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sldIdLst>
    <p:sldId id="256" r:id="rId2"/>
    <p:sldId id="307" r:id="rId3"/>
    <p:sldId id="312" r:id="rId4"/>
    <p:sldId id="297" r:id="rId5"/>
    <p:sldId id="298" r:id="rId6"/>
    <p:sldId id="313" r:id="rId7"/>
    <p:sldId id="309" r:id="rId8"/>
    <p:sldId id="310" r:id="rId9"/>
    <p:sldId id="311" r:id="rId10"/>
    <p:sldId id="314" r:id="rId11"/>
    <p:sldId id="315" r:id="rId12"/>
    <p:sldId id="317" r:id="rId13"/>
    <p:sldId id="316" r:id="rId14"/>
    <p:sldId id="300" r:id="rId15"/>
    <p:sldId id="318" r:id="rId16"/>
    <p:sldId id="319" r:id="rId17"/>
    <p:sldId id="325" r:id="rId18"/>
    <p:sldId id="326" r:id="rId19"/>
    <p:sldId id="320" r:id="rId20"/>
    <p:sldId id="305" r:id="rId21"/>
    <p:sldId id="322" r:id="rId22"/>
    <p:sldId id="323" r:id="rId23"/>
    <p:sldId id="327" r:id="rId24"/>
    <p:sldId id="324" r:id="rId25"/>
    <p:sldId id="328" r:id="rId26"/>
    <p:sldId id="330" r:id="rId27"/>
    <p:sldId id="329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38" r:id="rId36"/>
    <p:sldId id="339" r:id="rId37"/>
    <p:sldId id="341" r:id="rId38"/>
    <p:sldId id="342" r:id="rId39"/>
    <p:sldId id="340" r:id="rId40"/>
    <p:sldId id="30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4" d="100"/>
          <a:sy n="74" d="100"/>
        </p:scale>
        <p:origin x="-1266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84" d="100"/>
          <a:sy n="84" d="100"/>
        </p:scale>
        <p:origin x="-2226" y="73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774CC4-FD38-4A10-866B-F4E98C0063E8}" type="doc">
      <dgm:prSet loTypeId="urn:microsoft.com/office/officeart/2005/8/layout/hierarchy1#1" loCatId="hierarchy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C68514F-0B7F-4669-9140-1BE710F0AAF6}">
      <dgm:prSet phldrT="[Text]" custT="1"/>
      <dgm:spPr/>
      <dgm:t>
        <a:bodyPr/>
        <a:lstStyle/>
        <a:p>
          <a:r>
            <a:rPr lang="en-US" sz="1400" b="1" dirty="0" smtClean="0"/>
            <a:t>MANAGEMENT</a:t>
          </a:r>
          <a:endParaRPr lang="en-US" sz="1400" b="1" dirty="0"/>
        </a:p>
      </dgm:t>
    </dgm:pt>
    <dgm:pt modelId="{FE3E86E1-2F37-4FDA-99BC-2452907E410E}" type="parTrans" cxnId="{8F47832E-FF7B-48F4-B56C-384DA07EA721}">
      <dgm:prSet/>
      <dgm:spPr/>
      <dgm:t>
        <a:bodyPr/>
        <a:lstStyle/>
        <a:p>
          <a:endParaRPr lang="en-US"/>
        </a:p>
      </dgm:t>
    </dgm:pt>
    <dgm:pt modelId="{C61CCC00-7ED9-4AF2-A525-F545986B5C29}" type="sibTrans" cxnId="{8F47832E-FF7B-48F4-B56C-384DA07EA721}">
      <dgm:prSet/>
      <dgm:spPr/>
      <dgm:t>
        <a:bodyPr/>
        <a:lstStyle/>
        <a:p>
          <a:endParaRPr lang="en-US"/>
        </a:p>
      </dgm:t>
    </dgm:pt>
    <dgm:pt modelId="{12409329-1FD3-4496-AE9F-7D68FBCBD715}">
      <dgm:prSet phldrT="[Text]" custT="1"/>
      <dgm:spPr/>
      <dgm:t>
        <a:bodyPr/>
        <a:lstStyle/>
        <a:p>
          <a:r>
            <a:rPr lang="en-US" sz="1400" b="1" dirty="0" smtClean="0"/>
            <a:t>Systemic </a:t>
          </a:r>
          <a:endParaRPr lang="en-US" sz="1400" b="1" dirty="0"/>
        </a:p>
      </dgm:t>
    </dgm:pt>
    <dgm:pt modelId="{3967CB01-A5BD-4338-A7C1-56F80EF553F8}" type="parTrans" cxnId="{DF3BC293-C5B8-4CF3-94FD-2F36C3395FF0}">
      <dgm:prSet/>
      <dgm:spPr/>
      <dgm:t>
        <a:bodyPr/>
        <a:lstStyle/>
        <a:p>
          <a:endParaRPr lang="en-US"/>
        </a:p>
      </dgm:t>
    </dgm:pt>
    <dgm:pt modelId="{3E66A566-52E9-435E-8965-14EFC3E164EB}" type="sibTrans" cxnId="{DF3BC293-C5B8-4CF3-94FD-2F36C3395FF0}">
      <dgm:prSet/>
      <dgm:spPr/>
      <dgm:t>
        <a:bodyPr/>
        <a:lstStyle/>
        <a:p>
          <a:endParaRPr lang="en-US"/>
        </a:p>
      </dgm:t>
    </dgm:pt>
    <dgm:pt modelId="{B7845348-5B71-4832-8B1D-6B3D237E85BD}">
      <dgm:prSet phldrT="[Text]" custT="1"/>
      <dgm:spPr/>
      <dgm:t>
        <a:bodyPr/>
        <a:lstStyle/>
        <a:p>
          <a:r>
            <a:rPr lang="en-US" sz="1400" b="1" dirty="0" smtClean="0"/>
            <a:t>Immunotherapy* </a:t>
          </a:r>
          <a:endParaRPr lang="en-US" sz="1400" b="1" dirty="0"/>
        </a:p>
      </dgm:t>
    </dgm:pt>
    <dgm:pt modelId="{49B94ADF-91F0-4B22-8238-65EFAE4E685D}" type="parTrans" cxnId="{B31D6843-7816-4978-9B74-EF621427883C}">
      <dgm:prSet/>
      <dgm:spPr/>
      <dgm:t>
        <a:bodyPr/>
        <a:lstStyle/>
        <a:p>
          <a:endParaRPr lang="en-US"/>
        </a:p>
      </dgm:t>
    </dgm:pt>
    <dgm:pt modelId="{D1B412E2-9177-4D37-9AB9-ED80101FBD7D}" type="sibTrans" cxnId="{B31D6843-7816-4978-9B74-EF621427883C}">
      <dgm:prSet/>
      <dgm:spPr/>
      <dgm:t>
        <a:bodyPr/>
        <a:lstStyle/>
        <a:p>
          <a:endParaRPr lang="en-US"/>
        </a:p>
      </dgm:t>
    </dgm:pt>
    <dgm:pt modelId="{552F6CFF-F599-421E-8036-EEE264F6C187}">
      <dgm:prSet phldrT="[Text]" custT="1"/>
      <dgm:spPr/>
      <dgm:t>
        <a:bodyPr/>
        <a:lstStyle/>
        <a:p>
          <a:r>
            <a:rPr lang="en-US" sz="1200" b="1" dirty="0" smtClean="0"/>
            <a:t>Targeted therapy</a:t>
          </a:r>
          <a:endParaRPr lang="en-US" sz="1200" b="1" dirty="0"/>
        </a:p>
      </dgm:t>
    </dgm:pt>
    <dgm:pt modelId="{41C20CC2-5B15-462F-BEA5-4CC3BDCC9FC8}" type="parTrans" cxnId="{310D2302-929C-4784-B434-CACE45F3C76A}">
      <dgm:prSet/>
      <dgm:spPr/>
      <dgm:t>
        <a:bodyPr/>
        <a:lstStyle/>
        <a:p>
          <a:endParaRPr lang="en-US"/>
        </a:p>
      </dgm:t>
    </dgm:pt>
    <dgm:pt modelId="{587EEBB5-5810-493F-BCE2-76F1B8F1658A}" type="sibTrans" cxnId="{310D2302-929C-4784-B434-CACE45F3C76A}">
      <dgm:prSet/>
      <dgm:spPr/>
      <dgm:t>
        <a:bodyPr/>
        <a:lstStyle/>
        <a:p>
          <a:endParaRPr lang="en-US"/>
        </a:p>
      </dgm:t>
    </dgm:pt>
    <dgm:pt modelId="{C388AEAD-98EE-4039-9DFC-CBD2FCB03ECD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en-US" sz="1400" b="1" dirty="0" smtClean="0"/>
            <a:t>Surgery </a:t>
          </a:r>
          <a:endParaRPr lang="en-US" sz="1400" b="1" dirty="0"/>
        </a:p>
      </dgm:t>
    </dgm:pt>
    <dgm:pt modelId="{139A53EC-DF72-4BB1-B5B1-976D1CDFE637}" type="parTrans" cxnId="{7430B762-6C7F-4200-ACE1-88075CAF0BE3}">
      <dgm:prSet/>
      <dgm:spPr/>
      <dgm:t>
        <a:bodyPr/>
        <a:lstStyle/>
        <a:p>
          <a:endParaRPr lang="en-US"/>
        </a:p>
      </dgm:t>
    </dgm:pt>
    <dgm:pt modelId="{1C679208-020B-4531-BCBD-7D550CA2622A}" type="sibTrans" cxnId="{7430B762-6C7F-4200-ACE1-88075CAF0BE3}">
      <dgm:prSet/>
      <dgm:spPr/>
      <dgm:t>
        <a:bodyPr/>
        <a:lstStyle/>
        <a:p>
          <a:endParaRPr lang="en-US"/>
        </a:p>
      </dgm:t>
    </dgm:pt>
    <dgm:pt modelId="{24A5FD5F-1969-4A8D-ABE9-A57DF642932D}">
      <dgm:prSet phldrT="[Text]" custT="1"/>
      <dgm:spPr/>
      <dgm:t>
        <a:bodyPr/>
        <a:lstStyle/>
        <a:p>
          <a:r>
            <a:rPr lang="en-US" sz="1400" b="1" dirty="0" smtClean="0"/>
            <a:t>Surgical excision </a:t>
          </a:r>
          <a:endParaRPr lang="en-US" sz="1400" b="1" dirty="0"/>
        </a:p>
      </dgm:t>
    </dgm:pt>
    <dgm:pt modelId="{F154AA0D-EA3B-447D-8BA1-9022D75468ED}" type="parTrans" cxnId="{4B514324-B2B7-4E60-A439-A6F58E8B7C4E}">
      <dgm:prSet/>
      <dgm:spPr/>
      <dgm:t>
        <a:bodyPr/>
        <a:lstStyle/>
        <a:p>
          <a:endParaRPr lang="en-US"/>
        </a:p>
      </dgm:t>
    </dgm:pt>
    <dgm:pt modelId="{7A56D88C-1696-44E7-B84B-4DAF96AD2F4F}" type="sibTrans" cxnId="{4B514324-B2B7-4E60-A439-A6F58E8B7C4E}">
      <dgm:prSet/>
      <dgm:spPr/>
      <dgm:t>
        <a:bodyPr/>
        <a:lstStyle/>
        <a:p>
          <a:endParaRPr lang="en-US"/>
        </a:p>
      </dgm:t>
    </dgm:pt>
    <dgm:pt modelId="{24F14E09-631B-4FFD-8DD1-7FC00521006D}">
      <dgm:prSet custT="1"/>
      <dgm:spPr/>
      <dgm:t>
        <a:bodyPr/>
        <a:lstStyle/>
        <a:p>
          <a:r>
            <a:rPr lang="en-US" sz="1100" b="1" dirty="0" smtClean="0"/>
            <a:t> </a:t>
          </a:r>
          <a:r>
            <a:rPr lang="en-US" sz="1400" b="1" dirty="0" smtClean="0"/>
            <a:t>Therapeutic Total </a:t>
          </a:r>
          <a:r>
            <a:rPr lang="en-US" sz="1400" b="1" dirty="0" err="1" smtClean="0"/>
            <a:t>lymh</a:t>
          </a:r>
          <a:r>
            <a:rPr lang="en-US" sz="1400" b="1" dirty="0" smtClean="0"/>
            <a:t> node dissection </a:t>
          </a:r>
          <a:endParaRPr lang="en-US" sz="1400" b="1" dirty="0"/>
        </a:p>
      </dgm:t>
    </dgm:pt>
    <dgm:pt modelId="{0F7C95C2-7869-4C34-9A47-094B0188818C}" type="parTrans" cxnId="{C577DF00-1347-4DBB-A56B-7AC445E75DE5}">
      <dgm:prSet/>
      <dgm:spPr/>
      <dgm:t>
        <a:bodyPr/>
        <a:lstStyle/>
        <a:p>
          <a:endParaRPr lang="en-US"/>
        </a:p>
      </dgm:t>
    </dgm:pt>
    <dgm:pt modelId="{AF48CC1B-34F2-40FB-A7C3-61D407775812}" type="sibTrans" cxnId="{C577DF00-1347-4DBB-A56B-7AC445E75DE5}">
      <dgm:prSet/>
      <dgm:spPr/>
      <dgm:t>
        <a:bodyPr/>
        <a:lstStyle/>
        <a:p>
          <a:endParaRPr lang="en-US"/>
        </a:p>
      </dgm:t>
    </dgm:pt>
    <dgm:pt modelId="{4C567BC2-AD60-4A29-BD03-331C599690D4}">
      <dgm:prSet custT="1"/>
      <dgm:spPr/>
      <dgm:t>
        <a:bodyPr/>
        <a:lstStyle/>
        <a:p>
          <a:r>
            <a:rPr lang="en-US" sz="1200" b="1" dirty="0" smtClean="0"/>
            <a:t>Chemotherapy </a:t>
          </a:r>
          <a:endParaRPr lang="en-US" sz="1200" b="1" dirty="0"/>
        </a:p>
      </dgm:t>
    </dgm:pt>
    <dgm:pt modelId="{B38F3678-90F2-45BB-A657-09F93E53F2FC}" type="parTrans" cxnId="{019EC70C-EF24-400F-A6D4-9AB97B9A91DA}">
      <dgm:prSet/>
      <dgm:spPr/>
      <dgm:t>
        <a:bodyPr/>
        <a:lstStyle/>
        <a:p>
          <a:endParaRPr lang="en-US"/>
        </a:p>
      </dgm:t>
    </dgm:pt>
    <dgm:pt modelId="{37D5222C-9646-4211-A591-7E23BC52C9E4}" type="sibTrans" cxnId="{019EC70C-EF24-400F-A6D4-9AB97B9A91DA}">
      <dgm:prSet/>
      <dgm:spPr/>
      <dgm:t>
        <a:bodyPr/>
        <a:lstStyle/>
        <a:p>
          <a:endParaRPr lang="en-US"/>
        </a:p>
      </dgm:t>
    </dgm:pt>
    <dgm:pt modelId="{8837F62C-181C-433B-91A0-8D0CEC4E3968}">
      <dgm:prSet custT="1"/>
      <dgm:spPr/>
      <dgm:t>
        <a:bodyPr/>
        <a:lstStyle/>
        <a:p>
          <a:r>
            <a:rPr lang="en-US" sz="1400" b="1" dirty="0" smtClean="0"/>
            <a:t>Radiotherapy</a:t>
          </a:r>
          <a:endParaRPr lang="en-US" sz="1400" b="1" dirty="0"/>
        </a:p>
      </dgm:t>
    </dgm:pt>
    <dgm:pt modelId="{62A9BCFD-D2B3-418E-978B-A288F94D8178}" type="parTrans" cxnId="{7C3066AA-D2C9-474E-AF23-2A9C971F2AAF}">
      <dgm:prSet/>
      <dgm:spPr/>
      <dgm:t>
        <a:bodyPr/>
        <a:lstStyle/>
        <a:p>
          <a:endParaRPr lang="en-US"/>
        </a:p>
      </dgm:t>
    </dgm:pt>
    <dgm:pt modelId="{358BDF34-7F73-43A7-A38A-4F512B413332}" type="sibTrans" cxnId="{7C3066AA-D2C9-474E-AF23-2A9C971F2AAF}">
      <dgm:prSet/>
      <dgm:spPr/>
      <dgm:t>
        <a:bodyPr/>
        <a:lstStyle/>
        <a:p>
          <a:endParaRPr lang="en-US"/>
        </a:p>
      </dgm:t>
    </dgm:pt>
    <dgm:pt modelId="{77D14C47-243C-4484-8B04-B1B6078798E1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400" b="1" dirty="0" smtClean="0"/>
        </a:p>
        <a:p>
          <a:r>
            <a:rPr lang="en-US" sz="1400" b="1" dirty="0" smtClean="0"/>
            <a:t>BRAF inhibitor</a:t>
          </a:r>
        </a:p>
        <a:p>
          <a:r>
            <a:rPr lang="en-US" sz="1400" b="1" dirty="0" err="1" smtClean="0"/>
            <a:t>Dabrafenib</a:t>
          </a:r>
          <a:endParaRPr lang="en-US" sz="1400" b="1" dirty="0" smtClean="0"/>
        </a:p>
        <a:p>
          <a:endParaRPr lang="en-US" sz="1400" b="1" dirty="0"/>
        </a:p>
      </dgm:t>
    </dgm:pt>
    <dgm:pt modelId="{7F64B44D-733C-45E5-99B2-1BC06ABD74E5}" type="parTrans" cxnId="{E6AEC598-ED4B-4A81-84EA-17D92FE8598A}">
      <dgm:prSet/>
      <dgm:spPr/>
      <dgm:t>
        <a:bodyPr/>
        <a:lstStyle/>
        <a:p>
          <a:endParaRPr lang="en-US"/>
        </a:p>
      </dgm:t>
    </dgm:pt>
    <dgm:pt modelId="{DC765D13-3F5C-4BA8-93D4-842578FDE665}" type="sibTrans" cxnId="{E6AEC598-ED4B-4A81-84EA-17D92FE8598A}">
      <dgm:prSet/>
      <dgm:spPr/>
      <dgm:t>
        <a:bodyPr/>
        <a:lstStyle/>
        <a:p>
          <a:endParaRPr lang="en-US"/>
        </a:p>
      </dgm:t>
    </dgm:pt>
    <dgm:pt modelId="{27607DE7-89F4-40E6-8ACC-DA10C5210276}">
      <dgm:prSet custT="1"/>
      <dgm:spPr/>
      <dgm:t>
        <a:bodyPr/>
        <a:lstStyle/>
        <a:p>
          <a:r>
            <a:rPr lang="en-US" sz="1400" b="1" dirty="0" smtClean="0"/>
            <a:t>MEK inhibitors </a:t>
          </a:r>
          <a:r>
            <a:rPr lang="en-US" sz="1400" b="1" dirty="0" err="1" smtClean="0"/>
            <a:t>Trametinb</a:t>
          </a:r>
          <a:endParaRPr lang="en-US" sz="1400" b="1" dirty="0"/>
        </a:p>
      </dgm:t>
    </dgm:pt>
    <dgm:pt modelId="{3CEFA6C3-181F-4C51-A74B-32B235E0188C}" type="parTrans" cxnId="{6DB74ADC-B3A3-4AC9-A1AC-793D9A225060}">
      <dgm:prSet/>
      <dgm:spPr/>
      <dgm:t>
        <a:bodyPr/>
        <a:lstStyle/>
        <a:p>
          <a:endParaRPr lang="en-US"/>
        </a:p>
      </dgm:t>
    </dgm:pt>
    <dgm:pt modelId="{851E893F-8CDA-4C84-AB91-FF590AE798EA}" type="sibTrans" cxnId="{6DB74ADC-B3A3-4AC9-A1AC-793D9A225060}">
      <dgm:prSet/>
      <dgm:spPr/>
      <dgm:t>
        <a:bodyPr/>
        <a:lstStyle/>
        <a:p>
          <a:endParaRPr lang="en-US"/>
        </a:p>
      </dgm:t>
    </dgm:pt>
    <dgm:pt modelId="{EA2AD185-1635-4EB7-9DCF-3AABEA01F5E6}">
      <dgm:prSet custT="1"/>
      <dgm:spPr/>
      <dgm:t>
        <a:bodyPr/>
        <a:lstStyle/>
        <a:p>
          <a:r>
            <a:rPr lang="en-US" sz="1400" b="1" dirty="0" smtClean="0"/>
            <a:t>C-KIT inhibitors </a:t>
          </a:r>
          <a:r>
            <a:rPr lang="en-US" sz="1400" b="1" dirty="0" err="1" smtClean="0"/>
            <a:t>I</a:t>
          </a:r>
          <a:r>
            <a:rPr lang="en-US" sz="1200" b="1" dirty="0" err="1" smtClean="0"/>
            <a:t>matinib</a:t>
          </a:r>
          <a:endParaRPr lang="en-US" sz="1200" b="1" dirty="0"/>
        </a:p>
      </dgm:t>
    </dgm:pt>
    <dgm:pt modelId="{49AF1C85-629E-4E41-ACA9-C1B3BFE89793}" type="parTrans" cxnId="{8FDBD8E4-E969-4002-8471-22D582D74DAD}">
      <dgm:prSet/>
      <dgm:spPr/>
      <dgm:t>
        <a:bodyPr/>
        <a:lstStyle/>
        <a:p>
          <a:endParaRPr lang="en-US"/>
        </a:p>
      </dgm:t>
    </dgm:pt>
    <dgm:pt modelId="{BCCC9239-260F-4DF7-8AC4-01DC3657F50D}" type="sibTrans" cxnId="{8FDBD8E4-E969-4002-8471-22D582D74DAD}">
      <dgm:prSet/>
      <dgm:spPr/>
      <dgm:t>
        <a:bodyPr/>
        <a:lstStyle/>
        <a:p>
          <a:endParaRPr lang="en-US"/>
        </a:p>
      </dgm:t>
    </dgm:pt>
    <dgm:pt modelId="{771F9AF6-C56D-497B-ACF1-DDB6E6374952}" type="pres">
      <dgm:prSet presAssocID="{7C774CC4-FD38-4A10-866B-F4E98C0063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CCB51F1-2FB3-466B-8621-5FE98B46769D}" type="pres">
      <dgm:prSet presAssocID="{BC68514F-0B7F-4669-9140-1BE710F0AAF6}" presName="hierRoot1" presStyleCnt="0"/>
      <dgm:spPr/>
    </dgm:pt>
    <dgm:pt modelId="{6B188758-458F-4999-85DD-F1553C34DA79}" type="pres">
      <dgm:prSet presAssocID="{BC68514F-0B7F-4669-9140-1BE710F0AAF6}" presName="composite" presStyleCnt="0"/>
      <dgm:spPr/>
    </dgm:pt>
    <dgm:pt modelId="{8E5F6215-B0CB-43D3-9BB1-3239C3C48DFA}" type="pres">
      <dgm:prSet presAssocID="{BC68514F-0B7F-4669-9140-1BE710F0AAF6}" presName="background" presStyleLbl="node0" presStyleIdx="0" presStyleCn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1B6C542F-C148-4777-BF19-16F23DF1CB97}" type="pres">
      <dgm:prSet presAssocID="{BC68514F-0B7F-4669-9140-1BE710F0AAF6}" presName="text" presStyleLbl="fgAcc0" presStyleIdx="0" presStyleCnt="1" custScaleX="154964" custScaleY="69594" custLinFactNeighborX="-7546" custLinFactNeighborY="-17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3D139E-75DA-412B-B846-7ED3F63966CB}" type="pres">
      <dgm:prSet presAssocID="{BC68514F-0B7F-4669-9140-1BE710F0AAF6}" presName="hierChild2" presStyleCnt="0"/>
      <dgm:spPr/>
    </dgm:pt>
    <dgm:pt modelId="{5F57E682-B31A-4561-935B-9AECC7DA9864}" type="pres">
      <dgm:prSet presAssocID="{3967CB01-A5BD-4338-A7C1-56F80EF553F8}" presName="Name10" presStyleLbl="parChTrans1D2" presStyleIdx="0" presStyleCnt="3"/>
      <dgm:spPr/>
      <dgm:t>
        <a:bodyPr/>
        <a:lstStyle/>
        <a:p>
          <a:endParaRPr lang="en-US"/>
        </a:p>
      </dgm:t>
    </dgm:pt>
    <dgm:pt modelId="{1362A3F1-D771-49FB-9F1B-489AC6EE7F7A}" type="pres">
      <dgm:prSet presAssocID="{12409329-1FD3-4496-AE9F-7D68FBCBD715}" presName="hierRoot2" presStyleCnt="0"/>
      <dgm:spPr/>
    </dgm:pt>
    <dgm:pt modelId="{566E7CE3-03CA-40B3-A0C4-C979C6529268}" type="pres">
      <dgm:prSet presAssocID="{12409329-1FD3-4496-AE9F-7D68FBCBD715}" presName="composite2" presStyleCnt="0"/>
      <dgm:spPr/>
    </dgm:pt>
    <dgm:pt modelId="{0D829044-2651-4E67-A394-C1959AFFF24A}" type="pres">
      <dgm:prSet presAssocID="{12409329-1FD3-4496-AE9F-7D68FBCBD715}" presName="background2" presStyleLbl="node2" presStyleIdx="0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C57AD632-A378-4E8E-8351-57121885A01B}" type="pres">
      <dgm:prSet presAssocID="{12409329-1FD3-4496-AE9F-7D68FBCBD715}" presName="text2" presStyleLbl="fgAcc2" presStyleIdx="0" presStyleCnt="3" custScaleY="570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4441B-0DA7-4DF4-A277-6F596137FA3D}" type="pres">
      <dgm:prSet presAssocID="{12409329-1FD3-4496-AE9F-7D68FBCBD715}" presName="hierChild3" presStyleCnt="0"/>
      <dgm:spPr/>
    </dgm:pt>
    <dgm:pt modelId="{8FAC919C-A0D4-4C6E-87EF-301CDC2797A0}" type="pres">
      <dgm:prSet presAssocID="{49B94ADF-91F0-4B22-8238-65EFAE4E685D}" presName="Name17" presStyleLbl="parChTrans1D3" presStyleIdx="0" presStyleCnt="5"/>
      <dgm:spPr/>
      <dgm:t>
        <a:bodyPr/>
        <a:lstStyle/>
        <a:p>
          <a:endParaRPr lang="en-US"/>
        </a:p>
      </dgm:t>
    </dgm:pt>
    <dgm:pt modelId="{3D1F2967-3E1D-4C77-BFC6-5E4C521A5192}" type="pres">
      <dgm:prSet presAssocID="{B7845348-5B71-4832-8B1D-6B3D237E85BD}" presName="hierRoot3" presStyleCnt="0"/>
      <dgm:spPr/>
    </dgm:pt>
    <dgm:pt modelId="{EF5A9D23-9FD2-4AA1-85AE-BCAE65E12DDB}" type="pres">
      <dgm:prSet presAssocID="{B7845348-5B71-4832-8B1D-6B3D237E85BD}" presName="composite3" presStyleCnt="0"/>
      <dgm:spPr/>
    </dgm:pt>
    <dgm:pt modelId="{7543DD4E-7E5D-4F21-89EF-5DBDCAD1444D}" type="pres">
      <dgm:prSet presAssocID="{B7845348-5B71-4832-8B1D-6B3D237E85BD}" presName="background3" presStyleLbl="node3" presStyleIdx="0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A48CD133-5A68-41AB-9576-BD4D218229DC}" type="pres">
      <dgm:prSet presAssocID="{B7845348-5B71-4832-8B1D-6B3D237E85BD}" presName="text3" presStyleLbl="fgAcc3" presStyleIdx="0" presStyleCnt="5" custScaleX="152703" custScaleY="897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3ED0D0-684D-4A6B-98F5-C44A61EF4390}" type="pres">
      <dgm:prSet presAssocID="{B7845348-5B71-4832-8B1D-6B3D237E85BD}" presName="hierChild4" presStyleCnt="0"/>
      <dgm:spPr/>
    </dgm:pt>
    <dgm:pt modelId="{640FD8BA-8E27-4F8C-8117-CB51DC63D836}" type="pres">
      <dgm:prSet presAssocID="{41C20CC2-5B15-462F-BEA5-4CC3BDCC9FC8}" presName="Name17" presStyleLbl="parChTrans1D3" presStyleIdx="1" presStyleCnt="5"/>
      <dgm:spPr/>
      <dgm:t>
        <a:bodyPr/>
        <a:lstStyle/>
        <a:p>
          <a:endParaRPr lang="en-US"/>
        </a:p>
      </dgm:t>
    </dgm:pt>
    <dgm:pt modelId="{10429489-F6AF-4E8A-9A52-6C716BC6542F}" type="pres">
      <dgm:prSet presAssocID="{552F6CFF-F599-421E-8036-EEE264F6C187}" presName="hierRoot3" presStyleCnt="0"/>
      <dgm:spPr/>
    </dgm:pt>
    <dgm:pt modelId="{9585AEC3-516D-4655-A8D2-8ED9777744E7}" type="pres">
      <dgm:prSet presAssocID="{552F6CFF-F599-421E-8036-EEE264F6C187}" presName="composite3" presStyleCnt="0"/>
      <dgm:spPr/>
    </dgm:pt>
    <dgm:pt modelId="{D5AB6A0B-4C73-47B1-81BF-C46E908A0CF8}" type="pres">
      <dgm:prSet presAssocID="{552F6CFF-F599-421E-8036-EEE264F6C187}" presName="background3" presStyleLbl="node3" presStyleIdx="1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F4D38477-DE5A-4EF7-818E-6DCAD4C9FB43}" type="pres">
      <dgm:prSet presAssocID="{552F6CFF-F599-421E-8036-EEE264F6C187}" presName="text3" presStyleLbl="fgAcc3" presStyleIdx="1" presStyleCnt="5" custScaleX="78105" custScaleY="945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180BEB-4DD7-4503-B1D0-3A7018764C5D}" type="pres">
      <dgm:prSet presAssocID="{552F6CFF-F599-421E-8036-EEE264F6C187}" presName="hierChild4" presStyleCnt="0"/>
      <dgm:spPr/>
    </dgm:pt>
    <dgm:pt modelId="{4D29B232-5F91-40C2-B412-1685BC38F8D8}" type="pres">
      <dgm:prSet presAssocID="{49AF1C85-629E-4E41-ACA9-C1B3BFE89793}" presName="Name23" presStyleLbl="parChTrans1D4" presStyleIdx="0" presStyleCnt="3"/>
      <dgm:spPr/>
      <dgm:t>
        <a:bodyPr/>
        <a:lstStyle/>
        <a:p>
          <a:endParaRPr lang="en-US"/>
        </a:p>
      </dgm:t>
    </dgm:pt>
    <dgm:pt modelId="{0DCE6F8F-F443-463D-93D7-F8671707639A}" type="pres">
      <dgm:prSet presAssocID="{EA2AD185-1635-4EB7-9DCF-3AABEA01F5E6}" presName="hierRoot4" presStyleCnt="0"/>
      <dgm:spPr/>
    </dgm:pt>
    <dgm:pt modelId="{9DC6EC9F-C42F-4F6E-8423-2E724257DF71}" type="pres">
      <dgm:prSet presAssocID="{EA2AD185-1635-4EB7-9DCF-3AABEA01F5E6}" presName="composite4" presStyleCnt="0"/>
      <dgm:spPr/>
    </dgm:pt>
    <dgm:pt modelId="{9F120D7D-8B25-485F-9A38-581BBAC4D599}" type="pres">
      <dgm:prSet presAssocID="{EA2AD185-1635-4EB7-9DCF-3AABEA01F5E6}" presName="background4" presStyleLbl="node4" presStyleIdx="0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7C59215E-AF97-4594-937E-B2F1D45A2EC4}" type="pres">
      <dgm:prSet presAssocID="{EA2AD185-1635-4EB7-9DCF-3AABEA01F5E6}" presName="text4" presStyleLbl="fgAcc4" presStyleIdx="0" presStyleCnt="3" custScaleX="1127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BEBC6A-A0FC-4CB7-BB0E-2D3A5D23A4BF}" type="pres">
      <dgm:prSet presAssocID="{EA2AD185-1635-4EB7-9DCF-3AABEA01F5E6}" presName="hierChild5" presStyleCnt="0"/>
      <dgm:spPr/>
    </dgm:pt>
    <dgm:pt modelId="{858C4BF6-978F-4232-95CD-9F079A6A4056}" type="pres">
      <dgm:prSet presAssocID="{3CEFA6C3-181F-4C51-A74B-32B235E0188C}" presName="Name23" presStyleLbl="parChTrans1D4" presStyleIdx="1" presStyleCnt="3"/>
      <dgm:spPr/>
      <dgm:t>
        <a:bodyPr/>
        <a:lstStyle/>
        <a:p>
          <a:endParaRPr lang="en-US"/>
        </a:p>
      </dgm:t>
    </dgm:pt>
    <dgm:pt modelId="{FE30C2BE-9472-4D89-8B25-921E78BADE80}" type="pres">
      <dgm:prSet presAssocID="{27607DE7-89F4-40E6-8ACC-DA10C5210276}" presName="hierRoot4" presStyleCnt="0"/>
      <dgm:spPr/>
    </dgm:pt>
    <dgm:pt modelId="{1270B19E-5F55-492E-B94B-F8C00A658659}" type="pres">
      <dgm:prSet presAssocID="{27607DE7-89F4-40E6-8ACC-DA10C5210276}" presName="composite4" presStyleCnt="0"/>
      <dgm:spPr/>
    </dgm:pt>
    <dgm:pt modelId="{73A4E6C1-924E-4432-B791-DCD3E22BCC02}" type="pres">
      <dgm:prSet presAssocID="{27607DE7-89F4-40E6-8ACC-DA10C5210276}" presName="background4" presStyleLbl="node4" presStyleIdx="1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A0931C77-823B-418C-8E2B-729B1DF745D5}" type="pres">
      <dgm:prSet presAssocID="{27607DE7-89F4-40E6-8ACC-DA10C5210276}" presName="text4" presStyleLbl="fgAcc4" presStyleIdx="1" presStyleCnt="3" custScaleX="1173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2F4889-A52D-41C3-B58A-99F2CFB32012}" type="pres">
      <dgm:prSet presAssocID="{27607DE7-89F4-40E6-8ACC-DA10C5210276}" presName="hierChild5" presStyleCnt="0"/>
      <dgm:spPr/>
    </dgm:pt>
    <dgm:pt modelId="{AB349952-A7BE-48AE-A52A-356B2B802F83}" type="pres">
      <dgm:prSet presAssocID="{7F64B44D-733C-45E5-99B2-1BC06ABD74E5}" presName="Name23" presStyleLbl="parChTrans1D4" presStyleIdx="2" presStyleCnt="3"/>
      <dgm:spPr/>
      <dgm:t>
        <a:bodyPr/>
        <a:lstStyle/>
        <a:p>
          <a:endParaRPr lang="en-US"/>
        </a:p>
      </dgm:t>
    </dgm:pt>
    <dgm:pt modelId="{ED65F6C7-2C7C-4F75-AAF0-910F5563797C}" type="pres">
      <dgm:prSet presAssocID="{77D14C47-243C-4484-8B04-B1B6078798E1}" presName="hierRoot4" presStyleCnt="0"/>
      <dgm:spPr/>
    </dgm:pt>
    <dgm:pt modelId="{92672526-D6DF-4163-A22A-A1C86743E43D}" type="pres">
      <dgm:prSet presAssocID="{77D14C47-243C-4484-8B04-B1B6078798E1}" presName="composite4" presStyleCnt="0"/>
      <dgm:spPr/>
    </dgm:pt>
    <dgm:pt modelId="{E5947C1E-DC77-455B-8420-5D0F50D15108}" type="pres">
      <dgm:prSet presAssocID="{77D14C47-243C-4484-8B04-B1B6078798E1}" presName="background4" presStyleLbl="node4" presStyleIdx="2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9BD15F95-38F1-47A6-912A-881DE8C2EA81}" type="pres">
      <dgm:prSet presAssocID="{77D14C47-243C-4484-8B04-B1B6078798E1}" presName="text4" presStyleLbl="fgAcc4" presStyleIdx="2" presStyleCnt="3" custScaleX="132456" custScaleY="817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5F1AE2-B058-4358-AA47-15F13CA21D02}" type="pres">
      <dgm:prSet presAssocID="{77D14C47-243C-4484-8B04-B1B6078798E1}" presName="hierChild5" presStyleCnt="0"/>
      <dgm:spPr/>
    </dgm:pt>
    <dgm:pt modelId="{7125893D-3AC3-4280-A305-9D8961986A09}" type="pres">
      <dgm:prSet presAssocID="{B38F3678-90F2-45BB-A657-09F93E53F2FC}" presName="Name17" presStyleLbl="parChTrans1D3" presStyleIdx="2" presStyleCnt="5"/>
      <dgm:spPr/>
      <dgm:t>
        <a:bodyPr/>
        <a:lstStyle/>
        <a:p>
          <a:endParaRPr lang="en-US"/>
        </a:p>
      </dgm:t>
    </dgm:pt>
    <dgm:pt modelId="{89049A53-DB52-4160-8697-97ECB8581392}" type="pres">
      <dgm:prSet presAssocID="{4C567BC2-AD60-4A29-BD03-331C599690D4}" presName="hierRoot3" presStyleCnt="0"/>
      <dgm:spPr/>
    </dgm:pt>
    <dgm:pt modelId="{6666E552-3EA4-48A9-AD91-52A3B0317DF1}" type="pres">
      <dgm:prSet presAssocID="{4C567BC2-AD60-4A29-BD03-331C599690D4}" presName="composite3" presStyleCnt="0"/>
      <dgm:spPr/>
    </dgm:pt>
    <dgm:pt modelId="{EE434DA3-6541-469A-981C-E6E9CE555011}" type="pres">
      <dgm:prSet presAssocID="{4C567BC2-AD60-4A29-BD03-331C599690D4}" presName="background3" presStyleLbl="node3" presStyleIdx="2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18D28657-4CD5-4FDC-B947-B56DFC63BB51}" type="pres">
      <dgm:prSet presAssocID="{4C567BC2-AD60-4A29-BD03-331C599690D4}" presName="text3" presStyleLbl="fgAcc3" presStyleIdx="2" presStyleCnt="5" custScaleX="109156" custScaleY="740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98BAD0-1122-4850-B020-E5C67189A674}" type="pres">
      <dgm:prSet presAssocID="{4C567BC2-AD60-4A29-BD03-331C599690D4}" presName="hierChild4" presStyleCnt="0"/>
      <dgm:spPr/>
    </dgm:pt>
    <dgm:pt modelId="{930FFD5D-4DBE-49C3-A638-43BF7ADB058B}" type="pres">
      <dgm:prSet presAssocID="{139A53EC-DF72-4BB1-B5B1-976D1CDFE637}" presName="Name10" presStyleLbl="parChTrans1D2" presStyleIdx="1" presStyleCnt="3"/>
      <dgm:spPr/>
      <dgm:t>
        <a:bodyPr/>
        <a:lstStyle/>
        <a:p>
          <a:endParaRPr lang="en-US"/>
        </a:p>
      </dgm:t>
    </dgm:pt>
    <dgm:pt modelId="{F0EDCA67-45B0-42A0-A230-C57049AE87B5}" type="pres">
      <dgm:prSet presAssocID="{C388AEAD-98EE-4039-9DFC-CBD2FCB03ECD}" presName="hierRoot2" presStyleCnt="0"/>
      <dgm:spPr/>
    </dgm:pt>
    <dgm:pt modelId="{9F2EE0C2-318B-4A49-A053-F2059682C10C}" type="pres">
      <dgm:prSet presAssocID="{C388AEAD-98EE-4039-9DFC-CBD2FCB03ECD}" presName="composite2" presStyleCnt="0"/>
      <dgm:spPr/>
    </dgm:pt>
    <dgm:pt modelId="{608193C8-D25E-4D1D-B72D-C825F95953C5}" type="pres">
      <dgm:prSet presAssocID="{C388AEAD-98EE-4039-9DFC-CBD2FCB03ECD}" presName="background2" presStyleLbl="node2" presStyleIdx="1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F1F9C2F2-9F65-471A-BFF3-1452F4E3A822}" type="pres">
      <dgm:prSet presAssocID="{C388AEAD-98EE-4039-9DFC-CBD2FCB03ECD}" presName="text2" presStyleLbl="fgAcc2" presStyleIdx="1" presStyleCnt="3" custScaleX="119947" custScaleY="46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F54BB34-9DAA-4374-853B-DBE9E93CAED9}" type="pres">
      <dgm:prSet presAssocID="{C388AEAD-98EE-4039-9DFC-CBD2FCB03ECD}" presName="hierChild3" presStyleCnt="0"/>
      <dgm:spPr/>
    </dgm:pt>
    <dgm:pt modelId="{E63DC036-3D6C-4ACE-8971-3A0C2B92FE84}" type="pres">
      <dgm:prSet presAssocID="{F154AA0D-EA3B-447D-8BA1-9022D75468ED}" presName="Name17" presStyleLbl="parChTrans1D3" presStyleIdx="3" presStyleCnt="5"/>
      <dgm:spPr/>
      <dgm:t>
        <a:bodyPr/>
        <a:lstStyle/>
        <a:p>
          <a:endParaRPr lang="en-US"/>
        </a:p>
      </dgm:t>
    </dgm:pt>
    <dgm:pt modelId="{211D7794-B65C-4D92-B02B-460CAA2615B3}" type="pres">
      <dgm:prSet presAssocID="{24A5FD5F-1969-4A8D-ABE9-A57DF642932D}" presName="hierRoot3" presStyleCnt="0"/>
      <dgm:spPr/>
    </dgm:pt>
    <dgm:pt modelId="{826D6614-3BC9-4834-A14A-B4E873E0C407}" type="pres">
      <dgm:prSet presAssocID="{24A5FD5F-1969-4A8D-ABE9-A57DF642932D}" presName="composite3" presStyleCnt="0"/>
      <dgm:spPr/>
    </dgm:pt>
    <dgm:pt modelId="{A3DD75F3-2A2A-46CA-91F4-51D3DACA1428}" type="pres">
      <dgm:prSet presAssocID="{24A5FD5F-1969-4A8D-ABE9-A57DF642932D}" presName="background3" presStyleLbl="node3" presStyleIdx="3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EA241600-297F-4656-AA77-920F9EEC5D6A}" type="pres">
      <dgm:prSet presAssocID="{24A5FD5F-1969-4A8D-ABE9-A57DF642932D}" presName="text3" presStyleLbl="fgAcc3" presStyleIdx="3" presStyleCnt="5" custScaleX="90465" custScaleY="9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DE2346-627A-4E95-90D3-96F4B188A6B3}" type="pres">
      <dgm:prSet presAssocID="{24A5FD5F-1969-4A8D-ABE9-A57DF642932D}" presName="hierChild4" presStyleCnt="0"/>
      <dgm:spPr/>
    </dgm:pt>
    <dgm:pt modelId="{968CF9C8-00CF-4768-9493-41E6962B60FE}" type="pres">
      <dgm:prSet presAssocID="{0F7C95C2-7869-4C34-9A47-094B0188818C}" presName="Name17" presStyleLbl="parChTrans1D3" presStyleIdx="4" presStyleCnt="5"/>
      <dgm:spPr/>
      <dgm:t>
        <a:bodyPr/>
        <a:lstStyle/>
        <a:p>
          <a:endParaRPr lang="en-US"/>
        </a:p>
      </dgm:t>
    </dgm:pt>
    <dgm:pt modelId="{B7BD81A9-12E4-47F2-90CD-CBDFB68F2BAC}" type="pres">
      <dgm:prSet presAssocID="{24F14E09-631B-4FFD-8DD1-7FC00521006D}" presName="hierRoot3" presStyleCnt="0"/>
      <dgm:spPr/>
    </dgm:pt>
    <dgm:pt modelId="{43461493-9CAE-4DDE-9E1C-0E7EED5D6D1E}" type="pres">
      <dgm:prSet presAssocID="{24F14E09-631B-4FFD-8DD1-7FC00521006D}" presName="composite3" presStyleCnt="0"/>
      <dgm:spPr/>
    </dgm:pt>
    <dgm:pt modelId="{A9F4373E-ED17-4189-814C-3ED2A467AA0B}" type="pres">
      <dgm:prSet presAssocID="{24F14E09-631B-4FFD-8DD1-7FC00521006D}" presName="background3" presStyleLbl="node3" presStyleIdx="4" presStyleCnt="5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</dgm:pt>
    <dgm:pt modelId="{F1E46150-53B3-4295-9378-1133C342B5EA}" type="pres">
      <dgm:prSet presAssocID="{24F14E09-631B-4FFD-8DD1-7FC00521006D}" presName="text3" presStyleLbl="fgAcc3" presStyleIdx="4" presStyleCnt="5" custScaleX="160638" custScaleY="958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5912D2-3C97-432B-8023-2CE77C0DA639}" type="pres">
      <dgm:prSet presAssocID="{24F14E09-631B-4FFD-8DD1-7FC00521006D}" presName="hierChild4" presStyleCnt="0"/>
      <dgm:spPr/>
    </dgm:pt>
    <dgm:pt modelId="{55AE5553-A0A7-475F-A1D5-EB6F0E4C7880}" type="pres">
      <dgm:prSet presAssocID="{62A9BCFD-D2B3-418E-978B-A288F94D817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2AE416E7-3AAF-4143-A0AC-56553678028A}" type="pres">
      <dgm:prSet presAssocID="{8837F62C-181C-433B-91A0-8D0CEC4E3968}" presName="hierRoot2" presStyleCnt="0"/>
      <dgm:spPr/>
    </dgm:pt>
    <dgm:pt modelId="{27F8DD06-B23A-4E32-9F89-868D500C34D3}" type="pres">
      <dgm:prSet presAssocID="{8837F62C-181C-433B-91A0-8D0CEC4E3968}" presName="composite2" presStyleCnt="0"/>
      <dgm:spPr/>
    </dgm:pt>
    <dgm:pt modelId="{09641670-D71A-448B-A499-50951F3192B5}" type="pres">
      <dgm:prSet presAssocID="{8837F62C-181C-433B-91A0-8D0CEC4E3968}" presName="background2" presStyleLbl="node2" presStyleIdx="2" presStyleCnt="3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3445E4B-ABB7-43D1-9019-19C2656B5E55}" type="pres">
      <dgm:prSet presAssocID="{8837F62C-181C-433B-91A0-8D0CEC4E3968}" presName="text2" presStyleLbl="fgAcc2" presStyleIdx="2" presStyleCnt="3" custScaleX="133090" custScaleY="651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F676B5-F5AA-43FE-B795-14D9F228792A}" type="pres">
      <dgm:prSet presAssocID="{8837F62C-181C-433B-91A0-8D0CEC4E3968}" presName="hierChild3" presStyleCnt="0"/>
      <dgm:spPr/>
    </dgm:pt>
  </dgm:ptLst>
  <dgm:cxnLst>
    <dgm:cxn modelId="{06BB0ACC-323C-4CBC-8CE2-BAB361326689}" type="presOf" srcId="{BC68514F-0B7F-4669-9140-1BE710F0AAF6}" destId="{1B6C542F-C148-4777-BF19-16F23DF1CB97}" srcOrd="0" destOrd="0" presId="urn:microsoft.com/office/officeart/2005/8/layout/hierarchy1#1"/>
    <dgm:cxn modelId="{310D2302-929C-4784-B434-CACE45F3C76A}" srcId="{12409329-1FD3-4496-AE9F-7D68FBCBD715}" destId="{552F6CFF-F599-421E-8036-EEE264F6C187}" srcOrd="1" destOrd="0" parTransId="{41C20CC2-5B15-462F-BEA5-4CC3BDCC9FC8}" sibTransId="{587EEBB5-5810-493F-BCE2-76F1B8F1658A}"/>
    <dgm:cxn modelId="{D980F1CB-2BCB-4F2C-BA5A-43FD5C391CB3}" type="presOf" srcId="{B38F3678-90F2-45BB-A657-09F93E53F2FC}" destId="{7125893D-3AC3-4280-A305-9D8961986A09}" srcOrd="0" destOrd="0" presId="urn:microsoft.com/office/officeart/2005/8/layout/hierarchy1#1"/>
    <dgm:cxn modelId="{8FDBD8E4-E969-4002-8471-22D582D74DAD}" srcId="{552F6CFF-F599-421E-8036-EEE264F6C187}" destId="{EA2AD185-1635-4EB7-9DCF-3AABEA01F5E6}" srcOrd="0" destOrd="0" parTransId="{49AF1C85-629E-4E41-ACA9-C1B3BFE89793}" sibTransId="{BCCC9239-260F-4DF7-8AC4-01DC3657F50D}"/>
    <dgm:cxn modelId="{DF3BC293-C5B8-4CF3-94FD-2F36C3395FF0}" srcId="{BC68514F-0B7F-4669-9140-1BE710F0AAF6}" destId="{12409329-1FD3-4496-AE9F-7D68FBCBD715}" srcOrd="0" destOrd="0" parTransId="{3967CB01-A5BD-4338-A7C1-56F80EF553F8}" sibTransId="{3E66A566-52E9-435E-8965-14EFC3E164EB}"/>
    <dgm:cxn modelId="{6B23A7D6-12A9-4A38-939A-4D5EF353631F}" type="presOf" srcId="{77D14C47-243C-4484-8B04-B1B6078798E1}" destId="{9BD15F95-38F1-47A6-912A-881DE8C2EA81}" srcOrd="0" destOrd="0" presId="urn:microsoft.com/office/officeart/2005/8/layout/hierarchy1#1"/>
    <dgm:cxn modelId="{3E4B62B3-FA22-425E-AD28-1CCB9C2AD4F9}" type="presOf" srcId="{12409329-1FD3-4496-AE9F-7D68FBCBD715}" destId="{C57AD632-A378-4E8E-8351-57121885A01B}" srcOrd="0" destOrd="0" presId="urn:microsoft.com/office/officeart/2005/8/layout/hierarchy1#1"/>
    <dgm:cxn modelId="{52A3E6A7-9651-48E3-88A9-27E2565D2C08}" type="presOf" srcId="{C388AEAD-98EE-4039-9DFC-CBD2FCB03ECD}" destId="{F1F9C2F2-9F65-471A-BFF3-1452F4E3A822}" srcOrd="0" destOrd="0" presId="urn:microsoft.com/office/officeart/2005/8/layout/hierarchy1#1"/>
    <dgm:cxn modelId="{E6AEC598-ED4B-4A81-84EA-17D92FE8598A}" srcId="{552F6CFF-F599-421E-8036-EEE264F6C187}" destId="{77D14C47-243C-4484-8B04-B1B6078798E1}" srcOrd="2" destOrd="0" parTransId="{7F64B44D-733C-45E5-99B2-1BC06ABD74E5}" sibTransId="{DC765D13-3F5C-4BA8-93D4-842578FDE665}"/>
    <dgm:cxn modelId="{7C3066AA-D2C9-474E-AF23-2A9C971F2AAF}" srcId="{BC68514F-0B7F-4669-9140-1BE710F0AAF6}" destId="{8837F62C-181C-433B-91A0-8D0CEC4E3968}" srcOrd="2" destOrd="0" parTransId="{62A9BCFD-D2B3-418E-978B-A288F94D8178}" sibTransId="{358BDF34-7F73-43A7-A38A-4F512B413332}"/>
    <dgm:cxn modelId="{019EC70C-EF24-400F-A6D4-9AB97B9A91DA}" srcId="{12409329-1FD3-4496-AE9F-7D68FBCBD715}" destId="{4C567BC2-AD60-4A29-BD03-331C599690D4}" srcOrd="2" destOrd="0" parTransId="{B38F3678-90F2-45BB-A657-09F93E53F2FC}" sibTransId="{37D5222C-9646-4211-A591-7E23BC52C9E4}"/>
    <dgm:cxn modelId="{FC5B7D4A-0B62-4994-8467-AD3A8B5608C8}" type="presOf" srcId="{0F7C95C2-7869-4C34-9A47-094B0188818C}" destId="{968CF9C8-00CF-4768-9493-41E6962B60FE}" srcOrd="0" destOrd="0" presId="urn:microsoft.com/office/officeart/2005/8/layout/hierarchy1#1"/>
    <dgm:cxn modelId="{557C67B3-6845-4F45-8641-AD35BAEB6542}" type="presOf" srcId="{41C20CC2-5B15-462F-BEA5-4CC3BDCC9FC8}" destId="{640FD8BA-8E27-4F8C-8117-CB51DC63D836}" srcOrd="0" destOrd="0" presId="urn:microsoft.com/office/officeart/2005/8/layout/hierarchy1#1"/>
    <dgm:cxn modelId="{C5FF0269-7BB9-4D4A-9EA5-D1F43D7263F1}" type="presOf" srcId="{EA2AD185-1635-4EB7-9DCF-3AABEA01F5E6}" destId="{7C59215E-AF97-4594-937E-B2F1D45A2EC4}" srcOrd="0" destOrd="0" presId="urn:microsoft.com/office/officeart/2005/8/layout/hierarchy1#1"/>
    <dgm:cxn modelId="{B31D6843-7816-4978-9B74-EF621427883C}" srcId="{12409329-1FD3-4496-AE9F-7D68FBCBD715}" destId="{B7845348-5B71-4832-8B1D-6B3D237E85BD}" srcOrd="0" destOrd="0" parTransId="{49B94ADF-91F0-4B22-8238-65EFAE4E685D}" sibTransId="{D1B412E2-9177-4D37-9AB9-ED80101FBD7D}"/>
    <dgm:cxn modelId="{1695177A-0D3C-44DB-8371-6150319D4D65}" type="presOf" srcId="{552F6CFF-F599-421E-8036-EEE264F6C187}" destId="{F4D38477-DE5A-4EF7-818E-6DCAD4C9FB43}" srcOrd="0" destOrd="0" presId="urn:microsoft.com/office/officeart/2005/8/layout/hierarchy1#1"/>
    <dgm:cxn modelId="{1752958A-B8DB-42A9-B930-66F2AE9C1B30}" type="presOf" srcId="{49AF1C85-629E-4E41-ACA9-C1B3BFE89793}" destId="{4D29B232-5F91-40C2-B412-1685BC38F8D8}" srcOrd="0" destOrd="0" presId="urn:microsoft.com/office/officeart/2005/8/layout/hierarchy1#1"/>
    <dgm:cxn modelId="{7430B762-6C7F-4200-ACE1-88075CAF0BE3}" srcId="{BC68514F-0B7F-4669-9140-1BE710F0AAF6}" destId="{C388AEAD-98EE-4039-9DFC-CBD2FCB03ECD}" srcOrd="1" destOrd="0" parTransId="{139A53EC-DF72-4BB1-B5B1-976D1CDFE637}" sibTransId="{1C679208-020B-4531-BCBD-7D550CA2622A}"/>
    <dgm:cxn modelId="{6DB74ADC-B3A3-4AC9-A1AC-793D9A225060}" srcId="{552F6CFF-F599-421E-8036-EEE264F6C187}" destId="{27607DE7-89F4-40E6-8ACC-DA10C5210276}" srcOrd="1" destOrd="0" parTransId="{3CEFA6C3-181F-4C51-A74B-32B235E0188C}" sibTransId="{851E893F-8CDA-4C84-AB91-FF590AE798EA}"/>
    <dgm:cxn modelId="{EDFC74EC-FE5B-4092-8A9C-AF243951558E}" type="presOf" srcId="{139A53EC-DF72-4BB1-B5B1-976D1CDFE637}" destId="{930FFD5D-4DBE-49C3-A638-43BF7ADB058B}" srcOrd="0" destOrd="0" presId="urn:microsoft.com/office/officeart/2005/8/layout/hierarchy1#1"/>
    <dgm:cxn modelId="{0DE773D5-C732-4B0B-9314-611CB855888E}" type="presOf" srcId="{8837F62C-181C-433B-91A0-8D0CEC4E3968}" destId="{E3445E4B-ABB7-43D1-9019-19C2656B5E55}" srcOrd="0" destOrd="0" presId="urn:microsoft.com/office/officeart/2005/8/layout/hierarchy1#1"/>
    <dgm:cxn modelId="{7A836519-20F7-4028-A0A2-B39F5110321E}" type="presOf" srcId="{B7845348-5B71-4832-8B1D-6B3D237E85BD}" destId="{A48CD133-5A68-41AB-9576-BD4D218229DC}" srcOrd="0" destOrd="0" presId="urn:microsoft.com/office/officeart/2005/8/layout/hierarchy1#1"/>
    <dgm:cxn modelId="{4B514324-B2B7-4E60-A439-A6F58E8B7C4E}" srcId="{C388AEAD-98EE-4039-9DFC-CBD2FCB03ECD}" destId="{24A5FD5F-1969-4A8D-ABE9-A57DF642932D}" srcOrd="0" destOrd="0" parTransId="{F154AA0D-EA3B-447D-8BA1-9022D75468ED}" sibTransId="{7A56D88C-1696-44E7-B84B-4DAF96AD2F4F}"/>
    <dgm:cxn modelId="{DB5BACA1-DFDC-40A6-B5CC-4FAC452A1367}" type="presOf" srcId="{F154AA0D-EA3B-447D-8BA1-9022D75468ED}" destId="{E63DC036-3D6C-4ACE-8971-3A0C2B92FE84}" srcOrd="0" destOrd="0" presId="urn:microsoft.com/office/officeart/2005/8/layout/hierarchy1#1"/>
    <dgm:cxn modelId="{51A85AEA-CDF1-4295-BE5E-E540974D2056}" type="presOf" srcId="{7C774CC4-FD38-4A10-866B-F4E98C0063E8}" destId="{771F9AF6-C56D-497B-ACF1-DDB6E6374952}" srcOrd="0" destOrd="0" presId="urn:microsoft.com/office/officeart/2005/8/layout/hierarchy1#1"/>
    <dgm:cxn modelId="{C577DF00-1347-4DBB-A56B-7AC445E75DE5}" srcId="{C388AEAD-98EE-4039-9DFC-CBD2FCB03ECD}" destId="{24F14E09-631B-4FFD-8DD1-7FC00521006D}" srcOrd="1" destOrd="0" parTransId="{0F7C95C2-7869-4C34-9A47-094B0188818C}" sibTransId="{AF48CC1B-34F2-40FB-A7C3-61D407775812}"/>
    <dgm:cxn modelId="{8F47832E-FF7B-48F4-B56C-384DA07EA721}" srcId="{7C774CC4-FD38-4A10-866B-F4E98C0063E8}" destId="{BC68514F-0B7F-4669-9140-1BE710F0AAF6}" srcOrd="0" destOrd="0" parTransId="{FE3E86E1-2F37-4FDA-99BC-2452907E410E}" sibTransId="{C61CCC00-7ED9-4AF2-A525-F545986B5C29}"/>
    <dgm:cxn modelId="{36179225-5CA6-4939-86D4-6C9304FF6849}" type="presOf" srcId="{62A9BCFD-D2B3-418E-978B-A288F94D8178}" destId="{55AE5553-A0A7-475F-A1D5-EB6F0E4C7880}" srcOrd="0" destOrd="0" presId="urn:microsoft.com/office/officeart/2005/8/layout/hierarchy1#1"/>
    <dgm:cxn modelId="{7CD1FCAD-B367-4EA5-84A2-E76EB20C5597}" type="presOf" srcId="{7F64B44D-733C-45E5-99B2-1BC06ABD74E5}" destId="{AB349952-A7BE-48AE-A52A-356B2B802F83}" srcOrd="0" destOrd="0" presId="urn:microsoft.com/office/officeart/2005/8/layout/hierarchy1#1"/>
    <dgm:cxn modelId="{5B712967-0B74-4DEA-B435-A1637008C015}" type="presOf" srcId="{24A5FD5F-1969-4A8D-ABE9-A57DF642932D}" destId="{EA241600-297F-4656-AA77-920F9EEC5D6A}" srcOrd="0" destOrd="0" presId="urn:microsoft.com/office/officeart/2005/8/layout/hierarchy1#1"/>
    <dgm:cxn modelId="{ACCD09AB-615A-4674-987A-20FD2E880726}" type="presOf" srcId="{3CEFA6C3-181F-4C51-A74B-32B235E0188C}" destId="{858C4BF6-978F-4232-95CD-9F079A6A4056}" srcOrd="0" destOrd="0" presId="urn:microsoft.com/office/officeart/2005/8/layout/hierarchy1#1"/>
    <dgm:cxn modelId="{449CA881-9963-4D8B-8858-15CC8CFF11F9}" type="presOf" srcId="{24F14E09-631B-4FFD-8DD1-7FC00521006D}" destId="{F1E46150-53B3-4295-9378-1133C342B5EA}" srcOrd="0" destOrd="0" presId="urn:microsoft.com/office/officeart/2005/8/layout/hierarchy1#1"/>
    <dgm:cxn modelId="{308310BA-3E89-4902-8555-2B5F59E592F0}" type="presOf" srcId="{4C567BC2-AD60-4A29-BD03-331C599690D4}" destId="{18D28657-4CD5-4FDC-B947-B56DFC63BB51}" srcOrd="0" destOrd="0" presId="urn:microsoft.com/office/officeart/2005/8/layout/hierarchy1#1"/>
    <dgm:cxn modelId="{3CE77FEA-E415-4F45-B0B7-C6FE7B96C08A}" type="presOf" srcId="{3967CB01-A5BD-4338-A7C1-56F80EF553F8}" destId="{5F57E682-B31A-4561-935B-9AECC7DA9864}" srcOrd="0" destOrd="0" presId="urn:microsoft.com/office/officeart/2005/8/layout/hierarchy1#1"/>
    <dgm:cxn modelId="{74F187EF-1F0A-4AF1-A87B-D08543021E4B}" type="presOf" srcId="{49B94ADF-91F0-4B22-8238-65EFAE4E685D}" destId="{8FAC919C-A0D4-4C6E-87EF-301CDC2797A0}" srcOrd="0" destOrd="0" presId="urn:microsoft.com/office/officeart/2005/8/layout/hierarchy1#1"/>
    <dgm:cxn modelId="{9BFACA95-4FB9-4E18-ABF3-9FA5AB408B73}" type="presOf" srcId="{27607DE7-89F4-40E6-8ACC-DA10C5210276}" destId="{A0931C77-823B-418C-8E2B-729B1DF745D5}" srcOrd="0" destOrd="0" presId="urn:microsoft.com/office/officeart/2005/8/layout/hierarchy1#1"/>
    <dgm:cxn modelId="{689102F7-526E-4E3B-84DC-4F322FAEF7CA}" type="presParOf" srcId="{771F9AF6-C56D-497B-ACF1-DDB6E6374952}" destId="{FCCB51F1-2FB3-466B-8621-5FE98B46769D}" srcOrd="0" destOrd="0" presId="urn:microsoft.com/office/officeart/2005/8/layout/hierarchy1#1"/>
    <dgm:cxn modelId="{EBF7B855-B9D4-4A59-AC47-D76E5D7E66E4}" type="presParOf" srcId="{FCCB51F1-2FB3-466B-8621-5FE98B46769D}" destId="{6B188758-458F-4999-85DD-F1553C34DA79}" srcOrd="0" destOrd="0" presId="urn:microsoft.com/office/officeart/2005/8/layout/hierarchy1#1"/>
    <dgm:cxn modelId="{225C1F97-2A8E-4DBD-B475-9070CE5FDB22}" type="presParOf" srcId="{6B188758-458F-4999-85DD-F1553C34DA79}" destId="{8E5F6215-B0CB-43D3-9BB1-3239C3C48DFA}" srcOrd="0" destOrd="0" presId="urn:microsoft.com/office/officeart/2005/8/layout/hierarchy1#1"/>
    <dgm:cxn modelId="{B0040449-082E-48E2-8574-309E69FAF4FC}" type="presParOf" srcId="{6B188758-458F-4999-85DD-F1553C34DA79}" destId="{1B6C542F-C148-4777-BF19-16F23DF1CB97}" srcOrd="1" destOrd="0" presId="urn:microsoft.com/office/officeart/2005/8/layout/hierarchy1#1"/>
    <dgm:cxn modelId="{A1EC19D9-D51C-4BD4-B109-111BFBAFF8F1}" type="presParOf" srcId="{FCCB51F1-2FB3-466B-8621-5FE98B46769D}" destId="{EB3D139E-75DA-412B-B846-7ED3F63966CB}" srcOrd="1" destOrd="0" presId="urn:microsoft.com/office/officeart/2005/8/layout/hierarchy1#1"/>
    <dgm:cxn modelId="{3C1C2893-B956-4E2F-9A82-C6CED3084756}" type="presParOf" srcId="{EB3D139E-75DA-412B-B846-7ED3F63966CB}" destId="{5F57E682-B31A-4561-935B-9AECC7DA9864}" srcOrd="0" destOrd="0" presId="urn:microsoft.com/office/officeart/2005/8/layout/hierarchy1#1"/>
    <dgm:cxn modelId="{37F3E218-9FA7-4AA7-824A-468182DF8725}" type="presParOf" srcId="{EB3D139E-75DA-412B-B846-7ED3F63966CB}" destId="{1362A3F1-D771-49FB-9F1B-489AC6EE7F7A}" srcOrd="1" destOrd="0" presId="urn:microsoft.com/office/officeart/2005/8/layout/hierarchy1#1"/>
    <dgm:cxn modelId="{6F2949C6-4F78-4605-A72D-E6FAE6FC42F5}" type="presParOf" srcId="{1362A3F1-D771-49FB-9F1B-489AC6EE7F7A}" destId="{566E7CE3-03CA-40B3-A0C4-C979C6529268}" srcOrd="0" destOrd="0" presId="urn:microsoft.com/office/officeart/2005/8/layout/hierarchy1#1"/>
    <dgm:cxn modelId="{BBED6636-1A5D-48AF-BEC0-A10CD771D499}" type="presParOf" srcId="{566E7CE3-03CA-40B3-A0C4-C979C6529268}" destId="{0D829044-2651-4E67-A394-C1959AFFF24A}" srcOrd="0" destOrd="0" presId="urn:microsoft.com/office/officeart/2005/8/layout/hierarchy1#1"/>
    <dgm:cxn modelId="{5893C557-B225-4C3D-8E99-35E4E8590752}" type="presParOf" srcId="{566E7CE3-03CA-40B3-A0C4-C979C6529268}" destId="{C57AD632-A378-4E8E-8351-57121885A01B}" srcOrd="1" destOrd="0" presId="urn:microsoft.com/office/officeart/2005/8/layout/hierarchy1#1"/>
    <dgm:cxn modelId="{E5D4D271-DD4E-4563-B731-F6AC75312EC8}" type="presParOf" srcId="{1362A3F1-D771-49FB-9F1B-489AC6EE7F7A}" destId="{6C44441B-0DA7-4DF4-A277-6F596137FA3D}" srcOrd="1" destOrd="0" presId="urn:microsoft.com/office/officeart/2005/8/layout/hierarchy1#1"/>
    <dgm:cxn modelId="{866572D0-E051-4656-98F3-4912942D355B}" type="presParOf" srcId="{6C44441B-0DA7-4DF4-A277-6F596137FA3D}" destId="{8FAC919C-A0D4-4C6E-87EF-301CDC2797A0}" srcOrd="0" destOrd="0" presId="urn:microsoft.com/office/officeart/2005/8/layout/hierarchy1#1"/>
    <dgm:cxn modelId="{C040FC05-1D5F-4CBA-9710-EF70BA795000}" type="presParOf" srcId="{6C44441B-0DA7-4DF4-A277-6F596137FA3D}" destId="{3D1F2967-3E1D-4C77-BFC6-5E4C521A5192}" srcOrd="1" destOrd="0" presId="urn:microsoft.com/office/officeart/2005/8/layout/hierarchy1#1"/>
    <dgm:cxn modelId="{9C6AE902-4D99-4D6E-8FAA-2A8C3EEDB351}" type="presParOf" srcId="{3D1F2967-3E1D-4C77-BFC6-5E4C521A5192}" destId="{EF5A9D23-9FD2-4AA1-85AE-BCAE65E12DDB}" srcOrd="0" destOrd="0" presId="urn:microsoft.com/office/officeart/2005/8/layout/hierarchy1#1"/>
    <dgm:cxn modelId="{36583F59-995F-4FE8-AB8B-91C098B48992}" type="presParOf" srcId="{EF5A9D23-9FD2-4AA1-85AE-BCAE65E12DDB}" destId="{7543DD4E-7E5D-4F21-89EF-5DBDCAD1444D}" srcOrd="0" destOrd="0" presId="urn:microsoft.com/office/officeart/2005/8/layout/hierarchy1#1"/>
    <dgm:cxn modelId="{3B8E96D8-13A6-4A44-B8C2-AC9DECDBAFA6}" type="presParOf" srcId="{EF5A9D23-9FD2-4AA1-85AE-BCAE65E12DDB}" destId="{A48CD133-5A68-41AB-9576-BD4D218229DC}" srcOrd="1" destOrd="0" presId="urn:microsoft.com/office/officeart/2005/8/layout/hierarchy1#1"/>
    <dgm:cxn modelId="{15D8B484-1BDB-4AC4-A33E-B0BA7515378F}" type="presParOf" srcId="{3D1F2967-3E1D-4C77-BFC6-5E4C521A5192}" destId="{333ED0D0-684D-4A6B-98F5-C44A61EF4390}" srcOrd="1" destOrd="0" presId="urn:microsoft.com/office/officeart/2005/8/layout/hierarchy1#1"/>
    <dgm:cxn modelId="{294ABD79-FC99-4783-AD4C-26D800E258CC}" type="presParOf" srcId="{6C44441B-0DA7-4DF4-A277-6F596137FA3D}" destId="{640FD8BA-8E27-4F8C-8117-CB51DC63D836}" srcOrd="2" destOrd="0" presId="urn:microsoft.com/office/officeart/2005/8/layout/hierarchy1#1"/>
    <dgm:cxn modelId="{166401BF-1376-4059-A1C8-FE9419955707}" type="presParOf" srcId="{6C44441B-0DA7-4DF4-A277-6F596137FA3D}" destId="{10429489-F6AF-4E8A-9A52-6C716BC6542F}" srcOrd="3" destOrd="0" presId="urn:microsoft.com/office/officeart/2005/8/layout/hierarchy1#1"/>
    <dgm:cxn modelId="{50D655CA-407A-42BB-BDB8-7968A11B7BB3}" type="presParOf" srcId="{10429489-F6AF-4E8A-9A52-6C716BC6542F}" destId="{9585AEC3-516D-4655-A8D2-8ED9777744E7}" srcOrd="0" destOrd="0" presId="urn:microsoft.com/office/officeart/2005/8/layout/hierarchy1#1"/>
    <dgm:cxn modelId="{5CB6B66B-1A3C-4D4A-82C4-D7B488A8CA51}" type="presParOf" srcId="{9585AEC3-516D-4655-A8D2-8ED9777744E7}" destId="{D5AB6A0B-4C73-47B1-81BF-C46E908A0CF8}" srcOrd="0" destOrd="0" presId="urn:microsoft.com/office/officeart/2005/8/layout/hierarchy1#1"/>
    <dgm:cxn modelId="{8E19FED7-0DA3-4E38-A81B-C10194AA0515}" type="presParOf" srcId="{9585AEC3-516D-4655-A8D2-8ED9777744E7}" destId="{F4D38477-DE5A-4EF7-818E-6DCAD4C9FB43}" srcOrd="1" destOrd="0" presId="urn:microsoft.com/office/officeart/2005/8/layout/hierarchy1#1"/>
    <dgm:cxn modelId="{529F091E-2471-43FB-83C0-D07DA7F678DF}" type="presParOf" srcId="{10429489-F6AF-4E8A-9A52-6C716BC6542F}" destId="{C5180BEB-4DD7-4503-B1D0-3A7018764C5D}" srcOrd="1" destOrd="0" presId="urn:microsoft.com/office/officeart/2005/8/layout/hierarchy1#1"/>
    <dgm:cxn modelId="{1AA897C4-C1CF-4561-BB7A-357658E9F3EB}" type="presParOf" srcId="{C5180BEB-4DD7-4503-B1D0-3A7018764C5D}" destId="{4D29B232-5F91-40C2-B412-1685BC38F8D8}" srcOrd="0" destOrd="0" presId="urn:microsoft.com/office/officeart/2005/8/layout/hierarchy1#1"/>
    <dgm:cxn modelId="{A9B513BF-96A6-4F1B-9AFD-2F3774E38360}" type="presParOf" srcId="{C5180BEB-4DD7-4503-B1D0-3A7018764C5D}" destId="{0DCE6F8F-F443-463D-93D7-F8671707639A}" srcOrd="1" destOrd="0" presId="urn:microsoft.com/office/officeart/2005/8/layout/hierarchy1#1"/>
    <dgm:cxn modelId="{F4324176-1A13-487E-9550-9CD47DFF867B}" type="presParOf" srcId="{0DCE6F8F-F443-463D-93D7-F8671707639A}" destId="{9DC6EC9F-C42F-4F6E-8423-2E724257DF71}" srcOrd="0" destOrd="0" presId="urn:microsoft.com/office/officeart/2005/8/layout/hierarchy1#1"/>
    <dgm:cxn modelId="{CE12038A-F54B-49D6-906C-364D650DA9A7}" type="presParOf" srcId="{9DC6EC9F-C42F-4F6E-8423-2E724257DF71}" destId="{9F120D7D-8B25-485F-9A38-581BBAC4D599}" srcOrd="0" destOrd="0" presId="urn:microsoft.com/office/officeart/2005/8/layout/hierarchy1#1"/>
    <dgm:cxn modelId="{11341D8E-CA44-4FD8-AEAC-1383076EC79A}" type="presParOf" srcId="{9DC6EC9F-C42F-4F6E-8423-2E724257DF71}" destId="{7C59215E-AF97-4594-937E-B2F1D45A2EC4}" srcOrd="1" destOrd="0" presId="urn:microsoft.com/office/officeart/2005/8/layout/hierarchy1#1"/>
    <dgm:cxn modelId="{431B8AB8-B12F-4A27-A2C1-0DA3877BFE1F}" type="presParOf" srcId="{0DCE6F8F-F443-463D-93D7-F8671707639A}" destId="{BFBEBC6A-A0FC-4CB7-BB0E-2D3A5D23A4BF}" srcOrd="1" destOrd="0" presId="urn:microsoft.com/office/officeart/2005/8/layout/hierarchy1#1"/>
    <dgm:cxn modelId="{31140BED-7876-4D90-982A-72168DAF890A}" type="presParOf" srcId="{C5180BEB-4DD7-4503-B1D0-3A7018764C5D}" destId="{858C4BF6-978F-4232-95CD-9F079A6A4056}" srcOrd="2" destOrd="0" presId="urn:microsoft.com/office/officeart/2005/8/layout/hierarchy1#1"/>
    <dgm:cxn modelId="{91709553-B968-4C60-9B12-0AFB04D0F2DC}" type="presParOf" srcId="{C5180BEB-4DD7-4503-B1D0-3A7018764C5D}" destId="{FE30C2BE-9472-4D89-8B25-921E78BADE80}" srcOrd="3" destOrd="0" presId="urn:microsoft.com/office/officeart/2005/8/layout/hierarchy1#1"/>
    <dgm:cxn modelId="{5150DB04-29C8-4E2B-94E1-376830D0A396}" type="presParOf" srcId="{FE30C2BE-9472-4D89-8B25-921E78BADE80}" destId="{1270B19E-5F55-492E-B94B-F8C00A658659}" srcOrd="0" destOrd="0" presId="urn:microsoft.com/office/officeart/2005/8/layout/hierarchy1#1"/>
    <dgm:cxn modelId="{A0891E96-B093-42EF-B1D2-E676DE0D1062}" type="presParOf" srcId="{1270B19E-5F55-492E-B94B-F8C00A658659}" destId="{73A4E6C1-924E-4432-B791-DCD3E22BCC02}" srcOrd="0" destOrd="0" presId="urn:microsoft.com/office/officeart/2005/8/layout/hierarchy1#1"/>
    <dgm:cxn modelId="{5D6E8F7B-BA04-400C-A3C7-20BEC872055C}" type="presParOf" srcId="{1270B19E-5F55-492E-B94B-F8C00A658659}" destId="{A0931C77-823B-418C-8E2B-729B1DF745D5}" srcOrd="1" destOrd="0" presId="urn:microsoft.com/office/officeart/2005/8/layout/hierarchy1#1"/>
    <dgm:cxn modelId="{19F08F46-C7D6-4504-BFAB-2F87A1382641}" type="presParOf" srcId="{FE30C2BE-9472-4D89-8B25-921E78BADE80}" destId="{F72F4889-A52D-41C3-B58A-99F2CFB32012}" srcOrd="1" destOrd="0" presId="urn:microsoft.com/office/officeart/2005/8/layout/hierarchy1#1"/>
    <dgm:cxn modelId="{377CE0C6-F717-4C4C-8C73-D4F08BD5895B}" type="presParOf" srcId="{C5180BEB-4DD7-4503-B1D0-3A7018764C5D}" destId="{AB349952-A7BE-48AE-A52A-356B2B802F83}" srcOrd="4" destOrd="0" presId="urn:microsoft.com/office/officeart/2005/8/layout/hierarchy1#1"/>
    <dgm:cxn modelId="{10A18782-1449-430C-B597-72B65BA6D429}" type="presParOf" srcId="{C5180BEB-4DD7-4503-B1D0-3A7018764C5D}" destId="{ED65F6C7-2C7C-4F75-AAF0-910F5563797C}" srcOrd="5" destOrd="0" presId="urn:microsoft.com/office/officeart/2005/8/layout/hierarchy1#1"/>
    <dgm:cxn modelId="{0B481273-01AA-473A-B80B-79DA3F6AC63E}" type="presParOf" srcId="{ED65F6C7-2C7C-4F75-AAF0-910F5563797C}" destId="{92672526-D6DF-4163-A22A-A1C86743E43D}" srcOrd="0" destOrd="0" presId="urn:microsoft.com/office/officeart/2005/8/layout/hierarchy1#1"/>
    <dgm:cxn modelId="{67DBE5C3-D93D-4978-B302-5E98D93892E2}" type="presParOf" srcId="{92672526-D6DF-4163-A22A-A1C86743E43D}" destId="{E5947C1E-DC77-455B-8420-5D0F50D15108}" srcOrd="0" destOrd="0" presId="urn:microsoft.com/office/officeart/2005/8/layout/hierarchy1#1"/>
    <dgm:cxn modelId="{945C48DD-2621-4D97-B514-9954D6580DB2}" type="presParOf" srcId="{92672526-D6DF-4163-A22A-A1C86743E43D}" destId="{9BD15F95-38F1-47A6-912A-881DE8C2EA81}" srcOrd="1" destOrd="0" presId="urn:microsoft.com/office/officeart/2005/8/layout/hierarchy1#1"/>
    <dgm:cxn modelId="{369DAEDA-365F-449B-A460-DC49CCDBC9CD}" type="presParOf" srcId="{ED65F6C7-2C7C-4F75-AAF0-910F5563797C}" destId="{2C5F1AE2-B058-4358-AA47-15F13CA21D02}" srcOrd="1" destOrd="0" presId="urn:microsoft.com/office/officeart/2005/8/layout/hierarchy1#1"/>
    <dgm:cxn modelId="{017E09A9-57BD-4B11-ACED-9025105B566D}" type="presParOf" srcId="{6C44441B-0DA7-4DF4-A277-6F596137FA3D}" destId="{7125893D-3AC3-4280-A305-9D8961986A09}" srcOrd="4" destOrd="0" presId="urn:microsoft.com/office/officeart/2005/8/layout/hierarchy1#1"/>
    <dgm:cxn modelId="{C7A5E214-5954-41C8-940B-056E2BAA0988}" type="presParOf" srcId="{6C44441B-0DA7-4DF4-A277-6F596137FA3D}" destId="{89049A53-DB52-4160-8697-97ECB8581392}" srcOrd="5" destOrd="0" presId="urn:microsoft.com/office/officeart/2005/8/layout/hierarchy1#1"/>
    <dgm:cxn modelId="{8457A2DB-D801-47CF-8001-CD2B702C4B66}" type="presParOf" srcId="{89049A53-DB52-4160-8697-97ECB8581392}" destId="{6666E552-3EA4-48A9-AD91-52A3B0317DF1}" srcOrd="0" destOrd="0" presId="urn:microsoft.com/office/officeart/2005/8/layout/hierarchy1#1"/>
    <dgm:cxn modelId="{B61DEFD8-4D24-486A-94C4-39A9A0EEDB53}" type="presParOf" srcId="{6666E552-3EA4-48A9-AD91-52A3B0317DF1}" destId="{EE434DA3-6541-469A-981C-E6E9CE555011}" srcOrd="0" destOrd="0" presId="urn:microsoft.com/office/officeart/2005/8/layout/hierarchy1#1"/>
    <dgm:cxn modelId="{43D6C364-4153-4464-8533-157684157B38}" type="presParOf" srcId="{6666E552-3EA4-48A9-AD91-52A3B0317DF1}" destId="{18D28657-4CD5-4FDC-B947-B56DFC63BB51}" srcOrd="1" destOrd="0" presId="urn:microsoft.com/office/officeart/2005/8/layout/hierarchy1#1"/>
    <dgm:cxn modelId="{AA82597C-0643-439C-B525-31334C2F1C53}" type="presParOf" srcId="{89049A53-DB52-4160-8697-97ECB8581392}" destId="{6F98BAD0-1122-4850-B020-E5C67189A674}" srcOrd="1" destOrd="0" presId="urn:microsoft.com/office/officeart/2005/8/layout/hierarchy1#1"/>
    <dgm:cxn modelId="{56769BD5-2383-4121-9B5A-18EF6DEBA7C2}" type="presParOf" srcId="{EB3D139E-75DA-412B-B846-7ED3F63966CB}" destId="{930FFD5D-4DBE-49C3-A638-43BF7ADB058B}" srcOrd="2" destOrd="0" presId="urn:microsoft.com/office/officeart/2005/8/layout/hierarchy1#1"/>
    <dgm:cxn modelId="{B3B34599-AB05-4EE3-B1FD-82517E3F9E58}" type="presParOf" srcId="{EB3D139E-75DA-412B-B846-7ED3F63966CB}" destId="{F0EDCA67-45B0-42A0-A230-C57049AE87B5}" srcOrd="3" destOrd="0" presId="urn:microsoft.com/office/officeart/2005/8/layout/hierarchy1#1"/>
    <dgm:cxn modelId="{CC72E8E8-B0FD-4B15-9505-B6374C223D0A}" type="presParOf" srcId="{F0EDCA67-45B0-42A0-A230-C57049AE87B5}" destId="{9F2EE0C2-318B-4A49-A053-F2059682C10C}" srcOrd="0" destOrd="0" presId="urn:microsoft.com/office/officeart/2005/8/layout/hierarchy1#1"/>
    <dgm:cxn modelId="{A5B6C5A0-CA7A-42FF-A1CE-7FFFA3A335F3}" type="presParOf" srcId="{9F2EE0C2-318B-4A49-A053-F2059682C10C}" destId="{608193C8-D25E-4D1D-B72D-C825F95953C5}" srcOrd="0" destOrd="0" presId="urn:microsoft.com/office/officeart/2005/8/layout/hierarchy1#1"/>
    <dgm:cxn modelId="{1662AF2F-C700-40F4-9193-FB3945AB1BED}" type="presParOf" srcId="{9F2EE0C2-318B-4A49-A053-F2059682C10C}" destId="{F1F9C2F2-9F65-471A-BFF3-1452F4E3A822}" srcOrd="1" destOrd="0" presId="urn:microsoft.com/office/officeart/2005/8/layout/hierarchy1#1"/>
    <dgm:cxn modelId="{175A9929-7042-434C-8A01-7968A34AB3EF}" type="presParOf" srcId="{F0EDCA67-45B0-42A0-A230-C57049AE87B5}" destId="{EF54BB34-9DAA-4374-853B-DBE9E93CAED9}" srcOrd="1" destOrd="0" presId="urn:microsoft.com/office/officeart/2005/8/layout/hierarchy1#1"/>
    <dgm:cxn modelId="{12CFA0A8-A724-460F-9FB6-23331CC4185D}" type="presParOf" srcId="{EF54BB34-9DAA-4374-853B-DBE9E93CAED9}" destId="{E63DC036-3D6C-4ACE-8971-3A0C2B92FE84}" srcOrd="0" destOrd="0" presId="urn:microsoft.com/office/officeart/2005/8/layout/hierarchy1#1"/>
    <dgm:cxn modelId="{EF08636A-5918-4331-9CEC-4E4B9CE072F0}" type="presParOf" srcId="{EF54BB34-9DAA-4374-853B-DBE9E93CAED9}" destId="{211D7794-B65C-4D92-B02B-460CAA2615B3}" srcOrd="1" destOrd="0" presId="urn:microsoft.com/office/officeart/2005/8/layout/hierarchy1#1"/>
    <dgm:cxn modelId="{918E2935-D9B3-4368-965E-9A1FBB0A7553}" type="presParOf" srcId="{211D7794-B65C-4D92-B02B-460CAA2615B3}" destId="{826D6614-3BC9-4834-A14A-B4E873E0C407}" srcOrd="0" destOrd="0" presId="urn:microsoft.com/office/officeart/2005/8/layout/hierarchy1#1"/>
    <dgm:cxn modelId="{BF0FEABA-0DC5-4616-945F-7FE99C947F91}" type="presParOf" srcId="{826D6614-3BC9-4834-A14A-B4E873E0C407}" destId="{A3DD75F3-2A2A-46CA-91F4-51D3DACA1428}" srcOrd="0" destOrd="0" presId="urn:microsoft.com/office/officeart/2005/8/layout/hierarchy1#1"/>
    <dgm:cxn modelId="{6C74B888-2A1E-4CE1-9F3B-C1C1B88E7E7F}" type="presParOf" srcId="{826D6614-3BC9-4834-A14A-B4E873E0C407}" destId="{EA241600-297F-4656-AA77-920F9EEC5D6A}" srcOrd="1" destOrd="0" presId="urn:microsoft.com/office/officeart/2005/8/layout/hierarchy1#1"/>
    <dgm:cxn modelId="{BC80753A-99FE-4FB0-8D91-21D0D1641B17}" type="presParOf" srcId="{211D7794-B65C-4D92-B02B-460CAA2615B3}" destId="{0EDE2346-627A-4E95-90D3-96F4B188A6B3}" srcOrd="1" destOrd="0" presId="urn:microsoft.com/office/officeart/2005/8/layout/hierarchy1#1"/>
    <dgm:cxn modelId="{857D30D6-067E-4FD8-895D-3C59735258AD}" type="presParOf" srcId="{EF54BB34-9DAA-4374-853B-DBE9E93CAED9}" destId="{968CF9C8-00CF-4768-9493-41E6962B60FE}" srcOrd="2" destOrd="0" presId="urn:microsoft.com/office/officeart/2005/8/layout/hierarchy1#1"/>
    <dgm:cxn modelId="{54307874-E86A-4749-B7F4-0116B4CA5D8E}" type="presParOf" srcId="{EF54BB34-9DAA-4374-853B-DBE9E93CAED9}" destId="{B7BD81A9-12E4-47F2-90CD-CBDFB68F2BAC}" srcOrd="3" destOrd="0" presId="urn:microsoft.com/office/officeart/2005/8/layout/hierarchy1#1"/>
    <dgm:cxn modelId="{9DBF3041-1E1C-4A34-A2DE-031963277323}" type="presParOf" srcId="{B7BD81A9-12E4-47F2-90CD-CBDFB68F2BAC}" destId="{43461493-9CAE-4DDE-9E1C-0E7EED5D6D1E}" srcOrd="0" destOrd="0" presId="urn:microsoft.com/office/officeart/2005/8/layout/hierarchy1#1"/>
    <dgm:cxn modelId="{F8E891BE-46AB-4596-9AD0-6635A94283A2}" type="presParOf" srcId="{43461493-9CAE-4DDE-9E1C-0E7EED5D6D1E}" destId="{A9F4373E-ED17-4189-814C-3ED2A467AA0B}" srcOrd="0" destOrd="0" presId="urn:microsoft.com/office/officeart/2005/8/layout/hierarchy1#1"/>
    <dgm:cxn modelId="{DC636FDC-3327-4817-A202-05F43FAFA6F2}" type="presParOf" srcId="{43461493-9CAE-4DDE-9E1C-0E7EED5D6D1E}" destId="{F1E46150-53B3-4295-9378-1133C342B5EA}" srcOrd="1" destOrd="0" presId="urn:microsoft.com/office/officeart/2005/8/layout/hierarchy1#1"/>
    <dgm:cxn modelId="{23AA4720-C302-4A34-AC3E-DF8F1D081384}" type="presParOf" srcId="{B7BD81A9-12E4-47F2-90CD-CBDFB68F2BAC}" destId="{7A5912D2-3C97-432B-8023-2CE77C0DA639}" srcOrd="1" destOrd="0" presId="urn:microsoft.com/office/officeart/2005/8/layout/hierarchy1#1"/>
    <dgm:cxn modelId="{EE82E7CA-1CC6-4F98-8138-62B2ADE06ACB}" type="presParOf" srcId="{EB3D139E-75DA-412B-B846-7ED3F63966CB}" destId="{55AE5553-A0A7-475F-A1D5-EB6F0E4C7880}" srcOrd="4" destOrd="0" presId="urn:microsoft.com/office/officeart/2005/8/layout/hierarchy1#1"/>
    <dgm:cxn modelId="{1A892957-7CDC-4BCA-BE26-08692D619A2C}" type="presParOf" srcId="{EB3D139E-75DA-412B-B846-7ED3F63966CB}" destId="{2AE416E7-3AAF-4143-A0AC-56553678028A}" srcOrd="5" destOrd="0" presId="urn:microsoft.com/office/officeart/2005/8/layout/hierarchy1#1"/>
    <dgm:cxn modelId="{1DFF24D0-6C89-42DF-BBA4-3E4D2C2A7B99}" type="presParOf" srcId="{2AE416E7-3AAF-4143-A0AC-56553678028A}" destId="{27F8DD06-B23A-4E32-9F89-868D500C34D3}" srcOrd="0" destOrd="0" presId="urn:microsoft.com/office/officeart/2005/8/layout/hierarchy1#1"/>
    <dgm:cxn modelId="{D3FB02F4-1B3F-4E92-980C-BF44A6B965DD}" type="presParOf" srcId="{27F8DD06-B23A-4E32-9F89-868D500C34D3}" destId="{09641670-D71A-448B-A499-50951F3192B5}" srcOrd="0" destOrd="0" presId="urn:microsoft.com/office/officeart/2005/8/layout/hierarchy1#1"/>
    <dgm:cxn modelId="{D00C5DA8-C020-4CA6-A191-B31B8865B42A}" type="presParOf" srcId="{27F8DD06-B23A-4E32-9F89-868D500C34D3}" destId="{E3445E4B-ABB7-43D1-9019-19C2656B5E55}" srcOrd="1" destOrd="0" presId="urn:microsoft.com/office/officeart/2005/8/layout/hierarchy1#1"/>
    <dgm:cxn modelId="{794373B4-55F0-42D1-B0AA-972E16A12E49}" type="presParOf" srcId="{2AE416E7-3AAF-4143-A0AC-56553678028A}" destId="{1EF676B5-F5AA-43FE-B795-14D9F228792A}" srcOrd="1" destOrd="0" presId="urn:microsoft.com/office/officeart/2005/8/layout/hierarchy1#1"/>
  </dgm:cxnLst>
  <dgm:bg/>
  <dgm:whole>
    <a:ln w="6350"/>
  </dgm:whole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E5553-A0A7-475F-A1D5-EB6F0E4C7880}">
      <dsp:nvSpPr>
        <dsp:cNvPr id="0" name=""/>
        <dsp:cNvSpPr/>
      </dsp:nvSpPr>
      <dsp:spPr>
        <a:xfrm>
          <a:off x="4033213" y="984973"/>
          <a:ext cx="2268509" cy="365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58"/>
              </a:lnTo>
              <a:lnTo>
                <a:pt x="2268509" y="281458"/>
              </a:lnTo>
              <a:lnTo>
                <a:pt x="2268509" y="3657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CF9C8-00CF-4768-9493-41E6962B60FE}">
      <dsp:nvSpPr>
        <dsp:cNvPr id="0" name=""/>
        <dsp:cNvSpPr/>
      </dsp:nvSpPr>
      <dsp:spPr>
        <a:xfrm>
          <a:off x="4947648" y="1617770"/>
          <a:ext cx="512929" cy="26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28"/>
              </a:lnTo>
              <a:lnTo>
                <a:pt x="512929" y="180428"/>
              </a:lnTo>
              <a:lnTo>
                <a:pt x="512929" y="2647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3DC036-3D6C-4ACE-8971-3A0C2B92FE84}">
      <dsp:nvSpPr>
        <dsp:cNvPr id="0" name=""/>
        <dsp:cNvSpPr/>
      </dsp:nvSpPr>
      <dsp:spPr>
        <a:xfrm>
          <a:off x="4115305" y="1617770"/>
          <a:ext cx="832342" cy="264762"/>
        </a:xfrm>
        <a:custGeom>
          <a:avLst/>
          <a:gdLst/>
          <a:ahLst/>
          <a:cxnLst/>
          <a:rect l="0" t="0" r="0" b="0"/>
          <a:pathLst>
            <a:path>
              <a:moveTo>
                <a:pt x="832342" y="0"/>
              </a:moveTo>
              <a:lnTo>
                <a:pt x="832342" y="180428"/>
              </a:lnTo>
              <a:lnTo>
                <a:pt x="0" y="180428"/>
              </a:lnTo>
              <a:lnTo>
                <a:pt x="0" y="2647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0FFD5D-4DBE-49C3-A638-43BF7ADB058B}">
      <dsp:nvSpPr>
        <dsp:cNvPr id="0" name=""/>
        <dsp:cNvSpPr/>
      </dsp:nvSpPr>
      <dsp:spPr>
        <a:xfrm>
          <a:off x="4033213" y="984973"/>
          <a:ext cx="914434" cy="365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1458"/>
              </a:lnTo>
              <a:lnTo>
                <a:pt x="914434" y="281458"/>
              </a:lnTo>
              <a:lnTo>
                <a:pt x="914434" y="3657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5893D-3AC3-4280-A305-9D8961986A09}">
      <dsp:nvSpPr>
        <dsp:cNvPr id="0" name=""/>
        <dsp:cNvSpPr/>
      </dsp:nvSpPr>
      <dsp:spPr>
        <a:xfrm>
          <a:off x="1751476" y="1680815"/>
          <a:ext cx="1252893" cy="26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28"/>
              </a:lnTo>
              <a:lnTo>
                <a:pt x="1252893" y="180428"/>
              </a:lnTo>
              <a:lnTo>
                <a:pt x="1252893" y="2647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349952-A7BE-48AE-A52A-356B2B802F83}">
      <dsp:nvSpPr>
        <dsp:cNvPr id="0" name=""/>
        <dsp:cNvSpPr/>
      </dsp:nvSpPr>
      <dsp:spPr>
        <a:xfrm>
          <a:off x="1949693" y="2492168"/>
          <a:ext cx="1249747" cy="26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28"/>
              </a:lnTo>
              <a:lnTo>
                <a:pt x="1249747" y="180428"/>
              </a:lnTo>
              <a:lnTo>
                <a:pt x="1249747" y="2647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C4BF6-978F-4232-95CD-9F079A6A4056}">
      <dsp:nvSpPr>
        <dsp:cNvPr id="0" name=""/>
        <dsp:cNvSpPr/>
      </dsp:nvSpPr>
      <dsp:spPr>
        <a:xfrm>
          <a:off x="1814298" y="2492168"/>
          <a:ext cx="91440" cy="264762"/>
        </a:xfrm>
        <a:custGeom>
          <a:avLst/>
          <a:gdLst/>
          <a:ahLst/>
          <a:cxnLst/>
          <a:rect l="0" t="0" r="0" b="0"/>
          <a:pathLst>
            <a:path>
              <a:moveTo>
                <a:pt x="135394" y="0"/>
              </a:moveTo>
              <a:lnTo>
                <a:pt x="135394" y="180428"/>
              </a:lnTo>
              <a:lnTo>
                <a:pt x="45720" y="180428"/>
              </a:lnTo>
              <a:lnTo>
                <a:pt x="45720" y="2647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9B232-5F91-40C2-B412-1685BC38F8D8}">
      <dsp:nvSpPr>
        <dsp:cNvPr id="0" name=""/>
        <dsp:cNvSpPr/>
      </dsp:nvSpPr>
      <dsp:spPr>
        <a:xfrm>
          <a:off x="610270" y="2492168"/>
          <a:ext cx="1339422" cy="264762"/>
        </a:xfrm>
        <a:custGeom>
          <a:avLst/>
          <a:gdLst/>
          <a:ahLst/>
          <a:cxnLst/>
          <a:rect l="0" t="0" r="0" b="0"/>
          <a:pathLst>
            <a:path>
              <a:moveTo>
                <a:pt x="1339422" y="0"/>
              </a:moveTo>
              <a:lnTo>
                <a:pt x="1339422" y="180428"/>
              </a:lnTo>
              <a:lnTo>
                <a:pt x="0" y="180428"/>
              </a:lnTo>
              <a:lnTo>
                <a:pt x="0" y="2647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FD8BA-8E27-4F8C-8117-CB51DC63D836}">
      <dsp:nvSpPr>
        <dsp:cNvPr id="0" name=""/>
        <dsp:cNvSpPr/>
      </dsp:nvSpPr>
      <dsp:spPr>
        <a:xfrm>
          <a:off x="1751476" y="1680815"/>
          <a:ext cx="198217" cy="2647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428"/>
              </a:lnTo>
              <a:lnTo>
                <a:pt x="198217" y="180428"/>
              </a:lnTo>
              <a:lnTo>
                <a:pt x="198217" y="2647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AC919C-A0D4-4C6E-87EF-301CDC2797A0}">
      <dsp:nvSpPr>
        <dsp:cNvPr id="0" name=""/>
        <dsp:cNvSpPr/>
      </dsp:nvSpPr>
      <dsp:spPr>
        <a:xfrm>
          <a:off x="696800" y="1680815"/>
          <a:ext cx="1054676" cy="264762"/>
        </a:xfrm>
        <a:custGeom>
          <a:avLst/>
          <a:gdLst/>
          <a:ahLst/>
          <a:cxnLst/>
          <a:rect l="0" t="0" r="0" b="0"/>
          <a:pathLst>
            <a:path>
              <a:moveTo>
                <a:pt x="1054676" y="0"/>
              </a:moveTo>
              <a:lnTo>
                <a:pt x="1054676" y="180428"/>
              </a:lnTo>
              <a:lnTo>
                <a:pt x="0" y="180428"/>
              </a:lnTo>
              <a:lnTo>
                <a:pt x="0" y="26476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7E682-B31A-4561-935B-9AECC7DA9864}">
      <dsp:nvSpPr>
        <dsp:cNvPr id="0" name=""/>
        <dsp:cNvSpPr/>
      </dsp:nvSpPr>
      <dsp:spPr>
        <a:xfrm>
          <a:off x="1751476" y="984973"/>
          <a:ext cx="2281737" cy="365793"/>
        </a:xfrm>
        <a:custGeom>
          <a:avLst/>
          <a:gdLst/>
          <a:ahLst/>
          <a:cxnLst/>
          <a:rect l="0" t="0" r="0" b="0"/>
          <a:pathLst>
            <a:path>
              <a:moveTo>
                <a:pt x="2281737" y="0"/>
              </a:moveTo>
              <a:lnTo>
                <a:pt x="2281737" y="281458"/>
              </a:lnTo>
              <a:lnTo>
                <a:pt x="0" y="281458"/>
              </a:lnTo>
              <a:lnTo>
                <a:pt x="0" y="3657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F6215-B0CB-43D3-9BB1-3239C3C48DFA}">
      <dsp:nvSpPr>
        <dsp:cNvPr id="0" name=""/>
        <dsp:cNvSpPr/>
      </dsp:nvSpPr>
      <dsp:spPr>
        <a:xfrm>
          <a:off x="3327848" y="582666"/>
          <a:ext cx="1410729" cy="40230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B6C542F-C148-4777-BF19-16F23DF1CB97}">
      <dsp:nvSpPr>
        <dsp:cNvPr id="0" name=""/>
        <dsp:cNvSpPr/>
      </dsp:nvSpPr>
      <dsp:spPr>
        <a:xfrm>
          <a:off x="3428999" y="678759"/>
          <a:ext cx="1410729" cy="402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MANAGEMENT</a:t>
          </a:r>
          <a:endParaRPr lang="en-US" sz="1400" b="1" kern="1200" dirty="0"/>
        </a:p>
      </dsp:txBody>
      <dsp:txXfrm>
        <a:off x="3440782" y="690542"/>
        <a:ext cx="1387163" cy="378741"/>
      </dsp:txXfrm>
    </dsp:sp>
    <dsp:sp modelId="{0D829044-2651-4E67-A394-C1959AFFF24A}">
      <dsp:nvSpPr>
        <dsp:cNvPr id="0" name=""/>
        <dsp:cNvSpPr/>
      </dsp:nvSpPr>
      <dsp:spPr>
        <a:xfrm>
          <a:off x="1296296" y="1350767"/>
          <a:ext cx="910359" cy="3300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C57AD632-A378-4E8E-8351-57121885A01B}">
      <dsp:nvSpPr>
        <dsp:cNvPr id="0" name=""/>
        <dsp:cNvSpPr/>
      </dsp:nvSpPr>
      <dsp:spPr>
        <a:xfrm>
          <a:off x="1397447" y="1446861"/>
          <a:ext cx="910359" cy="3300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Systemic </a:t>
          </a:r>
          <a:endParaRPr lang="en-US" sz="1400" b="1" kern="1200" dirty="0"/>
        </a:p>
      </dsp:txBody>
      <dsp:txXfrm>
        <a:off x="1407114" y="1456528"/>
        <a:ext cx="891025" cy="310713"/>
      </dsp:txXfrm>
    </dsp:sp>
    <dsp:sp modelId="{7543DD4E-7E5D-4F21-89EF-5DBDCAD1444D}">
      <dsp:nvSpPr>
        <dsp:cNvPr id="0" name=""/>
        <dsp:cNvSpPr/>
      </dsp:nvSpPr>
      <dsp:spPr>
        <a:xfrm>
          <a:off x="1727" y="1945578"/>
          <a:ext cx="1390145" cy="5189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A48CD133-5A68-41AB-9576-BD4D218229DC}">
      <dsp:nvSpPr>
        <dsp:cNvPr id="0" name=""/>
        <dsp:cNvSpPr/>
      </dsp:nvSpPr>
      <dsp:spPr>
        <a:xfrm>
          <a:off x="102878" y="2041671"/>
          <a:ext cx="1390145" cy="5189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Immunotherapy* </a:t>
          </a:r>
          <a:endParaRPr lang="en-US" sz="1400" b="1" kern="1200" dirty="0"/>
        </a:p>
      </dsp:txBody>
      <dsp:txXfrm>
        <a:off x="118078" y="2056871"/>
        <a:ext cx="1359745" cy="488558"/>
      </dsp:txXfrm>
    </dsp:sp>
    <dsp:sp modelId="{D5AB6A0B-4C73-47B1-81BF-C46E908A0CF8}">
      <dsp:nvSpPr>
        <dsp:cNvPr id="0" name=""/>
        <dsp:cNvSpPr/>
      </dsp:nvSpPr>
      <dsp:spPr>
        <a:xfrm>
          <a:off x="1594175" y="1945578"/>
          <a:ext cx="711036" cy="54659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F4D38477-DE5A-4EF7-818E-6DCAD4C9FB43}">
      <dsp:nvSpPr>
        <dsp:cNvPr id="0" name=""/>
        <dsp:cNvSpPr/>
      </dsp:nvSpPr>
      <dsp:spPr>
        <a:xfrm>
          <a:off x="1695326" y="2041671"/>
          <a:ext cx="711036" cy="5465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Targeted therapy</a:t>
          </a:r>
          <a:endParaRPr lang="en-US" sz="1200" b="1" kern="1200" dirty="0"/>
        </a:p>
      </dsp:txBody>
      <dsp:txXfrm>
        <a:off x="1711335" y="2057680"/>
        <a:ext cx="679018" cy="514572"/>
      </dsp:txXfrm>
    </dsp:sp>
    <dsp:sp modelId="{9F120D7D-8B25-485F-9A38-581BBAC4D599}">
      <dsp:nvSpPr>
        <dsp:cNvPr id="0" name=""/>
        <dsp:cNvSpPr/>
      </dsp:nvSpPr>
      <dsp:spPr>
        <a:xfrm>
          <a:off x="97032" y="2756931"/>
          <a:ext cx="1026475" cy="5780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7C59215E-AF97-4594-937E-B2F1D45A2EC4}">
      <dsp:nvSpPr>
        <dsp:cNvPr id="0" name=""/>
        <dsp:cNvSpPr/>
      </dsp:nvSpPr>
      <dsp:spPr>
        <a:xfrm>
          <a:off x="198183" y="2853024"/>
          <a:ext cx="1026475" cy="578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C-KIT inhibitors </a:t>
          </a:r>
          <a:r>
            <a:rPr lang="en-US" sz="1400" b="1" kern="1200" dirty="0" err="1" smtClean="0"/>
            <a:t>I</a:t>
          </a:r>
          <a:r>
            <a:rPr lang="en-US" sz="1200" b="1" kern="1200" dirty="0" err="1" smtClean="0"/>
            <a:t>matinib</a:t>
          </a:r>
          <a:endParaRPr lang="en-US" sz="1200" b="1" kern="1200" dirty="0"/>
        </a:p>
      </dsp:txBody>
      <dsp:txXfrm>
        <a:off x="215114" y="2869955"/>
        <a:ext cx="992613" cy="544216"/>
      </dsp:txXfrm>
    </dsp:sp>
    <dsp:sp modelId="{73A4E6C1-924E-4432-B791-DCD3E22BCC02}">
      <dsp:nvSpPr>
        <dsp:cNvPr id="0" name=""/>
        <dsp:cNvSpPr/>
      </dsp:nvSpPr>
      <dsp:spPr>
        <a:xfrm>
          <a:off x="1325810" y="2756931"/>
          <a:ext cx="1068415" cy="57807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A0931C77-823B-418C-8E2B-729B1DF745D5}">
      <dsp:nvSpPr>
        <dsp:cNvPr id="0" name=""/>
        <dsp:cNvSpPr/>
      </dsp:nvSpPr>
      <dsp:spPr>
        <a:xfrm>
          <a:off x="1426961" y="2853024"/>
          <a:ext cx="1068415" cy="578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MEK inhibitors </a:t>
          </a:r>
          <a:r>
            <a:rPr lang="en-US" sz="1400" b="1" kern="1200" dirty="0" err="1" smtClean="0"/>
            <a:t>Trametinb</a:t>
          </a:r>
          <a:endParaRPr lang="en-US" sz="1400" b="1" kern="1200" dirty="0"/>
        </a:p>
      </dsp:txBody>
      <dsp:txXfrm>
        <a:off x="1443892" y="2869955"/>
        <a:ext cx="1034553" cy="544216"/>
      </dsp:txXfrm>
    </dsp:sp>
    <dsp:sp modelId="{E5947C1E-DC77-455B-8420-5D0F50D15108}">
      <dsp:nvSpPr>
        <dsp:cNvPr id="0" name=""/>
        <dsp:cNvSpPr/>
      </dsp:nvSpPr>
      <dsp:spPr>
        <a:xfrm>
          <a:off x="2596528" y="2756931"/>
          <a:ext cx="1205825" cy="4727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9BD15F95-38F1-47A6-912A-881DE8C2EA81}">
      <dsp:nvSpPr>
        <dsp:cNvPr id="0" name=""/>
        <dsp:cNvSpPr/>
      </dsp:nvSpPr>
      <dsp:spPr>
        <a:xfrm>
          <a:off x="2697679" y="2853024"/>
          <a:ext cx="1205825" cy="472787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BRAF inhibitor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Dabrafenib</a:t>
          </a:r>
          <a:endParaRPr lang="en-US" sz="1400" b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kern="1200" dirty="0"/>
        </a:p>
      </dsp:txBody>
      <dsp:txXfrm>
        <a:off x="2711526" y="2866871"/>
        <a:ext cx="1178131" cy="445093"/>
      </dsp:txXfrm>
    </dsp:sp>
    <dsp:sp modelId="{EE434DA3-6541-469A-981C-E6E9CE555011}">
      <dsp:nvSpPr>
        <dsp:cNvPr id="0" name=""/>
        <dsp:cNvSpPr/>
      </dsp:nvSpPr>
      <dsp:spPr>
        <a:xfrm>
          <a:off x="2507513" y="1945578"/>
          <a:ext cx="993711" cy="42792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18D28657-4CD5-4FDC-B947-B56DFC63BB51}">
      <dsp:nvSpPr>
        <dsp:cNvPr id="0" name=""/>
        <dsp:cNvSpPr/>
      </dsp:nvSpPr>
      <dsp:spPr>
        <a:xfrm>
          <a:off x="2608664" y="2041671"/>
          <a:ext cx="993711" cy="427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Chemotherapy </a:t>
          </a:r>
          <a:endParaRPr lang="en-US" sz="1200" b="1" kern="1200" dirty="0"/>
        </a:p>
      </dsp:txBody>
      <dsp:txXfrm>
        <a:off x="2621198" y="2054205"/>
        <a:ext cx="968643" cy="402860"/>
      </dsp:txXfrm>
    </dsp:sp>
    <dsp:sp modelId="{608193C8-D25E-4D1D-B72D-C825F95953C5}">
      <dsp:nvSpPr>
        <dsp:cNvPr id="0" name=""/>
        <dsp:cNvSpPr/>
      </dsp:nvSpPr>
      <dsp:spPr>
        <a:xfrm>
          <a:off x="4401673" y="1350767"/>
          <a:ext cx="1091948" cy="2670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F1F9C2F2-9F65-471A-BFF3-1452F4E3A822}">
      <dsp:nvSpPr>
        <dsp:cNvPr id="0" name=""/>
        <dsp:cNvSpPr/>
      </dsp:nvSpPr>
      <dsp:spPr>
        <a:xfrm>
          <a:off x="4502824" y="1446861"/>
          <a:ext cx="1091948" cy="267002"/>
        </a:xfrm>
        <a:prstGeom prst="roundRect">
          <a:avLst>
            <a:gd name="adj" fmla="val 10000"/>
          </a:avLst>
        </a:prstGeom>
        <a:solidFill>
          <a:schemeClr val="bg1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Surgery </a:t>
          </a:r>
          <a:endParaRPr lang="en-US" sz="1400" b="1" kern="1200" dirty="0"/>
        </a:p>
      </dsp:txBody>
      <dsp:txXfrm>
        <a:off x="4510644" y="1454681"/>
        <a:ext cx="1076308" cy="251362"/>
      </dsp:txXfrm>
    </dsp:sp>
    <dsp:sp modelId="{A3DD75F3-2A2A-46CA-91F4-51D3DACA1428}">
      <dsp:nvSpPr>
        <dsp:cNvPr id="0" name=""/>
        <dsp:cNvSpPr/>
      </dsp:nvSpPr>
      <dsp:spPr>
        <a:xfrm>
          <a:off x="3703527" y="1882533"/>
          <a:ext cx="823556" cy="54411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A241600-297F-4656-AA77-920F9EEC5D6A}">
      <dsp:nvSpPr>
        <dsp:cNvPr id="0" name=""/>
        <dsp:cNvSpPr/>
      </dsp:nvSpPr>
      <dsp:spPr>
        <a:xfrm>
          <a:off x="3804678" y="1978626"/>
          <a:ext cx="823556" cy="5441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Surgical excision </a:t>
          </a:r>
          <a:endParaRPr lang="en-US" sz="1400" b="1" kern="1200" dirty="0"/>
        </a:p>
      </dsp:txBody>
      <dsp:txXfrm>
        <a:off x="3820614" y="1994562"/>
        <a:ext cx="791684" cy="512238"/>
      </dsp:txXfrm>
    </dsp:sp>
    <dsp:sp modelId="{A9F4373E-ED17-4189-814C-3ED2A467AA0B}">
      <dsp:nvSpPr>
        <dsp:cNvPr id="0" name=""/>
        <dsp:cNvSpPr/>
      </dsp:nvSpPr>
      <dsp:spPr>
        <a:xfrm>
          <a:off x="4729385" y="1882533"/>
          <a:ext cx="1462382" cy="554371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F1E46150-53B3-4295-9378-1133C342B5EA}">
      <dsp:nvSpPr>
        <dsp:cNvPr id="0" name=""/>
        <dsp:cNvSpPr/>
      </dsp:nvSpPr>
      <dsp:spPr>
        <a:xfrm>
          <a:off x="4830537" y="1978626"/>
          <a:ext cx="1462382" cy="5543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 </a:t>
          </a:r>
          <a:r>
            <a:rPr lang="en-US" sz="1400" b="1" kern="1200" dirty="0" smtClean="0"/>
            <a:t>Therapeutic Total </a:t>
          </a:r>
          <a:r>
            <a:rPr lang="en-US" sz="1400" b="1" kern="1200" dirty="0" err="1" smtClean="0"/>
            <a:t>lymh</a:t>
          </a:r>
          <a:r>
            <a:rPr lang="en-US" sz="1400" b="1" kern="1200" dirty="0" smtClean="0"/>
            <a:t> node dissection </a:t>
          </a:r>
          <a:endParaRPr lang="en-US" sz="1400" b="1" kern="1200" dirty="0"/>
        </a:p>
      </dsp:txBody>
      <dsp:txXfrm>
        <a:off x="4846774" y="1994863"/>
        <a:ext cx="1429908" cy="521897"/>
      </dsp:txXfrm>
    </dsp:sp>
    <dsp:sp modelId="{09641670-D71A-448B-A499-50951F3192B5}">
      <dsp:nvSpPr>
        <dsp:cNvPr id="0" name=""/>
        <dsp:cNvSpPr/>
      </dsp:nvSpPr>
      <dsp:spPr>
        <a:xfrm>
          <a:off x="5695924" y="1350767"/>
          <a:ext cx="1211597" cy="37666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</dsp:sp>
    <dsp:sp modelId="{E3445E4B-ABB7-43D1-9019-19C2656B5E55}">
      <dsp:nvSpPr>
        <dsp:cNvPr id="0" name=""/>
        <dsp:cNvSpPr/>
      </dsp:nvSpPr>
      <dsp:spPr>
        <a:xfrm>
          <a:off x="5797075" y="1446861"/>
          <a:ext cx="1211597" cy="3766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Radiotherapy</a:t>
          </a:r>
          <a:endParaRPr lang="en-US" sz="1400" b="1" kern="1200" dirty="0"/>
        </a:p>
      </dsp:txBody>
      <dsp:txXfrm>
        <a:off x="5808107" y="1457893"/>
        <a:ext cx="1189533" cy="354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#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srcNode" val="background"/>
                    <dgm:param type="dstNode" val="background2"/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tCtr"/>
                    <dgm:param type="bendPt" val="end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srcNode" val="background2"/>
                            <dgm:param type="dstNode" val="background3"/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srcNode" val="background3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if>
                                    <dgm:else name="Name26">
                                      <dgm:alg type="conn">
                                        <dgm:param type="srcNode" val="background4"/>
                                        <dgm:param type="dstNode" val="background4"/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gPts" val="bCtr"/>
                                        <dgm:param type="endPts" val="tCtr"/>
                                        <dgm:param type="bendPt" val="end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B29D5-A1A2-48DA-A27F-1A7D93EBE0F2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1FFB3D-C73E-44B6-8404-B10D85FD8D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Gold standard: narrow-margin (1–3 mm) complete excision of entire </a:t>
            </a:r>
            <a:r>
              <a:rPr lang="en-US" dirty="0" err="1" smtClean="0"/>
              <a:t>lesion.Perform</a:t>
            </a:r>
            <a:r>
              <a:rPr lang="en-US" dirty="0" smtClean="0"/>
              <a:t> as elliptical or punch biopsy to full dermal depth (≥2 mm).Preserve lymphatic drainage if SLNB may be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Tissue</a:t>
            </a:r>
            <a:r>
              <a:rPr lang="en-US" baseline="0" dirty="0" smtClean="0"/>
              <a:t> sampling important for genetic profiling and assessment of specific markers like pdl1(programmed cell death protein 1). Results imp for </a:t>
            </a:r>
            <a:r>
              <a:rPr lang="en-US" baseline="0" dirty="0" err="1" smtClean="0"/>
              <a:t>furher</a:t>
            </a:r>
            <a:r>
              <a:rPr lang="en-US" baseline="0" dirty="0" smtClean="0"/>
              <a:t> systemic </a:t>
            </a:r>
            <a:r>
              <a:rPr lang="en-US" baseline="0" dirty="0" err="1" smtClean="0"/>
              <a:t>tx</a:t>
            </a: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/>
              <a:t>For </a:t>
            </a:r>
            <a:r>
              <a:rPr lang="en-US" dirty="0" err="1" smtClean="0"/>
              <a:t>locaLLY</a:t>
            </a:r>
            <a:r>
              <a:rPr lang="en-US" dirty="0" smtClean="0"/>
              <a:t> advanced</a:t>
            </a:r>
            <a:r>
              <a:rPr lang="en-US" baseline="0" dirty="0" smtClean="0"/>
              <a:t> melanoma with </a:t>
            </a:r>
            <a:r>
              <a:rPr lang="en-US" baseline="0" dirty="0" err="1" smtClean="0"/>
              <a:t>injectable</a:t>
            </a:r>
            <a:r>
              <a:rPr lang="en-US" baseline="0" dirty="0" smtClean="0"/>
              <a:t> lesions/</a:t>
            </a:r>
            <a:r>
              <a:rPr lang="en-US" dirty="0" smtClean="0"/>
              <a:t> stage 3 or 4 melanoma (</a:t>
            </a:r>
            <a:r>
              <a:rPr lang="en-US" dirty="0" err="1" smtClean="0"/>
              <a:t>unresectable</a:t>
            </a:r>
            <a:r>
              <a:rPr lang="en-US" dirty="0" smtClean="0"/>
              <a:t> , </a:t>
            </a:r>
            <a:r>
              <a:rPr lang="en-US" dirty="0" err="1" smtClean="0"/>
              <a:t>injectable</a:t>
            </a:r>
            <a:r>
              <a:rPr lang="en-US" dirty="0" smtClean="0"/>
              <a:t>)  with limited visceral disease.</a:t>
            </a:r>
          </a:p>
          <a:p>
            <a:pPr marL="228600" indent="-228600">
              <a:buAutoNum type="arabicPeriod"/>
            </a:pPr>
            <a:r>
              <a:rPr lang="en-US" dirty="0" smtClean="0"/>
              <a:t>.</a:t>
            </a:r>
            <a:r>
              <a:rPr lang="en-US" baseline="0" dirty="0" smtClean="0"/>
              <a:t> Iv every 2 weeks survival improved . s/e fever </a:t>
            </a:r>
            <a:r>
              <a:rPr lang="en-US" baseline="0" dirty="0" err="1" smtClean="0"/>
              <a:t>fatigeu</a:t>
            </a:r>
            <a:r>
              <a:rPr lang="en-US" baseline="0" dirty="0" smtClean="0"/>
              <a:t> chills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r>
              <a:rPr lang="en-US" sz="1200" dirty="0" smtClean="0"/>
              <a:t>. To prevent  local recurrence</a:t>
            </a:r>
          </a:p>
          <a:p>
            <a:r>
              <a:rPr lang="en-US" sz="1200" dirty="0" smtClean="0"/>
              <a:t>4. Small </a:t>
            </a:r>
            <a:r>
              <a:rPr lang="en-US" sz="1200" dirty="0" err="1" smtClean="0"/>
              <a:t>elecric</a:t>
            </a:r>
            <a:r>
              <a:rPr lang="en-US" sz="1200" dirty="0" smtClean="0"/>
              <a:t> used to increase</a:t>
            </a:r>
            <a:r>
              <a:rPr lang="en-US" sz="1200" baseline="0" dirty="0" smtClean="0"/>
              <a:t> chemotherapeutic drug uptake into tumor </a:t>
            </a:r>
          </a:p>
          <a:p>
            <a:r>
              <a:rPr lang="en-US" sz="1200" baseline="0" dirty="0" smtClean="0"/>
              <a:t>5.  Anticancer agents injected into extremity like </a:t>
            </a:r>
            <a:r>
              <a:rPr lang="en-US" sz="1200" baseline="0" dirty="0" err="1" smtClean="0"/>
              <a:t>tnf</a:t>
            </a:r>
            <a:r>
              <a:rPr lang="en-US" sz="1200" baseline="0" dirty="0" smtClean="0"/>
              <a:t> a or </a:t>
            </a:r>
            <a:r>
              <a:rPr lang="en-US" sz="1200" baseline="0" dirty="0" err="1" smtClean="0"/>
              <a:t>melphalan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700" baseline="0" dirty="0" err="1" smtClean="0"/>
              <a:t>Interferons</a:t>
            </a:r>
            <a:r>
              <a:rPr lang="en-US" sz="1700" baseline="0" dirty="0" smtClean="0"/>
              <a:t> previously but now no longer used due to side </a:t>
            </a:r>
            <a:r>
              <a:rPr lang="en-US" sz="1700" baseline="0" dirty="0" err="1" smtClean="0"/>
              <a:t>effecte</a:t>
            </a:r>
            <a:r>
              <a:rPr lang="en-US" sz="1700" baseline="0" dirty="0" smtClean="0"/>
              <a:t> at high doses like ac constitutional  symptoms , </a:t>
            </a:r>
            <a:r>
              <a:rPr lang="en-US" sz="1700" baseline="0" dirty="0" err="1" smtClean="0"/>
              <a:t>ch</a:t>
            </a:r>
            <a:r>
              <a:rPr lang="en-US" sz="1700" baseline="0" dirty="0" smtClean="0"/>
              <a:t> fatigue , </a:t>
            </a:r>
            <a:r>
              <a:rPr lang="en-US" sz="1700" baseline="0" dirty="0" err="1" smtClean="0"/>
              <a:t>myelosuppression</a:t>
            </a:r>
            <a:r>
              <a:rPr lang="en-US" sz="1700" baseline="0" dirty="0" smtClean="0"/>
              <a:t>, </a:t>
            </a:r>
            <a:r>
              <a:rPr lang="en-US" sz="1700" baseline="0" dirty="0" err="1" smtClean="0"/>
              <a:t>hepatotoxicity</a:t>
            </a:r>
            <a:r>
              <a:rPr lang="en-US" sz="1700" baseline="0" dirty="0" smtClean="0"/>
              <a:t>, neurological and </a:t>
            </a:r>
            <a:r>
              <a:rPr lang="en-US" sz="1700" baseline="0" dirty="0" err="1" smtClean="0"/>
              <a:t>psychiiatric</a:t>
            </a:r>
            <a:r>
              <a:rPr lang="en-US" sz="1700" baseline="0" dirty="0" smtClean="0"/>
              <a:t> s/e.</a:t>
            </a:r>
          </a:p>
          <a:p>
            <a:r>
              <a:rPr lang="en-US" sz="1700" baseline="0" dirty="0" smtClean="0"/>
              <a:t>  +</a:t>
            </a:r>
            <a:r>
              <a:rPr lang="en-US" sz="1700" baseline="0" dirty="0" err="1" smtClean="0"/>
              <a:t>ve</a:t>
            </a:r>
            <a:r>
              <a:rPr lang="en-US" sz="1700" baseline="0" dirty="0" smtClean="0"/>
              <a:t> or _</a:t>
            </a:r>
            <a:r>
              <a:rPr lang="en-US" sz="1700" baseline="0" dirty="0" err="1" smtClean="0"/>
              <a:t>ve</a:t>
            </a:r>
            <a:r>
              <a:rPr lang="en-US" sz="1700" baseline="0" dirty="0" smtClean="0"/>
              <a:t> regulators of immune </a:t>
            </a:r>
            <a:r>
              <a:rPr lang="en-US" sz="1700" baseline="0" dirty="0" err="1" smtClean="0"/>
              <a:t>ssystem</a:t>
            </a:r>
            <a:r>
              <a:rPr lang="en-US" sz="1700" baseline="0" dirty="0" smtClean="0"/>
              <a:t> , prevent autoimmune reaction. Overacting and destroying healthy cells of body </a:t>
            </a:r>
            <a:endParaRPr lang="en-US" sz="17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CTLA-4 acts early (priming phase), PD-1 acts later (</a:t>
            </a:r>
            <a:r>
              <a:rPr lang="en-US" dirty="0" err="1" smtClean="0"/>
              <a:t>effector</a:t>
            </a:r>
            <a:r>
              <a:rPr lang="en-US" dirty="0" smtClean="0"/>
              <a:t> phase); combination enhances T-cell activation.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s/e </a:t>
            </a:r>
            <a:r>
              <a:rPr lang="en-US" dirty="0" err="1" smtClean="0"/>
              <a:t>radionecrosis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Selective </a:t>
            </a:r>
            <a:r>
              <a:rPr lang="en-US" dirty="0" err="1" smtClean="0"/>
              <a:t>kinase</a:t>
            </a:r>
            <a:r>
              <a:rPr lang="en-US" dirty="0" smtClean="0"/>
              <a:t> inhibitors                              BRAF mutation in ~50% of </a:t>
            </a:r>
            <a:r>
              <a:rPr lang="en-US" dirty="0" err="1" smtClean="0"/>
              <a:t>cutaneous</a:t>
            </a:r>
            <a:r>
              <a:rPr lang="en-US" dirty="0" smtClean="0"/>
              <a:t> </a:t>
            </a:r>
            <a:r>
              <a:rPr lang="en-US" dirty="0" err="1" smtClean="0"/>
              <a:t>melanoma.BRAF</a:t>
            </a:r>
            <a:r>
              <a:rPr lang="en-US" dirty="0" smtClean="0"/>
              <a:t> activates MEK → ERK → cell </a:t>
            </a:r>
            <a:r>
              <a:rPr lang="en-US" dirty="0" err="1" smtClean="0"/>
              <a:t>proliferation.Dual</a:t>
            </a:r>
            <a:r>
              <a:rPr lang="en-US" dirty="0" smtClean="0"/>
              <a:t> inhibition (BRAF + MEK) improves efficacy, reduces resistance.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Combinations increase survival and decrease </a:t>
            </a:r>
            <a:r>
              <a:rPr lang="en-US" dirty="0" err="1" smtClean="0"/>
              <a:t>cutaneous</a:t>
            </a:r>
            <a:r>
              <a:rPr lang="en-US" dirty="0" smtClean="0"/>
              <a:t> toxicity (e.g., </a:t>
            </a:r>
            <a:r>
              <a:rPr lang="en-US" dirty="0" err="1" smtClean="0"/>
              <a:t>keratoacanthomas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Aim: achieve long term remission and cure of melanoma</a:t>
            </a:r>
          </a:p>
          <a:p>
            <a:r>
              <a:rPr lang="en-US" dirty="0" smtClean="0"/>
              <a:t>Tumor tissue should be tested for presence or absence of driver  mutation and PD-L1 expression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large or complex lesions: perform </a:t>
            </a:r>
            <a:r>
              <a:rPr lang="en-US" dirty="0" err="1" smtClean="0"/>
              <a:t>incisional</a:t>
            </a:r>
            <a:r>
              <a:rPr lang="en-US" dirty="0" smtClean="0"/>
              <a:t> or punch biopsy through the thickest or darkest </a:t>
            </a:r>
            <a:r>
              <a:rPr lang="en-US" dirty="0" err="1" smtClean="0"/>
              <a:t>area.Use</a:t>
            </a:r>
            <a:r>
              <a:rPr lang="en-US" dirty="0" smtClean="0"/>
              <a:t> </a:t>
            </a:r>
            <a:r>
              <a:rPr lang="en-US" dirty="0" err="1" smtClean="0"/>
              <a:t>dermoscopy</a:t>
            </a:r>
            <a:r>
              <a:rPr lang="en-US" dirty="0" smtClean="0"/>
              <a:t> or </a:t>
            </a:r>
            <a:r>
              <a:rPr lang="en-US" dirty="0" err="1" smtClean="0"/>
              <a:t>confocal</a:t>
            </a:r>
            <a:r>
              <a:rPr lang="en-US" dirty="0" smtClean="0"/>
              <a:t> microscopy to select </a:t>
            </a:r>
            <a:r>
              <a:rPr lang="en-US" dirty="0" err="1" smtClean="0"/>
              <a:t>area.Sampling</a:t>
            </a:r>
            <a:r>
              <a:rPr lang="en-US" dirty="0" smtClean="0"/>
              <a:t> error possible; complete excision later required for </a:t>
            </a:r>
            <a:r>
              <a:rPr lang="en-US" dirty="0" err="1" smtClean="0"/>
              <a:t>microstaging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Prevents local recurrence by removing residual microscopic </a:t>
            </a:r>
            <a:r>
              <a:rPr lang="en-US" dirty="0" err="1" smtClean="0"/>
              <a:t>disease.Performed</a:t>
            </a:r>
            <a:r>
              <a:rPr lang="en-US" dirty="0" smtClean="0"/>
              <a:t> after diagnosis </a:t>
            </a:r>
            <a:r>
              <a:rPr lang="en-US" dirty="0" err="1" smtClean="0"/>
              <a:t>confirmation.Excessive</a:t>
            </a:r>
            <a:r>
              <a:rPr lang="en-US" dirty="0" smtClean="0"/>
              <a:t> margins → increased morbidity; too narrow → recurrence risk.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 concurrently with WLE to preserve true lymphatic mapping. SLN status = strongest independent prognostic </a:t>
            </a:r>
            <a:r>
              <a:rPr lang="en-US" dirty="0" err="1" smtClean="0"/>
              <a:t>factor.Speaker</a:t>
            </a:r>
            <a:r>
              <a:rPr lang="en-US" dirty="0" smtClean="0"/>
              <a:t> </a:t>
            </a:r>
            <a:r>
              <a:rPr lang="en-US" dirty="0" err="1" smtClean="0"/>
              <a:t>Notes:SLNB</a:t>
            </a:r>
            <a:r>
              <a:rPr lang="en-US" dirty="0" smtClean="0"/>
              <a:t> improves staging accuracy, not overall survival; helps identify high-risk patients for adjuvant therapy.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) Sentinel lymph node biopsy allows detection of melanoma </a:t>
            </a:r>
            <a:r>
              <a:rPr lang="en-US" dirty="0" err="1" smtClean="0"/>
              <a:t>micrometastases</a:t>
            </a:r>
            <a:r>
              <a:rPr lang="en-US" dirty="0" smtClean="0"/>
              <a:t> in regional lymph nodes. Radioactive tracer and dye are injected </a:t>
            </a:r>
            <a:r>
              <a:rPr lang="en-US" dirty="0" err="1" smtClean="0"/>
              <a:t>intradermally</a:t>
            </a:r>
            <a:r>
              <a:rPr lang="en-US" dirty="0" smtClean="0"/>
              <a:t> at the primary melanoma </a:t>
            </a:r>
            <a:r>
              <a:rPr lang="en-US" dirty="0" err="1" smtClean="0"/>
              <a:t>tumour</a:t>
            </a:r>
            <a:r>
              <a:rPr lang="en-US" dirty="0" smtClean="0"/>
              <a:t> site and follow the lymphatic drainage pathway to the first, or sentinel, regional lymph node. </a:t>
            </a:r>
            <a:r>
              <a:rPr lang="en-US" dirty="0" err="1" smtClean="0"/>
              <a:t>Intraoperatively</a:t>
            </a:r>
            <a:r>
              <a:rPr lang="en-US" dirty="0" smtClean="0"/>
              <a:t>, a probe is used to detect the target node, which is then surgically excised for pathological evaluation. 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young age as a continuous variable </a:t>
            </a:r>
            <a:r>
              <a:rPr lang="en-US" dirty="0" err="1" smtClean="0"/>
              <a:t>centred</a:t>
            </a:r>
            <a:r>
              <a:rPr lang="en-US" dirty="0" smtClean="0"/>
              <a:t> around 40–45; the presence of </a:t>
            </a:r>
            <a:r>
              <a:rPr lang="en-US" dirty="0" err="1" smtClean="0"/>
              <a:t>angiolymphatic</a:t>
            </a:r>
            <a:r>
              <a:rPr lang="en-US" dirty="0" smtClean="0"/>
              <a:t> invasion, ulceration or increased mitotic rate as a continuous variable starting at 1/mm2 ; a positive deep margin usually on shave biopsy such that the true </a:t>
            </a:r>
            <a:r>
              <a:rPr lang="en-US" dirty="0" err="1" smtClean="0"/>
              <a:t>Breslow</a:t>
            </a:r>
            <a:r>
              <a:rPr lang="en-US" dirty="0" smtClean="0"/>
              <a:t> depth is unknown; and dermal regression to 1 mm thickness [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 TLND there are 3 options ..a) adjuvant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interferons</a:t>
            </a:r>
            <a:r>
              <a:rPr lang="en-US" baseline="0" dirty="0" smtClean="0"/>
              <a:t>( b)observe (c) add new drugs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treatment options for advanced</a:t>
            </a:r>
            <a:r>
              <a:rPr lang="en-US" baseline="0" dirty="0" smtClean="0"/>
              <a:t> melanoma, adjuvant or neo adjuvant setting.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Previously</a:t>
            </a:r>
            <a:r>
              <a:rPr lang="en-US" baseline="0" dirty="0" smtClean="0"/>
              <a:t> only interferon and chemo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1FFB3D-C73E-44B6-8404-B10D85FD8D8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A8-B1FC-4A7E-9D29-18A24BEE267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DF3-E5C1-4DC1-A641-0FA510B5B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A8-B1FC-4A7E-9D29-18A24BEE267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DF3-E5C1-4DC1-A641-0FA510B5B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A8-B1FC-4A7E-9D29-18A24BEE267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DF3-E5C1-4DC1-A641-0FA510B5B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A8-B1FC-4A7E-9D29-18A24BEE267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DF3-E5C1-4DC1-A641-0FA510B5B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A8-B1FC-4A7E-9D29-18A24BEE267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DF3-E5C1-4DC1-A641-0FA510B5B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A8-B1FC-4A7E-9D29-18A24BEE267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DF3-E5C1-4DC1-A641-0FA510B5B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A8-B1FC-4A7E-9D29-18A24BEE267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DF3-E5C1-4DC1-A641-0FA510B5B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A8-B1FC-4A7E-9D29-18A24BEE267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DF3-E5C1-4DC1-A641-0FA510B5B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A8-B1FC-4A7E-9D29-18A24BEE267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DF3-E5C1-4DC1-A641-0FA510B5B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A8-B1FC-4A7E-9D29-18A24BEE267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DF3-E5C1-4DC1-A641-0FA510B5B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3F3A8-B1FC-4A7E-9D29-18A24BEE267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01DF3-E5C1-4DC1-A641-0FA510B5B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3F3A8-B1FC-4A7E-9D29-18A24BEE2676}" type="datetimeFigureOut">
              <a:rPr lang="en-US" smtClean="0"/>
              <a:pPr/>
              <a:t>10/11/2025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1DF3-E5C1-4DC1-A641-0FA510B5B4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14600"/>
            <a:ext cx="8382000" cy="1752600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4800" b="1" dirty="0" smtClean="0"/>
              <a:t>MELANOMA SURGERY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617" y="4648200"/>
            <a:ext cx="6400800" cy="1447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                                            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                                       </a:t>
            </a:r>
            <a:r>
              <a:rPr lang="en-US" sz="2000" b="1" dirty="0" smtClean="0">
                <a:solidFill>
                  <a:schemeClr val="tx1"/>
                </a:solidFill>
              </a:rPr>
              <a:t>Dr </a:t>
            </a:r>
            <a:r>
              <a:rPr lang="en-US" sz="2000" b="1" dirty="0" err="1" smtClean="0">
                <a:solidFill>
                  <a:schemeClr val="tx1"/>
                </a:solidFill>
              </a:rPr>
              <a:t>Anum</a:t>
            </a:r>
            <a:r>
              <a:rPr lang="en-US" sz="2000" b="1" dirty="0" smtClean="0">
                <a:solidFill>
                  <a:schemeClr val="tx1"/>
                </a:solidFill>
              </a:rPr>
              <a:t> Mushtaq Khan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                                                PGR DERMATOLOGY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Lentigo</a:t>
            </a:r>
            <a:r>
              <a:rPr lang="en-US" dirty="0" smtClean="0"/>
              <a:t> </a:t>
            </a:r>
            <a:r>
              <a:rPr lang="en-US" dirty="0" err="1" smtClean="0"/>
              <a:t>Maligna</a:t>
            </a:r>
            <a:r>
              <a:rPr lang="en-US" dirty="0" smtClean="0"/>
              <a:t> Melanoma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on sun-damaged head and neck skin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Ill-defined </a:t>
            </a:r>
            <a:r>
              <a:rPr lang="en-US" dirty="0" smtClean="0"/>
              <a:t>margins, subclinical extension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Management </a:t>
            </a:r>
            <a:r>
              <a:rPr lang="en-US" b="1" dirty="0" smtClean="0"/>
              <a:t>options</a:t>
            </a:r>
            <a:r>
              <a:rPr lang="en-US" dirty="0" smtClean="0"/>
              <a:t>:</a:t>
            </a:r>
          </a:p>
          <a:p>
            <a:r>
              <a:rPr lang="en-US" b="1" dirty="0" smtClean="0"/>
              <a:t>Standard </a:t>
            </a:r>
            <a:r>
              <a:rPr lang="en-US" b="1" dirty="0" smtClean="0"/>
              <a:t>excision </a:t>
            </a:r>
            <a:r>
              <a:rPr lang="en-US" dirty="0" smtClean="0"/>
              <a:t>with delayed </a:t>
            </a:r>
            <a:r>
              <a:rPr lang="en-US" dirty="0" err="1" smtClean="0"/>
              <a:t>closure.Mohs</a:t>
            </a:r>
            <a:r>
              <a:rPr lang="en-US" dirty="0" smtClean="0"/>
              <a:t> micrographic surgery with </a:t>
            </a:r>
            <a:r>
              <a:rPr lang="en-US" dirty="0" err="1" smtClean="0"/>
              <a:t>immunostaining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Staged </a:t>
            </a:r>
            <a:r>
              <a:rPr lang="en-US" b="1" dirty="0" smtClean="0"/>
              <a:t>excision </a:t>
            </a:r>
            <a:r>
              <a:rPr lang="en-US" dirty="0" smtClean="0"/>
              <a:t>(slow </a:t>
            </a:r>
            <a:r>
              <a:rPr lang="en-US" dirty="0" err="1" smtClean="0"/>
              <a:t>Mohs</a:t>
            </a:r>
            <a:r>
              <a:rPr lang="en-US" dirty="0" smtClean="0"/>
              <a:t>) with permanent section control.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Sentinel lymph node biopsy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Identifies occult nodal metastasis — most common first spread site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Tracers</a:t>
            </a:r>
            <a:r>
              <a:rPr lang="en-US" dirty="0" smtClean="0"/>
              <a:t>: </a:t>
            </a:r>
            <a:r>
              <a:rPr lang="en-US" dirty="0" err="1" smtClean="0"/>
              <a:t>radiocolloid</a:t>
            </a:r>
            <a:r>
              <a:rPr lang="en-US" dirty="0" smtClean="0"/>
              <a:t> + blue dye injected </a:t>
            </a:r>
            <a:r>
              <a:rPr lang="en-US" dirty="0" err="1" smtClean="0"/>
              <a:t>intradermally</a:t>
            </a:r>
            <a:r>
              <a:rPr lang="en-US" dirty="0" smtClean="0"/>
              <a:t>.</a:t>
            </a:r>
            <a:endParaRPr lang="en-US" b="1" dirty="0" smtClean="0"/>
          </a:p>
          <a:p>
            <a:r>
              <a:rPr lang="en-US" b="1" dirty="0" smtClean="0"/>
              <a:t>Technique </a:t>
            </a:r>
          </a:p>
          <a:p>
            <a:r>
              <a:rPr lang="en-US" dirty="0" smtClean="0"/>
              <a:t>Inject tracer at primary </a:t>
            </a:r>
            <a:r>
              <a:rPr lang="en-US" dirty="0" err="1" smtClean="0"/>
              <a:t>site.Node</a:t>
            </a:r>
            <a:r>
              <a:rPr lang="en-US" dirty="0" smtClean="0"/>
              <a:t> identified via probe or imaging (SPECT/CT</a:t>
            </a:r>
            <a:r>
              <a:rPr lang="en-US" dirty="0" smtClean="0"/>
              <a:t>).</a:t>
            </a:r>
          </a:p>
          <a:p>
            <a:r>
              <a:rPr lang="en-US" dirty="0" smtClean="0"/>
              <a:t>Node </a:t>
            </a:r>
            <a:r>
              <a:rPr lang="en-US" dirty="0" smtClean="0"/>
              <a:t>excised and examined (H&amp;E + </a:t>
            </a:r>
            <a:r>
              <a:rPr lang="en-US" dirty="0" err="1" smtClean="0"/>
              <a:t>immunohistochemistry</a:t>
            </a:r>
            <a:r>
              <a:rPr lang="en-US" dirty="0" smtClean="0"/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8532" y="2057400"/>
            <a:ext cx="8365867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Sentinel lymph node biopsy </a:t>
            </a:r>
            <a:r>
              <a:rPr lang="en-US" dirty="0" smtClean="0"/>
              <a:t>patient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melanomas ≥1.0 mm </a:t>
            </a:r>
            <a:r>
              <a:rPr lang="en-US" dirty="0" err="1" smtClean="0"/>
              <a:t>Breslow</a:t>
            </a:r>
            <a:r>
              <a:rPr lang="en-US" dirty="0" smtClean="0"/>
              <a:t> depth.</a:t>
            </a:r>
          </a:p>
          <a:p>
            <a:r>
              <a:rPr lang="en-US" dirty="0" smtClean="0"/>
              <a:t>Consider </a:t>
            </a:r>
            <a:r>
              <a:rPr lang="en-US" dirty="0" smtClean="0"/>
              <a:t>for 0.8–1.0 mm with ulceration or high mitotic rate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Consider T1b lesions( decision based on risk, </a:t>
            </a:r>
            <a:r>
              <a:rPr lang="en-US" dirty="0" err="1" smtClean="0"/>
              <a:t>comorbidities</a:t>
            </a:r>
            <a:r>
              <a:rPr lang="en-US" dirty="0" smtClean="0"/>
              <a:t> and patient age)</a:t>
            </a:r>
          </a:p>
          <a:p>
            <a:r>
              <a:rPr lang="en-US" dirty="0" smtClean="0"/>
              <a:t>Not </a:t>
            </a:r>
            <a:r>
              <a:rPr lang="en-US" dirty="0" smtClean="0"/>
              <a:t>recommended for in situ or &lt;0.8 mm lesions.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MANAGEMENT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295400" y="1371600"/>
          <a:ext cx="7010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51054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*Interferon </a:t>
            </a:r>
            <a:r>
              <a:rPr lang="en-US" b="1" dirty="0" err="1"/>
              <a:t>alfa</a:t>
            </a:r>
            <a:r>
              <a:rPr lang="en-US" b="1" dirty="0"/>
              <a:t> </a:t>
            </a:r>
            <a:r>
              <a:rPr lang="en-US" b="1" dirty="0" smtClean="0"/>
              <a:t>2b</a:t>
            </a:r>
          </a:p>
          <a:p>
            <a:r>
              <a:rPr lang="en-US" dirty="0"/>
              <a:t>PD-L1: </a:t>
            </a:r>
            <a:r>
              <a:rPr lang="en-US" b="1" dirty="0" err="1" smtClean="0"/>
              <a:t>atezolizumab</a:t>
            </a:r>
            <a:endParaRPr lang="en-US" b="1" dirty="0" smtClean="0"/>
          </a:p>
          <a:p>
            <a:r>
              <a:rPr lang="en-US" dirty="0"/>
              <a:t>PD-1 </a:t>
            </a:r>
            <a:r>
              <a:rPr lang="en-US" dirty="0" smtClean="0"/>
              <a:t>:antagonist</a:t>
            </a:r>
          </a:p>
          <a:p>
            <a:r>
              <a:rPr lang="en-US" b="1" dirty="0" err="1" smtClean="0"/>
              <a:t>pembrolizumab</a:t>
            </a:r>
            <a:r>
              <a:rPr lang="en-US" b="1" dirty="0" smtClean="0"/>
              <a:t> ,</a:t>
            </a:r>
            <a:r>
              <a:rPr lang="en-US" b="1" dirty="0" err="1" smtClean="0"/>
              <a:t>nivolumab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Systemic Treatment of Melanoma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Last decade: </a:t>
            </a:r>
            <a:r>
              <a:rPr lang="en-US" dirty="0" smtClean="0"/>
              <a:t>dramatic shift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err="1" smtClean="0"/>
              <a:t>Oncolytic</a:t>
            </a:r>
            <a:r>
              <a:rPr lang="en-US" b="1" dirty="0" smtClean="0"/>
              <a:t> , immune-directed </a:t>
            </a:r>
            <a:r>
              <a:rPr lang="en-US" b="1" dirty="0" smtClean="0"/>
              <a:t>&amp; targeted agents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Traditional </a:t>
            </a:r>
            <a:r>
              <a:rPr lang="en-US" dirty="0" smtClean="0"/>
              <a:t>chemotherapy largely obsolete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Aim</a:t>
            </a:r>
            <a:r>
              <a:rPr lang="en-US" dirty="0" smtClean="0"/>
              <a:t>: durable </a:t>
            </a:r>
            <a:r>
              <a:rPr lang="en-US" dirty="0" smtClean="0"/>
              <a:t>remission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1. Treatment options in local and systemic therapy of melanoma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Local therapies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Surgery</a:t>
            </a:r>
            <a:r>
              <a:rPr lang="en-US" dirty="0" smtClean="0"/>
              <a:t>- </a:t>
            </a:r>
            <a:r>
              <a:rPr lang="en-US" dirty="0" smtClean="0"/>
              <a:t> </a:t>
            </a:r>
            <a:r>
              <a:rPr lang="en-US" dirty="0" smtClean="0"/>
              <a:t>first option in isolated melanoma recurrence </a:t>
            </a:r>
          </a:p>
          <a:p>
            <a:pPr marL="514350" indent="-514350">
              <a:buAutoNum type="arabicPeriod"/>
            </a:pPr>
            <a:r>
              <a:rPr lang="en-US" b="1" dirty="0" err="1" smtClean="0"/>
              <a:t>Oncolytic</a:t>
            </a:r>
            <a:r>
              <a:rPr lang="en-US" b="1" dirty="0" smtClean="0"/>
              <a:t> virus therapy</a:t>
            </a:r>
            <a:r>
              <a:rPr lang="en-US" dirty="0" smtClean="0"/>
              <a:t> </a:t>
            </a:r>
          </a:p>
          <a:p>
            <a:pPr marL="514350" indent="-514350">
              <a:buNone/>
            </a:pPr>
            <a:r>
              <a:rPr lang="en-US" dirty="0" err="1" smtClean="0"/>
              <a:t>Talimogene</a:t>
            </a:r>
            <a:r>
              <a:rPr lang="en-US" dirty="0" smtClean="0"/>
              <a:t> </a:t>
            </a:r>
            <a:r>
              <a:rPr lang="en-US" dirty="0" err="1" smtClean="0"/>
              <a:t>Iaherparepvec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b="1" dirty="0" err="1" smtClean="0"/>
              <a:t>Tvec</a:t>
            </a:r>
            <a:r>
              <a:rPr lang="en-US" b="1" dirty="0" smtClean="0"/>
              <a:t>)</a:t>
            </a:r>
            <a:r>
              <a:rPr lang="en-US" dirty="0" smtClean="0"/>
              <a:t> (herpes simplex virus). </a:t>
            </a: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- For stage 3 or 4 melanoma </a:t>
            </a:r>
          </a:p>
          <a:p>
            <a:pPr marL="514350" indent="-514350">
              <a:buNone/>
            </a:pPr>
            <a:r>
              <a:rPr lang="en-US" dirty="0" err="1" smtClean="0"/>
              <a:t>Intralesional</a:t>
            </a:r>
            <a:r>
              <a:rPr lang="en-US" dirty="0" smtClean="0"/>
              <a:t> administration- ACTS by producing GM-CSF gene cause local cell destruction (anti tumor effect)</a:t>
            </a:r>
          </a:p>
          <a:p>
            <a:pPr marL="514350" indent="-51435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3. </a:t>
            </a:r>
            <a:r>
              <a:rPr lang="en-US" b="1" dirty="0" smtClean="0"/>
              <a:t>Radiotherapy</a:t>
            </a:r>
            <a:r>
              <a:rPr lang="en-US" dirty="0" smtClean="0"/>
              <a:t>: in inoperable </a:t>
            </a:r>
            <a:r>
              <a:rPr lang="en-US" dirty="0" err="1" smtClean="0"/>
              <a:t>desmoplastic</a:t>
            </a:r>
            <a:r>
              <a:rPr lang="en-US" dirty="0" smtClean="0"/>
              <a:t> melanoma/ after nodal dissection . </a:t>
            </a:r>
          </a:p>
          <a:p>
            <a:pPr>
              <a:buNone/>
            </a:pPr>
            <a:r>
              <a:rPr lang="en-US" dirty="0" smtClean="0"/>
              <a:t>-</a:t>
            </a:r>
            <a:r>
              <a:rPr lang="en-US" dirty="0" smtClean="0"/>
              <a:t>for </a:t>
            </a:r>
            <a:r>
              <a:rPr lang="en-US" dirty="0" smtClean="0"/>
              <a:t>palliation or nodal control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u="sng" dirty="0" smtClean="0"/>
              <a:t>Indicated in patients </a:t>
            </a:r>
            <a:r>
              <a:rPr lang="en-US" dirty="0" smtClean="0"/>
              <a:t>with multiple or large lymph node metastasis, extra nodal involvement, symptomatic  or brain metastasis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4.</a:t>
            </a:r>
            <a:r>
              <a:rPr lang="en-US" b="1" dirty="0" smtClean="0"/>
              <a:t> </a:t>
            </a:r>
            <a:r>
              <a:rPr lang="en-US" b="1" dirty="0" err="1" smtClean="0"/>
              <a:t>Electrochemotherapy</a:t>
            </a:r>
            <a:r>
              <a:rPr lang="en-US" b="1" dirty="0" smtClean="0"/>
              <a:t> </a:t>
            </a:r>
            <a:r>
              <a:rPr lang="en-US" b="1" dirty="0" smtClean="0"/>
              <a:t>(ECT): </a:t>
            </a:r>
            <a:r>
              <a:rPr lang="en-US" dirty="0" smtClean="0"/>
              <a:t>local control for ulcerating </a:t>
            </a:r>
            <a:r>
              <a:rPr lang="en-US" dirty="0" smtClean="0"/>
              <a:t>metastases</a:t>
            </a:r>
            <a:r>
              <a:rPr lang="en-US" dirty="0" smtClean="0"/>
              <a:t> </a:t>
            </a:r>
            <a:r>
              <a:rPr lang="en-US" dirty="0" smtClean="0"/>
              <a:t>by using </a:t>
            </a:r>
            <a:r>
              <a:rPr lang="en-US" dirty="0" err="1" smtClean="0"/>
              <a:t>bleomycin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5. Isolated </a:t>
            </a:r>
            <a:r>
              <a:rPr lang="en-US" b="1" dirty="0" smtClean="0"/>
              <a:t>Limb Perfusion (ILP):</a:t>
            </a:r>
            <a:r>
              <a:rPr lang="en-US" dirty="0" smtClean="0"/>
              <a:t> regional control for limb-confined </a:t>
            </a:r>
            <a:r>
              <a:rPr lang="en-US" dirty="0" smtClean="0"/>
              <a:t>disease or after surgical resection in adjuvant setting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Biopsy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Thinner melanomas have better prognosis and survival outcomes.</a:t>
            </a:r>
          </a:p>
          <a:p>
            <a:r>
              <a:rPr lang="en-US" dirty="0" smtClean="0"/>
              <a:t>Most melanomas are patient-detected, but physician-detected lesions tend to be thinner.</a:t>
            </a:r>
          </a:p>
          <a:p>
            <a:r>
              <a:rPr lang="en-US" dirty="0" smtClean="0"/>
              <a:t>Any </a:t>
            </a:r>
            <a:r>
              <a:rPr lang="en-US" dirty="0" smtClean="0"/>
              <a:t>pigmented lesion suspicious clinically (change in size, color, border, etc.)</a:t>
            </a:r>
          </a:p>
          <a:p>
            <a:r>
              <a:rPr lang="en-US" dirty="0" smtClean="0"/>
              <a:t>Biopsy aims: confirm diagnosis, assess depth (</a:t>
            </a:r>
            <a:r>
              <a:rPr lang="en-US" dirty="0" err="1" smtClean="0"/>
              <a:t>Breslow</a:t>
            </a:r>
            <a:r>
              <a:rPr lang="en-US" dirty="0" smtClean="0"/>
              <a:t>), ulceration, </a:t>
            </a:r>
            <a:r>
              <a:rPr lang="en-US" dirty="0" smtClean="0"/>
              <a:t>margins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52329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51054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/>
              <a:t>Treatment algorithm of advanced melanoma in a tertiary </a:t>
            </a:r>
            <a:r>
              <a:rPr lang="en-US" sz="2400" b="1" dirty="0" smtClean="0"/>
              <a:t>referral </a:t>
            </a:r>
            <a:r>
              <a:rPr lang="en-US" sz="2400" b="1" dirty="0" err="1" smtClean="0"/>
              <a:t>centre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dirty="0" smtClean="0"/>
              <a:t>. Immunotherapy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Checkpoint inhibitors</a:t>
            </a:r>
          </a:p>
          <a:p>
            <a:r>
              <a:rPr lang="en-US" u="sng" dirty="0" smtClean="0"/>
              <a:t>Gold standard treatment for advanced melanoma</a:t>
            </a:r>
            <a:endParaRPr lang="en-US" u="sng" dirty="0" smtClean="0"/>
          </a:p>
          <a:p>
            <a:r>
              <a:rPr lang="en-US" dirty="0" smtClean="0"/>
              <a:t>Immune </a:t>
            </a:r>
            <a:r>
              <a:rPr lang="en-US" dirty="0" smtClean="0"/>
              <a:t>checkpoints regulate T-cell activity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Tumor </a:t>
            </a:r>
            <a:r>
              <a:rPr lang="en-US" dirty="0" smtClean="0"/>
              <a:t>cells exploit CTLA-4 and PD-1 pathways for immune evasion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Blocking </a:t>
            </a:r>
            <a:r>
              <a:rPr lang="en-US" dirty="0" smtClean="0"/>
              <a:t>these pathways restores </a:t>
            </a:r>
            <a:r>
              <a:rPr lang="en-US" dirty="0" err="1" smtClean="0"/>
              <a:t>cytotoxic</a:t>
            </a:r>
            <a:r>
              <a:rPr lang="en-US" dirty="0" smtClean="0"/>
              <a:t> activity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immune checkpoint inhibitors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CTLA-4 inhibitor: </a:t>
            </a:r>
            <a:r>
              <a:rPr lang="en-US" dirty="0" err="1" smtClean="0"/>
              <a:t>Ipilimumab</a:t>
            </a:r>
            <a:r>
              <a:rPr lang="en-US" dirty="0" smtClean="0"/>
              <a:t>.</a:t>
            </a:r>
          </a:p>
          <a:p>
            <a:r>
              <a:rPr lang="en-US" dirty="0" smtClean="0"/>
              <a:t>PD-1 </a:t>
            </a:r>
            <a:r>
              <a:rPr lang="en-US" dirty="0" smtClean="0"/>
              <a:t>inhibitors: </a:t>
            </a:r>
            <a:r>
              <a:rPr lang="en-US" dirty="0" err="1" smtClean="0"/>
              <a:t>Nivolumab</a:t>
            </a:r>
            <a:r>
              <a:rPr lang="en-US" dirty="0" smtClean="0"/>
              <a:t>, </a:t>
            </a:r>
            <a:r>
              <a:rPr lang="en-US" dirty="0" err="1" smtClean="0"/>
              <a:t>Pembrolizumab</a:t>
            </a:r>
            <a:r>
              <a:rPr lang="en-US" dirty="0" smtClean="0"/>
              <a:t>.</a:t>
            </a:r>
          </a:p>
          <a:p>
            <a:r>
              <a:rPr lang="en-US" dirty="0" smtClean="0"/>
              <a:t>PD-L1 </a:t>
            </a:r>
            <a:r>
              <a:rPr lang="en-US" dirty="0" smtClean="0"/>
              <a:t>inhibitor: </a:t>
            </a:r>
            <a:r>
              <a:rPr lang="en-US" dirty="0" err="1" smtClean="0"/>
              <a:t>Atezolizumab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CTLA-4 acts early (priming phase), PD-1 acts later (</a:t>
            </a:r>
            <a:r>
              <a:rPr lang="en-US" dirty="0" err="1" smtClean="0"/>
              <a:t>effector</a:t>
            </a:r>
            <a:r>
              <a:rPr lang="en-US" dirty="0" smtClean="0"/>
              <a:t> phase); combination enhances T-cell activation.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 immunotherapy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With radiotherapy </a:t>
            </a:r>
          </a:p>
          <a:p>
            <a:pPr>
              <a:buNone/>
            </a:pPr>
            <a:r>
              <a:rPr lang="en-US" dirty="0" smtClean="0"/>
              <a:t>-In settings of mixed tumor response/ </a:t>
            </a:r>
            <a:r>
              <a:rPr lang="en-US" dirty="0" err="1" smtClean="0"/>
              <a:t>mets</a:t>
            </a:r>
            <a:r>
              <a:rPr lang="en-US" dirty="0" smtClean="0"/>
              <a:t> in critical locations like brain, bone</a:t>
            </a:r>
          </a:p>
          <a:p>
            <a:r>
              <a:rPr lang="en-US" b="1" dirty="0" smtClean="0"/>
              <a:t>With </a:t>
            </a:r>
            <a:r>
              <a:rPr lang="en-US" b="1" dirty="0" err="1" smtClean="0"/>
              <a:t>virotherapy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-</a:t>
            </a:r>
            <a:r>
              <a:rPr lang="en-US" dirty="0" smtClean="0"/>
              <a:t>improve efficacy of anti-PD-1 (presence of at least one </a:t>
            </a:r>
            <a:r>
              <a:rPr lang="en-US" dirty="0" err="1" smtClean="0"/>
              <a:t>injectable</a:t>
            </a:r>
            <a:r>
              <a:rPr lang="en-US" dirty="0" smtClean="0"/>
              <a:t> tumor lesion. </a:t>
            </a:r>
            <a:endParaRPr lang="en-US" b="1" dirty="0" smtClean="0"/>
          </a:p>
          <a:p>
            <a:r>
              <a:rPr lang="en-US" b="1" dirty="0" err="1" smtClean="0"/>
              <a:t>Nivolumab</a:t>
            </a:r>
            <a:r>
              <a:rPr lang="en-US" b="1" dirty="0" smtClean="0"/>
              <a:t> + </a:t>
            </a:r>
            <a:r>
              <a:rPr lang="en-US" b="1" dirty="0" err="1" smtClean="0"/>
              <a:t>Ipilimumab</a:t>
            </a:r>
            <a:r>
              <a:rPr lang="en-US" b="1" dirty="0" smtClean="0"/>
              <a:t>:</a:t>
            </a:r>
            <a:r>
              <a:rPr lang="en-US" dirty="0" smtClean="0"/>
              <a:t> highest </a:t>
            </a:r>
            <a:r>
              <a:rPr lang="en-US" dirty="0" smtClean="0"/>
              <a:t>response</a:t>
            </a:r>
          </a:p>
          <a:p>
            <a:r>
              <a:rPr lang="en-US" b="1" dirty="0" smtClean="0"/>
              <a:t>Newer </a:t>
            </a:r>
            <a:r>
              <a:rPr lang="en-US" b="1" dirty="0" smtClean="0"/>
              <a:t>combination</a:t>
            </a:r>
            <a:r>
              <a:rPr lang="en-US" dirty="0" smtClean="0"/>
              <a:t>: </a:t>
            </a:r>
            <a:r>
              <a:rPr lang="en-US" dirty="0" smtClean="0"/>
              <a:t>PD-1 + LAG-3 inhibitors (</a:t>
            </a:r>
            <a:r>
              <a:rPr lang="en-US" dirty="0" err="1" smtClean="0"/>
              <a:t>Nivolumab</a:t>
            </a:r>
            <a:r>
              <a:rPr lang="en-US" dirty="0" smtClean="0"/>
              <a:t> + </a:t>
            </a:r>
            <a:r>
              <a:rPr lang="en-US" dirty="0" err="1" smtClean="0"/>
              <a:t>Relatlimab</a:t>
            </a:r>
            <a:r>
              <a:rPr lang="en-US" dirty="0" smtClean="0"/>
              <a:t>). More efficient less toxicity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Immune-Related Adverse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Dermatologic: rash, </a:t>
            </a:r>
            <a:r>
              <a:rPr lang="en-US" dirty="0" err="1" smtClean="0"/>
              <a:t>vitiligo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</a:t>
            </a:r>
            <a:r>
              <a:rPr lang="en-US" dirty="0" smtClean="0"/>
              <a:t>: colitis, diarrhea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Endocrine</a:t>
            </a:r>
            <a:r>
              <a:rPr lang="en-US" dirty="0" smtClean="0"/>
              <a:t>: </a:t>
            </a:r>
            <a:r>
              <a:rPr lang="en-US" dirty="0" err="1" smtClean="0"/>
              <a:t>thyroiditis</a:t>
            </a:r>
            <a:r>
              <a:rPr lang="en-US" dirty="0" smtClean="0"/>
              <a:t>, </a:t>
            </a:r>
            <a:r>
              <a:rPr lang="en-US" dirty="0" err="1" smtClean="0"/>
              <a:t>hypophysitis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Pulmonary</a:t>
            </a:r>
            <a:r>
              <a:rPr lang="en-US" dirty="0" smtClean="0"/>
              <a:t>: </a:t>
            </a:r>
            <a:r>
              <a:rPr lang="en-US" dirty="0" err="1" smtClean="0"/>
              <a:t>pneumonitis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Managed </a:t>
            </a:r>
            <a:r>
              <a:rPr lang="en-US" dirty="0" smtClean="0"/>
              <a:t>with corticosteroids, </a:t>
            </a:r>
            <a:r>
              <a:rPr lang="en-US" dirty="0" err="1" smtClean="0"/>
              <a:t>immunosuppressants</a:t>
            </a:r>
            <a:r>
              <a:rPr lang="en-US" dirty="0" smtClean="0"/>
              <a:t> if severe.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Targeted therapy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BRAF inhibitors (</a:t>
            </a:r>
            <a:r>
              <a:rPr lang="en-US" dirty="0" err="1" smtClean="0"/>
              <a:t>vemurafenib</a:t>
            </a:r>
            <a:r>
              <a:rPr lang="en-US" dirty="0" smtClean="0"/>
              <a:t>, </a:t>
            </a:r>
            <a:r>
              <a:rPr lang="en-US" dirty="0" err="1" smtClean="0"/>
              <a:t>debrafenib</a:t>
            </a:r>
            <a:r>
              <a:rPr lang="en-US" dirty="0" smtClean="0"/>
              <a:t>, </a:t>
            </a:r>
            <a:r>
              <a:rPr lang="en-US" dirty="0" err="1" smtClean="0"/>
              <a:t>encorafenib</a:t>
            </a:r>
            <a:endParaRPr lang="en-US" dirty="0" smtClean="0"/>
          </a:p>
          <a:p>
            <a:r>
              <a:rPr lang="en-US" dirty="0" smtClean="0"/>
              <a:t>MEK inhibitors (</a:t>
            </a:r>
            <a:r>
              <a:rPr lang="en-US" dirty="0" err="1" smtClean="0"/>
              <a:t>tremetinib</a:t>
            </a:r>
            <a:r>
              <a:rPr lang="en-US" dirty="0" smtClean="0"/>
              <a:t>, </a:t>
            </a:r>
            <a:r>
              <a:rPr lang="en-US" dirty="0" err="1" smtClean="0"/>
              <a:t>cobimetinib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-used in BRAF and MEK mutated melanoma</a:t>
            </a:r>
          </a:p>
          <a:p>
            <a:pPr>
              <a:buFontTx/>
              <a:buChar char="-"/>
            </a:pPr>
            <a:r>
              <a:rPr lang="en-US" dirty="0" smtClean="0"/>
              <a:t>Block tumor proliferation in few days so first line option in aggressive disease </a:t>
            </a:r>
          </a:p>
          <a:p>
            <a:pPr>
              <a:buNone/>
            </a:pPr>
            <a:r>
              <a:rPr lang="en-US" dirty="0" smtClean="0"/>
              <a:t>with </a:t>
            </a:r>
          </a:p>
          <a:p>
            <a:pPr>
              <a:buFontTx/>
              <a:buChar char="-"/>
            </a:pPr>
            <a:r>
              <a:rPr lang="en-US" dirty="0" smtClean="0"/>
              <a:t>high tumor burden</a:t>
            </a:r>
          </a:p>
          <a:p>
            <a:pPr>
              <a:buFontTx/>
              <a:buChar char="-"/>
            </a:pPr>
            <a:r>
              <a:rPr lang="en-US" dirty="0" smtClean="0"/>
              <a:t> </a:t>
            </a:r>
            <a:r>
              <a:rPr lang="en-US" dirty="0" smtClean="0"/>
              <a:t>elevated LDH , fast growth, visceral involvement including  brain and live </a:t>
            </a:r>
            <a:r>
              <a:rPr lang="en-US" dirty="0" err="1" smtClean="0"/>
              <a:t>mets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MPAK pathway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4000"/>
            <a:ext cx="69342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BRAF/MEK inhibitor combinations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01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Combination		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Response 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 Adverse</a:t>
                      </a:r>
                      <a:r>
                        <a:rPr lang="en-US" baseline="0" dirty="0" smtClean="0"/>
                        <a:t> effects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Dabrafenib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Trametinib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Pyrexia</a:t>
                      </a:r>
                      <a:endParaRPr lang="en-US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Vemurafenib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Cobimetinib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~65%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Photosensitivity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Encorafenib</a:t>
                      </a:r>
                      <a:r>
                        <a:rPr lang="en-US" dirty="0" smtClean="0"/>
                        <a:t> + </a:t>
                      </a:r>
                      <a:r>
                        <a:rPr lang="en-US" dirty="0" err="1" smtClean="0"/>
                        <a:t>Binimetinib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~65%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GI upset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KIT, NRAS, and GNAQ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KIT mutations: </a:t>
            </a:r>
            <a:r>
              <a:rPr lang="en-US" dirty="0" smtClean="0"/>
              <a:t>in mucosal/</a:t>
            </a:r>
            <a:r>
              <a:rPr lang="en-US" dirty="0" err="1" smtClean="0"/>
              <a:t>acral</a:t>
            </a:r>
            <a:r>
              <a:rPr lang="en-US" dirty="0" smtClean="0"/>
              <a:t> melanomas; respond to </a:t>
            </a:r>
            <a:r>
              <a:rPr lang="en-US" dirty="0" err="1" smtClean="0"/>
              <a:t>imatinib</a:t>
            </a:r>
            <a:r>
              <a:rPr lang="en-US" dirty="0" smtClean="0"/>
              <a:t>/</a:t>
            </a:r>
            <a:r>
              <a:rPr lang="en-US" dirty="0" err="1" smtClean="0"/>
              <a:t>nilotinib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NRAS </a:t>
            </a:r>
            <a:r>
              <a:rPr lang="en-US" b="1" dirty="0" smtClean="0"/>
              <a:t>mutations:</a:t>
            </a:r>
            <a:r>
              <a:rPr lang="en-US" dirty="0" smtClean="0"/>
              <a:t> ~20% cases; MEK inhibitors show limited benefit</a:t>
            </a:r>
            <a:r>
              <a:rPr lang="en-US" dirty="0" smtClean="0"/>
              <a:t>.</a:t>
            </a:r>
          </a:p>
          <a:p>
            <a:endParaRPr lang="en-US" b="1" dirty="0" smtClean="0"/>
          </a:p>
          <a:p>
            <a:r>
              <a:rPr lang="en-US" b="1" dirty="0" smtClean="0"/>
              <a:t>GNAQ/GNA11</a:t>
            </a:r>
            <a:r>
              <a:rPr lang="en-US" b="1" dirty="0" smtClean="0"/>
              <a:t>: </a:t>
            </a:r>
            <a:r>
              <a:rPr lang="en-US" dirty="0" err="1" smtClean="0"/>
              <a:t>uveal</a:t>
            </a:r>
            <a:r>
              <a:rPr lang="en-US" dirty="0" smtClean="0"/>
              <a:t> melanoma; trials ongoing.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Role of chemotherapy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Agents: </a:t>
            </a:r>
            <a:r>
              <a:rPr lang="en-US" dirty="0" err="1" smtClean="0"/>
              <a:t>dacarbazine</a:t>
            </a:r>
            <a:r>
              <a:rPr lang="en-US" dirty="0" smtClean="0"/>
              <a:t>, </a:t>
            </a:r>
            <a:r>
              <a:rPr lang="en-US" dirty="0" err="1" smtClean="0"/>
              <a:t>temozolomide</a:t>
            </a:r>
            <a:r>
              <a:rPr lang="en-US" dirty="0" smtClean="0"/>
              <a:t>, nab-</a:t>
            </a:r>
            <a:r>
              <a:rPr lang="en-US" dirty="0" err="1" smtClean="0"/>
              <a:t>paclitaxel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Low </a:t>
            </a:r>
            <a:r>
              <a:rPr lang="en-US" dirty="0" smtClean="0"/>
              <a:t>response (~10–15%), short duration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Now </a:t>
            </a:r>
            <a:r>
              <a:rPr lang="en-US" dirty="0" smtClean="0"/>
              <a:t>considered only when patients are ineligible for modern systemic agents.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Types of </a:t>
            </a:r>
            <a:r>
              <a:rPr lang="en-US" dirty="0" smtClean="0"/>
              <a:t>Biopsy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Excisional</a:t>
            </a:r>
            <a:r>
              <a:rPr lang="en-US" b="1" dirty="0" smtClean="0"/>
              <a:t> </a:t>
            </a:r>
            <a:r>
              <a:rPr lang="en-US" b="1" dirty="0" smtClean="0"/>
              <a:t>biopsy</a:t>
            </a:r>
            <a:r>
              <a:rPr lang="en-US" dirty="0" smtClean="0"/>
              <a:t> (preferred): full thickness, narrow margin (1–3 mm)</a:t>
            </a:r>
          </a:p>
          <a:p>
            <a:r>
              <a:rPr lang="en-US" b="1" dirty="0" err="1" smtClean="0"/>
              <a:t>Incisional</a:t>
            </a:r>
            <a:r>
              <a:rPr lang="en-US" b="1" dirty="0" smtClean="0"/>
              <a:t> / punch biopsy</a:t>
            </a:r>
            <a:r>
              <a:rPr lang="en-US" dirty="0" smtClean="0"/>
              <a:t>: for large lesions or in difficult anatomical sites</a:t>
            </a:r>
          </a:p>
          <a:p>
            <a:r>
              <a:rPr lang="en-US" b="1" dirty="0" smtClean="0"/>
              <a:t>Shave or superficial biopsies</a:t>
            </a:r>
            <a:r>
              <a:rPr lang="en-US" dirty="0" smtClean="0"/>
              <a:t>: generally discouraged as they may under‐sample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59162"/>
          </a:xfrm>
        </p:spPr>
        <p:txBody>
          <a:bodyPr>
            <a:normAutofit/>
          </a:bodyPr>
          <a:lstStyle/>
          <a:p>
            <a:r>
              <a:rPr lang="en-US" dirty="0" smtClean="0"/>
              <a:t>2. Therapeutic </a:t>
            </a:r>
            <a:r>
              <a:rPr lang="en-US" dirty="0" smtClean="0"/>
              <a:t>approach for systemic management of melanoma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Neoadjuvant</a:t>
            </a:r>
            <a:r>
              <a:rPr lang="en-US" dirty="0" smtClean="0"/>
              <a:t> Systemic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stage III with bulky nodal disease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Early </a:t>
            </a:r>
            <a:r>
              <a:rPr lang="en-US" dirty="0" smtClean="0"/>
              <a:t>data: increased pathological response and improved </a:t>
            </a:r>
            <a:r>
              <a:rPr lang="en-US" dirty="0" err="1" smtClean="0"/>
              <a:t>resectability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Ongoing </a:t>
            </a:r>
            <a:r>
              <a:rPr lang="en-US" dirty="0" smtClean="0"/>
              <a:t>trials with PD-1 ± CTLA-4 </a:t>
            </a:r>
            <a:r>
              <a:rPr lang="en-US" dirty="0" smtClean="0"/>
              <a:t>blockade.</a:t>
            </a:r>
          </a:p>
          <a:p>
            <a:r>
              <a:rPr lang="en-US" b="1" dirty="0" smtClean="0"/>
              <a:t>Emerging </a:t>
            </a:r>
            <a:r>
              <a:rPr lang="en-US" b="1" dirty="0" smtClean="0"/>
              <a:t>field </a:t>
            </a:r>
            <a:r>
              <a:rPr lang="en-US" dirty="0" smtClean="0"/>
              <a:t>— aims to downstage before surgery and reduce relapse risk.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Adjuvant Therapy Post-Surgery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Indicated for </a:t>
            </a:r>
            <a:r>
              <a:rPr lang="en-US" dirty="0" err="1" smtClean="0"/>
              <a:t>resected</a:t>
            </a:r>
            <a:r>
              <a:rPr lang="en-US" dirty="0" smtClean="0"/>
              <a:t> stage III or IIB/C</a:t>
            </a:r>
            <a:r>
              <a:rPr lang="en-US" dirty="0" smtClean="0"/>
              <a:t>.</a:t>
            </a:r>
          </a:p>
          <a:p>
            <a:r>
              <a:rPr lang="en-US" dirty="0" smtClean="0"/>
              <a:t>PD-1 </a:t>
            </a:r>
            <a:r>
              <a:rPr lang="en-US" dirty="0" smtClean="0"/>
              <a:t>inhibitors (</a:t>
            </a:r>
            <a:r>
              <a:rPr lang="en-US" dirty="0" err="1" smtClean="0"/>
              <a:t>Nivolumab</a:t>
            </a:r>
            <a:r>
              <a:rPr lang="en-US" dirty="0" smtClean="0"/>
              <a:t>/</a:t>
            </a:r>
            <a:r>
              <a:rPr lang="en-US" dirty="0" err="1" smtClean="0"/>
              <a:t>Pembrolizumab</a:t>
            </a:r>
            <a:r>
              <a:rPr lang="en-US" dirty="0" smtClean="0"/>
              <a:t>): improved RFS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Dabrafenib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Trametinib</a:t>
            </a:r>
            <a:r>
              <a:rPr lang="en-US" dirty="0" smtClean="0"/>
              <a:t>: for BRAF-mutant stage </a:t>
            </a:r>
            <a:r>
              <a:rPr lang="en-US" dirty="0" smtClean="0"/>
              <a:t>III.</a:t>
            </a:r>
          </a:p>
          <a:p>
            <a:r>
              <a:rPr lang="en-US" dirty="0" smtClean="0"/>
              <a:t>Significant </a:t>
            </a:r>
            <a:r>
              <a:rPr lang="en-US" dirty="0" smtClean="0"/>
              <a:t>reduction in recurrence risk — now standard of care.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c. Systemic Therapy for Metastatic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First line: </a:t>
            </a:r>
            <a:r>
              <a:rPr lang="en-US" dirty="0" smtClean="0"/>
              <a:t>PD-1 inhibitors ± CTLA-4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</a:t>
            </a:r>
            <a:r>
              <a:rPr lang="en-US" b="1" dirty="0" smtClean="0"/>
              <a:t>BRAF-mutant: </a:t>
            </a:r>
            <a:r>
              <a:rPr lang="en-US" dirty="0" smtClean="0"/>
              <a:t>targeted therapy as alternative or sequential option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T-VEC </a:t>
            </a:r>
            <a:r>
              <a:rPr lang="en-US" dirty="0" smtClean="0"/>
              <a:t>for</a:t>
            </a:r>
            <a:r>
              <a:rPr lang="en-US" b="1" dirty="0" smtClean="0"/>
              <a:t> </a:t>
            </a:r>
            <a:r>
              <a:rPr lang="en-US" dirty="0" err="1" smtClean="0"/>
              <a:t>injectable</a:t>
            </a:r>
            <a:r>
              <a:rPr lang="en-US" dirty="0" smtClean="0"/>
              <a:t> </a:t>
            </a:r>
            <a:r>
              <a:rPr lang="en-US" dirty="0" err="1" smtClean="0"/>
              <a:t>cutaneous</a:t>
            </a:r>
            <a:r>
              <a:rPr lang="en-US" dirty="0" smtClean="0"/>
              <a:t> lesions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Choice </a:t>
            </a:r>
            <a:r>
              <a:rPr lang="en-US" dirty="0" smtClean="0"/>
              <a:t>depends on mutation status, disease burden, and urgency of response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Triplet Therapy (Targeted + </a:t>
            </a:r>
            <a:r>
              <a:rPr lang="en-US" dirty="0" smtClean="0"/>
              <a:t>Immunotherapy)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Atezolizumab</a:t>
            </a:r>
            <a:r>
              <a:rPr lang="en-US" dirty="0" smtClean="0"/>
              <a:t> </a:t>
            </a:r>
            <a:r>
              <a:rPr lang="en-US" dirty="0" smtClean="0"/>
              <a:t>+ </a:t>
            </a:r>
            <a:r>
              <a:rPr lang="en-US" dirty="0" err="1" smtClean="0"/>
              <a:t>Vemurafenib</a:t>
            </a:r>
            <a:r>
              <a:rPr lang="en-US" dirty="0" smtClean="0"/>
              <a:t> + </a:t>
            </a:r>
            <a:r>
              <a:rPr lang="en-US" dirty="0" err="1" smtClean="0"/>
              <a:t>Cobimetinib</a:t>
            </a:r>
            <a:r>
              <a:rPr lang="en-US" dirty="0" smtClean="0"/>
              <a:t>.</a:t>
            </a:r>
          </a:p>
          <a:p>
            <a:r>
              <a:rPr lang="en-US" dirty="0" smtClean="0"/>
              <a:t>15.1 </a:t>
            </a:r>
            <a:r>
              <a:rPr lang="en-US" dirty="0" smtClean="0"/>
              <a:t>months </a:t>
            </a:r>
            <a:r>
              <a:rPr lang="en-US" dirty="0" err="1" smtClean="0"/>
              <a:t>vs</a:t>
            </a:r>
            <a:r>
              <a:rPr lang="en-US" dirty="0" smtClean="0"/>
              <a:t> 10.6 with targeted therapy alone</a:t>
            </a:r>
            <a:r>
              <a:rPr lang="en-US" dirty="0" smtClean="0"/>
              <a:t>.</a:t>
            </a:r>
          </a:p>
          <a:p>
            <a:r>
              <a:rPr lang="en-US" dirty="0" smtClean="0"/>
              <a:t>Emerging </a:t>
            </a:r>
            <a:r>
              <a:rPr lang="en-US" dirty="0" smtClean="0"/>
              <a:t>approach; may offer benefit for BRAF-mutant cases but needs toxicity vigilance.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Brain metastasis: </a:t>
            </a:r>
            <a:r>
              <a:rPr lang="en-US" dirty="0" smtClean="0"/>
              <a:t>Combination immunotherapy + stereotactic RT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Mucosal/</a:t>
            </a:r>
            <a:r>
              <a:rPr lang="en-US" b="1" dirty="0" err="1" smtClean="0"/>
              <a:t>Uveal</a:t>
            </a:r>
            <a:r>
              <a:rPr lang="en-US" b="1" dirty="0" smtClean="0"/>
              <a:t> </a:t>
            </a:r>
            <a:r>
              <a:rPr lang="en-US" b="1" dirty="0" smtClean="0"/>
              <a:t>melanoma: </a:t>
            </a:r>
            <a:r>
              <a:rPr lang="en-US" dirty="0" smtClean="0"/>
              <a:t>often resistant; trials exploring KIT/MEK inhibitors.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Cutaneous</a:t>
            </a:r>
            <a:r>
              <a:rPr lang="en-US" dirty="0" smtClean="0"/>
              <a:t> Adverse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Vitiligo</a:t>
            </a:r>
            <a:r>
              <a:rPr lang="en-US" dirty="0" smtClean="0"/>
              <a:t>-like </a:t>
            </a:r>
            <a:r>
              <a:rPr lang="en-US" dirty="0" err="1" smtClean="0"/>
              <a:t>depigmentation</a:t>
            </a:r>
            <a:r>
              <a:rPr lang="en-US" dirty="0" smtClean="0"/>
              <a:t>, </a:t>
            </a:r>
            <a:r>
              <a:rPr lang="en-US" dirty="0" err="1" smtClean="0"/>
              <a:t>lichenoid</a:t>
            </a:r>
            <a:r>
              <a:rPr lang="en-US" dirty="0" smtClean="0"/>
              <a:t> and </a:t>
            </a:r>
            <a:r>
              <a:rPr lang="en-US" dirty="0" err="1" smtClean="0"/>
              <a:t>psoriasiform</a:t>
            </a:r>
            <a:r>
              <a:rPr lang="en-US" dirty="0" smtClean="0"/>
              <a:t> eruptions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Indicates </a:t>
            </a:r>
            <a:r>
              <a:rPr lang="en-US" dirty="0" smtClean="0"/>
              <a:t>immune activation and correlates with good </a:t>
            </a:r>
            <a:r>
              <a:rPr lang="en-US" dirty="0" smtClean="0"/>
              <a:t>prognosis.</a:t>
            </a:r>
          </a:p>
          <a:p>
            <a:endParaRPr lang="en-US" dirty="0" smtClean="0"/>
          </a:p>
          <a:p>
            <a:r>
              <a:rPr lang="en-US" dirty="0" smtClean="0"/>
              <a:t>Common </a:t>
            </a:r>
            <a:r>
              <a:rPr lang="en-US" dirty="0" smtClean="0"/>
              <a:t>but manageable; dermatologists play a key role in recognizing and treating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Lichenoid</a:t>
            </a:r>
            <a:r>
              <a:rPr lang="en-US" dirty="0" smtClean="0"/>
              <a:t> drug  eruption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64042"/>
            <a:ext cx="5181600" cy="445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Vitiligo</a:t>
            </a:r>
            <a:r>
              <a:rPr lang="en-US" dirty="0" smtClean="0"/>
              <a:t> like </a:t>
            </a:r>
            <a:r>
              <a:rPr lang="en-US" dirty="0" err="1" smtClean="0"/>
              <a:t>depigmentation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067719"/>
            <a:ext cx="4572000" cy="479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Monitoring and Follow-Up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Imaging every 3–6 months (CT/MRI/PET</a:t>
            </a:r>
            <a:r>
              <a:rPr lang="en-US" dirty="0" smtClean="0"/>
              <a:t>).</a:t>
            </a:r>
          </a:p>
          <a:p>
            <a:r>
              <a:rPr lang="en-US" dirty="0" smtClean="0"/>
              <a:t>Monitor </a:t>
            </a:r>
            <a:r>
              <a:rPr lang="en-US" dirty="0" smtClean="0"/>
              <a:t>endocrine, hepatic, and renal function during therapy</a:t>
            </a:r>
            <a:r>
              <a:rPr lang="en-US" dirty="0" smtClean="0"/>
              <a:t>.</a:t>
            </a:r>
          </a:p>
          <a:p>
            <a:r>
              <a:rPr lang="en-US" dirty="0" smtClean="0"/>
              <a:t>Long-term </a:t>
            </a:r>
            <a:r>
              <a:rPr lang="en-US" dirty="0" smtClean="0"/>
              <a:t>surveillance due to late recurrences.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ABCDE OF MELANOMA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9" t="1837" r="752" b="2350"/>
          <a:stretch>
            <a:fillRect/>
          </a:stretch>
        </p:blipFill>
        <p:spPr bwMode="auto">
          <a:xfrm>
            <a:off x="1163782" y="1607127"/>
            <a:ext cx="6636327" cy="433647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553768" cy="4267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UGLY DUCKLING SIGN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r>
              <a:rPr lang="en-US" sz="2000" dirty="0" smtClean="0">
                <a:solidFill>
                  <a:schemeClr val="bg1"/>
                </a:solidFill>
              </a:rPr>
              <a:t>One </a:t>
            </a:r>
            <a:r>
              <a:rPr lang="en-US" sz="2000" dirty="0">
                <a:solidFill>
                  <a:schemeClr val="bg1"/>
                </a:solidFill>
              </a:rPr>
              <a:t>mole among many that sticks out </a:t>
            </a:r>
            <a:r>
              <a:rPr lang="en-US" sz="2000" dirty="0" smtClean="0">
                <a:solidFill>
                  <a:schemeClr val="bg1"/>
                </a:solidFill>
              </a:rPr>
              <a:t>&amp;  </a:t>
            </a:r>
            <a:r>
              <a:rPr lang="en-US" sz="2000" dirty="0">
                <a:solidFill>
                  <a:schemeClr val="bg1"/>
                </a:solidFill>
              </a:rPr>
              <a:t>looks different.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50127"/>
            <a:ext cx="3200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743200"/>
            <a:ext cx="32004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</a:t>
            </a:r>
            <a:r>
              <a:rPr lang="en-US" dirty="0" err="1" smtClean="0"/>
              <a:t>Histopathological</a:t>
            </a:r>
            <a:r>
              <a:rPr lang="en-US" dirty="0" smtClean="0"/>
              <a:t> </a:t>
            </a:r>
            <a:r>
              <a:rPr lang="en-US" dirty="0" smtClean="0"/>
              <a:t>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Breslow</a:t>
            </a:r>
            <a:r>
              <a:rPr lang="en-US" dirty="0" smtClean="0"/>
              <a:t> </a:t>
            </a:r>
            <a:r>
              <a:rPr lang="en-US" dirty="0" smtClean="0"/>
              <a:t>thickness (nearest 0.1 mm</a:t>
            </a:r>
            <a:r>
              <a:rPr lang="en-US" dirty="0" smtClean="0"/>
              <a:t>).</a:t>
            </a:r>
          </a:p>
          <a:p>
            <a:r>
              <a:rPr lang="en-US" dirty="0" smtClean="0"/>
              <a:t>Ulceration </a:t>
            </a:r>
            <a:r>
              <a:rPr lang="en-US" dirty="0" smtClean="0"/>
              <a:t>status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Margins </a:t>
            </a:r>
            <a:r>
              <a:rPr lang="en-US" dirty="0" smtClean="0"/>
              <a:t>(peripheral &amp; deep</a:t>
            </a:r>
            <a:r>
              <a:rPr lang="en-US" dirty="0" smtClean="0"/>
              <a:t>).</a:t>
            </a:r>
          </a:p>
          <a:p>
            <a:r>
              <a:rPr lang="en-US" dirty="0" smtClean="0"/>
              <a:t>Mitotic </a:t>
            </a:r>
            <a:r>
              <a:rPr lang="en-US" dirty="0" smtClean="0"/>
              <a:t>rate per mm²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Lymphovascular</a:t>
            </a:r>
            <a:r>
              <a:rPr lang="en-US" dirty="0" smtClean="0"/>
              <a:t> </a:t>
            </a:r>
            <a:r>
              <a:rPr lang="en-US" dirty="0" smtClean="0"/>
              <a:t>invasion, </a:t>
            </a:r>
            <a:r>
              <a:rPr lang="en-US" dirty="0" err="1" smtClean="0"/>
              <a:t>microsatellitosis</a:t>
            </a:r>
            <a:r>
              <a:rPr lang="en-US" dirty="0" smtClean="0"/>
              <a:t>, </a:t>
            </a:r>
            <a:r>
              <a:rPr lang="en-US" dirty="0" smtClean="0"/>
              <a:t>regression</a:t>
            </a:r>
          </a:p>
          <a:p>
            <a:r>
              <a:rPr lang="en-US" dirty="0" smtClean="0"/>
              <a:t>Clark </a:t>
            </a:r>
            <a:r>
              <a:rPr lang="en-US" dirty="0" smtClean="0"/>
              <a:t>level (for ≤1 mm lesions).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Local Excision (WLE)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initial biopsy, the scar (or biopsy site) becomes the target for definitive excision</a:t>
            </a:r>
          </a:p>
          <a:p>
            <a:r>
              <a:rPr lang="en-US" b="1" dirty="0" smtClean="0"/>
              <a:t>Aim: </a:t>
            </a:r>
            <a:r>
              <a:rPr lang="en-US" dirty="0" smtClean="0"/>
              <a:t>to remove residual tumor + margin of normal tissue</a:t>
            </a:r>
          </a:p>
          <a:p>
            <a:r>
              <a:rPr lang="en-US" dirty="0" smtClean="0"/>
              <a:t>Margins depend on tumor thickness / risk group</a:t>
            </a:r>
          </a:p>
          <a:p>
            <a:r>
              <a:rPr lang="en-US" b="1" dirty="0" smtClean="0"/>
              <a:t>Depth: </a:t>
            </a:r>
            <a:r>
              <a:rPr lang="en-US" dirty="0" smtClean="0"/>
              <a:t>down to but not necessarily through fascia (unless risk factors)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Recommended Surgical Margins (Peripheral)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193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38767">
                <a:tc>
                  <a:txBody>
                    <a:bodyPr/>
                    <a:lstStyle/>
                    <a:p>
                      <a:r>
                        <a:rPr lang="en-US" dirty="0"/>
                        <a:t>Tumor Thickness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Recommended Margin*</a:t>
                      </a:r>
                    </a:p>
                  </a:txBody>
                  <a:tcPr anchor="ctr"/>
                </a:tc>
              </a:tr>
              <a:tr h="638767">
                <a:tc>
                  <a:txBody>
                    <a:bodyPr/>
                    <a:lstStyle/>
                    <a:p>
                      <a:r>
                        <a:rPr lang="en-US" dirty="0" smtClean="0"/>
                        <a:t>Melanoma in Situ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0.5cm – 1cm</a:t>
                      </a:r>
                      <a:endParaRPr lang="en-US" dirty="0"/>
                    </a:p>
                  </a:txBody>
                  <a:tcPr anchor="ctr"/>
                </a:tc>
              </a:tr>
              <a:tr h="63876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Breslow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≤ </a:t>
                      </a:r>
                      <a:r>
                        <a:rPr lang="en-US" dirty="0"/>
                        <a:t>1.0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 cm</a:t>
                      </a:r>
                    </a:p>
                  </a:txBody>
                  <a:tcPr anchor="ctr"/>
                </a:tc>
              </a:tr>
              <a:tr h="63876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Breslow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1.01 </a:t>
                      </a:r>
                      <a:r>
                        <a:rPr lang="en-US" dirty="0"/>
                        <a:t>– 2.0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1–2 cm</a:t>
                      </a:r>
                    </a:p>
                  </a:txBody>
                  <a:tcPr anchor="ctr"/>
                </a:tc>
              </a:tr>
              <a:tr h="63876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Breslow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&gt; </a:t>
                      </a:r>
                      <a:r>
                        <a:rPr lang="en-US" dirty="0"/>
                        <a:t>2.0 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cm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Melanoma in Situ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margin: 0.5–1 cm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histologic</a:t>
            </a:r>
            <a:r>
              <a:rPr lang="en-US" dirty="0" smtClean="0"/>
              <a:t> regression present, consider 1 cm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Regression </a:t>
            </a:r>
            <a:r>
              <a:rPr lang="en-US" dirty="0" smtClean="0"/>
              <a:t>may conceal previous invasion → wider clearance advised.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2856</TotalTime>
  <Words>1756</Words>
  <Application>WPS Presentation</Application>
  <PresentationFormat>On-screen Show (4:3)</PresentationFormat>
  <Paragraphs>237</Paragraphs>
  <Slides>40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MELANOMA SURGERY</vt:lpstr>
      <vt:lpstr>Biopsy </vt:lpstr>
      <vt:lpstr>Types of Biopsy </vt:lpstr>
      <vt:lpstr>ABCDE OF MELANOMA</vt:lpstr>
      <vt:lpstr>UGLY DUCKLING SIGN </vt:lpstr>
      <vt:lpstr>Key Histopathological Parameters</vt:lpstr>
      <vt:lpstr>Wide Local Excision (WLE)</vt:lpstr>
      <vt:lpstr>Recommended Surgical Margins (Peripheral)</vt:lpstr>
      <vt:lpstr>Melanoma in Situ Management</vt:lpstr>
      <vt:lpstr>Lentigo Maligna Melanoma</vt:lpstr>
      <vt:lpstr>Sentinel lymph node biopsy </vt:lpstr>
      <vt:lpstr>Slide 12</vt:lpstr>
      <vt:lpstr>Sentinel lymph node biopsy patient selection</vt:lpstr>
      <vt:lpstr>MANAGEMENT</vt:lpstr>
      <vt:lpstr>Systemic Treatment of Melanoma</vt:lpstr>
      <vt:lpstr>Introduction </vt:lpstr>
      <vt:lpstr>1. Treatment options in local and systemic therapy of melanoma</vt:lpstr>
      <vt:lpstr>a. Local therapies</vt:lpstr>
      <vt:lpstr>Slide 19</vt:lpstr>
      <vt:lpstr>Treatment algorithm of advanced melanoma in a tertiary referral centre</vt:lpstr>
      <vt:lpstr>b. Immunotherapy </vt:lpstr>
      <vt:lpstr>Major immune checkpoint inhibitors</vt:lpstr>
      <vt:lpstr>Combination immunotherapy </vt:lpstr>
      <vt:lpstr>Immune-Related Adverse Events</vt:lpstr>
      <vt:lpstr>c. Targeted therapy </vt:lpstr>
      <vt:lpstr>MPAK pathway</vt:lpstr>
      <vt:lpstr>BRAF/MEK inhibitor combinations</vt:lpstr>
      <vt:lpstr>KIT, NRAS, and GNAQ Mutations</vt:lpstr>
      <vt:lpstr>d. Role of chemotherapy</vt:lpstr>
      <vt:lpstr>2. Therapeutic approach for systemic management of melanoma</vt:lpstr>
      <vt:lpstr>a. Neoadjuvant Systemic Therapy</vt:lpstr>
      <vt:lpstr>b. Adjuvant Therapy Post-Surgery</vt:lpstr>
      <vt:lpstr>c. Systemic Therapy for Metastatic Disease</vt:lpstr>
      <vt:lpstr>Triplet Therapy (Targeted + Immunotherapy)</vt:lpstr>
      <vt:lpstr>Special circumstances</vt:lpstr>
      <vt:lpstr>Cutaneous Adverse Reactions</vt:lpstr>
      <vt:lpstr>Lichenoid drug  eruption</vt:lpstr>
      <vt:lpstr>Vitiligo like depigmentation </vt:lpstr>
      <vt:lpstr>Monitoring and Follow-Up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ADVANCE COMPUTERS</dc:creator>
  <cp:lastModifiedBy>Muhammadi Computer</cp:lastModifiedBy>
  <cp:revision>174</cp:revision>
  <dcterms:created xsi:type="dcterms:W3CDTF">2023-08-10T13:35:00Z</dcterms:created>
  <dcterms:modified xsi:type="dcterms:W3CDTF">2025-10-13T04:01:03Z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907EAAA8794C4693A1FCD9307B1D793B_12</vt:lpwstr>
  </property>
  <property fmtid="{D5CDD505-2E9C-101B-9397-08002B2CF9AE}" pid="3" name="KSOProductBuildVer">
    <vt:lpwstr>1033-12.2.0.21931</vt:lpwstr>
  </property>
</Properties>
</file>