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omments/comment1.xml" ContentType="application/vnd.openxmlformats-officedocument.presentationml.comments+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9.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notesSlides/notesSlide10.xml" ContentType="application/vnd.openxmlformats-officedocument.presentationml.notesSlide+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11.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ppt/diagrams/data115.xml" ContentType="application/vnd.openxmlformats-officedocument.drawingml.diagramData+xml"/>
  <Override PartName="/ppt/diagrams/layout115.xml" ContentType="application/vnd.openxmlformats-officedocument.drawingml.diagramLayout+xml"/>
  <Override PartName="/ppt/diagrams/quickStyle115.xml" ContentType="application/vnd.openxmlformats-officedocument.drawingml.diagramStyle+xml"/>
  <Override PartName="/ppt/diagrams/colors115.xml" ContentType="application/vnd.openxmlformats-officedocument.drawingml.diagramColors+xml"/>
  <Override PartName="/ppt/diagrams/drawing115.xml" ContentType="application/vnd.ms-office.drawingml.diagramDrawing+xml"/>
  <Override PartName="/ppt/diagrams/data116.xml" ContentType="application/vnd.openxmlformats-officedocument.drawingml.diagramData+xml"/>
  <Override PartName="/ppt/diagrams/layout116.xml" ContentType="application/vnd.openxmlformats-officedocument.drawingml.diagramLayout+xml"/>
  <Override PartName="/ppt/diagrams/quickStyle116.xml" ContentType="application/vnd.openxmlformats-officedocument.drawingml.diagramStyle+xml"/>
  <Override PartName="/ppt/diagrams/colors116.xml" ContentType="application/vnd.openxmlformats-officedocument.drawingml.diagramColors+xml"/>
  <Override PartName="/ppt/diagrams/drawing116.xml" ContentType="application/vnd.ms-office.drawingml.diagramDrawing+xml"/>
  <Override PartName="/ppt/diagrams/data117.xml" ContentType="application/vnd.openxmlformats-officedocument.drawingml.diagramData+xml"/>
  <Override PartName="/ppt/diagrams/layout117.xml" ContentType="application/vnd.openxmlformats-officedocument.drawingml.diagramLayout+xml"/>
  <Override PartName="/ppt/diagrams/quickStyle117.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diagrams/data118.xml" ContentType="application/vnd.openxmlformats-officedocument.drawingml.diagramData+xml"/>
  <Override PartName="/ppt/diagrams/layout118.xml" ContentType="application/vnd.openxmlformats-officedocument.drawingml.diagramLayout+xml"/>
  <Override PartName="/ppt/diagrams/quickStyle118.xml" ContentType="application/vnd.openxmlformats-officedocument.drawingml.diagramStyle+xml"/>
  <Override PartName="/ppt/diagrams/colors118.xml" ContentType="application/vnd.openxmlformats-officedocument.drawingml.diagramColors+xml"/>
  <Override PartName="/ppt/diagrams/drawing118.xml" ContentType="application/vnd.ms-office.drawingml.diagramDrawing+xml"/>
  <Override PartName="/ppt/diagrams/data119.xml" ContentType="application/vnd.openxmlformats-officedocument.drawingml.diagramData+xml"/>
  <Override PartName="/ppt/diagrams/layout119.xml" ContentType="application/vnd.openxmlformats-officedocument.drawingml.diagramLayout+xml"/>
  <Override PartName="/ppt/diagrams/quickStyle119.xml" ContentType="application/vnd.openxmlformats-officedocument.drawingml.diagramStyle+xml"/>
  <Override PartName="/ppt/diagrams/colors119.xml" ContentType="application/vnd.openxmlformats-officedocument.drawingml.diagramColors+xml"/>
  <Override PartName="/ppt/diagrams/drawing119.xml" ContentType="application/vnd.ms-office.drawingml.diagramDrawing+xml"/>
  <Override PartName="/ppt/diagrams/data120.xml" ContentType="application/vnd.openxmlformats-officedocument.drawingml.diagramData+xml"/>
  <Override PartName="/ppt/diagrams/layout120.xml" ContentType="application/vnd.openxmlformats-officedocument.drawingml.diagramLayout+xml"/>
  <Override PartName="/ppt/diagrams/quickStyle120.xml" ContentType="application/vnd.openxmlformats-officedocument.drawingml.diagramStyle+xml"/>
  <Override PartName="/ppt/diagrams/colors120.xml" ContentType="application/vnd.openxmlformats-officedocument.drawingml.diagramColors+xml"/>
  <Override PartName="/ppt/diagrams/drawing120.xml" ContentType="application/vnd.ms-office.drawingml.diagramDrawing+xml"/>
  <Override PartName="/ppt/diagrams/data121.xml" ContentType="application/vnd.openxmlformats-officedocument.drawingml.diagramData+xml"/>
  <Override PartName="/ppt/diagrams/layout121.xml" ContentType="application/vnd.openxmlformats-officedocument.drawingml.diagramLayout+xml"/>
  <Override PartName="/ppt/diagrams/quickStyle121.xml" ContentType="application/vnd.openxmlformats-officedocument.drawingml.diagramStyle+xml"/>
  <Override PartName="/ppt/diagrams/colors121.xml" ContentType="application/vnd.openxmlformats-officedocument.drawingml.diagramColors+xml"/>
  <Override PartName="/ppt/diagrams/drawing121.xml" ContentType="application/vnd.ms-office.drawingml.diagramDrawing+xml"/>
  <Override PartName="/ppt/diagrams/data122.xml" ContentType="application/vnd.openxmlformats-officedocument.drawingml.diagramData+xml"/>
  <Override PartName="/ppt/diagrams/layout122.xml" ContentType="application/vnd.openxmlformats-officedocument.drawingml.diagramLayout+xml"/>
  <Override PartName="/ppt/diagrams/quickStyle122.xml" ContentType="application/vnd.openxmlformats-officedocument.drawingml.diagramStyle+xml"/>
  <Override PartName="/ppt/diagrams/colors122.xml" ContentType="application/vnd.openxmlformats-officedocument.drawingml.diagramColors+xml"/>
  <Override PartName="/ppt/diagrams/drawing122.xml" ContentType="application/vnd.ms-office.drawingml.diagramDrawing+xml"/>
  <Override PartName="/ppt/diagrams/data123.xml" ContentType="application/vnd.openxmlformats-officedocument.drawingml.diagramData+xml"/>
  <Override PartName="/ppt/diagrams/layout123.xml" ContentType="application/vnd.openxmlformats-officedocument.drawingml.diagramLayout+xml"/>
  <Override PartName="/ppt/diagrams/quickStyle123.xml" ContentType="application/vnd.openxmlformats-officedocument.drawingml.diagramStyle+xml"/>
  <Override PartName="/ppt/diagrams/colors123.xml" ContentType="application/vnd.openxmlformats-officedocument.drawingml.diagramColors+xml"/>
  <Override PartName="/ppt/diagrams/drawing123.xml" ContentType="application/vnd.ms-office.drawingml.diagramDrawing+xml"/>
  <Override PartName="/ppt/diagrams/data124.xml" ContentType="application/vnd.openxmlformats-officedocument.drawingml.diagramData+xml"/>
  <Override PartName="/ppt/diagrams/layout124.xml" ContentType="application/vnd.openxmlformats-officedocument.drawingml.diagramLayout+xml"/>
  <Override PartName="/ppt/diagrams/quickStyle124.xml" ContentType="application/vnd.openxmlformats-officedocument.drawingml.diagramStyle+xml"/>
  <Override PartName="/ppt/diagrams/colors124.xml" ContentType="application/vnd.openxmlformats-officedocument.drawingml.diagramColors+xml"/>
  <Override PartName="/ppt/diagrams/drawing124.xml" ContentType="application/vnd.ms-office.drawingml.diagramDrawing+xml"/>
  <Override PartName="/ppt/diagrams/data125.xml" ContentType="application/vnd.openxmlformats-officedocument.drawingml.diagramData+xml"/>
  <Override PartName="/ppt/diagrams/layout125.xml" ContentType="application/vnd.openxmlformats-officedocument.drawingml.diagramLayout+xml"/>
  <Override PartName="/ppt/diagrams/quickStyle125.xml" ContentType="application/vnd.openxmlformats-officedocument.drawingml.diagramStyle+xml"/>
  <Override PartName="/ppt/diagrams/colors125.xml" ContentType="application/vnd.openxmlformats-officedocument.drawingml.diagramColors+xml"/>
  <Override PartName="/ppt/diagrams/drawing125.xml" ContentType="application/vnd.ms-office.drawingml.diagramDrawing+xml"/>
  <Override PartName="/ppt/diagrams/data126.xml" ContentType="application/vnd.openxmlformats-officedocument.drawingml.diagramData+xml"/>
  <Override PartName="/ppt/diagrams/layout126.xml" ContentType="application/vnd.openxmlformats-officedocument.drawingml.diagramLayout+xml"/>
  <Override PartName="/ppt/diagrams/quickStyle126.xml" ContentType="application/vnd.openxmlformats-officedocument.drawingml.diagramStyle+xml"/>
  <Override PartName="/ppt/diagrams/colors126.xml" ContentType="application/vnd.openxmlformats-officedocument.drawingml.diagramColors+xml"/>
  <Override PartName="/ppt/diagrams/drawing126.xml" ContentType="application/vnd.ms-office.drawingml.diagramDrawing+xml"/>
  <Override PartName="/ppt/diagrams/data127.xml" ContentType="application/vnd.openxmlformats-officedocument.drawingml.diagramData+xml"/>
  <Override PartName="/ppt/diagrams/layout127.xml" ContentType="application/vnd.openxmlformats-officedocument.drawingml.diagramLayout+xml"/>
  <Override PartName="/ppt/diagrams/quickStyle127.xml" ContentType="application/vnd.openxmlformats-officedocument.drawingml.diagramStyle+xml"/>
  <Override PartName="/ppt/diagrams/colors127.xml" ContentType="application/vnd.openxmlformats-officedocument.drawingml.diagramColors+xml"/>
  <Override PartName="/ppt/diagrams/drawing127.xml" ContentType="application/vnd.ms-office.drawingml.diagramDrawing+xml"/>
  <Override PartName="/ppt/diagrams/data128.xml" ContentType="application/vnd.openxmlformats-officedocument.drawingml.diagramData+xml"/>
  <Override PartName="/ppt/diagrams/layout128.xml" ContentType="application/vnd.openxmlformats-officedocument.drawingml.diagramLayout+xml"/>
  <Override PartName="/ppt/diagrams/quickStyle128.xml" ContentType="application/vnd.openxmlformats-officedocument.drawingml.diagramStyle+xml"/>
  <Override PartName="/ppt/diagrams/colors128.xml" ContentType="application/vnd.openxmlformats-officedocument.drawingml.diagramColors+xml"/>
  <Override PartName="/ppt/diagrams/drawing128.xml" ContentType="application/vnd.ms-office.drawingml.diagramDrawing+xml"/>
  <Override PartName="/ppt/diagrams/data129.xml" ContentType="application/vnd.openxmlformats-officedocument.drawingml.diagramData+xml"/>
  <Override PartName="/ppt/diagrams/layout129.xml" ContentType="application/vnd.openxmlformats-officedocument.drawingml.diagramLayout+xml"/>
  <Override PartName="/ppt/diagrams/quickStyle129.xml" ContentType="application/vnd.openxmlformats-officedocument.drawingml.diagramStyle+xml"/>
  <Override PartName="/ppt/diagrams/colors129.xml" ContentType="application/vnd.openxmlformats-officedocument.drawingml.diagramColors+xml"/>
  <Override PartName="/ppt/diagrams/drawing129.xml" ContentType="application/vnd.ms-office.drawingml.diagramDrawing+xml"/>
  <Override PartName="/ppt/diagrams/data130.xml" ContentType="application/vnd.openxmlformats-officedocument.drawingml.diagramData+xml"/>
  <Override PartName="/ppt/diagrams/layout130.xml" ContentType="application/vnd.openxmlformats-officedocument.drawingml.diagramLayout+xml"/>
  <Override PartName="/ppt/diagrams/quickStyle130.xml" ContentType="application/vnd.openxmlformats-officedocument.drawingml.diagramStyle+xml"/>
  <Override PartName="/ppt/diagrams/colors130.xml" ContentType="application/vnd.openxmlformats-officedocument.drawingml.diagramColors+xml"/>
  <Override PartName="/ppt/diagrams/drawing130.xml" ContentType="application/vnd.ms-office.drawingml.diagramDrawing+xml"/>
  <Override PartName="/ppt/diagrams/data131.xml" ContentType="application/vnd.openxmlformats-officedocument.drawingml.diagramData+xml"/>
  <Override PartName="/ppt/diagrams/layout131.xml" ContentType="application/vnd.openxmlformats-officedocument.drawingml.diagramLayout+xml"/>
  <Override PartName="/ppt/diagrams/quickStyle131.xml" ContentType="application/vnd.openxmlformats-officedocument.drawingml.diagramStyle+xml"/>
  <Override PartName="/ppt/diagrams/colors131.xml" ContentType="application/vnd.openxmlformats-officedocument.drawingml.diagramColors+xml"/>
  <Override PartName="/ppt/diagrams/drawing131.xml" ContentType="application/vnd.ms-office.drawingml.diagramDrawing+xml"/>
  <Override PartName="/ppt/diagrams/data132.xml" ContentType="application/vnd.openxmlformats-officedocument.drawingml.diagramData+xml"/>
  <Override PartName="/ppt/diagrams/layout132.xml" ContentType="application/vnd.openxmlformats-officedocument.drawingml.diagramLayout+xml"/>
  <Override PartName="/ppt/diagrams/quickStyle132.xml" ContentType="application/vnd.openxmlformats-officedocument.drawingml.diagramStyle+xml"/>
  <Override PartName="/ppt/diagrams/colors132.xml" ContentType="application/vnd.openxmlformats-officedocument.drawingml.diagramColors+xml"/>
  <Override PartName="/ppt/diagrams/drawing132.xml" ContentType="application/vnd.ms-office.drawingml.diagramDrawing+xml"/>
  <Override PartName="/ppt/diagrams/data133.xml" ContentType="application/vnd.openxmlformats-officedocument.drawingml.diagramData+xml"/>
  <Override PartName="/ppt/diagrams/layout133.xml" ContentType="application/vnd.openxmlformats-officedocument.drawingml.diagramLayout+xml"/>
  <Override PartName="/ppt/diagrams/quickStyle133.xml" ContentType="application/vnd.openxmlformats-officedocument.drawingml.diagramStyle+xml"/>
  <Override PartName="/ppt/diagrams/colors133.xml" ContentType="application/vnd.openxmlformats-officedocument.drawingml.diagramColors+xml"/>
  <Override PartName="/ppt/diagrams/drawing133.xml" ContentType="application/vnd.ms-office.drawingml.diagramDrawing+xml"/>
  <Override PartName="/ppt/diagrams/data134.xml" ContentType="application/vnd.openxmlformats-officedocument.drawingml.diagramData+xml"/>
  <Override PartName="/ppt/diagrams/layout134.xml" ContentType="application/vnd.openxmlformats-officedocument.drawingml.diagramLayout+xml"/>
  <Override PartName="/ppt/diagrams/quickStyle134.xml" ContentType="application/vnd.openxmlformats-officedocument.drawingml.diagramStyle+xml"/>
  <Override PartName="/ppt/diagrams/colors134.xml" ContentType="application/vnd.openxmlformats-officedocument.drawingml.diagramColors+xml"/>
  <Override PartName="/ppt/diagrams/drawing134.xml" ContentType="application/vnd.ms-office.drawingml.diagramDrawing+xml"/>
  <Override PartName="/ppt/diagrams/data135.xml" ContentType="application/vnd.openxmlformats-officedocument.drawingml.diagramData+xml"/>
  <Override PartName="/ppt/diagrams/layout135.xml" ContentType="application/vnd.openxmlformats-officedocument.drawingml.diagramLayout+xml"/>
  <Override PartName="/ppt/diagrams/quickStyle135.xml" ContentType="application/vnd.openxmlformats-officedocument.drawingml.diagramStyle+xml"/>
  <Override PartName="/ppt/diagrams/colors135.xml" ContentType="application/vnd.openxmlformats-officedocument.drawingml.diagramColors+xml"/>
  <Override PartName="/ppt/diagrams/drawing135.xml" ContentType="application/vnd.ms-office.drawingml.diagramDrawing+xml"/>
  <Override PartName="/ppt/diagrams/data136.xml" ContentType="application/vnd.openxmlformats-officedocument.drawingml.diagramData+xml"/>
  <Override PartName="/ppt/diagrams/layout136.xml" ContentType="application/vnd.openxmlformats-officedocument.drawingml.diagramLayout+xml"/>
  <Override PartName="/ppt/diagrams/quickStyle136.xml" ContentType="application/vnd.openxmlformats-officedocument.drawingml.diagramStyle+xml"/>
  <Override PartName="/ppt/diagrams/colors136.xml" ContentType="application/vnd.openxmlformats-officedocument.drawingml.diagramColors+xml"/>
  <Override PartName="/ppt/diagrams/drawing136.xml" ContentType="application/vnd.ms-office.drawingml.diagramDrawing+xml"/>
  <Override PartName="/ppt/diagrams/data137.xml" ContentType="application/vnd.openxmlformats-officedocument.drawingml.diagramData+xml"/>
  <Override PartName="/ppt/diagrams/layout137.xml" ContentType="application/vnd.openxmlformats-officedocument.drawingml.diagramLayout+xml"/>
  <Override PartName="/ppt/diagrams/quickStyle137.xml" ContentType="application/vnd.openxmlformats-officedocument.drawingml.diagramStyle+xml"/>
  <Override PartName="/ppt/diagrams/colors137.xml" ContentType="application/vnd.openxmlformats-officedocument.drawingml.diagramColors+xml"/>
  <Override PartName="/ppt/diagrams/drawing137.xml" ContentType="application/vnd.ms-office.drawingml.diagramDrawing+xml"/>
  <Override PartName="/ppt/diagrams/data138.xml" ContentType="application/vnd.openxmlformats-officedocument.drawingml.diagramData+xml"/>
  <Override PartName="/ppt/diagrams/layout138.xml" ContentType="application/vnd.openxmlformats-officedocument.drawingml.diagramLayout+xml"/>
  <Override PartName="/ppt/diagrams/quickStyle138.xml" ContentType="application/vnd.openxmlformats-officedocument.drawingml.diagramStyle+xml"/>
  <Override PartName="/ppt/diagrams/colors138.xml" ContentType="application/vnd.openxmlformats-officedocument.drawingml.diagramColors+xml"/>
  <Override PartName="/ppt/diagrams/drawing138.xml" ContentType="application/vnd.ms-office.drawingml.diagramDrawing+xml"/>
  <Override PartName="/ppt/diagrams/data139.xml" ContentType="application/vnd.openxmlformats-officedocument.drawingml.diagramData+xml"/>
  <Override PartName="/ppt/diagrams/layout139.xml" ContentType="application/vnd.openxmlformats-officedocument.drawingml.diagramLayout+xml"/>
  <Override PartName="/ppt/diagrams/quickStyle139.xml" ContentType="application/vnd.openxmlformats-officedocument.drawingml.diagramStyle+xml"/>
  <Override PartName="/ppt/diagrams/colors139.xml" ContentType="application/vnd.openxmlformats-officedocument.drawingml.diagramColors+xml"/>
  <Override PartName="/ppt/diagrams/drawing139.xml" ContentType="application/vnd.ms-office.drawingml.diagramDrawing+xml"/>
  <Override PartName="/ppt/diagrams/data140.xml" ContentType="application/vnd.openxmlformats-officedocument.drawingml.diagramData+xml"/>
  <Override PartName="/ppt/diagrams/layout140.xml" ContentType="application/vnd.openxmlformats-officedocument.drawingml.diagramLayout+xml"/>
  <Override PartName="/ppt/diagrams/quickStyle140.xml" ContentType="application/vnd.openxmlformats-officedocument.drawingml.diagramStyle+xml"/>
  <Override PartName="/ppt/diagrams/colors140.xml" ContentType="application/vnd.openxmlformats-officedocument.drawingml.diagramColors+xml"/>
  <Override PartName="/ppt/diagrams/drawing140.xml" ContentType="application/vnd.ms-office.drawingml.diagramDrawing+xml"/>
  <Override PartName="/ppt/diagrams/data141.xml" ContentType="application/vnd.openxmlformats-officedocument.drawingml.diagramData+xml"/>
  <Override PartName="/ppt/diagrams/layout141.xml" ContentType="application/vnd.openxmlformats-officedocument.drawingml.diagramLayout+xml"/>
  <Override PartName="/ppt/diagrams/quickStyle141.xml" ContentType="application/vnd.openxmlformats-officedocument.drawingml.diagramStyle+xml"/>
  <Override PartName="/ppt/diagrams/colors141.xml" ContentType="application/vnd.openxmlformats-officedocument.drawingml.diagramColors+xml"/>
  <Override PartName="/ppt/diagrams/drawing141.xml" ContentType="application/vnd.ms-office.drawingml.diagramDrawing+xml"/>
  <Override PartName="/ppt/diagrams/data142.xml" ContentType="application/vnd.openxmlformats-officedocument.drawingml.diagramData+xml"/>
  <Override PartName="/ppt/diagrams/layout142.xml" ContentType="application/vnd.openxmlformats-officedocument.drawingml.diagramLayout+xml"/>
  <Override PartName="/ppt/diagrams/quickStyle142.xml" ContentType="application/vnd.openxmlformats-officedocument.drawingml.diagramStyle+xml"/>
  <Override PartName="/ppt/diagrams/colors142.xml" ContentType="application/vnd.openxmlformats-officedocument.drawingml.diagramColors+xml"/>
  <Override PartName="/ppt/diagrams/drawing142.xml" ContentType="application/vnd.ms-office.drawingml.diagramDrawing+xml"/>
  <Override PartName="/ppt/diagrams/data143.xml" ContentType="application/vnd.openxmlformats-officedocument.drawingml.diagramData+xml"/>
  <Override PartName="/ppt/diagrams/layout143.xml" ContentType="application/vnd.openxmlformats-officedocument.drawingml.diagramLayout+xml"/>
  <Override PartName="/ppt/diagrams/quickStyle143.xml" ContentType="application/vnd.openxmlformats-officedocument.drawingml.diagramStyle+xml"/>
  <Override PartName="/ppt/diagrams/colors143.xml" ContentType="application/vnd.openxmlformats-officedocument.drawingml.diagramColors+xml"/>
  <Override PartName="/ppt/diagrams/drawing143.xml" ContentType="application/vnd.ms-office.drawingml.diagramDrawing+xml"/>
  <Override PartName="/ppt/diagrams/data144.xml" ContentType="application/vnd.openxmlformats-officedocument.drawingml.diagramData+xml"/>
  <Override PartName="/ppt/diagrams/layout144.xml" ContentType="application/vnd.openxmlformats-officedocument.drawingml.diagramLayout+xml"/>
  <Override PartName="/ppt/diagrams/quickStyle144.xml" ContentType="application/vnd.openxmlformats-officedocument.drawingml.diagramStyle+xml"/>
  <Override PartName="/ppt/diagrams/colors144.xml" ContentType="application/vnd.openxmlformats-officedocument.drawingml.diagramColors+xml"/>
  <Override PartName="/ppt/diagrams/drawing144.xml" ContentType="application/vnd.ms-office.drawingml.diagramDrawing+xml"/>
  <Override PartName="/ppt/diagrams/data145.xml" ContentType="application/vnd.openxmlformats-officedocument.drawingml.diagramData+xml"/>
  <Override PartName="/ppt/diagrams/layout145.xml" ContentType="application/vnd.openxmlformats-officedocument.drawingml.diagramLayout+xml"/>
  <Override PartName="/ppt/diagrams/quickStyle145.xml" ContentType="application/vnd.openxmlformats-officedocument.drawingml.diagramStyle+xml"/>
  <Override PartName="/ppt/diagrams/colors145.xml" ContentType="application/vnd.openxmlformats-officedocument.drawingml.diagramColors+xml"/>
  <Override PartName="/ppt/diagrams/drawing145.xml" ContentType="application/vnd.ms-office.drawingml.diagramDrawing+xml"/>
  <Override PartName="/ppt/diagrams/data146.xml" ContentType="application/vnd.openxmlformats-officedocument.drawingml.diagramData+xml"/>
  <Override PartName="/ppt/diagrams/layout146.xml" ContentType="application/vnd.openxmlformats-officedocument.drawingml.diagramLayout+xml"/>
  <Override PartName="/ppt/diagrams/quickStyle146.xml" ContentType="application/vnd.openxmlformats-officedocument.drawingml.diagramStyle+xml"/>
  <Override PartName="/ppt/diagrams/colors146.xml" ContentType="application/vnd.openxmlformats-officedocument.drawingml.diagramColors+xml"/>
  <Override PartName="/ppt/diagrams/drawing146.xml" ContentType="application/vnd.ms-office.drawingml.diagramDrawing+xml"/>
  <Override PartName="/ppt/diagrams/data147.xml" ContentType="application/vnd.openxmlformats-officedocument.drawingml.diagramData+xml"/>
  <Override PartName="/ppt/diagrams/layout147.xml" ContentType="application/vnd.openxmlformats-officedocument.drawingml.diagramLayout+xml"/>
  <Override PartName="/ppt/diagrams/quickStyle147.xml" ContentType="application/vnd.openxmlformats-officedocument.drawingml.diagramStyle+xml"/>
  <Override PartName="/ppt/diagrams/colors147.xml" ContentType="application/vnd.openxmlformats-officedocument.drawingml.diagramColors+xml"/>
  <Override PartName="/ppt/diagrams/drawing147.xml" ContentType="application/vnd.ms-office.drawingml.diagramDrawing+xml"/>
  <Override PartName="/ppt/diagrams/data148.xml" ContentType="application/vnd.openxmlformats-officedocument.drawingml.diagramData+xml"/>
  <Override PartName="/ppt/diagrams/layout148.xml" ContentType="application/vnd.openxmlformats-officedocument.drawingml.diagramLayout+xml"/>
  <Override PartName="/ppt/diagrams/quickStyle148.xml" ContentType="application/vnd.openxmlformats-officedocument.drawingml.diagramStyle+xml"/>
  <Override PartName="/ppt/diagrams/colors148.xml" ContentType="application/vnd.openxmlformats-officedocument.drawingml.diagramColors+xml"/>
  <Override PartName="/ppt/diagrams/drawing148.xml" ContentType="application/vnd.ms-office.drawingml.diagramDrawing+xml"/>
  <Override PartName="/ppt/diagrams/data149.xml" ContentType="application/vnd.openxmlformats-officedocument.drawingml.diagramData+xml"/>
  <Override PartName="/ppt/diagrams/layout149.xml" ContentType="application/vnd.openxmlformats-officedocument.drawingml.diagramLayout+xml"/>
  <Override PartName="/ppt/diagrams/quickStyle149.xml" ContentType="application/vnd.openxmlformats-officedocument.drawingml.diagramStyle+xml"/>
  <Override PartName="/ppt/diagrams/colors149.xml" ContentType="application/vnd.openxmlformats-officedocument.drawingml.diagramColors+xml"/>
  <Override PartName="/ppt/diagrams/drawing14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2"/>
  </p:notesMasterIdLst>
  <p:handoutMasterIdLst>
    <p:handoutMasterId r:id="rId183"/>
  </p:handoutMasterIdLst>
  <p:sldIdLst>
    <p:sldId id="256" r:id="rId2"/>
    <p:sldId id="257" r:id="rId3"/>
    <p:sldId id="259" r:id="rId4"/>
    <p:sldId id="262" r:id="rId5"/>
    <p:sldId id="263" r:id="rId6"/>
    <p:sldId id="264" r:id="rId7"/>
    <p:sldId id="265" r:id="rId8"/>
    <p:sldId id="270"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58" r:id="rId23"/>
    <p:sldId id="280" r:id="rId24"/>
    <p:sldId id="440" r:id="rId25"/>
    <p:sldId id="281" r:id="rId26"/>
    <p:sldId id="282" r:id="rId27"/>
    <p:sldId id="283" r:id="rId28"/>
    <p:sldId id="284" r:id="rId29"/>
    <p:sldId id="285" r:id="rId30"/>
    <p:sldId id="286" r:id="rId31"/>
    <p:sldId id="287" r:id="rId32"/>
    <p:sldId id="293" r:id="rId33"/>
    <p:sldId id="288" r:id="rId34"/>
    <p:sldId id="292" r:id="rId35"/>
    <p:sldId id="291" r:id="rId36"/>
    <p:sldId id="290" r:id="rId37"/>
    <p:sldId id="294" r:id="rId38"/>
    <p:sldId id="296" r:id="rId39"/>
    <p:sldId id="295" r:id="rId40"/>
    <p:sldId id="298" r:id="rId41"/>
    <p:sldId id="297" r:id="rId42"/>
    <p:sldId id="301" r:id="rId43"/>
    <p:sldId id="302" r:id="rId44"/>
    <p:sldId id="303" r:id="rId45"/>
    <p:sldId id="299" r:id="rId46"/>
    <p:sldId id="300" r:id="rId47"/>
    <p:sldId id="304" r:id="rId48"/>
    <p:sldId id="307" r:id="rId49"/>
    <p:sldId id="305" r:id="rId50"/>
    <p:sldId id="306"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32" r:id="rId65"/>
    <p:sldId id="321" r:id="rId66"/>
    <p:sldId id="322" r:id="rId67"/>
    <p:sldId id="323" r:id="rId68"/>
    <p:sldId id="324" r:id="rId69"/>
    <p:sldId id="325" r:id="rId70"/>
    <p:sldId id="326" r:id="rId71"/>
    <p:sldId id="327" r:id="rId72"/>
    <p:sldId id="328" r:id="rId73"/>
    <p:sldId id="329" r:id="rId74"/>
    <p:sldId id="330" r:id="rId75"/>
    <p:sldId id="331"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6" r:id="rId89"/>
    <p:sldId id="345" r:id="rId90"/>
    <p:sldId id="347" r:id="rId91"/>
    <p:sldId id="348" r:id="rId92"/>
    <p:sldId id="349" r:id="rId93"/>
    <p:sldId id="350" r:id="rId94"/>
    <p:sldId id="351" r:id="rId95"/>
    <p:sldId id="352" r:id="rId96"/>
    <p:sldId id="356" r:id="rId97"/>
    <p:sldId id="353" r:id="rId98"/>
    <p:sldId id="354" r:id="rId99"/>
    <p:sldId id="355"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8" r:id="rId131"/>
    <p:sldId id="390" r:id="rId132"/>
    <p:sldId id="391" r:id="rId133"/>
    <p:sldId id="389" r:id="rId134"/>
    <p:sldId id="392" r:id="rId135"/>
    <p:sldId id="393" r:id="rId136"/>
    <p:sldId id="395" r:id="rId137"/>
    <p:sldId id="394" r:id="rId138"/>
    <p:sldId id="396" r:id="rId139"/>
    <p:sldId id="397" r:id="rId140"/>
    <p:sldId id="398" r:id="rId141"/>
    <p:sldId id="399" r:id="rId142"/>
    <p:sldId id="400" r:id="rId143"/>
    <p:sldId id="401" r:id="rId144"/>
    <p:sldId id="405" r:id="rId145"/>
    <p:sldId id="402" r:id="rId146"/>
    <p:sldId id="403" r:id="rId147"/>
    <p:sldId id="409" r:id="rId148"/>
    <p:sldId id="406" r:id="rId149"/>
    <p:sldId id="407" r:id="rId150"/>
    <p:sldId id="419" r:id="rId151"/>
    <p:sldId id="410" r:id="rId152"/>
    <p:sldId id="412" r:id="rId153"/>
    <p:sldId id="411" r:id="rId154"/>
    <p:sldId id="413" r:id="rId155"/>
    <p:sldId id="414" r:id="rId156"/>
    <p:sldId id="408" r:id="rId157"/>
    <p:sldId id="415" r:id="rId158"/>
    <p:sldId id="416" r:id="rId159"/>
    <p:sldId id="423" r:id="rId160"/>
    <p:sldId id="417" r:id="rId161"/>
    <p:sldId id="418" r:id="rId162"/>
    <p:sldId id="420" r:id="rId163"/>
    <p:sldId id="421" r:id="rId164"/>
    <p:sldId id="422" r:id="rId165"/>
    <p:sldId id="424" r:id="rId166"/>
    <p:sldId id="425" r:id="rId167"/>
    <p:sldId id="426" r:id="rId168"/>
    <p:sldId id="427" r:id="rId169"/>
    <p:sldId id="429" r:id="rId170"/>
    <p:sldId id="428" r:id="rId171"/>
    <p:sldId id="430" r:id="rId172"/>
    <p:sldId id="431" r:id="rId173"/>
    <p:sldId id="432" r:id="rId174"/>
    <p:sldId id="437" r:id="rId175"/>
    <p:sldId id="433" r:id="rId176"/>
    <p:sldId id="435" r:id="rId177"/>
    <p:sldId id="436" r:id="rId178"/>
    <p:sldId id="434" r:id="rId179"/>
    <p:sldId id="438" r:id="rId180"/>
    <p:sldId id="439" r:id="rId181"/>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Nadia Waseem Baloch" initials="DW" lastIdx="1" clrIdx="0">
    <p:extLst>
      <p:ext uri="{19B8F6BF-5375-455C-9EA6-DF929625EA0E}">
        <p15:presenceInfo xmlns:p15="http://schemas.microsoft.com/office/powerpoint/2012/main" userId="28a102da4c0aac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117" Type="http://schemas.openxmlformats.org/officeDocument/2006/relationships/slide" Target="slides/slide116.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slide" Target="slides/slide111.xml" /><Relationship Id="rId133" Type="http://schemas.openxmlformats.org/officeDocument/2006/relationships/slide" Target="slides/slide132.xml" /><Relationship Id="rId138" Type="http://schemas.openxmlformats.org/officeDocument/2006/relationships/slide" Target="slides/slide137.xml" /><Relationship Id="rId154" Type="http://schemas.openxmlformats.org/officeDocument/2006/relationships/slide" Target="slides/slide153.xml" /><Relationship Id="rId159" Type="http://schemas.openxmlformats.org/officeDocument/2006/relationships/slide" Target="slides/slide158.xml" /><Relationship Id="rId175" Type="http://schemas.openxmlformats.org/officeDocument/2006/relationships/slide" Target="slides/slide174.xml" /><Relationship Id="rId170" Type="http://schemas.openxmlformats.org/officeDocument/2006/relationships/slide" Target="slides/slide169.xml" /><Relationship Id="rId16" Type="http://schemas.openxmlformats.org/officeDocument/2006/relationships/slide" Target="slides/slide15.xml" /><Relationship Id="rId107" Type="http://schemas.openxmlformats.org/officeDocument/2006/relationships/slide" Target="slides/slide106.xml" /><Relationship Id="rId11" Type="http://schemas.openxmlformats.org/officeDocument/2006/relationships/slide" Target="slides/slide10.xml" /><Relationship Id="rId32" Type="http://schemas.openxmlformats.org/officeDocument/2006/relationships/slide" Target="slides/slide31.xml" /><Relationship Id="rId37" Type="http://schemas.openxmlformats.org/officeDocument/2006/relationships/slide" Target="slides/slide36.xml" /><Relationship Id="rId53" Type="http://schemas.openxmlformats.org/officeDocument/2006/relationships/slide" Target="slides/slide52.xml" /><Relationship Id="rId58" Type="http://schemas.openxmlformats.org/officeDocument/2006/relationships/slide" Target="slides/slide57.xml" /><Relationship Id="rId74" Type="http://schemas.openxmlformats.org/officeDocument/2006/relationships/slide" Target="slides/slide73.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slide" Target="slides/slide122.xml" /><Relationship Id="rId128" Type="http://schemas.openxmlformats.org/officeDocument/2006/relationships/slide" Target="slides/slide127.xml" /><Relationship Id="rId144" Type="http://schemas.openxmlformats.org/officeDocument/2006/relationships/slide" Target="slides/slide143.xml" /><Relationship Id="rId149" Type="http://schemas.openxmlformats.org/officeDocument/2006/relationships/slide" Target="slides/slide148.xml" /><Relationship Id="rId5" Type="http://schemas.openxmlformats.org/officeDocument/2006/relationships/slide" Target="slides/slide4.xml" /><Relationship Id="rId90" Type="http://schemas.openxmlformats.org/officeDocument/2006/relationships/slide" Target="slides/slide89.xml" /><Relationship Id="rId95" Type="http://schemas.openxmlformats.org/officeDocument/2006/relationships/slide" Target="slides/slide94.xml" /><Relationship Id="rId160" Type="http://schemas.openxmlformats.org/officeDocument/2006/relationships/slide" Target="slides/slide159.xml" /><Relationship Id="rId165" Type="http://schemas.openxmlformats.org/officeDocument/2006/relationships/slide" Target="slides/slide164.xml" /><Relationship Id="rId181" Type="http://schemas.openxmlformats.org/officeDocument/2006/relationships/slide" Target="slides/slide180.xml" /><Relationship Id="rId186" Type="http://schemas.openxmlformats.org/officeDocument/2006/relationships/viewProps" Target="viewProps.xml" /><Relationship Id="rId22" Type="http://schemas.openxmlformats.org/officeDocument/2006/relationships/slide" Target="slides/slide21.xml" /><Relationship Id="rId27" Type="http://schemas.openxmlformats.org/officeDocument/2006/relationships/slide" Target="slides/slide26.xml" /><Relationship Id="rId43" Type="http://schemas.openxmlformats.org/officeDocument/2006/relationships/slide" Target="slides/slide42.xml" /><Relationship Id="rId48" Type="http://schemas.openxmlformats.org/officeDocument/2006/relationships/slide" Target="slides/slide47.xml" /><Relationship Id="rId64" Type="http://schemas.openxmlformats.org/officeDocument/2006/relationships/slide" Target="slides/slide63.xml" /><Relationship Id="rId69" Type="http://schemas.openxmlformats.org/officeDocument/2006/relationships/slide" Target="slides/slide68.xml" /><Relationship Id="rId113" Type="http://schemas.openxmlformats.org/officeDocument/2006/relationships/slide" Target="slides/slide112.xml" /><Relationship Id="rId118" Type="http://schemas.openxmlformats.org/officeDocument/2006/relationships/slide" Target="slides/slide117.xml" /><Relationship Id="rId134" Type="http://schemas.openxmlformats.org/officeDocument/2006/relationships/slide" Target="slides/slide133.xml" /><Relationship Id="rId139" Type="http://schemas.openxmlformats.org/officeDocument/2006/relationships/slide" Target="slides/slide138.xml" /><Relationship Id="rId80" Type="http://schemas.openxmlformats.org/officeDocument/2006/relationships/slide" Target="slides/slide79.xml" /><Relationship Id="rId85" Type="http://schemas.openxmlformats.org/officeDocument/2006/relationships/slide" Target="slides/slide84.xml" /><Relationship Id="rId150" Type="http://schemas.openxmlformats.org/officeDocument/2006/relationships/slide" Target="slides/slide149.xml" /><Relationship Id="rId155" Type="http://schemas.openxmlformats.org/officeDocument/2006/relationships/slide" Target="slides/slide154.xml" /><Relationship Id="rId171" Type="http://schemas.openxmlformats.org/officeDocument/2006/relationships/slide" Target="slides/slide170.xml" /><Relationship Id="rId176" Type="http://schemas.openxmlformats.org/officeDocument/2006/relationships/slide" Target="slides/slide175.xml" /><Relationship Id="rId12" Type="http://schemas.openxmlformats.org/officeDocument/2006/relationships/slide" Target="slides/slide11.xml" /><Relationship Id="rId17" Type="http://schemas.openxmlformats.org/officeDocument/2006/relationships/slide" Target="slides/slide16.xml" /><Relationship Id="rId33" Type="http://schemas.openxmlformats.org/officeDocument/2006/relationships/slide" Target="slides/slide32.xml" /><Relationship Id="rId38" Type="http://schemas.openxmlformats.org/officeDocument/2006/relationships/slide" Target="slides/slide37.xml" /><Relationship Id="rId59" Type="http://schemas.openxmlformats.org/officeDocument/2006/relationships/slide" Target="slides/slide58.xml" /><Relationship Id="rId103" Type="http://schemas.openxmlformats.org/officeDocument/2006/relationships/slide" Target="slides/slide102.xml" /><Relationship Id="rId108" Type="http://schemas.openxmlformats.org/officeDocument/2006/relationships/slide" Target="slides/slide107.xml" /><Relationship Id="rId124" Type="http://schemas.openxmlformats.org/officeDocument/2006/relationships/slide" Target="slides/slide123.xml" /><Relationship Id="rId129" Type="http://schemas.openxmlformats.org/officeDocument/2006/relationships/slide" Target="slides/slide128.xml" /><Relationship Id="rId54" Type="http://schemas.openxmlformats.org/officeDocument/2006/relationships/slide" Target="slides/slide53.xml" /><Relationship Id="rId70" Type="http://schemas.openxmlformats.org/officeDocument/2006/relationships/slide" Target="slides/slide69.xml" /><Relationship Id="rId75" Type="http://schemas.openxmlformats.org/officeDocument/2006/relationships/slide" Target="slides/slide74.xml" /><Relationship Id="rId91" Type="http://schemas.openxmlformats.org/officeDocument/2006/relationships/slide" Target="slides/slide90.xml" /><Relationship Id="rId96" Type="http://schemas.openxmlformats.org/officeDocument/2006/relationships/slide" Target="slides/slide95.xml" /><Relationship Id="rId140" Type="http://schemas.openxmlformats.org/officeDocument/2006/relationships/slide" Target="slides/slide139.xml" /><Relationship Id="rId145" Type="http://schemas.openxmlformats.org/officeDocument/2006/relationships/slide" Target="slides/slide144.xml" /><Relationship Id="rId161" Type="http://schemas.openxmlformats.org/officeDocument/2006/relationships/slide" Target="slides/slide160.xml" /><Relationship Id="rId166" Type="http://schemas.openxmlformats.org/officeDocument/2006/relationships/slide" Target="slides/slide165.xml" /><Relationship Id="rId182" Type="http://schemas.openxmlformats.org/officeDocument/2006/relationships/notesMaster" Target="notesMasters/notesMaster1.xml" /><Relationship Id="rId187"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23" Type="http://schemas.openxmlformats.org/officeDocument/2006/relationships/slide" Target="slides/slide22.xml" /><Relationship Id="rId28" Type="http://schemas.openxmlformats.org/officeDocument/2006/relationships/slide" Target="slides/slide27.xml" /><Relationship Id="rId49" Type="http://schemas.openxmlformats.org/officeDocument/2006/relationships/slide" Target="slides/slide48.xml" /><Relationship Id="rId114" Type="http://schemas.openxmlformats.org/officeDocument/2006/relationships/slide" Target="slides/slide113.xml" /><Relationship Id="rId119" Type="http://schemas.openxmlformats.org/officeDocument/2006/relationships/slide" Target="slides/slide118.xml" /><Relationship Id="rId44" Type="http://schemas.openxmlformats.org/officeDocument/2006/relationships/slide" Target="slides/slide43.xml" /><Relationship Id="rId60" Type="http://schemas.openxmlformats.org/officeDocument/2006/relationships/slide" Target="slides/slide59.xml" /><Relationship Id="rId65" Type="http://schemas.openxmlformats.org/officeDocument/2006/relationships/slide" Target="slides/slide64.xml" /><Relationship Id="rId81" Type="http://schemas.openxmlformats.org/officeDocument/2006/relationships/slide" Target="slides/slide80.xml" /><Relationship Id="rId86" Type="http://schemas.openxmlformats.org/officeDocument/2006/relationships/slide" Target="slides/slide85.xml" /><Relationship Id="rId130" Type="http://schemas.openxmlformats.org/officeDocument/2006/relationships/slide" Target="slides/slide129.xml" /><Relationship Id="rId135" Type="http://schemas.openxmlformats.org/officeDocument/2006/relationships/slide" Target="slides/slide134.xml" /><Relationship Id="rId151" Type="http://schemas.openxmlformats.org/officeDocument/2006/relationships/slide" Target="slides/slide150.xml" /><Relationship Id="rId156" Type="http://schemas.openxmlformats.org/officeDocument/2006/relationships/slide" Target="slides/slide155.xml" /><Relationship Id="rId177" Type="http://schemas.openxmlformats.org/officeDocument/2006/relationships/slide" Target="slides/slide176.xml" /><Relationship Id="rId172" Type="http://schemas.openxmlformats.org/officeDocument/2006/relationships/slide" Target="slides/slide171.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120" Type="http://schemas.openxmlformats.org/officeDocument/2006/relationships/slide" Target="slides/slide119.xml" /><Relationship Id="rId125" Type="http://schemas.openxmlformats.org/officeDocument/2006/relationships/slide" Target="slides/slide124.xml" /><Relationship Id="rId141" Type="http://schemas.openxmlformats.org/officeDocument/2006/relationships/slide" Target="slides/slide140.xml" /><Relationship Id="rId146" Type="http://schemas.openxmlformats.org/officeDocument/2006/relationships/slide" Target="slides/slide145.xml" /><Relationship Id="rId167" Type="http://schemas.openxmlformats.org/officeDocument/2006/relationships/slide" Target="slides/slide166.xml" /><Relationship Id="rId188" Type="http://schemas.openxmlformats.org/officeDocument/2006/relationships/tableStyles" Target="tableStyles.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162" Type="http://schemas.openxmlformats.org/officeDocument/2006/relationships/slide" Target="slides/slide161.xml" /><Relationship Id="rId183" Type="http://schemas.openxmlformats.org/officeDocument/2006/relationships/handoutMaster" Target="handoutMasters/handoutMaster1.xml" /><Relationship Id="rId2" Type="http://schemas.openxmlformats.org/officeDocument/2006/relationships/slide" Target="slides/slide1.xml" /><Relationship Id="rId29" Type="http://schemas.openxmlformats.org/officeDocument/2006/relationships/slide" Target="slides/slide28.xml" /><Relationship Id="rId24" Type="http://schemas.openxmlformats.org/officeDocument/2006/relationships/slide" Target="slides/slide23.xml" /><Relationship Id="rId40" Type="http://schemas.openxmlformats.org/officeDocument/2006/relationships/slide" Target="slides/slide39.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15" Type="http://schemas.openxmlformats.org/officeDocument/2006/relationships/slide" Target="slides/slide114.xml" /><Relationship Id="rId131" Type="http://schemas.openxmlformats.org/officeDocument/2006/relationships/slide" Target="slides/slide130.xml" /><Relationship Id="rId136" Type="http://schemas.openxmlformats.org/officeDocument/2006/relationships/slide" Target="slides/slide135.xml" /><Relationship Id="rId157" Type="http://schemas.openxmlformats.org/officeDocument/2006/relationships/slide" Target="slides/slide156.xml" /><Relationship Id="rId178" Type="http://schemas.openxmlformats.org/officeDocument/2006/relationships/slide" Target="slides/slide177.xml" /><Relationship Id="rId61" Type="http://schemas.openxmlformats.org/officeDocument/2006/relationships/slide" Target="slides/slide60.xml" /><Relationship Id="rId82" Type="http://schemas.openxmlformats.org/officeDocument/2006/relationships/slide" Target="slides/slide81.xml" /><Relationship Id="rId152" Type="http://schemas.openxmlformats.org/officeDocument/2006/relationships/slide" Target="slides/slide151.xml" /><Relationship Id="rId173" Type="http://schemas.openxmlformats.org/officeDocument/2006/relationships/slide" Target="slides/slide172.xml" /><Relationship Id="rId19" Type="http://schemas.openxmlformats.org/officeDocument/2006/relationships/slide" Target="slides/slide18.xml" /><Relationship Id="rId14" Type="http://schemas.openxmlformats.org/officeDocument/2006/relationships/slide" Target="slides/slide13.xml" /><Relationship Id="rId30" Type="http://schemas.openxmlformats.org/officeDocument/2006/relationships/slide" Target="slides/slide29.xml" /><Relationship Id="rId35" Type="http://schemas.openxmlformats.org/officeDocument/2006/relationships/slide" Target="slides/slide34.xml" /><Relationship Id="rId56" Type="http://schemas.openxmlformats.org/officeDocument/2006/relationships/slide" Target="slides/slide55.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26" Type="http://schemas.openxmlformats.org/officeDocument/2006/relationships/slide" Target="slides/slide125.xml" /><Relationship Id="rId147" Type="http://schemas.openxmlformats.org/officeDocument/2006/relationships/slide" Target="slides/slide146.xml" /><Relationship Id="rId168" Type="http://schemas.openxmlformats.org/officeDocument/2006/relationships/slide" Target="slides/slide167.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slide" Target="slides/slide120.xml" /><Relationship Id="rId142" Type="http://schemas.openxmlformats.org/officeDocument/2006/relationships/slide" Target="slides/slide141.xml" /><Relationship Id="rId163" Type="http://schemas.openxmlformats.org/officeDocument/2006/relationships/slide" Target="slides/slide162.xml" /><Relationship Id="rId184" Type="http://schemas.openxmlformats.org/officeDocument/2006/relationships/commentAuthors" Target="commentAuthors.xml" /><Relationship Id="rId3" Type="http://schemas.openxmlformats.org/officeDocument/2006/relationships/slide" Target="slides/slide2.xml" /><Relationship Id="rId25" Type="http://schemas.openxmlformats.org/officeDocument/2006/relationships/slide" Target="slides/slide24.xml" /><Relationship Id="rId46" Type="http://schemas.openxmlformats.org/officeDocument/2006/relationships/slide" Target="slides/slide45.xml" /><Relationship Id="rId67" Type="http://schemas.openxmlformats.org/officeDocument/2006/relationships/slide" Target="slides/slide66.xml" /><Relationship Id="rId116" Type="http://schemas.openxmlformats.org/officeDocument/2006/relationships/slide" Target="slides/slide115.xml" /><Relationship Id="rId137" Type="http://schemas.openxmlformats.org/officeDocument/2006/relationships/slide" Target="slides/slide136.xml" /><Relationship Id="rId158" Type="http://schemas.openxmlformats.org/officeDocument/2006/relationships/slide" Target="slides/slide157.xml" /><Relationship Id="rId20" Type="http://schemas.openxmlformats.org/officeDocument/2006/relationships/slide" Target="slides/slide19.xml" /><Relationship Id="rId41" Type="http://schemas.openxmlformats.org/officeDocument/2006/relationships/slide" Target="slides/slide40.xml" /><Relationship Id="rId62" Type="http://schemas.openxmlformats.org/officeDocument/2006/relationships/slide" Target="slides/slide61.xml" /><Relationship Id="rId83" Type="http://schemas.openxmlformats.org/officeDocument/2006/relationships/slide" Target="slides/slide82.xml" /><Relationship Id="rId88" Type="http://schemas.openxmlformats.org/officeDocument/2006/relationships/slide" Target="slides/slide87.xml" /><Relationship Id="rId111" Type="http://schemas.openxmlformats.org/officeDocument/2006/relationships/slide" Target="slides/slide110.xml" /><Relationship Id="rId132" Type="http://schemas.openxmlformats.org/officeDocument/2006/relationships/slide" Target="slides/slide131.xml" /><Relationship Id="rId153" Type="http://schemas.openxmlformats.org/officeDocument/2006/relationships/slide" Target="slides/slide152.xml" /><Relationship Id="rId174" Type="http://schemas.openxmlformats.org/officeDocument/2006/relationships/slide" Target="slides/slide173.xml" /><Relationship Id="rId179" Type="http://schemas.openxmlformats.org/officeDocument/2006/relationships/slide" Target="slides/slide178.xml" /><Relationship Id="rId15" Type="http://schemas.openxmlformats.org/officeDocument/2006/relationships/slide" Target="slides/slide14.xml" /><Relationship Id="rId36" Type="http://schemas.openxmlformats.org/officeDocument/2006/relationships/slide" Target="slides/slide35.xml" /><Relationship Id="rId57" Type="http://schemas.openxmlformats.org/officeDocument/2006/relationships/slide" Target="slides/slide56.xml" /><Relationship Id="rId106" Type="http://schemas.openxmlformats.org/officeDocument/2006/relationships/slide" Target="slides/slide105.xml" /><Relationship Id="rId127" Type="http://schemas.openxmlformats.org/officeDocument/2006/relationships/slide" Target="slides/slide126.xml" /><Relationship Id="rId10" Type="http://schemas.openxmlformats.org/officeDocument/2006/relationships/slide" Target="slides/slide9.xml" /><Relationship Id="rId31" Type="http://schemas.openxmlformats.org/officeDocument/2006/relationships/slide" Target="slides/slide30.xml" /><Relationship Id="rId52" Type="http://schemas.openxmlformats.org/officeDocument/2006/relationships/slide" Target="slides/slide51.xml" /><Relationship Id="rId73" Type="http://schemas.openxmlformats.org/officeDocument/2006/relationships/slide" Target="slides/slide72.xml" /><Relationship Id="rId78" Type="http://schemas.openxmlformats.org/officeDocument/2006/relationships/slide" Target="slides/slide77.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143" Type="http://schemas.openxmlformats.org/officeDocument/2006/relationships/slide" Target="slides/slide142.xml" /><Relationship Id="rId148" Type="http://schemas.openxmlformats.org/officeDocument/2006/relationships/slide" Target="slides/slide147.xml" /><Relationship Id="rId164" Type="http://schemas.openxmlformats.org/officeDocument/2006/relationships/slide" Target="slides/slide163.xml" /><Relationship Id="rId169" Type="http://schemas.openxmlformats.org/officeDocument/2006/relationships/slide" Target="slides/slide168.xml" /><Relationship Id="rId185"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80" Type="http://schemas.openxmlformats.org/officeDocument/2006/relationships/slide" Target="slides/slide179.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2-08T20:18:52.431" idx="1">
    <p:pos x="10" y="10"/>
    <p:text>An inflammasome is a multiprotein complex in the innate immune system that activates inflammatory responses and cell death.
Inflammasomes are activated when the body detects microbial patterns or danger signals, and they play a crucial role in the body's defense against foreign pathogens and tissue damage. 
Composition
Inflammasomes are made up of a sensor protein, inflammatory caspases, and sometimes an adapter protein. 
Activation
When activated, inflammasomes trigger the maturation of proinflammatory cytokines like interleukin-1β (IL-1β) and IL-18. 
Role in disease
Inappropriate activation of inflammasomes can lead to uncontrolled tissue responses that contribute to diseases.
There are several types of inflammasomes, including NLRP1, NLRP3, IPAF, and AIM2. Each type has a different composition and function:
NLRP3: Lacks a CARD and can't recruit pro-caspase-1 without the adaptor molecule ASC.</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822E3-56D3-4392-8133-D9AC9B3463AA}"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230C5B66-AAC7-4A5A-9B27-C0DC18B6874B}">
      <dgm:prSet/>
      <dgm:spPr/>
      <dgm:t>
        <a:bodyPr/>
        <a:lstStyle/>
        <a:p>
          <a:r>
            <a:rPr lang="en-GB"/>
            <a:t>Concepts of autoinflammation vs autoimmunity</a:t>
          </a:r>
          <a:endParaRPr lang="en-US"/>
        </a:p>
      </dgm:t>
    </dgm:pt>
    <dgm:pt modelId="{A8BE0DCA-599E-4B03-8B85-688AF848705E}" type="parTrans" cxnId="{AFEE21B5-8E70-4191-8F69-E68A3A05DDC8}">
      <dgm:prSet/>
      <dgm:spPr/>
      <dgm:t>
        <a:bodyPr/>
        <a:lstStyle/>
        <a:p>
          <a:endParaRPr lang="en-US"/>
        </a:p>
      </dgm:t>
    </dgm:pt>
    <dgm:pt modelId="{7CE53550-EB38-4BDA-80D2-0A06B3D905AF}" type="sibTrans" cxnId="{AFEE21B5-8E70-4191-8F69-E68A3A05DDC8}">
      <dgm:prSet/>
      <dgm:spPr/>
      <dgm:t>
        <a:bodyPr/>
        <a:lstStyle/>
        <a:p>
          <a:endParaRPr lang="en-US"/>
        </a:p>
      </dgm:t>
    </dgm:pt>
    <dgm:pt modelId="{8B3641E0-42A4-4E0C-8B1E-EB5F90DAF939}">
      <dgm:prSet/>
      <dgm:spPr/>
      <dgm:t>
        <a:bodyPr/>
        <a:lstStyle/>
        <a:p>
          <a:r>
            <a:rPr lang="en-GB"/>
            <a:t>Classification of autoinflammatory syndromes</a:t>
          </a:r>
          <a:endParaRPr lang="en-US"/>
        </a:p>
      </dgm:t>
    </dgm:pt>
    <dgm:pt modelId="{E6B1846B-4313-43B1-B28E-603E1F30972F}" type="parTrans" cxnId="{3B617BEF-8044-4BD5-B604-F569C483CF57}">
      <dgm:prSet/>
      <dgm:spPr/>
      <dgm:t>
        <a:bodyPr/>
        <a:lstStyle/>
        <a:p>
          <a:endParaRPr lang="en-US"/>
        </a:p>
      </dgm:t>
    </dgm:pt>
    <dgm:pt modelId="{91D7CC10-E2C0-4411-AC0A-164C1E5FFF92}" type="sibTrans" cxnId="{3B617BEF-8044-4BD5-B604-F569C483CF57}">
      <dgm:prSet/>
      <dgm:spPr/>
      <dgm:t>
        <a:bodyPr/>
        <a:lstStyle/>
        <a:p>
          <a:endParaRPr lang="en-US"/>
        </a:p>
      </dgm:t>
    </dgm:pt>
    <dgm:pt modelId="{161BD98F-21F4-4AC5-B2AE-F107302798BB}">
      <dgm:prSet/>
      <dgm:spPr/>
      <dgm:t>
        <a:bodyPr/>
        <a:lstStyle/>
        <a:p>
          <a:r>
            <a:rPr lang="en-GB"/>
            <a:t>Identification points in each diseases.</a:t>
          </a:r>
          <a:endParaRPr lang="en-US"/>
        </a:p>
      </dgm:t>
    </dgm:pt>
    <dgm:pt modelId="{D6D72159-217A-4FF7-9E05-2EA5D93416BF}" type="parTrans" cxnId="{2523DAA6-B31E-405B-A4AE-645E62AD6B05}">
      <dgm:prSet/>
      <dgm:spPr/>
      <dgm:t>
        <a:bodyPr/>
        <a:lstStyle/>
        <a:p>
          <a:endParaRPr lang="en-US"/>
        </a:p>
      </dgm:t>
    </dgm:pt>
    <dgm:pt modelId="{1F66A721-8D8D-45C6-9CA8-F736164D08E6}" type="sibTrans" cxnId="{2523DAA6-B31E-405B-A4AE-645E62AD6B05}">
      <dgm:prSet/>
      <dgm:spPr/>
      <dgm:t>
        <a:bodyPr/>
        <a:lstStyle/>
        <a:p>
          <a:endParaRPr lang="en-US"/>
        </a:p>
      </dgm:t>
    </dgm:pt>
    <dgm:pt modelId="{CF0BEACA-232F-4F07-A15C-D84422C2BF75}" type="pres">
      <dgm:prSet presAssocID="{3A0822E3-56D3-4392-8133-D9AC9B3463AA}" presName="outerComposite" presStyleCnt="0">
        <dgm:presLayoutVars>
          <dgm:chMax val="5"/>
          <dgm:dir/>
          <dgm:resizeHandles val="exact"/>
        </dgm:presLayoutVars>
      </dgm:prSet>
      <dgm:spPr/>
    </dgm:pt>
    <dgm:pt modelId="{AAD3093E-8442-400B-B315-578DEDD80777}" type="pres">
      <dgm:prSet presAssocID="{3A0822E3-56D3-4392-8133-D9AC9B3463AA}" presName="dummyMaxCanvas" presStyleCnt="0">
        <dgm:presLayoutVars/>
      </dgm:prSet>
      <dgm:spPr/>
    </dgm:pt>
    <dgm:pt modelId="{A84856D0-11EA-4E16-880D-AD6E929FDCED}" type="pres">
      <dgm:prSet presAssocID="{3A0822E3-56D3-4392-8133-D9AC9B3463AA}" presName="ThreeNodes_1" presStyleLbl="node1" presStyleIdx="0" presStyleCnt="3">
        <dgm:presLayoutVars>
          <dgm:bulletEnabled val="1"/>
        </dgm:presLayoutVars>
      </dgm:prSet>
      <dgm:spPr/>
    </dgm:pt>
    <dgm:pt modelId="{A96317E4-E2A5-4547-A879-4D1F779AB79F}" type="pres">
      <dgm:prSet presAssocID="{3A0822E3-56D3-4392-8133-D9AC9B3463AA}" presName="ThreeNodes_2" presStyleLbl="node1" presStyleIdx="1" presStyleCnt="3">
        <dgm:presLayoutVars>
          <dgm:bulletEnabled val="1"/>
        </dgm:presLayoutVars>
      </dgm:prSet>
      <dgm:spPr/>
    </dgm:pt>
    <dgm:pt modelId="{0B042A4F-D0A4-44FB-BF12-24B591F7C018}" type="pres">
      <dgm:prSet presAssocID="{3A0822E3-56D3-4392-8133-D9AC9B3463AA}" presName="ThreeNodes_3" presStyleLbl="node1" presStyleIdx="2" presStyleCnt="3">
        <dgm:presLayoutVars>
          <dgm:bulletEnabled val="1"/>
        </dgm:presLayoutVars>
      </dgm:prSet>
      <dgm:spPr/>
    </dgm:pt>
    <dgm:pt modelId="{A3D77C97-4B60-46FA-9888-67D780C84553}" type="pres">
      <dgm:prSet presAssocID="{3A0822E3-56D3-4392-8133-D9AC9B3463AA}" presName="ThreeConn_1-2" presStyleLbl="fgAccFollowNode1" presStyleIdx="0" presStyleCnt="2">
        <dgm:presLayoutVars>
          <dgm:bulletEnabled val="1"/>
        </dgm:presLayoutVars>
      </dgm:prSet>
      <dgm:spPr/>
    </dgm:pt>
    <dgm:pt modelId="{15B1497B-6083-4861-AF0A-7B84B5B4B55E}" type="pres">
      <dgm:prSet presAssocID="{3A0822E3-56D3-4392-8133-D9AC9B3463AA}" presName="ThreeConn_2-3" presStyleLbl="fgAccFollowNode1" presStyleIdx="1" presStyleCnt="2">
        <dgm:presLayoutVars>
          <dgm:bulletEnabled val="1"/>
        </dgm:presLayoutVars>
      </dgm:prSet>
      <dgm:spPr/>
    </dgm:pt>
    <dgm:pt modelId="{ED051BDC-D148-4F4A-897E-40208E95C3AD}" type="pres">
      <dgm:prSet presAssocID="{3A0822E3-56D3-4392-8133-D9AC9B3463AA}" presName="ThreeNodes_1_text" presStyleLbl="node1" presStyleIdx="2" presStyleCnt="3">
        <dgm:presLayoutVars>
          <dgm:bulletEnabled val="1"/>
        </dgm:presLayoutVars>
      </dgm:prSet>
      <dgm:spPr/>
    </dgm:pt>
    <dgm:pt modelId="{276FA54E-A147-4675-9818-514144470088}" type="pres">
      <dgm:prSet presAssocID="{3A0822E3-56D3-4392-8133-D9AC9B3463AA}" presName="ThreeNodes_2_text" presStyleLbl="node1" presStyleIdx="2" presStyleCnt="3">
        <dgm:presLayoutVars>
          <dgm:bulletEnabled val="1"/>
        </dgm:presLayoutVars>
      </dgm:prSet>
      <dgm:spPr/>
    </dgm:pt>
    <dgm:pt modelId="{34525E4F-1FD7-4802-A1EC-F7C9D2E574E0}" type="pres">
      <dgm:prSet presAssocID="{3A0822E3-56D3-4392-8133-D9AC9B3463AA}" presName="ThreeNodes_3_text" presStyleLbl="node1" presStyleIdx="2" presStyleCnt="3">
        <dgm:presLayoutVars>
          <dgm:bulletEnabled val="1"/>
        </dgm:presLayoutVars>
      </dgm:prSet>
      <dgm:spPr/>
    </dgm:pt>
  </dgm:ptLst>
  <dgm:cxnLst>
    <dgm:cxn modelId="{F2EF6B42-5225-4ADF-B36E-A846BDD3F7B3}" type="presOf" srcId="{91D7CC10-E2C0-4411-AC0A-164C1E5FFF92}" destId="{15B1497B-6083-4861-AF0A-7B84B5B4B55E}" srcOrd="0" destOrd="0" presId="urn:microsoft.com/office/officeart/2005/8/layout/vProcess5"/>
    <dgm:cxn modelId="{0380AE6A-1482-4C68-BEB1-93555C77CACE}" type="presOf" srcId="{161BD98F-21F4-4AC5-B2AE-F107302798BB}" destId="{0B042A4F-D0A4-44FB-BF12-24B591F7C018}" srcOrd="0" destOrd="0" presId="urn:microsoft.com/office/officeart/2005/8/layout/vProcess5"/>
    <dgm:cxn modelId="{03A2F87F-AA8C-4170-A83A-DBE60884C62C}" type="presOf" srcId="{8B3641E0-42A4-4E0C-8B1E-EB5F90DAF939}" destId="{A96317E4-E2A5-4547-A879-4D1F779AB79F}" srcOrd="0" destOrd="0" presId="urn:microsoft.com/office/officeart/2005/8/layout/vProcess5"/>
    <dgm:cxn modelId="{78B40DA1-AB71-4F98-A811-8476F1139FC6}" type="presOf" srcId="{161BD98F-21F4-4AC5-B2AE-F107302798BB}" destId="{34525E4F-1FD7-4802-A1EC-F7C9D2E574E0}" srcOrd="1" destOrd="0" presId="urn:microsoft.com/office/officeart/2005/8/layout/vProcess5"/>
    <dgm:cxn modelId="{2523DAA6-B31E-405B-A4AE-645E62AD6B05}" srcId="{3A0822E3-56D3-4392-8133-D9AC9B3463AA}" destId="{161BD98F-21F4-4AC5-B2AE-F107302798BB}" srcOrd="2" destOrd="0" parTransId="{D6D72159-217A-4FF7-9E05-2EA5D93416BF}" sibTransId="{1F66A721-8D8D-45C6-9CA8-F736164D08E6}"/>
    <dgm:cxn modelId="{AFEE21B5-8E70-4191-8F69-E68A3A05DDC8}" srcId="{3A0822E3-56D3-4392-8133-D9AC9B3463AA}" destId="{230C5B66-AAC7-4A5A-9B27-C0DC18B6874B}" srcOrd="0" destOrd="0" parTransId="{A8BE0DCA-599E-4B03-8B85-688AF848705E}" sibTransId="{7CE53550-EB38-4BDA-80D2-0A06B3D905AF}"/>
    <dgm:cxn modelId="{BD2A54B6-7FF7-48EB-9ECA-2C4E97DC9F47}" type="presOf" srcId="{230C5B66-AAC7-4A5A-9B27-C0DC18B6874B}" destId="{ED051BDC-D148-4F4A-897E-40208E95C3AD}" srcOrd="1" destOrd="0" presId="urn:microsoft.com/office/officeart/2005/8/layout/vProcess5"/>
    <dgm:cxn modelId="{D6F7D6CC-BE77-418E-BA01-D32FE1893507}" type="presOf" srcId="{230C5B66-AAC7-4A5A-9B27-C0DC18B6874B}" destId="{A84856D0-11EA-4E16-880D-AD6E929FDCED}" srcOrd="0" destOrd="0" presId="urn:microsoft.com/office/officeart/2005/8/layout/vProcess5"/>
    <dgm:cxn modelId="{2C797BD7-5BF9-4018-9FFB-E4B7941B09BE}" type="presOf" srcId="{7CE53550-EB38-4BDA-80D2-0A06B3D905AF}" destId="{A3D77C97-4B60-46FA-9888-67D780C84553}" srcOrd="0" destOrd="0" presId="urn:microsoft.com/office/officeart/2005/8/layout/vProcess5"/>
    <dgm:cxn modelId="{0574B3DC-F4D7-4E00-BE63-E111230CC360}" type="presOf" srcId="{8B3641E0-42A4-4E0C-8B1E-EB5F90DAF939}" destId="{276FA54E-A147-4675-9818-514144470088}" srcOrd="1" destOrd="0" presId="urn:microsoft.com/office/officeart/2005/8/layout/vProcess5"/>
    <dgm:cxn modelId="{3B617BEF-8044-4BD5-B604-F569C483CF57}" srcId="{3A0822E3-56D3-4392-8133-D9AC9B3463AA}" destId="{8B3641E0-42A4-4E0C-8B1E-EB5F90DAF939}" srcOrd="1" destOrd="0" parTransId="{E6B1846B-4313-43B1-B28E-603E1F30972F}" sibTransId="{91D7CC10-E2C0-4411-AC0A-164C1E5FFF92}"/>
    <dgm:cxn modelId="{36AC2AF3-826E-4337-A7F7-59A0B4A3CDC0}" type="presOf" srcId="{3A0822E3-56D3-4392-8133-D9AC9B3463AA}" destId="{CF0BEACA-232F-4F07-A15C-D84422C2BF75}" srcOrd="0" destOrd="0" presId="urn:microsoft.com/office/officeart/2005/8/layout/vProcess5"/>
    <dgm:cxn modelId="{BA996759-12E7-4EE4-9753-27D5B2E8D242}" type="presParOf" srcId="{CF0BEACA-232F-4F07-A15C-D84422C2BF75}" destId="{AAD3093E-8442-400B-B315-578DEDD80777}" srcOrd="0" destOrd="0" presId="urn:microsoft.com/office/officeart/2005/8/layout/vProcess5"/>
    <dgm:cxn modelId="{8DD010C3-31BA-4A9C-B362-FCA63379E90D}" type="presParOf" srcId="{CF0BEACA-232F-4F07-A15C-D84422C2BF75}" destId="{A84856D0-11EA-4E16-880D-AD6E929FDCED}" srcOrd="1" destOrd="0" presId="urn:microsoft.com/office/officeart/2005/8/layout/vProcess5"/>
    <dgm:cxn modelId="{0087173B-0CCC-4247-8111-E028BFE3C846}" type="presParOf" srcId="{CF0BEACA-232F-4F07-A15C-D84422C2BF75}" destId="{A96317E4-E2A5-4547-A879-4D1F779AB79F}" srcOrd="2" destOrd="0" presId="urn:microsoft.com/office/officeart/2005/8/layout/vProcess5"/>
    <dgm:cxn modelId="{DFDE148F-6525-4764-88BB-E98CF5A8BFC7}" type="presParOf" srcId="{CF0BEACA-232F-4F07-A15C-D84422C2BF75}" destId="{0B042A4F-D0A4-44FB-BF12-24B591F7C018}" srcOrd="3" destOrd="0" presId="urn:microsoft.com/office/officeart/2005/8/layout/vProcess5"/>
    <dgm:cxn modelId="{E647F4A8-BCCB-48E0-AB37-548A333DDC4C}" type="presParOf" srcId="{CF0BEACA-232F-4F07-A15C-D84422C2BF75}" destId="{A3D77C97-4B60-46FA-9888-67D780C84553}" srcOrd="4" destOrd="0" presId="urn:microsoft.com/office/officeart/2005/8/layout/vProcess5"/>
    <dgm:cxn modelId="{8DE53739-238E-48F1-A7B6-2013B4D4351E}" type="presParOf" srcId="{CF0BEACA-232F-4F07-A15C-D84422C2BF75}" destId="{15B1497B-6083-4861-AF0A-7B84B5B4B55E}" srcOrd="5" destOrd="0" presId="urn:microsoft.com/office/officeart/2005/8/layout/vProcess5"/>
    <dgm:cxn modelId="{C17B7BE6-F141-4119-99F5-5670DB4D69BB}" type="presParOf" srcId="{CF0BEACA-232F-4F07-A15C-D84422C2BF75}" destId="{ED051BDC-D148-4F4A-897E-40208E95C3AD}" srcOrd="6" destOrd="0" presId="urn:microsoft.com/office/officeart/2005/8/layout/vProcess5"/>
    <dgm:cxn modelId="{66332C80-5418-47E3-9F17-E148F2AADB6F}" type="presParOf" srcId="{CF0BEACA-232F-4F07-A15C-D84422C2BF75}" destId="{276FA54E-A147-4675-9818-514144470088}" srcOrd="7" destOrd="0" presId="urn:microsoft.com/office/officeart/2005/8/layout/vProcess5"/>
    <dgm:cxn modelId="{430DB90E-E696-4740-B70B-02128EDC2219}" type="presParOf" srcId="{CF0BEACA-232F-4F07-A15C-D84422C2BF75}" destId="{34525E4F-1FD7-4802-A1EC-F7C9D2E574E0}"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F082AB-E29D-4F8A-A49B-8356552CB24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D41A352-A119-46F2-A5E0-E50BDAE7F357}">
      <dgm:prSet/>
      <dgm:spPr/>
      <dgm:t>
        <a:bodyPr/>
        <a:lstStyle/>
        <a:p>
          <a:r>
            <a:rPr lang="en-GB"/>
            <a:t>Autosomal dominant disorders</a:t>
          </a:r>
          <a:endParaRPr lang="en-US"/>
        </a:p>
      </dgm:t>
    </dgm:pt>
    <dgm:pt modelId="{83B972F1-F089-45CA-8111-62D5997C2DFD}" type="parTrans" cxnId="{6A2CBFE8-006B-422A-8F52-604B240BD966}">
      <dgm:prSet/>
      <dgm:spPr/>
      <dgm:t>
        <a:bodyPr/>
        <a:lstStyle/>
        <a:p>
          <a:endParaRPr lang="en-US"/>
        </a:p>
      </dgm:t>
    </dgm:pt>
    <dgm:pt modelId="{3DDC0CB7-02B9-4B97-A0F2-A0315E039B76}" type="sibTrans" cxnId="{6A2CBFE8-006B-422A-8F52-604B240BD966}">
      <dgm:prSet/>
      <dgm:spPr/>
      <dgm:t>
        <a:bodyPr/>
        <a:lstStyle/>
        <a:p>
          <a:endParaRPr lang="en-US"/>
        </a:p>
      </dgm:t>
    </dgm:pt>
    <dgm:pt modelId="{B9EE7976-8378-47FB-A6D1-51014370C7BB}">
      <dgm:prSet/>
      <dgm:spPr/>
      <dgm:t>
        <a:bodyPr/>
        <a:lstStyle/>
        <a:p>
          <a:r>
            <a:rPr lang="en-GB"/>
            <a:t>Associated with missense mutations in the NLRP3/CIAS1 gene encoding a death domain protein known variously as NLRP3, NALP3 or cryopyrin.</a:t>
          </a:r>
          <a:endParaRPr lang="en-US"/>
        </a:p>
      </dgm:t>
    </dgm:pt>
    <dgm:pt modelId="{2DEE1DA4-51BD-44AC-86A8-78DDF0C3C415}" type="parTrans" cxnId="{48712CED-6539-4076-A2D4-8B870C8948C9}">
      <dgm:prSet/>
      <dgm:spPr/>
      <dgm:t>
        <a:bodyPr/>
        <a:lstStyle/>
        <a:p>
          <a:endParaRPr lang="en-US"/>
        </a:p>
      </dgm:t>
    </dgm:pt>
    <dgm:pt modelId="{7B8F21B1-98CF-4619-952C-4AFA7E1ECF9E}" type="sibTrans" cxnId="{48712CED-6539-4076-A2D4-8B870C8948C9}">
      <dgm:prSet/>
      <dgm:spPr/>
      <dgm:t>
        <a:bodyPr/>
        <a:lstStyle/>
        <a:p>
          <a:endParaRPr lang="en-US"/>
        </a:p>
      </dgm:t>
    </dgm:pt>
    <dgm:pt modelId="{FFAF9D2D-EB95-4728-888B-B55E432F5D0F}">
      <dgm:prSet/>
      <dgm:spPr/>
      <dgm:t>
        <a:bodyPr/>
        <a:lstStyle/>
        <a:p>
          <a:r>
            <a:rPr lang="en-GB"/>
            <a:t>This protein is expressed in epithelial cells of the skin and mucosa, granulocytes, dendritic cells and in T and B lymphocytes.</a:t>
          </a:r>
          <a:endParaRPr lang="en-US"/>
        </a:p>
      </dgm:t>
    </dgm:pt>
    <dgm:pt modelId="{8C75B6E9-4A14-46BC-A25D-5B903505F418}" type="parTrans" cxnId="{7E481876-3649-4EE1-A9C1-688224AB30DE}">
      <dgm:prSet/>
      <dgm:spPr/>
      <dgm:t>
        <a:bodyPr/>
        <a:lstStyle/>
        <a:p>
          <a:endParaRPr lang="en-US"/>
        </a:p>
      </dgm:t>
    </dgm:pt>
    <dgm:pt modelId="{BED6B50C-E3DA-422E-82F8-2759B945F488}" type="sibTrans" cxnId="{7E481876-3649-4EE1-A9C1-688224AB30DE}">
      <dgm:prSet/>
      <dgm:spPr/>
      <dgm:t>
        <a:bodyPr/>
        <a:lstStyle/>
        <a:p>
          <a:endParaRPr lang="en-US"/>
        </a:p>
      </dgm:t>
    </dgm:pt>
    <dgm:pt modelId="{78B51770-B921-4CE6-97BC-03576B302003}">
      <dgm:prSet/>
      <dgm:spPr/>
      <dgm:t>
        <a:bodyPr/>
        <a:lstStyle/>
        <a:p>
          <a:r>
            <a:rPr lang="en-GB"/>
            <a:t>Pathogen-associated molecular patterns (PAMPs) induce association of NLRP3 with other members of the death domain superfamily to form a cytosolic protein complex inflammasome.</a:t>
          </a:r>
          <a:endParaRPr lang="en-US"/>
        </a:p>
      </dgm:t>
    </dgm:pt>
    <dgm:pt modelId="{F509D253-9E06-4819-8290-D42E2C5B11DE}" type="parTrans" cxnId="{3C4AB29C-1199-4C44-B74D-01B55A07C5D2}">
      <dgm:prSet/>
      <dgm:spPr/>
      <dgm:t>
        <a:bodyPr/>
        <a:lstStyle/>
        <a:p>
          <a:endParaRPr lang="en-US"/>
        </a:p>
      </dgm:t>
    </dgm:pt>
    <dgm:pt modelId="{A9D77BFA-E856-4699-9AE8-35EC24825F2D}" type="sibTrans" cxnId="{3C4AB29C-1199-4C44-B74D-01B55A07C5D2}">
      <dgm:prSet/>
      <dgm:spPr/>
      <dgm:t>
        <a:bodyPr/>
        <a:lstStyle/>
        <a:p>
          <a:endParaRPr lang="en-US"/>
        </a:p>
      </dgm:t>
    </dgm:pt>
    <dgm:pt modelId="{5D99C89B-08A2-488D-948D-53224126650B}" type="pres">
      <dgm:prSet presAssocID="{61F082AB-E29D-4F8A-A49B-8356552CB249}" presName="linear" presStyleCnt="0">
        <dgm:presLayoutVars>
          <dgm:animLvl val="lvl"/>
          <dgm:resizeHandles val="exact"/>
        </dgm:presLayoutVars>
      </dgm:prSet>
      <dgm:spPr/>
    </dgm:pt>
    <dgm:pt modelId="{8C26A7F9-E797-42BE-98D9-68824CFB08C1}" type="pres">
      <dgm:prSet presAssocID="{2D41A352-A119-46F2-A5E0-E50BDAE7F357}" presName="parentText" presStyleLbl="node1" presStyleIdx="0" presStyleCnt="4">
        <dgm:presLayoutVars>
          <dgm:chMax val="0"/>
          <dgm:bulletEnabled val="1"/>
        </dgm:presLayoutVars>
      </dgm:prSet>
      <dgm:spPr/>
    </dgm:pt>
    <dgm:pt modelId="{BB5A7CB1-B791-4730-828C-56EA8B9D7379}" type="pres">
      <dgm:prSet presAssocID="{3DDC0CB7-02B9-4B97-A0F2-A0315E039B76}" presName="spacer" presStyleCnt="0"/>
      <dgm:spPr/>
    </dgm:pt>
    <dgm:pt modelId="{5E6C7CAA-9A97-4391-99C3-96547D49645B}" type="pres">
      <dgm:prSet presAssocID="{B9EE7976-8378-47FB-A6D1-51014370C7BB}" presName="parentText" presStyleLbl="node1" presStyleIdx="1" presStyleCnt="4">
        <dgm:presLayoutVars>
          <dgm:chMax val="0"/>
          <dgm:bulletEnabled val="1"/>
        </dgm:presLayoutVars>
      </dgm:prSet>
      <dgm:spPr/>
    </dgm:pt>
    <dgm:pt modelId="{BE301CD7-E1A1-4A81-9ACB-256827844108}" type="pres">
      <dgm:prSet presAssocID="{7B8F21B1-98CF-4619-952C-4AFA7E1ECF9E}" presName="spacer" presStyleCnt="0"/>
      <dgm:spPr/>
    </dgm:pt>
    <dgm:pt modelId="{BC00F5E8-5362-460A-A419-7D67723F0B14}" type="pres">
      <dgm:prSet presAssocID="{FFAF9D2D-EB95-4728-888B-B55E432F5D0F}" presName="parentText" presStyleLbl="node1" presStyleIdx="2" presStyleCnt="4">
        <dgm:presLayoutVars>
          <dgm:chMax val="0"/>
          <dgm:bulletEnabled val="1"/>
        </dgm:presLayoutVars>
      </dgm:prSet>
      <dgm:spPr/>
    </dgm:pt>
    <dgm:pt modelId="{8B89D5C4-A234-4E20-86FA-346D6F7A1C32}" type="pres">
      <dgm:prSet presAssocID="{BED6B50C-E3DA-422E-82F8-2759B945F488}" presName="spacer" presStyleCnt="0"/>
      <dgm:spPr/>
    </dgm:pt>
    <dgm:pt modelId="{E2152DBD-4EB1-40F8-A642-6D514F3399F8}" type="pres">
      <dgm:prSet presAssocID="{78B51770-B921-4CE6-97BC-03576B302003}" presName="parentText" presStyleLbl="node1" presStyleIdx="3" presStyleCnt="4">
        <dgm:presLayoutVars>
          <dgm:chMax val="0"/>
          <dgm:bulletEnabled val="1"/>
        </dgm:presLayoutVars>
      </dgm:prSet>
      <dgm:spPr/>
    </dgm:pt>
  </dgm:ptLst>
  <dgm:cxnLst>
    <dgm:cxn modelId="{7761C929-0148-4A21-A181-320204F403CD}" type="presOf" srcId="{61F082AB-E29D-4F8A-A49B-8356552CB249}" destId="{5D99C89B-08A2-488D-948D-53224126650B}" srcOrd="0" destOrd="0" presId="urn:microsoft.com/office/officeart/2005/8/layout/vList2"/>
    <dgm:cxn modelId="{B4162652-7791-46D4-9CDE-8C737963E1D9}" type="presOf" srcId="{78B51770-B921-4CE6-97BC-03576B302003}" destId="{E2152DBD-4EB1-40F8-A642-6D514F3399F8}" srcOrd="0" destOrd="0" presId="urn:microsoft.com/office/officeart/2005/8/layout/vList2"/>
    <dgm:cxn modelId="{7E481876-3649-4EE1-A9C1-688224AB30DE}" srcId="{61F082AB-E29D-4F8A-A49B-8356552CB249}" destId="{FFAF9D2D-EB95-4728-888B-B55E432F5D0F}" srcOrd="2" destOrd="0" parTransId="{8C75B6E9-4A14-46BC-A25D-5B903505F418}" sibTransId="{BED6B50C-E3DA-422E-82F8-2759B945F488}"/>
    <dgm:cxn modelId="{3C4AB29C-1199-4C44-B74D-01B55A07C5D2}" srcId="{61F082AB-E29D-4F8A-A49B-8356552CB249}" destId="{78B51770-B921-4CE6-97BC-03576B302003}" srcOrd="3" destOrd="0" parTransId="{F509D253-9E06-4819-8290-D42E2C5B11DE}" sibTransId="{A9D77BFA-E856-4699-9AE8-35EC24825F2D}"/>
    <dgm:cxn modelId="{D70B05A0-49AC-46D8-999B-E183C4ECC5AF}" type="presOf" srcId="{B9EE7976-8378-47FB-A6D1-51014370C7BB}" destId="{5E6C7CAA-9A97-4391-99C3-96547D49645B}" srcOrd="0" destOrd="0" presId="urn:microsoft.com/office/officeart/2005/8/layout/vList2"/>
    <dgm:cxn modelId="{9333CFB2-DF48-410E-85BC-E26D02B9B2FE}" type="presOf" srcId="{FFAF9D2D-EB95-4728-888B-B55E432F5D0F}" destId="{BC00F5E8-5362-460A-A419-7D67723F0B14}" srcOrd="0" destOrd="0" presId="urn:microsoft.com/office/officeart/2005/8/layout/vList2"/>
    <dgm:cxn modelId="{6A2CBFE8-006B-422A-8F52-604B240BD966}" srcId="{61F082AB-E29D-4F8A-A49B-8356552CB249}" destId="{2D41A352-A119-46F2-A5E0-E50BDAE7F357}" srcOrd="0" destOrd="0" parTransId="{83B972F1-F089-45CA-8111-62D5997C2DFD}" sibTransId="{3DDC0CB7-02B9-4B97-A0F2-A0315E039B76}"/>
    <dgm:cxn modelId="{B7D44BEC-941A-4A77-A568-ED4664451525}" type="presOf" srcId="{2D41A352-A119-46F2-A5E0-E50BDAE7F357}" destId="{8C26A7F9-E797-42BE-98D9-68824CFB08C1}" srcOrd="0" destOrd="0" presId="urn:microsoft.com/office/officeart/2005/8/layout/vList2"/>
    <dgm:cxn modelId="{48712CED-6539-4076-A2D4-8B870C8948C9}" srcId="{61F082AB-E29D-4F8A-A49B-8356552CB249}" destId="{B9EE7976-8378-47FB-A6D1-51014370C7BB}" srcOrd="1" destOrd="0" parTransId="{2DEE1DA4-51BD-44AC-86A8-78DDF0C3C415}" sibTransId="{7B8F21B1-98CF-4619-952C-4AFA7E1ECF9E}"/>
    <dgm:cxn modelId="{A5EB4408-121E-43E2-AEF0-2AF0CB8C11DA}" type="presParOf" srcId="{5D99C89B-08A2-488D-948D-53224126650B}" destId="{8C26A7F9-E797-42BE-98D9-68824CFB08C1}" srcOrd="0" destOrd="0" presId="urn:microsoft.com/office/officeart/2005/8/layout/vList2"/>
    <dgm:cxn modelId="{4C0E10BD-F546-44EA-BE21-432A00FE2351}" type="presParOf" srcId="{5D99C89B-08A2-488D-948D-53224126650B}" destId="{BB5A7CB1-B791-4730-828C-56EA8B9D7379}" srcOrd="1" destOrd="0" presId="urn:microsoft.com/office/officeart/2005/8/layout/vList2"/>
    <dgm:cxn modelId="{37FBB007-91AD-4613-A111-C857EEBF9BB6}" type="presParOf" srcId="{5D99C89B-08A2-488D-948D-53224126650B}" destId="{5E6C7CAA-9A97-4391-99C3-96547D49645B}" srcOrd="2" destOrd="0" presId="urn:microsoft.com/office/officeart/2005/8/layout/vList2"/>
    <dgm:cxn modelId="{9811EA60-EA31-4C64-845D-BD962501B97B}" type="presParOf" srcId="{5D99C89B-08A2-488D-948D-53224126650B}" destId="{BE301CD7-E1A1-4A81-9ACB-256827844108}" srcOrd="3" destOrd="0" presId="urn:microsoft.com/office/officeart/2005/8/layout/vList2"/>
    <dgm:cxn modelId="{738F4E71-F207-4A49-BE8F-938C7D8B4A81}" type="presParOf" srcId="{5D99C89B-08A2-488D-948D-53224126650B}" destId="{BC00F5E8-5362-460A-A419-7D67723F0B14}" srcOrd="4" destOrd="0" presId="urn:microsoft.com/office/officeart/2005/8/layout/vList2"/>
    <dgm:cxn modelId="{A91F13B6-D344-4F7B-9237-9ABF04A5A0BF}" type="presParOf" srcId="{5D99C89B-08A2-488D-948D-53224126650B}" destId="{8B89D5C4-A234-4E20-86FA-346D6F7A1C32}" srcOrd="5" destOrd="0" presId="urn:microsoft.com/office/officeart/2005/8/layout/vList2"/>
    <dgm:cxn modelId="{D861299A-D6B8-4681-B719-5E724229A62A}" type="presParOf" srcId="{5D99C89B-08A2-488D-948D-53224126650B}" destId="{E2152DBD-4EB1-40F8-A642-6D514F3399F8}"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2C1693A0-B678-4894-BBBB-A610C4E8C53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BD9F338-42E8-4302-9083-B393D71D06FF}">
      <dgm:prSet/>
      <dgm:spPr/>
      <dgm:t>
        <a:bodyPr/>
        <a:lstStyle/>
        <a:p>
          <a:r>
            <a:rPr lang="en-GB"/>
            <a:t>Behçet-like variant are aphthae of the oral and genital mucosa, as well as ulcerations of the oesophagus. </a:t>
          </a:r>
          <a:endParaRPr lang="en-US"/>
        </a:p>
      </dgm:t>
    </dgm:pt>
    <dgm:pt modelId="{78A62564-165E-4C62-AC6F-BC28703D8159}" type="parTrans" cxnId="{6D2CEB08-E612-417F-A4DC-796FAB8E2D99}">
      <dgm:prSet/>
      <dgm:spPr/>
      <dgm:t>
        <a:bodyPr/>
        <a:lstStyle/>
        <a:p>
          <a:endParaRPr lang="en-US"/>
        </a:p>
      </dgm:t>
    </dgm:pt>
    <dgm:pt modelId="{DDE00125-9970-4D16-BC8C-010C87C3ADB3}" type="sibTrans" cxnId="{6D2CEB08-E612-417F-A4DC-796FAB8E2D99}">
      <dgm:prSet/>
      <dgm:spPr/>
      <dgm:t>
        <a:bodyPr/>
        <a:lstStyle/>
        <a:p>
          <a:endParaRPr lang="en-US"/>
        </a:p>
      </dgm:t>
    </dgm:pt>
    <dgm:pt modelId="{C284FCC2-9356-4699-9B39-D2648EC64BA0}">
      <dgm:prSet/>
      <dgm:spPr/>
      <dgm:t>
        <a:bodyPr/>
        <a:lstStyle/>
        <a:p>
          <a:r>
            <a:rPr lang="en-GB"/>
            <a:t>Pathergy can be present.</a:t>
          </a:r>
          <a:endParaRPr lang="en-US"/>
        </a:p>
      </dgm:t>
    </dgm:pt>
    <dgm:pt modelId="{5B42A67A-F1CE-440E-8E1A-AA3257375EF7}" type="parTrans" cxnId="{D3D3EAB1-199C-42EE-8DB3-D06DFE8034F2}">
      <dgm:prSet/>
      <dgm:spPr/>
      <dgm:t>
        <a:bodyPr/>
        <a:lstStyle/>
        <a:p>
          <a:endParaRPr lang="en-US"/>
        </a:p>
      </dgm:t>
    </dgm:pt>
    <dgm:pt modelId="{6A2E9A6A-A993-4A5C-A2C9-F0B2A329BFF2}" type="sibTrans" cxnId="{D3D3EAB1-199C-42EE-8DB3-D06DFE8034F2}">
      <dgm:prSet/>
      <dgm:spPr/>
      <dgm:t>
        <a:bodyPr/>
        <a:lstStyle/>
        <a:p>
          <a:endParaRPr lang="en-US"/>
        </a:p>
      </dgm:t>
    </dgm:pt>
    <dgm:pt modelId="{4B7A7D7F-ECE2-4BF4-9A48-AA08B8A392E8}">
      <dgm:prSet/>
      <dgm:spPr/>
      <dgm:t>
        <a:bodyPr/>
        <a:lstStyle/>
        <a:p>
          <a:r>
            <a:rPr lang="en-GB"/>
            <a:t>Aseptic necrotising-fasciitis-like lesions characterise the patients with FANF.</a:t>
          </a:r>
          <a:endParaRPr lang="en-US"/>
        </a:p>
      </dgm:t>
    </dgm:pt>
    <dgm:pt modelId="{18486FB3-70E6-4E07-A046-905B846666D9}" type="parTrans" cxnId="{F32811F9-A9AC-4311-B7C8-5839449FCAC6}">
      <dgm:prSet/>
      <dgm:spPr/>
      <dgm:t>
        <a:bodyPr/>
        <a:lstStyle/>
        <a:p>
          <a:endParaRPr lang="en-US"/>
        </a:p>
      </dgm:t>
    </dgm:pt>
    <dgm:pt modelId="{2835D4A8-9B87-4887-B517-0335B6D2952B}" type="sibTrans" cxnId="{F32811F9-A9AC-4311-B7C8-5839449FCAC6}">
      <dgm:prSet/>
      <dgm:spPr/>
      <dgm:t>
        <a:bodyPr/>
        <a:lstStyle/>
        <a:p>
          <a:endParaRPr lang="en-US"/>
        </a:p>
      </dgm:t>
    </dgm:pt>
    <dgm:pt modelId="{4E9C1492-E7A3-491A-91C0-A73E417B8EB9}">
      <dgm:prSet/>
      <dgm:spPr/>
      <dgm:t>
        <a:bodyPr/>
        <a:lstStyle/>
        <a:p>
          <a:r>
            <a:rPr lang="en-GB"/>
            <a:t>They have hypogammaglobulinaemia ,  deficient production of specific antibodies, and decreased classed-switched memory B cells.</a:t>
          </a:r>
          <a:endParaRPr lang="en-US"/>
        </a:p>
      </dgm:t>
    </dgm:pt>
    <dgm:pt modelId="{7CA5858C-0829-4396-97A6-C95DE6810B6C}" type="parTrans" cxnId="{494EBC80-1C7B-4DCF-9A4B-A06720DA7AFC}">
      <dgm:prSet/>
      <dgm:spPr/>
      <dgm:t>
        <a:bodyPr/>
        <a:lstStyle/>
        <a:p>
          <a:endParaRPr lang="en-US"/>
        </a:p>
      </dgm:t>
    </dgm:pt>
    <dgm:pt modelId="{27951B8A-7C04-4C59-92FF-08CFF893A302}" type="sibTrans" cxnId="{494EBC80-1C7B-4DCF-9A4B-A06720DA7AFC}">
      <dgm:prSet/>
      <dgm:spPr/>
      <dgm:t>
        <a:bodyPr/>
        <a:lstStyle/>
        <a:p>
          <a:endParaRPr lang="en-US"/>
        </a:p>
      </dgm:t>
    </dgm:pt>
    <dgm:pt modelId="{A4F70BC5-CABF-48C1-BA03-FC3AF7D56E1B}">
      <dgm:prSet/>
      <dgm:spPr/>
      <dgm:t>
        <a:bodyPr/>
        <a:lstStyle/>
        <a:p>
          <a:r>
            <a:rPr lang="en-GB"/>
            <a:t>mutations in NFκB2.</a:t>
          </a:r>
          <a:endParaRPr lang="en-US"/>
        </a:p>
      </dgm:t>
    </dgm:pt>
    <dgm:pt modelId="{CEB6FE7C-98BC-41AC-801C-162CD97DDA5B}" type="parTrans" cxnId="{95D75E02-EE3B-4C10-BCFC-3ED0BEF304CD}">
      <dgm:prSet/>
      <dgm:spPr/>
      <dgm:t>
        <a:bodyPr/>
        <a:lstStyle/>
        <a:p>
          <a:endParaRPr lang="en-US"/>
        </a:p>
      </dgm:t>
    </dgm:pt>
    <dgm:pt modelId="{97308FF7-781D-409C-B087-77210630899F}" type="sibTrans" cxnId="{95D75E02-EE3B-4C10-BCFC-3ED0BEF304CD}">
      <dgm:prSet/>
      <dgm:spPr/>
      <dgm:t>
        <a:bodyPr/>
        <a:lstStyle/>
        <a:p>
          <a:endParaRPr lang="en-US"/>
        </a:p>
      </dgm:t>
    </dgm:pt>
    <dgm:pt modelId="{ACF7075C-DA88-42D0-9B54-145CFB625353}">
      <dgm:prSet/>
      <dgm:spPr/>
      <dgm:t>
        <a:bodyPr/>
        <a:lstStyle/>
        <a:p>
          <a:r>
            <a:rPr lang="en-GB"/>
            <a:t>Immune deficiency treatment includes antibiotics and intravenous immunoglobulins.</a:t>
          </a:r>
          <a:endParaRPr lang="en-US"/>
        </a:p>
      </dgm:t>
    </dgm:pt>
    <dgm:pt modelId="{AF82920B-FB62-45E0-8FFC-BCB5F755640F}" type="parTrans" cxnId="{AB6496E5-A5CF-4BE8-928F-43E19F352ACF}">
      <dgm:prSet/>
      <dgm:spPr/>
      <dgm:t>
        <a:bodyPr/>
        <a:lstStyle/>
        <a:p>
          <a:endParaRPr lang="en-US"/>
        </a:p>
      </dgm:t>
    </dgm:pt>
    <dgm:pt modelId="{8C094390-BABB-421C-82E2-02005761E7AA}" type="sibTrans" cxnId="{AB6496E5-A5CF-4BE8-928F-43E19F352ACF}">
      <dgm:prSet/>
      <dgm:spPr/>
      <dgm:t>
        <a:bodyPr/>
        <a:lstStyle/>
        <a:p>
          <a:endParaRPr lang="en-US"/>
        </a:p>
      </dgm:t>
    </dgm:pt>
    <dgm:pt modelId="{01477902-1EC6-4436-AED0-7BC3A2CC3DF9}">
      <dgm:prSet/>
      <dgm:spPr/>
      <dgm:t>
        <a:bodyPr/>
        <a:lstStyle/>
        <a:p>
          <a:r>
            <a:rPr lang="en-GB"/>
            <a:t>Behçet-like manifestations are treated like classic Behçet disease, with potential utility of IL-1 and TNF-inhibitors.</a:t>
          </a:r>
          <a:endParaRPr lang="en-US"/>
        </a:p>
      </dgm:t>
    </dgm:pt>
    <dgm:pt modelId="{915E1365-FC81-4D82-875D-83DB004A1FE5}" type="parTrans" cxnId="{393457F8-F243-4050-A89C-BD3A1CF203A3}">
      <dgm:prSet/>
      <dgm:spPr/>
      <dgm:t>
        <a:bodyPr/>
        <a:lstStyle/>
        <a:p>
          <a:endParaRPr lang="en-US"/>
        </a:p>
      </dgm:t>
    </dgm:pt>
    <dgm:pt modelId="{6CDB8020-138D-4E00-9FFF-3EFF5AFB3591}" type="sibTrans" cxnId="{393457F8-F243-4050-A89C-BD3A1CF203A3}">
      <dgm:prSet/>
      <dgm:spPr/>
      <dgm:t>
        <a:bodyPr/>
        <a:lstStyle/>
        <a:p>
          <a:endParaRPr lang="en-US"/>
        </a:p>
      </dgm:t>
    </dgm:pt>
    <dgm:pt modelId="{E0B5CBE3-9072-40E4-94CB-26E4D15E191C}" type="pres">
      <dgm:prSet presAssocID="{2C1693A0-B678-4894-BBBB-A610C4E8C53F}" presName="linear" presStyleCnt="0">
        <dgm:presLayoutVars>
          <dgm:animLvl val="lvl"/>
          <dgm:resizeHandles val="exact"/>
        </dgm:presLayoutVars>
      </dgm:prSet>
      <dgm:spPr/>
    </dgm:pt>
    <dgm:pt modelId="{A8358EBE-C620-40B3-839C-70768A8A25A4}" type="pres">
      <dgm:prSet presAssocID="{0BD9F338-42E8-4302-9083-B393D71D06FF}" presName="parentText" presStyleLbl="node1" presStyleIdx="0" presStyleCnt="7">
        <dgm:presLayoutVars>
          <dgm:chMax val="0"/>
          <dgm:bulletEnabled val="1"/>
        </dgm:presLayoutVars>
      </dgm:prSet>
      <dgm:spPr/>
    </dgm:pt>
    <dgm:pt modelId="{115E14D3-156A-443F-9922-17DED992D3DD}" type="pres">
      <dgm:prSet presAssocID="{DDE00125-9970-4D16-BC8C-010C87C3ADB3}" presName="spacer" presStyleCnt="0"/>
      <dgm:spPr/>
    </dgm:pt>
    <dgm:pt modelId="{67C76042-2BCB-466D-BF95-035520421E5D}" type="pres">
      <dgm:prSet presAssocID="{C284FCC2-9356-4699-9B39-D2648EC64BA0}" presName="parentText" presStyleLbl="node1" presStyleIdx="1" presStyleCnt="7">
        <dgm:presLayoutVars>
          <dgm:chMax val="0"/>
          <dgm:bulletEnabled val="1"/>
        </dgm:presLayoutVars>
      </dgm:prSet>
      <dgm:spPr/>
    </dgm:pt>
    <dgm:pt modelId="{FFC36A6F-625E-4D74-A66C-C7FDEB4FBBF4}" type="pres">
      <dgm:prSet presAssocID="{6A2E9A6A-A993-4A5C-A2C9-F0B2A329BFF2}" presName="spacer" presStyleCnt="0"/>
      <dgm:spPr/>
    </dgm:pt>
    <dgm:pt modelId="{B6502E6C-EFED-4988-B7CC-F09ECB063E78}" type="pres">
      <dgm:prSet presAssocID="{4B7A7D7F-ECE2-4BF4-9A48-AA08B8A392E8}" presName="parentText" presStyleLbl="node1" presStyleIdx="2" presStyleCnt="7">
        <dgm:presLayoutVars>
          <dgm:chMax val="0"/>
          <dgm:bulletEnabled val="1"/>
        </dgm:presLayoutVars>
      </dgm:prSet>
      <dgm:spPr/>
    </dgm:pt>
    <dgm:pt modelId="{A52741C3-A99F-4C6F-9E65-55DA555202C1}" type="pres">
      <dgm:prSet presAssocID="{2835D4A8-9B87-4887-B517-0335B6D2952B}" presName="spacer" presStyleCnt="0"/>
      <dgm:spPr/>
    </dgm:pt>
    <dgm:pt modelId="{D54B0488-7479-45E3-BBF3-3A6563EBB259}" type="pres">
      <dgm:prSet presAssocID="{4E9C1492-E7A3-491A-91C0-A73E417B8EB9}" presName="parentText" presStyleLbl="node1" presStyleIdx="3" presStyleCnt="7">
        <dgm:presLayoutVars>
          <dgm:chMax val="0"/>
          <dgm:bulletEnabled val="1"/>
        </dgm:presLayoutVars>
      </dgm:prSet>
      <dgm:spPr/>
    </dgm:pt>
    <dgm:pt modelId="{41DC36F2-1330-43E1-980D-34C8111B6C60}" type="pres">
      <dgm:prSet presAssocID="{27951B8A-7C04-4C59-92FF-08CFF893A302}" presName="spacer" presStyleCnt="0"/>
      <dgm:spPr/>
    </dgm:pt>
    <dgm:pt modelId="{8CE46441-F75C-49EB-846F-5D0932C0FE2A}" type="pres">
      <dgm:prSet presAssocID="{A4F70BC5-CABF-48C1-BA03-FC3AF7D56E1B}" presName="parentText" presStyleLbl="node1" presStyleIdx="4" presStyleCnt="7">
        <dgm:presLayoutVars>
          <dgm:chMax val="0"/>
          <dgm:bulletEnabled val="1"/>
        </dgm:presLayoutVars>
      </dgm:prSet>
      <dgm:spPr/>
    </dgm:pt>
    <dgm:pt modelId="{4CEEF4B0-389D-43FD-BE55-D11A1A6EAF2F}" type="pres">
      <dgm:prSet presAssocID="{97308FF7-781D-409C-B087-77210630899F}" presName="spacer" presStyleCnt="0"/>
      <dgm:spPr/>
    </dgm:pt>
    <dgm:pt modelId="{85EC5A82-BCFC-4EAB-BC7A-B4CB34D75D83}" type="pres">
      <dgm:prSet presAssocID="{ACF7075C-DA88-42D0-9B54-145CFB625353}" presName="parentText" presStyleLbl="node1" presStyleIdx="5" presStyleCnt="7">
        <dgm:presLayoutVars>
          <dgm:chMax val="0"/>
          <dgm:bulletEnabled val="1"/>
        </dgm:presLayoutVars>
      </dgm:prSet>
      <dgm:spPr/>
    </dgm:pt>
    <dgm:pt modelId="{DFBE437F-6044-4B68-999A-A73B7C5AE0E2}" type="pres">
      <dgm:prSet presAssocID="{8C094390-BABB-421C-82E2-02005761E7AA}" presName="spacer" presStyleCnt="0"/>
      <dgm:spPr/>
    </dgm:pt>
    <dgm:pt modelId="{CC8AD2D0-3F92-4A7C-A204-7B265B626870}" type="pres">
      <dgm:prSet presAssocID="{01477902-1EC6-4436-AED0-7BC3A2CC3DF9}" presName="parentText" presStyleLbl="node1" presStyleIdx="6" presStyleCnt="7">
        <dgm:presLayoutVars>
          <dgm:chMax val="0"/>
          <dgm:bulletEnabled val="1"/>
        </dgm:presLayoutVars>
      </dgm:prSet>
      <dgm:spPr/>
    </dgm:pt>
  </dgm:ptLst>
  <dgm:cxnLst>
    <dgm:cxn modelId="{95D75E02-EE3B-4C10-BCFC-3ED0BEF304CD}" srcId="{2C1693A0-B678-4894-BBBB-A610C4E8C53F}" destId="{A4F70BC5-CABF-48C1-BA03-FC3AF7D56E1B}" srcOrd="4" destOrd="0" parTransId="{CEB6FE7C-98BC-41AC-801C-162CD97DDA5B}" sibTransId="{97308FF7-781D-409C-B087-77210630899F}"/>
    <dgm:cxn modelId="{6D2CEB08-E612-417F-A4DC-796FAB8E2D99}" srcId="{2C1693A0-B678-4894-BBBB-A610C4E8C53F}" destId="{0BD9F338-42E8-4302-9083-B393D71D06FF}" srcOrd="0" destOrd="0" parTransId="{78A62564-165E-4C62-AC6F-BC28703D8159}" sibTransId="{DDE00125-9970-4D16-BC8C-010C87C3ADB3}"/>
    <dgm:cxn modelId="{B7A7550E-4F24-445D-BD6F-83498945CDC5}" type="presOf" srcId="{0BD9F338-42E8-4302-9083-B393D71D06FF}" destId="{A8358EBE-C620-40B3-839C-70768A8A25A4}" srcOrd="0" destOrd="0" presId="urn:microsoft.com/office/officeart/2005/8/layout/vList2"/>
    <dgm:cxn modelId="{CCEC6A37-AB2D-441A-B673-D11FAAB0AAAC}" type="presOf" srcId="{C284FCC2-9356-4699-9B39-D2648EC64BA0}" destId="{67C76042-2BCB-466D-BF95-035520421E5D}" srcOrd="0" destOrd="0" presId="urn:microsoft.com/office/officeart/2005/8/layout/vList2"/>
    <dgm:cxn modelId="{E713F53E-0DE6-4B7A-AE65-328873335686}" type="presOf" srcId="{A4F70BC5-CABF-48C1-BA03-FC3AF7D56E1B}" destId="{8CE46441-F75C-49EB-846F-5D0932C0FE2A}" srcOrd="0" destOrd="0" presId="urn:microsoft.com/office/officeart/2005/8/layout/vList2"/>
    <dgm:cxn modelId="{494EBC80-1C7B-4DCF-9A4B-A06720DA7AFC}" srcId="{2C1693A0-B678-4894-BBBB-A610C4E8C53F}" destId="{4E9C1492-E7A3-491A-91C0-A73E417B8EB9}" srcOrd="3" destOrd="0" parTransId="{7CA5858C-0829-4396-97A6-C95DE6810B6C}" sibTransId="{27951B8A-7C04-4C59-92FF-08CFF893A302}"/>
    <dgm:cxn modelId="{A849658C-02F5-4949-B864-AAECA2B55CEE}" type="presOf" srcId="{01477902-1EC6-4436-AED0-7BC3A2CC3DF9}" destId="{CC8AD2D0-3F92-4A7C-A204-7B265B626870}" srcOrd="0" destOrd="0" presId="urn:microsoft.com/office/officeart/2005/8/layout/vList2"/>
    <dgm:cxn modelId="{D3D3EAB1-199C-42EE-8DB3-D06DFE8034F2}" srcId="{2C1693A0-B678-4894-BBBB-A610C4E8C53F}" destId="{C284FCC2-9356-4699-9B39-D2648EC64BA0}" srcOrd="1" destOrd="0" parTransId="{5B42A67A-F1CE-440E-8E1A-AA3257375EF7}" sibTransId="{6A2E9A6A-A993-4A5C-A2C9-F0B2A329BFF2}"/>
    <dgm:cxn modelId="{242C36B4-271B-47C9-B4DE-9A30FF0D7568}" type="presOf" srcId="{2C1693A0-B678-4894-BBBB-A610C4E8C53F}" destId="{E0B5CBE3-9072-40E4-94CB-26E4D15E191C}" srcOrd="0" destOrd="0" presId="urn:microsoft.com/office/officeart/2005/8/layout/vList2"/>
    <dgm:cxn modelId="{AB95C6B7-E028-4238-A91A-C5629F962B59}" type="presOf" srcId="{4B7A7D7F-ECE2-4BF4-9A48-AA08B8A392E8}" destId="{B6502E6C-EFED-4988-B7CC-F09ECB063E78}" srcOrd="0" destOrd="0" presId="urn:microsoft.com/office/officeart/2005/8/layout/vList2"/>
    <dgm:cxn modelId="{249960D3-6A0E-4E17-B00B-0F1C460719EC}" type="presOf" srcId="{4E9C1492-E7A3-491A-91C0-A73E417B8EB9}" destId="{D54B0488-7479-45E3-BBF3-3A6563EBB259}" srcOrd="0" destOrd="0" presId="urn:microsoft.com/office/officeart/2005/8/layout/vList2"/>
    <dgm:cxn modelId="{AB6496E5-A5CF-4BE8-928F-43E19F352ACF}" srcId="{2C1693A0-B678-4894-BBBB-A610C4E8C53F}" destId="{ACF7075C-DA88-42D0-9B54-145CFB625353}" srcOrd="5" destOrd="0" parTransId="{AF82920B-FB62-45E0-8FFC-BCB5F755640F}" sibTransId="{8C094390-BABB-421C-82E2-02005761E7AA}"/>
    <dgm:cxn modelId="{0710EEEB-19FB-4968-A4EB-0C0B4B014831}" type="presOf" srcId="{ACF7075C-DA88-42D0-9B54-145CFB625353}" destId="{85EC5A82-BCFC-4EAB-BC7A-B4CB34D75D83}" srcOrd="0" destOrd="0" presId="urn:microsoft.com/office/officeart/2005/8/layout/vList2"/>
    <dgm:cxn modelId="{393457F8-F243-4050-A89C-BD3A1CF203A3}" srcId="{2C1693A0-B678-4894-BBBB-A610C4E8C53F}" destId="{01477902-1EC6-4436-AED0-7BC3A2CC3DF9}" srcOrd="6" destOrd="0" parTransId="{915E1365-FC81-4D82-875D-83DB004A1FE5}" sibTransId="{6CDB8020-138D-4E00-9FFF-3EFF5AFB3591}"/>
    <dgm:cxn modelId="{F32811F9-A9AC-4311-B7C8-5839449FCAC6}" srcId="{2C1693A0-B678-4894-BBBB-A610C4E8C53F}" destId="{4B7A7D7F-ECE2-4BF4-9A48-AA08B8A392E8}" srcOrd="2" destOrd="0" parTransId="{18486FB3-70E6-4E07-A046-905B846666D9}" sibTransId="{2835D4A8-9B87-4887-B517-0335B6D2952B}"/>
    <dgm:cxn modelId="{15FE390A-2663-4D95-BC3E-54FFA691CED9}" type="presParOf" srcId="{E0B5CBE3-9072-40E4-94CB-26E4D15E191C}" destId="{A8358EBE-C620-40B3-839C-70768A8A25A4}" srcOrd="0" destOrd="0" presId="urn:microsoft.com/office/officeart/2005/8/layout/vList2"/>
    <dgm:cxn modelId="{7BF5780E-E358-44A8-843F-2DECC2DABEF5}" type="presParOf" srcId="{E0B5CBE3-9072-40E4-94CB-26E4D15E191C}" destId="{115E14D3-156A-443F-9922-17DED992D3DD}" srcOrd="1" destOrd="0" presId="urn:microsoft.com/office/officeart/2005/8/layout/vList2"/>
    <dgm:cxn modelId="{2CFA8FD1-6151-4B66-AD02-6A82CDB9EEC9}" type="presParOf" srcId="{E0B5CBE3-9072-40E4-94CB-26E4D15E191C}" destId="{67C76042-2BCB-466D-BF95-035520421E5D}" srcOrd="2" destOrd="0" presId="urn:microsoft.com/office/officeart/2005/8/layout/vList2"/>
    <dgm:cxn modelId="{8735CD68-5140-411D-8639-A7FB6B15A076}" type="presParOf" srcId="{E0B5CBE3-9072-40E4-94CB-26E4D15E191C}" destId="{FFC36A6F-625E-4D74-A66C-C7FDEB4FBBF4}" srcOrd="3" destOrd="0" presId="urn:microsoft.com/office/officeart/2005/8/layout/vList2"/>
    <dgm:cxn modelId="{40695FC1-F90A-4A08-9B3F-D11BCF82D6AE}" type="presParOf" srcId="{E0B5CBE3-9072-40E4-94CB-26E4D15E191C}" destId="{B6502E6C-EFED-4988-B7CC-F09ECB063E78}" srcOrd="4" destOrd="0" presId="urn:microsoft.com/office/officeart/2005/8/layout/vList2"/>
    <dgm:cxn modelId="{80B9B90C-765B-497A-8CC7-767BD075E71E}" type="presParOf" srcId="{E0B5CBE3-9072-40E4-94CB-26E4D15E191C}" destId="{A52741C3-A99F-4C6F-9E65-55DA555202C1}" srcOrd="5" destOrd="0" presId="urn:microsoft.com/office/officeart/2005/8/layout/vList2"/>
    <dgm:cxn modelId="{C10B4D81-3F0B-46F0-95BC-55286194E1B1}" type="presParOf" srcId="{E0B5CBE3-9072-40E4-94CB-26E4D15E191C}" destId="{D54B0488-7479-45E3-BBF3-3A6563EBB259}" srcOrd="6" destOrd="0" presId="urn:microsoft.com/office/officeart/2005/8/layout/vList2"/>
    <dgm:cxn modelId="{4BB2B626-CA0C-4276-9754-ED1551BE7C4D}" type="presParOf" srcId="{E0B5CBE3-9072-40E4-94CB-26E4D15E191C}" destId="{41DC36F2-1330-43E1-980D-34C8111B6C60}" srcOrd="7" destOrd="0" presId="urn:microsoft.com/office/officeart/2005/8/layout/vList2"/>
    <dgm:cxn modelId="{54AE18F1-5A2E-4716-88FB-95317ACA21E7}" type="presParOf" srcId="{E0B5CBE3-9072-40E4-94CB-26E4D15E191C}" destId="{8CE46441-F75C-49EB-846F-5D0932C0FE2A}" srcOrd="8" destOrd="0" presId="urn:microsoft.com/office/officeart/2005/8/layout/vList2"/>
    <dgm:cxn modelId="{757084E5-FE04-4FA9-88F1-73F1D825CD1E}" type="presParOf" srcId="{E0B5CBE3-9072-40E4-94CB-26E4D15E191C}" destId="{4CEEF4B0-389D-43FD-BE55-D11A1A6EAF2F}" srcOrd="9" destOrd="0" presId="urn:microsoft.com/office/officeart/2005/8/layout/vList2"/>
    <dgm:cxn modelId="{C1030FEF-F583-4E04-B150-2A2D9E4651CF}" type="presParOf" srcId="{E0B5CBE3-9072-40E4-94CB-26E4D15E191C}" destId="{85EC5A82-BCFC-4EAB-BC7A-B4CB34D75D83}" srcOrd="10" destOrd="0" presId="urn:microsoft.com/office/officeart/2005/8/layout/vList2"/>
    <dgm:cxn modelId="{48A8826B-942F-4FF6-9401-8831CCC38D02}" type="presParOf" srcId="{E0B5CBE3-9072-40E4-94CB-26E4D15E191C}" destId="{DFBE437F-6044-4B68-999A-A73B7C5AE0E2}" srcOrd="11" destOrd="0" presId="urn:microsoft.com/office/officeart/2005/8/layout/vList2"/>
    <dgm:cxn modelId="{D490684E-F950-4CD6-ABD6-EB1BD9E0EECC}" type="presParOf" srcId="{E0B5CBE3-9072-40E4-94CB-26E4D15E191C}" destId="{CC8AD2D0-3F92-4A7C-A204-7B265B626870}"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D68C5D4D-787F-4EC9-B67C-5EA6F1F0186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284DA27-8772-443A-87E3-E83F58D02881}">
      <dgm:prSet/>
      <dgm:spPr/>
      <dgm:t>
        <a:bodyPr/>
        <a:lstStyle/>
        <a:p>
          <a:r>
            <a:rPr lang="en-GB">
              <a:latin typeface="Tw Cen MT" panose="020B0602020104020603"/>
            </a:rPr>
            <a:t>Extremely</a:t>
          </a:r>
          <a:r>
            <a:rPr lang="en-GB"/>
            <a:t> rare recessive disease related to ADAM17 mutations encoding TNF-α converting enzyme.</a:t>
          </a:r>
          <a:endParaRPr lang="en-US"/>
        </a:p>
      </dgm:t>
    </dgm:pt>
    <dgm:pt modelId="{2124A4E1-4D8D-43B7-8E32-6CD23D9CC71A}" type="parTrans" cxnId="{98AF5B5E-FE42-4F46-91F3-FAD7885B72EA}">
      <dgm:prSet/>
      <dgm:spPr/>
      <dgm:t>
        <a:bodyPr/>
        <a:lstStyle/>
        <a:p>
          <a:endParaRPr lang="en-US"/>
        </a:p>
      </dgm:t>
    </dgm:pt>
    <dgm:pt modelId="{1736C04C-43DF-439E-B1C2-3E98AE0C33C7}" type="sibTrans" cxnId="{98AF5B5E-FE42-4F46-91F3-FAD7885B72EA}">
      <dgm:prSet/>
      <dgm:spPr/>
      <dgm:t>
        <a:bodyPr/>
        <a:lstStyle/>
        <a:p>
          <a:endParaRPr lang="en-US"/>
        </a:p>
      </dgm:t>
    </dgm:pt>
    <dgm:pt modelId="{6169B0F0-3E66-41C2-AC1C-C36B72B34E73}">
      <dgm:prSet/>
      <dgm:spPr/>
      <dgm:t>
        <a:bodyPr/>
        <a:lstStyle/>
        <a:p>
          <a:r>
            <a:rPr lang="en-GB" dirty="0"/>
            <a:t>Affected patients have neonatal onset of IBD, mild cardiomyopathy and rashes.</a:t>
          </a:r>
          <a:endParaRPr lang="en-US" dirty="0"/>
        </a:p>
      </dgm:t>
    </dgm:pt>
    <dgm:pt modelId="{250D9851-DCB9-47A4-9482-2979044045A9}" type="parTrans" cxnId="{628AB9BF-0284-44B6-BE69-03EA75C416D9}">
      <dgm:prSet/>
      <dgm:spPr/>
      <dgm:t>
        <a:bodyPr/>
        <a:lstStyle/>
        <a:p>
          <a:endParaRPr lang="en-US"/>
        </a:p>
      </dgm:t>
    </dgm:pt>
    <dgm:pt modelId="{59435F78-2A0F-48F8-A199-3C5DBCD96172}" type="sibTrans" cxnId="{628AB9BF-0284-44B6-BE69-03EA75C416D9}">
      <dgm:prSet/>
      <dgm:spPr/>
      <dgm:t>
        <a:bodyPr/>
        <a:lstStyle/>
        <a:p>
          <a:endParaRPr lang="en-US"/>
        </a:p>
      </dgm:t>
    </dgm:pt>
    <dgm:pt modelId="{43E9C2E1-5502-4B54-95ED-229A8C51BA46}">
      <dgm:prSet/>
      <dgm:spPr/>
      <dgm:t>
        <a:bodyPr/>
        <a:lstStyle/>
        <a:p>
          <a:r>
            <a:rPr lang="en-GB" dirty="0"/>
            <a:t>Skin findings include pustules, peri-</a:t>
          </a:r>
          <a:r>
            <a:rPr lang="en-GB" dirty="0" err="1"/>
            <a:t>orificial</a:t>
          </a:r>
          <a:r>
            <a:rPr lang="en-GB" dirty="0"/>
            <a:t> redness with fissuring and evolution to exfoliative dermatitis. Hair was reported as fragile, nails are thickened and paronychia common. Skin infections were reported as frequent and overall prognosis as good. </a:t>
          </a:r>
          <a:endParaRPr lang="en-US" dirty="0"/>
        </a:p>
      </dgm:t>
    </dgm:pt>
    <dgm:pt modelId="{70FCEC85-8488-4590-84C1-80BE45408A4A}" type="parTrans" cxnId="{6AB3DA82-3D82-4B49-A1DB-EFE1AC619DEB}">
      <dgm:prSet/>
      <dgm:spPr/>
      <dgm:t>
        <a:bodyPr/>
        <a:lstStyle/>
        <a:p>
          <a:endParaRPr lang="en-US"/>
        </a:p>
      </dgm:t>
    </dgm:pt>
    <dgm:pt modelId="{B68F0749-5D9C-495D-A3E0-E82EF6EC879A}" type="sibTrans" cxnId="{6AB3DA82-3D82-4B49-A1DB-EFE1AC619DEB}">
      <dgm:prSet/>
      <dgm:spPr/>
      <dgm:t>
        <a:bodyPr/>
        <a:lstStyle/>
        <a:p>
          <a:endParaRPr lang="en-US"/>
        </a:p>
      </dgm:t>
    </dgm:pt>
    <dgm:pt modelId="{AA195177-A6FE-4DAD-B921-F43005F9BE0F}">
      <dgm:prSet/>
      <dgm:spPr/>
      <dgm:t>
        <a:bodyPr/>
        <a:lstStyle/>
        <a:p>
          <a:r>
            <a:rPr lang="en-GB" dirty="0"/>
            <a:t>Histopathology reveals a perifollicular and epithelial T-cell infiltrate.</a:t>
          </a:r>
          <a:endParaRPr lang="en-US" dirty="0"/>
        </a:p>
      </dgm:t>
    </dgm:pt>
    <dgm:pt modelId="{88AAF925-96E3-4220-97BB-E19381C43C12}" type="parTrans" cxnId="{922852B7-C0F3-43C7-8301-1BBC33D4311D}">
      <dgm:prSet/>
      <dgm:spPr/>
      <dgm:t>
        <a:bodyPr/>
        <a:lstStyle/>
        <a:p>
          <a:endParaRPr lang="en-US"/>
        </a:p>
      </dgm:t>
    </dgm:pt>
    <dgm:pt modelId="{C0947345-5222-485C-9DF8-CB5587173023}" type="sibTrans" cxnId="{922852B7-C0F3-43C7-8301-1BBC33D4311D}">
      <dgm:prSet/>
      <dgm:spPr/>
      <dgm:t>
        <a:bodyPr/>
        <a:lstStyle/>
        <a:p>
          <a:endParaRPr lang="en-US"/>
        </a:p>
      </dgm:t>
    </dgm:pt>
    <dgm:pt modelId="{E09A15BF-F9AB-4D9C-8282-989F94F64477}" type="pres">
      <dgm:prSet presAssocID="{D68C5D4D-787F-4EC9-B67C-5EA6F1F01866}" presName="linear" presStyleCnt="0">
        <dgm:presLayoutVars>
          <dgm:animLvl val="lvl"/>
          <dgm:resizeHandles val="exact"/>
        </dgm:presLayoutVars>
      </dgm:prSet>
      <dgm:spPr/>
    </dgm:pt>
    <dgm:pt modelId="{C83FDBD7-8857-4666-BBDB-A56F884D8670}" type="pres">
      <dgm:prSet presAssocID="{D284DA27-8772-443A-87E3-E83F58D02881}" presName="parentText" presStyleLbl="node1" presStyleIdx="0" presStyleCnt="4">
        <dgm:presLayoutVars>
          <dgm:chMax val="0"/>
          <dgm:bulletEnabled val="1"/>
        </dgm:presLayoutVars>
      </dgm:prSet>
      <dgm:spPr/>
    </dgm:pt>
    <dgm:pt modelId="{D90E8F6E-415A-46ED-8081-1F94A4E7C3D8}" type="pres">
      <dgm:prSet presAssocID="{1736C04C-43DF-439E-B1C2-3E98AE0C33C7}" presName="spacer" presStyleCnt="0"/>
      <dgm:spPr/>
    </dgm:pt>
    <dgm:pt modelId="{DBCC88A3-D9F1-4C99-8C55-2CFCEE17CACF}" type="pres">
      <dgm:prSet presAssocID="{6169B0F0-3E66-41C2-AC1C-C36B72B34E73}" presName="parentText" presStyleLbl="node1" presStyleIdx="1" presStyleCnt="4">
        <dgm:presLayoutVars>
          <dgm:chMax val="0"/>
          <dgm:bulletEnabled val="1"/>
        </dgm:presLayoutVars>
      </dgm:prSet>
      <dgm:spPr/>
    </dgm:pt>
    <dgm:pt modelId="{21D758CD-75AF-45F9-9691-AD79EB4D0A26}" type="pres">
      <dgm:prSet presAssocID="{59435F78-2A0F-48F8-A199-3C5DBCD96172}" presName="spacer" presStyleCnt="0"/>
      <dgm:spPr/>
    </dgm:pt>
    <dgm:pt modelId="{D048315C-D4DA-4E1A-815F-22F3FE3234E3}" type="pres">
      <dgm:prSet presAssocID="{43E9C2E1-5502-4B54-95ED-229A8C51BA46}" presName="parentText" presStyleLbl="node1" presStyleIdx="2" presStyleCnt="4">
        <dgm:presLayoutVars>
          <dgm:chMax val="0"/>
          <dgm:bulletEnabled val="1"/>
        </dgm:presLayoutVars>
      </dgm:prSet>
      <dgm:spPr/>
    </dgm:pt>
    <dgm:pt modelId="{780C4695-9621-4EC5-8DD6-FAF45B5CC4EE}" type="pres">
      <dgm:prSet presAssocID="{B68F0749-5D9C-495D-A3E0-E82EF6EC879A}" presName="spacer" presStyleCnt="0"/>
      <dgm:spPr/>
    </dgm:pt>
    <dgm:pt modelId="{B7FB312D-BF62-4983-9E38-BB2375D876F7}" type="pres">
      <dgm:prSet presAssocID="{AA195177-A6FE-4DAD-B921-F43005F9BE0F}" presName="parentText" presStyleLbl="node1" presStyleIdx="3" presStyleCnt="4">
        <dgm:presLayoutVars>
          <dgm:chMax val="0"/>
          <dgm:bulletEnabled val="1"/>
        </dgm:presLayoutVars>
      </dgm:prSet>
      <dgm:spPr/>
    </dgm:pt>
  </dgm:ptLst>
  <dgm:cxnLst>
    <dgm:cxn modelId="{4C00C918-574B-4A64-B7BF-B48D8540A42C}" type="presOf" srcId="{AA195177-A6FE-4DAD-B921-F43005F9BE0F}" destId="{B7FB312D-BF62-4983-9E38-BB2375D876F7}" srcOrd="0" destOrd="0" presId="urn:microsoft.com/office/officeart/2005/8/layout/vList2"/>
    <dgm:cxn modelId="{98AF5B5E-FE42-4F46-91F3-FAD7885B72EA}" srcId="{D68C5D4D-787F-4EC9-B67C-5EA6F1F01866}" destId="{D284DA27-8772-443A-87E3-E83F58D02881}" srcOrd="0" destOrd="0" parTransId="{2124A4E1-4D8D-43B7-8E32-6CD23D9CC71A}" sibTransId="{1736C04C-43DF-439E-B1C2-3E98AE0C33C7}"/>
    <dgm:cxn modelId="{6AB3DA82-3D82-4B49-A1DB-EFE1AC619DEB}" srcId="{D68C5D4D-787F-4EC9-B67C-5EA6F1F01866}" destId="{43E9C2E1-5502-4B54-95ED-229A8C51BA46}" srcOrd="2" destOrd="0" parTransId="{70FCEC85-8488-4590-84C1-80BE45408A4A}" sibTransId="{B68F0749-5D9C-495D-A3E0-E82EF6EC879A}"/>
    <dgm:cxn modelId="{022BE186-C174-45ED-BA7D-9171BD5A61FD}" type="presOf" srcId="{43E9C2E1-5502-4B54-95ED-229A8C51BA46}" destId="{D048315C-D4DA-4E1A-815F-22F3FE3234E3}" srcOrd="0" destOrd="0" presId="urn:microsoft.com/office/officeart/2005/8/layout/vList2"/>
    <dgm:cxn modelId="{E0DAB18C-EC4C-4C40-9F61-402B592278BF}" type="presOf" srcId="{6169B0F0-3E66-41C2-AC1C-C36B72B34E73}" destId="{DBCC88A3-D9F1-4C99-8C55-2CFCEE17CACF}" srcOrd="0" destOrd="0" presId="urn:microsoft.com/office/officeart/2005/8/layout/vList2"/>
    <dgm:cxn modelId="{192B278E-D4E4-4A7E-81DE-611DBDD54EEF}" type="presOf" srcId="{D68C5D4D-787F-4EC9-B67C-5EA6F1F01866}" destId="{E09A15BF-F9AB-4D9C-8282-989F94F64477}" srcOrd="0" destOrd="0" presId="urn:microsoft.com/office/officeart/2005/8/layout/vList2"/>
    <dgm:cxn modelId="{922852B7-C0F3-43C7-8301-1BBC33D4311D}" srcId="{D68C5D4D-787F-4EC9-B67C-5EA6F1F01866}" destId="{AA195177-A6FE-4DAD-B921-F43005F9BE0F}" srcOrd="3" destOrd="0" parTransId="{88AAF925-96E3-4220-97BB-E19381C43C12}" sibTransId="{C0947345-5222-485C-9DF8-CB5587173023}"/>
    <dgm:cxn modelId="{628AB9BF-0284-44B6-BE69-03EA75C416D9}" srcId="{D68C5D4D-787F-4EC9-B67C-5EA6F1F01866}" destId="{6169B0F0-3E66-41C2-AC1C-C36B72B34E73}" srcOrd="1" destOrd="0" parTransId="{250D9851-DCB9-47A4-9482-2979044045A9}" sibTransId="{59435F78-2A0F-48F8-A199-3C5DBCD96172}"/>
    <dgm:cxn modelId="{E14E9DC4-8040-456D-9E71-5C816EF436D7}" type="presOf" srcId="{D284DA27-8772-443A-87E3-E83F58D02881}" destId="{C83FDBD7-8857-4666-BBDB-A56F884D8670}" srcOrd="0" destOrd="0" presId="urn:microsoft.com/office/officeart/2005/8/layout/vList2"/>
    <dgm:cxn modelId="{A25EF9BC-CC09-4424-BAB7-6C59CB92F073}" type="presParOf" srcId="{E09A15BF-F9AB-4D9C-8282-989F94F64477}" destId="{C83FDBD7-8857-4666-BBDB-A56F884D8670}" srcOrd="0" destOrd="0" presId="urn:microsoft.com/office/officeart/2005/8/layout/vList2"/>
    <dgm:cxn modelId="{2AF4A489-B763-4802-BBC4-4CA791758235}" type="presParOf" srcId="{E09A15BF-F9AB-4D9C-8282-989F94F64477}" destId="{D90E8F6E-415A-46ED-8081-1F94A4E7C3D8}" srcOrd="1" destOrd="0" presId="urn:microsoft.com/office/officeart/2005/8/layout/vList2"/>
    <dgm:cxn modelId="{98B10606-4C3D-4074-B66A-EB7D6D03A83E}" type="presParOf" srcId="{E09A15BF-F9AB-4D9C-8282-989F94F64477}" destId="{DBCC88A3-D9F1-4C99-8C55-2CFCEE17CACF}" srcOrd="2" destOrd="0" presId="urn:microsoft.com/office/officeart/2005/8/layout/vList2"/>
    <dgm:cxn modelId="{DAF4BBBA-D4B6-46DE-AA03-78E25A081B44}" type="presParOf" srcId="{E09A15BF-F9AB-4D9C-8282-989F94F64477}" destId="{21D758CD-75AF-45F9-9691-AD79EB4D0A26}" srcOrd="3" destOrd="0" presId="urn:microsoft.com/office/officeart/2005/8/layout/vList2"/>
    <dgm:cxn modelId="{BD55B2F3-98C1-42EE-9BF8-721CD9E4EF3A}" type="presParOf" srcId="{E09A15BF-F9AB-4D9C-8282-989F94F64477}" destId="{D048315C-D4DA-4E1A-815F-22F3FE3234E3}" srcOrd="4" destOrd="0" presId="urn:microsoft.com/office/officeart/2005/8/layout/vList2"/>
    <dgm:cxn modelId="{585DBA84-0CC7-4DD4-B42C-16A2B37BA9DE}" type="presParOf" srcId="{E09A15BF-F9AB-4D9C-8282-989F94F64477}" destId="{780C4695-9621-4EC5-8DD6-FAF45B5CC4EE}" srcOrd="5" destOrd="0" presId="urn:microsoft.com/office/officeart/2005/8/layout/vList2"/>
    <dgm:cxn modelId="{66913D39-1D02-4C01-8CC4-CCEFA8319540}" type="presParOf" srcId="{E09A15BF-F9AB-4D9C-8282-989F94F64477}" destId="{B7FB312D-BF62-4983-9E38-BB2375D876F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81DEC1A5-C91B-4413-AB6B-DDA112407C1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8CD5277-C456-487A-AA45-2A2B44E7701D}">
      <dgm:prSet/>
      <dgm:spPr/>
      <dgm:t>
        <a:bodyPr/>
        <a:lstStyle/>
        <a:p>
          <a:r>
            <a:rPr lang="en-GB" baseline="0" dirty="0">
              <a:latin typeface="Tw Cen MT" panose="020B0602020104020603"/>
            </a:rPr>
            <a:t>Patients</a:t>
          </a:r>
          <a:r>
            <a:rPr lang="en-GB" baseline="0" dirty="0"/>
            <a:t> often have folliculitis, perianal abscesses and enterocutaneous fistula.</a:t>
          </a:r>
          <a:endParaRPr lang="en-US" dirty="0"/>
        </a:p>
      </dgm:t>
    </dgm:pt>
    <dgm:pt modelId="{72E72841-2835-403C-AD98-A11F485157CA}" type="parTrans" cxnId="{484E708E-312C-4714-854A-44019AA279C1}">
      <dgm:prSet/>
      <dgm:spPr/>
      <dgm:t>
        <a:bodyPr/>
        <a:lstStyle/>
        <a:p>
          <a:endParaRPr lang="en-US"/>
        </a:p>
      </dgm:t>
    </dgm:pt>
    <dgm:pt modelId="{9AA4B19D-7D15-4A9F-91B5-53B9D656EF6D}" type="sibTrans" cxnId="{484E708E-312C-4714-854A-44019AA279C1}">
      <dgm:prSet/>
      <dgm:spPr/>
      <dgm:t>
        <a:bodyPr/>
        <a:lstStyle/>
        <a:p>
          <a:endParaRPr lang="en-US"/>
        </a:p>
      </dgm:t>
    </dgm:pt>
    <dgm:pt modelId="{41BAC0C9-6853-4352-A0F8-5332B042B14F}">
      <dgm:prSet/>
      <dgm:spPr/>
      <dgm:t>
        <a:bodyPr/>
        <a:lstStyle/>
        <a:p>
          <a:r>
            <a:rPr lang="en-GB" baseline="0" dirty="0">
              <a:latin typeface="Tw Cen MT" panose="020B0602020104020603"/>
            </a:rPr>
            <a:t>Treatment</a:t>
          </a:r>
          <a:r>
            <a:rPr lang="en-GB" baseline="0" dirty="0"/>
            <a:t> of choice is haematopoietic stem cell transplantation.</a:t>
          </a:r>
          <a:endParaRPr lang="en-US" dirty="0"/>
        </a:p>
      </dgm:t>
    </dgm:pt>
    <dgm:pt modelId="{546C4719-1BD2-4B04-A982-CD22EA2CAC6F}" type="parTrans" cxnId="{A9BA4E60-4CD8-4F46-A144-7C2C60628F39}">
      <dgm:prSet/>
      <dgm:spPr/>
      <dgm:t>
        <a:bodyPr/>
        <a:lstStyle/>
        <a:p>
          <a:endParaRPr lang="en-US"/>
        </a:p>
      </dgm:t>
    </dgm:pt>
    <dgm:pt modelId="{F7A72C09-ADC0-4975-ADDC-800AC9AF27BD}" type="sibTrans" cxnId="{A9BA4E60-4CD8-4F46-A144-7C2C60628F39}">
      <dgm:prSet/>
      <dgm:spPr/>
      <dgm:t>
        <a:bodyPr/>
        <a:lstStyle/>
        <a:p>
          <a:endParaRPr lang="en-US"/>
        </a:p>
      </dgm:t>
    </dgm:pt>
    <dgm:pt modelId="{87440487-D630-423D-B163-3CBAA773F852}" type="pres">
      <dgm:prSet presAssocID="{81DEC1A5-C91B-4413-AB6B-DDA112407C17}" presName="linear" presStyleCnt="0">
        <dgm:presLayoutVars>
          <dgm:animLvl val="lvl"/>
          <dgm:resizeHandles val="exact"/>
        </dgm:presLayoutVars>
      </dgm:prSet>
      <dgm:spPr/>
    </dgm:pt>
    <dgm:pt modelId="{C91C1873-D417-4658-B7E7-896877002C8A}" type="pres">
      <dgm:prSet presAssocID="{D8CD5277-C456-487A-AA45-2A2B44E7701D}" presName="parentText" presStyleLbl="node1" presStyleIdx="0" presStyleCnt="2">
        <dgm:presLayoutVars>
          <dgm:chMax val="0"/>
          <dgm:bulletEnabled val="1"/>
        </dgm:presLayoutVars>
      </dgm:prSet>
      <dgm:spPr/>
    </dgm:pt>
    <dgm:pt modelId="{0D4692A7-EBA6-491D-99F8-90195A160BC7}" type="pres">
      <dgm:prSet presAssocID="{9AA4B19D-7D15-4A9F-91B5-53B9D656EF6D}" presName="spacer" presStyleCnt="0"/>
      <dgm:spPr/>
    </dgm:pt>
    <dgm:pt modelId="{E891654E-F48A-44D5-8229-77FB8D529FC8}" type="pres">
      <dgm:prSet presAssocID="{41BAC0C9-6853-4352-A0F8-5332B042B14F}" presName="parentText" presStyleLbl="node1" presStyleIdx="1" presStyleCnt="2">
        <dgm:presLayoutVars>
          <dgm:chMax val="0"/>
          <dgm:bulletEnabled val="1"/>
        </dgm:presLayoutVars>
      </dgm:prSet>
      <dgm:spPr/>
    </dgm:pt>
  </dgm:ptLst>
  <dgm:cxnLst>
    <dgm:cxn modelId="{E142A306-D9DD-45D1-BCD1-C0E66F703B42}" type="presOf" srcId="{41BAC0C9-6853-4352-A0F8-5332B042B14F}" destId="{E891654E-F48A-44D5-8229-77FB8D529FC8}" srcOrd="0" destOrd="0" presId="urn:microsoft.com/office/officeart/2005/8/layout/vList2"/>
    <dgm:cxn modelId="{5EE22E2A-08AF-4159-9915-1465FEC4F476}" type="presOf" srcId="{D8CD5277-C456-487A-AA45-2A2B44E7701D}" destId="{C91C1873-D417-4658-B7E7-896877002C8A}" srcOrd="0" destOrd="0" presId="urn:microsoft.com/office/officeart/2005/8/layout/vList2"/>
    <dgm:cxn modelId="{A9BA4E60-4CD8-4F46-A144-7C2C60628F39}" srcId="{81DEC1A5-C91B-4413-AB6B-DDA112407C17}" destId="{41BAC0C9-6853-4352-A0F8-5332B042B14F}" srcOrd="1" destOrd="0" parTransId="{546C4719-1BD2-4B04-A982-CD22EA2CAC6F}" sibTransId="{F7A72C09-ADC0-4975-ADDC-800AC9AF27BD}"/>
    <dgm:cxn modelId="{484E708E-312C-4714-854A-44019AA279C1}" srcId="{81DEC1A5-C91B-4413-AB6B-DDA112407C17}" destId="{D8CD5277-C456-487A-AA45-2A2B44E7701D}" srcOrd="0" destOrd="0" parTransId="{72E72841-2835-403C-AD98-A11F485157CA}" sibTransId="{9AA4B19D-7D15-4A9F-91B5-53B9D656EF6D}"/>
    <dgm:cxn modelId="{F8C3D59A-C77F-4517-B751-5F6617A37CFA}" type="presOf" srcId="{81DEC1A5-C91B-4413-AB6B-DDA112407C17}" destId="{87440487-D630-423D-B163-3CBAA773F852}" srcOrd="0" destOrd="0" presId="urn:microsoft.com/office/officeart/2005/8/layout/vList2"/>
    <dgm:cxn modelId="{08F05070-4010-4834-A9E2-27D22E516F9B}" type="presParOf" srcId="{87440487-D630-423D-B163-3CBAA773F852}" destId="{C91C1873-D417-4658-B7E7-896877002C8A}" srcOrd="0" destOrd="0" presId="urn:microsoft.com/office/officeart/2005/8/layout/vList2"/>
    <dgm:cxn modelId="{D453B5A2-630F-435D-898D-A9F821239EE0}" type="presParOf" srcId="{87440487-D630-423D-B163-3CBAA773F852}" destId="{0D4692A7-EBA6-491D-99F8-90195A160BC7}" srcOrd="1" destOrd="0" presId="urn:microsoft.com/office/officeart/2005/8/layout/vList2"/>
    <dgm:cxn modelId="{1E3A91DC-A44D-45AD-8C57-2D785A1373AA}" type="presParOf" srcId="{87440487-D630-423D-B163-3CBAA773F852}" destId="{E891654E-F48A-44D5-8229-77FB8D529FC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33E8D028-153C-4378-8DF2-23838C631E00}"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6D108D44-4E93-4397-900D-CBC5E7F531F1}">
      <dgm:prSet/>
      <dgm:spPr/>
      <dgm:t>
        <a:bodyPr/>
        <a:lstStyle/>
        <a:p>
          <a:r>
            <a:rPr lang="en-GB"/>
            <a:t>1) CCAAT enhancer binding protein e(C/EBPe-associated autoinflammation and immune impairment of neutrophils (CAIN).</a:t>
          </a:r>
          <a:endParaRPr lang="en-US"/>
        </a:p>
      </dgm:t>
    </dgm:pt>
    <dgm:pt modelId="{65CFC224-B932-4874-8B3D-71CC0D022F80}" type="parTrans" cxnId="{60AE4387-A627-4C74-92F5-E2CA9022A807}">
      <dgm:prSet/>
      <dgm:spPr/>
      <dgm:t>
        <a:bodyPr/>
        <a:lstStyle/>
        <a:p>
          <a:endParaRPr lang="en-US"/>
        </a:p>
      </dgm:t>
    </dgm:pt>
    <dgm:pt modelId="{7A1F5714-4ED8-4A9B-93CE-2E1F656EB89F}" type="sibTrans" cxnId="{60AE4387-A627-4C74-92F5-E2CA9022A807}">
      <dgm:prSet/>
      <dgm:spPr/>
      <dgm:t>
        <a:bodyPr/>
        <a:lstStyle/>
        <a:p>
          <a:endParaRPr lang="en-US"/>
        </a:p>
      </dgm:t>
    </dgm:pt>
    <dgm:pt modelId="{9D0806C2-9173-40AC-B424-45F7D0D432A1}">
      <dgm:prSet/>
      <dgm:spPr/>
      <dgm:t>
        <a:bodyPr/>
        <a:lstStyle/>
        <a:p>
          <a:r>
            <a:rPr lang="en-GB"/>
            <a:t>2) Cleavage resistant RIPK1-induced autoinflammatory syndrome.</a:t>
          </a:r>
          <a:endParaRPr lang="en-US"/>
        </a:p>
      </dgm:t>
    </dgm:pt>
    <dgm:pt modelId="{737EF39B-EDC2-46DC-8F5F-47E2F0C7EC70}" type="parTrans" cxnId="{CDA4183E-7636-4757-9483-B57A1A8C2C4A}">
      <dgm:prSet/>
      <dgm:spPr/>
      <dgm:t>
        <a:bodyPr/>
        <a:lstStyle/>
        <a:p>
          <a:endParaRPr lang="en-US"/>
        </a:p>
      </dgm:t>
    </dgm:pt>
    <dgm:pt modelId="{1299F5CA-508B-4B20-9954-3754470CA0DC}" type="sibTrans" cxnId="{CDA4183E-7636-4757-9483-B57A1A8C2C4A}">
      <dgm:prSet/>
      <dgm:spPr/>
      <dgm:t>
        <a:bodyPr/>
        <a:lstStyle/>
        <a:p>
          <a:endParaRPr lang="en-US"/>
        </a:p>
      </dgm:t>
    </dgm:pt>
    <dgm:pt modelId="{259FFFF9-0EB7-44BA-A6A5-DA601E0F0FF3}">
      <dgm:prSet/>
      <dgm:spPr/>
      <dgm:t>
        <a:bodyPr/>
        <a:lstStyle/>
        <a:p>
          <a:r>
            <a:rPr lang="en-GB"/>
            <a:t>3) Deficiency of adenosine deaminase 2.</a:t>
          </a:r>
          <a:endParaRPr lang="en-US"/>
        </a:p>
      </dgm:t>
    </dgm:pt>
    <dgm:pt modelId="{20218F3F-E666-4252-9472-FA7D2417251C}" type="parTrans" cxnId="{2BC15EA9-3BF2-45BC-B1FD-EF0A8A473862}">
      <dgm:prSet/>
      <dgm:spPr/>
      <dgm:t>
        <a:bodyPr/>
        <a:lstStyle/>
        <a:p>
          <a:endParaRPr lang="en-US"/>
        </a:p>
      </dgm:t>
    </dgm:pt>
    <dgm:pt modelId="{7AD0B016-DB90-4496-950B-9699AFDA0FC1}" type="sibTrans" cxnId="{2BC15EA9-3BF2-45BC-B1FD-EF0A8A473862}">
      <dgm:prSet/>
      <dgm:spPr/>
      <dgm:t>
        <a:bodyPr/>
        <a:lstStyle/>
        <a:p>
          <a:endParaRPr lang="en-US"/>
        </a:p>
      </dgm:t>
    </dgm:pt>
    <dgm:pt modelId="{62E1A8AD-6BFC-4D42-B7B2-646E28422257}">
      <dgm:prSet/>
      <dgm:spPr/>
      <dgm:t>
        <a:bodyPr/>
        <a:lstStyle/>
        <a:p>
          <a:r>
            <a:rPr lang="en-GB"/>
            <a:t>4) HOIL-1 deficiency.</a:t>
          </a:r>
          <a:endParaRPr lang="en-US"/>
        </a:p>
      </dgm:t>
    </dgm:pt>
    <dgm:pt modelId="{3456ACAC-B7E4-4CE5-9236-C503FCFA0987}" type="parTrans" cxnId="{FDCAC0EE-CC2D-437D-BFF7-0D39D67A0FBF}">
      <dgm:prSet/>
      <dgm:spPr/>
      <dgm:t>
        <a:bodyPr/>
        <a:lstStyle/>
        <a:p>
          <a:endParaRPr lang="en-US"/>
        </a:p>
      </dgm:t>
    </dgm:pt>
    <dgm:pt modelId="{59CE42F2-2C7C-461A-A034-461AE11DFDB3}" type="sibTrans" cxnId="{FDCAC0EE-CC2D-437D-BFF7-0D39D67A0FBF}">
      <dgm:prSet/>
      <dgm:spPr/>
      <dgm:t>
        <a:bodyPr/>
        <a:lstStyle/>
        <a:p>
          <a:endParaRPr lang="en-US"/>
        </a:p>
      </dgm:t>
    </dgm:pt>
    <dgm:pt modelId="{B351281C-8C25-479F-A27C-4263D58F6804}">
      <dgm:prSet/>
      <dgm:spPr/>
      <dgm:t>
        <a:bodyPr/>
        <a:lstStyle/>
        <a:p>
          <a:r>
            <a:rPr lang="en-GB"/>
            <a:t>5) Majeed syndrome.</a:t>
          </a:r>
          <a:endParaRPr lang="en-US"/>
        </a:p>
      </dgm:t>
    </dgm:pt>
    <dgm:pt modelId="{9BB6ADFD-F5AF-4D05-AE52-74863C0307DF}" type="parTrans" cxnId="{86AC0EC6-B6BA-4ED9-A43F-CF4ABA816224}">
      <dgm:prSet/>
      <dgm:spPr/>
      <dgm:t>
        <a:bodyPr/>
        <a:lstStyle/>
        <a:p>
          <a:endParaRPr lang="en-US"/>
        </a:p>
      </dgm:t>
    </dgm:pt>
    <dgm:pt modelId="{EF794B9F-B9C9-4A5C-88C9-56613AE7CC5A}" type="sibTrans" cxnId="{86AC0EC6-B6BA-4ED9-A43F-CF4ABA816224}">
      <dgm:prSet/>
      <dgm:spPr/>
      <dgm:t>
        <a:bodyPr/>
        <a:lstStyle/>
        <a:p>
          <a:endParaRPr lang="en-US"/>
        </a:p>
      </dgm:t>
    </dgm:pt>
    <dgm:pt modelId="{4E3B024F-A96D-422B-AA86-9229F600737D}">
      <dgm:prSet/>
      <dgm:spPr/>
      <dgm:t>
        <a:bodyPr/>
        <a:lstStyle/>
        <a:p>
          <a:r>
            <a:rPr lang="en-GB"/>
            <a:t>6) NLRP1-associated autoinflammation with arthritis and dyskeratosis.</a:t>
          </a:r>
          <a:endParaRPr lang="en-US"/>
        </a:p>
      </dgm:t>
    </dgm:pt>
    <dgm:pt modelId="{4340D423-E95D-43A1-90E9-9137A1EDE401}" type="parTrans" cxnId="{FEEE1AE6-CC15-4211-96C9-A1114063237D}">
      <dgm:prSet/>
      <dgm:spPr/>
      <dgm:t>
        <a:bodyPr/>
        <a:lstStyle/>
        <a:p>
          <a:endParaRPr lang="en-US"/>
        </a:p>
      </dgm:t>
    </dgm:pt>
    <dgm:pt modelId="{CE2BDD91-1140-4328-BD23-239EC2ACC269}" type="sibTrans" cxnId="{FEEE1AE6-CC15-4211-96C9-A1114063237D}">
      <dgm:prSet/>
      <dgm:spPr/>
      <dgm:t>
        <a:bodyPr/>
        <a:lstStyle/>
        <a:p>
          <a:endParaRPr lang="en-US"/>
        </a:p>
      </dgm:t>
    </dgm:pt>
    <dgm:pt modelId="{4788F60D-6E24-4EB5-89C7-20A50D4C9B58}">
      <dgm:prSet/>
      <dgm:spPr/>
      <dgm:t>
        <a:bodyPr/>
        <a:lstStyle/>
        <a:p>
          <a:r>
            <a:rPr lang="en-GB"/>
            <a:t>7) Neonatal onset of pancytopenia, autoinflammation, rash and episodes of haemophagocytic lymphohistiosis (NOCARH) syndrome.</a:t>
          </a:r>
          <a:endParaRPr lang="en-US"/>
        </a:p>
      </dgm:t>
    </dgm:pt>
    <dgm:pt modelId="{6B8DDB8D-1D16-4AEE-9822-75CEE45CD35A}" type="parTrans" cxnId="{BCB21012-792D-4E32-A71C-A0B11E317525}">
      <dgm:prSet/>
      <dgm:spPr/>
      <dgm:t>
        <a:bodyPr/>
        <a:lstStyle/>
        <a:p>
          <a:endParaRPr lang="en-US"/>
        </a:p>
      </dgm:t>
    </dgm:pt>
    <dgm:pt modelId="{FDD9E9FD-B740-46E2-9DBC-AF007211E61C}" type="sibTrans" cxnId="{BCB21012-792D-4E32-A71C-A0B11E317525}">
      <dgm:prSet/>
      <dgm:spPr/>
      <dgm:t>
        <a:bodyPr/>
        <a:lstStyle/>
        <a:p>
          <a:endParaRPr lang="en-US"/>
        </a:p>
      </dgm:t>
    </dgm:pt>
    <dgm:pt modelId="{18B23006-B840-4899-9714-963119807DE0}">
      <dgm:prSet/>
      <dgm:spPr/>
      <dgm:t>
        <a:bodyPr/>
        <a:lstStyle/>
        <a:p>
          <a:r>
            <a:rPr lang="en-GB"/>
            <a:t>8) Otulin-related autoinflammatory syndrome.</a:t>
          </a:r>
          <a:endParaRPr lang="en-US"/>
        </a:p>
      </dgm:t>
    </dgm:pt>
    <dgm:pt modelId="{BEABEA7C-C8C9-4643-BEFF-F88E623C23F6}" type="parTrans" cxnId="{7D7E3BF6-2349-4219-B48A-52754DD96D64}">
      <dgm:prSet/>
      <dgm:spPr/>
      <dgm:t>
        <a:bodyPr/>
        <a:lstStyle/>
        <a:p>
          <a:endParaRPr lang="en-US"/>
        </a:p>
      </dgm:t>
    </dgm:pt>
    <dgm:pt modelId="{FFC12995-3857-4A0A-8E84-413ECDC5952B}" type="sibTrans" cxnId="{7D7E3BF6-2349-4219-B48A-52754DD96D64}">
      <dgm:prSet/>
      <dgm:spPr/>
      <dgm:t>
        <a:bodyPr/>
        <a:lstStyle/>
        <a:p>
          <a:endParaRPr lang="en-US"/>
        </a:p>
      </dgm:t>
    </dgm:pt>
    <dgm:pt modelId="{7F410E74-8958-45FD-8CA7-C60BABFB788D}">
      <dgm:prSet/>
      <dgm:spPr/>
      <dgm:t>
        <a:bodyPr/>
        <a:lstStyle/>
        <a:p>
          <a:r>
            <a:rPr lang="en-GB"/>
            <a:t>9) Periodic fever, immunodeficiency and thrombocytopenia syndrome.</a:t>
          </a:r>
          <a:endParaRPr lang="en-US"/>
        </a:p>
      </dgm:t>
    </dgm:pt>
    <dgm:pt modelId="{28B30AD5-9A19-4563-92E1-73BB4EFFE6D5}" type="parTrans" cxnId="{2382EE69-0F8D-4496-B74D-DEFF8B755151}">
      <dgm:prSet/>
      <dgm:spPr/>
      <dgm:t>
        <a:bodyPr/>
        <a:lstStyle/>
        <a:p>
          <a:endParaRPr lang="en-US"/>
        </a:p>
      </dgm:t>
    </dgm:pt>
    <dgm:pt modelId="{448534D5-8AE0-4C34-B044-D088ACBE31D0}" type="sibTrans" cxnId="{2382EE69-0F8D-4496-B74D-DEFF8B755151}">
      <dgm:prSet/>
      <dgm:spPr/>
      <dgm:t>
        <a:bodyPr/>
        <a:lstStyle/>
        <a:p>
          <a:endParaRPr lang="en-US"/>
        </a:p>
      </dgm:t>
    </dgm:pt>
    <dgm:pt modelId="{293FA7C4-D575-4C3E-BC4D-52482863B3EE}">
      <dgm:prSet/>
      <dgm:spPr/>
      <dgm:t>
        <a:bodyPr/>
        <a:lstStyle/>
        <a:p>
          <a:r>
            <a:rPr lang="en-GB"/>
            <a:t>10) Sideroblastic anaemia with B-cell immunodeficiency, periodic fevers and developmental delay (SIFD).</a:t>
          </a:r>
          <a:endParaRPr lang="en-US"/>
        </a:p>
      </dgm:t>
    </dgm:pt>
    <dgm:pt modelId="{2E8527CE-0F0D-4809-9732-A0440B3A00D2}" type="parTrans" cxnId="{706EAF43-8DCD-4962-A505-59672272FE04}">
      <dgm:prSet/>
      <dgm:spPr/>
      <dgm:t>
        <a:bodyPr/>
        <a:lstStyle/>
        <a:p>
          <a:endParaRPr lang="en-US"/>
        </a:p>
      </dgm:t>
    </dgm:pt>
    <dgm:pt modelId="{6FD722E8-4766-485C-8AEB-25B947D61E79}" type="sibTrans" cxnId="{706EAF43-8DCD-4962-A505-59672272FE04}">
      <dgm:prSet/>
      <dgm:spPr/>
      <dgm:t>
        <a:bodyPr/>
        <a:lstStyle/>
        <a:p>
          <a:endParaRPr lang="en-US"/>
        </a:p>
      </dgm:t>
    </dgm:pt>
    <dgm:pt modelId="{B1862C54-33B8-4B52-8684-42E0ACC916D0}">
      <dgm:prSet/>
      <dgm:spPr/>
      <dgm:t>
        <a:bodyPr/>
        <a:lstStyle/>
        <a:p>
          <a:r>
            <a:rPr lang="en-GB"/>
            <a:t>11) VEXAS (vacuoles, E1 enzyme, X-linked, autoinflammatory, somatic) syndrome.</a:t>
          </a:r>
          <a:endParaRPr lang="en-US"/>
        </a:p>
      </dgm:t>
    </dgm:pt>
    <dgm:pt modelId="{F18A7CFB-86E7-44A4-92AF-311904D6D3D8}" type="parTrans" cxnId="{165D6A93-1784-44E1-9DAC-AEF594AA60CC}">
      <dgm:prSet/>
      <dgm:spPr/>
      <dgm:t>
        <a:bodyPr/>
        <a:lstStyle/>
        <a:p>
          <a:endParaRPr lang="en-US"/>
        </a:p>
      </dgm:t>
    </dgm:pt>
    <dgm:pt modelId="{1E84A6C0-3BC1-4C56-8A31-B485BB54FEC2}" type="sibTrans" cxnId="{165D6A93-1784-44E1-9DAC-AEF594AA60CC}">
      <dgm:prSet/>
      <dgm:spPr/>
      <dgm:t>
        <a:bodyPr/>
        <a:lstStyle/>
        <a:p>
          <a:endParaRPr lang="en-US"/>
        </a:p>
      </dgm:t>
    </dgm:pt>
    <dgm:pt modelId="{8BEAD369-CAA9-4EA4-971B-3351E7AA17E6}">
      <dgm:prSet/>
      <dgm:spPr/>
      <dgm:t>
        <a:bodyPr/>
        <a:lstStyle/>
        <a:p>
          <a:r>
            <a:rPr lang="en-GB"/>
            <a:t>12) Vibratory urticaria.</a:t>
          </a:r>
          <a:endParaRPr lang="en-US"/>
        </a:p>
      </dgm:t>
    </dgm:pt>
    <dgm:pt modelId="{B8B369D3-E56D-4C8F-A889-AAE9F360CE04}" type="parTrans" cxnId="{AB5D200E-FF6E-4D07-96A8-7A41143A749F}">
      <dgm:prSet/>
      <dgm:spPr/>
      <dgm:t>
        <a:bodyPr/>
        <a:lstStyle/>
        <a:p>
          <a:endParaRPr lang="en-US"/>
        </a:p>
      </dgm:t>
    </dgm:pt>
    <dgm:pt modelId="{9545C697-830A-4C56-95C1-5E4EB155BCF0}" type="sibTrans" cxnId="{AB5D200E-FF6E-4D07-96A8-7A41143A749F}">
      <dgm:prSet/>
      <dgm:spPr/>
      <dgm:t>
        <a:bodyPr/>
        <a:lstStyle/>
        <a:p>
          <a:endParaRPr lang="en-US"/>
        </a:p>
      </dgm:t>
    </dgm:pt>
    <dgm:pt modelId="{DC5E797F-7DB0-41A3-8D35-D4276F1D1171}" type="pres">
      <dgm:prSet presAssocID="{33E8D028-153C-4378-8DF2-23838C631E00}" presName="linear" presStyleCnt="0">
        <dgm:presLayoutVars>
          <dgm:animLvl val="lvl"/>
          <dgm:resizeHandles val="exact"/>
        </dgm:presLayoutVars>
      </dgm:prSet>
      <dgm:spPr/>
    </dgm:pt>
    <dgm:pt modelId="{7F79682B-1428-4A16-9FBA-DF61C1703D01}" type="pres">
      <dgm:prSet presAssocID="{6D108D44-4E93-4397-900D-CBC5E7F531F1}" presName="parentText" presStyleLbl="node1" presStyleIdx="0" presStyleCnt="12">
        <dgm:presLayoutVars>
          <dgm:chMax val="0"/>
          <dgm:bulletEnabled val="1"/>
        </dgm:presLayoutVars>
      </dgm:prSet>
      <dgm:spPr/>
    </dgm:pt>
    <dgm:pt modelId="{78BE210C-6D09-4A87-9691-468A240EA89B}" type="pres">
      <dgm:prSet presAssocID="{7A1F5714-4ED8-4A9B-93CE-2E1F656EB89F}" presName="spacer" presStyleCnt="0"/>
      <dgm:spPr/>
    </dgm:pt>
    <dgm:pt modelId="{24E74860-2AF1-439B-9F42-0604F43DF9FE}" type="pres">
      <dgm:prSet presAssocID="{9D0806C2-9173-40AC-B424-45F7D0D432A1}" presName="parentText" presStyleLbl="node1" presStyleIdx="1" presStyleCnt="12">
        <dgm:presLayoutVars>
          <dgm:chMax val="0"/>
          <dgm:bulletEnabled val="1"/>
        </dgm:presLayoutVars>
      </dgm:prSet>
      <dgm:spPr/>
    </dgm:pt>
    <dgm:pt modelId="{B771BD15-48F8-457F-9DD9-44FFC6D3B532}" type="pres">
      <dgm:prSet presAssocID="{1299F5CA-508B-4B20-9954-3754470CA0DC}" presName="spacer" presStyleCnt="0"/>
      <dgm:spPr/>
    </dgm:pt>
    <dgm:pt modelId="{2CFEB23A-0336-430E-8632-5660E3FB450B}" type="pres">
      <dgm:prSet presAssocID="{259FFFF9-0EB7-44BA-A6A5-DA601E0F0FF3}" presName="parentText" presStyleLbl="node1" presStyleIdx="2" presStyleCnt="12">
        <dgm:presLayoutVars>
          <dgm:chMax val="0"/>
          <dgm:bulletEnabled val="1"/>
        </dgm:presLayoutVars>
      </dgm:prSet>
      <dgm:spPr/>
    </dgm:pt>
    <dgm:pt modelId="{552B77BB-50AE-4A88-AEDF-566E6D65BE43}" type="pres">
      <dgm:prSet presAssocID="{7AD0B016-DB90-4496-950B-9699AFDA0FC1}" presName="spacer" presStyleCnt="0"/>
      <dgm:spPr/>
    </dgm:pt>
    <dgm:pt modelId="{230E3A6F-326C-4C93-988F-C412F2BE7536}" type="pres">
      <dgm:prSet presAssocID="{62E1A8AD-6BFC-4D42-B7B2-646E28422257}" presName="parentText" presStyleLbl="node1" presStyleIdx="3" presStyleCnt="12">
        <dgm:presLayoutVars>
          <dgm:chMax val="0"/>
          <dgm:bulletEnabled val="1"/>
        </dgm:presLayoutVars>
      </dgm:prSet>
      <dgm:spPr/>
    </dgm:pt>
    <dgm:pt modelId="{6A4EB579-840D-4F1C-ADF5-EFD4A0932C6A}" type="pres">
      <dgm:prSet presAssocID="{59CE42F2-2C7C-461A-A034-461AE11DFDB3}" presName="spacer" presStyleCnt="0"/>
      <dgm:spPr/>
    </dgm:pt>
    <dgm:pt modelId="{5A928718-777E-4E98-9894-FFBEBADDB68F}" type="pres">
      <dgm:prSet presAssocID="{B351281C-8C25-479F-A27C-4263D58F6804}" presName="parentText" presStyleLbl="node1" presStyleIdx="4" presStyleCnt="12">
        <dgm:presLayoutVars>
          <dgm:chMax val="0"/>
          <dgm:bulletEnabled val="1"/>
        </dgm:presLayoutVars>
      </dgm:prSet>
      <dgm:spPr/>
    </dgm:pt>
    <dgm:pt modelId="{F5C99367-6610-439D-B8A6-FBE7DE4BAC42}" type="pres">
      <dgm:prSet presAssocID="{EF794B9F-B9C9-4A5C-88C9-56613AE7CC5A}" presName="spacer" presStyleCnt="0"/>
      <dgm:spPr/>
    </dgm:pt>
    <dgm:pt modelId="{1C689811-0805-4921-83E9-A7E3AD509E8E}" type="pres">
      <dgm:prSet presAssocID="{4E3B024F-A96D-422B-AA86-9229F600737D}" presName="parentText" presStyleLbl="node1" presStyleIdx="5" presStyleCnt="12">
        <dgm:presLayoutVars>
          <dgm:chMax val="0"/>
          <dgm:bulletEnabled val="1"/>
        </dgm:presLayoutVars>
      </dgm:prSet>
      <dgm:spPr/>
    </dgm:pt>
    <dgm:pt modelId="{CE850B92-DE52-4B9F-8DF3-2E29109CB045}" type="pres">
      <dgm:prSet presAssocID="{CE2BDD91-1140-4328-BD23-239EC2ACC269}" presName="spacer" presStyleCnt="0"/>
      <dgm:spPr/>
    </dgm:pt>
    <dgm:pt modelId="{29E66BC4-6BC1-4F3D-B8BF-478D74D19324}" type="pres">
      <dgm:prSet presAssocID="{4788F60D-6E24-4EB5-89C7-20A50D4C9B58}" presName="parentText" presStyleLbl="node1" presStyleIdx="6" presStyleCnt="12">
        <dgm:presLayoutVars>
          <dgm:chMax val="0"/>
          <dgm:bulletEnabled val="1"/>
        </dgm:presLayoutVars>
      </dgm:prSet>
      <dgm:spPr/>
    </dgm:pt>
    <dgm:pt modelId="{33503667-4550-4E10-B5F1-2024070E154E}" type="pres">
      <dgm:prSet presAssocID="{FDD9E9FD-B740-46E2-9DBC-AF007211E61C}" presName="spacer" presStyleCnt="0"/>
      <dgm:spPr/>
    </dgm:pt>
    <dgm:pt modelId="{BB29E114-4925-4FBE-A189-955E0D2BA07A}" type="pres">
      <dgm:prSet presAssocID="{18B23006-B840-4899-9714-963119807DE0}" presName="parentText" presStyleLbl="node1" presStyleIdx="7" presStyleCnt="12">
        <dgm:presLayoutVars>
          <dgm:chMax val="0"/>
          <dgm:bulletEnabled val="1"/>
        </dgm:presLayoutVars>
      </dgm:prSet>
      <dgm:spPr/>
    </dgm:pt>
    <dgm:pt modelId="{6D5E4403-B6BF-4212-AB9C-CD42D3C1ADD5}" type="pres">
      <dgm:prSet presAssocID="{FFC12995-3857-4A0A-8E84-413ECDC5952B}" presName="spacer" presStyleCnt="0"/>
      <dgm:spPr/>
    </dgm:pt>
    <dgm:pt modelId="{08650DBC-DF89-41D4-9E11-1A64241E7B44}" type="pres">
      <dgm:prSet presAssocID="{7F410E74-8958-45FD-8CA7-C60BABFB788D}" presName="parentText" presStyleLbl="node1" presStyleIdx="8" presStyleCnt="12">
        <dgm:presLayoutVars>
          <dgm:chMax val="0"/>
          <dgm:bulletEnabled val="1"/>
        </dgm:presLayoutVars>
      </dgm:prSet>
      <dgm:spPr/>
    </dgm:pt>
    <dgm:pt modelId="{0BED2C58-E921-441B-9151-35AA1D0C46A9}" type="pres">
      <dgm:prSet presAssocID="{448534D5-8AE0-4C34-B044-D088ACBE31D0}" presName="spacer" presStyleCnt="0"/>
      <dgm:spPr/>
    </dgm:pt>
    <dgm:pt modelId="{4933C892-6EEA-4321-8D5E-E6053E8BBBD8}" type="pres">
      <dgm:prSet presAssocID="{293FA7C4-D575-4C3E-BC4D-52482863B3EE}" presName="parentText" presStyleLbl="node1" presStyleIdx="9" presStyleCnt="12">
        <dgm:presLayoutVars>
          <dgm:chMax val="0"/>
          <dgm:bulletEnabled val="1"/>
        </dgm:presLayoutVars>
      </dgm:prSet>
      <dgm:spPr/>
    </dgm:pt>
    <dgm:pt modelId="{2002321F-F2E1-4586-951B-98F97272F673}" type="pres">
      <dgm:prSet presAssocID="{6FD722E8-4766-485C-8AEB-25B947D61E79}" presName="spacer" presStyleCnt="0"/>
      <dgm:spPr/>
    </dgm:pt>
    <dgm:pt modelId="{308464BA-4D88-4DBC-A43F-E51580609F34}" type="pres">
      <dgm:prSet presAssocID="{B1862C54-33B8-4B52-8684-42E0ACC916D0}" presName="parentText" presStyleLbl="node1" presStyleIdx="10" presStyleCnt="12">
        <dgm:presLayoutVars>
          <dgm:chMax val="0"/>
          <dgm:bulletEnabled val="1"/>
        </dgm:presLayoutVars>
      </dgm:prSet>
      <dgm:spPr/>
    </dgm:pt>
    <dgm:pt modelId="{CC1EECEC-8AC4-45E9-862D-0CC1970E8C5E}" type="pres">
      <dgm:prSet presAssocID="{1E84A6C0-3BC1-4C56-8A31-B485BB54FEC2}" presName="spacer" presStyleCnt="0"/>
      <dgm:spPr/>
    </dgm:pt>
    <dgm:pt modelId="{CAEFE6BB-F236-4A2E-8DE8-C092229C33A7}" type="pres">
      <dgm:prSet presAssocID="{8BEAD369-CAA9-4EA4-971B-3351E7AA17E6}" presName="parentText" presStyleLbl="node1" presStyleIdx="11" presStyleCnt="12">
        <dgm:presLayoutVars>
          <dgm:chMax val="0"/>
          <dgm:bulletEnabled val="1"/>
        </dgm:presLayoutVars>
      </dgm:prSet>
      <dgm:spPr/>
    </dgm:pt>
  </dgm:ptLst>
  <dgm:cxnLst>
    <dgm:cxn modelId="{4B669E04-D550-42BB-9D16-B3995CDB0861}" type="presOf" srcId="{B351281C-8C25-479F-A27C-4263D58F6804}" destId="{5A928718-777E-4E98-9894-FFBEBADDB68F}" srcOrd="0" destOrd="0" presId="urn:microsoft.com/office/officeart/2005/8/layout/vList2"/>
    <dgm:cxn modelId="{AB5D200E-FF6E-4D07-96A8-7A41143A749F}" srcId="{33E8D028-153C-4378-8DF2-23838C631E00}" destId="{8BEAD369-CAA9-4EA4-971B-3351E7AA17E6}" srcOrd="11" destOrd="0" parTransId="{B8B369D3-E56D-4C8F-A889-AAE9F360CE04}" sibTransId="{9545C697-830A-4C56-95C1-5E4EB155BCF0}"/>
    <dgm:cxn modelId="{BCB21012-792D-4E32-A71C-A0B11E317525}" srcId="{33E8D028-153C-4378-8DF2-23838C631E00}" destId="{4788F60D-6E24-4EB5-89C7-20A50D4C9B58}" srcOrd="6" destOrd="0" parTransId="{6B8DDB8D-1D16-4AEE-9822-75CEE45CD35A}" sibTransId="{FDD9E9FD-B740-46E2-9DBC-AF007211E61C}"/>
    <dgm:cxn modelId="{62453523-7CD7-4FD9-8A97-A97B4F3E48E2}" type="presOf" srcId="{8BEAD369-CAA9-4EA4-971B-3351E7AA17E6}" destId="{CAEFE6BB-F236-4A2E-8DE8-C092229C33A7}" srcOrd="0" destOrd="0" presId="urn:microsoft.com/office/officeart/2005/8/layout/vList2"/>
    <dgm:cxn modelId="{97C80C2D-D0AC-4323-B565-19164AE627DA}" type="presOf" srcId="{7F410E74-8958-45FD-8CA7-C60BABFB788D}" destId="{08650DBC-DF89-41D4-9E11-1A64241E7B44}" srcOrd="0" destOrd="0" presId="urn:microsoft.com/office/officeart/2005/8/layout/vList2"/>
    <dgm:cxn modelId="{CDA4183E-7636-4757-9483-B57A1A8C2C4A}" srcId="{33E8D028-153C-4378-8DF2-23838C631E00}" destId="{9D0806C2-9173-40AC-B424-45F7D0D432A1}" srcOrd="1" destOrd="0" parTransId="{737EF39B-EDC2-46DC-8F5F-47E2F0C7EC70}" sibTransId="{1299F5CA-508B-4B20-9954-3754470CA0DC}"/>
    <dgm:cxn modelId="{706EAF43-8DCD-4962-A505-59672272FE04}" srcId="{33E8D028-153C-4378-8DF2-23838C631E00}" destId="{293FA7C4-D575-4C3E-BC4D-52482863B3EE}" srcOrd="9" destOrd="0" parTransId="{2E8527CE-0F0D-4809-9732-A0440B3A00D2}" sibTransId="{6FD722E8-4766-485C-8AEB-25B947D61E79}"/>
    <dgm:cxn modelId="{86013564-F6D9-4B82-88AD-295F92BEE9A9}" type="presOf" srcId="{9D0806C2-9173-40AC-B424-45F7D0D432A1}" destId="{24E74860-2AF1-439B-9F42-0604F43DF9FE}" srcOrd="0" destOrd="0" presId="urn:microsoft.com/office/officeart/2005/8/layout/vList2"/>
    <dgm:cxn modelId="{2382EE69-0F8D-4496-B74D-DEFF8B755151}" srcId="{33E8D028-153C-4378-8DF2-23838C631E00}" destId="{7F410E74-8958-45FD-8CA7-C60BABFB788D}" srcOrd="8" destOrd="0" parTransId="{28B30AD5-9A19-4563-92E1-73BB4EFFE6D5}" sibTransId="{448534D5-8AE0-4C34-B044-D088ACBE31D0}"/>
    <dgm:cxn modelId="{8F91FD49-129A-4A52-A488-C6D7DD1563C4}" type="presOf" srcId="{18B23006-B840-4899-9714-963119807DE0}" destId="{BB29E114-4925-4FBE-A189-955E0D2BA07A}" srcOrd="0" destOrd="0" presId="urn:microsoft.com/office/officeart/2005/8/layout/vList2"/>
    <dgm:cxn modelId="{EAE5766E-6402-4A44-AE09-CFB8C523CEE0}" type="presOf" srcId="{293FA7C4-D575-4C3E-BC4D-52482863B3EE}" destId="{4933C892-6EEA-4321-8D5E-E6053E8BBBD8}" srcOrd="0" destOrd="0" presId="urn:microsoft.com/office/officeart/2005/8/layout/vList2"/>
    <dgm:cxn modelId="{C91EB073-346B-45F4-AFB0-FC8F4BEB7702}" type="presOf" srcId="{259FFFF9-0EB7-44BA-A6A5-DA601E0F0FF3}" destId="{2CFEB23A-0336-430E-8632-5660E3FB450B}" srcOrd="0" destOrd="0" presId="urn:microsoft.com/office/officeart/2005/8/layout/vList2"/>
    <dgm:cxn modelId="{4BDDC756-0E1A-4197-9BD1-55296C2FC0EB}" type="presOf" srcId="{62E1A8AD-6BFC-4D42-B7B2-646E28422257}" destId="{230E3A6F-326C-4C93-988F-C412F2BE7536}" srcOrd="0" destOrd="0" presId="urn:microsoft.com/office/officeart/2005/8/layout/vList2"/>
    <dgm:cxn modelId="{60AE4387-A627-4C74-92F5-E2CA9022A807}" srcId="{33E8D028-153C-4378-8DF2-23838C631E00}" destId="{6D108D44-4E93-4397-900D-CBC5E7F531F1}" srcOrd="0" destOrd="0" parTransId="{65CFC224-B932-4874-8B3D-71CC0D022F80}" sibTransId="{7A1F5714-4ED8-4A9B-93CE-2E1F656EB89F}"/>
    <dgm:cxn modelId="{4210FF87-A7C0-45F9-9E6D-116173C4A826}" type="presOf" srcId="{4E3B024F-A96D-422B-AA86-9229F600737D}" destId="{1C689811-0805-4921-83E9-A7E3AD509E8E}" srcOrd="0" destOrd="0" presId="urn:microsoft.com/office/officeart/2005/8/layout/vList2"/>
    <dgm:cxn modelId="{88DF7589-911B-4FCB-B8A6-07DD8CF98A60}" type="presOf" srcId="{6D108D44-4E93-4397-900D-CBC5E7F531F1}" destId="{7F79682B-1428-4A16-9FBA-DF61C1703D01}" srcOrd="0" destOrd="0" presId="urn:microsoft.com/office/officeart/2005/8/layout/vList2"/>
    <dgm:cxn modelId="{165D6A93-1784-44E1-9DAC-AEF594AA60CC}" srcId="{33E8D028-153C-4378-8DF2-23838C631E00}" destId="{B1862C54-33B8-4B52-8684-42E0ACC916D0}" srcOrd="10" destOrd="0" parTransId="{F18A7CFB-86E7-44A4-92AF-311904D6D3D8}" sibTransId="{1E84A6C0-3BC1-4C56-8A31-B485BB54FEC2}"/>
    <dgm:cxn modelId="{54FAE5A3-362A-45F5-A28C-A5FB84C38F05}" type="presOf" srcId="{B1862C54-33B8-4B52-8684-42E0ACC916D0}" destId="{308464BA-4D88-4DBC-A43F-E51580609F34}" srcOrd="0" destOrd="0" presId="urn:microsoft.com/office/officeart/2005/8/layout/vList2"/>
    <dgm:cxn modelId="{08D2B6A5-0522-4024-9A60-40B4F21AD330}" type="presOf" srcId="{4788F60D-6E24-4EB5-89C7-20A50D4C9B58}" destId="{29E66BC4-6BC1-4F3D-B8BF-478D74D19324}" srcOrd="0" destOrd="0" presId="urn:microsoft.com/office/officeart/2005/8/layout/vList2"/>
    <dgm:cxn modelId="{2BC15EA9-3BF2-45BC-B1FD-EF0A8A473862}" srcId="{33E8D028-153C-4378-8DF2-23838C631E00}" destId="{259FFFF9-0EB7-44BA-A6A5-DA601E0F0FF3}" srcOrd="2" destOrd="0" parTransId="{20218F3F-E666-4252-9472-FA7D2417251C}" sibTransId="{7AD0B016-DB90-4496-950B-9699AFDA0FC1}"/>
    <dgm:cxn modelId="{86AC0EC6-B6BA-4ED9-A43F-CF4ABA816224}" srcId="{33E8D028-153C-4378-8DF2-23838C631E00}" destId="{B351281C-8C25-479F-A27C-4263D58F6804}" srcOrd="4" destOrd="0" parTransId="{9BB6ADFD-F5AF-4D05-AE52-74863C0307DF}" sibTransId="{EF794B9F-B9C9-4A5C-88C9-56613AE7CC5A}"/>
    <dgm:cxn modelId="{E01E10C6-5F00-4F97-AD44-DA61600E6559}" type="presOf" srcId="{33E8D028-153C-4378-8DF2-23838C631E00}" destId="{DC5E797F-7DB0-41A3-8D35-D4276F1D1171}" srcOrd="0" destOrd="0" presId="urn:microsoft.com/office/officeart/2005/8/layout/vList2"/>
    <dgm:cxn modelId="{FEEE1AE6-CC15-4211-96C9-A1114063237D}" srcId="{33E8D028-153C-4378-8DF2-23838C631E00}" destId="{4E3B024F-A96D-422B-AA86-9229F600737D}" srcOrd="5" destOrd="0" parTransId="{4340D423-E95D-43A1-90E9-9137A1EDE401}" sibTransId="{CE2BDD91-1140-4328-BD23-239EC2ACC269}"/>
    <dgm:cxn modelId="{FDCAC0EE-CC2D-437D-BFF7-0D39D67A0FBF}" srcId="{33E8D028-153C-4378-8DF2-23838C631E00}" destId="{62E1A8AD-6BFC-4D42-B7B2-646E28422257}" srcOrd="3" destOrd="0" parTransId="{3456ACAC-B7E4-4CE5-9236-C503FCFA0987}" sibTransId="{59CE42F2-2C7C-461A-A034-461AE11DFDB3}"/>
    <dgm:cxn modelId="{7D7E3BF6-2349-4219-B48A-52754DD96D64}" srcId="{33E8D028-153C-4378-8DF2-23838C631E00}" destId="{18B23006-B840-4899-9714-963119807DE0}" srcOrd="7" destOrd="0" parTransId="{BEABEA7C-C8C9-4643-BEFF-F88E623C23F6}" sibTransId="{FFC12995-3857-4A0A-8E84-413ECDC5952B}"/>
    <dgm:cxn modelId="{75E0FC36-D16B-4FF6-9F5D-3CB31AF13132}" type="presParOf" srcId="{DC5E797F-7DB0-41A3-8D35-D4276F1D1171}" destId="{7F79682B-1428-4A16-9FBA-DF61C1703D01}" srcOrd="0" destOrd="0" presId="urn:microsoft.com/office/officeart/2005/8/layout/vList2"/>
    <dgm:cxn modelId="{2C6A245C-29E1-4310-8F02-1708B700C2E0}" type="presParOf" srcId="{DC5E797F-7DB0-41A3-8D35-D4276F1D1171}" destId="{78BE210C-6D09-4A87-9691-468A240EA89B}" srcOrd="1" destOrd="0" presId="urn:microsoft.com/office/officeart/2005/8/layout/vList2"/>
    <dgm:cxn modelId="{246802C8-9C44-4748-B2AD-9BD9C12AF58A}" type="presParOf" srcId="{DC5E797F-7DB0-41A3-8D35-D4276F1D1171}" destId="{24E74860-2AF1-439B-9F42-0604F43DF9FE}" srcOrd="2" destOrd="0" presId="urn:microsoft.com/office/officeart/2005/8/layout/vList2"/>
    <dgm:cxn modelId="{83E92CFA-AEF4-4FE6-809B-E050595B868D}" type="presParOf" srcId="{DC5E797F-7DB0-41A3-8D35-D4276F1D1171}" destId="{B771BD15-48F8-457F-9DD9-44FFC6D3B532}" srcOrd="3" destOrd="0" presId="urn:microsoft.com/office/officeart/2005/8/layout/vList2"/>
    <dgm:cxn modelId="{61456558-C7B0-49CC-ADFF-373F360E8684}" type="presParOf" srcId="{DC5E797F-7DB0-41A3-8D35-D4276F1D1171}" destId="{2CFEB23A-0336-430E-8632-5660E3FB450B}" srcOrd="4" destOrd="0" presId="urn:microsoft.com/office/officeart/2005/8/layout/vList2"/>
    <dgm:cxn modelId="{25EB2801-6104-4FDE-8310-6F45B63DE654}" type="presParOf" srcId="{DC5E797F-7DB0-41A3-8D35-D4276F1D1171}" destId="{552B77BB-50AE-4A88-AEDF-566E6D65BE43}" srcOrd="5" destOrd="0" presId="urn:microsoft.com/office/officeart/2005/8/layout/vList2"/>
    <dgm:cxn modelId="{5A2FCE63-163D-4A4F-BB80-6B95DBFB9ED9}" type="presParOf" srcId="{DC5E797F-7DB0-41A3-8D35-D4276F1D1171}" destId="{230E3A6F-326C-4C93-988F-C412F2BE7536}" srcOrd="6" destOrd="0" presId="urn:microsoft.com/office/officeart/2005/8/layout/vList2"/>
    <dgm:cxn modelId="{0EC635DA-EFB9-42BE-83BD-7DEAB9332E73}" type="presParOf" srcId="{DC5E797F-7DB0-41A3-8D35-D4276F1D1171}" destId="{6A4EB579-840D-4F1C-ADF5-EFD4A0932C6A}" srcOrd="7" destOrd="0" presId="urn:microsoft.com/office/officeart/2005/8/layout/vList2"/>
    <dgm:cxn modelId="{87A12C0F-6540-4485-A175-F578937150B6}" type="presParOf" srcId="{DC5E797F-7DB0-41A3-8D35-D4276F1D1171}" destId="{5A928718-777E-4E98-9894-FFBEBADDB68F}" srcOrd="8" destOrd="0" presId="urn:microsoft.com/office/officeart/2005/8/layout/vList2"/>
    <dgm:cxn modelId="{1CB8824F-277E-47C4-9286-4BB5B41831A6}" type="presParOf" srcId="{DC5E797F-7DB0-41A3-8D35-D4276F1D1171}" destId="{F5C99367-6610-439D-B8A6-FBE7DE4BAC42}" srcOrd="9" destOrd="0" presId="urn:microsoft.com/office/officeart/2005/8/layout/vList2"/>
    <dgm:cxn modelId="{71550D80-6A2B-4D85-BA0B-06D2327911FA}" type="presParOf" srcId="{DC5E797F-7DB0-41A3-8D35-D4276F1D1171}" destId="{1C689811-0805-4921-83E9-A7E3AD509E8E}" srcOrd="10" destOrd="0" presId="urn:microsoft.com/office/officeart/2005/8/layout/vList2"/>
    <dgm:cxn modelId="{0490EEA7-5E1C-4CB5-9A52-AC1CE90FFB63}" type="presParOf" srcId="{DC5E797F-7DB0-41A3-8D35-D4276F1D1171}" destId="{CE850B92-DE52-4B9F-8DF3-2E29109CB045}" srcOrd="11" destOrd="0" presId="urn:microsoft.com/office/officeart/2005/8/layout/vList2"/>
    <dgm:cxn modelId="{D14B83D2-992D-47E5-9495-01A6D1A59BC7}" type="presParOf" srcId="{DC5E797F-7DB0-41A3-8D35-D4276F1D1171}" destId="{29E66BC4-6BC1-4F3D-B8BF-478D74D19324}" srcOrd="12" destOrd="0" presId="urn:microsoft.com/office/officeart/2005/8/layout/vList2"/>
    <dgm:cxn modelId="{CDE3DC96-EE8F-4CEE-89CF-8CE9E42CFAC4}" type="presParOf" srcId="{DC5E797F-7DB0-41A3-8D35-D4276F1D1171}" destId="{33503667-4550-4E10-B5F1-2024070E154E}" srcOrd="13" destOrd="0" presId="urn:microsoft.com/office/officeart/2005/8/layout/vList2"/>
    <dgm:cxn modelId="{B49734F1-F20F-43D7-B551-C863F399DE3F}" type="presParOf" srcId="{DC5E797F-7DB0-41A3-8D35-D4276F1D1171}" destId="{BB29E114-4925-4FBE-A189-955E0D2BA07A}" srcOrd="14" destOrd="0" presId="urn:microsoft.com/office/officeart/2005/8/layout/vList2"/>
    <dgm:cxn modelId="{9F68A173-A4B7-4D48-B154-461C7A3B73CC}" type="presParOf" srcId="{DC5E797F-7DB0-41A3-8D35-D4276F1D1171}" destId="{6D5E4403-B6BF-4212-AB9C-CD42D3C1ADD5}" srcOrd="15" destOrd="0" presId="urn:microsoft.com/office/officeart/2005/8/layout/vList2"/>
    <dgm:cxn modelId="{142605B2-7448-4A38-AD91-F32ADA922A88}" type="presParOf" srcId="{DC5E797F-7DB0-41A3-8D35-D4276F1D1171}" destId="{08650DBC-DF89-41D4-9E11-1A64241E7B44}" srcOrd="16" destOrd="0" presId="urn:microsoft.com/office/officeart/2005/8/layout/vList2"/>
    <dgm:cxn modelId="{2F76551D-1B42-41CA-8A69-2B9DC8586185}" type="presParOf" srcId="{DC5E797F-7DB0-41A3-8D35-D4276F1D1171}" destId="{0BED2C58-E921-441B-9151-35AA1D0C46A9}" srcOrd="17" destOrd="0" presId="urn:microsoft.com/office/officeart/2005/8/layout/vList2"/>
    <dgm:cxn modelId="{20671D3D-2B80-4F3E-A5D0-64321F1B5901}" type="presParOf" srcId="{DC5E797F-7DB0-41A3-8D35-D4276F1D1171}" destId="{4933C892-6EEA-4321-8D5E-E6053E8BBBD8}" srcOrd="18" destOrd="0" presId="urn:microsoft.com/office/officeart/2005/8/layout/vList2"/>
    <dgm:cxn modelId="{AE0B7CF8-030B-484C-9993-2C521D9241C2}" type="presParOf" srcId="{DC5E797F-7DB0-41A3-8D35-D4276F1D1171}" destId="{2002321F-F2E1-4586-951B-98F97272F673}" srcOrd="19" destOrd="0" presId="urn:microsoft.com/office/officeart/2005/8/layout/vList2"/>
    <dgm:cxn modelId="{2AE8B2F5-FA55-4D55-9142-5031FAF8F725}" type="presParOf" srcId="{DC5E797F-7DB0-41A3-8D35-D4276F1D1171}" destId="{308464BA-4D88-4DBC-A43F-E51580609F34}" srcOrd="20" destOrd="0" presId="urn:microsoft.com/office/officeart/2005/8/layout/vList2"/>
    <dgm:cxn modelId="{B1F3C306-3531-4134-9093-346814F92F06}" type="presParOf" srcId="{DC5E797F-7DB0-41A3-8D35-D4276F1D1171}" destId="{CC1EECEC-8AC4-45E9-862D-0CC1970E8C5E}" srcOrd="21" destOrd="0" presId="urn:microsoft.com/office/officeart/2005/8/layout/vList2"/>
    <dgm:cxn modelId="{D44AA06A-A448-48C5-B626-95E089C8EF29}" type="presParOf" srcId="{DC5E797F-7DB0-41A3-8D35-D4276F1D1171}" destId="{CAEFE6BB-F236-4A2E-8DE8-C092229C33A7}"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498DF447-0AD9-4992-BFA3-24301E42586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9C4EB93-FD22-4A0E-B3AC-67DA6D5C8828}">
      <dgm:prSet/>
      <dgm:spPr/>
      <dgm:t>
        <a:bodyPr/>
        <a:lstStyle/>
        <a:p>
          <a:r>
            <a:rPr lang="en-GB" baseline="0"/>
            <a:t>CAIN is a recessive disorder caused by gain of function mutations in CEBP epsilon encoding C/EBPe, a transcription factor expressed in myeloid and lymphoid lineage, that regulates cellular differentiation and function of late myeloid lineage as well as the inflammasome.</a:t>
          </a:r>
          <a:endParaRPr lang="en-US"/>
        </a:p>
      </dgm:t>
    </dgm:pt>
    <dgm:pt modelId="{B44984AA-B0B0-42A6-807C-13D5895BB7FA}" type="parTrans" cxnId="{0A9D2013-5ED1-4BCF-9009-B49A88124E7F}">
      <dgm:prSet/>
      <dgm:spPr/>
      <dgm:t>
        <a:bodyPr/>
        <a:lstStyle/>
        <a:p>
          <a:endParaRPr lang="en-US"/>
        </a:p>
      </dgm:t>
    </dgm:pt>
    <dgm:pt modelId="{B867ED7E-12FF-43BC-B97D-35DCE3990F2F}" type="sibTrans" cxnId="{0A9D2013-5ED1-4BCF-9009-B49A88124E7F}">
      <dgm:prSet/>
      <dgm:spPr/>
      <dgm:t>
        <a:bodyPr/>
        <a:lstStyle/>
        <a:p>
          <a:endParaRPr lang="en-US"/>
        </a:p>
      </dgm:t>
    </dgm:pt>
    <dgm:pt modelId="{0F5E402D-A588-466B-BB51-DB09A9633FFB}">
      <dgm:prSet/>
      <dgm:spPr/>
      <dgm:t>
        <a:bodyPr/>
        <a:lstStyle/>
        <a:p>
          <a:r>
            <a:rPr lang="en-GB" baseline="0"/>
            <a:t>It starts after adolescence with recurrent attacks of abdominal pain, fever and an increase in acute phase reactants lasting 4–5 days.</a:t>
          </a:r>
          <a:endParaRPr lang="en-US"/>
        </a:p>
      </dgm:t>
    </dgm:pt>
    <dgm:pt modelId="{18FFFCEA-1E43-47B6-9CEF-93D8C3CAAA4F}" type="parTrans" cxnId="{F2D121A8-5377-44F0-B90F-41C0AFE3445A}">
      <dgm:prSet/>
      <dgm:spPr/>
      <dgm:t>
        <a:bodyPr/>
        <a:lstStyle/>
        <a:p>
          <a:endParaRPr lang="en-US"/>
        </a:p>
      </dgm:t>
    </dgm:pt>
    <dgm:pt modelId="{B6E655B7-A7FE-4202-BD13-BA8F737AEEAE}" type="sibTrans" cxnId="{F2D121A8-5377-44F0-B90F-41C0AFE3445A}">
      <dgm:prSet/>
      <dgm:spPr/>
      <dgm:t>
        <a:bodyPr/>
        <a:lstStyle/>
        <a:p>
          <a:endParaRPr lang="en-US"/>
        </a:p>
      </dgm:t>
    </dgm:pt>
    <dgm:pt modelId="{53633BD0-5F8F-4187-805F-1F1FD45DE1EE}">
      <dgm:prSet/>
      <dgm:spPr/>
      <dgm:t>
        <a:bodyPr/>
        <a:lstStyle/>
        <a:p>
          <a:r>
            <a:rPr lang="en-GB" baseline="0"/>
            <a:t>Flares recur every 2– 4 weeks.</a:t>
          </a:r>
          <a:endParaRPr lang="en-US"/>
        </a:p>
      </dgm:t>
    </dgm:pt>
    <dgm:pt modelId="{352F7A71-8F67-47D0-AE2E-91063C3C90FA}" type="parTrans" cxnId="{0BAD5691-39ED-4702-BECD-773C17E06B32}">
      <dgm:prSet/>
      <dgm:spPr/>
      <dgm:t>
        <a:bodyPr/>
        <a:lstStyle/>
        <a:p>
          <a:endParaRPr lang="en-US"/>
        </a:p>
      </dgm:t>
    </dgm:pt>
    <dgm:pt modelId="{22B94837-7D12-411C-B055-8836918A8D2E}" type="sibTrans" cxnId="{0BAD5691-39ED-4702-BECD-773C17E06B32}">
      <dgm:prSet/>
      <dgm:spPr/>
      <dgm:t>
        <a:bodyPr/>
        <a:lstStyle/>
        <a:p>
          <a:endParaRPr lang="en-US"/>
        </a:p>
      </dgm:t>
    </dgm:pt>
    <dgm:pt modelId="{6163BEAB-5134-4DE5-9C9A-FEC711333D66}" type="pres">
      <dgm:prSet presAssocID="{498DF447-0AD9-4992-BFA3-24301E425863}" presName="linear" presStyleCnt="0">
        <dgm:presLayoutVars>
          <dgm:animLvl val="lvl"/>
          <dgm:resizeHandles val="exact"/>
        </dgm:presLayoutVars>
      </dgm:prSet>
      <dgm:spPr/>
    </dgm:pt>
    <dgm:pt modelId="{F0336BD5-BB35-45A5-B88A-F0C9FA194E04}" type="pres">
      <dgm:prSet presAssocID="{E9C4EB93-FD22-4A0E-B3AC-67DA6D5C8828}" presName="parentText" presStyleLbl="node1" presStyleIdx="0" presStyleCnt="3">
        <dgm:presLayoutVars>
          <dgm:chMax val="0"/>
          <dgm:bulletEnabled val="1"/>
        </dgm:presLayoutVars>
      </dgm:prSet>
      <dgm:spPr/>
    </dgm:pt>
    <dgm:pt modelId="{B4CF0ABB-70B9-4584-BDF5-973DD10FC4FA}" type="pres">
      <dgm:prSet presAssocID="{B867ED7E-12FF-43BC-B97D-35DCE3990F2F}" presName="spacer" presStyleCnt="0"/>
      <dgm:spPr/>
    </dgm:pt>
    <dgm:pt modelId="{1FAEFEBA-DA8B-46AF-B1BC-4321869AD7A6}" type="pres">
      <dgm:prSet presAssocID="{0F5E402D-A588-466B-BB51-DB09A9633FFB}" presName="parentText" presStyleLbl="node1" presStyleIdx="1" presStyleCnt="3">
        <dgm:presLayoutVars>
          <dgm:chMax val="0"/>
          <dgm:bulletEnabled val="1"/>
        </dgm:presLayoutVars>
      </dgm:prSet>
      <dgm:spPr/>
    </dgm:pt>
    <dgm:pt modelId="{CD0FDE9E-298D-47D6-A899-D05ABC9FB781}" type="pres">
      <dgm:prSet presAssocID="{B6E655B7-A7FE-4202-BD13-BA8F737AEEAE}" presName="spacer" presStyleCnt="0"/>
      <dgm:spPr/>
    </dgm:pt>
    <dgm:pt modelId="{54CDDD36-C228-4C9C-A53C-AD74567B2F30}" type="pres">
      <dgm:prSet presAssocID="{53633BD0-5F8F-4187-805F-1F1FD45DE1EE}" presName="parentText" presStyleLbl="node1" presStyleIdx="2" presStyleCnt="3">
        <dgm:presLayoutVars>
          <dgm:chMax val="0"/>
          <dgm:bulletEnabled val="1"/>
        </dgm:presLayoutVars>
      </dgm:prSet>
      <dgm:spPr/>
    </dgm:pt>
  </dgm:ptLst>
  <dgm:cxnLst>
    <dgm:cxn modelId="{0A9D2013-5ED1-4BCF-9009-B49A88124E7F}" srcId="{498DF447-0AD9-4992-BFA3-24301E425863}" destId="{E9C4EB93-FD22-4A0E-B3AC-67DA6D5C8828}" srcOrd="0" destOrd="0" parTransId="{B44984AA-B0B0-42A6-807C-13D5895BB7FA}" sibTransId="{B867ED7E-12FF-43BC-B97D-35DCE3990F2F}"/>
    <dgm:cxn modelId="{804D2D60-AFCA-4FE5-A732-37266F2756BA}" type="presOf" srcId="{498DF447-0AD9-4992-BFA3-24301E425863}" destId="{6163BEAB-5134-4DE5-9C9A-FEC711333D66}" srcOrd="0" destOrd="0" presId="urn:microsoft.com/office/officeart/2005/8/layout/vList2"/>
    <dgm:cxn modelId="{0BAD5691-39ED-4702-BECD-773C17E06B32}" srcId="{498DF447-0AD9-4992-BFA3-24301E425863}" destId="{53633BD0-5F8F-4187-805F-1F1FD45DE1EE}" srcOrd="2" destOrd="0" parTransId="{352F7A71-8F67-47D0-AE2E-91063C3C90FA}" sibTransId="{22B94837-7D12-411C-B055-8836918A8D2E}"/>
    <dgm:cxn modelId="{F2D121A8-5377-44F0-B90F-41C0AFE3445A}" srcId="{498DF447-0AD9-4992-BFA3-24301E425863}" destId="{0F5E402D-A588-466B-BB51-DB09A9633FFB}" srcOrd="1" destOrd="0" parTransId="{18FFFCEA-1E43-47B6-9CEF-93D8C3CAAA4F}" sibTransId="{B6E655B7-A7FE-4202-BD13-BA8F737AEEAE}"/>
    <dgm:cxn modelId="{52FFA5AE-B21D-4EF0-8952-973BCB85E9B1}" type="presOf" srcId="{53633BD0-5F8F-4187-805F-1F1FD45DE1EE}" destId="{54CDDD36-C228-4C9C-A53C-AD74567B2F30}" srcOrd="0" destOrd="0" presId="urn:microsoft.com/office/officeart/2005/8/layout/vList2"/>
    <dgm:cxn modelId="{11F38BB6-44A6-4025-A7AA-FC54BA74FC47}" type="presOf" srcId="{0F5E402D-A588-466B-BB51-DB09A9633FFB}" destId="{1FAEFEBA-DA8B-46AF-B1BC-4321869AD7A6}" srcOrd="0" destOrd="0" presId="urn:microsoft.com/office/officeart/2005/8/layout/vList2"/>
    <dgm:cxn modelId="{83A1D3C6-6ACA-4D19-9A6B-3F528E2CB710}" type="presOf" srcId="{E9C4EB93-FD22-4A0E-B3AC-67DA6D5C8828}" destId="{F0336BD5-BB35-45A5-B88A-F0C9FA194E04}" srcOrd="0" destOrd="0" presId="urn:microsoft.com/office/officeart/2005/8/layout/vList2"/>
    <dgm:cxn modelId="{EFA0ACD4-4B9B-4BB0-AEAE-1E4E9A28ED6C}" type="presParOf" srcId="{6163BEAB-5134-4DE5-9C9A-FEC711333D66}" destId="{F0336BD5-BB35-45A5-B88A-F0C9FA194E04}" srcOrd="0" destOrd="0" presId="urn:microsoft.com/office/officeart/2005/8/layout/vList2"/>
    <dgm:cxn modelId="{9E77A76E-EA94-4DCE-ABB9-F1850D6BBAE6}" type="presParOf" srcId="{6163BEAB-5134-4DE5-9C9A-FEC711333D66}" destId="{B4CF0ABB-70B9-4584-BDF5-973DD10FC4FA}" srcOrd="1" destOrd="0" presId="urn:microsoft.com/office/officeart/2005/8/layout/vList2"/>
    <dgm:cxn modelId="{143DE1D1-5C78-48BB-84C2-541D3233FCC8}" type="presParOf" srcId="{6163BEAB-5134-4DE5-9C9A-FEC711333D66}" destId="{1FAEFEBA-DA8B-46AF-B1BC-4321869AD7A6}" srcOrd="2" destOrd="0" presId="urn:microsoft.com/office/officeart/2005/8/layout/vList2"/>
    <dgm:cxn modelId="{95891D69-4116-4E6C-82B8-8888D41C8CC3}" type="presParOf" srcId="{6163BEAB-5134-4DE5-9C9A-FEC711333D66}" destId="{CD0FDE9E-298D-47D6-A899-D05ABC9FB781}" srcOrd="3" destOrd="0" presId="urn:microsoft.com/office/officeart/2005/8/layout/vList2"/>
    <dgm:cxn modelId="{CAEB159F-AAEB-4C03-AC1D-2BEFDCA8F71C}" type="presParOf" srcId="{6163BEAB-5134-4DE5-9C9A-FEC711333D66}" destId="{54CDDD36-C228-4C9C-A53C-AD74567B2F3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18124D75-42E1-495D-AB3A-1D37E330F68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BF81BED-9544-41EE-A270-335F1B853D07}">
      <dgm:prSet/>
      <dgm:spPr/>
      <dgm:t>
        <a:bodyPr/>
        <a:lstStyle/>
        <a:p>
          <a:r>
            <a:rPr lang="en-GB" dirty="0">
              <a:latin typeface="Tw Cen MT" panose="020B0602020104020603"/>
            </a:rPr>
            <a:t>Crater-like</a:t>
          </a:r>
          <a:r>
            <a:rPr lang="en-GB" dirty="0"/>
            <a:t> buccal ulcerations, pyoderma gangrenosum, purulent paronychia with lymphangitis and recurrent skin abscesses.</a:t>
          </a:r>
          <a:endParaRPr lang="en-US" dirty="0"/>
        </a:p>
      </dgm:t>
    </dgm:pt>
    <dgm:pt modelId="{2894068C-0920-4865-A695-95836F5D3EA0}" type="parTrans" cxnId="{74908CB9-055F-4B5A-9A7D-D8C5C5ABDCE9}">
      <dgm:prSet/>
      <dgm:spPr/>
      <dgm:t>
        <a:bodyPr/>
        <a:lstStyle/>
        <a:p>
          <a:endParaRPr lang="en-US"/>
        </a:p>
      </dgm:t>
    </dgm:pt>
    <dgm:pt modelId="{DCB6C0DE-4B04-4082-8FD1-A48A96D6B25C}" type="sibTrans" cxnId="{74908CB9-055F-4B5A-9A7D-D8C5C5ABDCE9}">
      <dgm:prSet/>
      <dgm:spPr/>
      <dgm:t>
        <a:bodyPr/>
        <a:lstStyle/>
        <a:p>
          <a:endParaRPr lang="en-US"/>
        </a:p>
      </dgm:t>
    </dgm:pt>
    <dgm:pt modelId="{3895733A-F167-45DD-A080-56E5123368DA}">
      <dgm:prSet/>
      <dgm:spPr/>
      <dgm:t>
        <a:bodyPr/>
        <a:lstStyle/>
        <a:p>
          <a:r>
            <a:rPr lang="en-GB" dirty="0"/>
            <a:t>The disease is characterised by neutrophil dysfunction, </a:t>
          </a:r>
          <a:r>
            <a:rPr lang="en-GB" dirty="0" err="1"/>
            <a:t>hyposegmented</a:t>
          </a:r>
          <a:r>
            <a:rPr lang="en-GB" dirty="0"/>
            <a:t> neutrophils, recurrent abscesses, mild bleeding (epistaxis, haematomas after needle sticks) and recurrent fever.</a:t>
          </a:r>
          <a:endParaRPr lang="en-US" dirty="0"/>
        </a:p>
      </dgm:t>
    </dgm:pt>
    <dgm:pt modelId="{EA17EECC-0021-4AA9-9F9D-78EA8635C0B8}" type="parTrans" cxnId="{DF9E4ABE-ED5A-4B0F-AA3F-F6444560E20C}">
      <dgm:prSet/>
      <dgm:spPr/>
      <dgm:t>
        <a:bodyPr/>
        <a:lstStyle/>
        <a:p>
          <a:endParaRPr lang="en-US"/>
        </a:p>
      </dgm:t>
    </dgm:pt>
    <dgm:pt modelId="{4898E44A-596C-433E-B3C4-32DFE2564C72}" type="sibTrans" cxnId="{DF9E4ABE-ED5A-4B0F-AA3F-F6444560E20C}">
      <dgm:prSet/>
      <dgm:spPr/>
      <dgm:t>
        <a:bodyPr/>
        <a:lstStyle/>
        <a:p>
          <a:endParaRPr lang="en-US"/>
        </a:p>
      </dgm:t>
    </dgm:pt>
    <dgm:pt modelId="{E09F900E-FD6E-4227-A9A2-AE90FE5D7778}">
      <dgm:prSet/>
      <dgm:spPr/>
      <dgm:t>
        <a:bodyPr/>
        <a:lstStyle/>
        <a:p>
          <a:r>
            <a:rPr lang="en-GB" dirty="0"/>
            <a:t>Recurrent purulent skin, and mucosal and upper respiratory tract infection and recurrent aseptic abscesses. Other findings include episcleritis, myalgia, joint pain, pleurisy and aphthous colitis.</a:t>
          </a:r>
          <a:endParaRPr lang="en-US" dirty="0"/>
        </a:p>
      </dgm:t>
    </dgm:pt>
    <dgm:pt modelId="{BAE1641F-25F2-4125-A4A2-DAA1A626DC17}" type="parTrans" cxnId="{4D636004-D8D4-4F8A-B462-6D8052FB6111}">
      <dgm:prSet/>
      <dgm:spPr/>
      <dgm:t>
        <a:bodyPr/>
        <a:lstStyle/>
        <a:p>
          <a:endParaRPr lang="en-US"/>
        </a:p>
      </dgm:t>
    </dgm:pt>
    <dgm:pt modelId="{DAD14726-A8B0-49FE-9257-217FE75D10CD}" type="sibTrans" cxnId="{4D636004-D8D4-4F8A-B462-6D8052FB6111}">
      <dgm:prSet/>
      <dgm:spPr/>
      <dgm:t>
        <a:bodyPr/>
        <a:lstStyle/>
        <a:p>
          <a:endParaRPr lang="en-US"/>
        </a:p>
      </dgm:t>
    </dgm:pt>
    <dgm:pt modelId="{5DB21C06-4CA8-4A05-81FA-DBE062683E37}" type="pres">
      <dgm:prSet presAssocID="{18124D75-42E1-495D-AB3A-1D37E330F684}" presName="linear" presStyleCnt="0">
        <dgm:presLayoutVars>
          <dgm:animLvl val="lvl"/>
          <dgm:resizeHandles val="exact"/>
        </dgm:presLayoutVars>
      </dgm:prSet>
      <dgm:spPr/>
    </dgm:pt>
    <dgm:pt modelId="{40F7F83A-9131-4300-8007-68437CD1CA05}" type="pres">
      <dgm:prSet presAssocID="{5BF81BED-9544-41EE-A270-335F1B853D07}" presName="parentText" presStyleLbl="node1" presStyleIdx="0" presStyleCnt="3">
        <dgm:presLayoutVars>
          <dgm:chMax val="0"/>
          <dgm:bulletEnabled val="1"/>
        </dgm:presLayoutVars>
      </dgm:prSet>
      <dgm:spPr/>
    </dgm:pt>
    <dgm:pt modelId="{462B109B-D8AD-4EB2-B85A-374DDF83DA0A}" type="pres">
      <dgm:prSet presAssocID="{DCB6C0DE-4B04-4082-8FD1-A48A96D6B25C}" presName="spacer" presStyleCnt="0"/>
      <dgm:spPr/>
    </dgm:pt>
    <dgm:pt modelId="{66899206-02D9-4A3B-AF81-E66CC99308FE}" type="pres">
      <dgm:prSet presAssocID="{3895733A-F167-45DD-A080-56E5123368DA}" presName="parentText" presStyleLbl="node1" presStyleIdx="1" presStyleCnt="3">
        <dgm:presLayoutVars>
          <dgm:chMax val="0"/>
          <dgm:bulletEnabled val="1"/>
        </dgm:presLayoutVars>
      </dgm:prSet>
      <dgm:spPr/>
    </dgm:pt>
    <dgm:pt modelId="{53F7F359-9EF9-4794-827D-7D7A519F1883}" type="pres">
      <dgm:prSet presAssocID="{4898E44A-596C-433E-B3C4-32DFE2564C72}" presName="spacer" presStyleCnt="0"/>
      <dgm:spPr/>
    </dgm:pt>
    <dgm:pt modelId="{0415D1C7-4537-4C78-8133-894A3981F9FB}" type="pres">
      <dgm:prSet presAssocID="{E09F900E-FD6E-4227-A9A2-AE90FE5D7778}" presName="parentText" presStyleLbl="node1" presStyleIdx="2" presStyleCnt="3">
        <dgm:presLayoutVars>
          <dgm:chMax val="0"/>
          <dgm:bulletEnabled val="1"/>
        </dgm:presLayoutVars>
      </dgm:prSet>
      <dgm:spPr/>
    </dgm:pt>
  </dgm:ptLst>
  <dgm:cxnLst>
    <dgm:cxn modelId="{4D636004-D8D4-4F8A-B462-6D8052FB6111}" srcId="{18124D75-42E1-495D-AB3A-1D37E330F684}" destId="{E09F900E-FD6E-4227-A9A2-AE90FE5D7778}" srcOrd="2" destOrd="0" parTransId="{BAE1641F-25F2-4125-A4A2-DAA1A626DC17}" sibTransId="{DAD14726-A8B0-49FE-9257-217FE75D10CD}"/>
    <dgm:cxn modelId="{FE513546-C03B-4C34-A633-062722EF6194}" type="presOf" srcId="{18124D75-42E1-495D-AB3A-1D37E330F684}" destId="{5DB21C06-4CA8-4A05-81FA-DBE062683E37}" srcOrd="0" destOrd="0" presId="urn:microsoft.com/office/officeart/2005/8/layout/vList2"/>
    <dgm:cxn modelId="{BE975A57-AE87-4DDF-BA83-50155B5ADB93}" type="presOf" srcId="{E09F900E-FD6E-4227-A9A2-AE90FE5D7778}" destId="{0415D1C7-4537-4C78-8133-894A3981F9FB}" srcOrd="0" destOrd="0" presId="urn:microsoft.com/office/officeart/2005/8/layout/vList2"/>
    <dgm:cxn modelId="{03C9A5A7-FFCC-4B9B-B6E4-D47A38FB5F71}" type="presOf" srcId="{3895733A-F167-45DD-A080-56E5123368DA}" destId="{66899206-02D9-4A3B-AF81-E66CC99308FE}" srcOrd="0" destOrd="0" presId="urn:microsoft.com/office/officeart/2005/8/layout/vList2"/>
    <dgm:cxn modelId="{74908CB9-055F-4B5A-9A7D-D8C5C5ABDCE9}" srcId="{18124D75-42E1-495D-AB3A-1D37E330F684}" destId="{5BF81BED-9544-41EE-A270-335F1B853D07}" srcOrd="0" destOrd="0" parTransId="{2894068C-0920-4865-A695-95836F5D3EA0}" sibTransId="{DCB6C0DE-4B04-4082-8FD1-A48A96D6B25C}"/>
    <dgm:cxn modelId="{DF9E4ABE-ED5A-4B0F-AA3F-F6444560E20C}" srcId="{18124D75-42E1-495D-AB3A-1D37E330F684}" destId="{3895733A-F167-45DD-A080-56E5123368DA}" srcOrd="1" destOrd="0" parTransId="{EA17EECC-0021-4AA9-9F9D-78EA8635C0B8}" sibTransId="{4898E44A-596C-433E-B3C4-32DFE2564C72}"/>
    <dgm:cxn modelId="{2E38C3E9-5FCF-40DF-A50A-9FA6E297CE8E}" type="presOf" srcId="{5BF81BED-9544-41EE-A270-335F1B853D07}" destId="{40F7F83A-9131-4300-8007-68437CD1CA05}" srcOrd="0" destOrd="0" presId="urn:microsoft.com/office/officeart/2005/8/layout/vList2"/>
    <dgm:cxn modelId="{9E8F5D8A-AFED-40BE-9A7F-115A0982BE90}" type="presParOf" srcId="{5DB21C06-4CA8-4A05-81FA-DBE062683E37}" destId="{40F7F83A-9131-4300-8007-68437CD1CA05}" srcOrd="0" destOrd="0" presId="urn:microsoft.com/office/officeart/2005/8/layout/vList2"/>
    <dgm:cxn modelId="{B5407265-EC8E-41EF-9E0C-530CFA70FB13}" type="presParOf" srcId="{5DB21C06-4CA8-4A05-81FA-DBE062683E37}" destId="{462B109B-D8AD-4EB2-B85A-374DDF83DA0A}" srcOrd="1" destOrd="0" presId="urn:microsoft.com/office/officeart/2005/8/layout/vList2"/>
    <dgm:cxn modelId="{9ACF67B4-C683-490D-BA57-176590EB58B0}" type="presParOf" srcId="{5DB21C06-4CA8-4A05-81FA-DBE062683E37}" destId="{66899206-02D9-4A3B-AF81-E66CC99308FE}" srcOrd="2" destOrd="0" presId="urn:microsoft.com/office/officeart/2005/8/layout/vList2"/>
    <dgm:cxn modelId="{6B5555DD-6316-40F8-BEBD-3B20EB81C32C}" type="presParOf" srcId="{5DB21C06-4CA8-4A05-81FA-DBE062683E37}" destId="{53F7F359-9EF9-4794-827D-7D7A519F1883}" srcOrd="3" destOrd="0" presId="urn:microsoft.com/office/officeart/2005/8/layout/vList2"/>
    <dgm:cxn modelId="{AF4A1C31-F073-413C-80A4-2BFD899EAED6}" type="presParOf" srcId="{5DB21C06-4CA8-4A05-81FA-DBE062683E37}" destId="{0415D1C7-4537-4C78-8133-894A3981F9F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BE448BB1-9571-4055-8777-DD09A1D7E44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9001049-7A79-4B0D-AB09-E7B1AAB49CF0}">
      <dgm:prSet/>
      <dgm:spPr/>
      <dgm:t>
        <a:bodyPr/>
        <a:lstStyle/>
        <a:p>
          <a:r>
            <a:rPr lang="en-GB"/>
            <a:t>CRIA syndrome is a dominant disorder related to RIPK1 mutations resulting in early-onset fever occurring every 2–4 weeks, of 1–7 days duration, continuing through adulthood, with enlarged lymph nodes, and hepatosplenomegaly.</a:t>
          </a:r>
          <a:endParaRPr lang="en-US"/>
        </a:p>
      </dgm:t>
    </dgm:pt>
    <dgm:pt modelId="{5997F960-A732-47B9-8865-71168B7EF924}" type="parTrans" cxnId="{58EAF8F2-C5E4-47E7-ABD9-6F536E1CB4AC}">
      <dgm:prSet/>
      <dgm:spPr/>
      <dgm:t>
        <a:bodyPr/>
        <a:lstStyle/>
        <a:p>
          <a:endParaRPr lang="en-US"/>
        </a:p>
      </dgm:t>
    </dgm:pt>
    <dgm:pt modelId="{183EE831-86BD-4830-BD8C-322D42D470F9}" type="sibTrans" cxnId="{58EAF8F2-C5E4-47E7-ABD9-6F536E1CB4AC}">
      <dgm:prSet/>
      <dgm:spPr/>
      <dgm:t>
        <a:bodyPr/>
        <a:lstStyle/>
        <a:p>
          <a:endParaRPr lang="en-US"/>
        </a:p>
      </dgm:t>
    </dgm:pt>
    <dgm:pt modelId="{73C24756-2CC2-450C-8241-A43A4E32E970}">
      <dgm:prSet/>
      <dgm:spPr/>
      <dgm:t>
        <a:bodyPr/>
        <a:lstStyle/>
        <a:p>
          <a:r>
            <a:rPr lang="en-GB"/>
            <a:t>Fever can reach temperatures as high as 41∘C with chills, headaches and hallucinations.</a:t>
          </a:r>
          <a:endParaRPr lang="en-US"/>
        </a:p>
      </dgm:t>
    </dgm:pt>
    <dgm:pt modelId="{17AED61D-AE4B-432C-A51B-A33E605FE757}" type="parTrans" cxnId="{47C80FB5-3B94-47C8-8AF2-477B65EF66BE}">
      <dgm:prSet/>
      <dgm:spPr/>
      <dgm:t>
        <a:bodyPr/>
        <a:lstStyle/>
        <a:p>
          <a:endParaRPr lang="en-US"/>
        </a:p>
      </dgm:t>
    </dgm:pt>
    <dgm:pt modelId="{083B33E8-80BA-4E82-8198-0D978583E78B}" type="sibTrans" cxnId="{47C80FB5-3B94-47C8-8AF2-477B65EF66BE}">
      <dgm:prSet/>
      <dgm:spPr/>
      <dgm:t>
        <a:bodyPr/>
        <a:lstStyle/>
        <a:p>
          <a:endParaRPr lang="en-US"/>
        </a:p>
      </dgm:t>
    </dgm:pt>
    <dgm:pt modelId="{CE0E8FCD-6CED-4471-9DA1-472FA2A118D7}">
      <dgm:prSet/>
      <dgm:spPr/>
      <dgm:t>
        <a:bodyPr/>
        <a:lstStyle/>
        <a:p>
          <a:r>
            <a:rPr lang="en-GB"/>
            <a:t>Joint pain and gastrointestinal symptoms (abdominal pain, nausea, diarrhoea, constipation, loss of appetite, weight loss) are common. </a:t>
          </a:r>
          <a:endParaRPr lang="en-US"/>
        </a:p>
      </dgm:t>
    </dgm:pt>
    <dgm:pt modelId="{0A856A1B-6805-49C7-A52E-DFACE2675D34}" type="parTrans" cxnId="{D888CD53-9B21-4ABB-88CA-D005D3B31706}">
      <dgm:prSet/>
      <dgm:spPr/>
      <dgm:t>
        <a:bodyPr/>
        <a:lstStyle/>
        <a:p>
          <a:endParaRPr lang="en-US"/>
        </a:p>
      </dgm:t>
    </dgm:pt>
    <dgm:pt modelId="{A2679DE5-7D3E-4AEB-A353-34582C9254EC}" type="sibTrans" cxnId="{D888CD53-9B21-4ABB-88CA-D005D3B31706}">
      <dgm:prSet/>
      <dgm:spPr/>
      <dgm:t>
        <a:bodyPr/>
        <a:lstStyle/>
        <a:p>
          <a:endParaRPr lang="en-US"/>
        </a:p>
      </dgm:t>
    </dgm:pt>
    <dgm:pt modelId="{6095236E-6B67-40D3-9FC7-D6EDAA26A72A}">
      <dgm:prSet/>
      <dgm:spPr/>
      <dgm:t>
        <a:bodyPr/>
        <a:lstStyle/>
        <a:p>
          <a:r>
            <a:rPr lang="en-GB"/>
            <a:t>Oral ulcerations.</a:t>
          </a:r>
          <a:endParaRPr lang="en-US"/>
        </a:p>
      </dgm:t>
    </dgm:pt>
    <dgm:pt modelId="{5400D48D-7E05-445F-9983-02B12713B20B}" type="parTrans" cxnId="{3DFAA1A8-7D15-42C6-A6DE-E2102F446882}">
      <dgm:prSet/>
      <dgm:spPr/>
      <dgm:t>
        <a:bodyPr/>
        <a:lstStyle/>
        <a:p>
          <a:endParaRPr lang="en-US"/>
        </a:p>
      </dgm:t>
    </dgm:pt>
    <dgm:pt modelId="{CFCAB094-F87E-4A24-B75E-AF9DEC9E748B}" type="sibTrans" cxnId="{3DFAA1A8-7D15-42C6-A6DE-E2102F446882}">
      <dgm:prSet/>
      <dgm:spPr/>
      <dgm:t>
        <a:bodyPr/>
        <a:lstStyle/>
        <a:p>
          <a:endParaRPr lang="en-US"/>
        </a:p>
      </dgm:t>
    </dgm:pt>
    <dgm:pt modelId="{33064C0E-4C0C-4F1E-964F-A73AD4232261}">
      <dgm:prSet/>
      <dgm:spPr/>
      <dgm:t>
        <a:bodyPr/>
        <a:lstStyle/>
        <a:p>
          <a:r>
            <a:rPr lang="en-GB"/>
            <a:t>Tocilizumab is the treatment of choice.</a:t>
          </a:r>
          <a:endParaRPr lang="en-US"/>
        </a:p>
      </dgm:t>
    </dgm:pt>
    <dgm:pt modelId="{14D2FB38-E18C-48BC-AB32-3D95B8908C9D}" type="parTrans" cxnId="{0124D91F-59F8-4A0E-87F9-F62E4FF3A17B}">
      <dgm:prSet/>
      <dgm:spPr/>
      <dgm:t>
        <a:bodyPr/>
        <a:lstStyle/>
        <a:p>
          <a:endParaRPr lang="en-US"/>
        </a:p>
      </dgm:t>
    </dgm:pt>
    <dgm:pt modelId="{AA927F18-A33B-4C4E-AE3D-6FB0C4AC9294}" type="sibTrans" cxnId="{0124D91F-59F8-4A0E-87F9-F62E4FF3A17B}">
      <dgm:prSet/>
      <dgm:spPr/>
      <dgm:t>
        <a:bodyPr/>
        <a:lstStyle/>
        <a:p>
          <a:endParaRPr lang="en-US"/>
        </a:p>
      </dgm:t>
    </dgm:pt>
    <dgm:pt modelId="{2211F2F6-1A01-4337-9A23-BEF7D8BB1270}" type="pres">
      <dgm:prSet presAssocID="{BE448BB1-9571-4055-8777-DD09A1D7E44D}" presName="linear" presStyleCnt="0">
        <dgm:presLayoutVars>
          <dgm:animLvl val="lvl"/>
          <dgm:resizeHandles val="exact"/>
        </dgm:presLayoutVars>
      </dgm:prSet>
      <dgm:spPr/>
    </dgm:pt>
    <dgm:pt modelId="{E26CBEF3-E4B4-4484-9522-3963235B68E2}" type="pres">
      <dgm:prSet presAssocID="{D9001049-7A79-4B0D-AB09-E7B1AAB49CF0}" presName="parentText" presStyleLbl="node1" presStyleIdx="0" presStyleCnt="5">
        <dgm:presLayoutVars>
          <dgm:chMax val="0"/>
          <dgm:bulletEnabled val="1"/>
        </dgm:presLayoutVars>
      </dgm:prSet>
      <dgm:spPr/>
    </dgm:pt>
    <dgm:pt modelId="{C0E117E4-562D-4015-9E2B-FAFBA9F5803B}" type="pres">
      <dgm:prSet presAssocID="{183EE831-86BD-4830-BD8C-322D42D470F9}" presName="spacer" presStyleCnt="0"/>
      <dgm:spPr/>
    </dgm:pt>
    <dgm:pt modelId="{C5E820A6-3122-48BE-8A9B-F40B6F3DBDB6}" type="pres">
      <dgm:prSet presAssocID="{73C24756-2CC2-450C-8241-A43A4E32E970}" presName="parentText" presStyleLbl="node1" presStyleIdx="1" presStyleCnt="5">
        <dgm:presLayoutVars>
          <dgm:chMax val="0"/>
          <dgm:bulletEnabled val="1"/>
        </dgm:presLayoutVars>
      </dgm:prSet>
      <dgm:spPr/>
    </dgm:pt>
    <dgm:pt modelId="{EBAAE36E-76C4-4A87-96BF-141229CA7A9C}" type="pres">
      <dgm:prSet presAssocID="{083B33E8-80BA-4E82-8198-0D978583E78B}" presName="spacer" presStyleCnt="0"/>
      <dgm:spPr/>
    </dgm:pt>
    <dgm:pt modelId="{0CF43997-B825-4637-84F8-01CCA5C22D17}" type="pres">
      <dgm:prSet presAssocID="{CE0E8FCD-6CED-4471-9DA1-472FA2A118D7}" presName="parentText" presStyleLbl="node1" presStyleIdx="2" presStyleCnt="5">
        <dgm:presLayoutVars>
          <dgm:chMax val="0"/>
          <dgm:bulletEnabled val="1"/>
        </dgm:presLayoutVars>
      </dgm:prSet>
      <dgm:spPr/>
    </dgm:pt>
    <dgm:pt modelId="{03AD8CDD-002B-4769-AFA5-5F4282ACFECF}" type="pres">
      <dgm:prSet presAssocID="{A2679DE5-7D3E-4AEB-A353-34582C9254EC}" presName="spacer" presStyleCnt="0"/>
      <dgm:spPr/>
    </dgm:pt>
    <dgm:pt modelId="{2CA04B10-1966-4E87-A9C5-F3224AD9B761}" type="pres">
      <dgm:prSet presAssocID="{6095236E-6B67-40D3-9FC7-D6EDAA26A72A}" presName="parentText" presStyleLbl="node1" presStyleIdx="3" presStyleCnt="5">
        <dgm:presLayoutVars>
          <dgm:chMax val="0"/>
          <dgm:bulletEnabled val="1"/>
        </dgm:presLayoutVars>
      </dgm:prSet>
      <dgm:spPr/>
    </dgm:pt>
    <dgm:pt modelId="{336AF68B-8EA1-4F27-98F2-2B066395343B}" type="pres">
      <dgm:prSet presAssocID="{CFCAB094-F87E-4A24-B75E-AF9DEC9E748B}" presName="spacer" presStyleCnt="0"/>
      <dgm:spPr/>
    </dgm:pt>
    <dgm:pt modelId="{55EAF202-D2C9-4A6E-BAE5-AFCAE5DF5D97}" type="pres">
      <dgm:prSet presAssocID="{33064C0E-4C0C-4F1E-964F-A73AD4232261}" presName="parentText" presStyleLbl="node1" presStyleIdx="4" presStyleCnt="5">
        <dgm:presLayoutVars>
          <dgm:chMax val="0"/>
          <dgm:bulletEnabled val="1"/>
        </dgm:presLayoutVars>
      </dgm:prSet>
      <dgm:spPr/>
    </dgm:pt>
  </dgm:ptLst>
  <dgm:cxnLst>
    <dgm:cxn modelId="{3CAD8205-3350-4A36-A0B3-1F18845909F7}" type="presOf" srcId="{73C24756-2CC2-450C-8241-A43A4E32E970}" destId="{C5E820A6-3122-48BE-8A9B-F40B6F3DBDB6}" srcOrd="0" destOrd="0" presId="urn:microsoft.com/office/officeart/2005/8/layout/vList2"/>
    <dgm:cxn modelId="{4A8CF908-1C60-43B7-AE18-F1F8CC39AE53}" type="presOf" srcId="{BE448BB1-9571-4055-8777-DD09A1D7E44D}" destId="{2211F2F6-1A01-4337-9A23-BEF7D8BB1270}" srcOrd="0" destOrd="0" presId="urn:microsoft.com/office/officeart/2005/8/layout/vList2"/>
    <dgm:cxn modelId="{0124D91F-59F8-4A0E-87F9-F62E4FF3A17B}" srcId="{BE448BB1-9571-4055-8777-DD09A1D7E44D}" destId="{33064C0E-4C0C-4F1E-964F-A73AD4232261}" srcOrd="4" destOrd="0" parTransId="{14D2FB38-E18C-48BC-AB32-3D95B8908C9D}" sibTransId="{AA927F18-A33B-4C4E-AE3D-6FB0C4AC9294}"/>
    <dgm:cxn modelId="{B577AC20-7D21-4F40-877A-B2A97FFEFBB1}" type="presOf" srcId="{CE0E8FCD-6CED-4471-9DA1-472FA2A118D7}" destId="{0CF43997-B825-4637-84F8-01CCA5C22D17}" srcOrd="0" destOrd="0" presId="urn:microsoft.com/office/officeart/2005/8/layout/vList2"/>
    <dgm:cxn modelId="{31FA4064-250F-4594-974A-EAD408FAF751}" type="presOf" srcId="{6095236E-6B67-40D3-9FC7-D6EDAA26A72A}" destId="{2CA04B10-1966-4E87-A9C5-F3224AD9B761}" srcOrd="0" destOrd="0" presId="urn:microsoft.com/office/officeart/2005/8/layout/vList2"/>
    <dgm:cxn modelId="{D888CD53-9B21-4ABB-88CA-D005D3B31706}" srcId="{BE448BB1-9571-4055-8777-DD09A1D7E44D}" destId="{CE0E8FCD-6CED-4471-9DA1-472FA2A118D7}" srcOrd="2" destOrd="0" parTransId="{0A856A1B-6805-49C7-A52E-DFACE2675D34}" sibTransId="{A2679DE5-7D3E-4AEB-A353-34582C9254EC}"/>
    <dgm:cxn modelId="{C33EF499-BD18-4169-A8FF-CCF97725BC2D}" type="presOf" srcId="{33064C0E-4C0C-4F1E-964F-A73AD4232261}" destId="{55EAF202-D2C9-4A6E-BAE5-AFCAE5DF5D97}" srcOrd="0" destOrd="0" presId="urn:microsoft.com/office/officeart/2005/8/layout/vList2"/>
    <dgm:cxn modelId="{3DFAA1A8-7D15-42C6-A6DE-E2102F446882}" srcId="{BE448BB1-9571-4055-8777-DD09A1D7E44D}" destId="{6095236E-6B67-40D3-9FC7-D6EDAA26A72A}" srcOrd="3" destOrd="0" parTransId="{5400D48D-7E05-445F-9983-02B12713B20B}" sibTransId="{CFCAB094-F87E-4A24-B75E-AF9DEC9E748B}"/>
    <dgm:cxn modelId="{47C80FB5-3B94-47C8-8AF2-477B65EF66BE}" srcId="{BE448BB1-9571-4055-8777-DD09A1D7E44D}" destId="{73C24756-2CC2-450C-8241-A43A4E32E970}" srcOrd="1" destOrd="0" parTransId="{17AED61D-AE4B-432C-A51B-A33E605FE757}" sibTransId="{083B33E8-80BA-4E82-8198-0D978583E78B}"/>
    <dgm:cxn modelId="{D05A0EDE-BDFC-4A80-B8FF-D8E46CB8AE94}" type="presOf" srcId="{D9001049-7A79-4B0D-AB09-E7B1AAB49CF0}" destId="{E26CBEF3-E4B4-4484-9522-3963235B68E2}" srcOrd="0" destOrd="0" presId="urn:microsoft.com/office/officeart/2005/8/layout/vList2"/>
    <dgm:cxn modelId="{58EAF8F2-C5E4-47E7-ABD9-6F536E1CB4AC}" srcId="{BE448BB1-9571-4055-8777-DD09A1D7E44D}" destId="{D9001049-7A79-4B0D-AB09-E7B1AAB49CF0}" srcOrd="0" destOrd="0" parTransId="{5997F960-A732-47B9-8865-71168B7EF924}" sibTransId="{183EE831-86BD-4830-BD8C-322D42D470F9}"/>
    <dgm:cxn modelId="{257C1912-C06E-4637-AF74-2978CA9B6B66}" type="presParOf" srcId="{2211F2F6-1A01-4337-9A23-BEF7D8BB1270}" destId="{E26CBEF3-E4B4-4484-9522-3963235B68E2}" srcOrd="0" destOrd="0" presId="urn:microsoft.com/office/officeart/2005/8/layout/vList2"/>
    <dgm:cxn modelId="{447C2B95-40D4-4240-A457-F5B6D756FBE1}" type="presParOf" srcId="{2211F2F6-1A01-4337-9A23-BEF7D8BB1270}" destId="{C0E117E4-562D-4015-9E2B-FAFBA9F5803B}" srcOrd="1" destOrd="0" presId="urn:microsoft.com/office/officeart/2005/8/layout/vList2"/>
    <dgm:cxn modelId="{29EC564B-3B42-437F-BC95-5C5523C5DA55}" type="presParOf" srcId="{2211F2F6-1A01-4337-9A23-BEF7D8BB1270}" destId="{C5E820A6-3122-48BE-8A9B-F40B6F3DBDB6}" srcOrd="2" destOrd="0" presId="urn:microsoft.com/office/officeart/2005/8/layout/vList2"/>
    <dgm:cxn modelId="{6BBA4538-002B-48B1-8E62-1CD6881A6997}" type="presParOf" srcId="{2211F2F6-1A01-4337-9A23-BEF7D8BB1270}" destId="{EBAAE36E-76C4-4A87-96BF-141229CA7A9C}" srcOrd="3" destOrd="0" presId="urn:microsoft.com/office/officeart/2005/8/layout/vList2"/>
    <dgm:cxn modelId="{B33E1CBC-C2F9-4B0E-AB83-0FF96AEF89D5}" type="presParOf" srcId="{2211F2F6-1A01-4337-9A23-BEF7D8BB1270}" destId="{0CF43997-B825-4637-84F8-01CCA5C22D17}" srcOrd="4" destOrd="0" presId="urn:microsoft.com/office/officeart/2005/8/layout/vList2"/>
    <dgm:cxn modelId="{4CE502B6-08F7-4C46-BF04-B16D110367B8}" type="presParOf" srcId="{2211F2F6-1A01-4337-9A23-BEF7D8BB1270}" destId="{03AD8CDD-002B-4769-AFA5-5F4282ACFECF}" srcOrd="5" destOrd="0" presId="urn:microsoft.com/office/officeart/2005/8/layout/vList2"/>
    <dgm:cxn modelId="{C1869277-E72F-4415-B5E6-95F7F7ADBE13}" type="presParOf" srcId="{2211F2F6-1A01-4337-9A23-BEF7D8BB1270}" destId="{2CA04B10-1966-4E87-A9C5-F3224AD9B761}" srcOrd="6" destOrd="0" presId="urn:microsoft.com/office/officeart/2005/8/layout/vList2"/>
    <dgm:cxn modelId="{D3A3B48E-05F8-4291-A0B0-E2E0B8D10437}" type="presParOf" srcId="{2211F2F6-1A01-4337-9A23-BEF7D8BB1270}" destId="{336AF68B-8EA1-4F27-98F2-2B066395343B}" srcOrd="7" destOrd="0" presId="urn:microsoft.com/office/officeart/2005/8/layout/vList2"/>
    <dgm:cxn modelId="{D317662A-6A20-4FA3-9884-E1D866B5E447}" type="presParOf" srcId="{2211F2F6-1A01-4337-9A23-BEF7D8BB1270}" destId="{55EAF202-D2C9-4A6E-BAE5-AFCAE5DF5D9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FE9D6111-73E1-48F5-BE0A-D1FE87BAC17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E216107-DC3B-4C8D-9958-252C6EB98740}">
      <dgm:prSet/>
      <dgm:spPr/>
      <dgm:t>
        <a:bodyPr/>
        <a:lstStyle/>
        <a:p>
          <a:r>
            <a:rPr lang="en-GB"/>
            <a:t>Recessive disorder</a:t>
          </a:r>
          <a:endParaRPr lang="en-US"/>
        </a:p>
      </dgm:t>
    </dgm:pt>
    <dgm:pt modelId="{6B9DAFFC-E48B-4571-9115-6418BE45A9B4}" type="parTrans" cxnId="{C8DE532D-EEAD-416F-9842-5E835FB194FB}">
      <dgm:prSet/>
      <dgm:spPr/>
      <dgm:t>
        <a:bodyPr/>
        <a:lstStyle/>
        <a:p>
          <a:endParaRPr lang="en-US"/>
        </a:p>
      </dgm:t>
    </dgm:pt>
    <dgm:pt modelId="{7F61F029-5F58-42CC-98BF-F9597BA6C79C}" type="sibTrans" cxnId="{C8DE532D-EEAD-416F-9842-5E835FB194FB}">
      <dgm:prSet/>
      <dgm:spPr/>
      <dgm:t>
        <a:bodyPr/>
        <a:lstStyle/>
        <a:p>
          <a:endParaRPr lang="en-US"/>
        </a:p>
      </dgm:t>
    </dgm:pt>
    <dgm:pt modelId="{12CF0BCE-1D4F-4B6C-904C-7A8EF575791C}">
      <dgm:prSet/>
      <dgm:spPr/>
      <dgm:t>
        <a:bodyPr/>
        <a:lstStyle/>
        <a:p>
          <a:r>
            <a:rPr lang="en-GB"/>
            <a:t>Hypomorphic mutations in ADA2 (CECR1) encoding ADA2, a growth factor in the myeloid lineage promoting differentiation into anti-inflammatory macrophages.</a:t>
          </a:r>
          <a:endParaRPr lang="en-US"/>
        </a:p>
      </dgm:t>
    </dgm:pt>
    <dgm:pt modelId="{3F3D66AA-6A6E-4447-8D62-6EE607C05169}" type="parTrans" cxnId="{A8363B01-902D-4A13-9481-879034EB634F}">
      <dgm:prSet/>
      <dgm:spPr/>
      <dgm:t>
        <a:bodyPr/>
        <a:lstStyle/>
        <a:p>
          <a:endParaRPr lang="en-US"/>
        </a:p>
      </dgm:t>
    </dgm:pt>
    <dgm:pt modelId="{1594B56A-4905-4C2D-BA8F-4D5CCF3A0F97}" type="sibTrans" cxnId="{A8363B01-902D-4A13-9481-879034EB634F}">
      <dgm:prSet/>
      <dgm:spPr/>
      <dgm:t>
        <a:bodyPr/>
        <a:lstStyle/>
        <a:p>
          <a:endParaRPr lang="en-US"/>
        </a:p>
      </dgm:t>
    </dgm:pt>
    <dgm:pt modelId="{6798E122-B786-4F20-8CDC-A813086EFBDF}">
      <dgm:prSet/>
      <dgm:spPr/>
      <dgm:t>
        <a:bodyPr/>
        <a:lstStyle/>
        <a:p>
          <a:r>
            <a:rPr lang="en-GB"/>
            <a:t>ADA2 also plays a role in the homeostasis of endothelial cells and its deficiency promotes vascular damage.</a:t>
          </a:r>
          <a:endParaRPr lang="en-US"/>
        </a:p>
      </dgm:t>
    </dgm:pt>
    <dgm:pt modelId="{2D15222E-055D-47DA-A096-708EDE43B799}" type="parTrans" cxnId="{BE5B0EBC-2263-4D71-A23B-A9CB4905913B}">
      <dgm:prSet/>
      <dgm:spPr/>
      <dgm:t>
        <a:bodyPr/>
        <a:lstStyle/>
        <a:p>
          <a:endParaRPr lang="en-US"/>
        </a:p>
      </dgm:t>
    </dgm:pt>
    <dgm:pt modelId="{A2D80288-2AB1-4BE8-AE7D-95EF2C377401}" type="sibTrans" cxnId="{BE5B0EBC-2263-4D71-A23B-A9CB4905913B}">
      <dgm:prSet/>
      <dgm:spPr/>
      <dgm:t>
        <a:bodyPr/>
        <a:lstStyle/>
        <a:p>
          <a:endParaRPr lang="en-US"/>
        </a:p>
      </dgm:t>
    </dgm:pt>
    <dgm:pt modelId="{5C45727F-62EB-4B92-87BD-ADC6AD50BC76}">
      <dgm:prSet/>
      <dgm:spPr/>
      <dgm:t>
        <a:bodyPr/>
        <a:lstStyle/>
        <a:p>
          <a:r>
            <a:rPr lang="en-GB"/>
            <a:t>Starts early in life (about 80% before age 10).</a:t>
          </a:r>
          <a:endParaRPr lang="en-US"/>
        </a:p>
      </dgm:t>
    </dgm:pt>
    <dgm:pt modelId="{48013BA9-CA8D-489E-92EE-A314D2CF95C2}" type="parTrans" cxnId="{30478995-DE38-4F67-8610-301E098FDC25}">
      <dgm:prSet/>
      <dgm:spPr/>
      <dgm:t>
        <a:bodyPr/>
        <a:lstStyle/>
        <a:p>
          <a:endParaRPr lang="en-US"/>
        </a:p>
      </dgm:t>
    </dgm:pt>
    <dgm:pt modelId="{46DBB8A7-51E8-4E6B-8647-1CE7967ACA26}" type="sibTrans" cxnId="{30478995-DE38-4F67-8610-301E098FDC25}">
      <dgm:prSet/>
      <dgm:spPr/>
      <dgm:t>
        <a:bodyPr/>
        <a:lstStyle/>
        <a:p>
          <a:endParaRPr lang="en-US"/>
        </a:p>
      </dgm:t>
    </dgm:pt>
    <dgm:pt modelId="{71C139E7-66D3-4FDA-9A42-AC979F26D284}">
      <dgm:prSet/>
      <dgm:spPr/>
      <dgm:t>
        <a:bodyPr/>
        <a:lstStyle/>
        <a:p>
          <a:r>
            <a:rPr lang="en-GB"/>
            <a:t>DADA2 can be considered as a monogenic variant of polyarteritis nodosa.</a:t>
          </a:r>
          <a:endParaRPr lang="en-US"/>
        </a:p>
      </dgm:t>
    </dgm:pt>
    <dgm:pt modelId="{8F93197A-8623-4278-9F35-6830C1509C27}" type="parTrans" cxnId="{0C0CE887-7769-4824-9967-4782C1734DEA}">
      <dgm:prSet/>
      <dgm:spPr/>
      <dgm:t>
        <a:bodyPr/>
        <a:lstStyle/>
        <a:p>
          <a:endParaRPr lang="en-US"/>
        </a:p>
      </dgm:t>
    </dgm:pt>
    <dgm:pt modelId="{D8CCC255-5D82-4181-89F3-823B24766182}" type="sibTrans" cxnId="{0C0CE887-7769-4824-9967-4782C1734DEA}">
      <dgm:prSet/>
      <dgm:spPr/>
      <dgm:t>
        <a:bodyPr/>
        <a:lstStyle/>
        <a:p>
          <a:endParaRPr lang="en-US"/>
        </a:p>
      </dgm:t>
    </dgm:pt>
    <dgm:pt modelId="{3FB1B8CC-6DE7-4575-9871-BC1BFCCE4EEC}" type="pres">
      <dgm:prSet presAssocID="{FE9D6111-73E1-48F5-BE0A-D1FE87BAC178}" presName="linear" presStyleCnt="0">
        <dgm:presLayoutVars>
          <dgm:animLvl val="lvl"/>
          <dgm:resizeHandles val="exact"/>
        </dgm:presLayoutVars>
      </dgm:prSet>
      <dgm:spPr/>
    </dgm:pt>
    <dgm:pt modelId="{3AC562B9-CEFE-4CBF-8445-C968C428B020}" type="pres">
      <dgm:prSet presAssocID="{BE216107-DC3B-4C8D-9958-252C6EB98740}" presName="parentText" presStyleLbl="node1" presStyleIdx="0" presStyleCnt="5">
        <dgm:presLayoutVars>
          <dgm:chMax val="0"/>
          <dgm:bulletEnabled val="1"/>
        </dgm:presLayoutVars>
      </dgm:prSet>
      <dgm:spPr/>
    </dgm:pt>
    <dgm:pt modelId="{C907EB96-2A19-4988-BA68-E47A7D298610}" type="pres">
      <dgm:prSet presAssocID="{7F61F029-5F58-42CC-98BF-F9597BA6C79C}" presName="spacer" presStyleCnt="0"/>
      <dgm:spPr/>
    </dgm:pt>
    <dgm:pt modelId="{8B3AA9CF-B044-4D17-9848-E03978421551}" type="pres">
      <dgm:prSet presAssocID="{12CF0BCE-1D4F-4B6C-904C-7A8EF575791C}" presName="parentText" presStyleLbl="node1" presStyleIdx="1" presStyleCnt="5">
        <dgm:presLayoutVars>
          <dgm:chMax val="0"/>
          <dgm:bulletEnabled val="1"/>
        </dgm:presLayoutVars>
      </dgm:prSet>
      <dgm:spPr/>
    </dgm:pt>
    <dgm:pt modelId="{D972FF98-D7F7-4734-8392-0BDC699DD97E}" type="pres">
      <dgm:prSet presAssocID="{1594B56A-4905-4C2D-BA8F-4D5CCF3A0F97}" presName="spacer" presStyleCnt="0"/>
      <dgm:spPr/>
    </dgm:pt>
    <dgm:pt modelId="{00B43035-C737-4002-9AFC-0976BA9439C7}" type="pres">
      <dgm:prSet presAssocID="{6798E122-B786-4F20-8CDC-A813086EFBDF}" presName="parentText" presStyleLbl="node1" presStyleIdx="2" presStyleCnt="5">
        <dgm:presLayoutVars>
          <dgm:chMax val="0"/>
          <dgm:bulletEnabled val="1"/>
        </dgm:presLayoutVars>
      </dgm:prSet>
      <dgm:spPr/>
    </dgm:pt>
    <dgm:pt modelId="{CE606717-494F-40B3-BB18-1C980D4F45F6}" type="pres">
      <dgm:prSet presAssocID="{A2D80288-2AB1-4BE8-AE7D-95EF2C377401}" presName="spacer" presStyleCnt="0"/>
      <dgm:spPr/>
    </dgm:pt>
    <dgm:pt modelId="{4CB2B554-FDCE-4F74-98F4-C68990A4C12C}" type="pres">
      <dgm:prSet presAssocID="{5C45727F-62EB-4B92-87BD-ADC6AD50BC76}" presName="parentText" presStyleLbl="node1" presStyleIdx="3" presStyleCnt="5">
        <dgm:presLayoutVars>
          <dgm:chMax val="0"/>
          <dgm:bulletEnabled val="1"/>
        </dgm:presLayoutVars>
      </dgm:prSet>
      <dgm:spPr/>
    </dgm:pt>
    <dgm:pt modelId="{0BC40228-76A3-4FE2-B555-40B119D470C0}" type="pres">
      <dgm:prSet presAssocID="{46DBB8A7-51E8-4E6B-8647-1CE7967ACA26}" presName="spacer" presStyleCnt="0"/>
      <dgm:spPr/>
    </dgm:pt>
    <dgm:pt modelId="{0620FE7F-3F5B-4CD8-969A-15F054816894}" type="pres">
      <dgm:prSet presAssocID="{71C139E7-66D3-4FDA-9A42-AC979F26D284}" presName="parentText" presStyleLbl="node1" presStyleIdx="4" presStyleCnt="5">
        <dgm:presLayoutVars>
          <dgm:chMax val="0"/>
          <dgm:bulletEnabled val="1"/>
        </dgm:presLayoutVars>
      </dgm:prSet>
      <dgm:spPr/>
    </dgm:pt>
  </dgm:ptLst>
  <dgm:cxnLst>
    <dgm:cxn modelId="{A8363B01-902D-4A13-9481-879034EB634F}" srcId="{FE9D6111-73E1-48F5-BE0A-D1FE87BAC178}" destId="{12CF0BCE-1D4F-4B6C-904C-7A8EF575791C}" srcOrd="1" destOrd="0" parTransId="{3F3D66AA-6A6E-4447-8D62-6EE607C05169}" sibTransId="{1594B56A-4905-4C2D-BA8F-4D5CCF3A0F97}"/>
    <dgm:cxn modelId="{84938105-471A-44F4-A4A6-A563F45F87D5}" type="presOf" srcId="{FE9D6111-73E1-48F5-BE0A-D1FE87BAC178}" destId="{3FB1B8CC-6DE7-4575-9871-BC1BFCCE4EEC}" srcOrd="0" destOrd="0" presId="urn:microsoft.com/office/officeart/2005/8/layout/vList2"/>
    <dgm:cxn modelId="{A96F8805-0A67-4357-BF1E-0A551EB80EC9}" type="presOf" srcId="{71C139E7-66D3-4FDA-9A42-AC979F26D284}" destId="{0620FE7F-3F5B-4CD8-969A-15F054816894}" srcOrd="0" destOrd="0" presId="urn:microsoft.com/office/officeart/2005/8/layout/vList2"/>
    <dgm:cxn modelId="{A9CABC15-51BE-4DC4-9477-34C593F33875}" type="presOf" srcId="{5C45727F-62EB-4B92-87BD-ADC6AD50BC76}" destId="{4CB2B554-FDCE-4F74-98F4-C68990A4C12C}" srcOrd="0" destOrd="0" presId="urn:microsoft.com/office/officeart/2005/8/layout/vList2"/>
    <dgm:cxn modelId="{25A16F17-D9F6-4332-BBAA-9F72C11AC45E}" type="presOf" srcId="{BE216107-DC3B-4C8D-9958-252C6EB98740}" destId="{3AC562B9-CEFE-4CBF-8445-C968C428B020}" srcOrd="0" destOrd="0" presId="urn:microsoft.com/office/officeart/2005/8/layout/vList2"/>
    <dgm:cxn modelId="{C8DE532D-EEAD-416F-9842-5E835FB194FB}" srcId="{FE9D6111-73E1-48F5-BE0A-D1FE87BAC178}" destId="{BE216107-DC3B-4C8D-9958-252C6EB98740}" srcOrd="0" destOrd="0" parTransId="{6B9DAFFC-E48B-4571-9115-6418BE45A9B4}" sibTransId="{7F61F029-5F58-42CC-98BF-F9597BA6C79C}"/>
    <dgm:cxn modelId="{0C0CE887-7769-4824-9967-4782C1734DEA}" srcId="{FE9D6111-73E1-48F5-BE0A-D1FE87BAC178}" destId="{71C139E7-66D3-4FDA-9A42-AC979F26D284}" srcOrd="4" destOrd="0" parTransId="{8F93197A-8623-4278-9F35-6830C1509C27}" sibTransId="{D8CCC255-5D82-4181-89F3-823B24766182}"/>
    <dgm:cxn modelId="{B68D568D-881D-443D-9E12-273FD1F7F376}" type="presOf" srcId="{6798E122-B786-4F20-8CDC-A813086EFBDF}" destId="{00B43035-C737-4002-9AFC-0976BA9439C7}" srcOrd="0" destOrd="0" presId="urn:microsoft.com/office/officeart/2005/8/layout/vList2"/>
    <dgm:cxn modelId="{30478995-DE38-4F67-8610-301E098FDC25}" srcId="{FE9D6111-73E1-48F5-BE0A-D1FE87BAC178}" destId="{5C45727F-62EB-4B92-87BD-ADC6AD50BC76}" srcOrd="3" destOrd="0" parTransId="{48013BA9-CA8D-489E-92EE-A314D2CF95C2}" sibTransId="{46DBB8A7-51E8-4E6B-8647-1CE7967ACA26}"/>
    <dgm:cxn modelId="{BE5B0EBC-2263-4D71-A23B-A9CB4905913B}" srcId="{FE9D6111-73E1-48F5-BE0A-D1FE87BAC178}" destId="{6798E122-B786-4F20-8CDC-A813086EFBDF}" srcOrd="2" destOrd="0" parTransId="{2D15222E-055D-47DA-A096-708EDE43B799}" sibTransId="{A2D80288-2AB1-4BE8-AE7D-95EF2C377401}"/>
    <dgm:cxn modelId="{7061DEE7-064F-42DD-9357-89A68FE6F1DA}" type="presOf" srcId="{12CF0BCE-1D4F-4B6C-904C-7A8EF575791C}" destId="{8B3AA9CF-B044-4D17-9848-E03978421551}" srcOrd="0" destOrd="0" presId="urn:microsoft.com/office/officeart/2005/8/layout/vList2"/>
    <dgm:cxn modelId="{9CF481F0-4FFC-4231-BF6C-B2EA0C3F2469}" type="presParOf" srcId="{3FB1B8CC-6DE7-4575-9871-BC1BFCCE4EEC}" destId="{3AC562B9-CEFE-4CBF-8445-C968C428B020}" srcOrd="0" destOrd="0" presId="urn:microsoft.com/office/officeart/2005/8/layout/vList2"/>
    <dgm:cxn modelId="{9AF3407B-02AC-41CB-92B4-297EED1C1ABF}" type="presParOf" srcId="{3FB1B8CC-6DE7-4575-9871-BC1BFCCE4EEC}" destId="{C907EB96-2A19-4988-BA68-E47A7D298610}" srcOrd="1" destOrd="0" presId="urn:microsoft.com/office/officeart/2005/8/layout/vList2"/>
    <dgm:cxn modelId="{07579125-D047-4780-A96B-41A648201158}" type="presParOf" srcId="{3FB1B8CC-6DE7-4575-9871-BC1BFCCE4EEC}" destId="{8B3AA9CF-B044-4D17-9848-E03978421551}" srcOrd="2" destOrd="0" presId="urn:microsoft.com/office/officeart/2005/8/layout/vList2"/>
    <dgm:cxn modelId="{480E192C-0EB7-40FA-A184-52E82C4B36CC}" type="presParOf" srcId="{3FB1B8CC-6DE7-4575-9871-BC1BFCCE4EEC}" destId="{D972FF98-D7F7-4734-8392-0BDC699DD97E}" srcOrd="3" destOrd="0" presId="urn:microsoft.com/office/officeart/2005/8/layout/vList2"/>
    <dgm:cxn modelId="{49E9473E-24A6-41D3-B5CF-330733703EFA}" type="presParOf" srcId="{3FB1B8CC-6DE7-4575-9871-BC1BFCCE4EEC}" destId="{00B43035-C737-4002-9AFC-0976BA9439C7}" srcOrd="4" destOrd="0" presId="urn:microsoft.com/office/officeart/2005/8/layout/vList2"/>
    <dgm:cxn modelId="{B699DA5D-152A-40C5-B209-F01322547961}" type="presParOf" srcId="{3FB1B8CC-6DE7-4575-9871-BC1BFCCE4EEC}" destId="{CE606717-494F-40B3-BB18-1C980D4F45F6}" srcOrd="5" destOrd="0" presId="urn:microsoft.com/office/officeart/2005/8/layout/vList2"/>
    <dgm:cxn modelId="{ACF1CD3D-87B7-46F5-8441-1A104B7C9BAE}" type="presParOf" srcId="{3FB1B8CC-6DE7-4575-9871-BC1BFCCE4EEC}" destId="{4CB2B554-FDCE-4F74-98F4-C68990A4C12C}" srcOrd="6" destOrd="0" presId="urn:microsoft.com/office/officeart/2005/8/layout/vList2"/>
    <dgm:cxn modelId="{DABDB64D-71B8-4D2A-99D0-E5F0F1F09713}" type="presParOf" srcId="{3FB1B8CC-6DE7-4575-9871-BC1BFCCE4EEC}" destId="{0BC40228-76A3-4FE2-B555-40B119D470C0}" srcOrd="7" destOrd="0" presId="urn:microsoft.com/office/officeart/2005/8/layout/vList2"/>
    <dgm:cxn modelId="{6005EA41-09FA-48CA-9D40-DC06A5ACDF3D}" type="presParOf" srcId="{3FB1B8CC-6DE7-4575-9871-BC1BFCCE4EEC}" destId="{0620FE7F-3F5B-4CD8-969A-15F05481689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162F869E-FC2C-43A3-BFFF-B9ECFEC4358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EBA337B-7F1B-4672-BF86-43FE92310078}">
      <dgm:prSet/>
      <dgm:spPr/>
      <dgm:t>
        <a:bodyPr/>
        <a:lstStyle/>
        <a:p>
          <a:r>
            <a:rPr lang="en-GB" baseline="0"/>
            <a:t>Persistent and/or recurrent fever, livedo and/or nodules, and ischaemic and/or haemorrhagic stroke.</a:t>
          </a:r>
          <a:endParaRPr lang="en-US"/>
        </a:p>
      </dgm:t>
    </dgm:pt>
    <dgm:pt modelId="{D74DD39E-A07D-43D7-97E9-A32504CC5FF6}" type="parTrans" cxnId="{0C4EE28E-1104-472C-9E6F-35E3E1E0A5EC}">
      <dgm:prSet/>
      <dgm:spPr/>
      <dgm:t>
        <a:bodyPr/>
        <a:lstStyle/>
        <a:p>
          <a:endParaRPr lang="en-US"/>
        </a:p>
      </dgm:t>
    </dgm:pt>
    <dgm:pt modelId="{81F7DD98-2985-49D9-B255-9100A0923C7A}" type="sibTrans" cxnId="{0C4EE28E-1104-472C-9E6F-35E3E1E0A5EC}">
      <dgm:prSet/>
      <dgm:spPr/>
      <dgm:t>
        <a:bodyPr/>
        <a:lstStyle/>
        <a:p>
          <a:endParaRPr lang="en-US"/>
        </a:p>
      </dgm:t>
    </dgm:pt>
    <dgm:pt modelId="{037DAE72-5547-469D-ADBF-3BCCE7F95CAB}">
      <dgm:prSet/>
      <dgm:spPr/>
      <dgm:t>
        <a:bodyPr/>
        <a:lstStyle/>
        <a:p>
          <a:r>
            <a:rPr lang="en-GB" baseline="0"/>
            <a:t>Vasculitis and inflammation can affect multiple organs, which causes intestinal, cardiac, hepatological, neurological and renal manifestations. </a:t>
          </a:r>
          <a:endParaRPr lang="en-US"/>
        </a:p>
      </dgm:t>
    </dgm:pt>
    <dgm:pt modelId="{F9F21702-6E5A-442E-A83F-909D5875E28B}" type="parTrans" cxnId="{97EBB19B-3640-4C88-B109-788BD0D17488}">
      <dgm:prSet/>
      <dgm:spPr/>
      <dgm:t>
        <a:bodyPr/>
        <a:lstStyle/>
        <a:p>
          <a:endParaRPr lang="en-US"/>
        </a:p>
      </dgm:t>
    </dgm:pt>
    <dgm:pt modelId="{DFD841A9-F1FA-45AF-BDFF-8EDB107C065E}" type="sibTrans" cxnId="{97EBB19B-3640-4C88-B109-788BD0D17488}">
      <dgm:prSet/>
      <dgm:spPr/>
      <dgm:t>
        <a:bodyPr/>
        <a:lstStyle/>
        <a:p>
          <a:endParaRPr lang="en-US"/>
        </a:p>
      </dgm:t>
    </dgm:pt>
    <dgm:pt modelId="{11213398-A51F-4B7E-A228-7A54E4D611E9}">
      <dgm:prSet/>
      <dgm:spPr/>
      <dgm:t>
        <a:bodyPr/>
        <a:lstStyle/>
        <a:p>
          <a:r>
            <a:rPr lang="en-GB" baseline="0"/>
            <a:t>Acute phase reactants are increased in about 50% of patients.</a:t>
          </a:r>
          <a:endParaRPr lang="en-US"/>
        </a:p>
      </dgm:t>
    </dgm:pt>
    <dgm:pt modelId="{FB908685-DBF8-434B-A4BF-07E947304227}" type="parTrans" cxnId="{3A06BCB3-BD90-41FD-A6AD-EFB2B1388F01}">
      <dgm:prSet/>
      <dgm:spPr/>
      <dgm:t>
        <a:bodyPr/>
        <a:lstStyle/>
        <a:p>
          <a:endParaRPr lang="en-US"/>
        </a:p>
      </dgm:t>
    </dgm:pt>
    <dgm:pt modelId="{AAA82868-92AC-4325-BBA1-82FB451DE411}" type="sibTrans" cxnId="{3A06BCB3-BD90-41FD-A6AD-EFB2B1388F01}">
      <dgm:prSet/>
      <dgm:spPr/>
      <dgm:t>
        <a:bodyPr/>
        <a:lstStyle/>
        <a:p>
          <a:endParaRPr lang="en-US"/>
        </a:p>
      </dgm:t>
    </dgm:pt>
    <dgm:pt modelId="{275036B8-A0D7-4D37-91D0-58B501DDBED4}">
      <dgm:prSet/>
      <dgm:spPr/>
      <dgm:t>
        <a:bodyPr/>
        <a:lstStyle/>
        <a:p>
          <a:r>
            <a:rPr lang="en-GB" baseline="0"/>
            <a:t>Haematological manifestations: hypogammaglobulinaemia, marrow aplasia, pure red cell aplasia, immunethrombocytopenia and neutropenia.</a:t>
          </a:r>
          <a:endParaRPr lang="en-US"/>
        </a:p>
      </dgm:t>
    </dgm:pt>
    <dgm:pt modelId="{A91D5093-38EE-478E-942C-F0307C967510}" type="parTrans" cxnId="{B6531EE5-33AA-4B1A-B215-5CF4BFEBF983}">
      <dgm:prSet/>
      <dgm:spPr/>
      <dgm:t>
        <a:bodyPr/>
        <a:lstStyle/>
        <a:p>
          <a:endParaRPr lang="en-US"/>
        </a:p>
      </dgm:t>
    </dgm:pt>
    <dgm:pt modelId="{0C727701-EA62-48E7-A382-FA040EAF9503}" type="sibTrans" cxnId="{B6531EE5-33AA-4B1A-B215-5CF4BFEBF983}">
      <dgm:prSet/>
      <dgm:spPr/>
      <dgm:t>
        <a:bodyPr/>
        <a:lstStyle/>
        <a:p>
          <a:endParaRPr lang="en-US"/>
        </a:p>
      </dgm:t>
    </dgm:pt>
    <dgm:pt modelId="{409186B9-FCE3-49C1-A564-64AE0A49AEEF}">
      <dgm:prSet/>
      <dgm:spPr/>
      <dgm:t>
        <a:bodyPr/>
        <a:lstStyle/>
        <a:p>
          <a:r>
            <a:rPr lang="en-GB" baseline="0"/>
            <a:t>Immunodeficiency, and some patients will present as common variable immunodeficiency.</a:t>
          </a:r>
          <a:endParaRPr lang="en-US"/>
        </a:p>
      </dgm:t>
    </dgm:pt>
    <dgm:pt modelId="{574B08FC-BDB9-489C-B894-1EA5018D799C}" type="parTrans" cxnId="{3196835C-592D-47F8-9408-15C9B9D152C5}">
      <dgm:prSet/>
      <dgm:spPr/>
      <dgm:t>
        <a:bodyPr/>
        <a:lstStyle/>
        <a:p>
          <a:endParaRPr lang="en-US"/>
        </a:p>
      </dgm:t>
    </dgm:pt>
    <dgm:pt modelId="{CF8CF94D-00E4-4DE3-B3B8-0C6884C8A225}" type="sibTrans" cxnId="{3196835C-592D-47F8-9408-15C9B9D152C5}">
      <dgm:prSet/>
      <dgm:spPr/>
      <dgm:t>
        <a:bodyPr/>
        <a:lstStyle/>
        <a:p>
          <a:endParaRPr lang="en-US"/>
        </a:p>
      </dgm:t>
    </dgm:pt>
    <dgm:pt modelId="{40DC962B-8396-487C-9705-BB531AC38971}">
      <dgm:prSet/>
      <dgm:spPr/>
      <dgm:t>
        <a:bodyPr/>
        <a:lstStyle/>
        <a:p>
          <a:r>
            <a:rPr lang="en-GB" baseline="0"/>
            <a:t>Lymphoproliferation with generalised lymphadenopathy and splenomegaly.</a:t>
          </a:r>
          <a:endParaRPr lang="en-US"/>
        </a:p>
      </dgm:t>
    </dgm:pt>
    <dgm:pt modelId="{50793C0C-351C-48D3-AA87-AB71C9A5A86F}" type="parTrans" cxnId="{DCAD246C-F1C1-405A-AE39-C88FBD1916EF}">
      <dgm:prSet/>
      <dgm:spPr/>
      <dgm:t>
        <a:bodyPr/>
        <a:lstStyle/>
        <a:p>
          <a:endParaRPr lang="en-US"/>
        </a:p>
      </dgm:t>
    </dgm:pt>
    <dgm:pt modelId="{719B8462-A30A-48E3-BFA1-6A93E4CA5460}" type="sibTrans" cxnId="{DCAD246C-F1C1-405A-AE39-C88FBD1916EF}">
      <dgm:prSet/>
      <dgm:spPr/>
      <dgm:t>
        <a:bodyPr/>
        <a:lstStyle/>
        <a:p>
          <a:endParaRPr lang="en-US"/>
        </a:p>
      </dgm:t>
    </dgm:pt>
    <dgm:pt modelId="{FF26A811-1A14-45DB-A959-222B96E42EF7}" type="pres">
      <dgm:prSet presAssocID="{162F869E-FC2C-43A3-BFFF-B9ECFEC4358D}" presName="linear" presStyleCnt="0">
        <dgm:presLayoutVars>
          <dgm:animLvl val="lvl"/>
          <dgm:resizeHandles val="exact"/>
        </dgm:presLayoutVars>
      </dgm:prSet>
      <dgm:spPr/>
    </dgm:pt>
    <dgm:pt modelId="{FE191D55-4ADC-4DD8-AFCC-492349954A9C}" type="pres">
      <dgm:prSet presAssocID="{3EBA337B-7F1B-4672-BF86-43FE92310078}" presName="parentText" presStyleLbl="node1" presStyleIdx="0" presStyleCnt="6">
        <dgm:presLayoutVars>
          <dgm:chMax val="0"/>
          <dgm:bulletEnabled val="1"/>
        </dgm:presLayoutVars>
      </dgm:prSet>
      <dgm:spPr/>
    </dgm:pt>
    <dgm:pt modelId="{64CA85EA-AB71-44C9-A3EB-4A3D9F29CF34}" type="pres">
      <dgm:prSet presAssocID="{81F7DD98-2985-49D9-B255-9100A0923C7A}" presName="spacer" presStyleCnt="0"/>
      <dgm:spPr/>
    </dgm:pt>
    <dgm:pt modelId="{724E4CEA-C687-4B52-9654-6589A1DDF9B5}" type="pres">
      <dgm:prSet presAssocID="{037DAE72-5547-469D-ADBF-3BCCE7F95CAB}" presName="parentText" presStyleLbl="node1" presStyleIdx="1" presStyleCnt="6">
        <dgm:presLayoutVars>
          <dgm:chMax val="0"/>
          <dgm:bulletEnabled val="1"/>
        </dgm:presLayoutVars>
      </dgm:prSet>
      <dgm:spPr/>
    </dgm:pt>
    <dgm:pt modelId="{2FAD2E7B-1FFB-474C-AB58-C6E5BA1C49F9}" type="pres">
      <dgm:prSet presAssocID="{DFD841A9-F1FA-45AF-BDFF-8EDB107C065E}" presName="spacer" presStyleCnt="0"/>
      <dgm:spPr/>
    </dgm:pt>
    <dgm:pt modelId="{8F129794-7769-4B15-909C-5E1E58C754D0}" type="pres">
      <dgm:prSet presAssocID="{11213398-A51F-4B7E-A228-7A54E4D611E9}" presName="parentText" presStyleLbl="node1" presStyleIdx="2" presStyleCnt="6">
        <dgm:presLayoutVars>
          <dgm:chMax val="0"/>
          <dgm:bulletEnabled val="1"/>
        </dgm:presLayoutVars>
      </dgm:prSet>
      <dgm:spPr/>
    </dgm:pt>
    <dgm:pt modelId="{E1E69400-3C8F-410B-B021-B685C3A03A5F}" type="pres">
      <dgm:prSet presAssocID="{AAA82868-92AC-4325-BBA1-82FB451DE411}" presName="spacer" presStyleCnt="0"/>
      <dgm:spPr/>
    </dgm:pt>
    <dgm:pt modelId="{3EED6026-CED3-4ABB-A99D-52F8776168D7}" type="pres">
      <dgm:prSet presAssocID="{275036B8-A0D7-4D37-91D0-58B501DDBED4}" presName="parentText" presStyleLbl="node1" presStyleIdx="3" presStyleCnt="6">
        <dgm:presLayoutVars>
          <dgm:chMax val="0"/>
          <dgm:bulletEnabled val="1"/>
        </dgm:presLayoutVars>
      </dgm:prSet>
      <dgm:spPr/>
    </dgm:pt>
    <dgm:pt modelId="{914BB110-10F6-4EA6-AA11-45CE53617A30}" type="pres">
      <dgm:prSet presAssocID="{0C727701-EA62-48E7-A382-FA040EAF9503}" presName="spacer" presStyleCnt="0"/>
      <dgm:spPr/>
    </dgm:pt>
    <dgm:pt modelId="{AA4C0862-8F8E-4D35-9E0F-D4AA7C9692E4}" type="pres">
      <dgm:prSet presAssocID="{409186B9-FCE3-49C1-A564-64AE0A49AEEF}" presName="parentText" presStyleLbl="node1" presStyleIdx="4" presStyleCnt="6">
        <dgm:presLayoutVars>
          <dgm:chMax val="0"/>
          <dgm:bulletEnabled val="1"/>
        </dgm:presLayoutVars>
      </dgm:prSet>
      <dgm:spPr/>
    </dgm:pt>
    <dgm:pt modelId="{089AA25F-820A-44ED-928B-0359C711EF76}" type="pres">
      <dgm:prSet presAssocID="{CF8CF94D-00E4-4DE3-B3B8-0C6884C8A225}" presName="spacer" presStyleCnt="0"/>
      <dgm:spPr/>
    </dgm:pt>
    <dgm:pt modelId="{6729621E-58A8-4E87-9AFF-5B97728550C4}" type="pres">
      <dgm:prSet presAssocID="{40DC962B-8396-487C-9705-BB531AC38971}" presName="parentText" presStyleLbl="node1" presStyleIdx="5" presStyleCnt="6">
        <dgm:presLayoutVars>
          <dgm:chMax val="0"/>
          <dgm:bulletEnabled val="1"/>
        </dgm:presLayoutVars>
      </dgm:prSet>
      <dgm:spPr/>
    </dgm:pt>
  </dgm:ptLst>
  <dgm:cxnLst>
    <dgm:cxn modelId="{A5A30F0A-BFC5-4D09-83C3-5A4981ACF400}" type="presOf" srcId="{409186B9-FCE3-49C1-A564-64AE0A49AEEF}" destId="{AA4C0862-8F8E-4D35-9E0F-D4AA7C9692E4}" srcOrd="0" destOrd="0" presId="urn:microsoft.com/office/officeart/2005/8/layout/vList2"/>
    <dgm:cxn modelId="{AFF1731E-AFB2-475C-AEE4-A76F9FB32686}" type="presOf" srcId="{275036B8-A0D7-4D37-91D0-58B501DDBED4}" destId="{3EED6026-CED3-4ABB-A99D-52F8776168D7}" srcOrd="0" destOrd="0" presId="urn:microsoft.com/office/officeart/2005/8/layout/vList2"/>
    <dgm:cxn modelId="{09B23F3F-F055-4134-948B-7BCFAF0801C2}" type="presOf" srcId="{11213398-A51F-4B7E-A228-7A54E4D611E9}" destId="{8F129794-7769-4B15-909C-5E1E58C754D0}" srcOrd="0" destOrd="0" presId="urn:microsoft.com/office/officeart/2005/8/layout/vList2"/>
    <dgm:cxn modelId="{3196835C-592D-47F8-9408-15C9B9D152C5}" srcId="{162F869E-FC2C-43A3-BFFF-B9ECFEC4358D}" destId="{409186B9-FCE3-49C1-A564-64AE0A49AEEF}" srcOrd="4" destOrd="0" parTransId="{574B08FC-BDB9-489C-B894-1EA5018D799C}" sibTransId="{CF8CF94D-00E4-4DE3-B3B8-0C6884C8A225}"/>
    <dgm:cxn modelId="{DCAD246C-F1C1-405A-AE39-C88FBD1916EF}" srcId="{162F869E-FC2C-43A3-BFFF-B9ECFEC4358D}" destId="{40DC962B-8396-487C-9705-BB531AC38971}" srcOrd="5" destOrd="0" parTransId="{50793C0C-351C-48D3-AA87-AB71C9A5A86F}" sibTransId="{719B8462-A30A-48E3-BFA1-6A93E4CA5460}"/>
    <dgm:cxn modelId="{317F6059-DF39-40DB-A339-226BCE16FF4C}" type="presOf" srcId="{40DC962B-8396-487C-9705-BB531AC38971}" destId="{6729621E-58A8-4E87-9AFF-5B97728550C4}" srcOrd="0" destOrd="0" presId="urn:microsoft.com/office/officeart/2005/8/layout/vList2"/>
    <dgm:cxn modelId="{BDADA885-2858-4579-9B61-CD4A8F51D927}" type="presOf" srcId="{037DAE72-5547-469D-ADBF-3BCCE7F95CAB}" destId="{724E4CEA-C687-4B52-9654-6589A1DDF9B5}" srcOrd="0" destOrd="0" presId="urn:microsoft.com/office/officeart/2005/8/layout/vList2"/>
    <dgm:cxn modelId="{922B708A-444D-4DF4-B721-25E40C659A80}" type="presOf" srcId="{162F869E-FC2C-43A3-BFFF-B9ECFEC4358D}" destId="{FF26A811-1A14-45DB-A959-222B96E42EF7}" srcOrd="0" destOrd="0" presId="urn:microsoft.com/office/officeart/2005/8/layout/vList2"/>
    <dgm:cxn modelId="{0C4EE28E-1104-472C-9E6F-35E3E1E0A5EC}" srcId="{162F869E-FC2C-43A3-BFFF-B9ECFEC4358D}" destId="{3EBA337B-7F1B-4672-BF86-43FE92310078}" srcOrd="0" destOrd="0" parTransId="{D74DD39E-A07D-43D7-97E9-A32504CC5FF6}" sibTransId="{81F7DD98-2985-49D9-B255-9100A0923C7A}"/>
    <dgm:cxn modelId="{97EBB19B-3640-4C88-B109-788BD0D17488}" srcId="{162F869E-FC2C-43A3-BFFF-B9ECFEC4358D}" destId="{037DAE72-5547-469D-ADBF-3BCCE7F95CAB}" srcOrd="1" destOrd="0" parTransId="{F9F21702-6E5A-442E-A83F-909D5875E28B}" sibTransId="{DFD841A9-F1FA-45AF-BDFF-8EDB107C065E}"/>
    <dgm:cxn modelId="{3A06BCB3-BD90-41FD-A6AD-EFB2B1388F01}" srcId="{162F869E-FC2C-43A3-BFFF-B9ECFEC4358D}" destId="{11213398-A51F-4B7E-A228-7A54E4D611E9}" srcOrd="2" destOrd="0" parTransId="{FB908685-DBF8-434B-A4BF-07E947304227}" sibTransId="{AAA82868-92AC-4325-BBA1-82FB451DE411}"/>
    <dgm:cxn modelId="{4DBC03BA-CC78-492C-BC3F-A9C8D665F735}" type="presOf" srcId="{3EBA337B-7F1B-4672-BF86-43FE92310078}" destId="{FE191D55-4ADC-4DD8-AFCC-492349954A9C}" srcOrd="0" destOrd="0" presId="urn:microsoft.com/office/officeart/2005/8/layout/vList2"/>
    <dgm:cxn modelId="{B6531EE5-33AA-4B1A-B215-5CF4BFEBF983}" srcId="{162F869E-FC2C-43A3-BFFF-B9ECFEC4358D}" destId="{275036B8-A0D7-4D37-91D0-58B501DDBED4}" srcOrd="3" destOrd="0" parTransId="{A91D5093-38EE-478E-942C-F0307C967510}" sibTransId="{0C727701-EA62-48E7-A382-FA040EAF9503}"/>
    <dgm:cxn modelId="{53FCB8AD-A42D-4F98-B876-70424796FB67}" type="presParOf" srcId="{FF26A811-1A14-45DB-A959-222B96E42EF7}" destId="{FE191D55-4ADC-4DD8-AFCC-492349954A9C}" srcOrd="0" destOrd="0" presId="urn:microsoft.com/office/officeart/2005/8/layout/vList2"/>
    <dgm:cxn modelId="{7E27E418-053B-4CB6-BED7-E12E3C430CF1}" type="presParOf" srcId="{FF26A811-1A14-45DB-A959-222B96E42EF7}" destId="{64CA85EA-AB71-44C9-A3EB-4A3D9F29CF34}" srcOrd="1" destOrd="0" presId="urn:microsoft.com/office/officeart/2005/8/layout/vList2"/>
    <dgm:cxn modelId="{6C524D9D-12A5-4F8F-A230-FCC7ED1B59AE}" type="presParOf" srcId="{FF26A811-1A14-45DB-A959-222B96E42EF7}" destId="{724E4CEA-C687-4B52-9654-6589A1DDF9B5}" srcOrd="2" destOrd="0" presId="urn:microsoft.com/office/officeart/2005/8/layout/vList2"/>
    <dgm:cxn modelId="{D21781FB-9BCC-43DA-8FAA-CD84494022C3}" type="presParOf" srcId="{FF26A811-1A14-45DB-A959-222B96E42EF7}" destId="{2FAD2E7B-1FFB-474C-AB58-C6E5BA1C49F9}" srcOrd="3" destOrd="0" presId="urn:microsoft.com/office/officeart/2005/8/layout/vList2"/>
    <dgm:cxn modelId="{F3C82496-3A00-47E7-B93F-B7371B2766A4}" type="presParOf" srcId="{FF26A811-1A14-45DB-A959-222B96E42EF7}" destId="{8F129794-7769-4B15-909C-5E1E58C754D0}" srcOrd="4" destOrd="0" presId="urn:microsoft.com/office/officeart/2005/8/layout/vList2"/>
    <dgm:cxn modelId="{BC13E316-A7A1-4B2C-A2F5-A3B0DD4B9D45}" type="presParOf" srcId="{FF26A811-1A14-45DB-A959-222B96E42EF7}" destId="{E1E69400-3C8F-410B-B021-B685C3A03A5F}" srcOrd="5" destOrd="0" presId="urn:microsoft.com/office/officeart/2005/8/layout/vList2"/>
    <dgm:cxn modelId="{11C28A65-238A-417C-9661-198BEE2230CE}" type="presParOf" srcId="{FF26A811-1A14-45DB-A959-222B96E42EF7}" destId="{3EED6026-CED3-4ABB-A99D-52F8776168D7}" srcOrd="6" destOrd="0" presId="urn:microsoft.com/office/officeart/2005/8/layout/vList2"/>
    <dgm:cxn modelId="{968577BF-B551-488B-8564-E1875F2B0BEF}" type="presParOf" srcId="{FF26A811-1A14-45DB-A959-222B96E42EF7}" destId="{914BB110-10F6-4EA6-AA11-45CE53617A30}" srcOrd="7" destOrd="0" presId="urn:microsoft.com/office/officeart/2005/8/layout/vList2"/>
    <dgm:cxn modelId="{6BBAE9D9-6309-4903-BAD7-486712544FBB}" type="presParOf" srcId="{FF26A811-1A14-45DB-A959-222B96E42EF7}" destId="{AA4C0862-8F8E-4D35-9E0F-D4AA7C9692E4}" srcOrd="8" destOrd="0" presId="urn:microsoft.com/office/officeart/2005/8/layout/vList2"/>
    <dgm:cxn modelId="{E62A3984-6EBB-4832-A40F-EC4988B1B524}" type="presParOf" srcId="{FF26A811-1A14-45DB-A959-222B96E42EF7}" destId="{089AA25F-820A-44ED-928B-0359C711EF76}" srcOrd="9" destOrd="0" presId="urn:microsoft.com/office/officeart/2005/8/layout/vList2"/>
    <dgm:cxn modelId="{A1237A1A-0836-452E-A056-33ABCD84F50D}" type="presParOf" srcId="{FF26A811-1A14-45DB-A959-222B96E42EF7}" destId="{6729621E-58A8-4E87-9AFF-5B97728550C4}"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5177CD5A-AC37-4D69-B8D6-06EEB2C846B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6E0B0AE-DEC1-45AC-BBFC-C39C545AC4CE}">
      <dgm:prSet/>
      <dgm:spPr/>
      <dgm:t>
        <a:bodyPr/>
        <a:lstStyle/>
        <a:p>
          <a:r>
            <a:rPr lang="en-GB"/>
            <a:t>Most common feature of DADA2, present in 75%ofpatients.</a:t>
          </a:r>
          <a:endParaRPr lang="en-US"/>
        </a:p>
      </dgm:t>
    </dgm:pt>
    <dgm:pt modelId="{9C077861-E4C7-462E-821B-B7956F414911}" type="parTrans" cxnId="{EB1C365D-CC4C-4A67-A824-7DF9C76CC3B1}">
      <dgm:prSet/>
      <dgm:spPr/>
      <dgm:t>
        <a:bodyPr/>
        <a:lstStyle/>
        <a:p>
          <a:endParaRPr lang="en-US"/>
        </a:p>
      </dgm:t>
    </dgm:pt>
    <dgm:pt modelId="{C8D42F72-0932-4DDB-A5BA-758A90A13E31}" type="sibTrans" cxnId="{EB1C365D-CC4C-4A67-A824-7DF9C76CC3B1}">
      <dgm:prSet/>
      <dgm:spPr/>
      <dgm:t>
        <a:bodyPr/>
        <a:lstStyle/>
        <a:p>
          <a:endParaRPr lang="en-US"/>
        </a:p>
      </dgm:t>
    </dgm:pt>
    <dgm:pt modelId="{01A0E324-548F-4754-9685-3959CEC7B7AE}">
      <dgm:prSet/>
      <dgm:spPr/>
      <dgm:t>
        <a:bodyPr/>
        <a:lstStyle/>
        <a:p>
          <a:r>
            <a:rPr lang="en-GB"/>
            <a:t>Livedo reticularis or more often livedo racemosa is a typical manifestation.</a:t>
          </a:r>
          <a:endParaRPr lang="en-US"/>
        </a:p>
      </dgm:t>
    </dgm:pt>
    <dgm:pt modelId="{9E73AA16-AF3D-4C98-96D1-F98F48CB7483}" type="parTrans" cxnId="{4492B776-EB1E-458A-A6D6-929C7FA17565}">
      <dgm:prSet/>
      <dgm:spPr/>
      <dgm:t>
        <a:bodyPr/>
        <a:lstStyle/>
        <a:p>
          <a:endParaRPr lang="en-US"/>
        </a:p>
      </dgm:t>
    </dgm:pt>
    <dgm:pt modelId="{4F7E4DA0-ADF2-416F-9DB9-5391F8AD2100}" type="sibTrans" cxnId="{4492B776-EB1E-458A-A6D6-929C7FA17565}">
      <dgm:prSet/>
      <dgm:spPr/>
      <dgm:t>
        <a:bodyPr/>
        <a:lstStyle/>
        <a:p>
          <a:endParaRPr lang="en-US"/>
        </a:p>
      </dgm:t>
    </dgm:pt>
    <dgm:pt modelId="{A871FCAF-27E2-4BB5-B796-8C11245ABE3A}">
      <dgm:prSet/>
      <dgm:spPr/>
      <dgm:t>
        <a:bodyPr/>
        <a:lstStyle/>
        <a:p>
          <a:r>
            <a:rPr lang="en-GB"/>
            <a:t>Digital necrosis and skin ulcers, Raynaud phenomenon, aphthous ulcers and poorly described rashes.</a:t>
          </a:r>
          <a:endParaRPr lang="en-US"/>
        </a:p>
      </dgm:t>
    </dgm:pt>
    <dgm:pt modelId="{6311332A-5422-4FD5-A132-8FE8A43F266C}" type="parTrans" cxnId="{9D64034F-F5FA-4EB0-8A17-4714AC9751FB}">
      <dgm:prSet/>
      <dgm:spPr/>
      <dgm:t>
        <a:bodyPr/>
        <a:lstStyle/>
        <a:p>
          <a:endParaRPr lang="en-US"/>
        </a:p>
      </dgm:t>
    </dgm:pt>
    <dgm:pt modelId="{70EB63BB-C9F9-4B1E-98E9-131F71285A83}" type="sibTrans" cxnId="{9D64034F-F5FA-4EB0-8A17-4714AC9751FB}">
      <dgm:prSet/>
      <dgm:spPr/>
      <dgm:t>
        <a:bodyPr/>
        <a:lstStyle/>
        <a:p>
          <a:endParaRPr lang="en-US"/>
        </a:p>
      </dgm:t>
    </dgm:pt>
    <dgm:pt modelId="{D3AE7DCC-8857-424A-B217-D197F741805A}">
      <dgm:prSet/>
      <dgm:spPr/>
      <dgm:t>
        <a:bodyPr/>
        <a:lstStyle/>
        <a:p>
          <a:r>
            <a:rPr lang="en-GB" u="sng"/>
            <a:t>Biopsy:-</a:t>
          </a:r>
          <a:r>
            <a:rPr lang="en-GB"/>
            <a:t>Interstitial infiltrate of neutrophils and macrophages, with perivascular T cells without vasculitis.</a:t>
          </a:r>
          <a:endParaRPr lang="en-US"/>
        </a:p>
      </dgm:t>
    </dgm:pt>
    <dgm:pt modelId="{AFA0099F-530A-4117-BFA9-882604D89965}" type="parTrans" cxnId="{16C7C136-FCE0-4F5F-96CC-A62A57419DFC}">
      <dgm:prSet/>
      <dgm:spPr/>
      <dgm:t>
        <a:bodyPr/>
        <a:lstStyle/>
        <a:p>
          <a:endParaRPr lang="en-US"/>
        </a:p>
      </dgm:t>
    </dgm:pt>
    <dgm:pt modelId="{C6895525-42EE-4947-BF7A-56C2415EBBCE}" type="sibTrans" cxnId="{16C7C136-FCE0-4F5F-96CC-A62A57419DFC}">
      <dgm:prSet/>
      <dgm:spPr/>
      <dgm:t>
        <a:bodyPr/>
        <a:lstStyle/>
        <a:p>
          <a:endParaRPr lang="en-US"/>
        </a:p>
      </dgm:t>
    </dgm:pt>
    <dgm:pt modelId="{396BD054-AC7A-4D9C-AA1C-40DCBC58C86E}">
      <dgm:prSet/>
      <dgm:spPr/>
      <dgm:t>
        <a:bodyPr/>
        <a:lstStyle/>
        <a:p>
          <a:r>
            <a:rPr lang="en-GB"/>
            <a:t>Non-granulomatous vasculitis of small and medium-sized vessels in the skin.</a:t>
          </a:r>
          <a:endParaRPr lang="en-US"/>
        </a:p>
      </dgm:t>
    </dgm:pt>
    <dgm:pt modelId="{4DD059F5-7732-454A-B107-88C49C6D33BD}" type="parTrans" cxnId="{D77B8E69-95DB-4552-88B0-39DB49BDECAA}">
      <dgm:prSet/>
      <dgm:spPr/>
      <dgm:t>
        <a:bodyPr/>
        <a:lstStyle/>
        <a:p>
          <a:endParaRPr lang="en-US"/>
        </a:p>
      </dgm:t>
    </dgm:pt>
    <dgm:pt modelId="{501B75C8-C4BB-42E4-A4CD-3F1F8BA7170B}" type="sibTrans" cxnId="{D77B8E69-95DB-4552-88B0-39DB49BDECAA}">
      <dgm:prSet/>
      <dgm:spPr/>
      <dgm:t>
        <a:bodyPr/>
        <a:lstStyle/>
        <a:p>
          <a:endParaRPr lang="en-US"/>
        </a:p>
      </dgm:t>
    </dgm:pt>
    <dgm:pt modelId="{5A4CFCCD-BFE8-42CF-9852-66AC4D9B7742}">
      <dgm:prSet/>
      <dgm:spPr/>
      <dgm:t>
        <a:bodyPr/>
        <a:lstStyle/>
        <a:p>
          <a:r>
            <a:rPr lang="en-GB" u="sng"/>
            <a:t>Management</a:t>
          </a:r>
          <a:r>
            <a:rPr lang="en-GB"/>
            <a:t>:- TNFα-inhibitor and HSCT</a:t>
          </a:r>
          <a:endParaRPr lang="en-US"/>
        </a:p>
      </dgm:t>
    </dgm:pt>
    <dgm:pt modelId="{D53F8315-566E-4BAB-9034-5A7046681104}" type="parTrans" cxnId="{DB9225DF-EF22-4FA1-AB31-055ABCC39BA5}">
      <dgm:prSet/>
      <dgm:spPr/>
      <dgm:t>
        <a:bodyPr/>
        <a:lstStyle/>
        <a:p>
          <a:endParaRPr lang="en-US"/>
        </a:p>
      </dgm:t>
    </dgm:pt>
    <dgm:pt modelId="{9744F00B-A303-4550-AAD1-2D226D689A40}" type="sibTrans" cxnId="{DB9225DF-EF22-4FA1-AB31-055ABCC39BA5}">
      <dgm:prSet/>
      <dgm:spPr/>
      <dgm:t>
        <a:bodyPr/>
        <a:lstStyle/>
        <a:p>
          <a:endParaRPr lang="en-US"/>
        </a:p>
      </dgm:t>
    </dgm:pt>
    <dgm:pt modelId="{C7435109-3006-41CC-B9B0-340C8C4130BB}" type="pres">
      <dgm:prSet presAssocID="{5177CD5A-AC37-4D69-B8D6-06EEB2C846BC}" presName="linear" presStyleCnt="0">
        <dgm:presLayoutVars>
          <dgm:animLvl val="lvl"/>
          <dgm:resizeHandles val="exact"/>
        </dgm:presLayoutVars>
      </dgm:prSet>
      <dgm:spPr/>
    </dgm:pt>
    <dgm:pt modelId="{FCB2A154-DB0B-4C5A-A2D6-B4CCEA89BB64}" type="pres">
      <dgm:prSet presAssocID="{76E0B0AE-DEC1-45AC-BBFC-C39C545AC4CE}" presName="parentText" presStyleLbl="node1" presStyleIdx="0" presStyleCnt="6">
        <dgm:presLayoutVars>
          <dgm:chMax val="0"/>
          <dgm:bulletEnabled val="1"/>
        </dgm:presLayoutVars>
      </dgm:prSet>
      <dgm:spPr/>
    </dgm:pt>
    <dgm:pt modelId="{B66FF148-5CDB-4AE9-B9E1-C2830E94014C}" type="pres">
      <dgm:prSet presAssocID="{C8D42F72-0932-4DDB-A5BA-758A90A13E31}" presName="spacer" presStyleCnt="0"/>
      <dgm:spPr/>
    </dgm:pt>
    <dgm:pt modelId="{1A08A886-019A-4D4D-BB8F-AA9DE60A07BF}" type="pres">
      <dgm:prSet presAssocID="{01A0E324-548F-4754-9685-3959CEC7B7AE}" presName="parentText" presStyleLbl="node1" presStyleIdx="1" presStyleCnt="6">
        <dgm:presLayoutVars>
          <dgm:chMax val="0"/>
          <dgm:bulletEnabled val="1"/>
        </dgm:presLayoutVars>
      </dgm:prSet>
      <dgm:spPr/>
    </dgm:pt>
    <dgm:pt modelId="{D78EF64D-E3F4-44D1-917D-A7905DB64342}" type="pres">
      <dgm:prSet presAssocID="{4F7E4DA0-ADF2-416F-9DB9-5391F8AD2100}" presName="spacer" presStyleCnt="0"/>
      <dgm:spPr/>
    </dgm:pt>
    <dgm:pt modelId="{544DD97E-C131-4B28-995B-0E97E91EC9E7}" type="pres">
      <dgm:prSet presAssocID="{A871FCAF-27E2-4BB5-B796-8C11245ABE3A}" presName="parentText" presStyleLbl="node1" presStyleIdx="2" presStyleCnt="6">
        <dgm:presLayoutVars>
          <dgm:chMax val="0"/>
          <dgm:bulletEnabled val="1"/>
        </dgm:presLayoutVars>
      </dgm:prSet>
      <dgm:spPr/>
    </dgm:pt>
    <dgm:pt modelId="{F8B44D43-93C3-4BD5-8790-61F745C99135}" type="pres">
      <dgm:prSet presAssocID="{70EB63BB-C9F9-4B1E-98E9-131F71285A83}" presName="spacer" presStyleCnt="0"/>
      <dgm:spPr/>
    </dgm:pt>
    <dgm:pt modelId="{01974DD6-E2E2-440B-A7F4-5F9538CF6673}" type="pres">
      <dgm:prSet presAssocID="{D3AE7DCC-8857-424A-B217-D197F741805A}" presName="parentText" presStyleLbl="node1" presStyleIdx="3" presStyleCnt="6">
        <dgm:presLayoutVars>
          <dgm:chMax val="0"/>
          <dgm:bulletEnabled val="1"/>
        </dgm:presLayoutVars>
      </dgm:prSet>
      <dgm:spPr/>
    </dgm:pt>
    <dgm:pt modelId="{E99F5D37-8702-4251-B26C-BB6235224EE0}" type="pres">
      <dgm:prSet presAssocID="{C6895525-42EE-4947-BF7A-56C2415EBBCE}" presName="spacer" presStyleCnt="0"/>
      <dgm:spPr/>
    </dgm:pt>
    <dgm:pt modelId="{D8616C93-E22B-4DCE-ACA5-83D5718BC662}" type="pres">
      <dgm:prSet presAssocID="{396BD054-AC7A-4D9C-AA1C-40DCBC58C86E}" presName="parentText" presStyleLbl="node1" presStyleIdx="4" presStyleCnt="6">
        <dgm:presLayoutVars>
          <dgm:chMax val="0"/>
          <dgm:bulletEnabled val="1"/>
        </dgm:presLayoutVars>
      </dgm:prSet>
      <dgm:spPr/>
    </dgm:pt>
    <dgm:pt modelId="{5CACE7C3-9ADD-4BBA-BC5D-52C00CBBF73D}" type="pres">
      <dgm:prSet presAssocID="{501B75C8-C4BB-42E4-A4CD-3F1F8BA7170B}" presName="spacer" presStyleCnt="0"/>
      <dgm:spPr/>
    </dgm:pt>
    <dgm:pt modelId="{F2870A9B-00B8-4F21-AD62-7FBF1B10F04F}" type="pres">
      <dgm:prSet presAssocID="{5A4CFCCD-BFE8-42CF-9852-66AC4D9B7742}" presName="parentText" presStyleLbl="node1" presStyleIdx="5" presStyleCnt="6">
        <dgm:presLayoutVars>
          <dgm:chMax val="0"/>
          <dgm:bulletEnabled val="1"/>
        </dgm:presLayoutVars>
      </dgm:prSet>
      <dgm:spPr/>
    </dgm:pt>
  </dgm:ptLst>
  <dgm:cxnLst>
    <dgm:cxn modelId="{376B0011-0F45-4181-B998-1A836492BB17}" type="presOf" srcId="{5177CD5A-AC37-4D69-B8D6-06EEB2C846BC}" destId="{C7435109-3006-41CC-B9B0-340C8C4130BB}" srcOrd="0" destOrd="0" presId="urn:microsoft.com/office/officeart/2005/8/layout/vList2"/>
    <dgm:cxn modelId="{A3C95B27-F6FC-4BA1-8BD6-08CB165FB1A9}" type="presOf" srcId="{A871FCAF-27E2-4BB5-B796-8C11245ABE3A}" destId="{544DD97E-C131-4B28-995B-0E97E91EC9E7}" srcOrd="0" destOrd="0" presId="urn:microsoft.com/office/officeart/2005/8/layout/vList2"/>
    <dgm:cxn modelId="{16C7C136-FCE0-4F5F-96CC-A62A57419DFC}" srcId="{5177CD5A-AC37-4D69-B8D6-06EEB2C846BC}" destId="{D3AE7DCC-8857-424A-B217-D197F741805A}" srcOrd="3" destOrd="0" parTransId="{AFA0099F-530A-4117-BFA9-882604D89965}" sibTransId="{C6895525-42EE-4947-BF7A-56C2415EBBCE}"/>
    <dgm:cxn modelId="{EB1C365D-CC4C-4A67-A824-7DF9C76CC3B1}" srcId="{5177CD5A-AC37-4D69-B8D6-06EEB2C846BC}" destId="{76E0B0AE-DEC1-45AC-BBFC-C39C545AC4CE}" srcOrd="0" destOrd="0" parTransId="{9C077861-E4C7-462E-821B-B7956F414911}" sibTransId="{C8D42F72-0932-4DDB-A5BA-758A90A13E31}"/>
    <dgm:cxn modelId="{D5AE5F66-2B07-4CFC-BF8E-309AED91DF66}" type="presOf" srcId="{01A0E324-548F-4754-9685-3959CEC7B7AE}" destId="{1A08A886-019A-4D4D-BB8F-AA9DE60A07BF}" srcOrd="0" destOrd="0" presId="urn:microsoft.com/office/officeart/2005/8/layout/vList2"/>
    <dgm:cxn modelId="{D77B8E69-95DB-4552-88B0-39DB49BDECAA}" srcId="{5177CD5A-AC37-4D69-B8D6-06EEB2C846BC}" destId="{396BD054-AC7A-4D9C-AA1C-40DCBC58C86E}" srcOrd="4" destOrd="0" parTransId="{4DD059F5-7732-454A-B107-88C49C6D33BD}" sibTransId="{501B75C8-C4BB-42E4-A4CD-3F1F8BA7170B}"/>
    <dgm:cxn modelId="{9D64034F-F5FA-4EB0-8A17-4714AC9751FB}" srcId="{5177CD5A-AC37-4D69-B8D6-06EEB2C846BC}" destId="{A871FCAF-27E2-4BB5-B796-8C11245ABE3A}" srcOrd="2" destOrd="0" parTransId="{6311332A-5422-4FD5-A132-8FE8A43F266C}" sibTransId="{70EB63BB-C9F9-4B1E-98E9-131F71285A83}"/>
    <dgm:cxn modelId="{710E4A73-CF88-4BC6-9C62-0B9C80FD933D}" type="presOf" srcId="{D3AE7DCC-8857-424A-B217-D197F741805A}" destId="{01974DD6-E2E2-440B-A7F4-5F9538CF6673}" srcOrd="0" destOrd="0" presId="urn:microsoft.com/office/officeart/2005/8/layout/vList2"/>
    <dgm:cxn modelId="{4492B776-EB1E-458A-A6D6-929C7FA17565}" srcId="{5177CD5A-AC37-4D69-B8D6-06EEB2C846BC}" destId="{01A0E324-548F-4754-9685-3959CEC7B7AE}" srcOrd="1" destOrd="0" parTransId="{9E73AA16-AF3D-4C98-96D1-F98F48CB7483}" sibTransId="{4F7E4DA0-ADF2-416F-9DB9-5391F8AD2100}"/>
    <dgm:cxn modelId="{27E1915A-FF7E-4766-BD9B-07CDF1A7DB01}" type="presOf" srcId="{396BD054-AC7A-4D9C-AA1C-40DCBC58C86E}" destId="{D8616C93-E22B-4DCE-ACA5-83D5718BC662}" srcOrd="0" destOrd="0" presId="urn:microsoft.com/office/officeart/2005/8/layout/vList2"/>
    <dgm:cxn modelId="{44F4669F-75D3-4233-91B8-F1EE46A633B6}" type="presOf" srcId="{76E0B0AE-DEC1-45AC-BBFC-C39C545AC4CE}" destId="{FCB2A154-DB0B-4C5A-A2D6-B4CCEA89BB64}" srcOrd="0" destOrd="0" presId="urn:microsoft.com/office/officeart/2005/8/layout/vList2"/>
    <dgm:cxn modelId="{DB9225DF-EF22-4FA1-AB31-055ABCC39BA5}" srcId="{5177CD5A-AC37-4D69-B8D6-06EEB2C846BC}" destId="{5A4CFCCD-BFE8-42CF-9852-66AC4D9B7742}" srcOrd="5" destOrd="0" parTransId="{D53F8315-566E-4BAB-9034-5A7046681104}" sibTransId="{9744F00B-A303-4550-AAD1-2D226D689A40}"/>
    <dgm:cxn modelId="{8320FCF7-A9B4-412F-9E0E-9E7E90A2BFB5}" type="presOf" srcId="{5A4CFCCD-BFE8-42CF-9852-66AC4D9B7742}" destId="{F2870A9B-00B8-4F21-AD62-7FBF1B10F04F}" srcOrd="0" destOrd="0" presId="urn:microsoft.com/office/officeart/2005/8/layout/vList2"/>
    <dgm:cxn modelId="{3C422EFA-E445-48E3-8D04-384D34C1212E}" type="presParOf" srcId="{C7435109-3006-41CC-B9B0-340C8C4130BB}" destId="{FCB2A154-DB0B-4C5A-A2D6-B4CCEA89BB64}" srcOrd="0" destOrd="0" presId="urn:microsoft.com/office/officeart/2005/8/layout/vList2"/>
    <dgm:cxn modelId="{A65898BF-628D-462C-BA87-46722C5E56E9}" type="presParOf" srcId="{C7435109-3006-41CC-B9B0-340C8C4130BB}" destId="{B66FF148-5CDB-4AE9-B9E1-C2830E94014C}" srcOrd="1" destOrd="0" presId="urn:microsoft.com/office/officeart/2005/8/layout/vList2"/>
    <dgm:cxn modelId="{605AE56B-5DA0-4627-BAD1-D25BDD88B3E3}" type="presParOf" srcId="{C7435109-3006-41CC-B9B0-340C8C4130BB}" destId="{1A08A886-019A-4D4D-BB8F-AA9DE60A07BF}" srcOrd="2" destOrd="0" presId="urn:microsoft.com/office/officeart/2005/8/layout/vList2"/>
    <dgm:cxn modelId="{093E9646-FEED-43F5-9570-10D5DCD92421}" type="presParOf" srcId="{C7435109-3006-41CC-B9B0-340C8C4130BB}" destId="{D78EF64D-E3F4-44D1-917D-A7905DB64342}" srcOrd="3" destOrd="0" presId="urn:microsoft.com/office/officeart/2005/8/layout/vList2"/>
    <dgm:cxn modelId="{3B0D18DC-DFB1-4A0F-9086-DB347C115F98}" type="presParOf" srcId="{C7435109-3006-41CC-B9B0-340C8C4130BB}" destId="{544DD97E-C131-4B28-995B-0E97E91EC9E7}" srcOrd="4" destOrd="0" presId="urn:microsoft.com/office/officeart/2005/8/layout/vList2"/>
    <dgm:cxn modelId="{8D4BD403-B7D0-49CA-A12F-9B9C586E192F}" type="presParOf" srcId="{C7435109-3006-41CC-B9B0-340C8C4130BB}" destId="{F8B44D43-93C3-4BD5-8790-61F745C99135}" srcOrd="5" destOrd="0" presId="urn:microsoft.com/office/officeart/2005/8/layout/vList2"/>
    <dgm:cxn modelId="{32283ABE-CE71-4159-8BDB-59AA53F6E958}" type="presParOf" srcId="{C7435109-3006-41CC-B9B0-340C8C4130BB}" destId="{01974DD6-E2E2-440B-A7F4-5F9538CF6673}" srcOrd="6" destOrd="0" presId="urn:microsoft.com/office/officeart/2005/8/layout/vList2"/>
    <dgm:cxn modelId="{5C662392-1D4B-4EB9-9C36-84573D0C0FCF}" type="presParOf" srcId="{C7435109-3006-41CC-B9B0-340C8C4130BB}" destId="{E99F5D37-8702-4251-B26C-BB6235224EE0}" srcOrd="7" destOrd="0" presId="urn:microsoft.com/office/officeart/2005/8/layout/vList2"/>
    <dgm:cxn modelId="{DFD8517E-F9EB-4518-A9DF-2218D8DEBC71}" type="presParOf" srcId="{C7435109-3006-41CC-B9B0-340C8C4130BB}" destId="{D8616C93-E22B-4DCE-ACA5-83D5718BC662}" srcOrd="8" destOrd="0" presId="urn:microsoft.com/office/officeart/2005/8/layout/vList2"/>
    <dgm:cxn modelId="{2A71D6A9-6B05-43DD-818C-9B2176488DB5}" type="presParOf" srcId="{C7435109-3006-41CC-B9B0-340C8C4130BB}" destId="{5CACE7C3-9ADD-4BBA-BC5D-52C00CBBF73D}" srcOrd="9" destOrd="0" presId="urn:microsoft.com/office/officeart/2005/8/layout/vList2"/>
    <dgm:cxn modelId="{DD0802DB-E0C1-4BB1-BBF9-9711E434553B}" type="presParOf" srcId="{C7435109-3006-41CC-B9B0-340C8C4130BB}" destId="{F2870A9B-00B8-4F21-AD62-7FBF1B10F04F}"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7E4429-5221-4550-B3DA-6D622763111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6A6F53F-A03D-4E3B-9E79-3F53A6A1954E}">
      <dgm:prSet/>
      <dgm:spPr/>
      <dgm:t>
        <a:bodyPr/>
        <a:lstStyle/>
        <a:p>
          <a:r>
            <a:rPr lang="en-GB"/>
            <a:t>This results in activation of caspase 1, which cleaves biologically inactive pro-IL-1β into biologically active IL-1β. It also upregulates NFκB expression and thereby increases IL-1 gene expression and overproduction of IL-1β protein.</a:t>
          </a:r>
          <a:endParaRPr lang="en-US"/>
        </a:p>
      </dgm:t>
    </dgm:pt>
    <dgm:pt modelId="{A0EBC4EC-6F0D-4323-9B35-04FD134CBD15}" type="parTrans" cxnId="{E35C9E35-53AF-4BDC-9B92-31B590EEFC4D}">
      <dgm:prSet/>
      <dgm:spPr/>
      <dgm:t>
        <a:bodyPr/>
        <a:lstStyle/>
        <a:p>
          <a:endParaRPr lang="en-US"/>
        </a:p>
      </dgm:t>
    </dgm:pt>
    <dgm:pt modelId="{0F747849-227A-4CD9-918F-3CD4E3145CFF}" type="sibTrans" cxnId="{E35C9E35-53AF-4BDC-9B92-31B590EEFC4D}">
      <dgm:prSet/>
      <dgm:spPr/>
      <dgm:t>
        <a:bodyPr/>
        <a:lstStyle/>
        <a:p>
          <a:endParaRPr lang="en-US"/>
        </a:p>
      </dgm:t>
    </dgm:pt>
    <dgm:pt modelId="{55C627C8-017D-4A8C-9CA7-595B79486A50}">
      <dgm:prSet/>
      <dgm:spPr/>
      <dgm:t>
        <a:bodyPr/>
        <a:lstStyle/>
        <a:p>
          <a:r>
            <a:rPr lang="en-GB"/>
            <a:t>All patients with CAPS have a persistent neutrophilia, chronic anaemia and raised acute phase proteins.</a:t>
          </a:r>
          <a:endParaRPr lang="en-US"/>
        </a:p>
      </dgm:t>
    </dgm:pt>
    <dgm:pt modelId="{4F2FBF8A-2892-43BD-9D8D-0478B6981D17}" type="parTrans" cxnId="{1E81616C-C29D-4B02-B64A-0EEE5D587D93}">
      <dgm:prSet/>
      <dgm:spPr/>
      <dgm:t>
        <a:bodyPr/>
        <a:lstStyle/>
        <a:p>
          <a:endParaRPr lang="en-US"/>
        </a:p>
      </dgm:t>
    </dgm:pt>
    <dgm:pt modelId="{1278E928-E5C2-43BB-B0AF-AE315FF2AA2B}" type="sibTrans" cxnId="{1E81616C-C29D-4B02-B64A-0EEE5D587D93}">
      <dgm:prSet/>
      <dgm:spPr/>
      <dgm:t>
        <a:bodyPr/>
        <a:lstStyle/>
        <a:p>
          <a:endParaRPr lang="en-US"/>
        </a:p>
      </dgm:t>
    </dgm:pt>
    <dgm:pt modelId="{7B403474-D832-4B6A-B040-AFF45E964609}" type="pres">
      <dgm:prSet presAssocID="{057E4429-5221-4550-B3DA-6D6227631110}" presName="linear" presStyleCnt="0">
        <dgm:presLayoutVars>
          <dgm:animLvl val="lvl"/>
          <dgm:resizeHandles val="exact"/>
        </dgm:presLayoutVars>
      </dgm:prSet>
      <dgm:spPr/>
    </dgm:pt>
    <dgm:pt modelId="{F330FBE4-F91D-45CE-A6B2-50256A1F6E59}" type="pres">
      <dgm:prSet presAssocID="{26A6F53F-A03D-4E3B-9E79-3F53A6A1954E}" presName="parentText" presStyleLbl="node1" presStyleIdx="0" presStyleCnt="2">
        <dgm:presLayoutVars>
          <dgm:chMax val="0"/>
          <dgm:bulletEnabled val="1"/>
        </dgm:presLayoutVars>
      </dgm:prSet>
      <dgm:spPr/>
    </dgm:pt>
    <dgm:pt modelId="{F02A451A-B4ED-40BD-A936-1817A9F4A546}" type="pres">
      <dgm:prSet presAssocID="{0F747849-227A-4CD9-918F-3CD4E3145CFF}" presName="spacer" presStyleCnt="0"/>
      <dgm:spPr/>
    </dgm:pt>
    <dgm:pt modelId="{8F0691C3-7555-4E8A-A98E-F30A98CF101D}" type="pres">
      <dgm:prSet presAssocID="{55C627C8-017D-4A8C-9CA7-595B79486A50}" presName="parentText" presStyleLbl="node1" presStyleIdx="1" presStyleCnt="2">
        <dgm:presLayoutVars>
          <dgm:chMax val="0"/>
          <dgm:bulletEnabled val="1"/>
        </dgm:presLayoutVars>
      </dgm:prSet>
      <dgm:spPr/>
    </dgm:pt>
  </dgm:ptLst>
  <dgm:cxnLst>
    <dgm:cxn modelId="{E35C9E35-53AF-4BDC-9B92-31B590EEFC4D}" srcId="{057E4429-5221-4550-B3DA-6D6227631110}" destId="{26A6F53F-A03D-4E3B-9E79-3F53A6A1954E}" srcOrd="0" destOrd="0" parTransId="{A0EBC4EC-6F0D-4323-9B35-04FD134CBD15}" sibTransId="{0F747849-227A-4CD9-918F-3CD4E3145CFF}"/>
    <dgm:cxn modelId="{1E81616C-C29D-4B02-B64A-0EEE5D587D93}" srcId="{057E4429-5221-4550-B3DA-6D6227631110}" destId="{55C627C8-017D-4A8C-9CA7-595B79486A50}" srcOrd="1" destOrd="0" parTransId="{4F2FBF8A-2892-43BD-9D8D-0478B6981D17}" sibTransId="{1278E928-E5C2-43BB-B0AF-AE315FF2AA2B}"/>
    <dgm:cxn modelId="{5A363491-230E-4D1D-8907-FC9EA7B8007C}" type="presOf" srcId="{057E4429-5221-4550-B3DA-6D6227631110}" destId="{7B403474-D832-4B6A-B040-AFF45E964609}" srcOrd="0" destOrd="0" presId="urn:microsoft.com/office/officeart/2005/8/layout/vList2"/>
    <dgm:cxn modelId="{208396C0-19CF-4BE0-8F01-8CA91E672ACA}" type="presOf" srcId="{26A6F53F-A03D-4E3B-9E79-3F53A6A1954E}" destId="{F330FBE4-F91D-45CE-A6B2-50256A1F6E59}" srcOrd="0" destOrd="0" presId="urn:microsoft.com/office/officeart/2005/8/layout/vList2"/>
    <dgm:cxn modelId="{255A8FD6-2EAF-4261-8A0E-F03E7C7DC2AE}" type="presOf" srcId="{55C627C8-017D-4A8C-9CA7-595B79486A50}" destId="{8F0691C3-7555-4E8A-A98E-F30A98CF101D}" srcOrd="0" destOrd="0" presId="urn:microsoft.com/office/officeart/2005/8/layout/vList2"/>
    <dgm:cxn modelId="{87D7049B-F3F2-44E0-80E5-26E7D254B39C}" type="presParOf" srcId="{7B403474-D832-4B6A-B040-AFF45E964609}" destId="{F330FBE4-F91D-45CE-A6B2-50256A1F6E59}" srcOrd="0" destOrd="0" presId="urn:microsoft.com/office/officeart/2005/8/layout/vList2"/>
    <dgm:cxn modelId="{DC5A5DEE-15A4-472D-B7B3-DA0C2D2672C0}" type="presParOf" srcId="{7B403474-D832-4B6A-B040-AFF45E964609}" destId="{F02A451A-B4ED-40BD-A936-1817A9F4A546}" srcOrd="1" destOrd="0" presId="urn:microsoft.com/office/officeart/2005/8/layout/vList2"/>
    <dgm:cxn modelId="{E7928437-297B-4FAA-B3B6-B4450393209D}" type="presParOf" srcId="{7B403474-D832-4B6A-B040-AFF45E964609}" destId="{8F0691C3-7555-4E8A-A98E-F30A98CF101D}"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C5B18E6F-7C74-474A-96A8-8110609CD64A}" type="doc">
      <dgm:prSet loTypeId="urn:microsoft.com/office/officeart/2005/8/layout/process4" loCatId="process" qsTypeId="urn:microsoft.com/office/officeart/2005/8/quickstyle/simple4" qsCatId="simple" csTypeId="urn:microsoft.com/office/officeart/2005/8/colors/colorful5" csCatId="colorful"/>
      <dgm:spPr/>
      <dgm:t>
        <a:bodyPr/>
        <a:lstStyle/>
        <a:p>
          <a:endParaRPr lang="en-US"/>
        </a:p>
      </dgm:t>
    </dgm:pt>
    <dgm:pt modelId="{9117063C-16DE-4B9B-8428-D6080C6C022A}">
      <dgm:prSet/>
      <dgm:spPr/>
      <dgm:t>
        <a:bodyPr/>
        <a:lstStyle/>
        <a:p>
          <a:r>
            <a:rPr lang="en-GB" baseline="0"/>
            <a:t>Recessive disorder caused by HOIL-1 mutations, encoding Hoil-1, a component of linear ubiquitin chain assembly complex (LUBAC).</a:t>
          </a:r>
          <a:endParaRPr lang="en-US"/>
        </a:p>
      </dgm:t>
    </dgm:pt>
    <dgm:pt modelId="{2A667017-68F6-4242-AE85-BBA0D69E9FD8}" type="parTrans" cxnId="{4015EA6E-27EC-4392-B577-725BFA43E4B1}">
      <dgm:prSet/>
      <dgm:spPr/>
      <dgm:t>
        <a:bodyPr/>
        <a:lstStyle/>
        <a:p>
          <a:endParaRPr lang="en-US"/>
        </a:p>
      </dgm:t>
    </dgm:pt>
    <dgm:pt modelId="{5CE5C230-F2EC-41CE-9D10-74E2B6C38CE3}" type="sibTrans" cxnId="{4015EA6E-27EC-4392-B577-725BFA43E4B1}">
      <dgm:prSet/>
      <dgm:spPr/>
      <dgm:t>
        <a:bodyPr/>
        <a:lstStyle/>
        <a:p>
          <a:endParaRPr lang="en-US"/>
        </a:p>
      </dgm:t>
    </dgm:pt>
    <dgm:pt modelId="{4F8C5FC2-EF46-4B9C-9B00-95F39ECB50ED}">
      <dgm:prSet/>
      <dgm:spPr/>
      <dgm:t>
        <a:bodyPr/>
        <a:lstStyle/>
        <a:p>
          <a:r>
            <a:rPr lang="en-GB" baseline="0"/>
            <a:t>Combine an immune deficiency syndrome with recurrent bacterial infections and an autoinflammatory syndrome with recurrent fever, failure to thrive, gastrointestinal symptoms (diarrhoea with blood and mucus), lung involvement and lymphadenopathy.</a:t>
          </a:r>
          <a:endParaRPr lang="en-US"/>
        </a:p>
      </dgm:t>
    </dgm:pt>
    <dgm:pt modelId="{888340AD-3612-4A9E-9EDF-819D8D4D1EFE}" type="parTrans" cxnId="{C3AEC797-DAF2-452A-BF4B-5CB8F56BD358}">
      <dgm:prSet/>
      <dgm:spPr/>
      <dgm:t>
        <a:bodyPr/>
        <a:lstStyle/>
        <a:p>
          <a:endParaRPr lang="en-US"/>
        </a:p>
      </dgm:t>
    </dgm:pt>
    <dgm:pt modelId="{E0EFE3D2-536B-4F98-87EF-F75D04A40DB7}" type="sibTrans" cxnId="{C3AEC797-DAF2-452A-BF4B-5CB8F56BD358}">
      <dgm:prSet/>
      <dgm:spPr/>
      <dgm:t>
        <a:bodyPr/>
        <a:lstStyle/>
        <a:p>
          <a:endParaRPr lang="en-US"/>
        </a:p>
      </dgm:t>
    </dgm:pt>
    <dgm:pt modelId="{E0879645-DAF5-491B-9DA4-CC3D3D62A2EA}">
      <dgm:prSet/>
      <dgm:spPr/>
      <dgm:t>
        <a:bodyPr/>
        <a:lstStyle/>
        <a:p>
          <a:r>
            <a:rPr lang="en-GB" baseline="0"/>
            <a:t>Cutaneous manifestations are erythroderma and exfoliative dermatitis as well as eczema and oral ulcerations.</a:t>
          </a:r>
          <a:endParaRPr lang="en-US"/>
        </a:p>
      </dgm:t>
    </dgm:pt>
    <dgm:pt modelId="{53D9173D-3A32-42D6-BEDF-F5481BE28464}" type="parTrans" cxnId="{C8131937-A438-412B-88F4-F2BA8FEF8E7B}">
      <dgm:prSet/>
      <dgm:spPr/>
      <dgm:t>
        <a:bodyPr/>
        <a:lstStyle/>
        <a:p>
          <a:endParaRPr lang="en-US"/>
        </a:p>
      </dgm:t>
    </dgm:pt>
    <dgm:pt modelId="{A621BCDE-4A24-4688-BB46-CF29FF4CEB71}" type="sibTrans" cxnId="{C8131937-A438-412B-88F4-F2BA8FEF8E7B}">
      <dgm:prSet/>
      <dgm:spPr/>
      <dgm:t>
        <a:bodyPr/>
        <a:lstStyle/>
        <a:p>
          <a:endParaRPr lang="en-US"/>
        </a:p>
      </dgm:t>
    </dgm:pt>
    <dgm:pt modelId="{E093F72A-0217-4925-9F0B-665A7AF9336A}" type="pres">
      <dgm:prSet presAssocID="{C5B18E6F-7C74-474A-96A8-8110609CD64A}" presName="Name0" presStyleCnt="0">
        <dgm:presLayoutVars>
          <dgm:dir/>
          <dgm:animLvl val="lvl"/>
          <dgm:resizeHandles val="exact"/>
        </dgm:presLayoutVars>
      </dgm:prSet>
      <dgm:spPr/>
    </dgm:pt>
    <dgm:pt modelId="{69F4B850-B381-4E81-B603-22A13836A5EB}" type="pres">
      <dgm:prSet presAssocID="{E0879645-DAF5-491B-9DA4-CC3D3D62A2EA}" presName="boxAndChildren" presStyleCnt="0"/>
      <dgm:spPr/>
    </dgm:pt>
    <dgm:pt modelId="{8987AD2A-5DAD-43C2-90F3-96E31B3A0F60}" type="pres">
      <dgm:prSet presAssocID="{E0879645-DAF5-491B-9DA4-CC3D3D62A2EA}" presName="parentTextBox" presStyleLbl="node1" presStyleIdx="0" presStyleCnt="3"/>
      <dgm:spPr/>
    </dgm:pt>
    <dgm:pt modelId="{E7277FA9-E0F4-432B-B2F8-1C2404226A41}" type="pres">
      <dgm:prSet presAssocID="{E0EFE3D2-536B-4F98-87EF-F75D04A40DB7}" presName="sp" presStyleCnt="0"/>
      <dgm:spPr/>
    </dgm:pt>
    <dgm:pt modelId="{1B5C0340-DD8C-47D5-BC95-4A27DBFABC62}" type="pres">
      <dgm:prSet presAssocID="{4F8C5FC2-EF46-4B9C-9B00-95F39ECB50ED}" presName="arrowAndChildren" presStyleCnt="0"/>
      <dgm:spPr/>
    </dgm:pt>
    <dgm:pt modelId="{A7D4D0D3-9355-4A9C-A8C6-337A3B27DE62}" type="pres">
      <dgm:prSet presAssocID="{4F8C5FC2-EF46-4B9C-9B00-95F39ECB50ED}" presName="parentTextArrow" presStyleLbl="node1" presStyleIdx="1" presStyleCnt="3"/>
      <dgm:spPr/>
    </dgm:pt>
    <dgm:pt modelId="{EC978AC8-8144-4E9F-B11D-40B773CBA4DE}" type="pres">
      <dgm:prSet presAssocID="{5CE5C230-F2EC-41CE-9D10-74E2B6C38CE3}" presName="sp" presStyleCnt="0"/>
      <dgm:spPr/>
    </dgm:pt>
    <dgm:pt modelId="{05AAE542-EDDF-4F3F-8D32-8FA08F3D5160}" type="pres">
      <dgm:prSet presAssocID="{9117063C-16DE-4B9B-8428-D6080C6C022A}" presName="arrowAndChildren" presStyleCnt="0"/>
      <dgm:spPr/>
    </dgm:pt>
    <dgm:pt modelId="{16A55809-FE81-4B2C-8416-C9CFE4BAF8B9}" type="pres">
      <dgm:prSet presAssocID="{9117063C-16DE-4B9B-8428-D6080C6C022A}" presName="parentTextArrow" presStyleLbl="node1" presStyleIdx="2" presStyleCnt="3"/>
      <dgm:spPr/>
    </dgm:pt>
  </dgm:ptLst>
  <dgm:cxnLst>
    <dgm:cxn modelId="{C5C1F81D-EB30-414F-99AB-169B032B5DFF}" type="presOf" srcId="{4F8C5FC2-EF46-4B9C-9B00-95F39ECB50ED}" destId="{A7D4D0D3-9355-4A9C-A8C6-337A3B27DE62}" srcOrd="0" destOrd="0" presId="urn:microsoft.com/office/officeart/2005/8/layout/process4"/>
    <dgm:cxn modelId="{C8131937-A438-412B-88F4-F2BA8FEF8E7B}" srcId="{C5B18E6F-7C74-474A-96A8-8110609CD64A}" destId="{E0879645-DAF5-491B-9DA4-CC3D3D62A2EA}" srcOrd="2" destOrd="0" parTransId="{53D9173D-3A32-42D6-BEDF-F5481BE28464}" sibTransId="{A621BCDE-4A24-4688-BB46-CF29FF4CEB71}"/>
    <dgm:cxn modelId="{EA23A93B-A8CB-4243-BDCB-EAD4B2A81D65}" type="presOf" srcId="{9117063C-16DE-4B9B-8428-D6080C6C022A}" destId="{16A55809-FE81-4B2C-8416-C9CFE4BAF8B9}" srcOrd="0" destOrd="0" presId="urn:microsoft.com/office/officeart/2005/8/layout/process4"/>
    <dgm:cxn modelId="{4015EA6E-27EC-4392-B577-725BFA43E4B1}" srcId="{C5B18E6F-7C74-474A-96A8-8110609CD64A}" destId="{9117063C-16DE-4B9B-8428-D6080C6C022A}" srcOrd="0" destOrd="0" parTransId="{2A667017-68F6-4242-AE85-BBA0D69E9FD8}" sibTransId="{5CE5C230-F2EC-41CE-9D10-74E2B6C38CE3}"/>
    <dgm:cxn modelId="{C3AEC797-DAF2-452A-BF4B-5CB8F56BD358}" srcId="{C5B18E6F-7C74-474A-96A8-8110609CD64A}" destId="{4F8C5FC2-EF46-4B9C-9B00-95F39ECB50ED}" srcOrd="1" destOrd="0" parTransId="{888340AD-3612-4A9E-9EDF-819D8D4D1EFE}" sibTransId="{E0EFE3D2-536B-4F98-87EF-F75D04A40DB7}"/>
    <dgm:cxn modelId="{770756C6-FD47-48DD-A029-DABBB85B6DBC}" type="presOf" srcId="{C5B18E6F-7C74-474A-96A8-8110609CD64A}" destId="{E093F72A-0217-4925-9F0B-665A7AF9336A}" srcOrd="0" destOrd="0" presId="urn:microsoft.com/office/officeart/2005/8/layout/process4"/>
    <dgm:cxn modelId="{E5431DDC-DAC1-4B21-91DD-C42613E897A0}" type="presOf" srcId="{E0879645-DAF5-491B-9DA4-CC3D3D62A2EA}" destId="{8987AD2A-5DAD-43C2-90F3-96E31B3A0F60}" srcOrd="0" destOrd="0" presId="urn:microsoft.com/office/officeart/2005/8/layout/process4"/>
    <dgm:cxn modelId="{AC543C98-F1AC-4EAC-A0E0-3EFAB65AD6F6}" type="presParOf" srcId="{E093F72A-0217-4925-9F0B-665A7AF9336A}" destId="{69F4B850-B381-4E81-B603-22A13836A5EB}" srcOrd="0" destOrd="0" presId="urn:microsoft.com/office/officeart/2005/8/layout/process4"/>
    <dgm:cxn modelId="{E97C6C63-78CF-4960-8C53-BD7CEC911503}" type="presParOf" srcId="{69F4B850-B381-4E81-B603-22A13836A5EB}" destId="{8987AD2A-5DAD-43C2-90F3-96E31B3A0F60}" srcOrd="0" destOrd="0" presId="urn:microsoft.com/office/officeart/2005/8/layout/process4"/>
    <dgm:cxn modelId="{D1D54D36-52B9-4F28-A945-588F8C918CBE}" type="presParOf" srcId="{E093F72A-0217-4925-9F0B-665A7AF9336A}" destId="{E7277FA9-E0F4-432B-B2F8-1C2404226A41}" srcOrd="1" destOrd="0" presId="urn:microsoft.com/office/officeart/2005/8/layout/process4"/>
    <dgm:cxn modelId="{170E151C-9E7E-4102-8488-F2427BCDE16F}" type="presParOf" srcId="{E093F72A-0217-4925-9F0B-665A7AF9336A}" destId="{1B5C0340-DD8C-47D5-BC95-4A27DBFABC62}" srcOrd="2" destOrd="0" presId="urn:microsoft.com/office/officeart/2005/8/layout/process4"/>
    <dgm:cxn modelId="{C47CB79A-ADA3-4107-A71D-BA0C03A441E9}" type="presParOf" srcId="{1B5C0340-DD8C-47D5-BC95-4A27DBFABC62}" destId="{A7D4D0D3-9355-4A9C-A8C6-337A3B27DE62}" srcOrd="0" destOrd="0" presId="urn:microsoft.com/office/officeart/2005/8/layout/process4"/>
    <dgm:cxn modelId="{4BD94DFE-3F96-428C-9B48-2C46E0B08FA6}" type="presParOf" srcId="{E093F72A-0217-4925-9F0B-665A7AF9336A}" destId="{EC978AC8-8144-4E9F-B11D-40B773CBA4DE}" srcOrd="3" destOrd="0" presId="urn:microsoft.com/office/officeart/2005/8/layout/process4"/>
    <dgm:cxn modelId="{9D23A4A0-F0B6-4FD0-B952-97D12CE635AA}" type="presParOf" srcId="{E093F72A-0217-4925-9F0B-665A7AF9336A}" destId="{05AAE542-EDDF-4F3F-8D32-8FA08F3D5160}" srcOrd="4" destOrd="0" presId="urn:microsoft.com/office/officeart/2005/8/layout/process4"/>
    <dgm:cxn modelId="{509BF849-6885-42CA-B110-F7772D09B345}" type="presParOf" srcId="{05AAE542-EDDF-4F3F-8D32-8FA08F3D5160}" destId="{16A55809-FE81-4B2C-8416-C9CFE4BAF8B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2335039F-D2EA-408A-AD49-44933DCEFDEE}"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0B4B4006-36E8-400A-AD24-E9911CE614BF}">
      <dgm:prSet/>
      <dgm:spPr/>
      <dgm:t>
        <a:bodyPr/>
        <a:lstStyle/>
        <a:p>
          <a:r>
            <a:rPr lang="en-GB" baseline="0"/>
            <a:t>Rare autosomal recessive monogenic autoinflammatory disorder related to germline LPIN2 mutations.</a:t>
          </a:r>
          <a:endParaRPr lang="en-US"/>
        </a:p>
      </dgm:t>
    </dgm:pt>
    <dgm:pt modelId="{91A53B03-1022-4F10-8C0C-85C7BC67C8CF}" type="parTrans" cxnId="{FB2E4F8D-90BB-43E4-95E4-6E312FA676AD}">
      <dgm:prSet/>
      <dgm:spPr/>
      <dgm:t>
        <a:bodyPr/>
        <a:lstStyle/>
        <a:p>
          <a:endParaRPr lang="en-US"/>
        </a:p>
      </dgm:t>
    </dgm:pt>
    <dgm:pt modelId="{41FA9718-79CF-4A08-A1C9-6F1684EE79A5}" type="sibTrans" cxnId="{FB2E4F8D-90BB-43E4-95E4-6E312FA676AD}">
      <dgm:prSet/>
      <dgm:spPr/>
      <dgm:t>
        <a:bodyPr/>
        <a:lstStyle/>
        <a:p>
          <a:endParaRPr lang="en-US"/>
        </a:p>
      </dgm:t>
    </dgm:pt>
    <dgm:pt modelId="{FE8ACA47-8C91-4BBD-B2EE-9FCF3D752CAA}">
      <dgm:prSet/>
      <dgm:spPr/>
      <dgm:t>
        <a:bodyPr/>
        <a:lstStyle/>
        <a:p>
          <a:r>
            <a:rPr lang="en-GB" baseline="0"/>
            <a:t>Chronic recurrent multifocal osteomyelitis (CRMO) is associated with dyserythropoietic anaemia and a neutrophilic dermatosis resembling Sweet syndrome.</a:t>
          </a:r>
          <a:endParaRPr lang="en-US"/>
        </a:p>
      </dgm:t>
    </dgm:pt>
    <dgm:pt modelId="{0A6BCB43-B3D3-4462-89F7-C3D99EBC5CF6}" type="parTrans" cxnId="{91760A32-47F7-4A4C-8A75-F2D8FC5DC73F}">
      <dgm:prSet/>
      <dgm:spPr/>
      <dgm:t>
        <a:bodyPr/>
        <a:lstStyle/>
        <a:p>
          <a:endParaRPr lang="en-US"/>
        </a:p>
      </dgm:t>
    </dgm:pt>
    <dgm:pt modelId="{6FF0A8CB-950D-4D10-B3D1-353533A6D35C}" type="sibTrans" cxnId="{91760A32-47F7-4A4C-8A75-F2D8FC5DC73F}">
      <dgm:prSet/>
      <dgm:spPr/>
      <dgm:t>
        <a:bodyPr/>
        <a:lstStyle/>
        <a:p>
          <a:endParaRPr lang="en-US"/>
        </a:p>
      </dgm:t>
    </dgm:pt>
    <dgm:pt modelId="{ADF26981-06D7-43E0-A06A-3115C5F8210E}">
      <dgm:prSet/>
      <dgm:spPr/>
      <dgm:t>
        <a:bodyPr/>
        <a:lstStyle/>
        <a:p>
          <a:r>
            <a:rPr lang="en-GB" baseline="0"/>
            <a:t>IL-1 inhibition is treatment of choice.</a:t>
          </a:r>
          <a:endParaRPr lang="en-US"/>
        </a:p>
      </dgm:t>
    </dgm:pt>
    <dgm:pt modelId="{469220F0-765F-4EA3-A2A5-F76E7FFB7CF2}" type="parTrans" cxnId="{B7FB97A4-717E-4852-82FE-036BC7DF9288}">
      <dgm:prSet/>
      <dgm:spPr/>
      <dgm:t>
        <a:bodyPr/>
        <a:lstStyle/>
        <a:p>
          <a:endParaRPr lang="en-US"/>
        </a:p>
      </dgm:t>
    </dgm:pt>
    <dgm:pt modelId="{7536B9F5-DD6C-46A2-98A5-5BD571498F6C}" type="sibTrans" cxnId="{B7FB97A4-717E-4852-82FE-036BC7DF9288}">
      <dgm:prSet/>
      <dgm:spPr/>
      <dgm:t>
        <a:bodyPr/>
        <a:lstStyle/>
        <a:p>
          <a:endParaRPr lang="en-US"/>
        </a:p>
      </dgm:t>
    </dgm:pt>
    <dgm:pt modelId="{6D6D8963-39EC-4842-9E72-0C979E9C3B7B}" type="pres">
      <dgm:prSet presAssocID="{2335039F-D2EA-408A-AD49-44933DCEFDEE}" presName="outerComposite" presStyleCnt="0">
        <dgm:presLayoutVars>
          <dgm:chMax val="5"/>
          <dgm:dir/>
          <dgm:resizeHandles val="exact"/>
        </dgm:presLayoutVars>
      </dgm:prSet>
      <dgm:spPr/>
    </dgm:pt>
    <dgm:pt modelId="{B8EF7BE7-5CD6-4325-9AB4-E8B253E7F567}" type="pres">
      <dgm:prSet presAssocID="{2335039F-D2EA-408A-AD49-44933DCEFDEE}" presName="dummyMaxCanvas" presStyleCnt="0">
        <dgm:presLayoutVars/>
      </dgm:prSet>
      <dgm:spPr/>
    </dgm:pt>
    <dgm:pt modelId="{26527BFA-887C-43A5-A865-675FEC483494}" type="pres">
      <dgm:prSet presAssocID="{2335039F-D2EA-408A-AD49-44933DCEFDEE}" presName="ThreeNodes_1" presStyleLbl="node1" presStyleIdx="0" presStyleCnt="3">
        <dgm:presLayoutVars>
          <dgm:bulletEnabled val="1"/>
        </dgm:presLayoutVars>
      </dgm:prSet>
      <dgm:spPr/>
    </dgm:pt>
    <dgm:pt modelId="{04779046-530A-43E6-AAC6-EE67B650E782}" type="pres">
      <dgm:prSet presAssocID="{2335039F-D2EA-408A-AD49-44933DCEFDEE}" presName="ThreeNodes_2" presStyleLbl="node1" presStyleIdx="1" presStyleCnt="3">
        <dgm:presLayoutVars>
          <dgm:bulletEnabled val="1"/>
        </dgm:presLayoutVars>
      </dgm:prSet>
      <dgm:spPr/>
    </dgm:pt>
    <dgm:pt modelId="{B8D8871D-CD0A-4868-B9BB-8DF1B9E071CD}" type="pres">
      <dgm:prSet presAssocID="{2335039F-D2EA-408A-AD49-44933DCEFDEE}" presName="ThreeNodes_3" presStyleLbl="node1" presStyleIdx="2" presStyleCnt="3">
        <dgm:presLayoutVars>
          <dgm:bulletEnabled val="1"/>
        </dgm:presLayoutVars>
      </dgm:prSet>
      <dgm:spPr/>
    </dgm:pt>
    <dgm:pt modelId="{01A66DE3-1B11-4118-BF0A-9F6ACF0A0FEC}" type="pres">
      <dgm:prSet presAssocID="{2335039F-D2EA-408A-AD49-44933DCEFDEE}" presName="ThreeConn_1-2" presStyleLbl="fgAccFollowNode1" presStyleIdx="0" presStyleCnt="2">
        <dgm:presLayoutVars>
          <dgm:bulletEnabled val="1"/>
        </dgm:presLayoutVars>
      </dgm:prSet>
      <dgm:spPr/>
    </dgm:pt>
    <dgm:pt modelId="{668A2F78-D428-4AF1-96CB-9FDFF53750E7}" type="pres">
      <dgm:prSet presAssocID="{2335039F-D2EA-408A-AD49-44933DCEFDEE}" presName="ThreeConn_2-3" presStyleLbl="fgAccFollowNode1" presStyleIdx="1" presStyleCnt="2">
        <dgm:presLayoutVars>
          <dgm:bulletEnabled val="1"/>
        </dgm:presLayoutVars>
      </dgm:prSet>
      <dgm:spPr/>
    </dgm:pt>
    <dgm:pt modelId="{F51C5E44-C4C8-4C58-AD6C-C2ABED2A2001}" type="pres">
      <dgm:prSet presAssocID="{2335039F-D2EA-408A-AD49-44933DCEFDEE}" presName="ThreeNodes_1_text" presStyleLbl="node1" presStyleIdx="2" presStyleCnt="3">
        <dgm:presLayoutVars>
          <dgm:bulletEnabled val="1"/>
        </dgm:presLayoutVars>
      </dgm:prSet>
      <dgm:spPr/>
    </dgm:pt>
    <dgm:pt modelId="{F16DB404-CC47-4FBD-9602-3A91E2015226}" type="pres">
      <dgm:prSet presAssocID="{2335039F-D2EA-408A-AD49-44933DCEFDEE}" presName="ThreeNodes_2_text" presStyleLbl="node1" presStyleIdx="2" presStyleCnt="3">
        <dgm:presLayoutVars>
          <dgm:bulletEnabled val="1"/>
        </dgm:presLayoutVars>
      </dgm:prSet>
      <dgm:spPr/>
    </dgm:pt>
    <dgm:pt modelId="{CEF0D1BC-2969-4F74-8FB5-FD7652F1C645}" type="pres">
      <dgm:prSet presAssocID="{2335039F-D2EA-408A-AD49-44933DCEFDEE}" presName="ThreeNodes_3_text" presStyleLbl="node1" presStyleIdx="2" presStyleCnt="3">
        <dgm:presLayoutVars>
          <dgm:bulletEnabled val="1"/>
        </dgm:presLayoutVars>
      </dgm:prSet>
      <dgm:spPr/>
    </dgm:pt>
  </dgm:ptLst>
  <dgm:cxnLst>
    <dgm:cxn modelId="{0D3F4418-7F06-4E0F-B9C2-8D8E53987398}" type="presOf" srcId="{ADF26981-06D7-43E0-A06A-3115C5F8210E}" destId="{B8D8871D-CD0A-4868-B9BB-8DF1B9E071CD}" srcOrd="0" destOrd="0" presId="urn:microsoft.com/office/officeart/2005/8/layout/vProcess5"/>
    <dgm:cxn modelId="{91760A32-47F7-4A4C-8A75-F2D8FC5DC73F}" srcId="{2335039F-D2EA-408A-AD49-44933DCEFDEE}" destId="{FE8ACA47-8C91-4BBD-B2EE-9FCF3D752CAA}" srcOrd="1" destOrd="0" parTransId="{0A6BCB43-B3D3-4462-89F7-C3D99EBC5CF6}" sibTransId="{6FF0A8CB-950D-4D10-B3D1-353533A6D35C}"/>
    <dgm:cxn modelId="{00066261-2BFF-4FCC-ADA1-8097EC69701F}" type="presOf" srcId="{FE8ACA47-8C91-4BBD-B2EE-9FCF3D752CAA}" destId="{F16DB404-CC47-4FBD-9602-3A91E2015226}" srcOrd="1" destOrd="0" presId="urn:microsoft.com/office/officeart/2005/8/layout/vProcess5"/>
    <dgm:cxn modelId="{0F82C865-2627-4E33-9B01-06FB12C234BB}" type="presOf" srcId="{0B4B4006-36E8-400A-AD24-E9911CE614BF}" destId="{F51C5E44-C4C8-4C58-AD6C-C2ABED2A2001}" srcOrd="1" destOrd="0" presId="urn:microsoft.com/office/officeart/2005/8/layout/vProcess5"/>
    <dgm:cxn modelId="{434D3B4A-DD73-4157-BC93-F376ABB8C0CE}" type="presOf" srcId="{6FF0A8CB-950D-4D10-B3D1-353533A6D35C}" destId="{668A2F78-D428-4AF1-96CB-9FDFF53750E7}" srcOrd="0" destOrd="0" presId="urn:microsoft.com/office/officeart/2005/8/layout/vProcess5"/>
    <dgm:cxn modelId="{FB2E4F8D-90BB-43E4-95E4-6E312FA676AD}" srcId="{2335039F-D2EA-408A-AD49-44933DCEFDEE}" destId="{0B4B4006-36E8-400A-AD24-E9911CE614BF}" srcOrd="0" destOrd="0" parTransId="{91A53B03-1022-4F10-8C0C-85C7BC67C8CF}" sibTransId="{41FA9718-79CF-4A08-A1C9-6F1684EE79A5}"/>
    <dgm:cxn modelId="{854B5A90-71DE-4E69-954E-D21A716FC72A}" type="presOf" srcId="{41FA9718-79CF-4A08-A1C9-6F1684EE79A5}" destId="{01A66DE3-1B11-4118-BF0A-9F6ACF0A0FEC}" srcOrd="0" destOrd="0" presId="urn:microsoft.com/office/officeart/2005/8/layout/vProcess5"/>
    <dgm:cxn modelId="{B7FB97A4-717E-4852-82FE-036BC7DF9288}" srcId="{2335039F-D2EA-408A-AD49-44933DCEFDEE}" destId="{ADF26981-06D7-43E0-A06A-3115C5F8210E}" srcOrd="2" destOrd="0" parTransId="{469220F0-765F-4EA3-A2A5-F76E7FFB7CF2}" sibTransId="{7536B9F5-DD6C-46A2-98A5-5BD571498F6C}"/>
    <dgm:cxn modelId="{77BDBBB6-BF96-4D45-B2C5-3A3AE6600F3B}" type="presOf" srcId="{0B4B4006-36E8-400A-AD24-E9911CE614BF}" destId="{26527BFA-887C-43A5-A865-675FEC483494}" srcOrd="0" destOrd="0" presId="urn:microsoft.com/office/officeart/2005/8/layout/vProcess5"/>
    <dgm:cxn modelId="{2E1540D9-7EE9-4A13-9713-2AB062377D33}" type="presOf" srcId="{FE8ACA47-8C91-4BBD-B2EE-9FCF3D752CAA}" destId="{04779046-530A-43E6-AAC6-EE67B650E782}" srcOrd="0" destOrd="0" presId="urn:microsoft.com/office/officeart/2005/8/layout/vProcess5"/>
    <dgm:cxn modelId="{8016F1DA-7189-46FB-AA74-FE0C97D05198}" type="presOf" srcId="{2335039F-D2EA-408A-AD49-44933DCEFDEE}" destId="{6D6D8963-39EC-4842-9E72-0C979E9C3B7B}" srcOrd="0" destOrd="0" presId="urn:microsoft.com/office/officeart/2005/8/layout/vProcess5"/>
    <dgm:cxn modelId="{309FEEE1-6467-40DE-B9F5-60B4C8FAC7ED}" type="presOf" srcId="{ADF26981-06D7-43E0-A06A-3115C5F8210E}" destId="{CEF0D1BC-2969-4F74-8FB5-FD7652F1C645}" srcOrd="1" destOrd="0" presId="urn:microsoft.com/office/officeart/2005/8/layout/vProcess5"/>
    <dgm:cxn modelId="{496142E1-4BBF-4437-9FD6-B509157D8C8A}" type="presParOf" srcId="{6D6D8963-39EC-4842-9E72-0C979E9C3B7B}" destId="{B8EF7BE7-5CD6-4325-9AB4-E8B253E7F567}" srcOrd="0" destOrd="0" presId="urn:microsoft.com/office/officeart/2005/8/layout/vProcess5"/>
    <dgm:cxn modelId="{E4B30D31-76DF-41AA-954B-87563958E473}" type="presParOf" srcId="{6D6D8963-39EC-4842-9E72-0C979E9C3B7B}" destId="{26527BFA-887C-43A5-A865-675FEC483494}" srcOrd="1" destOrd="0" presId="urn:microsoft.com/office/officeart/2005/8/layout/vProcess5"/>
    <dgm:cxn modelId="{B65CEB07-C175-439F-85D7-B2F92F6A9A45}" type="presParOf" srcId="{6D6D8963-39EC-4842-9E72-0C979E9C3B7B}" destId="{04779046-530A-43E6-AAC6-EE67B650E782}" srcOrd="2" destOrd="0" presId="urn:microsoft.com/office/officeart/2005/8/layout/vProcess5"/>
    <dgm:cxn modelId="{5031C5CE-B462-4AE8-9C69-8E4CF12BD453}" type="presParOf" srcId="{6D6D8963-39EC-4842-9E72-0C979E9C3B7B}" destId="{B8D8871D-CD0A-4868-B9BB-8DF1B9E071CD}" srcOrd="3" destOrd="0" presId="urn:microsoft.com/office/officeart/2005/8/layout/vProcess5"/>
    <dgm:cxn modelId="{BB588AAF-F651-4FC1-B683-CB2AC82B2D2A}" type="presParOf" srcId="{6D6D8963-39EC-4842-9E72-0C979E9C3B7B}" destId="{01A66DE3-1B11-4118-BF0A-9F6ACF0A0FEC}" srcOrd="4" destOrd="0" presId="urn:microsoft.com/office/officeart/2005/8/layout/vProcess5"/>
    <dgm:cxn modelId="{BDCA8369-AB5E-4217-BA21-47A9AA38C319}" type="presParOf" srcId="{6D6D8963-39EC-4842-9E72-0C979E9C3B7B}" destId="{668A2F78-D428-4AF1-96CB-9FDFF53750E7}" srcOrd="5" destOrd="0" presId="urn:microsoft.com/office/officeart/2005/8/layout/vProcess5"/>
    <dgm:cxn modelId="{D33DD9FB-4084-43D9-8FE9-480662F1364B}" type="presParOf" srcId="{6D6D8963-39EC-4842-9E72-0C979E9C3B7B}" destId="{F51C5E44-C4C8-4C58-AD6C-C2ABED2A2001}" srcOrd="6" destOrd="0" presId="urn:microsoft.com/office/officeart/2005/8/layout/vProcess5"/>
    <dgm:cxn modelId="{A447FBFC-519D-4A3A-9FAA-665C431DA836}" type="presParOf" srcId="{6D6D8963-39EC-4842-9E72-0C979E9C3B7B}" destId="{F16DB404-CC47-4FBD-9602-3A91E2015226}" srcOrd="7" destOrd="0" presId="urn:microsoft.com/office/officeart/2005/8/layout/vProcess5"/>
    <dgm:cxn modelId="{CA2C0ADE-8CF9-4578-B4BD-445A3E16FC7C}" type="presParOf" srcId="{6D6D8963-39EC-4842-9E72-0C979E9C3B7B}" destId="{CEF0D1BC-2969-4F74-8FB5-FD7652F1C64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B78D6ED9-D5F1-4A1C-94D1-8A91AC08DE5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861399B-4980-462F-82A4-5B0BFDBFD672}">
      <dgm:prSet/>
      <dgm:spPr/>
      <dgm:t>
        <a:bodyPr/>
        <a:lstStyle/>
        <a:p>
          <a:r>
            <a:rPr lang="en-GB" baseline="0"/>
            <a:t>NAIAD can be caused by mutations of the NLRP1 gene, encoding NLRP1, a key inflammasome in the skin.</a:t>
          </a:r>
          <a:endParaRPr lang="en-US"/>
        </a:p>
      </dgm:t>
    </dgm:pt>
    <dgm:pt modelId="{D88C755D-6795-4790-A6CB-8F87281254B4}" type="parTrans" cxnId="{DAF6C84C-2444-456F-BB47-FBAA6932C4CE}">
      <dgm:prSet/>
      <dgm:spPr/>
      <dgm:t>
        <a:bodyPr/>
        <a:lstStyle/>
        <a:p>
          <a:endParaRPr lang="en-US"/>
        </a:p>
      </dgm:t>
    </dgm:pt>
    <dgm:pt modelId="{12EF5059-007C-4E79-BD0A-D568FFB8726D}" type="sibTrans" cxnId="{DAF6C84C-2444-456F-BB47-FBAA6932C4CE}">
      <dgm:prSet/>
      <dgm:spPr/>
      <dgm:t>
        <a:bodyPr/>
        <a:lstStyle/>
        <a:p>
          <a:endParaRPr lang="en-US"/>
        </a:p>
      </dgm:t>
    </dgm:pt>
    <dgm:pt modelId="{5C2C3DC1-3A9F-48A5-A902-B87AA7C98001}">
      <dgm:prSet/>
      <dgm:spPr/>
      <dgm:t>
        <a:bodyPr/>
        <a:lstStyle/>
        <a:p>
          <a:r>
            <a:rPr lang="en-GB" u="sng" baseline="0"/>
            <a:t>Clinical features</a:t>
          </a:r>
          <a:endParaRPr lang="en-US"/>
        </a:p>
      </dgm:t>
    </dgm:pt>
    <dgm:pt modelId="{511B9EEE-E90A-4AAE-86D7-40B77AF56EA7}" type="parTrans" cxnId="{9387A437-94CD-4BAE-A4B9-D1745D3E7CA8}">
      <dgm:prSet/>
      <dgm:spPr/>
      <dgm:t>
        <a:bodyPr/>
        <a:lstStyle/>
        <a:p>
          <a:endParaRPr lang="en-US"/>
        </a:p>
      </dgm:t>
    </dgm:pt>
    <dgm:pt modelId="{10F13512-F96E-40A6-8826-69E2203DD1FA}" type="sibTrans" cxnId="{9387A437-94CD-4BAE-A4B9-D1745D3E7CA8}">
      <dgm:prSet/>
      <dgm:spPr/>
      <dgm:t>
        <a:bodyPr/>
        <a:lstStyle/>
        <a:p>
          <a:endParaRPr lang="en-US"/>
        </a:p>
      </dgm:t>
    </dgm:pt>
    <dgm:pt modelId="{C64E6607-F1B7-49EF-8948-A4954BF5E487}">
      <dgm:prSet/>
      <dgm:spPr/>
      <dgm:t>
        <a:bodyPr/>
        <a:lstStyle/>
        <a:p>
          <a:r>
            <a:rPr lang="en-GB" baseline="0"/>
            <a:t>Vitamin A deficiency is common.</a:t>
          </a:r>
          <a:endParaRPr lang="en-US"/>
        </a:p>
      </dgm:t>
    </dgm:pt>
    <dgm:pt modelId="{0202CAA4-CF03-46D6-80BF-0981D00736FD}" type="parTrans" cxnId="{2EA28A40-7A21-4805-B69D-101206C02DAB}">
      <dgm:prSet/>
      <dgm:spPr/>
      <dgm:t>
        <a:bodyPr/>
        <a:lstStyle/>
        <a:p>
          <a:endParaRPr lang="en-US"/>
        </a:p>
      </dgm:t>
    </dgm:pt>
    <dgm:pt modelId="{21980761-ACDC-4306-A9CF-6070540E2392}" type="sibTrans" cxnId="{2EA28A40-7A21-4805-B69D-101206C02DAB}">
      <dgm:prSet/>
      <dgm:spPr/>
      <dgm:t>
        <a:bodyPr/>
        <a:lstStyle/>
        <a:p>
          <a:endParaRPr lang="en-US"/>
        </a:p>
      </dgm:t>
    </dgm:pt>
    <dgm:pt modelId="{42F9E69A-75D9-46D1-BA9C-3C62BC7C48A9}">
      <dgm:prSet/>
      <dgm:spPr/>
      <dgm:t>
        <a:bodyPr/>
        <a:lstStyle/>
        <a:p>
          <a:r>
            <a:rPr lang="en-GB" baseline="0"/>
            <a:t>CRP is elevated during flares.</a:t>
          </a:r>
          <a:endParaRPr lang="en-US"/>
        </a:p>
      </dgm:t>
    </dgm:pt>
    <dgm:pt modelId="{85FFE6DF-CDA4-43C0-984C-646316F62E5B}" type="parTrans" cxnId="{0CE7D664-8D22-4306-B0FE-1A4702D4338F}">
      <dgm:prSet/>
      <dgm:spPr/>
      <dgm:t>
        <a:bodyPr/>
        <a:lstStyle/>
        <a:p>
          <a:endParaRPr lang="en-US"/>
        </a:p>
      </dgm:t>
    </dgm:pt>
    <dgm:pt modelId="{4F473ACA-C8B7-4C26-9AC9-37D34F421A81}" type="sibTrans" cxnId="{0CE7D664-8D22-4306-B0FE-1A4702D4338F}">
      <dgm:prSet/>
      <dgm:spPr/>
      <dgm:t>
        <a:bodyPr/>
        <a:lstStyle/>
        <a:p>
          <a:endParaRPr lang="en-US"/>
        </a:p>
      </dgm:t>
    </dgm:pt>
    <dgm:pt modelId="{1FBC275F-B170-4D97-95D8-350E5128E8FE}">
      <dgm:prSet/>
      <dgm:spPr/>
      <dgm:t>
        <a:bodyPr/>
        <a:lstStyle/>
        <a:p>
          <a:r>
            <a:rPr lang="en-GB" baseline="0"/>
            <a:t>low titre antinuclear antibodies,.</a:t>
          </a:r>
          <a:endParaRPr lang="en-US"/>
        </a:p>
      </dgm:t>
    </dgm:pt>
    <dgm:pt modelId="{CBAE3D65-C72E-4C30-A5A1-055574D17216}" type="parTrans" cxnId="{3FFFA57C-5D3D-4D10-8DEA-FA2B62F4BEBE}">
      <dgm:prSet/>
      <dgm:spPr/>
      <dgm:t>
        <a:bodyPr/>
        <a:lstStyle/>
        <a:p>
          <a:endParaRPr lang="en-US"/>
        </a:p>
      </dgm:t>
    </dgm:pt>
    <dgm:pt modelId="{496705A0-08CC-4847-A205-FA2B104B6E9F}" type="sibTrans" cxnId="{3FFFA57C-5D3D-4D10-8DEA-FA2B62F4BEBE}">
      <dgm:prSet/>
      <dgm:spPr/>
      <dgm:t>
        <a:bodyPr/>
        <a:lstStyle/>
        <a:p>
          <a:endParaRPr lang="en-US"/>
        </a:p>
      </dgm:t>
    </dgm:pt>
    <dgm:pt modelId="{DB1FDCAB-A13B-41F0-8AF2-E3A5796039AF}">
      <dgm:prSet/>
      <dgm:spPr/>
      <dgm:t>
        <a:bodyPr/>
        <a:lstStyle/>
        <a:p>
          <a:r>
            <a:rPr lang="en-GB" baseline="0"/>
            <a:t>elevated titres of IgA, IgG or IgE, neutrophilia, and a high transitional B-cell level are present.</a:t>
          </a:r>
          <a:endParaRPr lang="en-US"/>
        </a:p>
      </dgm:t>
    </dgm:pt>
    <dgm:pt modelId="{28B97767-7AA2-4D91-AED7-A7CD0DB1FF91}" type="parTrans" cxnId="{83A722BB-500C-4CDA-BB20-DD0F90764E80}">
      <dgm:prSet/>
      <dgm:spPr/>
      <dgm:t>
        <a:bodyPr/>
        <a:lstStyle/>
        <a:p>
          <a:endParaRPr lang="en-US"/>
        </a:p>
      </dgm:t>
    </dgm:pt>
    <dgm:pt modelId="{1076B923-DE2B-4FD0-91FE-8442253D2E55}" type="sibTrans" cxnId="{83A722BB-500C-4CDA-BB20-DD0F90764E80}">
      <dgm:prSet/>
      <dgm:spPr/>
      <dgm:t>
        <a:bodyPr/>
        <a:lstStyle/>
        <a:p>
          <a:endParaRPr lang="en-US"/>
        </a:p>
      </dgm:t>
    </dgm:pt>
    <dgm:pt modelId="{E7C2A4A0-814F-4823-A301-8BF15A3A4595}" type="pres">
      <dgm:prSet presAssocID="{B78D6ED9-D5F1-4A1C-94D1-8A91AC08DE56}" presName="linear" presStyleCnt="0">
        <dgm:presLayoutVars>
          <dgm:animLvl val="lvl"/>
          <dgm:resizeHandles val="exact"/>
        </dgm:presLayoutVars>
      </dgm:prSet>
      <dgm:spPr/>
    </dgm:pt>
    <dgm:pt modelId="{B2FEE6B1-2551-4351-80B7-D10F1D8FA6CD}" type="pres">
      <dgm:prSet presAssocID="{A861399B-4980-462F-82A4-5B0BFDBFD672}" presName="parentText" presStyleLbl="node1" presStyleIdx="0" presStyleCnt="6">
        <dgm:presLayoutVars>
          <dgm:chMax val="0"/>
          <dgm:bulletEnabled val="1"/>
        </dgm:presLayoutVars>
      </dgm:prSet>
      <dgm:spPr/>
    </dgm:pt>
    <dgm:pt modelId="{43088122-F85E-4531-81B8-A6374E94E384}" type="pres">
      <dgm:prSet presAssocID="{12EF5059-007C-4E79-BD0A-D568FFB8726D}" presName="spacer" presStyleCnt="0"/>
      <dgm:spPr/>
    </dgm:pt>
    <dgm:pt modelId="{3CADF8DC-0AED-49FD-9253-83D2EF792CFA}" type="pres">
      <dgm:prSet presAssocID="{5C2C3DC1-3A9F-48A5-A902-B87AA7C98001}" presName="parentText" presStyleLbl="node1" presStyleIdx="1" presStyleCnt="6">
        <dgm:presLayoutVars>
          <dgm:chMax val="0"/>
          <dgm:bulletEnabled val="1"/>
        </dgm:presLayoutVars>
      </dgm:prSet>
      <dgm:spPr/>
    </dgm:pt>
    <dgm:pt modelId="{AB26A993-DBEE-45D0-B8DC-7126855B736F}" type="pres">
      <dgm:prSet presAssocID="{10F13512-F96E-40A6-8826-69E2203DD1FA}" presName="spacer" presStyleCnt="0"/>
      <dgm:spPr/>
    </dgm:pt>
    <dgm:pt modelId="{3B96A0D6-3A3D-4411-9B26-1553177DB177}" type="pres">
      <dgm:prSet presAssocID="{C64E6607-F1B7-49EF-8948-A4954BF5E487}" presName="parentText" presStyleLbl="node1" presStyleIdx="2" presStyleCnt="6">
        <dgm:presLayoutVars>
          <dgm:chMax val="0"/>
          <dgm:bulletEnabled val="1"/>
        </dgm:presLayoutVars>
      </dgm:prSet>
      <dgm:spPr/>
    </dgm:pt>
    <dgm:pt modelId="{87F66F51-F282-4D14-93A8-153174BA1B09}" type="pres">
      <dgm:prSet presAssocID="{21980761-ACDC-4306-A9CF-6070540E2392}" presName="spacer" presStyleCnt="0"/>
      <dgm:spPr/>
    </dgm:pt>
    <dgm:pt modelId="{98487694-CF3A-4110-AE32-A12A06BFC691}" type="pres">
      <dgm:prSet presAssocID="{42F9E69A-75D9-46D1-BA9C-3C62BC7C48A9}" presName="parentText" presStyleLbl="node1" presStyleIdx="3" presStyleCnt="6">
        <dgm:presLayoutVars>
          <dgm:chMax val="0"/>
          <dgm:bulletEnabled val="1"/>
        </dgm:presLayoutVars>
      </dgm:prSet>
      <dgm:spPr/>
    </dgm:pt>
    <dgm:pt modelId="{E616BCD6-F869-4ED6-A178-E421800D7880}" type="pres">
      <dgm:prSet presAssocID="{4F473ACA-C8B7-4C26-9AC9-37D34F421A81}" presName="spacer" presStyleCnt="0"/>
      <dgm:spPr/>
    </dgm:pt>
    <dgm:pt modelId="{1D2110AA-A4BB-4187-B4D1-293D63EC02BB}" type="pres">
      <dgm:prSet presAssocID="{1FBC275F-B170-4D97-95D8-350E5128E8FE}" presName="parentText" presStyleLbl="node1" presStyleIdx="4" presStyleCnt="6">
        <dgm:presLayoutVars>
          <dgm:chMax val="0"/>
          <dgm:bulletEnabled val="1"/>
        </dgm:presLayoutVars>
      </dgm:prSet>
      <dgm:spPr/>
    </dgm:pt>
    <dgm:pt modelId="{4BB83C74-CD2F-4EB7-BBCD-5EC8050EB48E}" type="pres">
      <dgm:prSet presAssocID="{496705A0-08CC-4847-A205-FA2B104B6E9F}" presName="spacer" presStyleCnt="0"/>
      <dgm:spPr/>
    </dgm:pt>
    <dgm:pt modelId="{40BCFF1C-ABC9-4029-BD6E-2F6B4B95FE1E}" type="pres">
      <dgm:prSet presAssocID="{DB1FDCAB-A13B-41F0-8AF2-E3A5796039AF}" presName="parentText" presStyleLbl="node1" presStyleIdx="5" presStyleCnt="6">
        <dgm:presLayoutVars>
          <dgm:chMax val="0"/>
          <dgm:bulletEnabled val="1"/>
        </dgm:presLayoutVars>
      </dgm:prSet>
      <dgm:spPr/>
    </dgm:pt>
  </dgm:ptLst>
  <dgm:cxnLst>
    <dgm:cxn modelId="{31A91413-3A58-4955-B437-8808F0EC8CCC}" type="presOf" srcId="{5C2C3DC1-3A9F-48A5-A902-B87AA7C98001}" destId="{3CADF8DC-0AED-49FD-9253-83D2EF792CFA}" srcOrd="0" destOrd="0" presId="urn:microsoft.com/office/officeart/2005/8/layout/vList2"/>
    <dgm:cxn modelId="{99B1F336-AD6C-4235-8905-29DE1CE9CEBB}" type="presOf" srcId="{1FBC275F-B170-4D97-95D8-350E5128E8FE}" destId="{1D2110AA-A4BB-4187-B4D1-293D63EC02BB}" srcOrd="0" destOrd="0" presId="urn:microsoft.com/office/officeart/2005/8/layout/vList2"/>
    <dgm:cxn modelId="{9387A437-94CD-4BAE-A4B9-D1745D3E7CA8}" srcId="{B78D6ED9-D5F1-4A1C-94D1-8A91AC08DE56}" destId="{5C2C3DC1-3A9F-48A5-A902-B87AA7C98001}" srcOrd="1" destOrd="0" parTransId="{511B9EEE-E90A-4AAE-86D7-40B77AF56EA7}" sibTransId="{10F13512-F96E-40A6-8826-69E2203DD1FA}"/>
    <dgm:cxn modelId="{2EA28A40-7A21-4805-B69D-101206C02DAB}" srcId="{B78D6ED9-D5F1-4A1C-94D1-8A91AC08DE56}" destId="{C64E6607-F1B7-49EF-8948-A4954BF5E487}" srcOrd="2" destOrd="0" parTransId="{0202CAA4-CF03-46D6-80BF-0981D00736FD}" sibTransId="{21980761-ACDC-4306-A9CF-6070540E2392}"/>
    <dgm:cxn modelId="{0CE7D664-8D22-4306-B0FE-1A4702D4338F}" srcId="{B78D6ED9-D5F1-4A1C-94D1-8A91AC08DE56}" destId="{42F9E69A-75D9-46D1-BA9C-3C62BC7C48A9}" srcOrd="3" destOrd="0" parTransId="{85FFE6DF-CDA4-43C0-984C-646316F62E5B}" sibTransId="{4F473ACA-C8B7-4C26-9AC9-37D34F421A81}"/>
    <dgm:cxn modelId="{DAF6C84C-2444-456F-BB47-FBAA6932C4CE}" srcId="{B78D6ED9-D5F1-4A1C-94D1-8A91AC08DE56}" destId="{A861399B-4980-462F-82A4-5B0BFDBFD672}" srcOrd="0" destOrd="0" parTransId="{D88C755D-6795-4790-A6CB-8F87281254B4}" sibTransId="{12EF5059-007C-4E79-BD0A-D568FFB8726D}"/>
    <dgm:cxn modelId="{1902266D-BD75-4C78-876B-75A2EE0A2F53}" type="presOf" srcId="{A861399B-4980-462F-82A4-5B0BFDBFD672}" destId="{B2FEE6B1-2551-4351-80B7-D10F1D8FA6CD}" srcOrd="0" destOrd="0" presId="urn:microsoft.com/office/officeart/2005/8/layout/vList2"/>
    <dgm:cxn modelId="{3FFFA57C-5D3D-4D10-8DEA-FA2B62F4BEBE}" srcId="{B78D6ED9-D5F1-4A1C-94D1-8A91AC08DE56}" destId="{1FBC275F-B170-4D97-95D8-350E5128E8FE}" srcOrd="4" destOrd="0" parTransId="{CBAE3D65-C72E-4C30-A5A1-055574D17216}" sibTransId="{496705A0-08CC-4847-A205-FA2B104B6E9F}"/>
    <dgm:cxn modelId="{2F88198E-6C9C-4AB5-9DEF-C731C15E4BF5}" type="presOf" srcId="{C64E6607-F1B7-49EF-8948-A4954BF5E487}" destId="{3B96A0D6-3A3D-4411-9B26-1553177DB177}" srcOrd="0" destOrd="0" presId="urn:microsoft.com/office/officeart/2005/8/layout/vList2"/>
    <dgm:cxn modelId="{5EC97192-7E62-492D-AB12-FAF9933662EC}" type="presOf" srcId="{42F9E69A-75D9-46D1-BA9C-3C62BC7C48A9}" destId="{98487694-CF3A-4110-AE32-A12A06BFC691}" srcOrd="0" destOrd="0" presId="urn:microsoft.com/office/officeart/2005/8/layout/vList2"/>
    <dgm:cxn modelId="{933BE394-9DC3-44F5-8093-9DBA0E27B881}" type="presOf" srcId="{DB1FDCAB-A13B-41F0-8AF2-E3A5796039AF}" destId="{40BCFF1C-ABC9-4029-BD6E-2F6B4B95FE1E}" srcOrd="0" destOrd="0" presId="urn:microsoft.com/office/officeart/2005/8/layout/vList2"/>
    <dgm:cxn modelId="{6E84B799-0CB2-4A44-A3F8-83FCA25C5BF2}" type="presOf" srcId="{B78D6ED9-D5F1-4A1C-94D1-8A91AC08DE56}" destId="{E7C2A4A0-814F-4823-A301-8BF15A3A4595}" srcOrd="0" destOrd="0" presId="urn:microsoft.com/office/officeart/2005/8/layout/vList2"/>
    <dgm:cxn modelId="{83A722BB-500C-4CDA-BB20-DD0F90764E80}" srcId="{B78D6ED9-D5F1-4A1C-94D1-8A91AC08DE56}" destId="{DB1FDCAB-A13B-41F0-8AF2-E3A5796039AF}" srcOrd="5" destOrd="0" parTransId="{28B97767-7AA2-4D91-AED7-A7CD0DB1FF91}" sibTransId="{1076B923-DE2B-4FD0-91FE-8442253D2E55}"/>
    <dgm:cxn modelId="{43066016-CB95-4CFC-96B5-310B8E839138}" type="presParOf" srcId="{E7C2A4A0-814F-4823-A301-8BF15A3A4595}" destId="{B2FEE6B1-2551-4351-80B7-D10F1D8FA6CD}" srcOrd="0" destOrd="0" presId="urn:microsoft.com/office/officeart/2005/8/layout/vList2"/>
    <dgm:cxn modelId="{41725FCE-EE46-45B7-B9AD-32D65118E7FD}" type="presParOf" srcId="{E7C2A4A0-814F-4823-A301-8BF15A3A4595}" destId="{43088122-F85E-4531-81B8-A6374E94E384}" srcOrd="1" destOrd="0" presId="urn:microsoft.com/office/officeart/2005/8/layout/vList2"/>
    <dgm:cxn modelId="{5E933ABD-AB58-4F7F-BB27-839B6B89AEDB}" type="presParOf" srcId="{E7C2A4A0-814F-4823-A301-8BF15A3A4595}" destId="{3CADF8DC-0AED-49FD-9253-83D2EF792CFA}" srcOrd="2" destOrd="0" presId="urn:microsoft.com/office/officeart/2005/8/layout/vList2"/>
    <dgm:cxn modelId="{0418A51F-C933-42BE-B390-5B63C61E8EFB}" type="presParOf" srcId="{E7C2A4A0-814F-4823-A301-8BF15A3A4595}" destId="{AB26A993-DBEE-45D0-B8DC-7126855B736F}" srcOrd="3" destOrd="0" presId="urn:microsoft.com/office/officeart/2005/8/layout/vList2"/>
    <dgm:cxn modelId="{C822261E-3D9C-40C2-8DDE-A1249632D2FE}" type="presParOf" srcId="{E7C2A4A0-814F-4823-A301-8BF15A3A4595}" destId="{3B96A0D6-3A3D-4411-9B26-1553177DB177}" srcOrd="4" destOrd="0" presId="urn:microsoft.com/office/officeart/2005/8/layout/vList2"/>
    <dgm:cxn modelId="{E2464FF3-404F-4DEB-90F5-0423317A6704}" type="presParOf" srcId="{E7C2A4A0-814F-4823-A301-8BF15A3A4595}" destId="{87F66F51-F282-4D14-93A8-153174BA1B09}" srcOrd="5" destOrd="0" presId="urn:microsoft.com/office/officeart/2005/8/layout/vList2"/>
    <dgm:cxn modelId="{F836CAC1-A6C7-4C04-88BA-F191908126DF}" type="presParOf" srcId="{E7C2A4A0-814F-4823-A301-8BF15A3A4595}" destId="{98487694-CF3A-4110-AE32-A12A06BFC691}" srcOrd="6" destOrd="0" presId="urn:microsoft.com/office/officeart/2005/8/layout/vList2"/>
    <dgm:cxn modelId="{C43B9202-62D8-42F4-BEC8-9E43FA1CF848}" type="presParOf" srcId="{E7C2A4A0-814F-4823-A301-8BF15A3A4595}" destId="{E616BCD6-F869-4ED6-A178-E421800D7880}" srcOrd="7" destOrd="0" presId="urn:microsoft.com/office/officeart/2005/8/layout/vList2"/>
    <dgm:cxn modelId="{BFFB910F-1458-490B-9DAC-223B1FEC4846}" type="presParOf" srcId="{E7C2A4A0-814F-4823-A301-8BF15A3A4595}" destId="{1D2110AA-A4BB-4187-B4D1-293D63EC02BB}" srcOrd="8" destOrd="0" presId="urn:microsoft.com/office/officeart/2005/8/layout/vList2"/>
    <dgm:cxn modelId="{7B4DC061-3C41-4721-BC2A-9171ED96B93D}" type="presParOf" srcId="{E7C2A4A0-814F-4823-A301-8BF15A3A4595}" destId="{4BB83C74-CD2F-4EB7-BBCD-5EC8050EB48E}" srcOrd="9" destOrd="0" presId="urn:microsoft.com/office/officeart/2005/8/layout/vList2"/>
    <dgm:cxn modelId="{A2822712-B34C-4B26-82AE-7226E3B946A1}" type="presParOf" srcId="{E7C2A4A0-814F-4823-A301-8BF15A3A4595}" destId="{40BCFF1C-ABC9-4029-BD6E-2F6B4B95FE1E}"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9D92C78F-DB12-4611-94D3-828531203C2A}"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EEF4B462-4093-4621-856C-BBFD02BA1B3B}">
      <dgm:prSet/>
      <dgm:spPr/>
      <dgm:t>
        <a:bodyPr/>
        <a:lstStyle/>
        <a:p>
          <a:r>
            <a:rPr lang="en-GB" baseline="0"/>
            <a:t>Diffuse xerosis with multiple minute digitate keratosis covering extensive areas of limbs, shoulders and flanks, with brownish purple pigmented macules with indistinct edges present in the area of keratotic lesions.</a:t>
          </a:r>
          <a:endParaRPr lang="en-US"/>
        </a:p>
      </dgm:t>
    </dgm:pt>
    <dgm:pt modelId="{04AE8246-9DEF-45CB-9CCF-05A698185003}" type="parTrans" cxnId="{489D0653-6066-4860-808D-9DCF9632B37A}">
      <dgm:prSet/>
      <dgm:spPr/>
      <dgm:t>
        <a:bodyPr/>
        <a:lstStyle/>
        <a:p>
          <a:endParaRPr lang="en-US"/>
        </a:p>
      </dgm:t>
    </dgm:pt>
    <dgm:pt modelId="{BAAFDDE1-D945-4108-A372-EDE1CCBD7249}" type="sibTrans" cxnId="{489D0653-6066-4860-808D-9DCF9632B37A}">
      <dgm:prSet/>
      <dgm:spPr/>
      <dgm:t>
        <a:bodyPr/>
        <a:lstStyle/>
        <a:p>
          <a:endParaRPr lang="en-US"/>
        </a:p>
      </dgm:t>
    </dgm:pt>
    <dgm:pt modelId="{CE00F00D-5C80-4496-9F5C-B00109ABD690}">
      <dgm:prSet/>
      <dgm:spPr/>
      <dgm:t>
        <a:bodyPr/>
        <a:lstStyle/>
        <a:p>
          <a:r>
            <a:rPr lang="en-GB" baseline="0"/>
            <a:t>Symmetric tender warty keratotic lesions on soles and in the larynx.</a:t>
          </a:r>
          <a:endParaRPr lang="en-US"/>
        </a:p>
      </dgm:t>
    </dgm:pt>
    <dgm:pt modelId="{C7E966C5-CCC6-4E4B-80DC-270C1441D35A}" type="parTrans" cxnId="{A186AA83-924A-4463-B451-A5F2042AAEB7}">
      <dgm:prSet/>
      <dgm:spPr/>
      <dgm:t>
        <a:bodyPr/>
        <a:lstStyle/>
        <a:p>
          <a:endParaRPr lang="en-US"/>
        </a:p>
      </dgm:t>
    </dgm:pt>
    <dgm:pt modelId="{88691ACE-27DE-47E8-A4F0-AA888CEF7826}" type="sibTrans" cxnId="{A186AA83-924A-4463-B451-A5F2042AAEB7}">
      <dgm:prSet/>
      <dgm:spPr/>
      <dgm:t>
        <a:bodyPr/>
        <a:lstStyle/>
        <a:p>
          <a:endParaRPr lang="en-US"/>
        </a:p>
      </dgm:t>
    </dgm:pt>
    <dgm:pt modelId="{D784CB1A-2A0A-487C-8DB7-77A2F39FC5D9}">
      <dgm:prSet/>
      <dgm:spPr/>
      <dgm:t>
        <a:bodyPr/>
        <a:lstStyle/>
        <a:p>
          <a:r>
            <a:rPr lang="en-GB" baseline="0"/>
            <a:t>comedo-like papules and vermiculated atrophic scars on the cheeks.</a:t>
          </a:r>
          <a:endParaRPr lang="en-US"/>
        </a:p>
      </dgm:t>
    </dgm:pt>
    <dgm:pt modelId="{842A1948-E74E-4580-A6CE-B365E11DEA5B}" type="parTrans" cxnId="{28A6A3B2-FD7D-440A-9CE8-CC7FDCAB48AA}">
      <dgm:prSet/>
      <dgm:spPr/>
      <dgm:t>
        <a:bodyPr/>
        <a:lstStyle/>
        <a:p>
          <a:endParaRPr lang="en-US"/>
        </a:p>
      </dgm:t>
    </dgm:pt>
    <dgm:pt modelId="{C99571A2-829F-4802-84DF-5BC97EC935E1}" type="sibTrans" cxnId="{28A6A3B2-FD7D-440A-9CE8-CC7FDCAB48AA}">
      <dgm:prSet/>
      <dgm:spPr/>
      <dgm:t>
        <a:bodyPr/>
        <a:lstStyle/>
        <a:p>
          <a:endParaRPr lang="en-US"/>
        </a:p>
      </dgm:t>
    </dgm:pt>
    <dgm:pt modelId="{64467981-96C3-4756-964B-0EC8E26E1669}">
      <dgm:prSet/>
      <dgm:spPr/>
      <dgm:t>
        <a:bodyPr/>
        <a:lstStyle/>
        <a:p>
          <a:r>
            <a:rPr lang="en-GB" baseline="0"/>
            <a:t>perifollicular cylindrical keratotic sheaths (hair casts) on hair of the vertex and occipital region.</a:t>
          </a:r>
          <a:endParaRPr lang="en-US"/>
        </a:p>
      </dgm:t>
    </dgm:pt>
    <dgm:pt modelId="{3F4D3193-B6CD-4421-BF46-9AE125D27A80}" type="parTrans" cxnId="{825D9607-75EC-472E-94A8-C20F7EB13320}">
      <dgm:prSet/>
      <dgm:spPr/>
      <dgm:t>
        <a:bodyPr/>
        <a:lstStyle/>
        <a:p>
          <a:endParaRPr lang="en-US"/>
        </a:p>
      </dgm:t>
    </dgm:pt>
    <dgm:pt modelId="{15AF7FD6-8BBA-4D50-B55F-C2B5FA76AF75}" type="sibTrans" cxnId="{825D9607-75EC-472E-94A8-C20F7EB13320}">
      <dgm:prSet/>
      <dgm:spPr/>
      <dgm:t>
        <a:bodyPr/>
        <a:lstStyle/>
        <a:p>
          <a:endParaRPr lang="en-US"/>
        </a:p>
      </dgm:t>
    </dgm:pt>
    <dgm:pt modelId="{AA03739D-705B-421E-8C77-7428554A3232}" type="pres">
      <dgm:prSet presAssocID="{9D92C78F-DB12-4611-94D3-828531203C2A}" presName="outerComposite" presStyleCnt="0">
        <dgm:presLayoutVars>
          <dgm:chMax val="5"/>
          <dgm:dir/>
          <dgm:resizeHandles val="exact"/>
        </dgm:presLayoutVars>
      </dgm:prSet>
      <dgm:spPr/>
    </dgm:pt>
    <dgm:pt modelId="{8A55F6CD-C630-4161-BA1A-D4147E75E5C1}" type="pres">
      <dgm:prSet presAssocID="{9D92C78F-DB12-4611-94D3-828531203C2A}" presName="dummyMaxCanvas" presStyleCnt="0">
        <dgm:presLayoutVars/>
      </dgm:prSet>
      <dgm:spPr/>
    </dgm:pt>
    <dgm:pt modelId="{376C25C4-133F-4C6A-8FBD-548C1236A261}" type="pres">
      <dgm:prSet presAssocID="{9D92C78F-DB12-4611-94D3-828531203C2A}" presName="FourNodes_1" presStyleLbl="node1" presStyleIdx="0" presStyleCnt="4">
        <dgm:presLayoutVars>
          <dgm:bulletEnabled val="1"/>
        </dgm:presLayoutVars>
      </dgm:prSet>
      <dgm:spPr/>
    </dgm:pt>
    <dgm:pt modelId="{A3E04F50-471C-46E4-BAFD-71BDCFB4D59D}" type="pres">
      <dgm:prSet presAssocID="{9D92C78F-DB12-4611-94D3-828531203C2A}" presName="FourNodes_2" presStyleLbl="node1" presStyleIdx="1" presStyleCnt="4">
        <dgm:presLayoutVars>
          <dgm:bulletEnabled val="1"/>
        </dgm:presLayoutVars>
      </dgm:prSet>
      <dgm:spPr/>
    </dgm:pt>
    <dgm:pt modelId="{83164373-309B-4C23-BCF3-D899E69A7933}" type="pres">
      <dgm:prSet presAssocID="{9D92C78F-DB12-4611-94D3-828531203C2A}" presName="FourNodes_3" presStyleLbl="node1" presStyleIdx="2" presStyleCnt="4">
        <dgm:presLayoutVars>
          <dgm:bulletEnabled val="1"/>
        </dgm:presLayoutVars>
      </dgm:prSet>
      <dgm:spPr/>
    </dgm:pt>
    <dgm:pt modelId="{F0915A6C-9589-4E10-AC7B-6329A3C445BF}" type="pres">
      <dgm:prSet presAssocID="{9D92C78F-DB12-4611-94D3-828531203C2A}" presName="FourNodes_4" presStyleLbl="node1" presStyleIdx="3" presStyleCnt="4">
        <dgm:presLayoutVars>
          <dgm:bulletEnabled val="1"/>
        </dgm:presLayoutVars>
      </dgm:prSet>
      <dgm:spPr/>
    </dgm:pt>
    <dgm:pt modelId="{46C0C087-4B5C-4C59-9406-8ECDB38AA029}" type="pres">
      <dgm:prSet presAssocID="{9D92C78F-DB12-4611-94D3-828531203C2A}" presName="FourConn_1-2" presStyleLbl="fgAccFollowNode1" presStyleIdx="0" presStyleCnt="3">
        <dgm:presLayoutVars>
          <dgm:bulletEnabled val="1"/>
        </dgm:presLayoutVars>
      </dgm:prSet>
      <dgm:spPr/>
    </dgm:pt>
    <dgm:pt modelId="{6F4946BB-A85A-466B-80A8-79C130F99AA4}" type="pres">
      <dgm:prSet presAssocID="{9D92C78F-DB12-4611-94D3-828531203C2A}" presName="FourConn_2-3" presStyleLbl="fgAccFollowNode1" presStyleIdx="1" presStyleCnt="3">
        <dgm:presLayoutVars>
          <dgm:bulletEnabled val="1"/>
        </dgm:presLayoutVars>
      </dgm:prSet>
      <dgm:spPr/>
    </dgm:pt>
    <dgm:pt modelId="{10C76637-4007-4A2E-8C7B-8F5452F1B23F}" type="pres">
      <dgm:prSet presAssocID="{9D92C78F-DB12-4611-94D3-828531203C2A}" presName="FourConn_3-4" presStyleLbl="fgAccFollowNode1" presStyleIdx="2" presStyleCnt="3">
        <dgm:presLayoutVars>
          <dgm:bulletEnabled val="1"/>
        </dgm:presLayoutVars>
      </dgm:prSet>
      <dgm:spPr/>
    </dgm:pt>
    <dgm:pt modelId="{1936E1F0-2E02-47D6-A8E3-A4D48FFF5AC0}" type="pres">
      <dgm:prSet presAssocID="{9D92C78F-DB12-4611-94D3-828531203C2A}" presName="FourNodes_1_text" presStyleLbl="node1" presStyleIdx="3" presStyleCnt="4">
        <dgm:presLayoutVars>
          <dgm:bulletEnabled val="1"/>
        </dgm:presLayoutVars>
      </dgm:prSet>
      <dgm:spPr/>
    </dgm:pt>
    <dgm:pt modelId="{7F3D8AAE-1DDF-41AB-93CC-071C7A41D85F}" type="pres">
      <dgm:prSet presAssocID="{9D92C78F-DB12-4611-94D3-828531203C2A}" presName="FourNodes_2_text" presStyleLbl="node1" presStyleIdx="3" presStyleCnt="4">
        <dgm:presLayoutVars>
          <dgm:bulletEnabled val="1"/>
        </dgm:presLayoutVars>
      </dgm:prSet>
      <dgm:spPr/>
    </dgm:pt>
    <dgm:pt modelId="{5516243A-9D11-4795-A71D-D15D5F57F35E}" type="pres">
      <dgm:prSet presAssocID="{9D92C78F-DB12-4611-94D3-828531203C2A}" presName="FourNodes_3_text" presStyleLbl="node1" presStyleIdx="3" presStyleCnt="4">
        <dgm:presLayoutVars>
          <dgm:bulletEnabled val="1"/>
        </dgm:presLayoutVars>
      </dgm:prSet>
      <dgm:spPr/>
    </dgm:pt>
    <dgm:pt modelId="{FCEEEB3C-C30D-4C4D-82DB-EC2C4A91CDB7}" type="pres">
      <dgm:prSet presAssocID="{9D92C78F-DB12-4611-94D3-828531203C2A}" presName="FourNodes_4_text" presStyleLbl="node1" presStyleIdx="3" presStyleCnt="4">
        <dgm:presLayoutVars>
          <dgm:bulletEnabled val="1"/>
        </dgm:presLayoutVars>
      </dgm:prSet>
      <dgm:spPr/>
    </dgm:pt>
  </dgm:ptLst>
  <dgm:cxnLst>
    <dgm:cxn modelId="{825D9607-75EC-472E-94A8-C20F7EB13320}" srcId="{9D92C78F-DB12-4611-94D3-828531203C2A}" destId="{64467981-96C3-4756-964B-0EC8E26E1669}" srcOrd="3" destOrd="0" parTransId="{3F4D3193-B6CD-4421-BF46-9AE125D27A80}" sibTransId="{15AF7FD6-8BBA-4D50-B55F-C2B5FA76AF75}"/>
    <dgm:cxn modelId="{D3CFF307-91B4-49B3-BAB0-42A8B7A241BF}" type="presOf" srcId="{EEF4B462-4093-4621-856C-BBFD02BA1B3B}" destId="{1936E1F0-2E02-47D6-A8E3-A4D48FFF5AC0}" srcOrd="1" destOrd="0" presId="urn:microsoft.com/office/officeart/2005/8/layout/vProcess5"/>
    <dgm:cxn modelId="{E5A56020-4552-4D00-ABFF-97AC31FCA34C}" type="presOf" srcId="{CE00F00D-5C80-4496-9F5C-B00109ABD690}" destId="{A3E04F50-471C-46E4-BAFD-71BDCFB4D59D}" srcOrd="0" destOrd="0" presId="urn:microsoft.com/office/officeart/2005/8/layout/vProcess5"/>
    <dgm:cxn modelId="{900F4F28-F806-41B7-9EF6-5DCC72A34E52}" type="presOf" srcId="{D784CB1A-2A0A-487C-8DB7-77A2F39FC5D9}" destId="{83164373-309B-4C23-BCF3-D899E69A7933}" srcOrd="0" destOrd="0" presId="urn:microsoft.com/office/officeart/2005/8/layout/vProcess5"/>
    <dgm:cxn modelId="{861E1B2F-4A24-49DF-8ED3-75343E3E994C}" type="presOf" srcId="{88691ACE-27DE-47E8-A4F0-AA888CEF7826}" destId="{6F4946BB-A85A-466B-80A8-79C130F99AA4}" srcOrd="0" destOrd="0" presId="urn:microsoft.com/office/officeart/2005/8/layout/vProcess5"/>
    <dgm:cxn modelId="{489D0653-6066-4860-808D-9DCF9632B37A}" srcId="{9D92C78F-DB12-4611-94D3-828531203C2A}" destId="{EEF4B462-4093-4621-856C-BBFD02BA1B3B}" srcOrd="0" destOrd="0" parTransId="{04AE8246-9DEF-45CB-9CCF-05A698185003}" sibTransId="{BAAFDDE1-D945-4108-A372-EDE1CCBD7249}"/>
    <dgm:cxn modelId="{A186AA83-924A-4463-B451-A5F2042AAEB7}" srcId="{9D92C78F-DB12-4611-94D3-828531203C2A}" destId="{CE00F00D-5C80-4496-9F5C-B00109ABD690}" srcOrd="1" destOrd="0" parTransId="{C7E966C5-CCC6-4E4B-80DC-270C1441D35A}" sibTransId="{88691ACE-27DE-47E8-A4F0-AA888CEF7826}"/>
    <dgm:cxn modelId="{21039485-FE87-408F-A238-0A622A7CE1F1}" type="presOf" srcId="{D784CB1A-2A0A-487C-8DB7-77A2F39FC5D9}" destId="{5516243A-9D11-4795-A71D-D15D5F57F35E}" srcOrd="1" destOrd="0" presId="urn:microsoft.com/office/officeart/2005/8/layout/vProcess5"/>
    <dgm:cxn modelId="{55074B8C-A1B4-40D7-B1C9-BE66B77FA238}" type="presOf" srcId="{EEF4B462-4093-4621-856C-BBFD02BA1B3B}" destId="{376C25C4-133F-4C6A-8FBD-548C1236A261}" srcOrd="0" destOrd="0" presId="urn:microsoft.com/office/officeart/2005/8/layout/vProcess5"/>
    <dgm:cxn modelId="{9542BF8F-7C68-4553-829C-CA7155AC166B}" type="presOf" srcId="{CE00F00D-5C80-4496-9F5C-B00109ABD690}" destId="{7F3D8AAE-1DDF-41AB-93CC-071C7A41D85F}" srcOrd="1" destOrd="0" presId="urn:microsoft.com/office/officeart/2005/8/layout/vProcess5"/>
    <dgm:cxn modelId="{96D6689E-5D31-4397-8CE3-6BC21BCCF7DB}" type="presOf" srcId="{9D92C78F-DB12-4611-94D3-828531203C2A}" destId="{AA03739D-705B-421E-8C77-7428554A3232}" srcOrd="0" destOrd="0" presId="urn:microsoft.com/office/officeart/2005/8/layout/vProcess5"/>
    <dgm:cxn modelId="{28A6A3B2-FD7D-440A-9CE8-CC7FDCAB48AA}" srcId="{9D92C78F-DB12-4611-94D3-828531203C2A}" destId="{D784CB1A-2A0A-487C-8DB7-77A2F39FC5D9}" srcOrd="2" destOrd="0" parTransId="{842A1948-E74E-4580-A6CE-B365E11DEA5B}" sibTransId="{C99571A2-829F-4802-84DF-5BC97EC935E1}"/>
    <dgm:cxn modelId="{C25670C3-5107-408D-9805-E9F83406F03F}" type="presOf" srcId="{64467981-96C3-4756-964B-0EC8E26E1669}" destId="{F0915A6C-9589-4E10-AC7B-6329A3C445BF}" srcOrd="0" destOrd="0" presId="urn:microsoft.com/office/officeart/2005/8/layout/vProcess5"/>
    <dgm:cxn modelId="{59A73ADA-B520-4FF0-96AB-C15ECBA07F16}" type="presOf" srcId="{C99571A2-829F-4802-84DF-5BC97EC935E1}" destId="{10C76637-4007-4A2E-8C7B-8F5452F1B23F}" srcOrd="0" destOrd="0" presId="urn:microsoft.com/office/officeart/2005/8/layout/vProcess5"/>
    <dgm:cxn modelId="{2C9799DB-085C-4AC4-AB96-96F179FD4E30}" type="presOf" srcId="{BAAFDDE1-D945-4108-A372-EDE1CCBD7249}" destId="{46C0C087-4B5C-4C59-9406-8ECDB38AA029}" srcOrd="0" destOrd="0" presId="urn:microsoft.com/office/officeart/2005/8/layout/vProcess5"/>
    <dgm:cxn modelId="{F58B18E9-DAD7-43B1-82DE-53AD37AA7CC1}" type="presOf" srcId="{64467981-96C3-4756-964B-0EC8E26E1669}" destId="{FCEEEB3C-C30D-4C4D-82DB-EC2C4A91CDB7}" srcOrd="1" destOrd="0" presId="urn:microsoft.com/office/officeart/2005/8/layout/vProcess5"/>
    <dgm:cxn modelId="{5EBD7722-70B1-4AC6-8550-9D99031B752C}" type="presParOf" srcId="{AA03739D-705B-421E-8C77-7428554A3232}" destId="{8A55F6CD-C630-4161-BA1A-D4147E75E5C1}" srcOrd="0" destOrd="0" presId="urn:microsoft.com/office/officeart/2005/8/layout/vProcess5"/>
    <dgm:cxn modelId="{7F4161AD-B70E-4B70-9F58-0288F3AA8D59}" type="presParOf" srcId="{AA03739D-705B-421E-8C77-7428554A3232}" destId="{376C25C4-133F-4C6A-8FBD-548C1236A261}" srcOrd="1" destOrd="0" presId="urn:microsoft.com/office/officeart/2005/8/layout/vProcess5"/>
    <dgm:cxn modelId="{1533EF27-FED8-4AC6-AF42-903FC5A943A4}" type="presParOf" srcId="{AA03739D-705B-421E-8C77-7428554A3232}" destId="{A3E04F50-471C-46E4-BAFD-71BDCFB4D59D}" srcOrd="2" destOrd="0" presId="urn:microsoft.com/office/officeart/2005/8/layout/vProcess5"/>
    <dgm:cxn modelId="{9CE17C9B-7BFB-4602-965F-45E59EDD89B3}" type="presParOf" srcId="{AA03739D-705B-421E-8C77-7428554A3232}" destId="{83164373-309B-4C23-BCF3-D899E69A7933}" srcOrd="3" destOrd="0" presId="urn:microsoft.com/office/officeart/2005/8/layout/vProcess5"/>
    <dgm:cxn modelId="{FF70BB6F-3543-4E47-B7D7-0A3C09ADB7BA}" type="presParOf" srcId="{AA03739D-705B-421E-8C77-7428554A3232}" destId="{F0915A6C-9589-4E10-AC7B-6329A3C445BF}" srcOrd="4" destOrd="0" presId="urn:microsoft.com/office/officeart/2005/8/layout/vProcess5"/>
    <dgm:cxn modelId="{DD1AB35F-AC41-4DC5-B49F-82AE8D53E0F0}" type="presParOf" srcId="{AA03739D-705B-421E-8C77-7428554A3232}" destId="{46C0C087-4B5C-4C59-9406-8ECDB38AA029}" srcOrd="5" destOrd="0" presId="urn:microsoft.com/office/officeart/2005/8/layout/vProcess5"/>
    <dgm:cxn modelId="{F1EEA7E5-A42B-4AE6-80DF-3C0BDFEB95FD}" type="presParOf" srcId="{AA03739D-705B-421E-8C77-7428554A3232}" destId="{6F4946BB-A85A-466B-80A8-79C130F99AA4}" srcOrd="6" destOrd="0" presId="urn:microsoft.com/office/officeart/2005/8/layout/vProcess5"/>
    <dgm:cxn modelId="{8A787E96-C1DD-48AD-8758-7F8751D4596B}" type="presParOf" srcId="{AA03739D-705B-421E-8C77-7428554A3232}" destId="{10C76637-4007-4A2E-8C7B-8F5452F1B23F}" srcOrd="7" destOrd="0" presId="urn:microsoft.com/office/officeart/2005/8/layout/vProcess5"/>
    <dgm:cxn modelId="{D8755C2E-2789-4CF4-AB65-A6C73580B2A3}" type="presParOf" srcId="{AA03739D-705B-421E-8C77-7428554A3232}" destId="{1936E1F0-2E02-47D6-A8E3-A4D48FFF5AC0}" srcOrd="8" destOrd="0" presId="urn:microsoft.com/office/officeart/2005/8/layout/vProcess5"/>
    <dgm:cxn modelId="{AAFADC24-75D0-4E4F-A1D6-6CC8D0F19D40}" type="presParOf" srcId="{AA03739D-705B-421E-8C77-7428554A3232}" destId="{7F3D8AAE-1DDF-41AB-93CC-071C7A41D85F}" srcOrd="9" destOrd="0" presId="urn:microsoft.com/office/officeart/2005/8/layout/vProcess5"/>
    <dgm:cxn modelId="{7A74BA35-4484-4EDE-A573-36CD486C5CDE}" type="presParOf" srcId="{AA03739D-705B-421E-8C77-7428554A3232}" destId="{5516243A-9D11-4795-A71D-D15D5F57F35E}" srcOrd="10" destOrd="0" presId="urn:microsoft.com/office/officeart/2005/8/layout/vProcess5"/>
    <dgm:cxn modelId="{29723723-0C47-4385-8B0B-51B968FE922B}" type="presParOf" srcId="{AA03739D-705B-421E-8C77-7428554A3232}" destId="{FCEEEB3C-C30D-4C4D-82DB-EC2C4A91CDB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CB32AA04-16C5-436E-B53A-17A197AA1A3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DAE09FE-F616-47D4-A781-5B43AE6A0736}">
      <dgm:prSet/>
      <dgm:spPr/>
      <dgm:t>
        <a:bodyPr/>
        <a:lstStyle/>
        <a:p>
          <a:r>
            <a:rPr lang="en-GB" u="sng"/>
            <a:t>Histopathological :-</a:t>
          </a:r>
          <a:r>
            <a:rPr lang="en-GB"/>
            <a:t> acanthosis with scattered to confluent dyskeratotic keratinocytes of the supra-basal layers.</a:t>
          </a:r>
          <a:endParaRPr lang="en-US"/>
        </a:p>
      </dgm:t>
    </dgm:pt>
    <dgm:pt modelId="{0594987D-184D-4AF0-8D36-12AE505AFF09}" type="parTrans" cxnId="{6B8C6039-181F-4FCF-A1D1-DF4635267DAD}">
      <dgm:prSet/>
      <dgm:spPr/>
      <dgm:t>
        <a:bodyPr/>
        <a:lstStyle/>
        <a:p>
          <a:endParaRPr lang="en-US"/>
        </a:p>
      </dgm:t>
    </dgm:pt>
    <dgm:pt modelId="{396DBBB1-007E-411C-8683-CA3C237E9F7F}" type="sibTrans" cxnId="{6B8C6039-181F-4FCF-A1D1-DF4635267DAD}">
      <dgm:prSet/>
      <dgm:spPr/>
      <dgm:t>
        <a:bodyPr/>
        <a:lstStyle/>
        <a:p>
          <a:endParaRPr lang="en-US"/>
        </a:p>
      </dgm:t>
    </dgm:pt>
    <dgm:pt modelId="{B2195639-3EE2-42C0-82E6-92F6ABE54FDE}">
      <dgm:prSet/>
      <dgm:spPr/>
      <dgm:t>
        <a:bodyPr/>
        <a:lstStyle/>
        <a:p>
          <a:r>
            <a:rPr lang="en-GB"/>
            <a:t>The granular cell layer is completely replaced by dyskeratotic keratinocytes.</a:t>
          </a:r>
          <a:endParaRPr lang="en-US"/>
        </a:p>
      </dgm:t>
    </dgm:pt>
    <dgm:pt modelId="{BE9571EE-F80C-4E24-8D48-D78D16FBA79B}" type="parTrans" cxnId="{0B46980A-1DC8-4648-89EB-F0378FCB2BCD}">
      <dgm:prSet/>
      <dgm:spPr/>
      <dgm:t>
        <a:bodyPr/>
        <a:lstStyle/>
        <a:p>
          <a:endParaRPr lang="en-US"/>
        </a:p>
      </dgm:t>
    </dgm:pt>
    <dgm:pt modelId="{3ADAFBCD-6CD8-4D41-A4DB-644B0541808C}" type="sibTrans" cxnId="{0B46980A-1DC8-4648-89EB-F0378FCB2BCD}">
      <dgm:prSet/>
      <dgm:spPr/>
      <dgm:t>
        <a:bodyPr/>
        <a:lstStyle/>
        <a:p>
          <a:endParaRPr lang="en-US"/>
        </a:p>
      </dgm:t>
    </dgm:pt>
    <dgm:pt modelId="{53C446F4-539E-4491-808F-ED67D7F0F326}">
      <dgm:prSet/>
      <dgm:spPr/>
      <dgm:t>
        <a:bodyPr/>
        <a:lstStyle/>
        <a:p>
          <a:r>
            <a:rPr lang="en-GB" u="sng"/>
            <a:t>Investigation.</a:t>
          </a:r>
          <a:endParaRPr lang="en-US"/>
        </a:p>
      </dgm:t>
    </dgm:pt>
    <dgm:pt modelId="{62E1E44B-B149-42C6-BF1B-2841174FBF8D}" type="parTrans" cxnId="{12C18B6C-4AE4-488E-8630-587DA1B9E983}">
      <dgm:prSet/>
      <dgm:spPr/>
      <dgm:t>
        <a:bodyPr/>
        <a:lstStyle/>
        <a:p>
          <a:endParaRPr lang="en-US"/>
        </a:p>
      </dgm:t>
    </dgm:pt>
    <dgm:pt modelId="{31ACF79D-AA69-437B-953C-DE4A6EBD4F08}" type="sibTrans" cxnId="{12C18B6C-4AE4-488E-8630-587DA1B9E983}">
      <dgm:prSet/>
      <dgm:spPr/>
      <dgm:t>
        <a:bodyPr/>
        <a:lstStyle/>
        <a:p>
          <a:endParaRPr lang="en-US"/>
        </a:p>
      </dgm:t>
    </dgm:pt>
    <dgm:pt modelId="{04B2CF56-BA6B-4B26-A03F-11984C056CF1}">
      <dgm:prSet/>
      <dgm:spPr/>
      <dgm:t>
        <a:bodyPr/>
        <a:lstStyle/>
        <a:p>
          <a:r>
            <a:rPr lang="en-GB"/>
            <a:t>Diagnosis relies on clinical features and genotyping.</a:t>
          </a:r>
          <a:endParaRPr lang="en-US"/>
        </a:p>
      </dgm:t>
    </dgm:pt>
    <dgm:pt modelId="{FFA79450-030D-4ACD-8ACC-5C6A00829C14}" type="parTrans" cxnId="{38130894-F703-40A6-8F26-E0C7EE4FD0A3}">
      <dgm:prSet/>
      <dgm:spPr/>
      <dgm:t>
        <a:bodyPr/>
        <a:lstStyle/>
        <a:p>
          <a:endParaRPr lang="en-US"/>
        </a:p>
      </dgm:t>
    </dgm:pt>
    <dgm:pt modelId="{A624AB34-1B3C-4354-B687-DF5EC6AB6147}" type="sibTrans" cxnId="{38130894-F703-40A6-8F26-E0C7EE4FD0A3}">
      <dgm:prSet/>
      <dgm:spPr/>
      <dgm:t>
        <a:bodyPr/>
        <a:lstStyle/>
        <a:p>
          <a:endParaRPr lang="en-US"/>
        </a:p>
      </dgm:t>
    </dgm:pt>
    <dgm:pt modelId="{AEC96BF0-5688-477B-94AB-B88F1131435B}">
      <dgm:prSet/>
      <dgm:spPr/>
      <dgm:t>
        <a:bodyPr/>
        <a:lstStyle/>
        <a:p>
          <a:r>
            <a:rPr lang="en-GB" u="sng"/>
            <a:t>Management </a:t>
          </a:r>
          <a:endParaRPr lang="en-US"/>
        </a:p>
      </dgm:t>
    </dgm:pt>
    <dgm:pt modelId="{E90A2F4E-4275-45F4-B882-0F33CB4EBDFD}" type="parTrans" cxnId="{1424E500-BE35-4AF5-A4F5-A6CF21C449A5}">
      <dgm:prSet/>
      <dgm:spPr/>
      <dgm:t>
        <a:bodyPr/>
        <a:lstStyle/>
        <a:p>
          <a:endParaRPr lang="en-US"/>
        </a:p>
      </dgm:t>
    </dgm:pt>
    <dgm:pt modelId="{F481E6A6-F61E-4EB6-8D0B-E3E4F66EF566}" type="sibTrans" cxnId="{1424E500-BE35-4AF5-A4F5-A6CF21C449A5}">
      <dgm:prSet/>
      <dgm:spPr/>
      <dgm:t>
        <a:bodyPr/>
        <a:lstStyle/>
        <a:p>
          <a:endParaRPr lang="en-US"/>
        </a:p>
      </dgm:t>
    </dgm:pt>
    <dgm:pt modelId="{771719E6-FCDD-4270-B802-D290C0CAB740}">
      <dgm:prSet/>
      <dgm:spPr/>
      <dgm:t>
        <a:bodyPr/>
        <a:lstStyle/>
        <a:p>
          <a:r>
            <a:rPr lang="en-GB"/>
            <a:t>Treatment relies on acitretin and anakinra.</a:t>
          </a:r>
          <a:endParaRPr lang="en-US"/>
        </a:p>
      </dgm:t>
    </dgm:pt>
    <dgm:pt modelId="{BDC72C75-01C6-4AD7-8134-31A928E473BA}" type="parTrans" cxnId="{D89A5619-916C-4B29-A087-2C45A8A9ABBF}">
      <dgm:prSet/>
      <dgm:spPr/>
      <dgm:t>
        <a:bodyPr/>
        <a:lstStyle/>
        <a:p>
          <a:endParaRPr lang="en-US"/>
        </a:p>
      </dgm:t>
    </dgm:pt>
    <dgm:pt modelId="{F7B86B6B-B01B-4AC0-85B2-EB66C65720D9}" type="sibTrans" cxnId="{D89A5619-916C-4B29-A087-2C45A8A9ABBF}">
      <dgm:prSet/>
      <dgm:spPr/>
      <dgm:t>
        <a:bodyPr/>
        <a:lstStyle/>
        <a:p>
          <a:endParaRPr lang="en-US"/>
        </a:p>
      </dgm:t>
    </dgm:pt>
    <dgm:pt modelId="{EDEE13E1-82F4-49BB-8DBD-ED88DF446EE1}" type="pres">
      <dgm:prSet presAssocID="{CB32AA04-16C5-436E-B53A-17A197AA1A3A}" presName="linear" presStyleCnt="0">
        <dgm:presLayoutVars>
          <dgm:animLvl val="lvl"/>
          <dgm:resizeHandles val="exact"/>
        </dgm:presLayoutVars>
      </dgm:prSet>
      <dgm:spPr/>
    </dgm:pt>
    <dgm:pt modelId="{9EF82880-DDB0-4C71-A2FD-82DBB333089E}" type="pres">
      <dgm:prSet presAssocID="{CDAE09FE-F616-47D4-A781-5B43AE6A0736}" presName="parentText" presStyleLbl="node1" presStyleIdx="0" presStyleCnt="6">
        <dgm:presLayoutVars>
          <dgm:chMax val="0"/>
          <dgm:bulletEnabled val="1"/>
        </dgm:presLayoutVars>
      </dgm:prSet>
      <dgm:spPr/>
    </dgm:pt>
    <dgm:pt modelId="{A617AB82-19BA-43AA-AAD4-A990CF5D038C}" type="pres">
      <dgm:prSet presAssocID="{396DBBB1-007E-411C-8683-CA3C237E9F7F}" presName="spacer" presStyleCnt="0"/>
      <dgm:spPr/>
    </dgm:pt>
    <dgm:pt modelId="{E7984F2F-89A2-48AA-B979-D8564ADC8742}" type="pres">
      <dgm:prSet presAssocID="{B2195639-3EE2-42C0-82E6-92F6ABE54FDE}" presName="parentText" presStyleLbl="node1" presStyleIdx="1" presStyleCnt="6">
        <dgm:presLayoutVars>
          <dgm:chMax val="0"/>
          <dgm:bulletEnabled val="1"/>
        </dgm:presLayoutVars>
      </dgm:prSet>
      <dgm:spPr/>
    </dgm:pt>
    <dgm:pt modelId="{1AF6439B-5391-4C76-8741-B2BB384F7AB8}" type="pres">
      <dgm:prSet presAssocID="{3ADAFBCD-6CD8-4D41-A4DB-644B0541808C}" presName="spacer" presStyleCnt="0"/>
      <dgm:spPr/>
    </dgm:pt>
    <dgm:pt modelId="{022AF3C2-F084-486F-893B-1FB08CB29D76}" type="pres">
      <dgm:prSet presAssocID="{53C446F4-539E-4491-808F-ED67D7F0F326}" presName="parentText" presStyleLbl="node1" presStyleIdx="2" presStyleCnt="6">
        <dgm:presLayoutVars>
          <dgm:chMax val="0"/>
          <dgm:bulletEnabled val="1"/>
        </dgm:presLayoutVars>
      </dgm:prSet>
      <dgm:spPr/>
    </dgm:pt>
    <dgm:pt modelId="{73480A5B-B5C7-4CB1-B55D-809EAC912BAD}" type="pres">
      <dgm:prSet presAssocID="{31ACF79D-AA69-437B-953C-DE4A6EBD4F08}" presName="spacer" presStyleCnt="0"/>
      <dgm:spPr/>
    </dgm:pt>
    <dgm:pt modelId="{27D9C70B-33C4-4CA6-8A60-C79DDF0AA015}" type="pres">
      <dgm:prSet presAssocID="{04B2CF56-BA6B-4B26-A03F-11984C056CF1}" presName="parentText" presStyleLbl="node1" presStyleIdx="3" presStyleCnt="6">
        <dgm:presLayoutVars>
          <dgm:chMax val="0"/>
          <dgm:bulletEnabled val="1"/>
        </dgm:presLayoutVars>
      </dgm:prSet>
      <dgm:spPr/>
    </dgm:pt>
    <dgm:pt modelId="{6091077F-13CB-4E7B-8E5F-119376431B78}" type="pres">
      <dgm:prSet presAssocID="{A624AB34-1B3C-4354-B687-DF5EC6AB6147}" presName="spacer" presStyleCnt="0"/>
      <dgm:spPr/>
    </dgm:pt>
    <dgm:pt modelId="{BA1A0D3F-8CE9-4E7F-B1F6-578E6AAD4F6D}" type="pres">
      <dgm:prSet presAssocID="{AEC96BF0-5688-477B-94AB-B88F1131435B}" presName="parentText" presStyleLbl="node1" presStyleIdx="4" presStyleCnt="6">
        <dgm:presLayoutVars>
          <dgm:chMax val="0"/>
          <dgm:bulletEnabled val="1"/>
        </dgm:presLayoutVars>
      </dgm:prSet>
      <dgm:spPr/>
    </dgm:pt>
    <dgm:pt modelId="{8BA1A253-EFE9-4DBF-B15F-5FE94579F075}" type="pres">
      <dgm:prSet presAssocID="{F481E6A6-F61E-4EB6-8D0B-E3E4F66EF566}" presName="spacer" presStyleCnt="0"/>
      <dgm:spPr/>
    </dgm:pt>
    <dgm:pt modelId="{028C95C8-CF1F-4B9A-9C0B-EA0C16A5D7E2}" type="pres">
      <dgm:prSet presAssocID="{771719E6-FCDD-4270-B802-D290C0CAB740}" presName="parentText" presStyleLbl="node1" presStyleIdx="5" presStyleCnt="6">
        <dgm:presLayoutVars>
          <dgm:chMax val="0"/>
          <dgm:bulletEnabled val="1"/>
        </dgm:presLayoutVars>
      </dgm:prSet>
      <dgm:spPr/>
    </dgm:pt>
  </dgm:ptLst>
  <dgm:cxnLst>
    <dgm:cxn modelId="{1424E500-BE35-4AF5-A4F5-A6CF21C449A5}" srcId="{CB32AA04-16C5-436E-B53A-17A197AA1A3A}" destId="{AEC96BF0-5688-477B-94AB-B88F1131435B}" srcOrd="4" destOrd="0" parTransId="{E90A2F4E-4275-45F4-B882-0F33CB4EBDFD}" sibTransId="{F481E6A6-F61E-4EB6-8D0B-E3E4F66EF566}"/>
    <dgm:cxn modelId="{57165402-6417-47AC-8356-4296658E7F3E}" type="presOf" srcId="{B2195639-3EE2-42C0-82E6-92F6ABE54FDE}" destId="{E7984F2F-89A2-48AA-B979-D8564ADC8742}" srcOrd="0" destOrd="0" presId="urn:microsoft.com/office/officeart/2005/8/layout/vList2"/>
    <dgm:cxn modelId="{E8626807-64B7-4538-BFFA-934A1431FA2B}" type="presOf" srcId="{53C446F4-539E-4491-808F-ED67D7F0F326}" destId="{022AF3C2-F084-486F-893B-1FB08CB29D76}" srcOrd="0" destOrd="0" presId="urn:microsoft.com/office/officeart/2005/8/layout/vList2"/>
    <dgm:cxn modelId="{0B46980A-1DC8-4648-89EB-F0378FCB2BCD}" srcId="{CB32AA04-16C5-436E-B53A-17A197AA1A3A}" destId="{B2195639-3EE2-42C0-82E6-92F6ABE54FDE}" srcOrd="1" destOrd="0" parTransId="{BE9571EE-F80C-4E24-8D48-D78D16FBA79B}" sibTransId="{3ADAFBCD-6CD8-4D41-A4DB-644B0541808C}"/>
    <dgm:cxn modelId="{D89A5619-916C-4B29-A087-2C45A8A9ABBF}" srcId="{CB32AA04-16C5-436E-B53A-17A197AA1A3A}" destId="{771719E6-FCDD-4270-B802-D290C0CAB740}" srcOrd="5" destOrd="0" parTransId="{BDC72C75-01C6-4AD7-8134-31A928E473BA}" sibTransId="{F7B86B6B-B01B-4AC0-85B2-EB66C65720D9}"/>
    <dgm:cxn modelId="{37926D25-3431-4E0A-BAE8-98CB2470536D}" type="presOf" srcId="{04B2CF56-BA6B-4B26-A03F-11984C056CF1}" destId="{27D9C70B-33C4-4CA6-8A60-C79DDF0AA015}" srcOrd="0" destOrd="0" presId="urn:microsoft.com/office/officeart/2005/8/layout/vList2"/>
    <dgm:cxn modelId="{6B8C6039-181F-4FCF-A1D1-DF4635267DAD}" srcId="{CB32AA04-16C5-436E-B53A-17A197AA1A3A}" destId="{CDAE09FE-F616-47D4-A781-5B43AE6A0736}" srcOrd="0" destOrd="0" parTransId="{0594987D-184D-4AF0-8D36-12AE505AFF09}" sibTransId="{396DBBB1-007E-411C-8683-CA3C237E9F7F}"/>
    <dgm:cxn modelId="{8C64CD44-7D08-4D35-BDB1-448DAB9D05D9}" type="presOf" srcId="{771719E6-FCDD-4270-B802-D290C0CAB740}" destId="{028C95C8-CF1F-4B9A-9C0B-EA0C16A5D7E2}" srcOrd="0" destOrd="0" presId="urn:microsoft.com/office/officeart/2005/8/layout/vList2"/>
    <dgm:cxn modelId="{14677169-6221-4905-92ED-B63DFC280E63}" type="presOf" srcId="{AEC96BF0-5688-477B-94AB-B88F1131435B}" destId="{BA1A0D3F-8CE9-4E7F-B1F6-578E6AAD4F6D}" srcOrd="0" destOrd="0" presId="urn:microsoft.com/office/officeart/2005/8/layout/vList2"/>
    <dgm:cxn modelId="{12C18B6C-4AE4-488E-8630-587DA1B9E983}" srcId="{CB32AA04-16C5-436E-B53A-17A197AA1A3A}" destId="{53C446F4-539E-4491-808F-ED67D7F0F326}" srcOrd="2" destOrd="0" parTransId="{62E1E44B-B149-42C6-BF1B-2841174FBF8D}" sibTransId="{31ACF79D-AA69-437B-953C-DE4A6EBD4F08}"/>
    <dgm:cxn modelId="{38130894-F703-40A6-8F26-E0C7EE4FD0A3}" srcId="{CB32AA04-16C5-436E-B53A-17A197AA1A3A}" destId="{04B2CF56-BA6B-4B26-A03F-11984C056CF1}" srcOrd="3" destOrd="0" parTransId="{FFA79450-030D-4ACD-8ACC-5C6A00829C14}" sibTransId="{A624AB34-1B3C-4354-B687-DF5EC6AB6147}"/>
    <dgm:cxn modelId="{AE90E5C4-D421-447C-9FFC-0466C4672826}" type="presOf" srcId="{CDAE09FE-F616-47D4-A781-5B43AE6A0736}" destId="{9EF82880-DDB0-4C71-A2FD-82DBB333089E}" srcOrd="0" destOrd="0" presId="urn:microsoft.com/office/officeart/2005/8/layout/vList2"/>
    <dgm:cxn modelId="{90A9A9ED-2D1A-4F27-9B96-D80FD0F67EC1}" type="presOf" srcId="{CB32AA04-16C5-436E-B53A-17A197AA1A3A}" destId="{EDEE13E1-82F4-49BB-8DBD-ED88DF446EE1}" srcOrd="0" destOrd="0" presId="urn:microsoft.com/office/officeart/2005/8/layout/vList2"/>
    <dgm:cxn modelId="{3E6D8AEE-ED05-42D0-AA3A-4FF09BEAB062}" type="presParOf" srcId="{EDEE13E1-82F4-49BB-8DBD-ED88DF446EE1}" destId="{9EF82880-DDB0-4C71-A2FD-82DBB333089E}" srcOrd="0" destOrd="0" presId="urn:microsoft.com/office/officeart/2005/8/layout/vList2"/>
    <dgm:cxn modelId="{061206EF-27C1-462E-904D-1DE4021B2B1E}" type="presParOf" srcId="{EDEE13E1-82F4-49BB-8DBD-ED88DF446EE1}" destId="{A617AB82-19BA-43AA-AAD4-A990CF5D038C}" srcOrd="1" destOrd="0" presId="urn:microsoft.com/office/officeart/2005/8/layout/vList2"/>
    <dgm:cxn modelId="{5A0080EE-0AE4-4F79-A172-451C372034A4}" type="presParOf" srcId="{EDEE13E1-82F4-49BB-8DBD-ED88DF446EE1}" destId="{E7984F2F-89A2-48AA-B979-D8564ADC8742}" srcOrd="2" destOrd="0" presId="urn:microsoft.com/office/officeart/2005/8/layout/vList2"/>
    <dgm:cxn modelId="{659B853F-0B0E-43E4-9AFC-FAC1E0E76691}" type="presParOf" srcId="{EDEE13E1-82F4-49BB-8DBD-ED88DF446EE1}" destId="{1AF6439B-5391-4C76-8741-B2BB384F7AB8}" srcOrd="3" destOrd="0" presId="urn:microsoft.com/office/officeart/2005/8/layout/vList2"/>
    <dgm:cxn modelId="{3FBBB6CB-D65E-498B-ABE6-A575E88AAAAB}" type="presParOf" srcId="{EDEE13E1-82F4-49BB-8DBD-ED88DF446EE1}" destId="{022AF3C2-F084-486F-893B-1FB08CB29D76}" srcOrd="4" destOrd="0" presId="urn:microsoft.com/office/officeart/2005/8/layout/vList2"/>
    <dgm:cxn modelId="{933EF8C0-0DF5-470A-909B-9E758FD73C65}" type="presParOf" srcId="{EDEE13E1-82F4-49BB-8DBD-ED88DF446EE1}" destId="{73480A5B-B5C7-4CB1-B55D-809EAC912BAD}" srcOrd="5" destOrd="0" presId="urn:microsoft.com/office/officeart/2005/8/layout/vList2"/>
    <dgm:cxn modelId="{4D9B1B68-993A-40D0-85ED-0338EED637F1}" type="presParOf" srcId="{EDEE13E1-82F4-49BB-8DBD-ED88DF446EE1}" destId="{27D9C70B-33C4-4CA6-8A60-C79DDF0AA015}" srcOrd="6" destOrd="0" presId="urn:microsoft.com/office/officeart/2005/8/layout/vList2"/>
    <dgm:cxn modelId="{60FF5FB8-119A-4394-9CC2-F54654119889}" type="presParOf" srcId="{EDEE13E1-82F4-49BB-8DBD-ED88DF446EE1}" destId="{6091077F-13CB-4E7B-8E5F-119376431B78}" srcOrd="7" destOrd="0" presId="urn:microsoft.com/office/officeart/2005/8/layout/vList2"/>
    <dgm:cxn modelId="{24210A18-0723-435C-A37E-A812051831B4}" type="presParOf" srcId="{EDEE13E1-82F4-49BB-8DBD-ED88DF446EE1}" destId="{BA1A0D3F-8CE9-4E7F-B1F6-578E6AAD4F6D}" srcOrd="8" destOrd="0" presId="urn:microsoft.com/office/officeart/2005/8/layout/vList2"/>
    <dgm:cxn modelId="{BA1D140C-1AB4-43D1-92B6-A570D44CE138}" type="presParOf" srcId="{EDEE13E1-82F4-49BB-8DBD-ED88DF446EE1}" destId="{8BA1A253-EFE9-4DBF-B15F-5FE94579F075}" srcOrd="9" destOrd="0" presId="urn:microsoft.com/office/officeart/2005/8/layout/vList2"/>
    <dgm:cxn modelId="{88CA32C1-F995-4552-A977-1017D0A2AE6D}" type="presParOf" srcId="{EDEE13E1-82F4-49BB-8DBD-ED88DF446EE1}" destId="{028C95C8-CF1F-4B9A-9C0B-EA0C16A5D7E2}"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2258F68C-6379-48D6-8DF0-D0758E57281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DB9479E-BDB9-4B66-88CC-78530761FD96}">
      <dgm:prSet/>
      <dgm:spPr/>
      <dgm:t>
        <a:bodyPr/>
        <a:lstStyle/>
        <a:p>
          <a:r>
            <a:rPr lang="en-GB" baseline="0"/>
            <a:t>Mutation in the cell division cycle 42 (CDC42) gene.</a:t>
          </a:r>
          <a:endParaRPr lang="en-US"/>
        </a:p>
      </dgm:t>
    </dgm:pt>
    <dgm:pt modelId="{E73BFE55-D0E1-4BD4-ADDE-B0A2561CBC84}" type="parTrans" cxnId="{BF63869B-B73D-4832-8DC6-9B162A5A71E4}">
      <dgm:prSet/>
      <dgm:spPr/>
      <dgm:t>
        <a:bodyPr/>
        <a:lstStyle/>
        <a:p>
          <a:endParaRPr lang="en-US"/>
        </a:p>
      </dgm:t>
    </dgm:pt>
    <dgm:pt modelId="{99012BFE-7C96-463D-BFB3-8CB761CE1FC7}" type="sibTrans" cxnId="{BF63869B-B73D-4832-8DC6-9B162A5A71E4}">
      <dgm:prSet/>
      <dgm:spPr/>
      <dgm:t>
        <a:bodyPr/>
        <a:lstStyle/>
        <a:p>
          <a:endParaRPr lang="en-US"/>
        </a:p>
      </dgm:t>
    </dgm:pt>
    <dgm:pt modelId="{2F540C33-E71F-430C-A209-4A28087F5701}">
      <dgm:prSet/>
      <dgm:spPr/>
      <dgm:t>
        <a:bodyPr/>
        <a:lstStyle/>
        <a:p>
          <a:r>
            <a:rPr lang="en-GB" baseline="0"/>
            <a:t>Associates neonatal onset of persistent fever, rash, hepatosplenomegaly, pancytopenia, transaminitis and persistently elevated markers of inflammation.</a:t>
          </a:r>
          <a:endParaRPr lang="en-US"/>
        </a:p>
      </dgm:t>
    </dgm:pt>
    <dgm:pt modelId="{25854F28-F223-4F0E-B778-AA0C7C591486}" type="parTrans" cxnId="{619F64FC-3DE3-42FD-92DA-4EEC2BF115B6}">
      <dgm:prSet/>
      <dgm:spPr/>
      <dgm:t>
        <a:bodyPr/>
        <a:lstStyle/>
        <a:p>
          <a:endParaRPr lang="en-US"/>
        </a:p>
      </dgm:t>
    </dgm:pt>
    <dgm:pt modelId="{A5902976-F327-4408-B1E0-41E5C89F155A}" type="sibTrans" cxnId="{619F64FC-3DE3-42FD-92DA-4EEC2BF115B6}">
      <dgm:prSet/>
      <dgm:spPr/>
      <dgm:t>
        <a:bodyPr/>
        <a:lstStyle/>
        <a:p>
          <a:endParaRPr lang="en-US"/>
        </a:p>
      </dgm:t>
    </dgm:pt>
    <dgm:pt modelId="{3C8D1592-AB12-438B-960A-17637235F0B2}">
      <dgm:prSet/>
      <dgm:spPr/>
      <dgm:t>
        <a:bodyPr/>
        <a:lstStyle/>
        <a:p>
          <a:r>
            <a:rPr lang="en-GB" baseline="0"/>
            <a:t>High ferritin and IL-18 levels are found.</a:t>
          </a:r>
          <a:endParaRPr lang="en-US"/>
        </a:p>
      </dgm:t>
    </dgm:pt>
    <dgm:pt modelId="{4161FF77-C736-4C54-9BFA-FED109C85AB0}" type="parTrans" cxnId="{A96E6C4B-A0AC-4094-95D5-66BDDAB21ED6}">
      <dgm:prSet/>
      <dgm:spPr/>
      <dgm:t>
        <a:bodyPr/>
        <a:lstStyle/>
        <a:p>
          <a:endParaRPr lang="en-US"/>
        </a:p>
      </dgm:t>
    </dgm:pt>
    <dgm:pt modelId="{3509736B-9449-45BA-BC4D-8E84DF24AA5A}" type="sibTrans" cxnId="{A96E6C4B-A0AC-4094-95D5-66BDDAB21ED6}">
      <dgm:prSet/>
      <dgm:spPr/>
      <dgm:t>
        <a:bodyPr/>
        <a:lstStyle/>
        <a:p>
          <a:endParaRPr lang="en-US"/>
        </a:p>
      </dgm:t>
    </dgm:pt>
    <dgm:pt modelId="{B9D4F21F-23DA-4962-BC85-D066CFCC007F}">
      <dgm:prSet/>
      <dgm:spPr/>
      <dgm:t>
        <a:bodyPr/>
        <a:lstStyle/>
        <a:p>
          <a:r>
            <a:rPr lang="en-GB" baseline="0"/>
            <a:t>Most patients have mild dysmorphism (frontal bossing, hypertelorism, nasal bridge depression).</a:t>
          </a:r>
          <a:endParaRPr lang="en-US"/>
        </a:p>
      </dgm:t>
    </dgm:pt>
    <dgm:pt modelId="{53B79926-A30A-46B7-B753-FBCB901FCEE1}" type="parTrans" cxnId="{C6765E3C-1317-4F4D-BEB5-40E49DE38CDA}">
      <dgm:prSet/>
      <dgm:spPr/>
      <dgm:t>
        <a:bodyPr/>
        <a:lstStyle/>
        <a:p>
          <a:endParaRPr lang="en-US"/>
        </a:p>
      </dgm:t>
    </dgm:pt>
    <dgm:pt modelId="{A95DB1EF-9B17-46B7-A7E5-1B738286B9C2}" type="sibTrans" cxnId="{C6765E3C-1317-4F4D-BEB5-40E49DE38CDA}">
      <dgm:prSet/>
      <dgm:spPr/>
      <dgm:t>
        <a:bodyPr/>
        <a:lstStyle/>
        <a:p>
          <a:endParaRPr lang="en-US"/>
        </a:p>
      </dgm:t>
    </dgm:pt>
    <dgm:pt modelId="{89157A48-EEBD-4369-BAB2-7BE3B5AF577E}">
      <dgm:prSet/>
      <dgm:spPr/>
      <dgm:t>
        <a:bodyPr/>
        <a:lstStyle/>
        <a:p>
          <a:r>
            <a:rPr lang="en-GB" baseline="0"/>
            <a:t>The eruption is urticarial with petaloid and/or polycyclic confluence of lesions.</a:t>
          </a:r>
          <a:endParaRPr lang="en-US"/>
        </a:p>
      </dgm:t>
    </dgm:pt>
    <dgm:pt modelId="{C1D51003-F3DE-4D2A-90E9-086D4FE10BCF}" type="parTrans" cxnId="{7897FEB3-F899-439C-8F10-1D9648985386}">
      <dgm:prSet/>
      <dgm:spPr/>
      <dgm:t>
        <a:bodyPr/>
        <a:lstStyle/>
        <a:p>
          <a:endParaRPr lang="en-US"/>
        </a:p>
      </dgm:t>
    </dgm:pt>
    <dgm:pt modelId="{03077AEA-A865-4CA3-A563-C3A3B84C3900}" type="sibTrans" cxnId="{7897FEB3-F899-439C-8F10-1D9648985386}">
      <dgm:prSet/>
      <dgm:spPr/>
      <dgm:t>
        <a:bodyPr/>
        <a:lstStyle/>
        <a:p>
          <a:endParaRPr lang="en-US"/>
        </a:p>
      </dgm:t>
    </dgm:pt>
    <dgm:pt modelId="{EB9F2615-0E82-4D62-A631-4202CC1499B2}" type="pres">
      <dgm:prSet presAssocID="{2258F68C-6379-48D6-8DF0-D0758E572812}" presName="linear" presStyleCnt="0">
        <dgm:presLayoutVars>
          <dgm:animLvl val="lvl"/>
          <dgm:resizeHandles val="exact"/>
        </dgm:presLayoutVars>
      </dgm:prSet>
      <dgm:spPr/>
    </dgm:pt>
    <dgm:pt modelId="{2BCED78E-C165-4601-A2B1-0746F7F5EBB7}" type="pres">
      <dgm:prSet presAssocID="{EDB9479E-BDB9-4B66-88CC-78530761FD96}" presName="parentText" presStyleLbl="node1" presStyleIdx="0" presStyleCnt="5">
        <dgm:presLayoutVars>
          <dgm:chMax val="0"/>
          <dgm:bulletEnabled val="1"/>
        </dgm:presLayoutVars>
      </dgm:prSet>
      <dgm:spPr/>
    </dgm:pt>
    <dgm:pt modelId="{74471370-18F7-43C8-9C57-5398EAE5B1A7}" type="pres">
      <dgm:prSet presAssocID="{99012BFE-7C96-463D-BFB3-8CB761CE1FC7}" presName="spacer" presStyleCnt="0"/>
      <dgm:spPr/>
    </dgm:pt>
    <dgm:pt modelId="{85C85390-8CF9-4BC9-AACA-B241AA3F2598}" type="pres">
      <dgm:prSet presAssocID="{2F540C33-E71F-430C-A209-4A28087F5701}" presName="parentText" presStyleLbl="node1" presStyleIdx="1" presStyleCnt="5">
        <dgm:presLayoutVars>
          <dgm:chMax val="0"/>
          <dgm:bulletEnabled val="1"/>
        </dgm:presLayoutVars>
      </dgm:prSet>
      <dgm:spPr/>
    </dgm:pt>
    <dgm:pt modelId="{2E9666A5-9264-46AC-BDB0-96B038DFDFEC}" type="pres">
      <dgm:prSet presAssocID="{A5902976-F327-4408-B1E0-41E5C89F155A}" presName="spacer" presStyleCnt="0"/>
      <dgm:spPr/>
    </dgm:pt>
    <dgm:pt modelId="{C0B38973-2195-4554-992D-2D20B22D4852}" type="pres">
      <dgm:prSet presAssocID="{3C8D1592-AB12-438B-960A-17637235F0B2}" presName="parentText" presStyleLbl="node1" presStyleIdx="2" presStyleCnt="5">
        <dgm:presLayoutVars>
          <dgm:chMax val="0"/>
          <dgm:bulletEnabled val="1"/>
        </dgm:presLayoutVars>
      </dgm:prSet>
      <dgm:spPr/>
    </dgm:pt>
    <dgm:pt modelId="{B03A90D9-E886-4348-A39D-A983817024B9}" type="pres">
      <dgm:prSet presAssocID="{3509736B-9449-45BA-BC4D-8E84DF24AA5A}" presName="spacer" presStyleCnt="0"/>
      <dgm:spPr/>
    </dgm:pt>
    <dgm:pt modelId="{1A7AC0F6-1011-4C5F-A9BF-9B6DAF7279B2}" type="pres">
      <dgm:prSet presAssocID="{B9D4F21F-23DA-4962-BC85-D066CFCC007F}" presName="parentText" presStyleLbl="node1" presStyleIdx="3" presStyleCnt="5">
        <dgm:presLayoutVars>
          <dgm:chMax val="0"/>
          <dgm:bulletEnabled val="1"/>
        </dgm:presLayoutVars>
      </dgm:prSet>
      <dgm:spPr/>
    </dgm:pt>
    <dgm:pt modelId="{1A1B47A9-60E4-4D1B-9B6A-1B9B1CF06884}" type="pres">
      <dgm:prSet presAssocID="{A95DB1EF-9B17-46B7-A7E5-1B738286B9C2}" presName="spacer" presStyleCnt="0"/>
      <dgm:spPr/>
    </dgm:pt>
    <dgm:pt modelId="{73EE6419-1A1D-4EB7-B7FC-DC769218BDAA}" type="pres">
      <dgm:prSet presAssocID="{89157A48-EEBD-4369-BAB2-7BE3B5AF577E}" presName="parentText" presStyleLbl="node1" presStyleIdx="4" presStyleCnt="5">
        <dgm:presLayoutVars>
          <dgm:chMax val="0"/>
          <dgm:bulletEnabled val="1"/>
        </dgm:presLayoutVars>
      </dgm:prSet>
      <dgm:spPr/>
    </dgm:pt>
  </dgm:ptLst>
  <dgm:cxnLst>
    <dgm:cxn modelId="{C6765E3C-1317-4F4D-BEB5-40E49DE38CDA}" srcId="{2258F68C-6379-48D6-8DF0-D0758E572812}" destId="{B9D4F21F-23DA-4962-BC85-D066CFCC007F}" srcOrd="3" destOrd="0" parTransId="{53B79926-A30A-46B7-B753-FBCB901FCEE1}" sibTransId="{A95DB1EF-9B17-46B7-A7E5-1B738286B9C2}"/>
    <dgm:cxn modelId="{A96E6C4B-A0AC-4094-95D5-66BDDAB21ED6}" srcId="{2258F68C-6379-48D6-8DF0-D0758E572812}" destId="{3C8D1592-AB12-438B-960A-17637235F0B2}" srcOrd="2" destOrd="0" parTransId="{4161FF77-C736-4C54-9BFA-FED109C85AB0}" sibTransId="{3509736B-9449-45BA-BC4D-8E84DF24AA5A}"/>
    <dgm:cxn modelId="{07517D78-CC7B-4D7E-B03B-472D44A3DF16}" type="presOf" srcId="{EDB9479E-BDB9-4B66-88CC-78530761FD96}" destId="{2BCED78E-C165-4601-A2B1-0746F7F5EBB7}" srcOrd="0" destOrd="0" presId="urn:microsoft.com/office/officeart/2005/8/layout/vList2"/>
    <dgm:cxn modelId="{0076795A-B55C-4210-ACC7-529482836413}" type="presOf" srcId="{B9D4F21F-23DA-4962-BC85-D066CFCC007F}" destId="{1A7AC0F6-1011-4C5F-A9BF-9B6DAF7279B2}" srcOrd="0" destOrd="0" presId="urn:microsoft.com/office/officeart/2005/8/layout/vList2"/>
    <dgm:cxn modelId="{F8A2A07A-F20F-4AE2-8B59-09967C937F59}" type="presOf" srcId="{2258F68C-6379-48D6-8DF0-D0758E572812}" destId="{EB9F2615-0E82-4D62-A631-4202CC1499B2}" srcOrd="0" destOrd="0" presId="urn:microsoft.com/office/officeart/2005/8/layout/vList2"/>
    <dgm:cxn modelId="{3769FD86-4D72-469F-A91A-BD76E2D92015}" type="presOf" srcId="{3C8D1592-AB12-438B-960A-17637235F0B2}" destId="{C0B38973-2195-4554-992D-2D20B22D4852}" srcOrd="0" destOrd="0" presId="urn:microsoft.com/office/officeart/2005/8/layout/vList2"/>
    <dgm:cxn modelId="{BF63869B-B73D-4832-8DC6-9B162A5A71E4}" srcId="{2258F68C-6379-48D6-8DF0-D0758E572812}" destId="{EDB9479E-BDB9-4B66-88CC-78530761FD96}" srcOrd="0" destOrd="0" parTransId="{E73BFE55-D0E1-4BD4-ADDE-B0A2561CBC84}" sibTransId="{99012BFE-7C96-463D-BFB3-8CB761CE1FC7}"/>
    <dgm:cxn modelId="{7897FEB3-F899-439C-8F10-1D9648985386}" srcId="{2258F68C-6379-48D6-8DF0-D0758E572812}" destId="{89157A48-EEBD-4369-BAB2-7BE3B5AF577E}" srcOrd="4" destOrd="0" parTransId="{C1D51003-F3DE-4D2A-90E9-086D4FE10BCF}" sibTransId="{03077AEA-A865-4CA3-A563-C3A3B84C3900}"/>
    <dgm:cxn modelId="{5942E1BC-0EDE-4125-B4EB-366D6F71A46B}" type="presOf" srcId="{2F540C33-E71F-430C-A209-4A28087F5701}" destId="{85C85390-8CF9-4BC9-AACA-B241AA3F2598}" srcOrd="0" destOrd="0" presId="urn:microsoft.com/office/officeart/2005/8/layout/vList2"/>
    <dgm:cxn modelId="{0EE399C8-BEF4-49D0-8520-3FA8A94CE665}" type="presOf" srcId="{89157A48-EEBD-4369-BAB2-7BE3B5AF577E}" destId="{73EE6419-1A1D-4EB7-B7FC-DC769218BDAA}" srcOrd="0" destOrd="0" presId="urn:microsoft.com/office/officeart/2005/8/layout/vList2"/>
    <dgm:cxn modelId="{619F64FC-3DE3-42FD-92DA-4EEC2BF115B6}" srcId="{2258F68C-6379-48D6-8DF0-D0758E572812}" destId="{2F540C33-E71F-430C-A209-4A28087F5701}" srcOrd="1" destOrd="0" parTransId="{25854F28-F223-4F0E-B778-AA0C7C591486}" sibTransId="{A5902976-F327-4408-B1E0-41E5C89F155A}"/>
    <dgm:cxn modelId="{B1B053AA-8AA1-42C1-94B8-AAC07399DD71}" type="presParOf" srcId="{EB9F2615-0E82-4D62-A631-4202CC1499B2}" destId="{2BCED78E-C165-4601-A2B1-0746F7F5EBB7}" srcOrd="0" destOrd="0" presId="urn:microsoft.com/office/officeart/2005/8/layout/vList2"/>
    <dgm:cxn modelId="{54C33739-245A-49F6-8EB5-16859EC36AD6}" type="presParOf" srcId="{EB9F2615-0E82-4D62-A631-4202CC1499B2}" destId="{74471370-18F7-43C8-9C57-5398EAE5B1A7}" srcOrd="1" destOrd="0" presId="urn:microsoft.com/office/officeart/2005/8/layout/vList2"/>
    <dgm:cxn modelId="{5B4DE5EC-542C-4D46-911A-E9E3689FE74F}" type="presParOf" srcId="{EB9F2615-0E82-4D62-A631-4202CC1499B2}" destId="{85C85390-8CF9-4BC9-AACA-B241AA3F2598}" srcOrd="2" destOrd="0" presId="urn:microsoft.com/office/officeart/2005/8/layout/vList2"/>
    <dgm:cxn modelId="{6AF55560-354C-4844-95B9-D54CAC2C4FE3}" type="presParOf" srcId="{EB9F2615-0E82-4D62-A631-4202CC1499B2}" destId="{2E9666A5-9264-46AC-BDB0-96B038DFDFEC}" srcOrd="3" destOrd="0" presId="urn:microsoft.com/office/officeart/2005/8/layout/vList2"/>
    <dgm:cxn modelId="{4AB9FEC9-5A65-4911-8E33-C8A5C248C30F}" type="presParOf" srcId="{EB9F2615-0E82-4D62-A631-4202CC1499B2}" destId="{C0B38973-2195-4554-992D-2D20B22D4852}" srcOrd="4" destOrd="0" presId="urn:microsoft.com/office/officeart/2005/8/layout/vList2"/>
    <dgm:cxn modelId="{8CEDA98A-9554-4579-BC9D-90A5E974C076}" type="presParOf" srcId="{EB9F2615-0E82-4D62-A631-4202CC1499B2}" destId="{B03A90D9-E886-4348-A39D-A983817024B9}" srcOrd="5" destOrd="0" presId="urn:microsoft.com/office/officeart/2005/8/layout/vList2"/>
    <dgm:cxn modelId="{F9E6CEAE-8F86-4946-9777-0E0B8EDCDDAC}" type="presParOf" srcId="{EB9F2615-0E82-4D62-A631-4202CC1499B2}" destId="{1A7AC0F6-1011-4C5F-A9BF-9B6DAF7279B2}" srcOrd="6" destOrd="0" presId="urn:microsoft.com/office/officeart/2005/8/layout/vList2"/>
    <dgm:cxn modelId="{C707D022-2511-48BE-9F2D-D9906945FE74}" type="presParOf" srcId="{EB9F2615-0E82-4D62-A631-4202CC1499B2}" destId="{1A1B47A9-60E4-4D1B-9B6A-1B9B1CF06884}" srcOrd="7" destOrd="0" presId="urn:microsoft.com/office/officeart/2005/8/layout/vList2"/>
    <dgm:cxn modelId="{12CA3D1A-924C-485D-BCAE-BCAD3ABCC7D3}" type="presParOf" srcId="{EB9F2615-0E82-4D62-A631-4202CC1499B2}" destId="{73EE6419-1A1D-4EB7-B7FC-DC769218BDAA}"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E4A841DD-D190-4636-A3E2-76A46AF05AB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90E52A7-F956-4CFD-9581-7835E3FE9BB7}">
      <dgm:prSet/>
      <dgm:spPr/>
      <dgm:t>
        <a:bodyPr/>
        <a:lstStyle/>
        <a:p>
          <a:r>
            <a:rPr lang="en-GB"/>
            <a:t>Histopathology :- perivascular lymphocytic and neutrophilic infiltration.</a:t>
          </a:r>
          <a:endParaRPr lang="en-US"/>
        </a:p>
      </dgm:t>
    </dgm:pt>
    <dgm:pt modelId="{952FF1B4-6641-404C-8837-FD3539B4D6D5}" type="parTrans" cxnId="{DAEAF5D4-40BA-46D7-AB75-4C8BCD4B88B2}">
      <dgm:prSet/>
      <dgm:spPr/>
      <dgm:t>
        <a:bodyPr/>
        <a:lstStyle/>
        <a:p>
          <a:endParaRPr lang="en-US"/>
        </a:p>
      </dgm:t>
    </dgm:pt>
    <dgm:pt modelId="{5D631B3A-5E98-4935-A83B-A1BB93D4BB34}" type="sibTrans" cxnId="{DAEAF5D4-40BA-46D7-AB75-4C8BCD4B88B2}">
      <dgm:prSet/>
      <dgm:spPr/>
      <dgm:t>
        <a:bodyPr/>
        <a:lstStyle/>
        <a:p>
          <a:endParaRPr lang="en-US"/>
        </a:p>
      </dgm:t>
    </dgm:pt>
    <dgm:pt modelId="{B8155A22-37AE-4FD6-8674-FA4D2006F125}">
      <dgm:prSet/>
      <dgm:spPr/>
      <dgm:t>
        <a:bodyPr/>
        <a:lstStyle/>
        <a:p>
          <a:r>
            <a:rPr lang="en-GB"/>
            <a:t>The disease is severe with no established treatment.</a:t>
          </a:r>
          <a:endParaRPr lang="en-US"/>
        </a:p>
      </dgm:t>
    </dgm:pt>
    <dgm:pt modelId="{9F2D6CC0-189C-4549-A994-0935324301D6}" type="parTrans" cxnId="{03D53AAF-BE51-4629-8834-1D31ECC7025E}">
      <dgm:prSet/>
      <dgm:spPr/>
      <dgm:t>
        <a:bodyPr/>
        <a:lstStyle/>
        <a:p>
          <a:endParaRPr lang="en-US"/>
        </a:p>
      </dgm:t>
    </dgm:pt>
    <dgm:pt modelId="{5C39E487-D598-4E42-ACD3-D76210730728}" type="sibTrans" cxnId="{03D53AAF-BE51-4629-8834-1D31ECC7025E}">
      <dgm:prSet/>
      <dgm:spPr/>
      <dgm:t>
        <a:bodyPr/>
        <a:lstStyle/>
        <a:p>
          <a:endParaRPr lang="en-US"/>
        </a:p>
      </dgm:t>
    </dgm:pt>
    <dgm:pt modelId="{007DEF93-D81F-4639-8A0D-06B4D849F4A6}">
      <dgm:prSet/>
      <dgm:spPr/>
      <dgm:t>
        <a:bodyPr/>
        <a:lstStyle/>
        <a:p>
          <a:r>
            <a:rPr lang="en-GB"/>
            <a:t>IL-1 inhibition was very efficient in a few patients and IFN gamma inhibitors could be helpful.</a:t>
          </a:r>
          <a:endParaRPr lang="en-US"/>
        </a:p>
      </dgm:t>
    </dgm:pt>
    <dgm:pt modelId="{8A78C256-0496-4BE8-B019-6131D5097ACE}" type="parTrans" cxnId="{FEAFE700-C702-48A4-8991-C94D07031368}">
      <dgm:prSet/>
      <dgm:spPr/>
      <dgm:t>
        <a:bodyPr/>
        <a:lstStyle/>
        <a:p>
          <a:endParaRPr lang="en-US"/>
        </a:p>
      </dgm:t>
    </dgm:pt>
    <dgm:pt modelId="{8643A78F-B07D-4FD9-AFC5-AB9ECAFE6CCA}" type="sibTrans" cxnId="{FEAFE700-C702-48A4-8991-C94D07031368}">
      <dgm:prSet/>
      <dgm:spPr/>
      <dgm:t>
        <a:bodyPr/>
        <a:lstStyle/>
        <a:p>
          <a:endParaRPr lang="en-US"/>
        </a:p>
      </dgm:t>
    </dgm:pt>
    <dgm:pt modelId="{6D0CF5D1-9CF1-46EE-A0C9-1E8B7C90A81D}" type="pres">
      <dgm:prSet presAssocID="{E4A841DD-D190-4636-A3E2-76A46AF05ABD}" presName="linear" presStyleCnt="0">
        <dgm:presLayoutVars>
          <dgm:animLvl val="lvl"/>
          <dgm:resizeHandles val="exact"/>
        </dgm:presLayoutVars>
      </dgm:prSet>
      <dgm:spPr/>
    </dgm:pt>
    <dgm:pt modelId="{85E537F3-2594-4711-AC98-AF848E9C93F5}" type="pres">
      <dgm:prSet presAssocID="{190E52A7-F956-4CFD-9581-7835E3FE9BB7}" presName="parentText" presStyleLbl="node1" presStyleIdx="0" presStyleCnt="3">
        <dgm:presLayoutVars>
          <dgm:chMax val="0"/>
          <dgm:bulletEnabled val="1"/>
        </dgm:presLayoutVars>
      </dgm:prSet>
      <dgm:spPr/>
    </dgm:pt>
    <dgm:pt modelId="{1175611C-7ED3-4F7B-AD42-B8D82C921AD9}" type="pres">
      <dgm:prSet presAssocID="{5D631B3A-5E98-4935-A83B-A1BB93D4BB34}" presName="spacer" presStyleCnt="0"/>
      <dgm:spPr/>
    </dgm:pt>
    <dgm:pt modelId="{D3F3AA18-247B-4A4B-B5D8-063022E03995}" type="pres">
      <dgm:prSet presAssocID="{B8155A22-37AE-4FD6-8674-FA4D2006F125}" presName="parentText" presStyleLbl="node1" presStyleIdx="1" presStyleCnt="3">
        <dgm:presLayoutVars>
          <dgm:chMax val="0"/>
          <dgm:bulletEnabled val="1"/>
        </dgm:presLayoutVars>
      </dgm:prSet>
      <dgm:spPr/>
    </dgm:pt>
    <dgm:pt modelId="{E05D13BC-D04C-4BB7-9073-9606A60A191C}" type="pres">
      <dgm:prSet presAssocID="{5C39E487-D598-4E42-ACD3-D76210730728}" presName="spacer" presStyleCnt="0"/>
      <dgm:spPr/>
    </dgm:pt>
    <dgm:pt modelId="{72B7CAC1-0D7D-44A2-9170-7CB330CCFB0B}" type="pres">
      <dgm:prSet presAssocID="{007DEF93-D81F-4639-8A0D-06B4D849F4A6}" presName="parentText" presStyleLbl="node1" presStyleIdx="2" presStyleCnt="3">
        <dgm:presLayoutVars>
          <dgm:chMax val="0"/>
          <dgm:bulletEnabled val="1"/>
        </dgm:presLayoutVars>
      </dgm:prSet>
      <dgm:spPr/>
    </dgm:pt>
  </dgm:ptLst>
  <dgm:cxnLst>
    <dgm:cxn modelId="{FEAFE700-C702-48A4-8991-C94D07031368}" srcId="{E4A841DD-D190-4636-A3E2-76A46AF05ABD}" destId="{007DEF93-D81F-4639-8A0D-06B4D849F4A6}" srcOrd="2" destOrd="0" parTransId="{8A78C256-0496-4BE8-B019-6131D5097ACE}" sibTransId="{8643A78F-B07D-4FD9-AFC5-AB9ECAFE6CCA}"/>
    <dgm:cxn modelId="{CA57DD01-D182-4968-8F13-58A677B54DF6}" type="presOf" srcId="{007DEF93-D81F-4639-8A0D-06B4D849F4A6}" destId="{72B7CAC1-0D7D-44A2-9170-7CB330CCFB0B}" srcOrd="0" destOrd="0" presId="urn:microsoft.com/office/officeart/2005/8/layout/vList2"/>
    <dgm:cxn modelId="{39AABA07-5BBD-425A-821B-A456CD388CBC}" type="presOf" srcId="{B8155A22-37AE-4FD6-8674-FA4D2006F125}" destId="{D3F3AA18-247B-4A4B-B5D8-063022E03995}" srcOrd="0" destOrd="0" presId="urn:microsoft.com/office/officeart/2005/8/layout/vList2"/>
    <dgm:cxn modelId="{03D53AAF-BE51-4629-8834-1D31ECC7025E}" srcId="{E4A841DD-D190-4636-A3E2-76A46AF05ABD}" destId="{B8155A22-37AE-4FD6-8674-FA4D2006F125}" srcOrd="1" destOrd="0" parTransId="{9F2D6CC0-189C-4549-A994-0935324301D6}" sibTransId="{5C39E487-D598-4E42-ACD3-D76210730728}"/>
    <dgm:cxn modelId="{B1B816BE-633F-4F11-BFEE-E6365A7D2297}" type="presOf" srcId="{190E52A7-F956-4CFD-9581-7835E3FE9BB7}" destId="{85E537F3-2594-4711-AC98-AF848E9C93F5}" srcOrd="0" destOrd="0" presId="urn:microsoft.com/office/officeart/2005/8/layout/vList2"/>
    <dgm:cxn modelId="{DAEAF5D4-40BA-46D7-AB75-4C8BCD4B88B2}" srcId="{E4A841DD-D190-4636-A3E2-76A46AF05ABD}" destId="{190E52A7-F956-4CFD-9581-7835E3FE9BB7}" srcOrd="0" destOrd="0" parTransId="{952FF1B4-6641-404C-8837-FD3539B4D6D5}" sibTransId="{5D631B3A-5E98-4935-A83B-A1BB93D4BB34}"/>
    <dgm:cxn modelId="{23C6B9E7-7733-412D-AA63-91B4AACC8501}" type="presOf" srcId="{E4A841DD-D190-4636-A3E2-76A46AF05ABD}" destId="{6D0CF5D1-9CF1-46EE-A0C9-1E8B7C90A81D}" srcOrd="0" destOrd="0" presId="urn:microsoft.com/office/officeart/2005/8/layout/vList2"/>
    <dgm:cxn modelId="{2F274929-E845-4B27-A044-E3B32F408750}" type="presParOf" srcId="{6D0CF5D1-9CF1-46EE-A0C9-1E8B7C90A81D}" destId="{85E537F3-2594-4711-AC98-AF848E9C93F5}" srcOrd="0" destOrd="0" presId="urn:microsoft.com/office/officeart/2005/8/layout/vList2"/>
    <dgm:cxn modelId="{51B78CD9-4DAF-463F-A1B1-22E1BE70FE98}" type="presParOf" srcId="{6D0CF5D1-9CF1-46EE-A0C9-1E8B7C90A81D}" destId="{1175611C-7ED3-4F7B-AD42-B8D82C921AD9}" srcOrd="1" destOrd="0" presId="urn:microsoft.com/office/officeart/2005/8/layout/vList2"/>
    <dgm:cxn modelId="{CC55F16E-3D00-4BCB-AD2A-13DF3D4E9955}" type="presParOf" srcId="{6D0CF5D1-9CF1-46EE-A0C9-1E8B7C90A81D}" destId="{D3F3AA18-247B-4A4B-B5D8-063022E03995}" srcOrd="2" destOrd="0" presId="urn:microsoft.com/office/officeart/2005/8/layout/vList2"/>
    <dgm:cxn modelId="{3BADDE2F-7052-4AD1-AC2B-01927B570BCA}" type="presParOf" srcId="{6D0CF5D1-9CF1-46EE-A0C9-1E8B7C90A81D}" destId="{E05D13BC-D04C-4BB7-9073-9606A60A191C}" srcOrd="3" destOrd="0" presId="urn:microsoft.com/office/officeart/2005/8/layout/vList2"/>
    <dgm:cxn modelId="{F32CFC6C-4FC2-4C3C-9B4A-4117FA9D598D}" type="presParOf" srcId="{6D0CF5D1-9CF1-46EE-A0C9-1E8B7C90A81D}" destId="{72B7CAC1-0D7D-44A2-9170-7CB330CCFB0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FD36ABBF-3C9F-4096-BB0A-2B7E6FB1F77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917280C-DF72-47E6-9DEE-DAD3D4B6B548}">
      <dgm:prSet/>
      <dgm:spPr/>
      <dgm:t>
        <a:bodyPr/>
        <a:lstStyle/>
        <a:p>
          <a:r>
            <a:rPr lang="en-GB"/>
            <a:t>ORAS is a rare recessive autoinflammatory disease related to mutations in the OTULIN/FAM105B gene encoding otulin.</a:t>
          </a:r>
          <a:endParaRPr lang="en-US"/>
        </a:p>
      </dgm:t>
    </dgm:pt>
    <dgm:pt modelId="{47F19683-BBD0-4B22-896A-B0AA79E6BF30}" type="parTrans" cxnId="{86E9CF40-1E4A-412E-A436-C7426F367728}">
      <dgm:prSet/>
      <dgm:spPr/>
      <dgm:t>
        <a:bodyPr/>
        <a:lstStyle/>
        <a:p>
          <a:endParaRPr lang="en-US"/>
        </a:p>
      </dgm:t>
    </dgm:pt>
    <dgm:pt modelId="{F900FA53-DA02-4BEC-94DA-3CF9310A6663}" type="sibTrans" cxnId="{86E9CF40-1E4A-412E-A436-C7426F367728}">
      <dgm:prSet/>
      <dgm:spPr/>
      <dgm:t>
        <a:bodyPr/>
        <a:lstStyle/>
        <a:p>
          <a:endParaRPr lang="en-US"/>
        </a:p>
      </dgm:t>
    </dgm:pt>
    <dgm:pt modelId="{B1A704C0-523F-42A7-86D9-C9DAAA46F2A5}">
      <dgm:prSet/>
      <dgm:spPr/>
      <dgm:t>
        <a:bodyPr/>
        <a:lstStyle/>
        <a:p>
          <a:r>
            <a:rPr lang="en-GB"/>
            <a:t>Early-onset fever, failure to thrive, joint and abdominal pain, diarrhoea, lymphadenopathy and elevated acute phase reactants.</a:t>
          </a:r>
          <a:endParaRPr lang="en-US"/>
        </a:p>
      </dgm:t>
    </dgm:pt>
    <dgm:pt modelId="{FAB055D5-90EE-4F10-B478-ED14D5351E33}" type="parTrans" cxnId="{DC075DA7-9871-4F8A-8C5E-B4D13F79B87B}">
      <dgm:prSet/>
      <dgm:spPr/>
      <dgm:t>
        <a:bodyPr/>
        <a:lstStyle/>
        <a:p>
          <a:endParaRPr lang="en-US"/>
        </a:p>
      </dgm:t>
    </dgm:pt>
    <dgm:pt modelId="{9D19D473-BA40-4AB9-A501-4ACF056DDD96}" type="sibTrans" cxnId="{DC075DA7-9871-4F8A-8C5E-B4D13F79B87B}">
      <dgm:prSet/>
      <dgm:spPr/>
      <dgm:t>
        <a:bodyPr/>
        <a:lstStyle/>
        <a:p>
          <a:endParaRPr lang="en-US"/>
        </a:p>
      </dgm:t>
    </dgm:pt>
    <dgm:pt modelId="{24C1E41F-0AC9-407E-8EC1-0CF98F02A9F8}">
      <dgm:prSet/>
      <dgm:spPr/>
      <dgm:t>
        <a:bodyPr/>
        <a:lstStyle/>
        <a:p>
          <a:r>
            <a:rPr lang="en-GB"/>
            <a:t>Cutaneous manifestations include red plaques and nodules, pustules and lipoatrophy.</a:t>
          </a:r>
          <a:endParaRPr lang="en-US"/>
        </a:p>
      </dgm:t>
    </dgm:pt>
    <dgm:pt modelId="{3EA95BD4-ADEE-4B2E-B16D-E5387AADE6F0}" type="parTrans" cxnId="{962B56EB-7CF4-40FB-8862-96A320C04447}">
      <dgm:prSet/>
      <dgm:spPr/>
      <dgm:t>
        <a:bodyPr/>
        <a:lstStyle/>
        <a:p>
          <a:endParaRPr lang="en-US"/>
        </a:p>
      </dgm:t>
    </dgm:pt>
    <dgm:pt modelId="{767614BF-04A7-4438-AD3A-A8948A157858}" type="sibTrans" cxnId="{962B56EB-7CF4-40FB-8862-96A320C04447}">
      <dgm:prSet/>
      <dgm:spPr/>
      <dgm:t>
        <a:bodyPr/>
        <a:lstStyle/>
        <a:p>
          <a:endParaRPr lang="en-US"/>
        </a:p>
      </dgm:t>
    </dgm:pt>
    <dgm:pt modelId="{A9B0CF2B-D042-4BCD-BC16-D45CB15B0ED4}">
      <dgm:prSet/>
      <dgm:spPr/>
      <dgm:t>
        <a:bodyPr/>
        <a:lstStyle/>
        <a:p>
          <a:r>
            <a:rPr lang="en-GB"/>
            <a:t>Untreated, ORAS can be fatal. </a:t>
          </a:r>
          <a:endParaRPr lang="en-US"/>
        </a:p>
      </dgm:t>
    </dgm:pt>
    <dgm:pt modelId="{726CC7C5-E2F6-4062-8709-D29489B4FD89}" type="parTrans" cxnId="{61D47354-C499-4822-9734-BD6D9DD5AB6C}">
      <dgm:prSet/>
      <dgm:spPr/>
      <dgm:t>
        <a:bodyPr/>
        <a:lstStyle/>
        <a:p>
          <a:endParaRPr lang="en-US"/>
        </a:p>
      </dgm:t>
    </dgm:pt>
    <dgm:pt modelId="{E12574F5-DAF4-454B-A0D6-4AB32AA46448}" type="sibTrans" cxnId="{61D47354-C499-4822-9734-BD6D9DD5AB6C}">
      <dgm:prSet/>
      <dgm:spPr/>
      <dgm:t>
        <a:bodyPr/>
        <a:lstStyle/>
        <a:p>
          <a:endParaRPr lang="en-US"/>
        </a:p>
      </dgm:t>
    </dgm:pt>
    <dgm:pt modelId="{95E98CD1-25D7-4743-951A-C8E068F6EC13}">
      <dgm:prSet/>
      <dgm:spPr/>
      <dgm:t>
        <a:bodyPr/>
        <a:lstStyle/>
        <a:p>
          <a:r>
            <a:rPr lang="en-GB"/>
            <a:t>TNF inhibitors are a very efficient treatment.</a:t>
          </a:r>
          <a:endParaRPr lang="en-US"/>
        </a:p>
      </dgm:t>
    </dgm:pt>
    <dgm:pt modelId="{AB97ADB8-DEEF-4B15-8E5C-83044CDC9EB7}" type="parTrans" cxnId="{E8C905ED-2284-4EBA-9E88-977AA06C5B79}">
      <dgm:prSet/>
      <dgm:spPr/>
      <dgm:t>
        <a:bodyPr/>
        <a:lstStyle/>
        <a:p>
          <a:endParaRPr lang="en-US"/>
        </a:p>
      </dgm:t>
    </dgm:pt>
    <dgm:pt modelId="{40D2461A-55B8-47FE-A2BC-8FB3E1AB4D6F}" type="sibTrans" cxnId="{E8C905ED-2284-4EBA-9E88-977AA06C5B79}">
      <dgm:prSet/>
      <dgm:spPr/>
      <dgm:t>
        <a:bodyPr/>
        <a:lstStyle/>
        <a:p>
          <a:endParaRPr lang="en-US"/>
        </a:p>
      </dgm:t>
    </dgm:pt>
    <dgm:pt modelId="{64CEF32A-D987-48C9-B53A-EC112188F4C0}" type="pres">
      <dgm:prSet presAssocID="{FD36ABBF-3C9F-4096-BB0A-2B7E6FB1F77E}" presName="linear" presStyleCnt="0">
        <dgm:presLayoutVars>
          <dgm:animLvl val="lvl"/>
          <dgm:resizeHandles val="exact"/>
        </dgm:presLayoutVars>
      </dgm:prSet>
      <dgm:spPr/>
    </dgm:pt>
    <dgm:pt modelId="{C8EEF5CC-7ED8-4CED-B714-2389ADC89F5B}" type="pres">
      <dgm:prSet presAssocID="{6917280C-DF72-47E6-9DEE-DAD3D4B6B548}" presName="parentText" presStyleLbl="node1" presStyleIdx="0" presStyleCnt="5">
        <dgm:presLayoutVars>
          <dgm:chMax val="0"/>
          <dgm:bulletEnabled val="1"/>
        </dgm:presLayoutVars>
      </dgm:prSet>
      <dgm:spPr/>
    </dgm:pt>
    <dgm:pt modelId="{1175B229-8318-4E98-AEB3-288CEA361F27}" type="pres">
      <dgm:prSet presAssocID="{F900FA53-DA02-4BEC-94DA-3CF9310A6663}" presName="spacer" presStyleCnt="0"/>
      <dgm:spPr/>
    </dgm:pt>
    <dgm:pt modelId="{BACE908E-39A5-4221-9E2D-1DC4BC8EEC1D}" type="pres">
      <dgm:prSet presAssocID="{B1A704C0-523F-42A7-86D9-C9DAAA46F2A5}" presName="parentText" presStyleLbl="node1" presStyleIdx="1" presStyleCnt="5">
        <dgm:presLayoutVars>
          <dgm:chMax val="0"/>
          <dgm:bulletEnabled val="1"/>
        </dgm:presLayoutVars>
      </dgm:prSet>
      <dgm:spPr/>
    </dgm:pt>
    <dgm:pt modelId="{61469C7A-FD84-4057-86A8-5AF51C6220C3}" type="pres">
      <dgm:prSet presAssocID="{9D19D473-BA40-4AB9-A501-4ACF056DDD96}" presName="spacer" presStyleCnt="0"/>
      <dgm:spPr/>
    </dgm:pt>
    <dgm:pt modelId="{8CBD4FB8-7A16-42DE-B7B5-DB954473CA45}" type="pres">
      <dgm:prSet presAssocID="{24C1E41F-0AC9-407E-8EC1-0CF98F02A9F8}" presName="parentText" presStyleLbl="node1" presStyleIdx="2" presStyleCnt="5">
        <dgm:presLayoutVars>
          <dgm:chMax val="0"/>
          <dgm:bulletEnabled val="1"/>
        </dgm:presLayoutVars>
      </dgm:prSet>
      <dgm:spPr/>
    </dgm:pt>
    <dgm:pt modelId="{32C91896-4DBD-47B0-A44F-0BBA7F654727}" type="pres">
      <dgm:prSet presAssocID="{767614BF-04A7-4438-AD3A-A8948A157858}" presName="spacer" presStyleCnt="0"/>
      <dgm:spPr/>
    </dgm:pt>
    <dgm:pt modelId="{E45BD85B-48DC-4F5D-99D8-DF662D79C87B}" type="pres">
      <dgm:prSet presAssocID="{A9B0CF2B-D042-4BCD-BC16-D45CB15B0ED4}" presName="parentText" presStyleLbl="node1" presStyleIdx="3" presStyleCnt="5">
        <dgm:presLayoutVars>
          <dgm:chMax val="0"/>
          <dgm:bulletEnabled val="1"/>
        </dgm:presLayoutVars>
      </dgm:prSet>
      <dgm:spPr/>
    </dgm:pt>
    <dgm:pt modelId="{83FCB4D9-4B15-4276-89FF-26C3E921E4D5}" type="pres">
      <dgm:prSet presAssocID="{E12574F5-DAF4-454B-A0D6-4AB32AA46448}" presName="spacer" presStyleCnt="0"/>
      <dgm:spPr/>
    </dgm:pt>
    <dgm:pt modelId="{DEA986E1-F7B2-4D65-B2DA-B96837567A15}" type="pres">
      <dgm:prSet presAssocID="{95E98CD1-25D7-4743-951A-C8E068F6EC13}" presName="parentText" presStyleLbl="node1" presStyleIdx="4" presStyleCnt="5">
        <dgm:presLayoutVars>
          <dgm:chMax val="0"/>
          <dgm:bulletEnabled val="1"/>
        </dgm:presLayoutVars>
      </dgm:prSet>
      <dgm:spPr/>
    </dgm:pt>
  </dgm:ptLst>
  <dgm:cxnLst>
    <dgm:cxn modelId="{86E9CF40-1E4A-412E-A436-C7426F367728}" srcId="{FD36ABBF-3C9F-4096-BB0A-2B7E6FB1F77E}" destId="{6917280C-DF72-47E6-9DEE-DAD3D4B6B548}" srcOrd="0" destOrd="0" parTransId="{47F19683-BBD0-4B22-896A-B0AA79E6BF30}" sibTransId="{F900FA53-DA02-4BEC-94DA-3CF9310A6663}"/>
    <dgm:cxn modelId="{B64D005E-6DCA-4F29-8036-9D3F2707E95F}" type="presOf" srcId="{6917280C-DF72-47E6-9DEE-DAD3D4B6B548}" destId="{C8EEF5CC-7ED8-4CED-B714-2389ADC89F5B}" srcOrd="0" destOrd="0" presId="urn:microsoft.com/office/officeart/2005/8/layout/vList2"/>
    <dgm:cxn modelId="{49C24663-E968-4F96-84FC-BA796C50DC27}" type="presOf" srcId="{FD36ABBF-3C9F-4096-BB0A-2B7E6FB1F77E}" destId="{64CEF32A-D987-48C9-B53A-EC112188F4C0}" srcOrd="0" destOrd="0" presId="urn:microsoft.com/office/officeart/2005/8/layout/vList2"/>
    <dgm:cxn modelId="{61D47354-C499-4822-9734-BD6D9DD5AB6C}" srcId="{FD36ABBF-3C9F-4096-BB0A-2B7E6FB1F77E}" destId="{A9B0CF2B-D042-4BCD-BC16-D45CB15B0ED4}" srcOrd="3" destOrd="0" parTransId="{726CC7C5-E2F6-4062-8709-D29489B4FD89}" sibTransId="{E12574F5-DAF4-454B-A0D6-4AB32AA46448}"/>
    <dgm:cxn modelId="{DC075DA7-9871-4F8A-8C5E-B4D13F79B87B}" srcId="{FD36ABBF-3C9F-4096-BB0A-2B7E6FB1F77E}" destId="{B1A704C0-523F-42A7-86D9-C9DAAA46F2A5}" srcOrd="1" destOrd="0" parTransId="{FAB055D5-90EE-4F10-B478-ED14D5351E33}" sibTransId="{9D19D473-BA40-4AB9-A501-4ACF056DDD96}"/>
    <dgm:cxn modelId="{299725BA-DDFB-45A9-83AC-F6438FF2AE2A}" type="presOf" srcId="{B1A704C0-523F-42A7-86D9-C9DAAA46F2A5}" destId="{BACE908E-39A5-4221-9E2D-1DC4BC8EEC1D}" srcOrd="0" destOrd="0" presId="urn:microsoft.com/office/officeart/2005/8/layout/vList2"/>
    <dgm:cxn modelId="{BFEAC3DF-D27E-4167-BCFF-8CC529BD3624}" type="presOf" srcId="{24C1E41F-0AC9-407E-8EC1-0CF98F02A9F8}" destId="{8CBD4FB8-7A16-42DE-B7B5-DB954473CA45}" srcOrd="0" destOrd="0" presId="urn:microsoft.com/office/officeart/2005/8/layout/vList2"/>
    <dgm:cxn modelId="{962B56EB-7CF4-40FB-8862-96A320C04447}" srcId="{FD36ABBF-3C9F-4096-BB0A-2B7E6FB1F77E}" destId="{24C1E41F-0AC9-407E-8EC1-0CF98F02A9F8}" srcOrd="2" destOrd="0" parTransId="{3EA95BD4-ADEE-4B2E-B16D-E5387AADE6F0}" sibTransId="{767614BF-04A7-4438-AD3A-A8948A157858}"/>
    <dgm:cxn modelId="{E8C905ED-2284-4EBA-9E88-977AA06C5B79}" srcId="{FD36ABBF-3C9F-4096-BB0A-2B7E6FB1F77E}" destId="{95E98CD1-25D7-4743-951A-C8E068F6EC13}" srcOrd="4" destOrd="0" parTransId="{AB97ADB8-DEEF-4B15-8E5C-83044CDC9EB7}" sibTransId="{40D2461A-55B8-47FE-A2BC-8FB3E1AB4D6F}"/>
    <dgm:cxn modelId="{646596F6-2EC8-4C58-A4CA-F97B39F969B7}" type="presOf" srcId="{95E98CD1-25D7-4743-951A-C8E068F6EC13}" destId="{DEA986E1-F7B2-4D65-B2DA-B96837567A15}" srcOrd="0" destOrd="0" presId="urn:microsoft.com/office/officeart/2005/8/layout/vList2"/>
    <dgm:cxn modelId="{79F91EFE-B032-4AFC-9EAA-D4D46057EDB5}" type="presOf" srcId="{A9B0CF2B-D042-4BCD-BC16-D45CB15B0ED4}" destId="{E45BD85B-48DC-4F5D-99D8-DF662D79C87B}" srcOrd="0" destOrd="0" presId="urn:microsoft.com/office/officeart/2005/8/layout/vList2"/>
    <dgm:cxn modelId="{FF4711A5-7E31-4400-805D-4EEE24D8DAEA}" type="presParOf" srcId="{64CEF32A-D987-48C9-B53A-EC112188F4C0}" destId="{C8EEF5CC-7ED8-4CED-B714-2389ADC89F5B}" srcOrd="0" destOrd="0" presId="urn:microsoft.com/office/officeart/2005/8/layout/vList2"/>
    <dgm:cxn modelId="{860AFE9B-B2C0-44DB-82B1-B5E21AEF69C5}" type="presParOf" srcId="{64CEF32A-D987-48C9-B53A-EC112188F4C0}" destId="{1175B229-8318-4E98-AEB3-288CEA361F27}" srcOrd="1" destOrd="0" presId="urn:microsoft.com/office/officeart/2005/8/layout/vList2"/>
    <dgm:cxn modelId="{FF00BC41-18ED-4F5E-B09C-80BF0A4D21E5}" type="presParOf" srcId="{64CEF32A-D987-48C9-B53A-EC112188F4C0}" destId="{BACE908E-39A5-4221-9E2D-1DC4BC8EEC1D}" srcOrd="2" destOrd="0" presId="urn:microsoft.com/office/officeart/2005/8/layout/vList2"/>
    <dgm:cxn modelId="{58554858-1E76-434D-8D82-E3EAF3442FE5}" type="presParOf" srcId="{64CEF32A-D987-48C9-B53A-EC112188F4C0}" destId="{61469C7A-FD84-4057-86A8-5AF51C6220C3}" srcOrd="3" destOrd="0" presId="urn:microsoft.com/office/officeart/2005/8/layout/vList2"/>
    <dgm:cxn modelId="{7943290F-2885-4E1A-A0A6-721FC55676BB}" type="presParOf" srcId="{64CEF32A-D987-48C9-B53A-EC112188F4C0}" destId="{8CBD4FB8-7A16-42DE-B7B5-DB954473CA45}" srcOrd="4" destOrd="0" presId="urn:microsoft.com/office/officeart/2005/8/layout/vList2"/>
    <dgm:cxn modelId="{7ED04123-941F-4F5A-9129-FD6CD2C03E27}" type="presParOf" srcId="{64CEF32A-D987-48C9-B53A-EC112188F4C0}" destId="{32C91896-4DBD-47B0-A44F-0BBA7F654727}" srcOrd="5" destOrd="0" presId="urn:microsoft.com/office/officeart/2005/8/layout/vList2"/>
    <dgm:cxn modelId="{35F4B854-49F6-4C26-92D7-12586C80CCB3}" type="presParOf" srcId="{64CEF32A-D987-48C9-B53A-EC112188F4C0}" destId="{E45BD85B-48DC-4F5D-99D8-DF662D79C87B}" srcOrd="6" destOrd="0" presId="urn:microsoft.com/office/officeart/2005/8/layout/vList2"/>
    <dgm:cxn modelId="{C4306800-3D93-4BE7-B462-DF1FAD997AA5}" type="presParOf" srcId="{64CEF32A-D987-48C9-B53A-EC112188F4C0}" destId="{83FCB4D9-4B15-4276-89FF-26C3E921E4D5}" srcOrd="7" destOrd="0" presId="urn:microsoft.com/office/officeart/2005/8/layout/vList2"/>
    <dgm:cxn modelId="{F1716E19-9C0E-4343-9229-A9BF12196A2C}" type="presParOf" srcId="{64CEF32A-D987-48C9-B53A-EC112188F4C0}" destId="{DEA986E1-F7B2-4D65-B2DA-B96837567A15}"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5D8E0CE2-0FA9-45FA-B0FC-0343A40DFE0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C096318-990B-4EAA-BFC9-56924D94A014}">
      <dgm:prSet/>
      <dgm:spPr/>
      <dgm:t>
        <a:bodyPr/>
        <a:lstStyle/>
        <a:p>
          <a:r>
            <a:rPr lang="en-GB" baseline="0"/>
            <a:t>Periodic fever, immunodeficiency and thrombocytopenia (PFIT) syndrome is a recessive disorder caused by WDR1 gene mutations, encoding WDR1 which regulates actin assembly.</a:t>
          </a:r>
          <a:endParaRPr lang="en-US"/>
        </a:p>
      </dgm:t>
    </dgm:pt>
    <dgm:pt modelId="{5DA74976-E3C2-4DE3-A977-11B8C1281D76}" type="parTrans" cxnId="{4B9A90C3-51CC-486F-9AE0-977DDFECD37A}">
      <dgm:prSet/>
      <dgm:spPr/>
      <dgm:t>
        <a:bodyPr/>
        <a:lstStyle/>
        <a:p>
          <a:endParaRPr lang="en-US"/>
        </a:p>
      </dgm:t>
    </dgm:pt>
    <dgm:pt modelId="{5195A083-D37F-4170-8F8F-03394D323612}" type="sibTrans" cxnId="{4B9A90C3-51CC-486F-9AE0-977DDFECD37A}">
      <dgm:prSet/>
      <dgm:spPr/>
      <dgm:t>
        <a:bodyPr/>
        <a:lstStyle/>
        <a:p>
          <a:endParaRPr lang="en-US"/>
        </a:p>
      </dgm:t>
    </dgm:pt>
    <dgm:pt modelId="{F3080DA1-B6CB-43DC-BA9E-197BC030CE3E}">
      <dgm:prSet/>
      <dgm:spPr/>
      <dgm:t>
        <a:bodyPr/>
        <a:lstStyle/>
        <a:p>
          <a:r>
            <a:rPr lang="en-GB" baseline="0"/>
            <a:t>It is characterised by recurrent fever, oral ulcers, intermittent thrombocytopenia and immune deficiency.</a:t>
          </a:r>
          <a:endParaRPr lang="en-US"/>
        </a:p>
      </dgm:t>
    </dgm:pt>
    <dgm:pt modelId="{052E83D1-0C8B-4C0A-84DB-322B5137CD17}" type="parTrans" cxnId="{58E3100B-8CD1-4FE7-9E47-5BD8FB239201}">
      <dgm:prSet/>
      <dgm:spPr/>
      <dgm:t>
        <a:bodyPr/>
        <a:lstStyle/>
        <a:p>
          <a:endParaRPr lang="en-US"/>
        </a:p>
      </dgm:t>
    </dgm:pt>
    <dgm:pt modelId="{DE8F28C0-6806-4C4C-A379-AB703DFB2D1F}" type="sibTrans" cxnId="{58E3100B-8CD1-4FE7-9E47-5BD8FB239201}">
      <dgm:prSet/>
      <dgm:spPr/>
      <dgm:t>
        <a:bodyPr/>
        <a:lstStyle/>
        <a:p>
          <a:endParaRPr lang="en-US"/>
        </a:p>
      </dgm:t>
    </dgm:pt>
    <dgm:pt modelId="{87E082D8-DE8D-405C-ADD0-A0F689A5FABD}">
      <dgm:prSet/>
      <dgm:spPr/>
      <dgm:t>
        <a:bodyPr/>
        <a:lstStyle/>
        <a:p>
          <a:r>
            <a:rPr lang="en-GB" baseline="0"/>
            <a:t>Flares of fever last 3–7 days.</a:t>
          </a:r>
          <a:endParaRPr lang="en-US"/>
        </a:p>
      </dgm:t>
    </dgm:pt>
    <dgm:pt modelId="{5BB46AC4-461A-4AB7-9BB4-8C4BB00322B8}" type="parTrans" cxnId="{A6540E8E-9168-4121-BBC0-947F53FC5099}">
      <dgm:prSet/>
      <dgm:spPr/>
      <dgm:t>
        <a:bodyPr/>
        <a:lstStyle/>
        <a:p>
          <a:endParaRPr lang="en-US"/>
        </a:p>
      </dgm:t>
    </dgm:pt>
    <dgm:pt modelId="{77DE1E59-3EE1-422D-A1A4-7152641DBACB}" type="sibTrans" cxnId="{A6540E8E-9168-4121-BBC0-947F53FC5099}">
      <dgm:prSet/>
      <dgm:spPr/>
      <dgm:t>
        <a:bodyPr/>
        <a:lstStyle/>
        <a:p>
          <a:endParaRPr lang="en-US"/>
        </a:p>
      </dgm:t>
    </dgm:pt>
    <dgm:pt modelId="{AD11F755-BB07-4A9A-BD33-BCB9066FA95F}">
      <dgm:prSet/>
      <dgm:spPr/>
      <dgm:t>
        <a:bodyPr/>
        <a:lstStyle/>
        <a:p>
          <a:r>
            <a:rPr lang="en-GB" baseline="0"/>
            <a:t>Recur with a periodicity of 6–12 weeks.</a:t>
          </a:r>
          <a:endParaRPr lang="en-US"/>
        </a:p>
      </dgm:t>
    </dgm:pt>
    <dgm:pt modelId="{8010D8F0-C34E-4656-A043-9FA3EB0DBE47}" type="parTrans" cxnId="{61F81372-DF01-48D4-894B-315CFF5E3D29}">
      <dgm:prSet/>
      <dgm:spPr/>
      <dgm:t>
        <a:bodyPr/>
        <a:lstStyle/>
        <a:p>
          <a:endParaRPr lang="en-US"/>
        </a:p>
      </dgm:t>
    </dgm:pt>
    <dgm:pt modelId="{7DDDF7D3-2002-4894-8362-CE49713194DA}" type="sibTrans" cxnId="{61F81372-DF01-48D4-894B-315CFF5E3D29}">
      <dgm:prSet/>
      <dgm:spPr/>
      <dgm:t>
        <a:bodyPr/>
        <a:lstStyle/>
        <a:p>
          <a:endParaRPr lang="en-US"/>
        </a:p>
      </dgm:t>
    </dgm:pt>
    <dgm:pt modelId="{0AE9C7FE-3415-49C7-B37E-5F586236A2F1}" type="pres">
      <dgm:prSet presAssocID="{5D8E0CE2-0FA9-45FA-B0FC-0343A40DFE02}" presName="linear" presStyleCnt="0">
        <dgm:presLayoutVars>
          <dgm:animLvl val="lvl"/>
          <dgm:resizeHandles val="exact"/>
        </dgm:presLayoutVars>
      </dgm:prSet>
      <dgm:spPr/>
    </dgm:pt>
    <dgm:pt modelId="{B5F25638-5BEB-47C5-948E-EED5A0F33870}" type="pres">
      <dgm:prSet presAssocID="{0C096318-990B-4EAA-BFC9-56924D94A014}" presName="parentText" presStyleLbl="node1" presStyleIdx="0" presStyleCnt="4">
        <dgm:presLayoutVars>
          <dgm:chMax val="0"/>
          <dgm:bulletEnabled val="1"/>
        </dgm:presLayoutVars>
      </dgm:prSet>
      <dgm:spPr/>
    </dgm:pt>
    <dgm:pt modelId="{866AD50D-CC70-4487-BFCF-250090CC464E}" type="pres">
      <dgm:prSet presAssocID="{5195A083-D37F-4170-8F8F-03394D323612}" presName="spacer" presStyleCnt="0"/>
      <dgm:spPr/>
    </dgm:pt>
    <dgm:pt modelId="{11DCE449-86F0-43EA-933D-DB697CD5321E}" type="pres">
      <dgm:prSet presAssocID="{F3080DA1-B6CB-43DC-BA9E-197BC030CE3E}" presName="parentText" presStyleLbl="node1" presStyleIdx="1" presStyleCnt="4">
        <dgm:presLayoutVars>
          <dgm:chMax val="0"/>
          <dgm:bulletEnabled val="1"/>
        </dgm:presLayoutVars>
      </dgm:prSet>
      <dgm:spPr/>
    </dgm:pt>
    <dgm:pt modelId="{8915FA30-4223-4A86-8886-E896E8D81657}" type="pres">
      <dgm:prSet presAssocID="{DE8F28C0-6806-4C4C-A379-AB703DFB2D1F}" presName="spacer" presStyleCnt="0"/>
      <dgm:spPr/>
    </dgm:pt>
    <dgm:pt modelId="{08D2B18C-2294-4EE2-B23D-5D81CE588822}" type="pres">
      <dgm:prSet presAssocID="{87E082D8-DE8D-405C-ADD0-A0F689A5FABD}" presName="parentText" presStyleLbl="node1" presStyleIdx="2" presStyleCnt="4">
        <dgm:presLayoutVars>
          <dgm:chMax val="0"/>
          <dgm:bulletEnabled val="1"/>
        </dgm:presLayoutVars>
      </dgm:prSet>
      <dgm:spPr/>
    </dgm:pt>
    <dgm:pt modelId="{67AE4BAD-EE76-4CFB-9286-BA03A50F006C}" type="pres">
      <dgm:prSet presAssocID="{77DE1E59-3EE1-422D-A1A4-7152641DBACB}" presName="spacer" presStyleCnt="0"/>
      <dgm:spPr/>
    </dgm:pt>
    <dgm:pt modelId="{C063B614-1DAD-4099-B4DA-5338FBA88F59}" type="pres">
      <dgm:prSet presAssocID="{AD11F755-BB07-4A9A-BD33-BCB9066FA95F}" presName="parentText" presStyleLbl="node1" presStyleIdx="3" presStyleCnt="4">
        <dgm:presLayoutVars>
          <dgm:chMax val="0"/>
          <dgm:bulletEnabled val="1"/>
        </dgm:presLayoutVars>
      </dgm:prSet>
      <dgm:spPr/>
    </dgm:pt>
  </dgm:ptLst>
  <dgm:cxnLst>
    <dgm:cxn modelId="{58E3100B-8CD1-4FE7-9E47-5BD8FB239201}" srcId="{5D8E0CE2-0FA9-45FA-B0FC-0343A40DFE02}" destId="{F3080DA1-B6CB-43DC-BA9E-197BC030CE3E}" srcOrd="1" destOrd="0" parTransId="{052E83D1-0C8B-4C0A-84DB-322B5137CD17}" sibTransId="{DE8F28C0-6806-4C4C-A379-AB703DFB2D1F}"/>
    <dgm:cxn modelId="{B02A140F-F3DF-4488-99F2-CCA0CBFF2D0F}" type="presOf" srcId="{AD11F755-BB07-4A9A-BD33-BCB9066FA95F}" destId="{C063B614-1DAD-4099-B4DA-5338FBA88F59}" srcOrd="0" destOrd="0" presId="urn:microsoft.com/office/officeart/2005/8/layout/vList2"/>
    <dgm:cxn modelId="{D007F22B-0C18-44A4-8DD3-8B4AE4C911A0}" type="presOf" srcId="{5D8E0CE2-0FA9-45FA-B0FC-0343A40DFE02}" destId="{0AE9C7FE-3415-49C7-B37E-5F586236A2F1}" srcOrd="0" destOrd="0" presId="urn:microsoft.com/office/officeart/2005/8/layout/vList2"/>
    <dgm:cxn modelId="{46B6B95F-C321-492D-8FE3-B6BBE186C20A}" type="presOf" srcId="{F3080DA1-B6CB-43DC-BA9E-197BC030CE3E}" destId="{11DCE449-86F0-43EA-933D-DB697CD5321E}" srcOrd="0" destOrd="0" presId="urn:microsoft.com/office/officeart/2005/8/layout/vList2"/>
    <dgm:cxn modelId="{61F81372-DF01-48D4-894B-315CFF5E3D29}" srcId="{5D8E0CE2-0FA9-45FA-B0FC-0343A40DFE02}" destId="{AD11F755-BB07-4A9A-BD33-BCB9066FA95F}" srcOrd="3" destOrd="0" parTransId="{8010D8F0-C34E-4656-A043-9FA3EB0DBE47}" sibTransId="{7DDDF7D3-2002-4894-8362-CE49713194DA}"/>
    <dgm:cxn modelId="{A6540E8E-9168-4121-BBC0-947F53FC5099}" srcId="{5D8E0CE2-0FA9-45FA-B0FC-0343A40DFE02}" destId="{87E082D8-DE8D-405C-ADD0-A0F689A5FABD}" srcOrd="2" destOrd="0" parTransId="{5BB46AC4-461A-4AB7-9BB4-8C4BB00322B8}" sibTransId="{77DE1E59-3EE1-422D-A1A4-7152641DBACB}"/>
    <dgm:cxn modelId="{9CDAB18E-012E-468A-8832-1DC2A8DCD72F}" type="presOf" srcId="{0C096318-990B-4EAA-BFC9-56924D94A014}" destId="{B5F25638-5BEB-47C5-948E-EED5A0F33870}" srcOrd="0" destOrd="0" presId="urn:microsoft.com/office/officeart/2005/8/layout/vList2"/>
    <dgm:cxn modelId="{4B9A90C3-51CC-486F-9AE0-977DDFECD37A}" srcId="{5D8E0CE2-0FA9-45FA-B0FC-0343A40DFE02}" destId="{0C096318-990B-4EAA-BFC9-56924D94A014}" srcOrd="0" destOrd="0" parTransId="{5DA74976-E3C2-4DE3-A977-11B8C1281D76}" sibTransId="{5195A083-D37F-4170-8F8F-03394D323612}"/>
    <dgm:cxn modelId="{C76854C4-EEB3-412B-8AE5-7743DDF472D6}" type="presOf" srcId="{87E082D8-DE8D-405C-ADD0-A0F689A5FABD}" destId="{08D2B18C-2294-4EE2-B23D-5D81CE588822}" srcOrd="0" destOrd="0" presId="urn:microsoft.com/office/officeart/2005/8/layout/vList2"/>
    <dgm:cxn modelId="{A945F1AA-0A53-4B47-8A46-7E77D7ED9FB0}" type="presParOf" srcId="{0AE9C7FE-3415-49C7-B37E-5F586236A2F1}" destId="{B5F25638-5BEB-47C5-948E-EED5A0F33870}" srcOrd="0" destOrd="0" presId="urn:microsoft.com/office/officeart/2005/8/layout/vList2"/>
    <dgm:cxn modelId="{4926BA70-ED53-49C8-9EC7-36AE7E8D205F}" type="presParOf" srcId="{0AE9C7FE-3415-49C7-B37E-5F586236A2F1}" destId="{866AD50D-CC70-4487-BFCF-250090CC464E}" srcOrd="1" destOrd="0" presId="urn:microsoft.com/office/officeart/2005/8/layout/vList2"/>
    <dgm:cxn modelId="{C41F40EB-2DE0-42B6-8158-911FC3F874A0}" type="presParOf" srcId="{0AE9C7FE-3415-49C7-B37E-5F586236A2F1}" destId="{11DCE449-86F0-43EA-933D-DB697CD5321E}" srcOrd="2" destOrd="0" presId="urn:microsoft.com/office/officeart/2005/8/layout/vList2"/>
    <dgm:cxn modelId="{9F6CC84A-3A62-4B71-AF03-EF48CC2A04F1}" type="presParOf" srcId="{0AE9C7FE-3415-49C7-B37E-5F586236A2F1}" destId="{8915FA30-4223-4A86-8886-E896E8D81657}" srcOrd="3" destOrd="0" presId="urn:microsoft.com/office/officeart/2005/8/layout/vList2"/>
    <dgm:cxn modelId="{A0A3840F-48A6-49D0-9A92-B6E5BB6EAD5B}" type="presParOf" srcId="{0AE9C7FE-3415-49C7-B37E-5F586236A2F1}" destId="{08D2B18C-2294-4EE2-B23D-5D81CE588822}" srcOrd="4" destOrd="0" presId="urn:microsoft.com/office/officeart/2005/8/layout/vList2"/>
    <dgm:cxn modelId="{72C39D0E-EFF9-4F30-A455-B84E88C862F7}" type="presParOf" srcId="{0AE9C7FE-3415-49C7-B37E-5F586236A2F1}" destId="{67AE4BAD-EE76-4CFB-9286-BA03A50F006C}" srcOrd="5" destOrd="0" presId="urn:microsoft.com/office/officeart/2005/8/layout/vList2"/>
    <dgm:cxn modelId="{0448A54E-53B7-49F5-9F3B-1B6AE6CAFC9B}" type="presParOf" srcId="{0AE9C7FE-3415-49C7-B37E-5F586236A2F1}" destId="{C063B614-1DAD-4099-B4DA-5338FBA88F5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70A7879B-B233-49F2-99C6-B0C9DEB3232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1EE4462-9AC0-4F8D-AD40-7127CEE502A1}">
      <dgm:prSet/>
      <dgm:spPr/>
      <dgm:t>
        <a:bodyPr/>
        <a:lstStyle/>
        <a:p>
          <a:r>
            <a:rPr lang="en-GB" baseline="0"/>
            <a:t>Raised acute phase reactants, leukocytosis, hyperferritinaemia and thrombocytopenia are present during the flares.</a:t>
          </a:r>
          <a:endParaRPr lang="en-US"/>
        </a:p>
      </dgm:t>
    </dgm:pt>
    <dgm:pt modelId="{29162C05-560E-4BF1-A372-473F3B4F7165}" type="parTrans" cxnId="{3093A28A-9F02-41ED-A912-2C8352760E7B}">
      <dgm:prSet/>
      <dgm:spPr/>
      <dgm:t>
        <a:bodyPr/>
        <a:lstStyle/>
        <a:p>
          <a:endParaRPr lang="en-US"/>
        </a:p>
      </dgm:t>
    </dgm:pt>
    <dgm:pt modelId="{FB087FCE-F622-47AE-893B-B869EC1D19D0}" type="sibTrans" cxnId="{3093A28A-9F02-41ED-A912-2C8352760E7B}">
      <dgm:prSet/>
      <dgm:spPr/>
      <dgm:t>
        <a:bodyPr/>
        <a:lstStyle/>
        <a:p>
          <a:endParaRPr lang="en-US"/>
        </a:p>
      </dgm:t>
    </dgm:pt>
    <dgm:pt modelId="{DD0E5E3B-60D9-413E-96AD-466478223969}">
      <dgm:prSet/>
      <dgm:spPr/>
      <dgm:t>
        <a:bodyPr/>
        <a:lstStyle/>
        <a:p>
          <a:r>
            <a:rPr lang="en-GB" baseline="0"/>
            <a:t>WDR1-deficient patients include intellectual impairment, recurrent infections.</a:t>
          </a:r>
          <a:endParaRPr lang="en-US"/>
        </a:p>
      </dgm:t>
    </dgm:pt>
    <dgm:pt modelId="{E4530294-06E6-4EDC-94B8-AE91B437AB30}" type="parTrans" cxnId="{1F4AE427-8530-448B-A92A-B4CABC737298}">
      <dgm:prSet/>
      <dgm:spPr/>
      <dgm:t>
        <a:bodyPr/>
        <a:lstStyle/>
        <a:p>
          <a:endParaRPr lang="en-US"/>
        </a:p>
      </dgm:t>
    </dgm:pt>
    <dgm:pt modelId="{8BFBA546-745B-40C1-BF31-AA6253C31447}" type="sibTrans" cxnId="{1F4AE427-8530-448B-A92A-B4CABC737298}">
      <dgm:prSet/>
      <dgm:spPr/>
      <dgm:t>
        <a:bodyPr/>
        <a:lstStyle/>
        <a:p>
          <a:endParaRPr lang="en-US"/>
        </a:p>
      </dgm:t>
    </dgm:pt>
    <dgm:pt modelId="{D936FA0D-E245-480A-BA11-C9BDA38C81CD}">
      <dgm:prSet/>
      <dgm:spPr/>
      <dgm:t>
        <a:bodyPr/>
        <a:lstStyle/>
        <a:p>
          <a:r>
            <a:rPr lang="en-GB" baseline="0"/>
            <a:t>abnormal herniation of nuclear lobes in the neutrophils on blood smear and aberrant T-cell activation and B-cell development.</a:t>
          </a:r>
          <a:endParaRPr lang="en-US"/>
        </a:p>
      </dgm:t>
    </dgm:pt>
    <dgm:pt modelId="{27E737D9-53DD-43F3-8AE8-DB42BA95D684}" type="parTrans" cxnId="{34CADE5C-073D-45C1-AAB5-9E20E9F3027F}">
      <dgm:prSet/>
      <dgm:spPr/>
      <dgm:t>
        <a:bodyPr/>
        <a:lstStyle/>
        <a:p>
          <a:endParaRPr lang="en-US"/>
        </a:p>
      </dgm:t>
    </dgm:pt>
    <dgm:pt modelId="{CB82025F-A9F1-457E-A5B4-02E85C040447}" type="sibTrans" cxnId="{34CADE5C-073D-45C1-AAB5-9E20E9F3027F}">
      <dgm:prSet/>
      <dgm:spPr/>
      <dgm:t>
        <a:bodyPr/>
        <a:lstStyle/>
        <a:p>
          <a:endParaRPr lang="en-US"/>
        </a:p>
      </dgm:t>
    </dgm:pt>
    <dgm:pt modelId="{7DDAF795-B253-4261-B18F-CA4209FEF07B}">
      <dgm:prSet/>
      <dgm:spPr/>
      <dgm:t>
        <a:bodyPr/>
        <a:lstStyle/>
        <a:p>
          <a:r>
            <a:rPr lang="en-GB" baseline="0"/>
            <a:t>Oral ulcers are the most typical dermatological manifestation.</a:t>
          </a:r>
          <a:endParaRPr lang="en-US"/>
        </a:p>
      </dgm:t>
    </dgm:pt>
    <dgm:pt modelId="{B3C65715-7F8F-4980-9C85-25742AEF87BE}" type="parTrans" cxnId="{960664BF-BE91-47EC-9AC1-F51B9D440E41}">
      <dgm:prSet/>
      <dgm:spPr/>
      <dgm:t>
        <a:bodyPr/>
        <a:lstStyle/>
        <a:p>
          <a:endParaRPr lang="en-US"/>
        </a:p>
      </dgm:t>
    </dgm:pt>
    <dgm:pt modelId="{B456EBD5-DE3E-4BAB-B27F-50E0FA22E772}" type="sibTrans" cxnId="{960664BF-BE91-47EC-9AC1-F51B9D440E41}">
      <dgm:prSet/>
      <dgm:spPr/>
      <dgm:t>
        <a:bodyPr/>
        <a:lstStyle/>
        <a:p>
          <a:endParaRPr lang="en-US"/>
        </a:p>
      </dgm:t>
    </dgm:pt>
    <dgm:pt modelId="{14A26826-1E91-4BF0-B696-73F96322EBDE}">
      <dgm:prSet/>
      <dgm:spPr/>
      <dgm:t>
        <a:bodyPr/>
        <a:lstStyle/>
        <a:p>
          <a:r>
            <a:rPr lang="en-GB" baseline="0"/>
            <a:t>very severe and induce microstomia because of scarring.</a:t>
          </a:r>
          <a:endParaRPr lang="en-US"/>
        </a:p>
      </dgm:t>
    </dgm:pt>
    <dgm:pt modelId="{F95C0656-B3C8-417A-89A1-E02F4D302E4A}" type="parTrans" cxnId="{FE00DDD4-C79B-4D3B-BD64-1C0F2C070E8F}">
      <dgm:prSet/>
      <dgm:spPr/>
      <dgm:t>
        <a:bodyPr/>
        <a:lstStyle/>
        <a:p>
          <a:endParaRPr lang="en-US"/>
        </a:p>
      </dgm:t>
    </dgm:pt>
    <dgm:pt modelId="{837FB482-36CB-49DF-A24E-4A0AC6605AAD}" type="sibTrans" cxnId="{FE00DDD4-C79B-4D3B-BD64-1C0F2C070E8F}">
      <dgm:prSet/>
      <dgm:spPr/>
      <dgm:t>
        <a:bodyPr/>
        <a:lstStyle/>
        <a:p>
          <a:endParaRPr lang="en-US"/>
        </a:p>
      </dgm:t>
    </dgm:pt>
    <dgm:pt modelId="{1795D1D6-BDF3-4EED-978B-35D15EFE6387}">
      <dgm:prSet/>
      <dgm:spPr/>
      <dgm:t>
        <a:bodyPr/>
        <a:lstStyle/>
        <a:p>
          <a:r>
            <a:rPr lang="en-GB" baseline="0"/>
            <a:t>Poorly described skin ulceration resembling pyoderma gangrenosum.</a:t>
          </a:r>
          <a:endParaRPr lang="en-US"/>
        </a:p>
      </dgm:t>
    </dgm:pt>
    <dgm:pt modelId="{2CBDA931-A72D-40E0-9BDE-48418EEC86FF}" type="parTrans" cxnId="{19263A75-D37B-44E3-B937-455B73B2C189}">
      <dgm:prSet/>
      <dgm:spPr/>
      <dgm:t>
        <a:bodyPr/>
        <a:lstStyle/>
        <a:p>
          <a:endParaRPr lang="en-US"/>
        </a:p>
      </dgm:t>
    </dgm:pt>
    <dgm:pt modelId="{3652BB71-E046-42D3-AB72-7A07FC12BF94}" type="sibTrans" cxnId="{19263A75-D37B-44E3-B937-455B73B2C189}">
      <dgm:prSet/>
      <dgm:spPr/>
      <dgm:t>
        <a:bodyPr/>
        <a:lstStyle/>
        <a:p>
          <a:endParaRPr lang="en-US"/>
        </a:p>
      </dgm:t>
    </dgm:pt>
    <dgm:pt modelId="{8450A56A-61C9-4AFD-BDB8-D29C40BF19A0}" type="pres">
      <dgm:prSet presAssocID="{70A7879B-B233-49F2-99C6-B0C9DEB3232D}" presName="linear" presStyleCnt="0">
        <dgm:presLayoutVars>
          <dgm:animLvl val="lvl"/>
          <dgm:resizeHandles val="exact"/>
        </dgm:presLayoutVars>
      </dgm:prSet>
      <dgm:spPr/>
    </dgm:pt>
    <dgm:pt modelId="{EE72A083-0615-4BC1-901E-32E77C154945}" type="pres">
      <dgm:prSet presAssocID="{41EE4462-9AC0-4F8D-AD40-7127CEE502A1}" presName="parentText" presStyleLbl="node1" presStyleIdx="0" presStyleCnt="6">
        <dgm:presLayoutVars>
          <dgm:chMax val="0"/>
          <dgm:bulletEnabled val="1"/>
        </dgm:presLayoutVars>
      </dgm:prSet>
      <dgm:spPr/>
    </dgm:pt>
    <dgm:pt modelId="{CCB60B97-F473-430F-B80B-8871E15B48DD}" type="pres">
      <dgm:prSet presAssocID="{FB087FCE-F622-47AE-893B-B869EC1D19D0}" presName="spacer" presStyleCnt="0"/>
      <dgm:spPr/>
    </dgm:pt>
    <dgm:pt modelId="{670D6CEF-8DC9-491C-BE75-B3B605D3BA6C}" type="pres">
      <dgm:prSet presAssocID="{DD0E5E3B-60D9-413E-96AD-466478223969}" presName="parentText" presStyleLbl="node1" presStyleIdx="1" presStyleCnt="6">
        <dgm:presLayoutVars>
          <dgm:chMax val="0"/>
          <dgm:bulletEnabled val="1"/>
        </dgm:presLayoutVars>
      </dgm:prSet>
      <dgm:spPr/>
    </dgm:pt>
    <dgm:pt modelId="{288D3C64-E358-475B-849A-C2EED4A9EB99}" type="pres">
      <dgm:prSet presAssocID="{8BFBA546-745B-40C1-BF31-AA6253C31447}" presName="spacer" presStyleCnt="0"/>
      <dgm:spPr/>
    </dgm:pt>
    <dgm:pt modelId="{CD61C80C-EE3C-4FD1-ABD5-5E36A0E9BF08}" type="pres">
      <dgm:prSet presAssocID="{D936FA0D-E245-480A-BA11-C9BDA38C81CD}" presName="parentText" presStyleLbl="node1" presStyleIdx="2" presStyleCnt="6">
        <dgm:presLayoutVars>
          <dgm:chMax val="0"/>
          <dgm:bulletEnabled val="1"/>
        </dgm:presLayoutVars>
      </dgm:prSet>
      <dgm:spPr/>
    </dgm:pt>
    <dgm:pt modelId="{24FBB25B-6E37-4C94-8253-5C24AE1DB911}" type="pres">
      <dgm:prSet presAssocID="{CB82025F-A9F1-457E-A5B4-02E85C040447}" presName="spacer" presStyleCnt="0"/>
      <dgm:spPr/>
    </dgm:pt>
    <dgm:pt modelId="{DDA3AD02-14AF-42D7-93FD-1459374B91A4}" type="pres">
      <dgm:prSet presAssocID="{7DDAF795-B253-4261-B18F-CA4209FEF07B}" presName="parentText" presStyleLbl="node1" presStyleIdx="3" presStyleCnt="6">
        <dgm:presLayoutVars>
          <dgm:chMax val="0"/>
          <dgm:bulletEnabled val="1"/>
        </dgm:presLayoutVars>
      </dgm:prSet>
      <dgm:spPr/>
    </dgm:pt>
    <dgm:pt modelId="{583E0BA2-5619-488F-880A-73DE579A91CE}" type="pres">
      <dgm:prSet presAssocID="{B456EBD5-DE3E-4BAB-B27F-50E0FA22E772}" presName="spacer" presStyleCnt="0"/>
      <dgm:spPr/>
    </dgm:pt>
    <dgm:pt modelId="{F327C569-3DAC-4144-B6A8-71D51092F041}" type="pres">
      <dgm:prSet presAssocID="{14A26826-1E91-4BF0-B696-73F96322EBDE}" presName="parentText" presStyleLbl="node1" presStyleIdx="4" presStyleCnt="6">
        <dgm:presLayoutVars>
          <dgm:chMax val="0"/>
          <dgm:bulletEnabled val="1"/>
        </dgm:presLayoutVars>
      </dgm:prSet>
      <dgm:spPr/>
    </dgm:pt>
    <dgm:pt modelId="{E6B7645E-15AA-4DFE-9A2A-A0566182EFB9}" type="pres">
      <dgm:prSet presAssocID="{837FB482-36CB-49DF-A24E-4A0AC6605AAD}" presName="spacer" presStyleCnt="0"/>
      <dgm:spPr/>
    </dgm:pt>
    <dgm:pt modelId="{DB10CDE4-9EB4-4B18-B437-BDB5FC822009}" type="pres">
      <dgm:prSet presAssocID="{1795D1D6-BDF3-4EED-978B-35D15EFE6387}" presName="parentText" presStyleLbl="node1" presStyleIdx="5" presStyleCnt="6">
        <dgm:presLayoutVars>
          <dgm:chMax val="0"/>
          <dgm:bulletEnabled val="1"/>
        </dgm:presLayoutVars>
      </dgm:prSet>
      <dgm:spPr/>
    </dgm:pt>
  </dgm:ptLst>
  <dgm:cxnLst>
    <dgm:cxn modelId="{E8519601-DAEE-42B2-B594-5A4784545DAF}" type="presOf" srcId="{D936FA0D-E245-480A-BA11-C9BDA38C81CD}" destId="{CD61C80C-EE3C-4FD1-ABD5-5E36A0E9BF08}" srcOrd="0" destOrd="0" presId="urn:microsoft.com/office/officeart/2005/8/layout/vList2"/>
    <dgm:cxn modelId="{1F4AE427-8530-448B-A92A-B4CABC737298}" srcId="{70A7879B-B233-49F2-99C6-B0C9DEB3232D}" destId="{DD0E5E3B-60D9-413E-96AD-466478223969}" srcOrd="1" destOrd="0" parTransId="{E4530294-06E6-4EDC-94B8-AE91B437AB30}" sibTransId="{8BFBA546-745B-40C1-BF31-AA6253C31447}"/>
    <dgm:cxn modelId="{34CADE5C-073D-45C1-AAB5-9E20E9F3027F}" srcId="{70A7879B-B233-49F2-99C6-B0C9DEB3232D}" destId="{D936FA0D-E245-480A-BA11-C9BDA38C81CD}" srcOrd="2" destOrd="0" parTransId="{27E737D9-53DD-43F3-8AE8-DB42BA95D684}" sibTransId="{CB82025F-A9F1-457E-A5B4-02E85C040447}"/>
    <dgm:cxn modelId="{07513B6A-EA04-4D06-8488-5ABC6C5B411C}" type="presOf" srcId="{14A26826-1E91-4BF0-B696-73F96322EBDE}" destId="{F327C569-3DAC-4144-B6A8-71D51092F041}" srcOrd="0" destOrd="0" presId="urn:microsoft.com/office/officeart/2005/8/layout/vList2"/>
    <dgm:cxn modelId="{19263A75-D37B-44E3-B937-455B73B2C189}" srcId="{70A7879B-B233-49F2-99C6-B0C9DEB3232D}" destId="{1795D1D6-BDF3-4EED-978B-35D15EFE6387}" srcOrd="5" destOrd="0" parTransId="{2CBDA931-A72D-40E0-9BDE-48418EEC86FF}" sibTransId="{3652BB71-E046-42D3-AB72-7A07FC12BF94}"/>
    <dgm:cxn modelId="{07F17983-CB04-4261-97E7-FE080497D499}" type="presOf" srcId="{70A7879B-B233-49F2-99C6-B0C9DEB3232D}" destId="{8450A56A-61C9-4AFD-BDB8-D29C40BF19A0}" srcOrd="0" destOrd="0" presId="urn:microsoft.com/office/officeart/2005/8/layout/vList2"/>
    <dgm:cxn modelId="{3093A28A-9F02-41ED-A912-2C8352760E7B}" srcId="{70A7879B-B233-49F2-99C6-B0C9DEB3232D}" destId="{41EE4462-9AC0-4F8D-AD40-7127CEE502A1}" srcOrd="0" destOrd="0" parTransId="{29162C05-560E-4BF1-A372-473F3B4F7165}" sibTransId="{FB087FCE-F622-47AE-893B-B869EC1D19D0}"/>
    <dgm:cxn modelId="{1B7793A8-D335-4E70-8FE4-788F87D51B0E}" type="presOf" srcId="{41EE4462-9AC0-4F8D-AD40-7127CEE502A1}" destId="{EE72A083-0615-4BC1-901E-32E77C154945}" srcOrd="0" destOrd="0" presId="urn:microsoft.com/office/officeart/2005/8/layout/vList2"/>
    <dgm:cxn modelId="{2C4697B4-7403-49EA-BF75-91E9B94C7D57}" type="presOf" srcId="{DD0E5E3B-60D9-413E-96AD-466478223969}" destId="{670D6CEF-8DC9-491C-BE75-B3B605D3BA6C}" srcOrd="0" destOrd="0" presId="urn:microsoft.com/office/officeart/2005/8/layout/vList2"/>
    <dgm:cxn modelId="{960664BF-BE91-47EC-9AC1-F51B9D440E41}" srcId="{70A7879B-B233-49F2-99C6-B0C9DEB3232D}" destId="{7DDAF795-B253-4261-B18F-CA4209FEF07B}" srcOrd="3" destOrd="0" parTransId="{B3C65715-7F8F-4980-9C85-25742AEF87BE}" sibTransId="{B456EBD5-DE3E-4BAB-B27F-50E0FA22E772}"/>
    <dgm:cxn modelId="{FE00DDD4-C79B-4D3B-BD64-1C0F2C070E8F}" srcId="{70A7879B-B233-49F2-99C6-B0C9DEB3232D}" destId="{14A26826-1E91-4BF0-B696-73F96322EBDE}" srcOrd="4" destOrd="0" parTransId="{F95C0656-B3C8-417A-89A1-E02F4D302E4A}" sibTransId="{837FB482-36CB-49DF-A24E-4A0AC6605AAD}"/>
    <dgm:cxn modelId="{EF319AE0-7C8F-4584-AC39-A13F69FE729F}" type="presOf" srcId="{1795D1D6-BDF3-4EED-978B-35D15EFE6387}" destId="{DB10CDE4-9EB4-4B18-B437-BDB5FC822009}" srcOrd="0" destOrd="0" presId="urn:microsoft.com/office/officeart/2005/8/layout/vList2"/>
    <dgm:cxn modelId="{577B68E8-BFDB-4146-87AD-716B8D0134A4}" type="presOf" srcId="{7DDAF795-B253-4261-B18F-CA4209FEF07B}" destId="{DDA3AD02-14AF-42D7-93FD-1459374B91A4}" srcOrd="0" destOrd="0" presId="urn:microsoft.com/office/officeart/2005/8/layout/vList2"/>
    <dgm:cxn modelId="{3135BDE4-4654-4AAA-863F-AAB714D621C9}" type="presParOf" srcId="{8450A56A-61C9-4AFD-BDB8-D29C40BF19A0}" destId="{EE72A083-0615-4BC1-901E-32E77C154945}" srcOrd="0" destOrd="0" presId="urn:microsoft.com/office/officeart/2005/8/layout/vList2"/>
    <dgm:cxn modelId="{1C92C89E-3879-45F7-A0F1-89BBF3A0E410}" type="presParOf" srcId="{8450A56A-61C9-4AFD-BDB8-D29C40BF19A0}" destId="{CCB60B97-F473-430F-B80B-8871E15B48DD}" srcOrd="1" destOrd="0" presId="urn:microsoft.com/office/officeart/2005/8/layout/vList2"/>
    <dgm:cxn modelId="{DC3FC498-703B-4355-B1B0-66490DC1FB17}" type="presParOf" srcId="{8450A56A-61C9-4AFD-BDB8-D29C40BF19A0}" destId="{670D6CEF-8DC9-491C-BE75-B3B605D3BA6C}" srcOrd="2" destOrd="0" presId="urn:microsoft.com/office/officeart/2005/8/layout/vList2"/>
    <dgm:cxn modelId="{00BF9E0E-EC7C-43B2-91C7-87B7C176EF72}" type="presParOf" srcId="{8450A56A-61C9-4AFD-BDB8-D29C40BF19A0}" destId="{288D3C64-E358-475B-849A-C2EED4A9EB99}" srcOrd="3" destOrd="0" presId="urn:microsoft.com/office/officeart/2005/8/layout/vList2"/>
    <dgm:cxn modelId="{854CFCF6-8A8A-4C4B-ADA7-12DBDEECDE38}" type="presParOf" srcId="{8450A56A-61C9-4AFD-BDB8-D29C40BF19A0}" destId="{CD61C80C-EE3C-4FD1-ABD5-5E36A0E9BF08}" srcOrd="4" destOrd="0" presId="urn:microsoft.com/office/officeart/2005/8/layout/vList2"/>
    <dgm:cxn modelId="{6304E434-844C-4750-934B-6A7160773C46}" type="presParOf" srcId="{8450A56A-61C9-4AFD-BDB8-D29C40BF19A0}" destId="{24FBB25B-6E37-4C94-8253-5C24AE1DB911}" srcOrd="5" destOrd="0" presId="urn:microsoft.com/office/officeart/2005/8/layout/vList2"/>
    <dgm:cxn modelId="{2E8A191B-40A0-4D5D-BCFD-D88A4ED0A621}" type="presParOf" srcId="{8450A56A-61C9-4AFD-BDB8-D29C40BF19A0}" destId="{DDA3AD02-14AF-42D7-93FD-1459374B91A4}" srcOrd="6" destOrd="0" presId="urn:microsoft.com/office/officeart/2005/8/layout/vList2"/>
    <dgm:cxn modelId="{AC21A3A9-441D-44F7-901F-1E3D1F0ACB6A}" type="presParOf" srcId="{8450A56A-61C9-4AFD-BDB8-D29C40BF19A0}" destId="{583E0BA2-5619-488F-880A-73DE579A91CE}" srcOrd="7" destOrd="0" presId="urn:microsoft.com/office/officeart/2005/8/layout/vList2"/>
    <dgm:cxn modelId="{F12A8349-BEDF-4855-84EA-AC0CF9DF3FEB}" type="presParOf" srcId="{8450A56A-61C9-4AFD-BDB8-D29C40BF19A0}" destId="{F327C569-3DAC-4144-B6A8-71D51092F041}" srcOrd="8" destOrd="0" presId="urn:microsoft.com/office/officeart/2005/8/layout/vList2"/>
    <dgm:cxn modelId="{AB398A16-BF1C-476A-AC9F-A27EBA61AF5A}" type="presParOf" srcId="{8450A56A-61C9-4AFD-BDB8-D29C40BF19A0}" destId="{E6B7645E-15AA-4DFE-9A2A-A0566182EFB9}" srcOrd="9" destOrd="0" presId="urn:microsoft.com/office/officeart/2005/8/layout/vList2"/>
    <dgm:cxn modelId="{FBEC22D1-C06B-4E01-A9A1-2B091E47B817}" type="presParOf" srcId="{8450A56A-61C9-4AFD-BDB8-D29C40BF19A0}" destId="{DB10CDE4-9EB4-4B18-B437-BDB5FC822009}"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0B98DB-EBD9-4794-9619-DDAF0067C21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11B5B2E-90DE-42A6-94D3-3AC940BD01CA}">
      <dgm:prSet/>
      <dgm:spPr/>
      <dgm:t>
        <a:bodyPr/>
        <a:lstStyle/>
        <a:p>
          <a:r>
            <a:rPr lang="en-GB"/>
            <a:t>an urticarial rash with a neutrophilic intravascular, perivascular, peri-eccrine and interstitial infiltrate on histopathological evaluation is typical. </a:t>
          </a:r>
          <a:endParaRPr lang="en-US"/>
        </a:p>
      </dgm:t>
    </dgm:pt>
    <dgm:pt modelId="{25B009E1-B33B-4404-9765-8A2F493FB3BB}" type="parTrans" cxnId="{42B5CF19-E818-4627-8E4E-9FD1BBC3D17B}">
      <dgm:prSet/>
      <dgm:spPr/>
      <dgm:t>
        <a:bodyPr/>
        <a:lstStyle/>
        <a:p>
          <a:endParaRPr lang="en-US"/>
        </a:p>
      </dgm:t>
    </dgm:pt>
    <dgm:pt modelId="{3B0377E4-2DC7-4C08-A62A-1FC87F8355EF}" type="sibTrans" cxnId="{42B5CF19-E818-4627-8E4E-9FD1BBC3D17B}">
      <dgm:prSet/>
      <dgm:spPr/>
      <dgm:t>
        <a:bodyPr/>
        <a:lstStyle/>
        <a:p>
          <a:endParaRPr lang="en-US"/>
        </a:p>
      </dgm:t>
    </dgm:pt>
    <dgm:pt modelId="{F8B3D36C-4A1B-42F7-A4D6-93F62FF4999D}">
      <dgm:prSet/>
      <dgm:spPr/>
      <dgm:t>
        <a:bodyPr/>
        <a:lstStyle/>
        <a:p>
          <a:r>
            <a:rPr lang="en-GB"/>
            <a:t>intravascular accumulation of neutrophils in enlarged dermal vessels is characteristic of CAPS</a:t>
          </a:r>
          <a:endParaRPr lang="en-US"/>
        </a:p>
      </dgm:t>
    </dgm:pt>
    <dgm:pt modelId="{9089DFC0-3ABE-43F1-8670-8672F5E48BDA}" type="parTrans" cxnId="{76C16FE0-D706-4CCE-AAD7-EA31D7BE1893}">
      <dgm:prSet/>
      <dgm:spPr/>
      <dgm:t>
        <a:bodyPr/>
        <a:lstStyle/>
        <a:p>
          <a:endParaRPr lang="en-US"/>
        </a:p>
      </dgm:t>
    </dgm:pt>
    <dgm:pt modelId="{A7C78875-4FA6-4E25-9D2C-C40C0469F524}" type="sibTrans" cxnId="{76C16FE0-D706-4CCE-AAD7-EA31D7BE1893}">
      <dgm:prSet/>
      <dgm:spPr/>
      <dgm:t>
        <a:bodyPr/>
        <a:lstStyle/>
        <a:p>
          <a:endParaRPr lang="en-US"/>
        </a:p>
      </dgm:t>
    </dgm:pt>
    <dgm:pt modelId="{9E628B18-27DC-4553-B894-60543D74CC3D}" type="pres">
      <dgm:prSet presAssocID="{CC0B98DB-EBD9-4794-9619-DDAF0067C214}" presName="linear" presStyleCnt="0">
        <dgm:presLayoutVars>
          <dgm:animLvl val="lvl"/>
          <dgm:resizeHandles val="exact"/>
        </dgm:presLayoutVars>
      </dgm:prSet>
      <dgm:spPr/>
    </dgm:pt>
    <dgm:pt modelId="{DEE51261-A3EF-49FD-AAE8-A0BA6CFDBAB2}" type="pres">
      <dgm:prSet presAssocID="{511B5B2E-90DE-42A6-94D3-3AC940BD01CA}" presName="parentText" presStyleLbl="node1" presStyleIdx="0" presStyleCnt="2">
        <dgm:presLayoutVars>
          <dgm:chMax val="0"/>
          <dgm:bulletEnabled val="1"/>
        </dgm:presLayoutVars>
      </dgm:prSet>
      <dgm:spPr/>
    </dgm:pt>
    <dgm:pt modelId="{ACD358F0-C655-4D81-950A-087BE6277370}" type="pres">
      <dgm:prSet presAssocID="{3B0377E4-2DC7-4C08-A62A-1FC87F8355EF}" presName="spacer" presStyleCnt="0"/>
      <dgm:spPr/>
    </dgm:pt>
    <dgm:pt modelId="{C76FC82B-EDA0-428B-9A06-CC1FC831B4B7}" type="pres">
      <dgm:prSet presAssocID="{F8B3D36C-4A1B-42F7-A4D6-93F62FF4999D}" presName="parentText" presStyleLbl="node1" presStyleIdx="1" presStyleCnt="2">
        <dgm:presLayoutVars>
          <dgm:chMax val="0"/>
          <dgm:bulletEnabled val="1"/>
        </dgm:presLayoutVars>
      </dgm:prSet>
      <dgm:spPr/>
    </dgm:pt>
  </dgm:ptLst>
  <dgm:cxnLst>
    <dgm:cxn modelId="{331D9F18-31A8-414A-B6FA-B835D2AF9AE4}" type="presOf" srcId="{511B5B2E-90DE-42A6-94D3-3AC940BD01CA}" destId="{DEE51261-A3EF-49FD-AAE8-A0BA6CFDBAB2}" srcOrd="0" destOrd="0" presId="urn:microsoft.com/office/officeart/2005/8/layout/vList2"/>
    <dgm:cxn modelId="{42B5CF19-E818-4627-8E4E-9FD1BBC3D17B}" srcId="{CC0B98DB-EBD9-4794-9619-DDAF0067C214}" destId="{511B5B2E-90DE-42A6-94D3-3AC940BD01CA}" srcOrd="0" destOrd="0" parTransId="{25B009E1-B33B-4404-9765-8A2F493FB3BB}" sibTransId="{3B0377E4-2DC7-4C08-A62A-1FC87F8355EF}"/>
    <dgm:cxn modelId="{CFE0F830-DE2F-4230-BC69-8DF261E01E2F}" type="presOf" srcId="{F8B3D36C-4A1B-42F7-A4D6-93F62FF4999D}" destId="{C76FC82B-EDA0-428B-9A06-CC1FC831B4B7}" srcOrd="0" destOrd="0" presId="urn:microsoft.com/office/officeart/2005/8/layout/vList2"/>
    <dgm:cxn modelId="{C2F11FC8-2DCA-4035-AC76-90E059E6DF41}" type="presOf" srcId="{CC0B98DB-EBD9-4794-9619-DDAF0067C214}" destId="{9E628B18-27DC-4553-B894-60543D74CC3D}" srcOrd="0" destOrd="0" presId="urn:microsoft.com/office/officeart/2005/8/layout/vList2"/>
    <dgm:cxn modelId="{76C16FE0-D706-4CCE-AAD7-EA31D7BE1893}" srcId="{CC0B98DB-EBD9-4794-9619-DDAF0067C214}" destId="{F8B3D36C-4A1B-42F7-A4D6-93F62FF4999D}" srcOrd="1" destOrd="0" parTransId="{9089DFC0-3ABE-43F1-8670-8672F5E48BDA}" sibTransId="{A7C78875-4FA6-4E25-9D2C-C40C0469F524}"/>
    <dgm:cxn modelId="{C9F25749-901E-490B-ABF5-4C420480E7C7}" type="presParOf" srcId="{9E628B18-27DC-4553-B894-60543D74CC3D}" destId="{DEE51261-A3EF-49FD-AAE8-A0BA6CFDBAB2}" srcOrd="0" destOrd="0" presId="urn:microsoft.com/office/officeart/2005/8/layout/vList2"/>
    <dgm:cxn modelId="{24336581-CAE5-464C-B1BC-3B92A70B0CEA}" type="presParOf" srcId="{9E628B18-27DC-4553-B894-60543D74CC3D}" destId="{ACD358F0-C655-4D81-950A-087BE6277370}" srcOrd="1" destOrd="0" presId="urn:microsoft.com/office/officeart/2005/8/layout/vList2"/>
    <dgm:cxn modelId="{2D61F7E2-0491-48CA-B9FE-7E038A18AB2E}" type="presParOf" srcId="{9E628B18-27DC-4553-B894-60543D74CC3D}" destId="{C76FC82B-EDA0-428B-9A06-CC1FC831B4B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6C774151-BBAB-4A3D-9B94-BC5BD794F419}"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6D0B3A55-C423-4AD3-9CEF-168916E2271B}">
      <dgm:prSet/>
      <dgm:spPr/>
      <dgm:t>
        <a:bodyPr/>
        <a:lstStyle/>
        <a:p>
          <a:r>
            <a:rPr lang="en-GB"/>
            <a:t>Associated with an enhanced risk of malignancy, especially myelodysplasia and acute leukaemia.</a:t>
          </a:r>
          <a:endParaRPr lang="en-US"/>
        </a:p>
      </dgm:t>
    </dgm:pt>
    <dgm:pt modelId="{76D4105C-6179-444C-8B2D-6A3EB97D14C2}" type="parTrans" cxnId="{DB8E8625-A39C-4C34-8806-CA91959A248C}">
      <dgm:prSet/>
      <dgm:spPr/>
      <dgm:t>
        <a:bodyPr/>
        <a:lstStyle/>
        <a:p>
          <a:endParaRPr lang="en-US"/>
        </a:p>
      </dgm:t>
    </dgm:pt>
    <dgm:pt modelId="{80A49C16-B027-454D-95EA-2CF7829A57E3}" type="sibTrans" cxnId="{DB8E8625-A39C-4C34-8806-CA91959A248C}">
      <dgm:prSet/>
      <dgm:spPr/>
      <dgm:t>
        <a:bodyPr/>
        <a:lstStyle/>
        <a:p>
          <a:endParaRPr lang="en-US"/>
        </a:p>
      </dgm:t>
    </dgm:pt>
    <dgm:pt modelId="{FCC142D5-202A-40B2-8A02-4ACF49DBD112}">
      <dgm:prSet/>
      <dgm:spPr/>
      <dgm:t>
        <a:bodyPr/>
        <a:lstStyle/>
        <a:p>
          <a:r>
            <a:rPr lang="en-GB"/>
            <a:t>IgIV and antibiotics are administered for recurrent infections. </a:t>
          </a:r>
          <a:endParaRPr lang="en-US"/>
        </a:p>
      </dgm:t>
    </dgm:pt>
    <dgm:pt modelId="{CB46F95B-D950-4EE2-B853-58FC82D61B9E}" type="parTrans" cxnId="{F930909D-AE08-4378-B23E-66A33C5B7378}">
      <dgm:prSet/>
      <dgm:spPr/>
      <dgm:t>
        <a:bodyPr/>
        <a:lstStyle/>
        <a:p>
          <a:endParaRPr lang="en-US"/>
        </a:p>
      </dgm:t>
    </dgm:pt>
    <dgm:pt modelId="{BAE4AE32-019A-4276-A470-1BD1991DB071}" type="sibTrans" cxnId="{F930909D-AE08-4378-B23E-66A33C5B7378}">
      <dgm:prSet/>
      <dgm:spPr/>
      <dgm:t>
        <a:bodyPr/>
        <a:lstStyle/>
        <a:p>
          <a:endParaRPr lang="en-US"/>
        </a:p>
      </dgm:t>
    </dgm:pt>
    <dgm:pt modelId="{F818D01C-1D92-4DF9-9086-BD6CE87D88C1}">
      <dgm:prSet/>
      <dgm:spPr/>
      <dgm:t>
        <a:bodyPr/>
        <a:lstStyle/>
        <a:p>
          <a:r>
            <a:rPr lang="en-GB"/>
            <a:t>Haematopoietic stem cell transplantation could be the treatment of choice for some patients.</a:t>
          </a:r>
          <a:endParaRPr lang="en-US"/>
        </a:p>
      </dgm:t>
    </dgm:pt>
    <dgm:pt modelId="{02337AF8-A9C4-4703-9CAF-43B830EB9C47}" type="parTrans" cxnId="{60053A34-75AC-4A8C-8B13-FEBFC7563179}">
      <dgm:prSet/>
      <dgm:spPr/>
      <dgm:t>
        <a:bodyPr/>
        <a:lstStyle/>
        <a:p>
          <a:endParaRPr lang="en-US"/>
        </a:p>
      </dgm:t>
    </dgm:pt>
    <dgm:pt modelId="{2EE7C49F-EED5-4959-A63D-569C94F43AA1}" type="sibTrans" cxnId="{60053A34-75AC-4A8C-8B13-FEBFC7563179}">
      <dgm:prSet/>
      <dgm:spPr/>
      <dgm:t>
        <a:bodyPr/>
        <a:lstStyle/>
        <a:p>
          <a:endParaRPr lang="en-US"/>
        </a:p>
      </dgm:t>
    </dgm:pt>
    <dgm:pt modelId="{665F0EBE-AAAC-42B1-A960-048D49182EAF}" type="pres">
      <dgm:prSet presAssocID="{6C774151-BBAB-4A3D-9B94-BC5BD794F419}" presName="outerComposite" presStyleCnt="0">
        <dgm:presLayoutVars>
          <dgm:chMax val="5"/>
          <dgm:dir/>
          <dgm:resizeHandles val="exact"/>
        </dgm:presLayoutVars>
      </dgm:prSet>
      <dgm:spPr/>
    </dgm:pt>
    <dgm:pt modelId="{425EF4E7-803F-4114-8F0D-AC497EC4D0F5}" type="pres">
      <dgm:prSet presAssocID="{6C774151-BBAB-4A3D-9B94-BC5BD794F419}" presName="dummyMaxCanvas" presStyleCnt="0">
        <dgm:presLayoutVars/>
      </dgm:prSet>
      <dgm:spPr/>
    </dgm:pt>
    <dgm:pt modelId="{ED91DC38-1355-435A-AF0F-19B8B951A7C3}" type="pres">
      <dgm:prSet presAssocID="{6C774151-BBAB-4A3D-9B94-BC5BD794F419}" presName="ThreeNodes_1" presStyleLbl="node1" presStyleIdx="0" presStyleCnt="3">
        <dgm:presLayoutVars>
          <dgm:bulletEnabled val="1"/>
        </dgm:presLayoutVars>
      </dgm:prSet>
      <dgm:spPr/>
    </dgm:pt>
    <dgm:pt modelId="{EA7CED45-41AE-4D7B-AF31-869922D184C9}" type="pres">
      <dgm:prSet presAssocID="{6C774151-BBAB-4A3D-9B94-BC5BD794F419}" presName="ThreeNodes_2" presStyleLbl="node1" presStyleIdx="1" presStyleCnt="3">
        <dgm:presLayoutVars>
          <dgm:bulletEnabled val="1"/>
        </dgm:presLayoutVars>
      </dgm:prSet>
      <dgm:spPr/>
    </dgm:pt>
    <dgm:pt modelId="{17A02560-936F-45A2-BAD3-99F03EEBE971}" type="pres">
      <dgm:prSet presAssocID="{6C774151-BBAB-4A3D-9B94-BC5BD794F419}" presName="ThreeNodes_3" presStyleLbl="node1" presStyleIdx="2" presStyleCnt="3">
        <dgm:presLayoutVars>
          <dgm:bulletEnabled val="1"/>
        </dgm:presLayoutVars>
      </dgm:prSet>
      <dgm:spPr/>
    </dgm:pt>
    <dgm:pt modelId="{006E7D4A-F018-4AF1-8110-42DB0A4A1BD9}" type="pres">
      <dgm:prSet presAssocID="{6C774151-BBAB-4A3D-9B94-BC5BD794F419}" presName="ThreeConn_1-2" presStyleLbl="fgAccFollowNode1" presStyleIdx="0" presStyleCnt="2">
        <dgm:presLayoutVars>
          <dgm:bulletEnabled val="1"/>
        </dgm:presLayoutVars>
      </dgm:prSet>
      <dgm:spPr/>
    </dgm:pt>
    <dgm:pt modelId="{00D62B93-D4D9-48B2-AD50-5A9EF5FA8D69}" type="pres">
      <dgm:prSet presAssocID="{6C774151-BBAB-4A3D-9B94-BC5BD794F419}" presName="ThreeConn_2-3" presStyleLbl="fgAccFollowNode1" presStyleIdx="1" presStyleCnt="2">
        <dgm:presLayoutVars>
          <dgm:bulletEnabled val="1"/>
        </dgm:presLayoutVars>
      </dgm:prSet>
      <dgm:spPr/>
    </dgm:pt>
    <dgm:pt modelId="{D027BABF-DE22-44E0-9923-B93EAFBA8309}" type="pres">
      <dgm:prSet presAssocID="{6C774151-BBAB-4A3D-9B94-BC5BD794F419}" presName="ThreeNodes_1_text" presStyleLbl="node1" presStyleIdx="2" presStyleCnt="3">
        <dgm:presLayoutVars>
          <dgm:bulletEnabled val="1"/>
        </dgm:presLayoutVars>
      </dgm:prSet>
      <dgm:spPr/>
    </dgm:pt>
    <dgm:pt modelId="{8B218DB5-F99E-43BD-9D8F-599420E7DDEC}" type="pres">
      <dgm:prSet presAssocID="{6C774151-BBAB-4A3D-9B94-BC5BD794F419}" presName="ThreeNodes_2_text" presStyleLbl="node1" presStyleIdx="2" presStyleCnt="3">
        <dgm:presLayoutVars>
          <dgm:bulletEnabled val="1"/>
        </dgm:presLayoutVars>
      </dgm:prSet>
      <dgm:spPr/>
    </dgm:pt>
    <dgm:pt modelId="{2BBBC9F8-ECAA-42EE-8BF2-368B6FDD4679}" type="pres">
      <dgm:prSet presAssocID="{6C774151-BBAB-4A3D-9B94-BC5BD794F419}" presName="ThreeNodes_3_text" presStyleLbl="node1" presStyleIdx="2" presStyleCnt="3">
        <dgm:presLayoutVars>
          <dgm:bulletEnabled val="1"/>
        </dgm:presLayoutVars>
      </dgm:prSet>
      <dgm:spPr/>
    </dgm:pt>
  </dgm:ptLst>
  <dgm:cxnLst>
    <dgm:cxn modelId="{C7353C02-3203-4779-B470-B4CB54C47515}" type="presOf" srcId="{80A49C16-B027-454D-95EA-2CF7829A57E3}" destId="{006E7D4A-F018-4AF1-8110-42DB0A4A1BD9}" srcOrd="0" destOrd="0" presId="urn:microsoft.com/office/officeart/2005/8/layout/vProcess5"/>
    <dgm:cxn modelId="{DB8E8625-A39C-4C34-8806-CA91959A248C}" srcId="{6C774151-BBAB-4A3D-9B94-BC5BD794F419}" destId="{6D0B3A55-C423-4AD3-9CEF-168916E2271B}" srcOrd="0" destOrd="0" parTransId="{76D4105C-6179-444C-8B2D-6A3EB97D14C2}" sibTransId="{80A49C16-B027-454D-95EA-2CF7829A57E3}"/>
    <dgm:cxn modelId="{6AB44228-BC8B-4A0C-8AA8-3D58F2D9318D}" type="presOf" srcId="{6D0B3A55-C423-4AD3-9CEF-168916E2271B}" destId="{ED91DC38-1355-435A-AF0F-19B8B951A7C3}" srcOrd="0" destOrd="0" presId="urn:microsoft.com/office/officeart/2005/8/layout/vProcess5"/>
    <dgm:cxn modelId="{60053A34-75AC-4A8C-8B13-FEBFC7563179}" srcId="{6C774151-BBAB-4A3D-9B94-BC5BD794F419}" destId="{F818D01C-1D92-4DF9-9086-BD6CE87D88C1}" srcOrd="2" destOrd="0" parTransId="{02337AF8-A9C4-4703-9CAF-43B830EB9C47}" sibTransId="{2EE7C49F-EED5-4959-A63D-569C94F43AA1}"/>
    <dgm:cxn modelId="{19F0124F-A18C-4AFE-94C1-14DA61CE96B1}" type="presOf" srcId="{6C774151-BBAB-4A3D-9B94-BC5BD794F419}" destId="{665F0EBE-AAAC-42B1-A960-048D49182EAF}" srcOrd="0" destOrd="0" presId="urn:microsoft.com/office/officeart/2005/8/layout/vProcess5"/>
    <dgm:cxn modelId="{E2708696-72E1-4AE6-9893-D54540F2EB91}" type="presOf" srcId="{FCC142D5-202A-40B2-8A02-4ACF49DBD112}" destId="{8B218DB5-F99E-43BD-9D8F-599420E7DDEC}" srcOrd="1" destOrd="0" presId="urn:microsoft.com/office/officeart/2005/8/layout/vProcess5"/>
    <dgm:cxn modelId="{F930909D-AE08-4378-B23E-66A33C5B7378}" srcId="{6C774151-BBAB-4A3D-9B94-BC5BD794F419}" destId="{FCC142D5-202A-40B2-8A02-4ACF49DBD112}" srcOrd="1" destOrd="0" parTransId="{CB46F95B-D950-4EE2-B853-58FC82D61B9E}" sibTransId="{BAE4AE32-019A-4276-A470-1BD1991DB071}"/>
    <dgm:cxn modelId="{E7836FA3-8C18-4751-9D9E-3736DEDDD0FB}" type="presOf" srcId="{6D0B3A55-C423-4AD3-9CEF-168916E2271B}" destId="{D027BABF-DE22-44E0-9923-B93EAFBA8309}" srcOrd="1" destOrd="0" presId="urn:microsoft.com/office/officeart/2005/8/layout/vProcess5"/>
    <dgm:cxn modelId="{CD0579C0-C068-44B6-A04B-16186859F2C9}" type="presOf" srcId="{F818D01C-1D92-4DF9-9086-BD6CE87D88C1}" destId="{17A02560-936F-45A2-BAD3-99F03EEBE971}" srcOrd="0" destOrd="0" presId="urn:microsoft.com/office/officeart/2005/8/layout/vProcess5"/>
    <dgm:cxn modelId="{92ABDCC0-FC42-4A02-B63B-B5CE1B8FE871}" type="presOf" srcId="{FCC142D5-202A-40B2-8A02-4ACF49DBD112}" destId="{EA7CED45-41AE-4D7B-AF31-869922D184C9}" srcOrd="0" destOrd="0" presId="urn:microsoft.com/office/officeart/2005/8/layout/vProcess5"/>
    <dgm:cxn modelId="{5EFD95C5-985E-478F-B8C6-107D4A7CEFA2}" type="presOf" srcId="{BAE4AE32-019A-4276-A470-1BD1991DB071}" destId="{00D62B93-D4D9-48B2-AD50-5A9EF5FA8D69}" srcOrd="0" destOrd="0" presId="urn:microsoft.com/office/officeart/2005/8/layout/vProcess5"/>
    <dgm:cxn modelId="{2245C4CC-E4BE-46FA-B7B0-9A8088C22301}" type="presOf" srcId="{F818D01C-1D92-4DF9-9086-BD6CE87D88C1}" destId="{2BBBC9F8-ECAA-42EE-8BF2-368B6FDD4679}" srcOrd="1" destOrd="0" presId="urn:microsoft.com/office/officeart/2005/8/layout/vProcess5"/>
    <dgm:cxn modelId="{1D4BCAC2-4F98-48CF-A4A8-313975BDA7E0}" type="presParOf" srcId="{665F0EBE-AAAC-42B1-A960-048D49182EAF}" destId="{425EF4E7-803F-4114-8F0D-AC497EC4D0F5}" srcOrd="0" destOrd="0" presId="urn:microsoft.com/office/officeart/2005/8/layout/vProcess5"/>
    <dgm:cxn modelId="{F0CEE899-A102-46C6-9C10-0CA69B934534}" type="presParOf" srcId="{665F0EBE-AAAC-42B1-A960-048D49182EAF}" destId="{ED91DC38-1355-435A-AF0F-19B8B951A7C3}" srcOrd="1" destOrd="0" presId="urn:microsoft.com/office/officeart/2005/8/layout/vProcess5"/>
    <dgm:cxn modelId="{0056853D-EF62-4001-942C-16F7AF27E6E5}" type="presParOf" srcId="{665F0EBE-AAAC-42B1-A960-048D49182EAF}" destId="{EA7CED45-41AE-4D7B-AF31-869922D184C9}" srcOrd="2" destOrd="0" presId="urn:microsoft.com/office/officeart/2005/8/layout/vProcess5"/>
    <dgm:cxn modelId="{3AF0DB0A-DF37-4FCF-83BB-F3657BCB4E78}" type="presParOf" srcId="{665F0EBE-AAAC-42B1-A960-048D49182EAF}" destId="{17A02560-936F-45A2-BAD3-99F03EEBE971}" srcOrd="3" destOrd="0" presId="urn:microsoft.com/office/officeart/2005/8/layout/vProcess5"/>
    <dgm:cxn modelId="{5214B14B-EEF7-431E-846F-690F98563312}" type="presParOf" srcId="{665F0EBE-AAAC-42B1-A960-048D49182EAF}" destId="{006E7D4A-F018-4AF1-8110-42DB0A4A1BD9}" srcOrd="4" destOrd="0" presId="urn:microsoft.com/office/officeart/2005/8/layout/vProcess5"/>
    <dgm:cxn modelId="{9AD0CF12-7E1B-4960-B7FB-BD0A59CA03CF}" type="presParOf" srcId="{665F0EBE-AAAC-42B1-A960-048D49182EAF}" destId="{00D62B93-D4D9-48B2-AD50-5A9EF5FA8D69}" srcOrd="5" destOrd="0" presId="urn:microsoft.com/office/officeart/2005/8/layout/vProcess5"/>
    <dgm:cxn modelId="{D7FD3335-CFE9-48FA-A3D8-8923CAEBE990}" type="presParOf" srcId="{665F0EBE-AAAC-42B1-A960-048D49182EAF}" destId="{D027BABF-DE22-44E0-9923-B93EAFBA8309}" srcOrd="6" destOrd="0" presId="urn:microsoft.com/office/officeart/2005/8/layout/vProcess5"/>
    <dgm:cxn modelId="{506A3799-121B-4253-A900-CB28FCCC294D}" type="presParOf" srcId="{665F0EBE-AAAC-42B1-A960-048D49182EAF}" destId="{8B218DB5-F99E-43BD-9D8F-599420E7DDEC}" srcOrd="7" destOrd="0" presId="urn:microsoft.com/office/officeart/2005/8/layout/vProcess5"/>
    <dgm:cxn modelId="{5C03F77B-3F21-4EB1-9711-85FA1653A251}" type="presParOf" srcId="{665F0EBE-AAAC-42B1-A960-048D49182EAF}" destId="{2BBBC9F8-ECAA-42EE-8BF2-368B6FDD4679}"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DABC870D-7139-45F6-9338-4B354F3C68D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95804F0-F90C-4F4F-B63D-72657B4C39AA}">
      <dgm:prSet/>
      <dgm:spPr/>
      <dgm:t>
        <a:bodyPr/>
        <a:lstStyle/>
        <a:p>
          <a:r>
            <a:rPr lang="en-GB"/>
            <a:t>Recessive disorder caused by mutations of TRNT1, encoding the nucleotidyl transferase enzyme.</a:t>
          </a:r>
          <a:endParaRPr lang="en-US"/>
        </a:p>
      </dgm:t>
    </dgm:pt>
    <dgm:pt modelId="{97E11EA3-E766-4AB2-848A-9447B3C79E29}" type="parTrans" cxnId="{2B910B3F-9955-4D2A-9CE8-6CCD6E89A678}">
      <dgm:prSet/>
      <dgm:spPr/>
      <dgm:t>
        <a:bodyPr/>
        <a:lstStyle/>
        <a:p>
          <a:endParaRPr lang="en-US"/>
        </a:p>
      </dgm:t>
    </dgm:pt>
    <dgm:pt modelId="{CBA36133-B2A9-4645-9C00-300646B08C60}" type="sibTrans" cxnId="{2B910B3F-9955-4D2A-9CE8-6CCD6E89A678}">
      <dgm:prSet/>
      <dgm:spPr/>
      <dgm:t>
        <a:bodyPr/>
        <a:lstStyle/>
        <a:p>
          <a:endParaRPr lang="en-US"/>
        </a:p>
      </dgm:t>
    </dgm:pt>
    <dgm:pt modelId="{99D53B4A-67F2-4E21-8CAB-E529AC337CE6}">
      <dgm:prSet/>
      <dgm:spPr/>
      <dgm:t>
        <a:bodyPr/>
        <a:lstStyle/>
        <a:p>
          <a:r>
            <a:rPr lang="en-GB"/>
            <a:t>Manifestations include recurrent fever, failure to thrive, developmental delay, diarrhoea, vomiting and sideroblastic anaemia, cataract and sensorineural deafness.</a:t>
          </a:r>
          <a:endParaRPr lang="en-US"/>
        </a:p>
      </dgm:t>
    </dgm:pt>
    <dgm:pt modelId="{0EEBA771-6171-4364-A96C-07F9210D7E3C}" type="parTrans" cxnId="{8F28B014-F77C-4B54-ABEB-95095D707CE1}">
      <dgm:prSet/>
      <dgm:spPr/>
      <dgm:t>
        <a:bodyPr/>
        <a:lstStyle/>
        <a:p>
          <a:endParaRPr lang="en-US"/>
        </a:p>
      </dgm:t>
    </dgm:pt>
    <dgm:pt modelId="{7F729800-6105-4608-8C07-47E38432290C}" type="sibTrans" cxnId="{8F28B014-F77C-4B54-ABEB-95095D707CE1}">
      <dgm:prSet/>
      <dgm:spPr/>
      <dgm:t>
        <a:bodyPr/>
        <a:lstStyle/>
        <a:p>
          <a:endParaRPr lang="en-US"/>
        </a:p>
      </dgm:t>
    </dgm:pt>
    <dgm:pt modelId="{56CAB5E8-29AF-414D-BBCC-343896898998}">
      <dgm:prSet/>
      <dgm:spPr/>
      <dgm:t>
        <a:bodyPr/>
        <a:lstStyle/>
        <a:p>
          <a:r>
            <a:rPr lang="en-GB"/>
            <a:t>Hypogammaglobulinaemia is usually present.</a:t>
          </a:r>
          <a:endParaRPr lang="en-US"/>
        </a:p>
      </dgm:t>
    </dgm:pt>
    <dgm:pt modelId="{3B26E170-5BC7-47D1-9C48-942211D7E7E0}" type="parTrans" cxnId="{738D68CE-6910-4BD2-80EE-E8365855E605}">
      <dgm:prSet/>
      <dgm:spPr/>
      <dgm:t>
        <a:bodyPr/>
        <a:lstStyle/>
        <a:p>
          <a:endParaRPr lang="en-US"/>
        </a:p>
      </dgm:t>
    </dgm:pt>
    <dgm:pt modelId="{41C549ED-C2C1-446A-B355-172B9D485569}" type="sibTrans" cxnId="{738D68CE-6910-4BD2-80EE-E8365855E605}">
      <dgm:prSet/>
      <dgm:spPr/>
      <dgm:t>
        <a:bodyPr/>
        <a:lstStyle/>
        <a:p>
          <a:endParaRPr lang="en-US"/>
        </a:p>
      </dgm:t>
    </dgm:pt>
    <dgm:pt modelId="{19004B89-4427-48A4-82BC-034BB0E15A04}" type="pres">
      <dgm:prSet presAssocID="{DABC870D-7139-45F6-9338-4B354F3C68DD}" presName="linear" presStyleCnt="0">
        <dgm:presLayoutVars>
          <dgm:animLvl val="lvl"/>
          <dgm:resizeHandles val="exact"/>
        </dgm:presLayoutVars>
      </dgm:prSet>
      <dgm:spPr/>
    </dgm:pt>
    <dgm:pt modelId="{698B8918-A0EA-4C6D-A08F-3BF27489B021}" type="pres">
      <dgm:prSet presAssocID="{295804F0-F90C-4F4F-B63D-72657B4C39AA}" presName="parentText" presStyleLbl="node1" presStyleIdx="0" presStyleCnt="3">
        <dgm:presLayoutVars>
          <dgm:chMax val="0"/>
          <dgm:bulletEnabled val="1"/>
        </dgm:presLayoutVars>
      </dgm:prSet>
      <dgm:spPr/>
    </dgm:pt>
    <dgm:pt modelId="{5E2270D4-58FA-4778-BA83-1EEE4A09DF2A}" type="pres">
      <dgm:prSet presAssocID="{CBA36133-B2A9-4645-9C00-300646B08C60}" presName="spacer" presStyleCnt="0"/>
      <dgm:spPr/>
    </dgm:pt>
    <dgm:pt modelId="{34C2FBA8-DA69-497C-8EB0-0EABA368C945}" type="pres">
      <dgm:prSet presAssocID="{99D53B4A-67F2-4E21-8CAB-E529AC337CE6}" presName="parentText" presStyleLbl="node1" presStyleIdx="1" presStyleCnt="3">
        <dgm:presLayoutVars>
          <dgm:chMax val="0"/>
          <dgm:bulletEnabled val="1"/>
        </dgm:presLayoutVars>
      </dgm:prSet>
      <dgm:spPr/>
    </dgm:pt>
    <dgm:pt modelId="{19ADF764-99D5-4B2F-85C6-AAD78BF83839}" type="pres">
      <dgm:prSet presAssocID="{7F729800-6105-4608-8C07-47E38432290C}" presName="spacer" presStyleCnt="0"/>
      <dgm:spPr/>
    </dgm:pt>
    <dgm:pt modelId="{75FCDFD5-B023-4ED1-9F73-759B79F99DF5}" type="pres">
      <dgm:prSet presAssocID="{56CAB5E8-29AF-414D-BBCC-343896898998}" presName="parentText" presStyleLbl="node1" presStyleIdx="2" presStyleCnt="3">
        <dgm:presLayoutVars>
          <dgm:chMax val="0"/>
          <dgm:bulletEnabled val="1"/>
        </dgm:presLayoutVars>
      </dgm:prSet>
      <dgm:spPr/>
    </dgm:pt>
  </dgm:ptLst>
  <dgm:cxnLst>
    <dgm:cxn modelId="{8F28B014-F77C-4B54-ABEB-95095D707CE1}" srcId="{DABC870D-7139-45F6-9338-4B354F3C68DD}" destId="{99D53B4A-67F2-4E21-8CAB-E529AC337CE6}" srcOrd="1" destOrd="0" parTransId="{0EEBA771-6171-4364-A96C-07F9210D7E3C}" sibTransId="{7F729800-6105-4608-8C07-47E38432290C}"/>
    <dgm:cxn modelId="{ABD59929-3ADB-453C-8063-21138A466A05}" type="presOf" srcId="{56CAB5E8-29AF-414D-BBCC-343896898998}" destId="{75FCDFD5-B023-4ED1-9F73-759B79F99DF5}" srcOrd="0" destOrd="0" presId="urn:microsoft.com/office/officeart/2005/8/layout/vList2"/>
    <dgm:cxn modelId="{2B910B3F-9955-4D2A-9CE8-6CCD6E89A678}" srcId="{DABC870D-7139-45F6-9338-4B354F3C68DD}" destId="{295804F0-F90C-4F4F-B63D-72657B4C39AA}" srcOrd="0" destOrd="0" parTransId="{97E11EA3-E766-4AB2-848A-9447B3C79E29}" sibTransId="{CBA36133-B2A9-4645-9C00-300646B08C60}"/>
    <dgm:cxn modelId="{189E944B-EF88-4448-9083-320355939717}" type="presOf" srcId="{DABC870D-7139-45F6-9338-4B354F3C68DD}" destId="{19004B89-4427-48A4-82BC-034BB0E15A04}" srcOrd="0" destOrd="0" presId="urn:microsoft.com/office/officeart/2005/8/layout/vList2"/>
    <dgm:cxn modelId="{081D4093-F3D5-4C70-B835-DF10F7BDE99D}" type="presOf" srcId="{295804F0-F90C-4F4F-B63D-72657B4C39AA}" destId="{698B8918-A0EA-4C6D-A08F-3BF27489B021}" srcOrd="0" destOrd="0" presId="urn:microsoft.com/office/officeart/2005/8/layout/vList2"/>
    <dgm:cxn modelId="{8931CFA1-8E47-49D2-8C26-5BCA509AE159}" type="presOf" srcId="{99D53B4A-67F2-4E21-8CAB-E529AC337CE6}" destId="{34C2FBA8-DA69-497C-8EB0-0EABA368C945}" srcOrd="0" destOrd="0" presId="urn:microsoft.com/office/officeart/2005/8/layout/vList2"/>
    <dgm:cxn modelId="{738D68CE-6910-4BD2-80EE-E8365855E605}" srcId="{DABC870D-7139-45F6-9338-4B354F3C68DD}" destId="{56CAB5E8-29AF-414D-BBCC-343896898998}" srcOrd="2" destOrd="0" parTransId="{3B26E170-5BC7-47D1-9C48-942211D7E7E0}" sibTransId="{41C549ED-C2C1-446A-B355-172B9D485569}"/>
    <dgm:cxn modelId="{C6C64242-8B72-4055-905C-48E5DFA25081}" type="presParOf" srcId="{19004B89-4427-48A4-82BC-034BB0E15A04}" destId="{698B8918-A0EA-4C6D-A08F-3BF27489B021}" srcOrd="0" destOrd="0" presId="urn:microsoft.com/office/officeart/2005/8/layout/vList2"/>
    <dgm:cxn modelId="{44F243C9-F99D-41F5-8D74-D80DA8854C4E}" type="presParOf" srcId="{19004B89-4427-48A4-82BC-034BB0E15A04}" destId="{5E2270D4-58FA-4778-BA83-1EEE4A09DF2A}" srcOrd="1" destOrd="0" presId="urn:microsoft.com/office/officeart/2005/8/layout/vList2"/>
    <dgm:cxn modelId="{FEB99CBA-294E-4649-BE0C-A55EF9E179A3}" type="presParOf" srcId="{19004B89-4427-48A4-82BC-034BB0E15A04}" destId="{34C2FBA8-DA69-497C-8EB0-0EABA368C945}" srcOrd="2" destOrd="0" presId="urn:microsoft.com/office/officeart/2005/8/layout/vList2"/>
    <dgm:cxn modelId="{34A830F9-D344-47BB-813F-B894E7B87AF8}" type="presParOf" srcId="{19004B89-4427-48A4-82BC-034BB0E15A04}" destId="{19ADF764-99D5-4B2F-85C6-AAD78BF83839}" srcOrd="3" destOrd="0" presId="urn:microsoft.com/office/officeart/2005/8/layout/vList2"/>
    <dgm:cxn modelId="{E8BCFB8B-043B-4708-9C0F-AA2511D1029C}" type="presParOf" srcId="{19004B89-4427-48A4-82BC-034BB0E15A04}" destId="{75FCDFD5-B023-4ED1-9F73-759B79F99DF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32BA21D3-8488-4C3E-B12A-EBF4FFFF0E6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EB792BC-1C83-4DD2-B4DA-512B67FB39A9}">
      <dgm:prSet/>
      <dgm:spPr/>
      <dgm:t>
        <a:bodyPr/>
        <a:lstStyle/>
        <a:p>
          <a:r>
            <a:rPr lang="en-GB" baseline="0" dirty="0">
              <a:latin typeface="Tw Cen MT" panose="020B0602020104020603"/>
            </a:rPr>
            <a:t>Oral</a:t>
          </a:r>
          <a:r>
            <a:rPr lang="en-GB" baseline="0" dirty="0"/>
            <a:t> ulcers, red nodules and plaques on the trunk and limbs. </a:t>
          </a:r>
          <a:endParaRPr lang="en-US" dirty="0"/>
        </a:p>
      </dgm:t>
    </dgm:pt>
    <dgm:pt modelId="{583D4F1B-B88C-4D13-AEA8-FF275F2634FB}" type="parTrans" cxnId="{F2B88C9A-8B56-4213-9C3B-CCF4B8A48D88}">
      <dgm:prSet/>
      <dgm:spPr/>
      <dgm:t>
        <a:bodyPr/>
        <a:lstStyle/>
        <a:p>
          <a:endParaRPr lang="en-US"/>
        </a:p>
      </dgm:t>
    </dgm:pt>
    <dgm:pt modelId="{80CD87A6-E83B-4E2B-80E4-9101C124B3D8}" type="sibTrans" cxnId="{F2B88C9A-8B56-4213-9C3B-CCF4B8A48D88}">
      <dgm:prSet/>
      <dgm:spPr/>
      <dgm:t>
        <a:bodyPr/>
        <a:lstStyle/>
        <a:p>
          <a:endParaRPr lang="en-US"/>
        </a:p>
      </dgm:t>
    </dgm:pt>
    <dgm:pt modelId="{7AFE3C3A-0C71-42DD-AF1D-80D27E0A09FB}">
      <dgm:prSet/>
      <dgm:spPr/>
      <dgm:t>
        <a:bodyPr/>
        <a:lstStyle/>
        <a:p>
          <a:r>
            <a:rPr lang="en-GB" baseline="0" dirty="0"/>
            <a:t>Biopsy revealed neutrophilic infiltrates of the deep dermis and the hypodermis, with enlarged septa.</a:t>
          </a:r>
          <a:endParaRPr lang="en-US" dirty="0"/>
        </a:p>
      </dgm:t>
    </dgm:pt>
    <dgm:pt modelId="{AE7ADD07-C1B4-4735-9FB8-76DE0F4F1C08}" type="parTrans" cxnId="{6EB537E5-2587-4118-B37D-1DB74767C63C}">
      <dgm:prSet/>
      <dgm:spPr/>
      <dgm:t>
        <a:bodyPr/>
        <a:lstStyle/>
        <a:p>
          <a:endParaRPr lang="en-US"/>
        </a:p>
      </dgm:t>
    </dgm:pt>
    <dgm:pt modelId="{52C62479-315B-49E8-8E3D-901F13791598}" type="sibTrans" cxnId="{6EB537E5-2587-4118-B37D-1DB74767C63C}">
      <dgm:prSet/>
      <dgm:spPr/>
      <dgm:t>
        <a:bodyPr/>
        <a:lstStyle/>
        <a:p>
          <a:endParaRPr lang="en-US"/>
        </a:p>
      </dgm:t>
    </dgm:pt>
    <dgm:pt modelId="{B8A9D32D-172C-49E7-AC92-47D9B9E67266}">
      <dgm:prSet/>
      <dgm:spPr/>
      <dgm:t>
        <a:bodyPr/>
        <a:lstStyle/>
        <a:p>
          <a:r>
            <a:rPr lang="en-GB" baseline="0" dirty="0"/>
            <a:t>Numerous atypical myeloid cells can be present raising the question of leukaemia cutis.</a:t>
          </a:r>
          <a:endParaRPr lang="en-US" dirty="0"/>
        </a:p>
      </dgm:t>
    </dgm:pt>
    <dgm:pt modelId="{8131E678-EBDF-4440-A7CA-B8C78F1FE80C}" type="parTrans" cxnId="{93663558-42B2-4A57-BAF6-0B9214D442F0}">
      <dgm:prSet/>
      <dgm:spPr/>
      <dgm:t>
        <a:bodyPr/>
        <a:lstStyle/>
        <a:p>
          <a:endParaRPr lang="en-US"/>
        </a:p>
      </dgm:t>
    </dgm:pt>
    <dgm:pt modelId="{27412D68-6C80-4DC6-96A1-E6D45739F420}" type="sibTrans" cxnId="{93663558-42B2-4A57-BAF6-0B9214D442F0}">
      <dgm:prSet/>
      <dgm:spPr/>
      <dgm:t>
        <a:bodyPr/>
        <a:lstStyle/>
        <a:p>
          <a:endParaRPr lang="en-US"/>
        </a:p>
      </dgm:t>
    </dgm:pt>
    <dgm:pt modelId="{6DBC4B5D-42A2-4478-8933-67EA51B7D0A7}">
      <dgm:prSet/>
      <dgm:spPr/>
      <dgm:t>
        <a:bodyPr/>
        <a:lstStyle/>
        <a:p>
          <a:r>
            <a:rPr lang="en-GB" baseline="0" dirty="0"/>
            <a:t>Partial response was reported with TNF inhibitors.</a:t>
          </a:r>
          <a:endParaRPr lang="en-US" dirty="0"/>
        </a:p>
      </dgm:t>
    </dgm:pt>
    <dgm:pt modelId="{EDB6A018-914B-4DC2-94D1-DB1CBA2E0243}" type="parTrans" cxnId="{41BF2A8E-BA86-4626-9767-FFAB10D58057}">
      <dgm:prSet/>
      <dgm:spPr/>
      <dgm:t>
        <a:bodyPr/>
        <a:lstStyle/>
        <a:p>
          <a:endParaRPr lang="en-US"/>
        </a:p>
      </dgm:t>
    </dgm:pt>
    <dgm:pt modelId="{28C830F0-E851-4DE6-B84B-EC0A61BA69E8}" type="sibTrans" cxnId="{41BF2A8E-BA86-4626-9767-FFAB10D58057}">
      <dgm:prSet/>
      <dgm:spPr/>
      <dgm:t>
        <a:bodyPr/>
        <a:lstStyle/>
        <a:p>
          <a:endParaRPr lang="en-US"/>
        </a:p>
      </dgm:t>
    </dgm:pt>
    <dgm:pt modelId="{C7AF9E2E-C722-4F3B-A1FB-6C04BCD80BF3}" type="pres">
      <dgm:prSet presAssocID="{32BA21D3-8488-4C3E-B12A-EBF4FFFF0E63}" presName="linear" presStyleCnt="0">
        <dgm:presLayoutVars>
          <dgm:animLvl val="lvl"/>
          <dgm:resizeHandles val="exact"/>
        </dgm:presLayoutVars>
      </dgm:prSet>
      <dgm:spPr/>
    </dgm:pt>
    <dgm:pt modelId="{28F3FFF9-D5C6-46FF-B2C4-44326F4ECEF8}" type="pres">
      <dgm:prSet presAssocID="{5EB792BC-1C83-4DD2-B4DA-512B67FB39A9}" presName="parentText" presStyleLbl="node1" presStyleIdx="0" presStyleCnt="4">
        <dgm:presLayoutVars>
          <dgm:chMax val="0"/>
          <dgm:bulletEnabled val="1"/>
        </dgm:presLayoutVars>
      </dgm:prSet>
      <dgm:spPr/>
    </dgm:pt>
    <dgm:pt modelId="{34F7E261-093D-4905-A737-F9EC420D2FE4}" type="pres">
      <dgm:prSet presAssocID="{80CD87A6-E83B-4E2B-80E4-9101C124B3D8}" presName="spacer" presStyleCnt="0"/>
      <dgm:spPr/>
    </dgm:pt>
    <dgm:pt modelId="{2B535894-4B9D-41AB-842F-31D0AACF7C68}" type="pres">
      <dgm:prSet presAssocID="{7AFE3C3A-0C71-42DD-AF1D-80D27E0A09FB}" presName="parentText" presStyleLbl="node1" presStyleIdx="1" presStyleCnt="4">
        <dgm:presLayoutVars>
          <dgm:chMax val="0"/>
          <dgm:bulletEnabled val="1"/>
        </dgm:presLayoutVars>
      </dgm:prSet>
      <dgm:spPr/>
    </dgm:pt>
    <dgm:pt modelId="{F4FA30C0-3A24-421F-B390-F61CC762E2C0}" type="pres">
      <dgm:prSet presAssocID="{52C62479-315B-49E8-8E3D-901F13791598}" presName="spacer" presStyleCnt="0"/>
      <dgm:spPr/>
    </dgm:pt>
    <dgm:pt modelId="{184C1D8E-8A7B-47FE-8EAC-D6F542926935}" type="pres">
      <dgm:prSet presAssocID="{B8A9D32D-172C-49E7-AC92-47D9B9E67266}" presName="parentText" presStyleLbl="node1" presStyleIdx="2" presStyleCnt="4">
        <dgm:presLayoutVars>
          <dgm:chMax val="0"/>
          <dgm:bulletEnabled val="1"/>
        </dgm:presLayoutVars>
      </dgm:prSet>
      <dgm:spPr/>
    </dgm:pt>
    <dgm:pt modelId="{C14C4919-4987-46F1-837E-1AEE7323117F}" type="pres">
      <dgm:prSet presAssocID="{27412D68-6C80-4DC6-96A1-E6D45739F420}" presName="spacer" presStyleCnt="0"/>
      <dgm:spPr/>
    </dgm:pt>
    <dgm:pt modelId="{A859D56D-EC87-4D32-B4A7-36CADCCBECE9}" type="pres">
      <dgm:prSet presAssocID="{6DBC4B5D-42A2-4478-8933-67EA51B7D0A7}" presName="parentText" presStyleLbl="node1" presStyleIdx="3" presStyleCnt="4">
        <dgm:presLayoutVars>
          <dgm:chMax val="0"/>
          <dgm:bulletEnabled val="1"/>
        </dgm:presLayoutVars>
      </dgm:prSet>
      <dgm:spPr/>
    </dgm:pt>
  </dgm:ptLst>
  <dgm:cxnLst>
    <dgm:cxn modelId="{A34B1C06-3B1F-4F35-AFAF-C87180F84C64}" type="presOf" srcId="{7AFE3C3A-0C71-42DD-AF1D-80D27E0A09FB}" destId="{2B535894-4B9D-41AB-842F-31D0AACF7C68}" srcOrd="0" destOrd="0" presId="urn:microsoft.com/office/officeart/2005/8/layout/vList2"/>
    <dgm:cxn modelId="{1BE6A911-002F-4E52-95E6-4946FD275DE4}" type="presOf" srcId="{6DBC4B5D-42A2-4478-8933-67EA51B7D0A7}" destId="{A859D56D-EC87-4D32-B4A7-36CADCCBECE9}" srcOrd="0" destOrd="0" presId="urn:microsoft.com/office/officeart/2005/8/layout/vList2"/>
    <dgm:cxn modelId="{93663558-42B2-4A57-BAF6-0B9214D442F0}" srcId="{32BA21D3-8488-4C3E-B12A-EBF4FFFF0E63}" destId="{B8A9D32D-172C-49E7-AC92-47D9B9E67266}" srcOrd="2" destOrd="0" parTransId="{8131E678-EBDF-4440-A7CA-B8C78F1FE80C}" sibTransId="{27412D68-6C80-4DC6-96A1-E6D45739F420}"/>
    <dgm:cxn modelId="{0DA6DB8B-92A7-4608-A160-42B6872A5EC1}" type="presOf" srcId="{B8A9D32D-172C-49E7-AC92-47D9B9E67266}" destId="{184C1D8E-8A7B-47FE-8EAC-D6F542926935}" srcOrd="0" destOrd="0" presId="urn:microsoft.com/office/officeart/2005/8/layout/vList2"/>
    <dgm:cxn modelId="{41BF2A8E-BA86-4626-9767-FFAB10D58057}" srcId="{32BA21D3-8488-4C3E-B12A-EBF4FFFF0E63}" destId="{6DBC4B5D-42A2-4478-8933-67EA51B7D0A7}" srcOrd="3" destOrd="0" parTransId="{EDB6A018-914B-4DC2-94D1-DB1CBA2E0243}" sibTransId="{28C830F0-E851-4DE6-B84B-EC0A61BA69E8}"/>
    <dgm:cxn modelId="{F2B88C9A-8B56-4213-9C3B-CCF4B8A48D88}" srcId="{32BA21D3-8488-4C3E-B12A-EBF4FFFF0E63}" destId="{5EB792BC-1C83-4DD2-B4DA-512B67FB39A9}" srcOrd="0" destOrd="0" parTransId="{583D4F1B-B88C-4D13-AEA8-FF275F2634FB}" sibTransId="{80CD87A6-E83B-4E2B-80E4-9101C124B3D8}"/>
    <dgm:cxn modelId="{6EB537E5-2587-4118-B37D-1DB74767C63C}" srcId="{32BA21D3-8488-4C3E-B12A-EBF4FFFF0E63}" destId="{7AFE3C3A-0C71-42DD-AF1D-80D27E0A09FB}" srcOrd="1" destOrd="0" parTransId="{AE7ADD07-C1B4-4735-9FB8-76DE0F4F1C08}" sibTransId="{52C62479-315B-49E8-8E3D-901F13791598}"/>
    <dgm:cxn modelId="{6B9BF0F2-1646-434C-8261-532247953FD3}" type="presOf" srcId="{5EB792BC-1C83-4DD2-B4DA-512B67FB39A9}" destId="{28F3FFF9-D5C6-46FF-B2C4-44326F4ECEF8}" srcOrd="0" destOrd="0" presId="urn:microsoft.com/office/officeart/2005/8/layout/vList2"/>
    <dgm:cxn modelId="{463EFBF4-9819-446C-BFB7-3FCE94A5EE7E}" type="presOf" srcId="{32BA21D3-8488-4C3E-B12A-EBF4FFFF0E63}" destId="{C7AF9E2E-C722-4F3B-A1FB-6C04BCD80BF3}" srcOrd="0" destOrd="0" presId="urn:microsoft.com/office/officeart/2005/8/layout/vList2"/>
    <dgm:cxn modelId="{54324310-8C35-4869-93F8-1DC62602B98E}" type="presParOf" srcId="{C7AF9E2E-C722-4F3B-A1FB-6C04BCD80BF3}" destId="{28F3FFF9-D5C6-46FF-B2C4-44326F4ECEF8}" srcOrd="0" destOrd="0" presId="urn:microsoft.com/office/officeart/2005/8/layout/vList2"/>
    <dgm:cxn modelId="{101B688C-E04D-4EF8-BC2B-EF0D24EDCBD8}" type="presParOf" srcId="{C7AF9E2E-C722-4F3B-A1FB-6C04BCD80BF3}" destId="{34F7E261-093D-4905-A737-F9EC420D2FE4}" srcOrd="1" destOrd="0" presId="urn:microsoft.com/office/officeart/2005/8/layout/vList2"/>
    <dgm:cxn modelId="{E8DE28DE-5E45-4B2D-B455-36CEC30E755C}" type="presParOf" srcId="{C7AF9E2E-C722-4F3B-A1FB-6C04BCD80BF3}" destId="{2B535894-4B9D-41AB-842F-31D0AACF7C68}" srcOrd="2" destOrd="0" presId="urn:microsoft.com/office/officeart/2005/8/layout/vList2"/>
    <dgm:cxn modelId="{85A4ADC5-2D97-4336-AAF0-DDD28CA3343A}" type="presParOf" srcId="{C7AF9E2E-C722-4F3B-A1FB-6C04BCD80BF3}" destId="{F4FA30C0-3A24-421F-B390-F61CC762E2C0}" srcOrd="3" destOrd="0" presId="urn:microsoft.com/office/officeart/2005/8/layout/vList2"/>
    <dgm:cxn modelId="{EAEF7826-7E53-4646-A52B-506BC0D0C656}" type="presParOf" srcId="{C7AF9E2E-C722-4F3B-A1FB-6C04BCD80BF3}" destId="{184C1D8E-8A7B-47FE-8EAC-D6F542926935}" srcOrd="4" destOrd="0" presId="urn:microsoft.com/office/officeart/2005/8/layout/vList2"/>
    <dgm:cxn modelId="{5E12DC05-0E39-41E5-AC8F-419D6DD3ACC0}" type="presParOf" srcId="{C7AF9E2E-C722-4F3B-A1FB-6C04BCD80BF3}" destId="{C14C4919-4987-46F1-837E-1AEE7323117F}" srcOrd="5" destOrd="0" presId="urn:microsoft.com/office/officeart/2005/8/layout/vList2"/>
    <dgm:cxn modelId="{E557D743-0936-4D65-A5B4-653FD18875C6}" type="presParOf" srcId="{C7AF9E2E-C722-4F3B-A1FB-6C04BCD80BF3}" destId="{A859D56D-EC87-4D32-B4A7-36CADCCBECE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04E13A3A-81B9-493E-A143-769583FE91D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1BE7E6D-72CD-410A-A829-CEA09427AFD0}">
      <dgm:prSet/>
      <dgm:spPr/>
      <dgm:t>
        <a:bodyPr/>
        <a:lstStyle/>
        <a:p>
          <a:r>
            <a:rPr lang="en-GB" baseline="0"/>
            <a:t>An acquired autoinflammatory syndrome with mutation in UBA1.</a:t>
          </a:r>
          <a:endParaRPr lang="en-US"/>
        </a:p>
      </dgm:t>
    </dgm:pt>
    <dgm:pt modelId="{C16677BE-5716-4671-ACD2-E52167A05459}" type="parTrans" cxnId="{43342ECB-3486-4CC7-827F-51675CB56224}">
      <dgm:prSet/>
      <dgm:spPr/>
      <dgm:t>
        <a:bodyPr/>
        <a:lstStyle/>
        <a:p>
          <a:endParaRPr lang="en-US"/>
        </a:p>
      </dgm:t>
    </dgm:pt>
    <dgm:pt modelId="{D5B15972-71B9-4132-92F0-32C88A56C2CD}" type="sibTrans" cxnId="{43342ECB-3486-4CC7-827F-51675CB56224}">
      <dgm:prSet/>
      <dgm:spPr/>
      <dgm:t>
        <a:bodyPr/>
        <a:lstStyle/>
        <a:p>
          <a:endParaRPr lang="en-US"/>
        </a:p>
      </dgm:t>
    </dgm:pt>
    <dgm:pt modelId="{50BFD392-84AD-42DE-8F0D-ED62BA51AB2E}">
      <dgm:prSet/>
      <dgm:spPr/>
      <dgm:t>
        <a:bodyPr/>
        <a:lstStyle/>
        <a:p>
          <a:r>
            <a:rPr lang="en-GB" baseline="0"/>
            <a:t>an X-chromosome gene encoding ubiquitin-like modifier-activating enzyme 1 (UBA1).</a:t>
          </a:r>
          <a:endParaRPr lang="en-US"/>
        </a:p>
      </dgm:t>
    </dgm:pt>
    <dgm:pt modelId="{2C6BE281-849D-4C11-A2FA-435F75D84963}" type="parTrans" cxnId="{7A45D020-1734-41A8-93E7-2442F79CE457}">
      <dgm:prSet/>
      <dgm:spPr/>
      <dgm:t>
        <a:bodyPr/>
        <a:lstStyle/>
        <a:p>
          <a:endParaRPr lang="en-US"/>
        </a:p>
      </dgm:t>
    </dgm:pt>
    <dgm:pt modelId="{07C71131-00C8-4470-9F85-41DEDACFB3AE}" type="sibTrans" cxnId="{7A45D020-1734-41A8-93E7-2442F79CE457}">
      <dgm:prSet/>
      <dgm:spPr/>
      <dgm:t>
        <a:bodyPr/>
        <a:lstStyle/>
        <a:p>
          <a:endParaRPr lang="en-US"/>
        </a:p>
      </dgm:t>
    </dgm:pt>
    <dgm:pt modelId="{C1791307-A016-4E5D-B700-5723C43F17E0}">
      <dgm:prSet/>
      <dgm:spPr/>
      <dgm:t>
        <a:bodyPr/>
        <a:lstStyle/>
        <a:p>
          <a:r>
            <a:rPr lang="en-GB" baseline="0"/>
            <a:t>Clinical features</a:t>
          </a:r>
          <a:endParaRPr lang="en-US"/>
        </a:p>
      </dgm:t>
    </dgm:pt>
    <dgm:pt modelId="{2A853E28-341D-4EC6-96D6-39068A04B28E}" type="parTrans" cxnId="{68D4464F-FE10-4FCD-9325-50EB2AD58C64}">
      <dgm:prSet/>
      <dgm:spPr/>
      <dgm:t>
        <a:bodyPr/>
        <a:lstStyle/>
        <a:p>
          <a:endParaRPr lang="en-US"/>
        </a:p>
      </dgm:t>
    </dgm:pt>
    <dgm:pt modelId="{C0CCF2F5-23D8-4B22-B588-F85ACC1C7D13}" type="sibTrans" cxnId="{68D4464F-FE10-4FCD-9325-50EB2AD58C64}">
      <dgm:prSet/>
      <dgm:spPr/>
      <dgm:t>
        <a:bodyPr/>
        <a:lstStyle/>
        <a:p>
          <a:endParaRPr lang="en-US"/>
        </a:p>
      </dgm:t>
    </dgm:pt>
    <dgm:pt modelId="{907F01D5-552F-44C3-9AF1-2B5655F817CD}">
      <dgm:prSet/>
      <dgm:spPr/>
      <dgm:t>
        <a:bodyPr/>
        <a:lstStyle/>
        <a:p>
          <a:r>
            <a:rPr lang="en-GB" baseline="0"/>
            <a:t>late-onset systemic inflammatory disease in men.</a:t>
          </a:r>
          <a:endParaRPr lang="en-US"/>
        </a:p>
      </dgm:t>
    </dgm:pt>
    <dgm:pt modelId="{BF56BD6F-8171-4DA7-A133-F3615F1C3083}" type="parTrans" cxnId="{ADE55EB0-D0B4-431D-8052-80B354009088}">
      <dgm:prSet/>
      <dgm:spPr/>
      <dgm:t>
        <a:bodyPr/>
        <a:lstStyle/>
        <a:p>
          <a:endParaRPr lang="en-US"/>
        </a:p>
      </dgm:t>
    </dgm:pt>
    <dgm:pt modelId="{D7BCC5BA-E203-416D-B8BF-0318BE0B4826}" type="sibTrans" cxnId="{ADE55EB0-D0B4-431D-8052-80B354009088}">
      <dgm:prSet/>
      <dgm:spPr/>
      <dgm:t>
        <a:bodyPr/>
        <a:lstStyle/>
        <a:p>
          <a:endParaRPr lang="en-US"/>
        </a:p>
      </dgm:t>
    </dgm:pt>
    <dgm:pt modelId="{20246859-EAB1-4636-8301-917225E28FE8}">
      <dgm:prSet/>
      <dgm:spPr/>
      <dgm:t>
        <a:bodyPr/>
        <a:lstStyle/>
        <a:p>
          <a:r>
            <a:rPr lang="en-GB" baseline="0"/>
            <a:t>Fever, elevated concentrations of C-reactive protein and haematological abnormalities, isolated macrocytosis or thrombopenia.</a:t>
          </a:r>
          <a:endParaRPr lang="en-US"/>
        </a:p>
      </dgm:t>
    </dgm:pt>
    <dgm:pt modelId="{95379C8F-1169-4A89-BCE5-33717F34DBF7}" type="parTrans" cxnId="{BC6B9719-27D6-4CEC-9178-4A2FB1EFA453}">
      <dgm:prSet/>
      <dgm:spPr/>
      <dgm:t>
        <a:bodyPr/>
        <a:lstStyle/>
        <a:p>
          <a:endParaRPr lang="en-US"/>
        </a:p>
      </dgm:t>
    </dgm:pt>
    <dgm:pt modelId="{E421839E-96B9-41CE-A789-7D4DC6993442}" type="sibTrans" cxnId="{BC6B9719-27D6-4CEC-9178-4A2FB1EFA453}">
      <dgm:prSet/>
      <dgm:spPr/>
      <dgm:t>
        <a:bodyPr/>
        <a:lstStyle/>
        <a:p>
          <a:endParaRPr lang="en-US"/>
        </a:p>
      </dgm:t>
    </dgm:pt>
    <dgm:pt modelId="{D83A4A16-97D9-4F3A-AB0C-380CD52DC792}">
      <dgm:prSet/>
      <dgm:spPr/>
      <dgm:t>
        <a:bodyPr/>
        <a:lstStyle/>
        <a:p>
          <a:r>
            <a:rPr lang="en-GB" baseline="0"/>
            <a:t>Vacuoles are present in the bone marrow.</a:t>
          </a:r>
          <a:endParaRPr lang="en-US"/>
        </a:p>
      </dgm:t>
    </dgm:pt>
    <dgm:pt modelId="{F6EB3CE4-2E08-43B4-BC06-5FBBD4CE08CE}" type="parTrans" cxnId="{4808B158-069E-4BAF-85B2-12E3DF38184C}">
      <dgm:prSet/>
      <dgm:spPr/>
      <dgm:t>
        <a:bodyPr/>
        <a:lstStyle/>
        <a:p>
          <a:endParaRPr lang="en-US"/>
        </a:p>
      </dgm:t>
    </dgm:pt>
    <dgm:pt modelId="{2AA51B1B-EED8-4BF5-B701-724D403AB559}" type="sibTrans" cxnId="{4808B158-069E-4BAF-85B2-12E3DF38184C}">
      <dgm:prSet/>
      <dgm:spPr/>
      <dgm:t>
        <a:bodyPr/>
        <a:lstStyle/>
        <a:p>
          <a:endParaRPr lang="en-US"/>
        </a:p>
      </dgm:t>
    </dgm:pt>
    <dgm:pt modelId="{76623F96-8C7E-4E95-829D-0B6BA47BD299}" type="pres">
      <dgm:prSet presAssocID="{04E13A3A-81B9-493E-A143-769583FE91DE}" presName="linear" presStyleCnt="0">
        <dgm:presLayoutVars>
          <dgm:animLvl val="lvl"/>
          <dgm:resizeHandles val="exact"/>
        </dgm:presLayoutVars>
      </dgm:prSet>
      <dgm:spPr/>
    </dgm:pt>
    <dgm:pt modelId="{46880B43-C5B9-4F7A-AE0F-6E55341CDA1E}" type="pres">
      <dgm:prSet presAssocID="{B1BE7E6D-72CD-410A-A829-CEA09427AFD0}" presName="parentText" presStyleLbl="node1" presStyleIdx="0" presStyleCnt="6">
        <dgm:presLayoutVars>
          <dgm:chMax val="0"/>
          <dgm:bulletEnabled val="1"/>
        </dgm:presLayoutVars>
      </dgm:prSet>
      <dgm:spPr/>
    </dgm:pt>
    <dgm:pt modelId="{E5A53D78-20EF-4493-9DB2-50F1778B7549}" type="pres">
      <dgm:prSet presAssocID="{D5B15972-71B9-4132-92F0-32C88A56C2CD}" presName="spacer" presStyleCnt="0"/>
      <dgm:spPr/>
    </dgm:pt>
    <dgm:pt modelId="{F73438FA-A64B-49EB-9770-858E643293AB}" type="pres">
      <dgm:prSet presAssocID="{50BFD392-84AD-42DE-8F0D-ED62BA51AB2E}" presName="parentText" presStyleLbl="node1" presStyleIdx="1" presStyleCnt="6">
        <dgm:presLayoutVars>
          <dgm:chMax val="0"/>
          <dgm:bulletEnabled val="1"/>
        </dgm:presLayoutVars>
      </dgm:prSet>
      <dgm:spPr/>
    </dgm:pt>
    <dgm:pt modelId="{C3E9E147-3D7F-443A-9894-49B035EA0381}" type="pres">
      <dgm:prSet presAssocID="{07C71131-00C8-4470-9F85-41DEDACFB3AE}" presName="spacer" presStyleCnt="0"/>
      <dgm:spPr/>
    </dgm:pt>
    <dgm:pt modelId="{0B8605B3-389D-4417-8344-87B57BEA37D2}" type="pres">
      <dgm:prSet presAssocID="{C1791307-A016-4E5D-B700-5723C43F17E0}" presName="parentText" presStyleLbl="node1" presStyleIdx="2" presStyleCnt="6">
        <dgm:presLayoutVars>
          <dgm:chMax val="0"/>
          <dgm:bulletEnabled val="1"/>
        </dgm:presLayoutVars>
      </dgm:prSet>
      <dgm:spPr/>
    </dgm:pt>
    <dgm:pt modelId="{C90A2586-626E-4EEE-8F5E-9EA286D0B0D7}" type="pres">
      <dgm:prSet presAssocID="{C0CCF2F5-23D8-4B22-B588-F85ACC1C7D13}" presName="spacer" presStyleCnt="0"/>
      <dgm:spPr/>
    </dgm:pt>
    <dgm:pt modelId="{6FACE224-2982-4035-B204-1FD2A45A9DA7}" type="pres">
      <dgm:prSet presAssocID="{907F01D5-552F-44C3-9AF1-2B5655F817CD}" presName="parentText" presStyleLbl="node1" presStyleIdx="3" presStyleCnt="6">
        <dgm:presLayoutVars>
          <dgm:chMax val="0"/>
          <dgm:bulletEnabled val="1"/>
        </dgm:presLayoutVars>
      </dgm:prSet>
      <dgm:spPr/>
    </dgm:pt>
    <dgm:pt modelId="{14B25E43-0F24-4233-B90A-2D0C4E270E90}" type="pres">
      <dgm:prSet presAssocID="{D7BCC5BA-E203-416D-B8BF-0318BE0B4826}" presName="spacer" presStyleCnt="0"/>
      <dgm:spPr/>
    </dgm:pt>
    <dgm:pt modelId="{508D69A2-C2DA-4DE9-8E94-9746F4980F57}" type="pres">
      <dgm:prSet presAssocID="{20246859-EAB1-4636-8301-917225E28FE8}" presName="parentText" presStyleLbl="node1" presStyleIdx="4" presStyleCnt="6">
        <dgm:presLayoutVars>
          <dgm:chMax val="0"/>
          <dgm:bulletEnabled val="1"/>
        </dgm:presLayoutVars>
      </dgm:prSet>
      <dgm:spPr/>
    </dgm:pt>
    <dgm:pt modelId="{7399AFB9-C2C7-4F6E-A355-A8AFD3A58568}" type="pres">
      <dgm:prSet presAssocID="{E421839E-96B9-41CE-A789-7D4DC6993442}" presName="spacer" presStyleCnt="0"/>
      <dgm:spPr/>
    </dgm:pt>
    <dgm:pt modelId="{6B3F04B6-E707-41C9-A7FC-AAFE66418608}" type="pres">
      <dgm:prSet presAssocID="{D83A4A16-97D9-4F3A-AB0C-380CD52DC792}" presName="parentText" presStyleLbl="node1" presStyleIdx="5" presStyleCnt="6">
        <dgm:presLayoutVars>
          <dgm:chMax val="0"/>
          <dgm:bulletEnabled val="1"/>
        </dgm:presLayoutVars>
      </dgm:prSet>
      <dgm:spPr/>
    </dgm:pt>
  </dgm:ptLst>
  <dgm:cxnLst>
    <dgm:cxn modelId="{BC6B9719-27D6-4CEC-9178-4A2FB1EFA453}" srcId="{04E13A3A-81B9-493E-A143-769583FE91DE}" destId="{20246859-EAB1-4636-8301-917225E28FE8}" srcOrd="4" destOrd="0" parTransId="{95379C8F-1169-4A89-BCE5-33717F34DBF7}" sibTransId="{E421839E-96B9-41CE-A789-7D4DC6993442}"/>
    <dgm:cxn modelId="{55355C1C-1019-4377-89EE-C260515CB468}" type="presOf" srcId="{907F01D5-552F-44C3-9AF1-2B5655F817CD}" destId="{6FACE224-2982-4035-B204-1FD2A45A9DA7}" srcOrd="0" destOrd="0" presId="urn:microsoft.com/office/officeart/2005/8/layout/vList2"/>
    <dgm:cxn modelId="{7A45D020-1734-41A8-93E7-2442F79CE457}" srcId="{04E13A3A-81B9-493E-A143-769583FE91DE}" destId="{50BFD392-84AD-42DE-8F0D-ED62BA51AB2E}" srcOrd="1" destOrd="0" parTransId="{2C6BE281-849D-4C11-A2FA-435F75D84963}" sibTransId="{07C71131-00C8-4470-9F85-41DEDACFB3AE}"/>
    <dgm:cxn modelId="{68D4464F-FE10-4FCD-9325-50EB2AD58C64}" srcId="{04E13A3A-81B9-493E-A143-769583FE91DE}" destId="{C1791307-A016-4E5D-B700-5723C43F17E0}" srcOrd="2" destOrd="0" parTransId="{2A853E28-341D-4EC6-96D6-39068A04B28E}" sibTransId="{C0CCF2F5-23D8-4B22-B588-F85ACC1C7D13}"/>
    <dgm:cxn modelId="{4808B158-069E-4BAF-85B2-12E3DF38184C}" srcId="{04E13A3A-81B9-493E-A143-769583FE91DE}" destId="{D83A4A16-97D9-4F3A-AB0C-380CD52DC792}" srcOrd="5" destOrd="0" parTransId="{F6EB3CE4-2E08-43B4-BC06-5FBBD4CE08CE}" sibTransId="{2AA51B1B-EED8-4BF5-B701-724D403AB559}"/>
    <dgm:cxn modelId="{AD3DD3AB-E100-47E5-AF65-D59362E1551C}" type="presOf" srcId="{04E13A3A-81B9-493E-A143-769583FE91DE}" destId="{76623F96-8C7E-4E95-829D-0B6BA47BD299}" srcOrd="0" destOrd="0" presId="urn:microsoft.com/office/officeart/2005/8/layout/vList2"/>
    <dgm:cxn modelId="{ADE55EB0-D0B4-431D-8052-80B354009088}" srcId="{04E13A3A-81B9-493E-A143-769583FE91DE}" destId="{907F01D5-552F-44C3-9AF1-2B5655F817CD}" srcOrd="3" destOrd="0" parTransId="{BF56BD6F-8171-4DA7-A133-F3615F1C3083}" sibTransId="{D7BCC5BA-E203-416D-B8BF-0318BE0B4826}"/>
    <dgm:cxn modelId="{43342ECB-3486-4CC7-827F-51675CB56224}" srcId="{04E13A3A-81B9-493E-A143-769583FE91DE}" destId="{B1BE7E6D-72CD-410A-A829-CEA09427AFD0}" srcOrd="0" destOrd="0" parTransId="{C16677BE-5716-4671-ACD2-E52167A05459}" sibTransId="{D5B15972-71B9-4132-92F0-32C88A56C2CD}"/>
    <dgm:cxn modelId="{01E776DA-B114-4B56-9A1B-B957DB541D38}" type="presOf" srcId="{50BFD392-84AD-42DE-8F0D-ED62BA51AB2E}" destId="{F73438FA-A64B-49EB-9770-858E643293AB}" srcOrd="0" destOrd="0" presId="urn:microsoft.com/office/officeart/2005/8/layout/vList2"/>
    <dgm:cxn modelId="{FB666BE4-9B03-4BF5-B0CD-0B45CE296B32}" type="presOf" srcId="{B1BE7E6D-72CD-410A-A829-CEA09427AFD0}" destId="{46880B43-C5B9-4F7A-AE0F-6E55341CDA1E}" srcOrd="0" destOrd="0" presId="urn:microsoft.com/office/officeart/2005/8/layout/vList2"/>
    <dgm:cxn modelId="{1F821BE7-A39A-4A82-AF0C-A7CD59858D22}" type="presOf" srcId="{D83A4A16-97D9-4F3A-AB0C-380CD52DC792}" destId="{6B3F04B6-E707-41C9-A7FC-AAFE66418608}" srcOrd="0" destOrd="0" presId="urn:microsoft.com/office/officeart/2005/8/layout/vList2"/>
    <dgm:cxn modelId="{25DDD3E8-FDF4-4859-A914-41D3BD50F325}" type="presOf" srcId="{20246859-EAB1-4636-8301-917225E28FE8}" destId="{508D69A2-C2DA-4DE9-8E94-9746F4980F57}" srcOrd="0" destOrd="0" presId="urn:microsoft.com/office/officeart/2005/8/layout/vList2"/>
    <dgm:cxn modelId="{67FEC4EC-F872-402F-BE27-2E59A37B7E2A}" type="presOf" srcId="{C1791307-A016-4E5D-B700-5723C43F17E0}" destId="{0B8605B3-389D-4417-8344-87B57BEA37D2}" srcOrd="0" destOrd="0" presId="urn:microsoft.com/office/officeart/2005/8/layout/vList2"/>
    <dgm:cxn modelId="{79FA8572-1E38-4388-AA00-D484518C51F6}" type="presParOf" srcId="{76623F96-8C7E-4E95-829D-0B6BA47BD299}" destId="{46880B43-C5B9-4F7A-AE0F-6E55341CDA1E}" srcOrd="0" destOrd="0" presId="urn:microsoft.com/office/officeart/2005/8/layout/vList2"/>
    <dgm:cxn modelId="{F338ACCF-714F-42ED-8F0A-01C83AED7BB5}" type="presParOf" srcId="{76623F96-8C7E-4E95-829D-0B6BA47BD299}" destId="{E5A53D78-20EF-4493-9DB2-50F1778B7549}" srcOrd="1" destOrd="0" presId="urn:microsoft.com/office/officeart/2005/8/layout/vList2"/>
    <dgm:cxn modelId="{33BE91F9-3CB1-444D-B8B1-93BCA0A3AB61}" type="presParOf" srcId="{76623F96-8C7E-4E95-829D-0B6BA47BD299}" destId="{F73438FA-A64B-49EB-9770-858E643293AB}" srcOrd="2" destOrd="0" presId="urn:microsoft.com/office/officeart/2005/8/layout/vList2"/>
    <dgm:cxn modelId="{DC49C5A0-9612-4215-8E4C-90FAC10B8AE1}" type="presParOf" srcId="{76623F96-8C7E-4E95-829D-0B6BA47BD299}" destId="{C3E9E147-3D7F-443A-9894-49B035EA0381}" srcOrd="3" destOrd="0" presId="urn:microsoft.com/office/officeart/2005/8/layout/vList2"/>
    <dgm:cxn modelId="{D849419F-BB00-4B2B-8759-C218AFDE734B}" type="presParOf" srcId="{76623F96-8C7E-4E95-829D-0B6BA47BD299}" destId="{0B8605B3-389D-4417-8344-87B57BEA37D2}" srcOrd="4" destOrd="0" presId="urn:microsoft.com/office/officeart/2005/8/layout/vList2"/>
    <dgm:cxn modelId="{BA5E7628-B460-4F88-9E47-8A1632381BCE}" type="presParOf" srcId="{76623F96-8C7E-4E95-829D-0B6BA47BD299}" destId="{C90A2586-626E-4EEE-8F5E-9EA286D0B0D7}" srcOrd="5" destOrd="0" presId="urn:microsoft.com/office/officeart/2005/8/layout/vList2"/>
    <dgm:cxn modelId="{87487D04-027C-4DE8-BD93-DAB6DD7265F1}" type="presParOf" srcId="{76623F96-8C7E-4E95-829D-0B6BA47BD299}" destId="{6FACE224-2982-4035-B204-1FD2A45A9DA7}" srcOrd="6" destOrd="0" presId="urn:microsoft.com/office/officeart/2005/8/layout/vList2"/>
    <dgm:cxn modelId="{0C8E27A6-03E7-4764-8A52-7639966B550F}" type="presParOf" srcId="{76623F96-8C7E-4E95-829D-0B6BA47BD299}" destId="{14B25E43-0F24-4233-B90A-2D0C4E270E90}" srcOrd="7" destOrd="0" presId="urn:microsoft.com/office/officeart/2005/8/layout/vList2"/>
    <dgm:cxn modelId="{435A1772-8884-4243-A32E-2778468EB509}" type="presParOf" srcId="{76623F96-8C7E-4E95-829D-0B6BA47BD299}" destId="{508D69A2-C2DA-4DE9-8E94-9746F4980F57}" srcOrd="8" destOrd="0" presId="urn:microsoft.com/office/officeart/2005/8/layout/vList2"/>
    <dgm:cxn modelId="{BE909D8B-4CA5-4563-9515-2532B3F0CC66}" type="presParOf" srcId="{76623F96-8C7E-4E95-829D-0B6BA47BD299}" destId="{7399AFB9-C2C7-4F6E-A355-A8AFD3A58568}" srcOrd="9" destOrd="0" presId="urn:microsoft.com/office/officeart/2005/8/layout/vList2"/>
    <dgm:cxn modelId="{A4CB65FA-B8EF-4D49-AAFD-7F6C1A6C98F1}" type="presParOf" srcId="{76623F96-8C7E-4E95-829D-0B6BA47BD299}" destId="{6B3F04B6-E707-41C9-A7FC-AAFE66418608}"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4.xml><?xml version="1.0" encoding="utf-8"?>
<dgm:dataModel xmlns:dgm="http://schemas.openxmlformats.org/drawingml/2006/diagram" xmlns:a="http://schemas.openxmlformats.org/drawingml/2006/main">
  <dgm:ptLst>
    <dgm:pt modelId="{2B309CB6-C8BD-4EC0-B9C0-F2774F55A01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FFDA762-ED6B-480C-8F06-1033C098351E}">
      <dgm:prSet/>
      <dgm:spPr/>
      <dgm:t>
        <a:bodyPr/>
        <a:lstStyle/>
        <a:p>
          <a:r>
            <a:rPr lang="en-GB" baseline="0" dirty="0"/>
            <a:t>Most patients go on to develop an overt myelodysplastic syndrome.</a:t>
          </a:r>
          <a:endParaRPr lang="en-US" dirty="0"/>
        </a:p>
      </dgm:t>
    </dgm:pt>
    <dgm:pt modelId="{246163B0-FCE5-46A3-A8DC-15A5E73589CD}" type="parTrans" cxnId="{1A580FC6-CD08-4466-ABAB-B0292CDE4D61}">
      <dgm:prSet/>
      <dgm:spPr/>
      <dgm:t>
        <a:bodyPr/>
        <a:lstStyle/>
        <a:p>
          <a:endParaRPr lang="en-US"/>
        </a:p>
      </dgm:t>
    </dgm:pt>
    <dgm:pt modelId="{0C3E51C7-AC85-478C-9E47-EB38E1226BB5}" type="sibTrans" cxnId="{1A580FC6-CD08-4466-ABAB-B0292CDE4D61}">
      <dgm:prSet/>
      <dgm:spPr/>
      <dgm:t>
        <a:bodyPr/>
        <a:lstStyle/>
        <a:p>
          <a:endParaRPr lang="en-US"/>
        </a:p>
      </dgm:t>
    </dgm:pt>
    <dgm:pt modelId="{B5D844B5-56C3-4B81-AF2B-D51C2D6466D4}">
      <dgm:prSet/>
      <dgm:spPr/>
      <dgm:t>
        <a:bodyPr/>
        <a:lstStyle/>
        <a:p>
          <a:r>
            <a:rPr lang="en-GB" baseline="0" dirty="0"/>
            <a:t>Some have polyarteritis </a:t>
          </a:r>
          <a:r>
            <a:rPr lang="en-GB" baseline="0" dirty="0" err="1"/>
            <a:t>nodosaor</a:t>
          </a:r>
          <a:r>
            <a:rPr lang="en-GB" baseline="0" dirty="0"/>
            <a:t> giant cell arteritis. </a:t>
          </a:r>
          <a:endParaRPr lang="en-US" dirty="0"/>
        </a:p>
      </dgm:t>
    </dgm:pt>
    <dgm:pt modelId="{09E9F193-9142-47EA-BBFF-9B137FD3CD9C}" type="parTrans" cxnId="{16CF26B1-CE39-4DBC-B9B1-02B82D7054FC}">
      <dgm:prSet/>
      <dgm:spPr/>
      <dgm:t>
        <a:bodyPr/>
        <a:lstStyle/>
        <a:p>
          <a:endParaRPr lang="en-US"/>
        </a:p>
      </dgm:t>
    </dgm:pt>
    <dgm:pt modelId="{03A2A26F-E48A-47F0-A378-DE81E8652C3F}" type="sibTrans" cxnId="{16CF26B1-CE39-4DBC-B9B1-02B82D7054FC}">
      <dgm:prSet/>
      <dgm:spPr/>
      <dgm:t>
        <a:bodyPr/>
        <a:lstStyle/>
        <a:p>
          <a:endParaRPr lang="en-US"/>
        </a:p>
      </dgm:t>
    </dgm:pt>
    <dgm:pt modelId="{47D35FE6-9E6E-4BA7-9179-CB0838519DA2}">
      <dgm:prSet/>
      <dgm:spPr/>
      <dgm:t>
        <a:bodyPr/>
        <a:lstStyle/>
        <a:p>
          <a:r>
            <a:rPr lang="en-GB" baseline="0" dirty="0"/>
            <a:t>Thromboembolic complications are common.</a:t>
          </a:r>
          <a:endParaRPr lang="en-US" dirty="0"/>
        </a:p>
      </dgm:t>
    </dgm:pt>
    <dgm:pt modelId="{CE246FE2-14E6-4A18-9840-EEBA8B6FE122}" type="parTrans" cxnId="{2BE148B2-6E71-4679-96B3-D91E9FDACF8D}">
      <dgm:prSet/>
      <dgm:spPr/>
      <dgm:t>
        <a:bodyPr/>
        <a:lstStyle/>
        <a:p>
          <a:endParaRPr lang="en-US"/>
        </a:p>
      </dgm:t>
    </dgm:pt>
    <dgm:pt modelId="{F7F84EDE-1E35-45CD-A843-A69F51F2034F}" type="sibTrans" cxnId="{2BE148B2-6E71-4679-96B3-D91E9FDACF8D}">
      <dgm:prSet/>
      <dgm:spPr/>
      <dgm:t>
        <a:bodyPr/>
        <a:lstStyle/>
        <a:p>
          <a:endParaRPr lang="en-US"/>
        </a:p>
      </dgm:t>
    </dgm:pt>
    <dgm:pt modelId="{3CBB128D-CD77-4232-9CC2-81B9ABD59808}">
      <dgm:prSet/>
      <dgm:spPr/>
      <dgm:t>
        <a:bodyPr/>
        <a:lstStyle/>
        <a:p>
          <a:r>
            <a:rPr lang="en-GB" baseline="0" dirty="0">
              <a:latin typeface="Tw Cen MT" panose="020B0602020104020603"/>
            </a:rPr>
            <a:t>Cutaneous</a:t>
          </a:r>
          <a:r>
            <a:rPr lang="en-GB" baseline="0" dirty="0"/>
            <a:t> expression of VEXAS are relapsing polychondritis, Sweet syndrome and interstitial granuloma annulare.</a:t>
          </a:r>
          <a:endParaRPr lang="en-US" dirty="0"/>
        </a:p>
      </dgm:t>
    </dgm:pt>
    <dgm:pt modelId="{20AF27F2-10C7-4710-86B9-0AACCB0C0C1F}" type="parTrans" cxnId="{ADBAD9EF-1338-4207-89F4-45BBA44B07A4}">
      <dgm:prSet/>
      <dgm:spPr/>
      <dgm:t>
        <a:bodyPr/>
        <a:lstStyle/>
        <a:p>
          <a:endParaRPr lang="en-US"/>
        </a:p>
      </dgm:t>
    </dgm:pt>
    <dgm:pt modelId="{41C4DA02-0CB4-45F7-A6F2-89F0EED13744}" type="sibTrans" cxnId="{ADBAD9EF-1338-4207-89F4-45BBA44B07A4}">
      <dgm:prSet/>
      <dgm:spPr/>
      <dgm:t>
        <a:bodyPr/>
        <a:lstStyle/>
        <a:p>
          <a:endParaRPr lang="en-US"/>
        </a:p>
      </dgm:t>
    </dgm:pt>
    <dgm:pt modelId="{00FC6CC9-1FA8-4E01-B3A9-B7B6A0A6F043}">
      <dgm:prSet/>
      <dgm:spPr/>
      <dgm:t>
        <a:bodyPr/>
        <a:lstStyle/>
        <a:p>
          <a:r>
            <a:rPr lang="en-GB" baseline="0" dirty="0"/>
            <a:t>VEXAS syndrome in every adult man with otherwise unexplained systemic inflammation and minor haematological abnormalities such as macrocytosis and/or thrombopenia. </a:t>
          </a:r>
          <a:endParaRPr lang="en-US" dirty="0"/>
        </a:p>
      </dgm:t>
    </dgm:pt>
    <dgm:pt modelId="{9F4EFD41-8EE9-4917-B12B-C520D19DCE84}" type="parTrans" cxnId="{02A4BB28-95BE-44D4-A329-5AE057D3CCEB}">
      <dgm:prSet/>
      <dgm:spPr/>
      <dgm:t>
        <a:bodyPr/>
        <a:lstStyle/>
        <a:p>
          <a:endParaRPr lang="en-US"/>
        </a:p>
      </dgm:t>
    </dgm:pt>
    <dgm:pt modelId="{8ED1E56F-103E-4F3B-A2AB-45FB0BE4C80E}" type="sibTrans" cxnId="{02A4BB28-95BE-44D4-A329-5AE057D3CCEB}">
      <dgm:prSet/>
      <dgm:spPr/>
      <dgm:t>
        <a:bodyPr/>
        <a:lstStyle/>
        <a:p>
          <a:endParaRPr lang="en-US"/>
        </a:p>
      </dgm:t>
    </dgm:pt>
    <dgm:pt modelId="{98684E23-B158-48C6-9BFC-F7CC2217D100}" type="pres">
      <dgm:prSet presAssocID="{2B309CB6-C8BD-4EC0-B9C0-F2774F55A019}" presName="linear" presStyleCnt="0">
        <dgm:presLayoutVars>
          <dgm:animLvl val="lvl"/>
          <dgm:resizeHandles val="exact"/>
        </dgm:presLayoutVars>
      </dgm:prSet>
      <dgm:spPr/>
    </dgm:pt>
    <dgm:pt modelId="{73DE0E3E-64AF-45DD-83D9-D9AB5A9D0A0F}" type="pres">
      <dgm:prSet presAssocID="{FFFDA762-ED6B-480C-8F06-1033C098351E}" presName="parentText" presStyleLbl="node1" presStyleIdx="0" presStyleCnt="5">
        <dgm:presLayoutVars>
          <dgm:chMax val="0"/>
          <dgm:bulletEnabled val="1"/>
        </dgm:presLayoutVars>
      </dgm:prSet>
      <dgm:spPr/>
    </dgm:pt>
    <dgm:pt modelId="{F06FED6E-8832-450B-B95F-29D7211F9A5F}" type="pres">
      <dgm:prSet presAssocID="{0C3E51C7-AC85-478C-9E47-EB38E1226BB5}" presName="spacer" presStyleCnt="0"/>
      <dgm:spPr/>
    </dgm:pt>
    <dgm:pt modelId="{3D7AC702-EE72-4F72-B029-0E686EFFE87F}" type="pres">
      <dgm:prSet presAssocID="{B5D844B5-56C3-4B81-AF2B-D51C2D6466D4}" presName="parentText" presStyleLbl="node1" presStyleIdx="1" presStyleCnt="5">
        <dgm:presLayoutVars>
          <dgm:chMax val="0"/>
          <dgm:bulletEnabled val="1"/>
        </dgm:presLayoutVars>
      </dgm:prSet>
      <dgm:spPr/>
    </dgm:pt>
    <dgm:pt modelId="{531EB683-6A3C-45B5-8CC5-76F255131A0C}" type="pres">
      <dgm:prSet presAssocID="{03A2A26F-E48A-47F0-A378-DE81E8652C3F}" presName="spacer" presStyleCnt="0"/>
      <dgm:spPr/>
    </dgm:pt>
    <dgm:pt modelId="{D7CC19F2-08C6-4582-8E08-3D18C7841DE6}" type="pres">
      <dgm:prSet presAssocID="{47D35FE6-9E6E-4BA7-9179-CB0838519DA2}" presName="parentText" presStyleLbl="node1" presStyleIdx="2" presStyleCnt="5">
        <dgm:presLayoutVars>
          <dgm:chMax val="0"/>
          <dgm:bulletEnabled val="1"/>
        </dgm:presLayoutVars>
      </dgm:prSet>
      <dgm:spPr/>
    </dgm:pt>
    <dgm:pt modelId="{53CD5B5D-9584-47A0-8238-53DEFF9B2524}" type="pres">
      <dgm:prSet presAssocID="{F7F84EDE-1E35-45CD-A843-A69F51F2034F}" presName="spacer" presStyleCnt="0"/>
      <dgm:spPr/>
    </dgm:pt>
    <dgm:pt modelId="{D5E0085E-AFAC-491B-A1EA-87C930A021AA}" type="pres">
      <dgm:prSet presAssocID="{3CBB128D-CD77-4232-9CC2-81B9ABD59808}" presName="parentText" presStyleLbl="node1" presStyleIdx="3" presStyleCnt="5">
        <dgm:presLayoutVars>
          <dgm:chMax val="0"/>
          <dgm:bulletEnabled val="1"/>
        </dgm:presLayoutVars>
      </dgm:prSet>
      <dgm:spPr/>
    </dgm:pt>
    <dgm:pt modelId="{487161BE-C155-4B5F-AD1C-F1F3F3A75631}" type="pres">
      <dgm:prSet presAssocID="{41C4DA02-0CB4-45F7-A6F2-89F0EED13744}" presName="spacer" presStyleCnt="0"/>
      <dgm:spPr/>
    </dgm:pt>
    <dgm:pt modelId="{D906008A-A2F1-424E-9F6C-F7545CC814AA}" type="pres">
      <dgm:prSet presAssocID="{00FC6CC9-1FA8-4E01-B3A9-B7B6A0A6F043}" presName="parentText" presStyleLbl="node1" presStyleIdx="4" presStyleCnt="5">
        <dgm:presLayoutVars>
          <dgm:chMax val="0"/>
          <dgm:bulletEnabled val="1"/>
        </dgm:presLayoutVars>
      </dgm:prSet>
      <dgm:spPr/>
    </dgm:pt>
  </dgm:ptLst>
  <dgm:cxnLst>
    <dgm:cxn modelId="{48E04614-5192-4E4B-AAA5-05B7B76059A1}" type="presOf" srcId="{3CBB128D-CD77-4232-9CC2-81B9ABD59808}" destId="{D5E0085E-AFAC-491B-A1EA-87C930A021AA}" srcOrd="0" destOrd="0" presId="urn:microsoft.com/office/officeart/2005/8/layout/vList2"/>
    <dgm:cxn modelId="{664DA417-E4D0-417C-BD9A-8F3533FAA183}" type="presOf" srcId="{FFFDA762-ED6B-480C-8F06-1033C098351E}" destId="{73DE0E3E-64AF-45DD-83D9-D9AB5A9D0A0F}" srcOrd="0" destOrd="0" presId="urn:microsoft.com/office/officeart/2005/8/layout/vList2"/>
    <dgm:cxn modelId="{02A4BB28-95BE-44D4-A329-5AE057D3CCEB}" srcId="{2B309CB6-C8BD-4EC0-B9C0-F2774F55A019}" destId="{00FC6CC9-1FA8-4E01-B3A9-B7B6A0A6F043}" srcOrd="4" destOrd="0" parTransId="{9F4EFD41-8EE9-4917-B12B-C520D19DCE84}" sibTransId="{8ED1E56F-103E-4F3B-A2AB-45FB0BE4C80E}"/>
    <dgm:cxn modelId="{4CC0F82E-E4AE-4BCE-A8A4-291134E730EC}" type="presOf" srcId="{00FC6CC9-1FA8-4E01-B3A9-B7B6A0A6F043}" destId="{D906008A-A2F1-424E-9F6C-F7545CC814AA}" srcOrd="0" destOrd="0" presId="urn:microsoft.com/office/officeart/2005/8/layout/vList2"/>
    <dgm:cxn modelId="{16346632-EB20-48C3-8DBC-26FA5915BC06}" type="presOf" srcId="{47D35FE6-9E6E-4BA7-9179-CB0838519DA2}" destId="{D7CC19F2-08C6-4582-8E08-3D18C7841DE6}" srcOrd="0" destOrd="0" presId="urn:microsoft.com/office/officeart/2005/8/layout/vList2"/>
    <dgm:cxn modelId="{16CF26B1-CE39-4DBC-B9B1-02B82D7054FC}" srcId="{2B309CB6-C8BD-4EC0-B9C0-F2774F55A019}" destId="{B5D844B5-56C3-4B81-AF2B-D51C2D6466D4}" srcOrd="1" destOrd="0" parTransId="{09E9F193-9142-47EA-BBFF-9B137FD3CD9C}" sibTransId="{03A2A26F-E48A-47F0-A378-DE81E8652C3F}"/>
    <dgm:cxn modelId="{2BE148B2-6E71-4679-96B3-D91E9FDACF8D}" srcId="{2B309CB6-C8BD-4EC0-B9C0-F2774F55A019}" destId="{47D35FE6-9E6E-4BA7-9179-CB0838519DA2}" srcOrd="2" destOrd="0" parTransId="{CE246FE2-14E6-4A18-9840-EEBA8B6FE122}" sibTransId="{F7F84EDE-1E35-45CD-A843-A69F51F2034F}"/>
    <dgm:cxn modelId="{1A580FC6-CD08-4466-ABAB-B0292CDE4D61}" srcId="{2B309CB6-C8BD-4EC0-B9C0-F2774F55A019}" destId="{FFFDA762-ED6B-480C-8F06-1033C098351E}" srcOrd="0" destOrd="0" parTransId="{246163B0-FCE5-46A3-A8DC-15A5E73589CD}" sibTransId="{0C3E51C7-AC85-478C-9E47-EB38E1226BB5}"/>
    <dgm:cxn modelId="{E52F57CD-6004-4BE0-9033-25751B185FE1}" type="presOf" srcId="{B5D844B5-56C3-4B81-AF2B-D51C2D6466D4}" destId="{3D7AC702-EE72-4F72-B029-0E686EFFE87F}" srcOrd="0" destOrd="0" presId="urn:microsoft.com/office/officeart/2005/8/layout/vList2"/>
    <dgm:cxn modelId="{1B8915ED-22E0-4941-AE29-65391DFD6223}" type="presOf" srcId="{2B309CB6-C8BD-4EC0-B9C0-F2774F55A019}" destId="{98684E23-B158-48C6-9BFC-F7CC2217D100}" srcOrd="0" destOrd="0" presId="urn:microsoft.com/office/officeart/2005/8/layout/vList2"/>
    <dgm:cxn modelId="{ADBAD9EF-1338-4207-89F4-45BBA44B07A4}" srcId="{2B309CB6-C8BD-4EC0-B9C0-F2774F55A019}" destId="{3CBB128D-CD77-4232-9CC2-81B9ABD59808}" srcOrd="3" destOrd="0" parTransId="{20AF27F2-10C7-4710-86B9-0AACCB0C0C1F}" sibTransId="{41C4DA02-0CB4-45F7-A6F2-89F0EED13744}"/>
    <dgm:cxn modelId="{16753D8F-21A6-42C6-9C66-D133BC07857F}" type="presParOf" srcId="{98684E23-B158-48C6-9BFC-F7CC2217D100}" destId="{73DE0E3E-64AF-45DD-83D9-D9AB5A9D0A0F}" srcOrd="0" destOrd="0" presId="urn:microsoft.com/office/officeart/2005/8/layout/vList2"/>
    <dgm:cxn modelId="{624859D2-A160-4B8B-AFF2-ACD357317FFB}" type="presParOf" srcId="{98684E23-B158-48C6-9BFC-F7CC2217D100}" destId="{F06FED6E-8832-450B-B95F-29D7211F9A5F}" srcOrd="1" destOrd="0" presId="urn:microsoft.com/office/officeart/2005/8/layout/vList2"/>
    <dgm:cxn modelId="{D60C55FD-9EC5-4299-80D2-2FB0BBF5E7F4}" type="presParOf" srcId="{98684E23-B158-48C6-9BFC-F7CC2217D100}" destId="{3D7AC702-EE72-4F72-B029-0E686EFFE87F}" srcOrd="2" destOrd="0" presId="urn:microsoft.com/office/officeart/2005/8/layout/vList2"/>
    <dgm:cxn modelId="{6E49F0B8-F7CE-4D52-9A43-CC34A284B916}" type="presParOf" srcId="{98684E23-B158-48C6-9BFC-F7CC2217D100}" destId="{531EB683-6A3C-45B5-8CC5-76F255131A0C}" srcOrd="3" destOrd="0" presId="urn:microsoft.com/office/officeart/2005/8/layout/vList2"/>
    <dgm:cxn modelId="{C5F651FC-9160-49E8-8431-91196D939451}" type="presParOf" srcId="{98684E23-B158-48C6-9BFC-F7CC2217D100}" destId="{D7CC19F2-08C6-4582-8E08-3D18C7841DE6}" srcOrd="4" destOrd="0" presId="urn:microsoft.com/office/officeart/2005/8/layout/vList2"/>
    <dgm:cxn modelId="{5439B0CA-40EF-4EEC-8275-8E32AA7BAC1E}" type="presParOf" srcId="{98684E23-B158-48C6-9BFC-F7CC2217D100}" destId="{53CD5B5D-9584-47A0-8238-53DEFF9B2524}" srcOrd="5" destOrd="0" presId="urn:microsoft.com/office/officeart/2005/8/layout/vList2"/>
    <dgm:cxn modelId="{4481DC43-AF34-49A2-8165-33D27FC40B91}" type="presParOf" srcId="{98684E23-B158-48C6-9BFC-F7CC2217D100}" destId="{D5E0085E-AFAC-491B-A1EA-87C930A021AA}" srcOrd="6" destOrd="0" presId="urn:microsoft.com/office/officeart/2005/8/layout/vList2"/>
    <dgm:cxn modelId="{67C594EF-C12B-4365-BDA0-0626C4FFE1E8}" type="presParOf" srcId="{98684E23-B158-48C6-9BFC-F7CC2217D100}" destId="{487161BE-C155-4B5F-AD1C-F1F3F3A75631}" srcOrd="7" destOrd="0" presId="urn:microsoft.com/office/officeart/2005/8/layout/vList2"/>
    <dgm:cxn modelId="{38E7D71D-9A32-48E2-A87A-689F13B4E792}" type="presParOf" srcId="{98684E23-B158-48C6-9BFC-F7CC2217D100}" destId="{D906008A-A2F1-424E-9F6C-F7545CC814AA}"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5.xml><?xml version="1.0" encoding="utf-8"?>
<dgm:dataModel xmlns:dgm="http://schemas.openxmlformats.org/drawingml/2006/diagram" xmlns:a="http://schemas.openxmlformats.org/drawingml/2006/main">
  <dgm:ptLst>
    <dgm:pt modelId="{F99AAB28-B3E4-4CC7-B337-7567A32A73D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1112517-9ADF-4A33-87D3-EE0F760958FB}">
      <dgm:prSet/>
      <dgm:spPr/>
      <dgm:t>
        <a:bodyPr/>
        <a:lstStyle/>
        <a:p>
          <a:r>
            <a:rPr lang="en-GB" baseline="0"/>
            <a:t>The diagnosis can be confirmed by demonstrating a pathogenic mutation in the UBA1 gene.</a:t>
          </a:r>
          <a:endParaRPr lang="en-US"/>
        </a:p>
      </dgm:t>
    </dgm:pt>
    <dgm:pt modelId="{CC840F05-9FCD-49B3-AF81-D44CE6EC918E}" type="parTrans" cxnId="{A284C839-2B3D-4EC3-9681-E7874F38F1D3}">
      <dgm:prSet/>
      <dgm:spPr/>
      <dgm:t>
        <a:bodyPr/>
        <a:lstStyle/>
        <a:p>
          <a:endParaRPr lang="en-US"/>
        </a:p>
      </dgm:t>
    </dgm:pt>
    <dgm:pt modelId="{920F55E9-060B-4E65-A949-2100A41BC0EF}" type="sibTrans" cxnId="{A284C839-2B3D-4EC3-9681-E7874F38F1D3}">
      <dgm:prSet/>
      <dgm:spPr/>
      <dgm:t>
        <a:bodyPr/>
        <a:lstStyle/>
        <a:p>
          <a:endParaRPr lang="en-US"/>
        </a:p>
      </dgm:t>
    </dgm:pt>
    <dgm:pt modelId="{A35B2803-7F77-447C-B226-BDF7F3BCB811}">
      <dgm:prSet/>
      <dgm:spPr/>
      <dgm:t>
        <a:bodyPr/>
        <a:lstStyle/>
        <a:p>
          <a:r>
            <a:rPr lang="en-GB" baseline="0"/>
            <a:t>Management.</a:t>
          </a:r>
          <a:endParaRPr lang="en-US"/>
        </a:p>
      </dgm:t>
    </dgm:pt>
    <dgm:pt modelId="{AAD9E2B6-34C6-4B99-9571-09448CCC244C}" type="parTrans" cxnId="{9962DD45-2CAA-479B-9CFD-48D4839D59DF}">
      <dgm:prSet/>
      <dgm:spPr/>
      <dgm:t>
        <a:bodyPr/>
        <a:lstStyle/>
        <a:p>
          <a:endParaRPr lang="en-US"/>
        </a:p>
      </dgm:t>
    </dgm:pt>
    <dgm:pt modelId="{891BE5F8-4BC7-437D-A7C5-2FEA2E173338}" type="sibTrans" cxnId="{9962DD45-2CAA-479B-9CFD-48D4839D59DF}">
      <dgm:prSet/>
      <dgm:spPr/>
      <dgm:t>
        <a:bodyPr/>
        <a:lstStyle/>
        <a:p>
          <a:endParaRPr lang="en-US"/>
        </a:p>
      </dgm:t>
    </dgm:pt>
    <dgm:pt modelId="{E5643D0F-16CA-4357-B697-7F5264762DCF}">
      <dgm:prSet/>
      <dgm:spPr/>
      <dgm:t>
        <a:bodyPr/>
        <a:lstStyle/>
        <a:p>
          <a:r>
            <a:rPr lang="en-GB" baseline="0"/>
            <a:t>Extremely resistant to treatment and the disease is often exacerbated by IL-1 inhibitors. </a:t>
          </a:r>
          <a:endParaRPr lang="en-US"/>
        </a:p>
      </dgm:t>
    </dgm:pt>
    <dgm:pt modelId="{F2248903-547A-494A-A762-7F6ABF896C3D}" type="parTrans" cxnId="{5FA1FBB8-DFF4-489A-B1E0-85E941A5D185}">
      <dgm:prSet/>
      <dgm:spPr/>
      <dgm:t>
        <a:bodyPr/>
        <a:lstStyle/>
        <a:p>
          <a:endParaRPr lang="en-US"/>
        </a:p>
      </dgm:t>
    </dgm:pt>
    <dgm:pt modelId="{D2494147-A394-49E4-ACBE-7AFC49627FB9}" type="sibTrans" cxnId="{5FA1FBB8-DFF4-489A-B1E0-85E941A5D185}">
      <dgm:prSet/>
      <dgm:spPr/>
      <dgm:t>
        <a:bodyPr/>
        <a:lstStyle/>
        <a:p>
          <a:endParaRPr lang="en-US"/>
        </a:p>
      </dgm:t>
    </dgm:pt>
    <dgm:pt modelId="{1ABC9DCD-C1A8-418F-A369-33F679013A31}">
      <dgm:prSet/>
      <dgm:spPr/>
      <dgm:t>
        <a:bodyPr/>
        <a:lstStyle/>
        <a:p>
          <a:r>
            <a:rPr lang="en-GB" baseline="0"/>
            <a:t>Corticosteroids, anti-IL-6 and azacytidine are the treatments of choice.</a:t>
          </a:r>
          <a:endParaRPr lang="en-US"/>
        </a:p>
      </dgm:t>
    </dgm:pt>
    <dgm:pt modelId="{B3F1B9C8-F818-4F78-9B11-F6D896BF5CF0}" type="parTrans" cxnId="{566C4070-73B3-487D-A238-7AE73BC71D57}">
      <dgm:prSet/>
      <dgm:spPr/>
      <dgm:t>
        <a:bodyPr/>
        <a:lstStyle/>
        <a:p>
          <a:endParaRPr lang="en-US"/>
        </a:p>
      </dgm:t>
    </dgm:pt>
    <dgm:pt modelId="{A0B0BCF8-AEC7-4E95-8642-B709B08C83AC}" type="sibTrans" cxnId="{566C4070-73B3-487D-A238-7AE73BC71D57}">
      <dgm:prSet/>
      <dgm:spPr/>
      <dgm:t>
        <a:bodyPr/>
        <a:lstStyle/>
        <a:p>
          <a:endParaRPr lang="en-US"/>
        </a:p>
      </dgm:t>
    </dgm:pt>
    <dgm:pt modelId="{51FF7CD8-D58A-46F6-B2AB-642EB07A5635}" type="pres">
      <dgm:prSet presAssocID="{F99AAB28-B3E4-4CC7-B337-7567A32A73D2}" presName="linear" presStyleCnt="0">
        <dgm:presLayoutVars>
          <dgm:animLvl val="lvl"/>
          <dgm:resizeHandles val="exact"/>
        </dgm:presLayoutVars>
      </dgm:prSet>
      <dgm:spPr/>
    </dgm:pt>
    <dgm:pt modelId="{CBE2701D-D739-410C-91ED-3E4A2FFF6660}" type="pres">
      <dgm:prSet presAssocID="{91112517-9ADF-4A33-87D3-EE0F760958FB}" presName="parentText" presStyleLbl="node1" presStyleIdx="0" presStyleCnt="4">
        <dgm:presLayoutVars>
          <dgm:chMax val="0"/>
          <dgm:bulletEnabled val="1"/>
        </dgm:presLayoutVars>
      </dgm:prSet>
      <dgm:spPr/>
    </dgm:pt>
    <dgm:pt modelId="{CAB67A4D-BF11-4ADE-9F73-44BAECC37F9F}" type="pres">
      <dgm:prSet presAssocID="{920F55E9-060B-4E65-A949-2100A41BC0EF}" presName="spacer" presStyleCnt="0"/>
      <dgm:spPr/>
    </dgm:pt>
    <dgm:pt modelId="{EEBE2DF6-AE55-4475-9340-2F6549E12628}" type="pres">
      <dgm:prSet presAssocID="{A35B2803-7F77-447C-B226-BDF7F3BCB811}" presName="parentText" presStyleLbl="node1" presStyleIdx="1" presStyleCnt="4">
        <dgm:presLayoutVars>
          <dgm:chMax val="0"/>
          <dgm:bulletEnabled val="1"/>
        </dgm:presLayoutVars>
      </dgm:prSet>
      <dgm:spPr/>
    </dgm:pt>
    <dgm:pt modelId="{7404B30F-3FC6-4363-B671-488D7F458270}" type="pres">
      <dgm:prSet presAssocID="{891BE5F8-4BC7-437D-A7C5-2FEA2E173338}" presName="spacer" presStyleCnt="0"/>
      <dgm:spPr/>
    </dgm:pt>
    <dgm:pt modelId="{AB6942FD-6A29-437F-B1A7-663943FF026B}" type="pres">
      <dgm:prSet presAssocID="{E5643D0F-16CA-4357-B697-7F5264762DCF}" presName="parentText" presStyleLbl="node1" presStyleIdx="2" presStyleCnt="4">
        <dgm:presLayoutVars>
          <dgm:chMax val="0"/>
          <dgm:bulletEnabled val="1"/>
        </dgm:presLayoutVars>
      </dgm:prSet>
      <dgm:spPr/>
    </dgm:pt>
    <dgm:pt modelId="{7606DEAC-CFD5-42DF-94B8-BE00100D8A3F}" type="pres">
      <dgm:prSet presAssocID="{D2494147-A394-49E4-ACBE-7AFC49627FB9}" presName="spacer" presStyleCnt="0"/>
      <dgm:spPr/>
    </dgm:pt>
    <dgm:pt modelId="{1A0917EE-CB90-48B6-93F8-312A40C3D5DE}" type="pres">
      <dgm:prSet presAssocID="{1ABC9DCD-C1A8-418F-A369-33F679013A31}" presName="parentText" presStyleLbl="node1" presStyleIdx="3" presStyleCnt="4">
        <dgm:presLayoutVars>
          <dgm:chMax val="0"/>
          <dgm:bulletEnabled val="1"/>
        </dgm:presLayoutVars>
      </dgm:prSet>
      <dgm:spPr/>
    </dgm:pt>
  </dgm:ptLst>
  <dgm:cxnLst>
    <dgm:cxn modelId="{0363300E-42C2-41CD-BF7C-CDE554E661D2}" type="presOf" srcId="{1ABC9DCD-C1A8-418F-A369-33F679013A31}" destId="{1A0917EE-CB90-48B6-93F8-312A40C3D5DE}" srcOrd="0" destOrd="0" presId="urn:microsoft.com/office/officeart/2005/8/layout/vList2"/>
    <dgm:cxn modelId="{41775315-8FD8-484A-BAED-78EAAB7C62C4}" type="presOf" srcId="{91112517-9ADF-4A33-87D3-EE0F760958FB}" destId="{CBE2701D-D739-410C-91ED-3E4A2FFF6660}" srcOrd="0" destOrd="0" presId="urn:microsoft.com/office/officeart/2005/8/layout/vList2"/>
    <dgm:cxn modelId="{1F69AE1B-BF20-4F32-A3AA-FC16B08E0ABA}" type="presOf" srcId="{E5643D0F-16CA-4357-B697-7F5264762DCF}" destId="{AB6942FD-6A29-437F-B1A7-663943FF026B}" srcOrd="0" destOrd="0" presId="urn:microsoft.com/office/officeart/2005/8/layout/vList2"/>
    <dgm:cxn modelId="{A284C839-2B3D-4EC3-9681-E7874F38F1D3}" srcId="{F99AAB28-B3E4-4CC7-B337-7567A32A73D2}" destId="{91112517-9ADF-4A33-87D3-EE0F760958FB}" srcOrd="0" destOrd="0" parTransId="{CC840F05-9FCD-49B3-AF81-D44CE6EC918E}" sibTransId="{920F55E9-060B-4E65-A949-2100A41BC0EF}"/>
    <dgm:cxn modelId="{9962DD45-2CAA-479B-9CFD-48D4839D59DF}" srcId="{F99AAB28-B3E4-4CC7-B337-7567A32A73D2}" destId="{A35B2803-7F77-447C-B226-BDF7F3BCB811}" srcOrd="1" destOrd="0" parTransId="{AAD9E2B6-34C6-4B99-9571-09448CCC244C}" sibTransId="{891BE5F8-4BC7-437D-A7C5-2FEA2E173338}"/>
    <dgm:cxn modelId="{566C4070-73B3-487D-A238-7AE73BC71D57}" srcId="{F99AAB28-B3E4-4CC7-B337-7567A32A73D2}" destId="{1ABC9DCD-C1A8-418F-A369-33F679013A31}" srcOrd="3" destOrd="0" parTransId="{B3F1B9C8-F818-4F78-9B11-F6D896BF5CF0}" sibTransId="{A0B0BCF8-AEC7-4E95-8642-B709B08C83AC}"/>
    <dgm:cxn modelId="{08F5018E-9103-4FC9-9A9E-1F73D81F2C22}" type="presOf" srcId="{F99AAB28-B3E4-4CC7-B337-7567A32A73D2}" destId="{51FF7CD8-D58A-46F6-B2AB-642EB07A5635}" srcOrd="0" destOrd="0" presId="urn:microsoft.com/office/officeart/2005/8/layout/vList2"/>
    <dgm:cxn modelId="{5FA1FBB8-DFF4-489A-B1E0-85E941A5D185}" srcId="{F99AAB28-B3E4-4CC7-B337-7567A32A73D2}" destId="{E5643D0F-16CA-4357-B697-7F5264762DCF}" srcOrd="2" destOrd="0" parTransId="{F2248903-547A-494A-A762-7F6ABF896C3D}" sibTransId="{D2494147-A394-49E4-ACBE-7AFC49627FB9}"/>
    <dgm:cxn modelId="{53041EF8-80A7-4068-9BE2-E7E29E0EC9D4}" type="presOf" srcId="{A35B2803-7F77-447C-B226-BDF7F3BCB811}" destId="{EEBE2DF6-AE55-4475-9340-2F6549E12628}" srcOrd="0" destOrd="0" presId="urn:microsoft.com/office/officeart/2005/8/layout/vList2"/>
    <dgm:cxn modelId="{9E77FA02-6F1E-4BFD-BCB3-7FD3172E4ED4}" type="presParOf" srcId="{51FF7CD8-D58A-46F6-B2AB-642EB07A5635}" destId="{CBE2701D-D739-410C-91ED-3E4A2FFF6660}" srcOrd="0" destOrd="0" presId="urn:microsoft.com/office/officeart/2005/8/layout/vList2"/>
    <dgm:cxn modelId="{A518232E-1019-45A8-AB32-229A026D3BDD}" type="presParOf" srcId="{51FF7CD8-D58A-46F6-B2AB-642EB07A5635}" destId="{CAB67A4D-BF11-4ADE-9F73-44BAECC37F9F}" srcOrd="1" destOrd="0" presId="urn:microsoft.com/office/officeart/2005/8/layout/vList2"/>
    <dgm:cxn modelId="{13C53744-9DB3-428C-A771-6FDF1EFD00D6}" type="presParOf" srcId="{51FF7CD8-D58A-46F6-B2AB-642EB07A5635}" destId="{EEBE2DF6-AE55-4475-9340-2F6549E12628}" srcOrd="2" destOrd="0" presId="urn:microsoft.com/office/officeart/2005/8/layout/vList2"/>
    <dgm:cxn modelId="{81497407-4BDA-457F-ABE1-A62A8BA34C1C}" type="presParOf" srcId="{51FF7CD8-D58A-46F6-B2AB-642EB07A5635}" destId="{7404B30F-3FC6-4363-B671-488D7F458270}" srcOrd="3" destOrd="0" presId="urn:microsoft.com/office/officeart/2005/8/layout/vList2"/>
    <dgm:cxn modelId="{960E10D1-8289-45D0-AA37-7D6AE10EBF93}" type="presParOf" srcId="{51FF7CD8-D58A-46F6-B2AB-642EB07A5635}" destId="{AB6942FD-6A29-437F-B1A7-663943FF026B}" srcOrd="4" destOrd="0" presId="urn:microsoft.com/office/officeart/2005/8/layout/vList2"/>
    <dgm:cxn modelId="{4BB3E174-0C1F-4B09-BBD4-F91D17AC5C72}" type="presParOf" srcId="{51FF7CD8-D58A-46F6-B2AB-642EB07A5635}" destId="{7606DEAC-CFD5-42DF-94B8-BE00100D8A3F}" srcOrd="5" destOrd="0" presId="urn:microsoft.com/office/officeart/2005/8/layout/vList2"/>
    <dgm:cxn modelId="{0BC622F9-11FF-425C-BBA7-E3CC7DE1F83E}" type="presParOf" srcId="{51FF7CD8-D58A-46F6-B2AB-642EB07A5635}" destId="{1A0917EE-CB90-48B6-93F8-312A40C3D5D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6.xml><?xml version="1.0" encoding="utf-8"?>
<dgm:dataModel xmlns:dgm="http://schemas.openxmlformats.org/drawingml/2006/diagram" xmlns:a="http://schemas.openxmlformats.org/drawingml/2006/main">
  <dgm:ptLst>
    <dgm:pt modelId="{A59596CE-8882-4BFC-827B-280A5C5B690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F4A12CC-063A-445D-927B-AAD22F6042A9}">
      <dgm:prSet/>
      <dgm:spPr/>
      <dgm:t>
        <a:bodyPr/>
        <a:lstStyle/>
        <a:p>
          <a:r>
            <a:rPr lang="en-GB" baseline="0"/>
            <a:t>Autosomal dominant vibratory urticaria related to ADGRE2 mutations . </a:t>
          </a:r>
          <a:endParaRPr lang="en-US"/>
        </a:p>
      </dgm:t>
    </dgm:pt>
    <dgm:pt modelId="{BD6CF761-B9A9-4DB2-BC20-016AD1AFD9BC}" type="parTrans" cxnId="{07520084-FACB-4A91-81B1-CEDF814F4943}">
      <dgm:prSet/>
      <dgm:spPr/>
      <dgm:t>
        <a:bodyPr/>
        <a:lstStyle/>
        <a:p>
          <a:endParaRPr lang="en-US"/>
        </a:p>
      </dgm:t>
    </dgm:pt>
    <dgm:pt modelId="{13D5000C-23BE-4747-9CE9-2C5A6DF23675}" type="sibTrans" cxnId="{07520084-FACB-4A91-81B1-CEDF814F4943}">
      <dgm:prSet/>
      <dgm:spPr/>
      <dgm:t>
        <a:bodyPr/>
        <a:lstStyle/>
        <a:p>
          <a:endParaRPr lang="en-US"/>
        </a:p>
      </dgm:t>
    </dgm:pt>
    <dgm:pt modelId="{259B2FD9-5BBB-4E19-AA5B-326FE24730C2}">
      <dgm:prSet/>
      <dgm:spPr/>
      <dgm:t>
        <a:bodyPr/>
        <a:lstStyle/>
        <a:p>
          <a:r>
            <a:rPr lang="en-GB" baseline="0"/>
            <a:t>it is also an autoinflammatory disorder. </a:t>
          </a:r>
          <a:endParaRPr lang="en-US"/>
        </a:p>
      </dgm:t>
    </dgm:pt>
    <dgm:pt modelId="{43675E61-5F37-4894-AF0B-3FBDA68BB82A}" type="parTrans" cxnId="{C6699765-338E-4EFD-BD51-F4E7613EAC14}">
      <dgm:prSet/>
      <dgm:spPr/>
      <dgm:t>
        <a:bodyPr/>
        <a:lstStyle/>
        <a:p>
          <a:endParaRPr lang="en-US"/>
        </a:p>
      </dgm:t>
    </dgm:pt>
    <dgm:pt modelId="{C37E8124-795D-478B-B3DA-BE7842A33245}" type="sibTrans" cxnId="{C6699765-338E-4EFD-BD51-F4E7613EAC14}">
      <dgm:prSet/>
      <dgm:spPr/>
      <dgm:t>
        <a:bodyPr/>
        <a:lstStyle/>
        <a:p>
          <a:endParaRPr lang="en-US"/>
        </a:p>
      </dgm:t>
    </dgm:pt>
    <dgm:pt modelId="{FB03B85A-741A-46BF-814B-B1F803748808}">
      <dgm:prSet/>
      <dgm:spPr/>
      <dgm:t>
        <a:bodyPr/>
        <a:lstStyle/>
        <a:p>
          <a:r>
            <a:rPr lang="en-GB" baseline="0"/>
            <a:t>One of the most serious complications is recurrent angioedema of the hypopharynx related to snoring.</a:t>
          </a:r>
          <a:endParaRPr lang="en-US"/>
        </a:p>
      </dgm:t>
    </dgm:pt>
    <dgm:pt modelId="{2DDAFBFC-259C-47A1-809A-0610BBC8E48E}" type="parTrans" cxnId="{E4C14A0E-0C63-49F0-95A0-4DF0F3D9A8DE}">
      <dgm:prSet/>
      <dgm:spPr/>
      <dgm:t>
        <a:bodyPr/>
        <a:lstStyle/>
        <a:p>
          <a:endParaRPr lang="en-US"/>
        </a:p>
      </dgm:t>
    </dgm:pt>
    <dgm:pt modelId="{21193F49-55EE-4877-BC89-F922F4934E71}" type="sibTrans" cxnId="{E4C14A0E-0C63-49F0-95A0-4DF0F3D9A8DE}">
      <dgm:prSet/>
      <dgm:spPr/>
      <dgm:t>
        <a:bodyPr/>
        <a:lstStyle/>
        <a:p>
          <a:endParaRPr lang="en-US"/>
        </a:p>
      </dgm:t>
    </dgm:pt>
    <dgm:pt modelId="{1F436E43-71FD-48B1-95C5-8A758AD13A9A}" type="pres">
      <dgm:prSet presAssocID="{A59596CE-8882-4BFC-827B-280A5C5B6901}" presName="linear" presStyleCnt="0">
        <dgm:presLayoutVars>
          <dgm:animLvl val="lvl"/>
          <dgm:resizeHandles val="exact"/>
        </dgm:presLayoutVars>
      </dgm:prSet>
      <dgm:spPr/>
    </dgm:pt>
    <dgm:pt modelId="{23AC4766-5163-4B3E-9274-70E71751F2BD}" type="pres">
      <dgm:prSet presAssocID="{9F4A12CC-063A-445D-927B-AAD22F6042A9}" presName="parentText" presStyleLbl="node1" presStyleIdx="0" presStyleCnt="3">
        <dgm:presLayoutVars>
          <dgm:chMax val="0"/>
          <dgm:bulletEnabled val="1"/>
        </dgm:presLayoutVars>
      </dgm:prSet>
      <dgm:spPr/>
    </dgm:pt>
    <dgm:pt modelId="{70B712B7-D3DE-4AD1-8637-4C834D152EAC}" type="pres">
      <dgm:prSet presAssocID="{13D5000C-23BE-4747-9CE9-2C5A6DF23675}" presName="spacer" presStyleCnt="0"/>
      <dgm:spPr/>
    </dgm:pt>
    <dgm:pt modelId="{BFF6D867-EC41-4FA2-881A-8BE1A9BEA4B6}" type="pres">
      <dgm:prSet presAssocID="{259B2FD9-5BBB-4E19-AA5B-326FE24730C2}" presName="parentText" presStyleLbl="node1" presStyleIdx="1" presStyleCnt="3">
        <dgm:presLayoutVars>
          <dgm:chMax val="0"/>
          <dgm:bulletEnabled val="1"/>
        </dgm:presLayoutVars>
      </dgm:prSet>
      <dgm:spPr/>
    </dgm:pt>
    <dgm:pt modelId="{7380BDC0-B8FF-457B-A1F1-760C8D4D4EC6}" type="pres">
      <dgm:prSet presAssocID="{C37E8124-795D-478B-B3DA-BE7842A33245}" presName="spacer" presStyleCnt="0"/>
      <dgm:spPr/>
    </dgm:pt>
    <dgm:pt modelId="{10C1AF9C-F87D-4A8A-B274-E25C28BF2804}" type="pres">
      <dgm:prSet presAssocID="{FB03B85A-741A-46BF-814B-B1F803748808}" presName="parentText" presStyleLbl="node1" presStyleIdx="2" presStyleCnt="3">
        <dgm:presLayoutVars>
          <dgm:chMax val="0"/>
          <dgm:bulletEnabled val="1"/>
        </dgm:presLayoutVars>
      </dgm:prSet>
      <dgm:spPr/>
    </dgm:pt>
  </dgm:ptLst>
  <dgm:cxnLst>
    <dgm:cxn modelId="{E4C14A0E-0C63-49F0-95A0-4DF0F3D9A8DE}" srcId="{A59596CE-8882-4BFC-827B-280A5C5B6901}" destId="{FB03B85A-741A-46BF-814B-B1F803748808}" srcOrd="2" destOrd="0" parTransId="{2DDAFBFC-259C-47A1-809A-0610BBC8E48E}" sibTransId="{21193F49-55EE-4877-BC89-F922F4934E71}"/>
    <dgm:cxn modelId="{C6699765-338E-4EFD-BD51-F4E7613EAC14}" srcId="{A59596CE-8882-4BFC-827B-280A5C5B6901}" destId="{259B2FD9-5BBB-4E19-AA5B-326FE24730C2}" srcOrd="1" destOrd="0" parTransId="{43675E61-5F37-4894-AF0B-3FBDA68BB82A}" sibTransId="{C37E8124-795D-478B-B3DA-BE7842A33245}"/>
    <dgm:cxn modelId="{A514E579-AE25-45D1-ACD8-4E1C1CB442B0}" type="presOf" srcId="{259B2FD9-5BBB-4E19-AA5B-326FE24730C2}" destId="{BFF6D867-EC41-4FA2-881A-8BE1A9BEA4B6}" srcOrd="0" destOrd="0" presId="urn:microsoft.com/office/officeart/2005/8/layout/vList2"/>
    <dgm:cxn modelId="{07520084-FACB-4A91-81B1-CEDF814F4943}" srcId="{A59596CE-8882-4BFC-827B-280A5C5B6901}" destId="{9F4A12CC-063A-445D-927B-AAD22F6042A9}" srcOrd="0" destOrd="0" parTransId="{BD6CF761-B9A9-4DB2-BC20-016AD1AFD9BC}" sibTransId="{13D5000C-23BE-4747-9CE9-2C5A6DF23675}"/>
    <dgm:cxn modelId="{312E7B88-700B-44AF-8B84-5F54CC13152B}" type="presOf" srcId="{FB03B85A-741A-46BF-814B-B1F803748808}" destId="{10C1AF9C-F87D-4A8A-B274-E25C28BF2804}" srcOrd="0" destOrd="0" presId="urn:microsoft.com/office/officeart/2005/8/layout/vList2"/>
    <dgm:cxn modelId="{8ED35B8E-ABEA-48AA-A7F2-6FA861074BAA}" type="presOf" srcId="{A59596CE-8882-4BFC-827B-280A5C5B6901}" destId="{1F436E43-71FD-48B1-95C5-8A758AD13A9A}" srcOrd="0" destOrd="0" presId="urn:microsoft.com/office/officeart/2005/8/layout/vList2"/>
    <dgm:cxn modelId="{2BA8E891-D600-4B7B-A4F4-607DD44F73E7}" type="presOf" srcId="{9F4A12CC-063A-445D-927B-AAD22F6042A9}" destId="{23AC4766-5163-4B3E-9274-70E71751F2BD}" srcOrd="0" destOrd="0" presId="urn:microsoft.com/office/officeart/2005/8/layout/vList2"/>
    <dgm:cxn modelId="{88CE9C87-E3A2-4D46-A5D5-197BD63C6C26}" type="presParOf" srcId="{1F436E43-71FD-48B1-95C5-8A758AD13A9A}" destId="{23AC4766-5163-4B3E-9274-70E71751F2BD}" srcOrd="0" destOrd="0" presId="urn:microsoft.com/office/officeart/2005/8/layout/vList2"/>
    <dgm:cxn modelId="{FF4A10D6-5C47-4B61-B787-3AF2FCE34582}" type="presParOf" srcId="{1F436E43-71FD-48B1-95C5-8A758AD13A9A}" destId="{70B712B7-D3DE-4AD1-8637-4C834D152EAC}" srcOrd="1" destOrd="0" presId="urn:microsoft.com/office/officeart/2005/8/layout/vList2"/>
    <dgm:cxn modelId="{50FB4F6B-9D0E-4808-A4D8-55FB6E80A638}" type="presParOf" srcId="{1F436E43-71FD-48B1-95C5-8A758AD13A9A}" destId="{BFF6D867-EC41-4FA2-881A-8BE1A9BEA4B6}" srcOrd="2" destOrd="0" presId="urn:microsoft.com/office/officeart/2005/8/layout/vList2"/>
    <dgm:cxn modelId="{6ECCDF3F-42B2-4500-882A-C820132764DA}" type="presParOf" srcId="{1F436E43-71FD-48B1-95C5-8A758AD13A9A}" destId="{7380BDC0-B8FF-457B-A1F1-760C8D4D4EC6}" srcOrd="3" destOrd="0" presId="urn:microsoft.com/office/officeart/2005/8/layout/vList2"/>
    <dgm:cxn modelId="{FDD38F55-D93E-4A0B-8E27-CB0344C4FA43}" type="presParOf" srcId="{1F436E43-71FD-48B1-95C5-8A758AD13A9A}" destId="{10C1AF9C-F87D-4A8A-B274-E25C28BF280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7.xml><?xml version="1.0" encoding="utf-8"?>
<dgm:dataModel xmlns:dgm="http://schemas.openxmlformats.org/drawingml/2006/diagram" xmlns:a="http://schemas.openxmlformats.org/drawingml/2006/main">
  <dgm:ptLst>
    <dgm:pt modelId="{2E68720F-9282-4825-87BF-55856FFA928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7D5FEA0-1306-4588-965B-763C304B2122}">
      <dgm:prSet/>
      <dgm:spPr/>
      <dgm:t>
        <a:bodyPr/>
        <a:lstStyle/>
        <a:p>
          <a:r>
            <a:rPr lang="en-GB"/>
            <a:t>1) Schnitzler syndrome</a:t>
          </a:r>
          <a:endParaRPr lang="en-US"/>
        </a:p>
      </dgm:t>
    </dgm:pt>
    <dgm:pt modelId="{807B8833-2777-402E-9767-C912227F468F}" type="parTrans" cxnId="{47970D0C-D549-4306-BC90-C94F9463936D}">
      <dgm:prSet/>
      <dgm:spPr/>
      <dgm:t>
        <a:bodyPr/>
        <a:lstStyle/>
        <a:p>
          <a:endParaRPr lang="en-US"/>
        </a:p>
      </dgm:t>
    </dgm:pt>
    <dgm:pt modelId="{9266AA99-3A66-4B10-9E1C-57E025255564}" type="sibTrans" cxnId="{47970D0C-D549-4306-BC90-C94F9463936D}">
      <dgm:prSet/>
      <dgm:spPr/>
      <dgm:t>
        <a:bodyPr/>
        <a:lstStyle/>
        <a:p>
          <a:endParaRPr lang="en-US"/>
        </a:p>
      </dgm:t>
    </dgm:pt>
    <dgm:pt modelId="{1496F33E-AD2B-4BC9-AC1F-97233E434B90}">
      <dgm:prSet/>
      <dgm:spPr/>
      <dgm:t>
        <a:bodyPr/>
        <a:lstStyle/>
        <a:p>
          <a:r>
            <a:rPr lang="en-GB"/>
            <a:t>2) Adult-onset Still disease.</a:t>
          </a:r>
          <a:endParaRPr lang="en-US"/>
        </a:p>
      </dgm:t>
    </dgm:pt>
    <dgm:pt modelId="{1C2AFEF4-38D0-4465-AE71-D2321032AD7F}" type="parTrans" cxnId="{C162737D-379C-40B4-911C-63AC3378489A}">
      <dgm:prSet/>
      <dgm:spPr/>
      <dgm:t>
        <a:bodyPr/>
        <a:lstStyle/>
        <a:p>
          <a:endParaRPr lang="en-US"/>
        </a:p>
      </dgm:t>
    </dgm:pt>
    <dgm:pt modelId="{6B8A5C07-0816-4643-B589-45A8839FC45B}" type="sibTrans" cxnId="{C162737D-379C-40B4-911C-63AC3378489A}">
      <dgm:prSet/>
      <dgm:spPr/>
      <dgm:t>
        <a:bodyPr/>
        <a:lstStyle/>
        <a:p>
          <a:endParaRPr lang="en-US"/>
        </a:p>
      </dgm:t>
    </dgm:pt>
    <dgm:pt modelId="{AEAA166C-4C1D-4609-B47E-98A7DA1B4392}">
      <dgm:prSet/>
      <dgm:spPr/>
      <dgm:t>
        <a:bodyPr/>
        <a:lstStyle/>
        <a:p>
          <a:r>
            <a:rPr lang="en-GB"/>
            <a:t>3) Systemic-onset juvenile idiopathic arthritis.</a:t>
          </a:r>
          <a:endParaRPr lang="en-US"/>
        </a:p>
      </dgm:t>
    </dgm:pt>
    <dgm:pt modelId="{15F1DF31-0061-4266-A6A1-0D528C6FC018}" type="parTrans" cxnId="{C324B91D-BFC3-44FA-B114-8EBC1907F727}">
      <dgm:prSet/>
      <dgm:spPr/>
      <dgm:t>
        <a:bodyPr/>
        <a:lstStyle/>
        <a:p>
          <a:endParaRPr lang="en-US"/>
        </a:p>
      </dgm:t>
    </dgm:pt>
    <dgm:pt modelId="{DF46197B-1915-4D6D-94D1-1E7BAFB0E528}" type="sibTrans" cxnId="{C324B91D-BFC3-44FA-B114-8EBC1907F727}">
      <dgm:prSet/>
      <dgm:spPr/>
      <dgm:t>
        <a:bodyPr/>
        <a:lstStyle/>
        <a:p>
          <a:endParaRPr lang="en-US"/>
        </a:p>
      </dgm:t>
    </dgm:pt>
    <dgm:pt modelId="{A26902DE-C5E6-4B95-84D9-1D63A7F767C1}">
      <dgm:prSet/>
      <dgm:spPr/>
      <dgm:t>
        <a:bodyPr/>
        <a:lstStyle/>
        <a:p>
          <a:r>
            <a:rPr lang="en-GB"/>
            <a:t>4) Synovitis, acne, pustulosis, hyperostosis and osteitis syndrome.</a:t>
          </a:r>
          <a:endParaRPr lang="en-US"/>
        </a:p>
      </dgm:t>
    </dgm:pt>
    <dgm:pt modelId="{63F7E954-FF99-4D01-9690-1E2DCA83776A}" type="parTrans" cxnId="{653B2002-1308-4924-9B6A-F503EF1C6AFB}">
      <dgm:prSet/>
      <dgm:spPr/>
      <dgm:t>
        <a:bodyPr/>
        <a:lstStyle/>
        <a:p>
          <a:endParaRPr lang="en-US"/>
        </a:p>
      </dgm:t>
    </dgm:pt>
    <dgm:pt modelId="{ACE5774E-F558-4A3C-AD8E-01E26100089F}" type="sibTrans" cxnId="{653B2002-1308-4924-9B6A-F503EF1C6AFB}">
      <dgm:prSet/>
      <dgm:spPr/>
      <dgm:t>
        <a:bodyPr/>
        <a:lstStyle/>
        <a:p>
          <a:endParaRPr lang="en-US"/>
        </a:p>
      </dgm:t>
    </dgm:pt>
    <dgm:pt modelId="{96F13B1E-83D7-4C1D-8756-FA3E3F7DAFA7}">
      <dgm:prSet/>
      <dgm:spPr/>
      <dgm:t>
        <a:bodyPr/>
        <a:lstStyle/>
        <a:p>
          <a:r>
            <a:rPr lang="en-GB"/>
            <a:t>5) Yao syndrome</a:t>
          </a:r>
          <a:endParaRPr lang="en-US"/>
        </a:p>
      </dgm:t>
    </dgm:pt>
    <dgm:pt modelId="{959975F1-4A86-4F50-9913-0C9410569E09}" type="parTrans" cxnId="{F09EBCB8-634A-4FB2-9D3F-1DEE32207536}">
      <dgm:prSet/>
      <dgm:spPr/>
      <dgm:t>
        <a:bodyPr/>
        <a:lstStyle/>
        <a:p>
          <a:endParaRPr lang="en-US"/>
        </a:p>
      </dgm:t>
    </dgm:pt>
    <dgm:pt modelId="{41C6C8A1-7D66-4FB9-B47E-E5F02C914964}" type="sibTrans" cxnId="{F09EBCB8-634A-4FB2-9D3F-1DEE32207536}">
      <dgm:prSet/>
      <dgm:spPr/>
      <dgm:t>
        <a:bodyPr/>
        <a:lstStyle/>
        <a:p>
          <a:endParaRPr lang="en-US"/>
        </a:p>
      </dgm:t>
    </dgm:pt>
    <dgm:pt modelId="{B0580BC4-172E-44F4-9F76-B986D0F76AE7}" type="pres">
      <dgm:prSet presAssocID="{2E68720F-9282-4825-87BF-55856FFA9285}" presName="linear" presStyleCnt="0">
        <dgm:presLayoutVars>
          <dgm:animLvl val="lvl"/>
          <dgm:resizeHandles val="exact"/>
        </dgm:presLayoutVars>
      </dgm:prSet>
      <dgm:spPr/>
    </dgm:pt>
    <dgm:pt modelId="{2DA6BE61-8DF4-4BBA-93DB-3E87BCCA5102}" type="pres">
      <dgm:prSet presAssocID="{A7D5FEA0-1306-4588-965B-763C304B2122}" presName="parentText" presStyleLbl="node1" presStyleIdx="0" presStyleCnt="5">
        <dgm:presLayoutVars>
          <dgm:chMax val="0"/>
          <dgm:bulletEnabled val="1"/>
        </dgm:presLayoutVars>
      </dgm:prSet>
      <dgm:spPr/>
    </dgm:pt>
    <dgm:pt modelId="{8FA73DD4-4829-4513-B4E5-4F475D0C14CF}" type="pres">
      <dgm:prSet presAssocID="{9266AA99-3A66-4B10-9E1C-57E025255564}" presName="spacer" presStyleCnt="0"/>
      <dgm:spPr/>
    </dgm:pt>
    <dgm:pt modelId="{32700BD0-14CB-4AE3-9E70-C6B13CFA2EAA}" type="pres">
      <dgm:prSet presAssocID="{1496F33E-AD2B-4BC9-AC1F-97233E434B90}" presName="parentText" presStyleLbl="node1" presStyleIdx="1" presStyleCnt="5">
        <dgm:presLayoutVars>
          <dgm:chMax val="0"/>
          <dgm:bulletEnabled val="1"/>
        </dgm:presLayoutVars>
      </dgm:prSet>
      <dgm:spPr/>
    </dgm:pt>
    <dgm:pt modelId="{8453F6E1-53C9-4A38-9CA9-CE0C8F9163FE}" type="pres">
      <dgm:prSet presAssocID="{6B8A5C07-0816-4643-B589-45A8839FC45B}" presName="spacer" presStyleCnt="0"/>
      <dgm:spPr/>
    </dgm:pt>
    <dgm:pt modelId="{553B1EAF-13B0-4D7E-BFE3-C56DDB385548}" type="pres">
      <dgm:prSet presAssocID="{AEAA166C-4C1D-4609-B47E-98A7DA1B4392}" presName="parentText" presStyleLbl="node1" presStyleIdx="2" presStyleCnt="5">
        <dgm:presLayoutVars>
          <dgm:chMax val="0"/>
          <dgm:bulletEnabled val="1"/>
        </dgm:presLayoutVars>
      </dgm:prSet>
      <dgm:spPr/>
    </dgm:pt>
    <dgm:pt modelId="{4B29EFA0-EB8A-4519-B074-34425A07DD67}" type="pres">
      <dgm:prSet presAssocID="{DF46197B-1915-4D6D-94D1-1E7BAFB0E528}" presName="spacer" presStyleCnt="0"/>
      <dgm:spPr/>
    </dgm:pt>
    <dgm:pt modelId="{3E5748B9-DDB4-415D-862B-CBC2E0A7A4A1}" type="pres">
      <dgm:prSet presAssocID="{A26902DE-C5E6-4B95-84D9-1D63A7F767C1}" presName="parentText" presStyleLbl="node1" presStyleIdx="3" presStyleCnt="5">
        <dgm:presLayoutVars>
          <dgm:chMax val="0"/>
          <dgm:bulletEnabled val="1"/>
        </dgm:presLayoutVars>
      </dgm:prSet>
      <dgm:spPr/>
    </dgm:pt>
    <dgm:pt modelId="{5C122A01-11BC-4D1E-861F-747E87C9A515}" type="pres">
      <dgm:prSet presAssocID="{ACE5774E-F558-4A3C-AD8E-01E26100089F}" presName="spacer" presStyleCnt="0"/>
      <dgm:spPr/>
    </dgm:pt>
    <dgm:pt modelId="{D604FFBF-B431-4159-8604-DF1D9B83C4DB}" type="pres">
      <dgm:prSet presAssocID="{96F13B1E-83D7-4C1D-8756-FA3E3F7DAFA7}" presName="parentText" presStyleLbl="node1" presStyleIdx="4" presStyleCnt="5">
        <dgm:presLayoutVars>
          <dgm:chMax val="0"/>
          <dgm:bulletEnabled val="1"/>
        </dgm:presLayoutVars>
      </dgm:prSet>
      <dgm:spPr/>
    </dgm:pt>
  </dgm:ptLst>
  <dgm:cxnLst>
    <dgm:cxn modelId="{653B2002-1308-4924-9B6A-F503EF1C6AFB}" srcId="{2E68720F-9282-4825-87BF-55856FFA9285}" destId="{A26902DE-C5E6-4B95-84D9-1D63A7F767C1}" srcOrd="3" destOrd="0" parTransId="{63F7E954-FF99-4D01-9690-1E2DCA83776A}" sibTransId="{ACE5774E-F558-4A3C-AD8E-01E26100089F}"/>
    <dgm:cxn modelId="{47970D0C-D549-4306-BC90-C94F9463936D}" srcId="{2E68720F-9282-4825-87BF-55856FFA9285}" destId="{A7D5FEA0-1306-4588-965B-763C304B2122}" srcOrd="0" destOrd="0" parTransId="{807B8833-2777-402E-9767-C912227F468F}" sibTransId="{9266AA99-3A66-4B10-9E1C-57E025255564}"/>
    <dgm:cxn modelId="{3A9E731D-58CB-42B4-94F6-AFC2114BB296}" type="presOf" srcId="{96F13B1E-83D7-4C1D-8756-FA3E3F7DAFA7}" destId="{D604FFBF-B431-4159-8604-DF1D9B83C4DB}" srcOrd="0" destOrd="0" presId="urn:microsoft.com/office/officeart/2005/8/layout/vList2"/>
    <dgm:cxn modelId="{C324B91D-BFC3-44FA-B114-8EBC1907F727}" srcId="{2E68720F-9282-4825-87BF-55856FFA9285}" destId="{AEAA166C-4C1D-4609-B47E-98A7DA1B4392}" srcOrd="2" destOrd="0" parTransId="{15F1DF31-0061-4266-A6A1-0D528C6FC018}" sibTransId="{DF46197B-1915-4D6D-94D1-1E7BAFB0E528}"/>
    <dgm:cxn modelId="{286CBE26-3A80-42A0-A52A-4C93537F1B77}" type="presOf" srcId="{AEAA166C-4C1D-4609-B47E-98A7DA1B4392}" destId="{553B1EAF-13B0-4D7E-BFE3-C56DDB385548}" srcOrd="0" destOrd="0" presId="urn:microsoft.com/office/officeart/2005/8/layout/vList2"/>
    <dgm:cxn modelId="{F695F336-C6BA-4F6B-A68A-CEE0ABF0635F}" type="presOf" srcId="{A26902DE-C5E6-4B95-84D9-1D63A7F767C1}" destId="{3E5748B9-DDB4-415D-862B-CBC2E0A7A4A1}" srcOrd="0" destOrd="0" presId="urn:microsoft.com/office/officeart/2005/8/layout/vList2"/>
    <dgm:cxn modelId="{C162737D-379C-40B4-911C-63AC3378489A}" srcId="{2E68720F-9282-4825-87BF-55856FFA9285}" destId="{1496F33E-AD2B-4BC9-AC1F-97233E434B90}" srcOrd="1" destOrd="0" parTransId="{1C2AFEF4-38D0-4465-AE71-D2321032AD7F}" sibTransId="{6B8A5C07-0816-4643-B589-45A8839FC45B}"/>
    <dgm:cxn modelId="{F09EBCB8-634A-4FB2-9D3F-1DEE32207536}" srcId="{2E68720F-9282-4825-87BF-55856FFA9285}" destId="{96F13B1E-83D7-4C1D-8756-FA3E3F7DAFA7}" srcOrd="4" destOrd="0" parTransId="{959975F1-4A86-4F50-9913-0C9410569E09}" sibTransId="{41C6C8A1-7D66-4FB9-B47E-E5F02C914964}"/>
    <dgm:cxn modelId="{A4273FD1-0771-4813-A283-BFF6C7A6F1F6}" type="presOf" srcId="{2E68720F-9282-4825-87BF-55856FFA9285}" destId="{B0580BC4-172E-44F4-9F76-B986D0F76AE7}" srcOrd="0" destOrd="0" presId="urn:microsoft.com/office/officeart/2005/8/layout/vList2"/>
    <dgm:cxn modelId="{BEB805E6-AD89-4E16-860B-F14F88BDF85E}" type="presOf" srcId="{A7D5FEA0-1306-4588-965B-763C304B2122}" destId="{2DA6BE61-8DF4-4BBA-93DB-3E87BCCA5102}" srcOrd="0" destOrd="0" presId="urn:microsoft.com/office/officeart/2005/8/layout/vList2"/>
    <dgm:cxn modelId="{7352EFFD-4605-4F99-A13F-2283A1D6583B}" type="presOf" srcId="{1496F33E-AD2B-4BC9-AC1F-97233E434B90}" destId="{32700BD0-14CB-4AE3-9E70-C6B13CFA2EAA}" srcOrd="0" destOrd="0" presId="urn:microsoft.com/office/officeart/2005/8/layout/vList2"/>
    <dgm:cxn modelId="{560977A0-5285-48C2-AF50-171D89B88ADB}" type="presParOf" srcId="{B0580BC4-172E-44F4-9F76-B986D0F76AE7}" destId="{2DA6BE61-8DF4-4BBA-93DB-3E87BCCA5102}" srcOrd="0" destOrd="0" presId="urn:microsoft.com/office/officeart/2005/8/layout/vList2"/>
    <dgm:cxn modelId="{E506FAFE-E6FC-403D-ADBF-39303FD90151}" type="presParOf" srcId="{B0580BC4-172E-44F4-9F76-B986D0F76AE7}" destId="{8FA73DD4-4829-4513-B4E5-4F475D0C14CF}" srcOrd="1" destOrd="0" presId="urn:microsoft.com/office/officeart/2005/8/layout/vList2"/>
    <dgm:cxn modelId="{0072AA2D-C22E-42DD-8C36-0524E4A2263A}" type="presParOf" srcId="{B0580BC4-172E-44F4-9F76-B986D0F76AE7}" destId="{32700BD0-14CB-4AE3-9E70-C6B13CFA2EAA}" srcOrd="2" destOrd="0" presId="urn:microsoft.com/office/officeart/2005/8/layout/vList2"/>
    <dgm:cxn modelId="{22DF48DE-202D-4439-849A-4B326D6CFE7E}" type="presParOf" srcId="{B0580BC4-172E-44F4-9F76-B986D0F76AE7}" destId="{8453F6E1-53C9-4A38-9CA9-CE0C8F9163FE}" srcOrd="3" destOrd="0" presId="urn:microsoft.com/office/officeart/2005/8/layout/vList2"/>
    <dgm:cxn modelId="{4A319BDA-B976-40E2-B57C-80CE035903E7}" type="presParOf" srcId="{B0580BC4-172E-44F4-9F76-B986D0F76AE7}" destId="{553B1EAF-13B0-4D7E-BFE3-C56DDB385548}" srcOrd="4" destOrd="0" presId="urn:microsoft.com/office/officeart/2005/8/layout/vList2"/>
    <dgm:cxn modelId="{867369EB-87E4-4F7C-BBD9-6FFEA154DE69}" type="presParOf" srcId="{B0580BC4-172E-44F4-9F76-B986D0F76AE7}" destId="{4B29EFA0-EB8A-4519-B074-34425A07DD67}" srcOrd="5" destOrd="0" presId="urn:microsoft.com/office/officeart/2005/8/layout/vList2"/>
    <dgm:cxn modelId="{B1D47B10-B1DB-4F35-B9AF-2CDAC8CDEB29}" type="presParOf" srcId="{B0580BC4-172E-44F4-9F76-B986D0F76AE7}" destId="{3E5748B9-DDB4-415D-862B-CBC2E0A7A4A1}" srcOrd="6" destOrd="0" presId="urn:microsoft.com/office/officeart/2005/8/layout/vList2"/>
    <dgm:cxn modelId="{FA2E59D8-7E8E-48FD-BD0A-3862118BA209}" type="presParOf" srcId="{B0580BC4-172E-44F4-9F76-B986D0F76AE7}" destId="{5C122A01-11BC-4D1E-861F-747E87C9A515}" srcOrd="7" destOrd="0" presId="urn:microsoft.com/office/officeart/2005/8/layout/vList2"/>
    <dgm:cxn modelId="{EDC41837-9E8C-4CE5-850A-38956C64AFBC}" type="presParOf" srcId="{B0580BC4-172E-44F4-9F76-B986D0F76AE7}" destId="{D604FFBF-B431-4159-8604-DF1D9B83C4DB}"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8.xml><?xml version="1.0" encoding="utf-8"?>
<dgm:dataModel xmlns:dgm="http://schemas.openxmlformats.org/drawingml/2006/diagram" xmlns:a="http://schemas.openxmlformats.org/drawingml/2006/main">
  <dgm:ptLst>
    <dgm:pt modelId="{D67600B0-31DB-44FA-8427-14209D58FB7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3644546-415F-49CC-AE36-83EFDDC2F824}">
      <dgm:prSet/>
      <dgm:spPr/>
      <dgm:t>
        <a:bodyPr/>
        <a:lstStyle/>
        <a:p>
          <a:r>
            <a:rPr lang="en-GB"/>
            <a:t>Acquired autoinflammatory disorder manifesting usually in an adult patient  typically aged 50 years or older.</a:t>
          </a:r>
          <a:endParaRPr lang="en-US"/>
        </a:p>
      </dgm:t>
    </dgm:pt>
    <dgm:pt modelId="{D5403293-B63C-4568-9363-72EA69A5B4BC}" type="parTrans" cxnId="{06178BE0-967F-4E44-B5EC-8565E0AEB998}">
      <dgm:prSet/>
      <dgm:spPr/>
      <dgm:t>
        <a:bodyPr/>
        <a:lstStyle/>
        <a:p>
          <a:endParaRPr lang="en-US"/>
        </a:p>
      </dgm:t>
    </dgm:pt>
    <dgm:pt modelId="{42A47601-B0F6-4E1A-A6FD-87EE76F38214}" type="sibTrans" cxnId="{06178BE0-967F-4E44-B5EC-8565E0AEB998}">
      <dgm:prSet/>
      <dgm:spPr/>
      <dgm:t>
        <a:bodyPr/>
        <a:lstStyle/>
        <a:p>
          <a:endParaRPr lang="en-US"/>
        </a:p>
      </dgm:t>
    </dgm:pt>
    <dgm:pt modelId="{B199C99B-129A-443F-9ABE-3707F2FBDB71}">
      <dgm:prSet/>
      <dgm:spPr/>
      <dgm:t>
        <a:bodyPr/>
        <a:lstStyle/>
        <a:p>
          <a:r>
            <a:rPr lang="en-GB"/>
            <a:t>Chronic urticarial eruption with a persistently raised monoclonal IgM.</a:t>
          </a:r>
          <a:endParaRPr lang="en-US"/>
        </a:p>
      </dgm:t>
    </dgm:pt>
    <dgm:pt modelId="{E69365B5-D2C1-4982-9078-9764454BBBC5}" type="parTrans" cxnId="{534F638B-79DB-4023-9F1B-4FE137928325}">
      <dgm:prSet/>
      <dgm:spPr/>
      <dgm:t>
        <a:bodyPr/>
        <a:lstStyle/>
        <a:p>
          <a:endParaRPr lang="en-US"/>
        </a:p>
      </dgm:t>
    </dgm:pt>
    <dgm:pt modelId="{E0EED188-AF08-4788-87D3-C15C2EC72F2F}" type="sibTrans" cxnId="{534F638B-79DB-4023-9F1B-4FE137928325}">
      <dgm:prSet/>
      <dgm:spPr/>
      <dgm:t>
        <a:bodyPr/>
        <a:lstStyle/>
        <a:p>
          <a:endParaRPr lang="en-US"/>
        </a:p>
      </dgm:t>
    </dgm:pt>
    <dgm:pt modelId="{88C4FD00-2954-45B9-BEB6-83B13ADE9EFC}">
      <dgm:prSet/>
      <dgm:spPr/>
      <dgm:t>
        <a:bodyPr/>
        <a:lstStyle/>
        <a:p>
          <a:r>
            <a:rPr lang="en-GB"/>
            <a:t>Plus at least two of the following features: </a:t>
          </a:r>
          <a:endParaRPr lang="en-US"/>
        </a:p>
      </dgm:t>
    </dgm:pt>
    <dgm:pt modelId="{2422A3E4-B52D-445A-BC36-24ECDDCBCD5E}" type="parTrans" cxnId="{1DDC5BF6-D940-439B-8F1F-2F7699687175}">
      <dgm:prSet/>
      <dgm:spPr/>
      <dgm:t>
        <a:bodyPr/>
        <a:lstStyle/>
        <a:p>
          <a:endParaRPr lang="en-US"/>
        </a:p>
      </dgm:t>
    </dgm:pt>
    <dgm:pt modelId="{256ADBF8-D34B-4D66-BBA3-329022B9A37E}" type="sibTrans" cxnId="{1DDC5BF6-D940-439B-8F1F-2F7699687175}">
      <dgm:prSet/>
      <dgm:spPr/>
      <dgm:t>
        <a:bodyPr/>
        <a:lstStyle/>
        <a:p>
          <a:endParaRPr lang="en-US"/>
        </a:p>
      </dgm:t>
    </dgm:pt>
    <dgm:pt modelId="{1AC0FCD3-5BA3-4A22-9E59-8235982EF991}">
      <dgm:prSet/>
      <dgm:spPr/>
      <dgm:t>
        <a:bodyPr/>
        <a:lstStyle/>
        <a:p>
          <a:r>
            <a:rPr lang="en-GB"/>
            <a:t>1) recurrent fever above 40∘C </a:t>
          </a:r>
          <a:endParaRPr lang="en-US"/>
        </a:p>
      </dgm:t>
    </dgm:pt>
    <dgm:pt modelId="{A4328379-CD65-4F77-8E04-DC2023A78155}" type="parTrans" cxnId="{BB138360-20CE-47BC-BBC5-FA148E7EEFA2}">
      <dgm:prSet/>
      <dgm:spPr/>
      <dgm:t>
        <a:bodyPr/>
        <a:lstStyle/>
        <a:p>
          <a:endParaRPr lang="en-US"/>
        </a:p>
      </dgm:t>
    </dgm:pt>
    <dgm:pt modelId="{68D104B0-4772-4BEE-82C8-6B309ACE180F}" type="sibTrans" cxnId="{BB138360-20CE-47BC-BBC5-FA148E7EEFA2}">
      <dgm:prSet/>
      <dgm:spPr/>
      <dgm:t>
        <a:bodyPr/>
        <a:lstStyle/>
        <a:p>
          <a:endParaRPr lang="en-US"/>
        </a:p>
      </dgm:t>
    </dgm:pt>
    <dgm:pt modelId="{975E06ED-2E36-417A-8AEA-562EF458AD5B}">
      <dgm:prSet/>
      <dgm:spPr/>
      <dgm:t>
        <a:bodyPr/>
        <a:lstStyle/>
        <a:p>
          <a:r>
            <a:rPr lang="en-GB"/>
            <a:t>2) bone or joint pain (especially over the ilium or tibia) </a:t>
          </a:r>
          <a:endParaRPr lang="en-US"/>
        </a:p>
      </dgm:t>
    </dgm:pt>
    <dgm:pt modelId="{21500E1D-743F-4860-9B20-EFA207D63BBB}" type="parTrans" cxnId="{42BCAC45-F357-4766-B9AF-BC0BEC82A120}">
      <dgm:prSet/>
      <dgm:spPr/>
      <dgm:t>
        <a:bodyPr/>
        <a:lstStyle/>
        <a:p>
          <a:endParaRPr lang="en-US"/>
        </a:p>
      </dgm:t>
    </dgm:pt>
    <dgm:pt modelId="{35E9F99C-98E2-46CD-9281-38C7AE2EFD9A}" type="sibTrans" cxnId="{42BCAC45-F357-4766-B9AF-BC0BEC82A120}">
      <dgm:prSet/>
      <dgm:spPr/>
      <dgm:t>
        <a:bodyPr/>
        <a:lstStyle/>
        <a:p>
          <a:endParaRPr lang="en-US"/>
        </a:p>
      </dgm:t>
    </dgm:pt>
    <dgm:pt modelId="{4C853215-6AA3-4537-8460-344BD4D5067F}">
      <dgm:prSet/>
      <dgm:spPr/>
      <dgm:t>
        <a:bodyPr/>
        <a:lstStyle/>
        <a:p>
          <a:r>
            <a:rPr lang="en-GB"/>
            <a:t>3)  lymphadenopathy </a:t>
          </a:r>
          <a:endParaRPr lang="en-US"/>
        </a:p>
      </dgm:t>
    </dgm:pt>
    <dgm:pt modelId="{5742F9E4-1EB4-44D9-8F7E-B6549109224B}" type="parTrans" cxnId="{03D11D80-0DF6-4F24-8C79-941B2BEC375E}">
      <dgm:prSet/>
      <dgm:spPr/>
      <dgm:t>
        <a:bodyPr/>
        <a:lstStyle/>
        <a:p>
          <a:endParaRPr lang="en-US"/>
        </a:p>
      </dgm:t>
    </dgm:pt>
    <dgm:pt modelId="{EAA2B314-E6C3-4004-9A33-DF442188E8A9}" type="sibTrans" cxnId="{03D11D80-0DF6-4F24-8C79-941B2BEC375E}">
      <dgm:prSet/>
      <dgm:spPr/>
      <dgm:t>
        <a:bodyPr/>
        <a:lstStyle/>
        <a:p>
          <a:endParaRPr lang="en-US"/>
        </a:p>
      </dgm:t>
    </dgm:pt>
    <dgm:pt modelId="{DCF73259-677B-4B4E-B0AB-3AE28A129164}">
      <dgm:prSet/>
      <dgm:spPr/>
      <dgm:t>
        <a:bodyPr/>
        <a:lstStyle/>
        <a:p>
          <a:r>
            <a:rPr lang="en-GB"/>
            <a:t>4)  hepatomegaly or splenomegaly</a:t>
          </a:r>
          <a:endParaRPr lang="en-US"/>
        </a:p>
      </dgm:t>
    </dgm:pt>
    <dgm:pt modelId="{B721E4D1-848C-4FE8-A43D-9E6D19B4B17C}" type="parTrans" cxnId="{81E9713D-B2EE-4D5E-A559-39B85A98DA6C}">
      <dgm:prSet/>
      <dgm:spPr/>
      <dgm:t>
        <a:bodyPr/>
        <a:lstStyle/>
        <a:p>
          <a:endParaRPr lang="en-US"/>
        </a:p>
      </dgm:t>
    </dgm:pt>
    <dgm:pt modelId="{9D17058F-DC70-4532-8E6B-70369478A7E3}" type="sibTrans" cxnId="{81E9713D-B2EE-4D5E-A559-39B85A98DA6C}">
      <dgm:prSet/>
      <dgm:spPr/>
      <dgm:t>
        <a:bodyPr/>
        <a:lstStyle/>
        <a:p>
          <a:endParaRPr lang="en-US"/>
        </a:p>
      </dgm:t>
    </dgm:pt>
    <dgm:pt modelId="{858345EE-F025-4DD4-8D3B-609D02E5091A}">
      <dgm:prSet/>
      <dgm:spPr/>
      <dgm:t>
        <a:bodyPr/>
        <a:lstStyle/>
        <a:p>
          <a:r>
            <a:rPr lang="en-GB"/>
            <a:t>5)  neutrophilia, elevated acute phase reactants or abnormal bone imaging (e.g. osteocondensation, particularly around the knee joint).</a:t>
          </a:r>
          <a:endParaRPr lang="en-US"/>
        </a:p>
      </dgm:t>
    </dgm:pt>
    <dgm:pt modelId="{3500C9DD-E85F-407B-A12C-7F865D18572B}" type="parTrans" cxnId="{7218E091-39FD-460C-8433-FCE35154BE7B}">
      <dgm:prSet/>
      <dgm:spPr/>
      <dgm:t>
        <a:bodyPr/>
        <a:lstStyle/>
        <a:p>
          <a:endParaRPr lang="en-US"/>
        </a:p>
      </dgm:t>
    </dgm:pt>
    <dgm:pt modelId="{45E34E07-1DDA-46AA-9C18-D5D30A9D2F45}" type="sibTrans" cxnId="{7218E091-39FD-460C-8433-FCE35154BE7B}">
      <dgm:prSet/>
      <dgm:spPr/>
      <dgm:t>
        <a:bodyPr/>
        <a:lstStyle/>
        <a:p>
          <a:endParaRPr lang="en-US"/>
        </a:p>
      </dgm:t>
    </dgm:pt>
    <dgm:pt modelId="{740BDABA-F0F9-4B29-A5C3-811BFB701A77}">
      <dgm:prSet/>
      <dgm:spPr/>
      <dgm:t>
        <a:bodyPr/>
        <a:lstStyle/>
        <a:p>
          <a:r>
            <a:rPr lang="en-GB"/>
            <a:t>Although arthralgia is common, arthritis is rare.</a:t>
          </a:r>
          <a:endParaRPr lang="en-US"/>
        </a:p>
      </dgm:t>
    </dgm:pt>
    <dgm:pt modelId="{3BF56D53-3129-4CC4-94ED-ED1356C7562D}" type="parTrans" cxnId="{F8227473-DFE1-4098-8D24-2442A251B44C}">
      <dgm:prSet/>
      <dgm:spPr/>
      <dgm:t>
        <a:bodyPr/>
        <a:lstStyle/>
        <a:p>
          <a:endParaRPr lang="en-US"/>
        </a:p>
      </dgm:t>
    </dgm:pt>
    <dgm:pt modelId="{3D622074-75ED-43F3-9FAE-F12E92EA9B73}" type="sibTrans" cxnId="{F8227473-DFE1-4098-8D24-2442A251B44C}">
      <dgm:prSet/>
      <dgm:spPr/>
      <dgm:t>
        <a:bodyPr/>
        <a:lstStyle/>
        <a:p>
          <a:endParaRPr lang="en-US"/>
        </a:p>
      </dgm:t>
    </dgm:pt>
    <dgm:pt modelId="{68B0D246-4D22-427E-9BE7-711D7C9D4AFF}" type="pres">
      <dgm:prSet presAssocID="{D67600B0-31DB-44FA-8427-14209D58FB7C}" presName="linear" presStyleCnt="0">
        <dgm:presLayoutVars>
          <dgm:animLvl val="lvl"/>
          <dgm:resizeHandles val="exact"/>
        </dgm:presLayoutVars>
      </dgm:prSet>
      <dgm:spPr/>
    </dgm:pt>
    <dgm:pt modelId="{03ACF6F8-9A39-40F6-8036-3ECF22E78AC1}" type="pres">
      <dgm:prSet presAssocID="{33644546-415F-49CC-AE36-83EFDDC2F824}" presName="parentText" presStyleLbl="node1" presStyleIdx="0" presStyleCnt="9">
        <dgm:presLayoutVars>
          <dgm:chMax val="0"/>
          <dgm:bulletEnabled val="1"/>
        </dgm:presLayoutVars>
      </dgm:prSet>
      <dgm:spPr/>
    </dgm:pt>
    <dgm:pt modelId="{6781589E-97C2-4660-8584-A97867235691}" type="pres">
      <dgm:prSet presAssocID="{42A47601-B0F6-4E1A-A6FD-87EE76F38214}" presName="spacer" presStyleCnt="0"/>
      <dgm:spPr/>
    </dgm:pt>
    <dgm:pt modelId="{96ECE7AC-729A-4386-A362-EBEA4E62D44F}" type="pres">
      <dgm:prSet presAssocID="{B199C99B-129A-443F-9ABE-3707F2FBDB71}" presName="parentText" presStyleLbl="node1" presStyleIdx="1" presStyleCnt="9">
        <dgm:presLayoutVars>
          <dgm:chMax val="0"/>
          <dgm:bulletEnabled val="1"/>
        </dgm:presLayoutVars>
      </dgm:prSet>
      <dgm:spPr/>
    </dgm:pt>
    <dgm:pt modelId="{3E9E3F1A-2DF7-4DA3-BCCA-38D4F462B0E1}" type="pres">
      <dgm:prSet presAssocID="{E0EED188-AF08-4788-87D3-C15C2EC72F2F}" presName="spacer" presStyleCnt="0"/>
      <dgm:spPr/>
    </dgm:pt>
    <dgm:pt modelId="{50ED45E5-C047-48DA-A6FB-322155306821}" type="pres">
      <dgm:prSet presAssocID="{88C4FD00-2954-45B9-BEB6-83B13ADE9EFC}" presName="parentText" presStyleLbl="node1" presStyleIdx="2" presStyleCnt="9">
        <dgm:presLayoutVars>
          <dgm:chMax val="0"/>
          <dgm:bulletEnabled val="1"/>
        </dgm:presLayoutVars>
      </dgm:prSet>
      <dgm:spPr/>
    </dgm:pt>
    <dgm:pt modelId="{28CB6F0B-D333-4594-907B-9431CAB9C53C}" type="pres">
      <dgm:prSet presAssocID="{256ADBF8-D34B-4D66-BBA3-329022B9A37E}" presName="spacer" presStyleCnt="0"/>
      <dgm:spPr/>
    </dgm:pt>
    <dgm:pt modelId="{BA08FD08-ED76-413F-99CB-60EC070E86ED}" type="pres">
      <dgm:prSet presAssocID="{1AC0FCD3-5BA3-4A22-9E59-8235982EF991}" presName="parentText" presStyleLbl="node1" presStyleIdx="3" presStyleCnt="9">
        <dgm:presLayoutVars>
          <dgm:chMax val="0"/>
          <dgm:bulletEnabled val="1"/>
        </dgm:presLayoutVars>
      </dgm:prSet>
      <dgm:spPr/>
    </dgm:pt>
    <dgm:pt modelId="{102FA7B1-86FA-47B0-AE9A-180000C00925}" type="pres">
      <dgm:prSet presAssocID="{68D104B0-4772-4BEE-82C8-6B309ACE180F}" presName="spacer" presStyleCnt="0"/>
      <dgm:spPr/>
    </dgm:pt>
    <dgm:pt modelId="{A1395C2D-65F3-4FD7-878C-673FFCB7A359}" type="pres">
      <dgm:prSet presAssocID="{975E06ED-2E36-417A-8AEA-562EF458AD5B}" presName="parentText" presStyleLbl="node1" presStyleIdx="4" presStyleCnt="9">
        <dgm:presLayoutVars>
          <dgm:chMax val="0"/>
          <dgm:bulletEnabled val="1"/>
        </dgm:presLayoutVars>
      </dgm:prSet>
      <dgm:spPr/>
    </dgm:pt>
    <dgm:pt modelId="{62A07B03-41B3-455D-A307-DCE89C495AE6}" type="pres">
      <dgm:prSet presAssocID="{35E9F99C-98E2-46CD-9281-38C7AE2EFD9A}" presName="spacer" presStyleCnt="0"/>
      <dgm:spPr/>
    </dgm:pt>
    <dgm:pt modelId="{0F5866F4-1C0D-4AEC-9C22-7E5F920E5D4D}" type="pres">
      <dgm:prSet presAssocID="{4C853215-6AA3-4537-8460-344BD4D5067F}" presName="parentText" presStyleLbl="node1" presStyleIdx="5" presStyleCnt="9">
        <dgm:presLayoutVars>
          <dgm:chMax val="0"/>
          <dgm:bulletEnabled val="1"/>
        </dgm:presLayoutVars>
      </dgm:prSet>
      <dgm:spPr/>
    </dgm:pt>
    <dgm:pt modelId="{B54F257E-2899-4F01-B51E-9E1E149EEB62}" type="pres">
      <dgm:prSet presAssocID="{EAA2B314-E6C3-4004-9A33-DF442188E8A9}" presName="spacer" presStyleCnt="0"/>
      <dgm:spPr/>
    </dgm:pt>
    <dgm:pt modelId="{D840A31C-FCD8-491C-B7CC-2F61A9EF5BED}" type="pres">
      <dgm:prSet presAssocID="{DCF73259-677B-4B4E-B0AB-3AE28A129164}" presName="parentText" presStyleLbl="node1" presStyleIdx="6" presStyleCnt="9">
        <dgm:presLayoutVars>
          <dgm:chMax val="0"/>
          <dgm:bulletEnabled val="1"/>
        </dgm:presLayoutVars>
      </dgm:prSet>
      <dgm:spPr/>
    </dgm:pt>
    <dgm:pt modelId="{E76DC6F7-4525-4E61-B799-2EB0FB8D9EA2}" type="pres">
      <dgm:prSet presAssocID="{9D17058F-DC70-4532-8E6B-70369478A7E3}" presName="spacer" presStyleCnt="0"/>
      <dgm:spPr/>
    </dgm:pt>
    <dgm:pt modelId="{0D8A5330-6255-482C-91D2-DA0E989A46E3}" type="pres">
      <dgm:prSet presAssocID="{858345EE-F025-4DD4-8D3B-609D02E5091A}" presName="parentText" presStyleLbl="node1" presStyleIdx="7" presStyleCnt="9">
        <dgm:presLayoutVars>
          <dgm:chMax val="0"/>
          <dgm:bulletEnabled val="1"/>
        </dgm:presLayoutVars>
      </dgm:prSet>
      <dgm:spPr/>
    </dgm:pt>
    <dgm:pt modelId="{3E6482BD-5F34-4A7D-8C73-CE059A1AE452}" type="pres">
      <dgm:prSet presAssocID="{45E34E07-1DDA-46AA-9C18-D5D30A9D2F45}" presName="spacer" presStyleCnt="0"/>
      <dgm:spPr/>
    </dgm:pt>
    <dgm:pt modelId="{9ADC480F-61AE-4532-99E6-83F5ABFC0134}" type="pres">
      <dgm:prSet presAssocID="{740BDABA-F0F9-4B29-A5C3-811BFB701A77}" presName="parentText" presStyleLbl="node1" presStyleIdx="8" presStyleCnt="9">
        <dgm:presLayoutVars>
          <dgm:chMax val="0"/>
          <dgm:bulletEnabled val="1"/>
        </dgm:presLayoutVars>
      </dgm:prSet>
      <dgm:spPr/>
    </dgm:pt>
  </dgm:ptLst>
  <dgm:cxnLst>
    <dgm:cxn modelId="{57F55407-C467-4038-B3F4-F7DB13082896}" type="presOf" srcId="{33644546-415F-49CC-AE36-83EFDDC2F824}" destId="{03ACF6F8-9A39-40F6-8036-3ECF22E78AC1}" srcOrd="0" destOrd="0" presId="urn:microsoft.com/office/officeart/2005/8/layout/vList2"/>
    <dgm:cxn modelId="{81E9713D-B2EE-4D5E-A559-39B85A98DA6C}" srcId="{D67600B0-31DB-44FA-8427-14209D58FB7C}" destId="{DCF73259-677B-4B4E-B0AB-3AE28A129164}" srcOrd="6" destOrd="0" parTransId="{B721E4D1-848C-4FE8-A43D-9E6D19B4B17C}" sibTransId="{9D17058F-DC70-4532-8E6B-70369478A7E3}"/>
    <dgm:cxn modelId="{BB138360-20CE-47BC-BBC5-FA148E7EEFA2}" srcId="{D67600B0-31DB-44FA-8427-14209D58FB7C}" destId="{1AC0FCD3-5BA3-4A22-9E59-8235982EF991}" srcOrd="3" destOrd="0" parTransId="{A4328379-CD65-4F77-8E04-DC2023A78155}" sibTransId="{68D104B0-4772-4BEE-82C8-6B309ACE180F}"/>
    <dgm:cxn modelId="{D8B04B63-D96E-4F5B-850A-8135BBDE4D8F}" type="presOf" srcId="{D67600B0-31DB-44FA-8427-14209D58FB7C}" destId="{68B0D246-4D22-427E-9BE7-711D7C9D4AFF}" srcOrd="0" destOrd="0" presId="urn:microsoft.com/office/officeart/2005/8/layout/vList2"/>
    <dgm:cxn modelId="{42BCAC45-F357-4766-B9AF-BC0BEC82A120}" srcId="{D67600B0-31DB-44FA-8427-14209D58FB7C}" destId="{975E06ED-2E36-417A-8AEA-562EF458AD5B}" srcOrd="4" destOrd="0" parTransId="{21500E1D-743F-4860-9B20-EFA207D63BBB}" sibTransId="{35E9F99C-98E2-46CD-9281-38C7AE2EFD9A}"/>
    <dgm:cxn modelId="{F8227473-DFE1-4098-8D24-2442A251B44C}" srcId="{D67600B0-31DB-44FA-8427-14209D58FB7C}" destId="{740BDABA-F0F9-4B29-A5C3-811BFB701A77}" srcOrd="8" destOrd="0" parTransId="{3BF56D53-3129-4CC4-94ED-ED1356C7562D}" sibTransId="{3D622074-75ED-43F3-9FAE-F12E92EA9B73}"/>
    <dgm:cxn modelId="{6F014954-1F6B-4D84-8518-924CCF9FFA90}" type="presOf" srcId="{1AC0FCD3-5BA3-4A22-9E59-8235982EF991}" destId="{BA08FD08-ED76-413F-99CB-60EC070E86ED}" srcOrd="0" destOrd="0" presId="urn:microsoft.com/office/officeart/2005/8/layout/vList2"/>
    <dgm:cxn modelId="{ABCC2179-DFAB-4874-A435-A74D71E39637}" type="presOf" srcId="{975E06ED-2E36-417A-8AEA-562EF458AD5B}" destId="{A1395C2D-65F3-4FD7-878C-673FFCB7A359}" srcOrd="0" destOrd="0" presId="urn:microsoft.com/office/officeart/2005/8/layout/vList2"/>
    <dgm:cxn modelId="{5F0A397C-AAC6-4BC7-9D5C-06FBE4D1651F}" type="presOf" srcId="{88C4FD00-2954-45B9-BEB6-83B13ADE9EFC}" destId="{50ED45E5-C047-48DA-A6FB-322155306821}" srcOrd="0" destOrd="0" presId="urn:microsoft.com/office/officeart/2005/8/layout/vList2"/>
    <dgm:cxn modelId="{9BB1A57E-4730-41C4-90E4-0CC78ED9C2CF}" type="presOf" srcId="{B199C99B-129A-443F-9ABE-3707F2FBDB71}" destId="{96ECE7AC-729A-4386-A362-EBEA4E62D44F}" srcOrd="0" destOrd="0" presId="urn:microsoft.com/office/officeart/2005/8/layout/vList2"/>
    <dgm:cxn modelId="{03D11D80-0DF6-4F24-8C79-941B2BEC375E}" srcId="{D67600B0-31DB-44FA-8427-14209D58FB7C}" destId="{4C853215-6AA3-4537-8460-344BD4D5067F}" srcOrd="5" destOrd="0" parTransId="{5742F9E4-1EB4-44D9-8F7E-B6549109224B}" sibTransId="{EAA2B314-E6C3-4004-9A33-DF442188E8A9}"/>
    <dgm:cxn modelId="{534F638B-79DB-4023-9F1B-4FE137928325}" srcId="{D67600B0-31DB-44FA-8427-14209D58FB7C}" destId="{B199C99B-129A-443F-9ABE-3707F2FBDB71}" srcOrd="1" destOrd="0" parTransId="{E69365B5-D2C1-4982-9078-9764454BBBC5}" sibTransId="{E0EED188-AF08-4788-87D3-C15C2EC72F2F}"/>
    <dgm:cxn modelId="{0DA24D8D-D8FF-4873-BFFE-0917187557E2}" type="presOf" srcId="{740BDABA-F0F9-4B29-A5C3-811BFB701A77}" destId="{9ADC480F-61AE-4532-99E6-83F5ABFC0134}" srcOrd="0" destOrd="0" presId="urn:microsoft.com/office/officeart/2005/8/layout/vList2"/>
    <dgm:cxn modelId="{7218E091-39FD-460C-8433-FCE35154BE7B}" srcId="{D67600B0-31DB-44FA-8427-14209D58FB7C}" destId="{858345EE-F025-4DD4-8D3B-609D02E5091A}" srcOrd="7" destOrd="0" parTransId="{3500C9DD-E85F-407B-A12C-7F865D18572B}" sibTransId="{45E34E07-1DDA-46AA-9C18-D5D30A9D2F45}"/>
    <dgm:cxn modelId="{9418DFBD-45A0-46A1-B6DE-923A862DC21A}" type="presOf" srcId="{858345EE-F025-4DD4-8D3B-609D02E5091A}" destId="{0D8A5330-6255-482C-91D2-DA0E989A46E3}" srcOrd="0" destOrd="0" presId="urn:microsoft.com/office/officeart/2005/8/layout/vList2"/>
    <dgm:cxn modelId="{06178BE0-967F-4E44-B5EC-8565E0AEB998}" srcId="{D67600B0-31DB-44FA-8427-14209D58FB7C}" destId="{33644546-415F-49CC-AE36-83EFDDC2F824}" srcOrd="0" destOrd="0" parTransId="{D5403293-B63C-4568-9363-72EA69A5B4BC}" sibTransId="{42A47601-B0F6-4E1A-A6FD-87EE76F38214}"/>
    <dgm:cxn modelId="{7D91BEE0-330D-4326-923E-F9495E3D7064}" type="presOf" srcId="{DCF73259-677B-4B4E-B0AB-3AE28A129164}" destId="{D840A31C-FCD8-491C-B7CC-2F61A9EF5BED}" srcOrd="0" destOrd="0" presId="urn:microsoft.com/office/officeart/2005/8/layout/vList2"/>
    <dgm:cxn modelId="{A46FD6E0-3C88-48EB-8669-D49556ACC635}" type="presOf" srcId="{4C853215-6AA3-4537-8460-344BD4D5067F}" destId="{0F5866F4-1C0D-4AEC-9C22-7E5F920E5D4D}" srcOrd="0" destOrd="0" presId="urn:microsoft.com/office/officeart/2005/8/layout/vList2"/>
    <dgm:cxn modelId="{1DDC5BF6-D940-439B-8F1F-2F7699687175}" srcId="{D67600B0-31DB-44FA-8427-14209D58FB7C}" destId="{88C4FD00-2954-45B9-BEB6-83B13ADE9EFC}" srcOrd="2" destOrd="0" parTransId="{2422A3E4-B52D-445A-BC36-24ECDDCBCD5E}" sibTransId="{256ADBF8-D34B-4D66-BBA3-329022B9A37E}"/>
    <dgm:cxn modelId="{9B3753F0-F739-453F-9EE9-BA8A5D6B0C45}" type="presParOf" srcId="{68B0D246-4D22-427E-9BE7-711D7C9D4AFF}" destId="{03ACF6F8-9A39-40F6-8036-3ECF22E78AC1}" srcOrd="0" destOrd="0" presId="urn:microsoft.com/office/officeart/2005/8/layout/vList2"/>
    <dgm:cxn modelId="{646B7066-4346-4D08-842F-8F0A59F636CA}" type="presParOf" srcId="{68B0D246-4D22-427E-9BE7-711D7C9D4AFF}" destId="{6781589E-97C2-4660-8584-A97867235691}" srcOrd="1" destOrd="0" presId="urn:microsoft.com/office/officeart/2005/8/layout/vList2"/>
    <dgm:cxn modelId="{3FF6E251-4EAD-4980-A1B1-E3161FDA4A8F}" type="presParOf" srcId="{68B0D246-4D22-427E-9BE7-711D7C9D4AFF}" destId="{96ECE7AC-729A-4386-A362-EBEA4E62D44F}" srcOrd="2" destOrd="0" presId="urn:microsoft.com/office/officeart/2005/8/layout/vList2"/>
    <dgm:cxn modelId="{8BA2205B-BECC-4F9F-97A4-DA11BBBF89A6}" type="presParOf" srcId="{68B0D246-4D22-427E-9BE7-711D7C9D4AFF}" destId="{3E9E3F1A-2DF7-4DA3-BCCA-38D4F462B0E1}" srcOrd="3" destOrd="0" presId="urn:microsoft.com/office/officeart/2005/8/layout/vList2"/>
    <dgm:cxn modelId="{93B34598-2B9B-4448-B749-3D57D091BBF4}" type="presParOf" srcId="{68B0D246-4D22-427E-9BE7-711D7C9D4AFF}" destId="{50ED45E5-C047-48DA-A6FB-322155306821}" srcOrd="4" destOrd="0" presId="urn:microsoft.com/office/officeart/2005/8/layout/vList2"/>
    <dgm:cxn modelId="{D99C6851-82C1-482E-9CFE-0E4E85FBC3E2}" type="presParOf" srcId="{68B0D246-4D22-427E-9BE7-711D7C9D4AFF}" destId="{28CB6F0B-D333-4594-907B-9431CAB9C53C}" srcOrd="5" destOrd="0" presId="urn:microsoft.com/office/officeart/2005/8/layout/vList2"/>
    <dgm:cxn modelId="{7002C083-F3E7-46E9-BB4E-B21E0289A384}" type="presParOf" srcId="{68B0D246-4D22-427E-9BE7-711D7C9D4AFF}" destId="{BA08FD08-ED76-413F-99CB-60EC070E86ED}" srcOrd="6" destOrd="0" presId="urn:microsoft.com/office/officeart/2005/8/layout/vList2"/>
    <dgm:cxn modelId="{49D82598-BCD0-483E-BF93-79E085E00818}" type="presParOf" srcId="{68B0D246-4D22-427E-9BE7-711D7C9D4AFF}" destId="{102FA7B1-86FA-47B0-AE9A-180000C00925}" srcOrd="7" destOrd="0" presId="urn:microsoft.com/office/officeart/2005/8/layout/vList2"/>
    <dgm:cxn modelId="{CE75CE42-9D9E-41F2-9538-6D95E5C25146}" type="presParOf" srcId="{68B0D246-4D22-427E-9BE7-711D7C9D4AFF}" destId="{A1395C2D-65F3-4FD7-878C-673FFCB7A359}" srcOrd="8" destOrd="0" presId="urn:microsoft.com/office/officeart/2005/8/layout/vList2"/>
    <dgm:cxn modelId="{B2E9252B-7012-4CA4-8AB9-02CA33AEA885}" type="presParOf" srcId="{68B0D246-4D22-427E-9BE7-711D7C9D4AFF}" destId="{62A07B03-41B3-455D-A307-DCE89C495AE6}" srcOrd="9" destOrd="0" presId="urn:microsoft.com/office/officeart/2005/8/layout/vList2"/>
    <dgm:cxn modelId="{13BDEE94-91C4-4FF8-B244-A5002BFDA1F4}" type="presParOf" srcId="{68B0D246-4D22-427E-9BE7-711D7C9D4AFF}" destId="{0F5866F4-1C0D-4AEC-9C22-7E5F920E5D4D}" srcOrd="10" destOrd="0" presId="urn:microsoft.com/office/officeart/2005/8/layout/vList2"/>
    <dgm:cxn modelId="{390205A8-E88E-496E-97E2-6FCA28EE5BC7}" type="presParOf" srcId="{68B0D246-4D22-427E-9BE7-711D7C9D4AFF}" destId="{B54F257E-2899-4F01-B51E-9E1E149EEB62}" srcOrd="11" destOrd="0" presId="urn:microsoft.com/office/officeart/2005/8/layout/vList2"/>
    <dgm:cxn modelId="{D3F01D91-B2B3-41BD-BF8A-E86691828EA9}" type="presParOf" srcId="{68B0D246-4D22-427E-9BE7-711D7C9D4AFF}" destId="{D840A31C-FCD8-491C-B7CC-2F61A9EF5BED}" srcOrd="12" destOrd="0" presId="urn:microsoft.com/office/officeart/2005/8/layout/vList2"/>
    <dgm:cxn modelId="{1EE06747-CD98-47B5-AAB9-3578D182AF16}" type="presParOf" srcId="{68B0D246-4D22-427E-9BE7-711D7C9D4AFF}" destId="{E76DC6F7-4525-4E61-B799-2EB0FB8D9EA2}" srcOrd="13" destOrd="0" presId="urn:microsoft.com/office/officeart/2005/8/layout/vList2"/>
    <dgm:cxn modelId="{0313B936-638E-4489-94BF-F5544C97D28B}" type="presParOf" srcId="{68B0D246-4D22-427E-9BE7-711D7C9D4AFF}" destId="{0D8A5330-6255-482C-91D2-DA0E989A46E3}" srcOrd="14" destOrd="0" presId="urn:microsoft.com/office/officeart/2005/8/layout/vList2"/>
    <dgm:cxn modelId="{602C82F9-8122-41FE-99E3-D6DEE27E27F3}" type="presParOf" srcId="{68B0D246-4D22-427E-9BE7-711D7C9D4AFF}" destId="{3E6482BD-5F34-4A7D-8C73-CE059A1AE452}" srcOrd="15" destOrd="0" presId="urn:microsoft.com/office/officeart/2005/8/layout/vList2"/>
    <dgm:cxn modelId="{5FA45632-81BF-4452-9158-DFE23685ACA3}" type="presParOf" srcId="{68B0D246-4D22-427E-9BE7-711D7C9D4AFF}" destId="{9ADC480F-61AE-4532-99E6-83F5ABFC0134}"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9.xml><?xml version="1.0" encoding="utf-8"?>
<dgm:dataModel xmlns:dgm="http://schemas.openxmlformats.org/drawingml/2006/diagram" xmlns:a="http://schemas.openxmlformats.org/drawingml/2006/main">
  <dgm:ptLst>
    <dgm:pt modelId="{45739B18-74E6-4E58-BF90-87BCF5CD232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8B3733B-B8BD-482E-8E18-2D4290573177}">
      <dgm:prSet/>
      <dgm:spPr/>
      <dgm:t>
        <a:bodyPr/>
        <a:lstStyle/>
        <a:p>
          <a:r>
            <a:rPr lang="en-GB"/>
            <a:t>1) Strong clinicopathological similarities with CAPS. </a:t>
          </a:r>
          <a:endParaRPr lang="en-US"/>
        </a:p>
      </dgm:t>
    </dgm:pt>
    <dgm:pt modelId="{16249210-4DC8-4B28-AF19-F075124D9B61}" type="parTrans" cxnId="{D9C4B99E-4748-4E5D-9E05-90513671F434}">
      <dgm:prSet/>
      <dgm:spPr/>
      <dgm:t>
        <a:bodyPr/>
        <a:lstStyle/>
        <a:p>
          <a:endParaRPr lang="en-US"/>
        </a:p>
      </dgm:t>
    </dgm:pt>
    <dgm:pt modelId="{2F328CE1-4B88-401C-A6B4-7C59FA0C1251}" type="sibTrans" cxnId="{D9C4B99E-4748-4E5D-9E05-90513671F434}">
      <dgm:prSet/>
      <dgm:spPr/>
      <dgm:t>
        <a:bodyPr/>
        <a:lstStyle/>
        <a:p>
          <a:endParaRPr lang="en-US"/>
        </a:p>
      </dgm:t>
    </dgm:pt>
    <dgm:pt modelId="{BF4FB99D-7D37-4F68-980E-CED29A9FC72B}">
      <dgm:prSet/>
      <dgm:spPr/>
      <dgm:t>
        <a:bodyPr/>
        <a:lstStyle/>
        <a:p>
          <a:r>
            <a:rPr lang="en-GB"/>
            <a:t>2) High spontaneous and lipopolysaccharide-induced IL-1 release from peripheral blood mononuclear cells of affected patients.</a:t>
          </a:r>
          <a:endParaRPr lang="en-US"/>
        </a:p>
      </dgm:t>
    </dgm:pt>
    <dgm:pt modelId="{059817BE-F1CD-4EB4-AE3C-B08FBE766DBA}" type="parTrans" cxnId="{5F6082C1-4E60-4A51-974E-820253307C26}">
      <dgm:prSet/>
      <dgm:spPr/>
      <dgm:t>
        <a:bodyPr/>
        <a:lstStyle/>
        <a:p>
          <a:endParaRPr lang="en-US"/>
        </a:p>
      </dgm:t>
    </dgm:pt>
    <dgm:pt modelId="{16D68E68-8E31-4E55-A187-DF7164C9E586}" type="sibTrans" cxnId="{5F6082C1-4E60-4A51-974E-820253307C26}">
      <dgm:prSet/>
      <dgm:spPr/>
      <dgm:t>
        <a:bodyPr/>
        <a:lstStyle/>
        <a:p>
          <a:endParaRPr lang="en-US"/>
        </a:p>
      </dgm:t>
    </dgm:pt>
    <dgm:pt modelId="{E407D812-012E-4845-937C-EB33956267BC}">
      <dgm:prSet/>
      <dgm:spPr/>
      <dgm:t>
        <a:bodyPr/>
        <a:lstStyle/>
        <a:p>
          <a:r>
            <a:rPr lang="en-GB"/>
            <a:t>3) Dramatic and immediate responsiveness to IL-1 inhibitors</a:t>
          </a:r>
          <a:endParaRPr lang="en-US"/>
        </a:p>
      </dgm:t>
    </dgm:pt>
    <dgm:pt modelId="{440D3C43-BB3D-419B-B70B-F1F259E157B6}" type="parTrans" cxnId="{F8CC5C35-E8AD-4388-B875-568699BA6C32}">
      <dgm:prSet/>
      <dgm:spPr/>
      <dgm:t>
        <a:bodyPr/>
        <a:lstStyle/>
        <a:p>
          <a:endParaRPr lang="en-US"/>
        </a:p>
      </dgm:t>
    </dgm:pt>
    <dgm:pt modelId="{B2A2FF70-3BDA-485A-A7E4-1F145D1A0355}" type="sibTrans" cxnId="{F8CC5C35-E8AD-4388-B875-568699BA6C32}">
      <dgm:prSet/>
      <dgm:spPr/>
      <dgm:t>
        <a:bodyPr/>
        <a:lstStyle/>
        <a:p>
          <a:endParaRPr lang="en-US"/>
        </a:p>
      </dgm:t>
    </dgm:pt>
    <dgm:pt modelId="{5B860882-9997-4C91-B783-7E6B5B7F12C2}">
      <dgm:prSet/>
      <dgm:spPr/>
      <dgm:t>
        <a:bodyPr/>
        <a:lstStyle/>
        <a:p>
          <a:r>
            <a:rPr lang="en-GB" u="sng"/>
            <a:t>Histopathology </a:t>
          </a:r>
          <a:endParaRPr lang="en-US"/>
        </a:p>
      </dgm:t>
    </dgm:pt>
    <dgm:pt modelId="{9F3808B6-5864-42DD-8786-CF17AF1A1FEA}" type="parTrans" cxnId="{2D123B3F-5F49-47E8-8EE7-7591F2DD7EFD}">
      <dgm:prSet/>
      <dgm:spPr/>
      <dgm:t>
        <a:bodyPr/>
        <a:lstStyle/>
        <a:p>
          <a:endParaRPr lang="en-US"/>
        </a:p>
      </dgm:t>
    </dgm:pt>
    <dgm:pt modelId="{843F9CC6-285E-45A4-B087-55D26BA0CE6C}" type="sibTrans" cxnId="{2D123B3F-5F49-47E8-8EE7-7591F2DD7EFD}">
      <dgm:prSet/>
      <dgm:spPr/>
      <dgm:t>
        <a:bodyPr/>
        <a:lstStyle/>
        <a:p>
          <a:endParaRPr lang="en-US"/>
        </a:p>
      </dgm:t>
    </dgm:pt>
    <dgm:pt modelId="{A673A3FE-9817-45D2-8FD9-DE3CA51F4CB5}">
      <dgm:prSet/>
      <dgm:spPr/>
      <dgm:t>
        <a:bodyPr/>
        <a:lstStyle/>
        <a:p>
          <a:r>
            <a:rPr lang="en-GB"/>
            <a:t>This shows a mainly interstitial neutrophilic skin infiltrate.</a:t>
          </a:r>
          <a:endParaRPr lang="en-US"/>
        </a:p>
      </dgm:t>
    </dgm:pt>
    <dgm:pt modelId="{35FEF788-9876-4131-B449-D344ECCCD504}" type="parTrans" cxnId="{A8FED15F-91DD-4069-9D27-7FB54D86C900}">
      <dgm:prSet/>
      <dgm:spPr/>
      <dgm:t>
        <a:bodyPr/>
        <a:lstStyle/>
        <a:p>
          <a:endParaRPr lang="en-US"/>
        </a:p>
      </dgm:t>
    </dgm:pt>
    <dgm:pt modelId="{284B9163-A11D-4E81-89FC-0D94F61C9909}" type="sibTrans" cxnId="{A8FED15F-91DD-4069-9D27-7FB54D86C900}">
      <dgm:prSet/>
      <dgm:spPr/>
      <dgm:t>
        <a:bodyPr/>
        <a:lstStyle/>
        <a:p>
          <a:endParaRPr lang="en-US"/>
        </a:p>
      </dgm:t>
    </dgm:pt>
    <dgm:pt modelId="{765C6793-684D-4D50-8C58-F79C6C422CFA}" type="pres">
      <dgm:prSet presAssocID="{45739B18-74E6-4E58-BF90-87BCF5CD2329}" presName="linear" presStyleCnt="0">
        <dgm:presLayoutVars>
          <dgm:animLvl val="lvl"/>
          <dgm:resizeHandles val="exact"/>
        </dgm:presLayoutVars>
      </dgm:prSet>
      <dgm:spPr/>
    </dgm:pt>
    <dgm:pt modelId="{A7A68475-38AA-497D-8B47-3801AB0BCEB8}" type="pres">
      <dgm:prSet presAssocID="{A8B3733B-B8BD-482E-8E18-2D4290573177}" presName="parentText" presStyleLbl="node1" presStyleIdx="0" presStyleCnt="5">
        <dgm:presLayoutVars>
          <dgm:chMax val="0"/>
          <dgm:bulletEnabled val="1"/>
        </dgm:presLayoutVars>
      </dgm:prSet>
      <dgm:spPr/>
    </dgm:pt>
    <dgm:pt modelId="{1FAB3537-621D-4ECF-A003-689508E5D805}" type="pres">
      <dgm:prSet presAssocID="{2F328CE1-4B88-401C-A6B4-7C59FA0C1251}" presName="spacer" presStyleCnt="0"/>
      <dgm:spPr/>
    </dgm:pt>
    <dgm:pt modelId="{C6E84FA4-E50A-4E93-A549-9FA7C612682C}" type="pres">
      <dgm:prSet presAssocID="{BF4FB99D-7D37-4F68-980E-CED29A9FC72B}" presName="parentText" presStyleLbl="node1" presStyleIdx="1" presStyleCnt="5">
        <dgm:presLayoutVars>
          <dgm:chMax val="0"/>
          <dgm:bulletEnabled val="1"/>
        </dgm:presLayoutVars>
      </dgm:prSet>
      <dgm:spPr/>
    </dgm:pt>
    <dgm:pt modelId="{5963C7F9-0CF6-4F4B-AE7B-F64ABC6DE8A9}" type="pres">
      <dgm:prSet presAssocID="{16D68E68-8E31-4E55-A187-DF7164C9E586}" presName="spacer" presStyleCnt="0"/>
      <dgm:spPr/>
    </dgm:pt>
    <dgm:pt modelId="{B489D767-722E-4E0C-9768-2C30BE8A9378}" type="pres">
      <dgm:prSet presAssocID="{E407D812-012E-4845-937C-EB33956267BC}" presName="parentText" presStyleLbl="node1" presStyleIdx="2" presStyleCnt="5">
        <dgm:presLayoutVars>
          <dgm:chMax val="0"/>
          <dgm:bulletEnabled val="1"/>
        </dgm:presLayoutVars>
      </dgm:prSet>
      <dgm:spPr/>
    </dgm:pt>
    <dgm:pt modelId="{FD5D5AB2-2A75-420D-993E-39BD55B15E7B}" type="pres">
      <dgm:prSet presAssocID="{B2A2FF70-3BDA-485A-A7E4-1F145D1A0355}" presName="spacer" presStyleCnt="0"/>
      <dgm:spPr/>
    </dgm:pt>
    <dgm:pt modelId="{59172B77-2CA6-4778-8FAE-3F2184AC97FD}" type="pres">
      <dgm:prSet presAssocID="{5B860882-9997-4C91-B783-7E6B5B7F12C2}" presName="parentText" presStyleLbl="node1" presStyleIdx="3" presStyleCnt="5">
        <dgm:presLayoutVars>
          <dgm:chMax val="0"/>
          <dgm:bulletEnabled val="1"/>
        </dgm:presLayoutVars>
      </dgm:prSet>
      <dgm:spPr/>
    </dgm:pt>
    <dgm:pt modelId="{4734F3A8-D841-4A2A-9B59-31A97F98E941}" type="pres">
      <dgm:prSet presAssocID="{843F9CC6-285E-45A4-B087-55D26BA0CE6C}" presName="spacer" presStyleCnt="0"/>
      <dgm:spPr/>
    </dgm:pt>
    <dgm:pt modelId="{C06CD5CA-8BF3-43A3-8FFE-4E3549DB5148}" type="pres">
      <dgm:prSet presAssocID="{A673A3FE-9817-45D2-8FD9-DE3CA51F4CB5}" presName="parentText" presStyleLbl="node1" presStyleIdx="4" presStyleCnt="5">
        <dgm:presLayoutVars>
          <dgm:chMax val="0"/>
          <dgm:bulletEnabled val="1"/>
        </dgm:presLayoutVars>
      </dgm:prSet>
      <dgm:spPr/>
    </dgm:pt>
  </dgm:ptLst>
  <dgm:cxnLst>
    <dgm:cxn modelId="{F8CC5C35-E8AD-4388-B875-568699BA6C32}" srcId="{45739B18-74E6-4E58-BF90-87BCF5CD2329}" destId="{E407D812-012E-4845-937C-EB33956267BC}" srcOrd="2" destOrd="0" parTransId="{440D3C43-BB3D-419B-B70B-F1F259E157B6}" sibTransId="{B2A2FF70-3BDA-485A-A7E4-1F145D1A0355}"/>
    <dgm:cxn modelId="{2D123B3F-5F49-47E8-8EE7-7591F2DD7EFD}" srcId="{45739B18-74E6-4E58-BF90-87BCF5CD2329}" destId="{5B860882-9997-4C91-B783-7E6B5B7F12C2}" srcOrd="3" destOrd="0" parTransId="{9F3808B6-5864-42DD-8786-CF17AF1A1FEA}" sibTransId="{843F9CC6-285E-45A4-B087-55D26BA0CE6C}"/>
    <dgm:cxn modelId="{A8FED15F-91DD-4069-9D27-7FB54D86C900}" srcId="{45739B18-74E6-4E58-BF90-87BCF5CD2329}" destId="{A673A3FE-9817-45D2-8FD9-DE3CA51F4CB5}" srcOrd="4" destOrd="0" parTransId="{35FEF788-9876-4131-B449-D344ECCCD504}" sibTransId="{284B9163-A11D-4E81-89FC-0D94F61C9909}"/>
    <dgm:cxn modelId="{C3A26566-BCF4-4DDF-9366-7D8539F8D2F7}" type="presOf" srcId="{BF4FB99D-7D37-4F68-980E-CED29A9FC72B}" destId="{C6E84FA4-E50A-4E93-A549-9FA7C612682C}" srcOrd="0" destOrd="0" presId="urn:microsoft.com/office/officeart/2005/8/layout/vList2"/>
    <dgm:cxn modelId="{AB59D250-4D66-42DF-BC47-866432503DFA}" type="presOf" srcId="{A673A3FE-9817-45D2-8FD9-DE3CA51F4CB5}" destId="{C06CD5CA-8BF3-43A3-8FFE-4E3549DB5148}" srcOrd="0" destOrd="0" presId="urn:microsoft.com/office/officeart/2005/8/layout/vList2"/>
    <dgm:cxn modelId="{F07DD058-DA47-4F65-91A4-6FC9C7D34CAF}" type="presOf" srcId="{5B860882-9997-4C91-B783-7E6B5B7F12C2}" destId="{59172B77-2CA6-4778-8FAE-3F2184AC97FD}" srcOrd="0" destOrd="0" presId="urn:microsoft.com/office/officeart/2005/8/layout/vList2"/>
    <dgm:cxn modelId="{0B83F394-A2BA-449A-A467-3E3F296D0E81}" type="presOf" srcId="{A8B3733B-B8BD-482E-8E18-2D4290573177}" destId="{A7A68475-38AA-497D-8B47-3801AB0BCEB8}" srcOrd="0" destOrd="0" presId="urn:microsoft.com/office/officeart/2005/8/layout/vList2"/>
    <dgm:cxn modelId="{D9C4B99E-4748-4E5D-9E05-90513671F434}" srcId="{45739B18-74E6-4E58-BF90-87BCF5CD2329}" destId="{A8B3733B-B8BD-482E-8E18-2D4290573177}" srcOrd="0" destOrd="0" parTransId="{16249210-4DC8-4B28-AF19-F075124D9B61}" sibTransId="{2F328CE1-4B88-401C-A6B4-7C59FA0C1251}"/>
    <dgm:cxn modelId="{00D0A4B7-5DDC-4AF4-AD15-E3E38FFB6705}" type="presOf" srcId="{E407D812-012E-4845-937C-EB33956267BC}" destId="{B489D767-722E-4E0C-9768-2C30BE8A9378}" srcOrd="0" destOrd="0" presId="urn:microsoft.com/office/officeart/2005/8/layout/vList2"/>
    <dgm:cxn modelId="{5F6082C1-4E60-4A51-974E-820253307C26}" srcId="{45739B18-74E6-4E58-BF90-87BCF5CD2329}" destId="{BF4FB99D-7D37-4F68-980E-CED29A9FC72B}" srcOrd="1" destOrd="0" parTransId="{059817BE-F1CD-4EB4-AE3C-B08FBE766DBA}" sibTransId="{16D68E68-8E31-4E55-A187-DF7164C9E586}"/>
    <dgm:cxn modelId="{5EE145EE-023E-4C6A-9F34-EA45A9D582B9}" type="presOf" srcId="{45739B18-74E6-4E58-BF90-87BCF5CD2329}" destId="{765C6793-684D-4D50-8C58-F79C6C422CFA}" srcOrd="0" destOrd="0" presId="urn:microsoft.com/office/officeart/2005/8/layout/vList2"/>
    <dgm:cxn modelId="{BCDA7A6A-0CBB-45FC-B075-D85177114D77}" type="presParOf" srcId="{765C6793-684D-4D50-8C58-F79C6C422CFA}" destId="{A7A68475-38AA-497D-8B47-3801AB0BCEB8}" srcOrd="0" destOrd="0" presId="urn:microsoft.com/office/officeart/2005/8/layout/vList2"/>
    <dgm:cxn modelId="{13F3BD10-7129-49A1-9604-0630B1CCC575}" type="presParOf" srcId="{765C6793-684D-4D50-8C58-F79C6C422CFA}" destId="{1FAB3537-621D-4ECF-A003-689508E5D805}" srcOrd="1" destOrd="0" presId="urn:microsoft.com/office/officeart/2005/8/layout/vList2"/>
    <dgm:cxn modelId="{496A5759-8583-4780-BB43-D613CD845B4B}" type="presParOf" srcId="{765C6793-684D-4D50-8C58-F79C6C422CFA}" destId="{C6E84FA4-E50A-4E93-A549-9FA7C612682C}" srcOrd="2" destOrd="0" presId="urn:microsoft.com/office/officeart/2005/8/layout/vList2"/>
    <dgm:cxn modelId="{9F9356CB-D0E2-42C5-BB7D-6B1E5BE1A9B8}" type="presParOf" srcId="{765C6793-684D-4D50-8C58-F79C6C422CFA}" destId="{5963C7F9-0CF6-4F4B-AE7B-F64ABC6DE8A9}" srcOrd="3" destOrd="0" presId="urn:microsoft.com/office/officeart/2005/8/layout/vList2"/>
    <dgm:cxn modelId="{56CF4217-DC92-43C2-B674-4153052C90CF}" type="presParOf" srcId="{765C6793-684D-4D50-8C58-F79C6C422CFA}" destId="{B489D767-722E-4E0C-9768-2C30BE8A9378}" srcOrd="4" destOrd="0" presId="urn:microsoft.com/office/officeart/2005/8/layout/vList2"/>
    <dgm:cxn modelId="{2ACADEA3-0B76-42F1-B20A-469E1466A582}" type="presParOf" srcId="{765C6793-684D-4D50-8C58-F79C6C422CFA}" destId="{FD5D5AB2-2A75-420D-993E-39BD55B15E7B}" srcOrd="5" destOrd="0" presId="urn:microsoft.com/office/officeart/2005/8/layout/vList2"/>
    <dgm:cxn modelId="{64AC4A9B-DB64-41AC-A887-386DBCD07F0E}" type="presParOf" srcId="{765C6793-684D-4D50-8C58-F79C6C422CFA}" destId="{59172B77-2CA6-4778-8FAE-3F2184AC97FD}" srcOrd="6" destOrd="0" presId="urn:microsoft.com/office/officeart/2005/8/layout/vList2"/>
    <dgm:cxn modelId="{92901377-F00D-41E7-B0CF-1078DA9341B6}" type="presParOf" srcId="{765C6793-684D-4D50-8C58-F79C6C422CFA}" destId="{4734F3A8-D841-4A2A-9B59-31A97F98E941}" srcOrd="7" destOrd="0" presId="urn:microsoft.com/office/officeart/2005/8/layout/vList2"/>
    <dgm:cxn modelId="{2964A00D-148F-43B0-89D5-3653EF4430AE}" type="presParOf" srcId="{765C6793-684D-4D50-8C58-F79C6C422CFA}" destId="{C06CD5CA-8BF3-43A3-8FFE-4E3549DB5148}"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1D4790-ADAD-4192-BAD1-69F0105C5789}"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4D9B1ECC-6458-43B6-A654-11376F476376}">
      <dgm:prSet/>
      <dgm:spPr/>
      <dgm:t>
        <a:bodyPr/>
        <a:lstStyle/>
        <a:p>
          <a:r>
            <a:rPr lang="en-GB" baseline="0" dirty="0"/>
            <a:t>Start in newborn or early infancy.</a:t>
          </a:r>
          <a:endParaRPr lang="en-US" dirty="0"/>
        </a:p>
      </dgm:t>
    </dgm:pt>
    <dgm:pt modelId="{CF4025FD-AA51-4BD8-99F6-E00C78614FE7}" type="parTrans" cxnId="{A44AE57D-6ED0-4513-80DE-73F80D0AD7BD}">
      <dgm:prSet/>
      <dgm:spPr/>
      <dgm:t>
        <a:bodyPr/>
        <a:lstStyle/>
        <a:p>
          <a:endParaRPr lang="en-US"/>
        </a:p>
      </dgm:t>
    </dgm:pt>
    <dgm:pt modelId="{68EB51E8-A287-45D7-ABF0-4B9FB26DF88F}" type="sibTrans" cxnId="{A44AE57D-6ED0-4513-80DE-73F80D0AD7BD}">
      <dgm:prSet/>
      <dgm:spPr/>
      <dgm:t>
        <a:bodyPr/>
        <a:lstStyle/>
        <a:p>
          <a:endParaRPr lang="en-US"/>
        </a:p>
      </dgm:t>
    </dgm:pt>
    <dgm:pt modelId="{1F09B4FA-E1CA-4051-B491-886E447AAE87}">
      <dgm:prSet/>
      <dgm:spPr/>
      <dgm:t>
        <a:bodyPr/>
        <a:lstStyle/>
        <a:p>
          <a:r>
            <a:rPr lang="en-GB" baseline="0" dirty="0"/>
            <a:t>Flares are triggered by exposure to cold in </a:t>
          </a:r>
          <a:r>
            <a:rPr lang="en-GB" baseline="0" dirty="0" err="1"/>
            <a:t>fcas</a:t>
          </a:r>
          <a:r>
            <a:rPr lang="en-GB" baseline="0" dirty="0"/>
            <a:t> milder in </a:t>
          </a:r>
          <a:r>
            <a:rPr lang="en-GB" baseline="0" dirty="0" err="1"/>
            <a:t>mws</a:t>
          </a:r>
          <a:r>
            <a:rPr lang="en-GB" baseline="0" dirty="0"/>
            <a:t> while continuous in </a:t>
          </a:r>
          <a:r>
            <a:rPr lang="en-GB" baseline="0" dirty="0" err="1"/>
            <a:t>cinca</a:t>
          </a:r>
          <a:r>
            <a:rPr lang="en-GB" baseline="0" dirty="0"/>
            <a:t>.</a:t>
          </a:r>
          <a:endParaRPr lang="en-US" dirty="0"/>
        </a:p>
      </dgm:t>
    </dgm:pt>
    <dgm:pt modelId="{BEC693E7-8CD7-4455-9EE4-BEF5C40BB1E7}" type="parTrans" cxnId="{AE951B63-22A0-4CDA-B317-34CBC45563B1}">
      <dgm:prSet/>
      <dgm:spPr/>
      <dgm:t>
        <a:bodyPr/>
        <a:lstStyle/>
        <a:p>
          <a:endParaRPr lang="en-US"/>
        </a:p>
      </dgm:t>
    </dgm:pt>
    <dgm:pt modelId="{93AB512A-B492-4AF1-B79B-70ABA1B7E90F}" type="sibTrans" cxnId="{AE951B63-22A0-4CDA-B317-34CBC45563B1}">
      <dgm:prSet/>
      <dgm:spPr/>
      <dgm:t>
        <a:bodyPr/>
        <a:lstStyle/>
        <a:p>
          <a:endParaRPr lang="en-US"/>
        </a:p>
      </dgm:t>
    </dgm:pt>
    <dgm:pt modelId="{E5E2347E-F841-409E-8F27-80C1F0C70B70}">
      <dgm:prSet/>
      <dgm:spPr/>
      <dgm:t>
        <a:bodyPr/>
        <a:lstStyle/>
        <a:p>
          <a:pPr rtl="0"/>
          <a:r>
            <a:rPr lang="en-GB" baseline="0" dirty="0">
              <a:latin typeface="Tw Cen MT" panose="020B0602020104020603"/>
            </a:rPr>
            <a:t>A non-itchy</a:t>
          </a:r>
          <a:r>
            <a:rPr lang="en-GB" baseline="0" dirty="0"/>
            <a:t> symmetrical urticarial rash without angio-oedema as fever and malaise develop.</a:t>
          </a:r>
          <a:endParaRPr lang="en-US" dirty="0"/>
        </a:p>
      </dgm:t>
    </dgm:pt>
    <dgm:pt modelId="{D956B820-9A31-4CD5-B337-B992096BF2F1}" type="parTrans" cxnId="{D3DAE8E9-43E5-46F5-A8B7-52416902C42E}">
      <dgm:prSet/>
      <dgm:spPr/>
      <dgm:t>
        <a:bodyPr/>
        <a:lstStyle/>
        <a:p>
          <a:endParaRPr lang="en-US"/>
        </a:p>
      </dgm:t>
    </dgm:pt>
    <dgm:pt modelId="{44F8EB2F-CB81-42BD-AD11-8B2DF4C1EFAE}" type="sibTrans" cxnId="{D3DAE8E9-43E5-46F5-A8B7-52416902C42E}">
      <dgm:prSet/>
      <dgm:spPr/>
      <dgm:t>
        <a:bodyPr/>
        <a:lstStyle/>
        <a:p>
          <a:endParaRPr lang="en-US"/>
        </a:p>
      </dgm:t>
    </dgm:pt>
    <dgm:pt modelId="{76077523-9615-4795-B225-6567F3A80320}">
      <dgm:prSet/>
      <dgm:spPr/>
      <dgm:t>
        <a:bodyPr/>
        <a:lstStyle/>
        <a:p>
          <a:r>
            <a:rPr lang="en-GB" baseline="0" dirty="0"/>
            <a:t>Site: trunk and limbs</a:t>
          </a:r>
          <a:endParaRPr lang="en-US" dirty="0"/>
        </a:p>
      </dgm:t>
    </dgm:pt>
    <dgm:pt modelId="{E856D215-C0A0-42E7-AD9A-373072A80C21}" type="parTrans" cxnId="{46C04AB4-7636-42F7-95BF-7D28E128196A}">
      <dgm:prSet/>
      <dgm:spPr/>
      <dgm:t>
        <a:bodyPr/>
        <a:lstStyle/>
        <a:p>
          <a:endParaRPr lang="en-US"/>
        </a:p>
      </dgm:t>
    </dgm:pt>
    <dgm:pt modelId="{AB0100EC-748F-4531-934B-CE2B782CC323}" type="sibTrans" cxnId="{46C04AB4-7636-42F7-95BF-7D28E128196A}">
      <dgm:prSet/>
      <dgm:spPr/>
      <dgm:t>
        <a:bodyPr/>
        <a:lstStyle/>
        <a:p>
          <a:endParaRPr lang="en-US"/>
        </a:p>
      </dgm:t>
    </dgm:pt>
    <dgm:pt modelId="{3F362252-03F8-474D-9259-D40B7CCDA9D8}" type="pres">
      <dgm:prSet presAssocID="{B01D4790-ADAD-4192-BAD1-69F0105C5789}" presName="outerComposite" presStyleCnt="0">
        <dgm:presLayoutVars>
          <dgm:chMax val="5"/>
          <dgm:dir/>
          <dgm:resizeHandles val="exact"/>
        </dgm:presLayoutVars>
      </dgm:prSet>
      <dgm:spPr/>
    </dgm:pt>
    <dgm:pt modelId="{B83CB75D-8188-4AF5-8B41-3CFEC750A106}" type="pres">
      <dgm:prSet presAssocID="{B01D4790-ADAD-4192-BAD1-69F0105C5789}" presName="dummyMaxCanvas" presStyleCnt="0">
        <dgm:presLayoutVars/>
      </dgm:prSet>
      <dgm:spPr/>
    </dgm:pt>
    <dgm:pt modelId="{71DAF5C4-4C08-4CC3-822C-2E2D5985FBF1}" type="pres">
      <dgm:prSet presAssocID="{B01D4790-ADAD-4192-BAD1-69F0105C5789}" presName="FourNodes_1" presStyleLbl="node1" presStyleIdx="0" presStyleCnt="4">
        <dgm:presLayoutVars>
          <dgm:bulletEnabled val="1"/>
        </dgm:presLayoutVars>
      </dgm:prSet>
      <dgm:spPr/>
    </dgm:pt>
    <dgm:pt modelId="{A17DA829-C9B7-409B-8255-666D4F59CA4B}" type="pres">
      <dgm:prSet presAssocID="{B01D4790-ADAD-4192-BAD1-69F0105C5789}" presName="FourNodes_2" presStyleLbl="node1" presStyleIdx="1" presStyleCnt="4">
        <dgm:presLayoutVars>
          <dgm:bulletEnabled val="1"/>
        </dgm:presLayoutVars>
      </dgm:prSet>
      <dgm:spPr/>
    </dgm:pt>
    <dgm:pt modelId="{E0B3E304-5BC2-4BEC-BE0E-BD436810D968}" type="pres">
      <dgm:prSet presAssocID="{B01D4790-ADAD-4192-BAD1-69F0105C5789}" presName="FourNodes_3" presStyleLbl="node1" presStyleIdx="2" presStyleCnt="4">
        <dgm:presLayoutVars>
          <dgm:bulletEnabled val="1"/>
        </dgm:presLayoutVars>
      </dgm:prSet>
      <dgm:spPr/>
    </dgm:pt>
    <dgm:pt modelId="{D327F2D6-A014-4C8A-B618-F88159249A9E}" type="pres">
      <dgm:prSet presAssocID="{B01D4790-ADAD-4192-BAD1-69F0105C5789}" presName="FourNodes_4" presStyleLbl="node1" presStyleIdx="3" presStyleCnt="4">
        <dgm:presLayoutVars>
          <dgm:bulletEnabled val="1"/>
        </dgm:presLayoutVars>
      </dgm:prSet>
      <dgm:spPr/>
    </dgm:pt>
    <dgm:pt modelId="{BEE6A9A4-E666-43DF-8073-A694D795B5B2}" type="pres">
      <dgm:prSet presAssocID="{B01D4790-ADAD-4192-BAD1-69F0105C5789}" presName="FourConn_1-2" presStyleLbl="fgAccFollowNode1" presStyleIdx="0" presStyleCnt="3">
        <dgm:presLayoutVars>
          <dgm:bulletEnabled val="1"/>
        </dgm:presLayoutVars>
      </dgm:prSet>
      <dgm:spPr/>
    </dgm:pt>
    <dgm:pt modelId="{975BF174-023F-4193-81ED-9B4E59899791}" type="pres">
      <dgm:prSet presAssocID="{B01D4790-ADAD-4192-BAD1-69F0105C5789}" presName="FourConn_2-3" presStyleLbl="fgAccFollowNode1" presStyleIdx="1" presStyleCnt="3">
        <dgm:presLayoutVars>
          <dgm:bulletEnabled val="1"/>
        </dgm:presLayoutVars>
      </dgm:prSet>
      <dgm:spPr/>
    </dgm:pt>
    <dgm:pt modelId="{6BFDF31A-7589-4A22-9C50-DF3D29B3E49D}" type="pres">
      <dgm:prSet presAssocID="{B01D4790-ADAD-4192-BAD1-69F0105C5789}" presName="FourConn_3-4" presStyleLbl="fgAccFollowNode1" presStyleIdx="2" presStyleCnt="3">
        <dgm:presLayoutVars>
          <dgm:bulletEnabled val="1"/>
        </dgm:presLayoutVars>
      </dgm:prSet>
      <dgm:spPr/>
    </dgm:pt>
    <dgm:pt modelId="{E1232470-420D-40E7-A6AD-CF8F411D320D}" type="pres">
      <dgm:prSet presAssocID="{B01D4790-ADAD-4192-BAD1-69F0105C5789}" presName="FourNodes_1_text" presStyleLbl="node1" presStyleIdx="3" presStyleCnt="4">
        <dgm:presLayoutVars>
          <dgm:bulletEnabled val="1"/>
        </dgm:presLayoutVars>
      </dgm:prSet>
      <dgm:spPr/>
    </dgm:pt>
    <dgm:pt modelId="{8C369861-5C65-4485-ABEF-342201F211E1}" type="pres">
      <dgm:prSet presAssocID="{B01D4790-ADAD-4192-BAD1-69F0105C5789}" presName="FourNodes_2_text" presStyleLbl="node1" presStyleIdx="3" presStyleCnt="4">
        <dgm:presLayoutVars>
          <dgm:bulletEnabled val="1"/>
        </dgm:presLayoutVars>
      </dgm:prSet>
      <dgm:spPr/>
    </dgm:pt>
    <dgm:pt modelId="{8DDF6E70-D7F8-4A24-BE65-80C32C0D8AFC}" type="pres">
      <dgm:prSet presAssocID="{B01D4790-ADAD-4192-BAD1-69F0105C5789}" presName="FourNodes_3_text" presStyleLbl="node1" presStyleIdx="3" presStyleCnt="4">
        <dgm:presLayoutVars>
          <dgm:bulletEnabled val="1"/>
        </dgm:presLayoutVars>
      </dgm:prSet>
      <dgm:spPr/>
    </dgm:pt>
    <dgm:pt modelId="{53A8D133-C47C-4B1E-8AFB-807FB65446D7}" type="pres">
      <dgm:prSet presAssocID="{B01D4790-ADAD-4192-BAD1-69F0105C5789}" presName="FourNodes_4_text" presStyleLbl="node1" presStyleIdx="3" presStyleCnt="4">
        <dgm:presLayoutVars>
          <dgm:bulletEnabled val="1"/>
        </dgm:presLayoutVars>
      </dgm:prSet>
      <dgm:spPr/>
    </dgm:pt>
  </dgm:ptLst>
  <dgm:cxnLst>
    <dgm:cxn modelId="{47715A2B-E0F1-413B-99C4-7D33B72A6777}" type="presOf" srcId="{4D9B1ECC-6458-43B6-A654-11376F476376}" destId="{E1232470-420D-40E7-A6AD-CF8F411D320D}" srcOrd="1" destOrd="0" presId="urn:microsoft.com/office/officeart/2005/8/layout/vProcess5"/>
    <dgm:cxn modelId="{B2B8A560-6273-424B-B14E-7A403C4B1698}" type="presOf" srcId="{4D9B1ECC-6458-43B6-A654-11376F476376}" destId="{71DAF5C4-4C08-4CC3-822C-2E2D5985FBF1}" srcOrd="0" destOrd="0" presId="urn:microsoft.com/office/officeart/2005/8/layout/vProcess5"/>
    <dgm:cxn modelId="{A840F761-8583-49B5-8961-38AEF0224B48}" type="presOf" srcId="{93AB512A-B492-4AF1-B79B-70ABA1B7E90F}" destId="{975BF174-023F-4193-81ED-9B4E59899791}" srcOrd="0" destOrd="0" presId="urn:microsoft.com/office/officeart/2005/8/layout/vProcess5"/>
    <dgm:cxn modelId="{AE951B63-22A0-4CDA-B317-34CBC45563B1}" srcId="{B01D4790-ADAD-4192-BAD1-69F0105C5789}" destId="{1F09B4FA-E1CA-4051-B491-886E447AAE87}" srcOrd="1" destOrd="0" parTransId="{BEC693E7-8CD7-4455-9EE4-BEF5C40BB1E7}" sibTransId="{93AB512A-B492-4AF1-B79B-70ABA1B7E90F}"/>
    <dgm:cxn modelId="{A0E7F863-510F-4626-A40B-52861AB1A42D}" type="presOf" srcId="{E5E2347E-F841-409E-8F27-80C1F0C70B70}" destId="{E0B3E304-5BC2-4BEC-BE0E-BD436810D968}" srcOrd="0" destOrd="0" presId="urn:microsoft.com/office/officeart/2005/8/layout/vProcess5"/>
    <dgm:cxn modelId="{6A76C774-2356-4547-86FE-4240F7C8A15D}" type="presOf" srcId="{1F09B4FA-E1CA-4051-B491-886E447AAE87}" destId="{A17DA829-C9B7-409B-8255-666D4F59CA4B}" srcOrd="0" destOrd="0" presId="urn:microsoft.com/office/officeart/2005/8/layout/vProcess5"/>
    <dgm:cxn modelId="{94208079-E698-4D39-9C4D-63B76F6AC714}" type="presOf" srcId="{76077523-9615-4795-B225-6567F3A80320}" destId="{53A8D133-C47C-4B1E-8AFB-807FB65446D7}" srcOrd="1" destOrd="0" presId="urn:microsoft.com/office/officeart/2005/8/layout/vProcess5"/>
    <dgm:cxn modelId="{A44AE57D-6ED0-4513-80DE-73F80D0AD7BD}" srcId="{B01D4790-ADAD-4192-BAD1-69F0105C5789}" destId="{4D9B1ECC-6458-43B6-A654-11376F476376}" srcOrd="0" destOrd="0" parTransId="{CF4025FD-AA51-4BD8-99F6-E00C78614FE7}" sibTransId="{68EB51E8-A287-45D7-ABF0-4B9FB26DF88F}"/>
    <dgm:cxn modelId="{11102B7E-20FD-4A4C-9253-DA7FC0C969FD}" type="presOf" srcId="{68EB51E8-A287-45D7-ABF0-4B9FB26DF88F}" destId="{BEE6A9A4-E666-43DF-8073-A694D795B5B2}" srcOrd="0" destOrd="0" presId="urn:microsoft.com/office/officeart/2005/8/layout/vProcess5"/>
    <dgm:cxn modelId="{46C04AB4-7636-42F7-95BF-7D28E128196A}" srcId="{B01D4790-ADAD-4192-BAD1-69F0105C5789}" destId="{76077523-9615-4795-B225-6567F3A80320}" srcOrd="3" destOrd="0" parTransId="{E856D215-C0A0-42E7-AD9A-373072A80C21}" sibTransId="{AB0100EC-748F-4531-934B-CE2B782CC323}"/>
    <dgm:cxn modelId="{62A9B8B8-086A-45D5-970E-07F260FA8474}" type="presOf" srcId="{76077523-9615-4795-B225-6567F3A80320}" destId="{D327F2D6-A014-4C8A-B618-F88159249A9E}" srcOrd="0" destOrd="0" presId="urn:microsoft.com/office/officeart/2005/8/layout/vProcess5"/>
    <dgm:cxn modelId="{DF6795BA-2CDC-40D8-AF5C-4E471EC7CE9F}" type="presOf" srcId="{1F09B4FA-E1CA-4051-B491-886E447AAE87}" destId="{8C369861-5C65-4485-ABEF-342201F211E1}" srcOrd="1" destOrd="0" presId="urn:microsoft.com/office/officeart/2005/8/layout/vProcess5"/>
    <dgm:cxn modelId="{431CC0CC-9F77-4FB9-A973-E496A9A3D8D3}" type="presOf" srcId="{44F8EB2F-CB81-42BD-AD11-8B2DF4C1EFAE}" destId="{6BFDF31A-7589-4A22-9C50-DF3D29B3E49D}" srcOrd="0" destOrd="0" presId="urn:microsoft.com/office/officeart/2005/8/layout/vProcess5"/>
    <dgm:cxn modelId="{C94DDBD4-D57B-40D2-AE57-4F7A060CC2BC}" type="presOf" srcId="{B01D4790-ADAD-4192-BAD1-69F0105C5789}" destId="{3F362252-03F8-474D-9259-D40B7CCDA9D8}" srcOrd="0" destOrd="0" presId="urn:microsoft.com/office/officeart/2005/8/layout/vProcess5"/>
    <dgm:cxn modelId="{86E809E5-1C03-49B1-BA5C-6A7DB968CE48}" type="presOf" srcId="{E5E2347E-F841-409E-8F27-80C1F0C70B70}" destId="{8DDF6E70-D7F8-4A24-BE65-80C32C0D8AFC}" srcOrd="1" destOrd="0" presId="urn:microsoft.com/office/officeart/2005/8/layout/vProcess5"/>
    <dgm:cxn modelId="{D3DAE8E9-43E5-46F5-A8B7-52416902C42E}" srcId="{B01D4790-ADAD-4192-BAD1-69F0105C5789}" destId="{E5E2347E-F841-409E-8F27-80C1F0C70B70}" srcOrd="2" destOrd="0" parTransId="{D956B820-9A31-4CD5-B337-B992096BF2F1}" sibTransId="{44F8EB2F-CB81-42BD-AD11-8B2DF4C1EFAE}"/>
    <dgm:cxn modelId="{B6B7F353-D15A-435B-94E2-3B56D3AAD859}" type="presParOf" srcId="{3F362252-03F8-474D-9259-D40B7CCDA9D8}" destId="{B83CB75D-8188-4AF5-8B41-3CFEC750A106}" srcOrd="0" destOrd="0" presId="urn:microsoft.com/office/officeart/2005/8/layout/vProcess5"/>
    <dgm:cxn modelId="{5E4F0E6B-D01A-4AA5-A1D4-A9BCBE22FDE8}" type="presParOf" srcId="{3F362252-03F8-474D-9259-D40B7CCDA9D8}" destId="{71DAF5C4-4C08-4CC3-822C-2E2D5985FBF1}" srcOrd="1" destOrd="0" presId="urn:microsoft.com/office/officeart/2005/8/layout/vProcess5"/>
    <dgm:cxn modelId="{86B986D8-176C-41A6-BE87-EC9FE5023291}" type="presParOf" srcId="{3F362252-03F8-474D-9259-D40B7CCDA9D8}" destId="{A17DA829-C9B7-409B-8255-666D4F59CA4B}" srcOrd="2" destOrd="0" presId="urn:microsoft.com/office/officeart/2005/8/layout/vProcess5"/>
    <dgm:cxn modelId="{26166F4B-265C-4CFE-AE4D-977D4EA2AC98}" type="presParOf" srcId="{3F362252-03F8-474D-9259-D40B7CCDA9D8}" destId="{E0B3E304-5BC2-4BEC-BE0E-BD436810D968}" srcOrd="3" destOrd="0" presId="urn:microsoft.com/office/officeart/2005/8/layout/vProcess5"/>
    <dgm:cxn modelId="{5F4D6E29-6958-401D-BAE4-3DBF5DD34417}" type="presParOf" srcId="{3F362252-03F8-474D-9259-D40B7CCDA9D8}" destId="{D327F2D6-A014-4C8A-B618-F88159249A9E}" srcOrd="4" destOrd="0" presId="urn:microsoft.com/office/officeart/2005/8/layout/vProcess5"/>
    <dgm:cxn modelId="{620E535E-3365-4C84-9FAD-BBCEAA3B5410}" type="presParOf" srcId="{3F362252-03F8-474D-9259-D40B7CCDA9D8}" destId="{BEE6A9A4-E666-43DF-8073-A694D795B5B2}" srcOrd="5" destOrd="0" presId="urn:microsoft.com/office/officeart/2005/8/layout/vProcess5"/>
    <dgm:cxn modelId="{ECAC9268-DC9D-433F-A634-330E9DB3988E}" type="presParOf" srcId="{3F362252-03F8-474D-9259-D40B7CCDA9D8}" destId="{975BF174-023F-4193-81ED-9B4E59899791}" srcOrd="6" destOrd="0" presId="urn:microsoft.com/office/officeart/2005/8/layout/vProcess5"/>
    <dgm:cxn modelId="{B79B9CBA-05D4-4139-8D2C-F37C8F815A17}" type="presParOf" srcId="{3F362252-03F8-474D-9259-D40B7CCDA9D8}" destId="{6BFDF31A-7589-4A22-9C50-DF3D29B3E49D}" srcOrd="7" destOrd="0" presId="urn:microsoft.com/office/officeart/2005/8/layout/vProcess5"/>
    <dgm:cxn modelId="{450E4842-50DA-41E7-B2F7-DA371E5DDFAA}" type="presParOf" srcId="{3F362252-03F8-474D-9259-D40B7CCDA9D8}" destId="{E1232470-420D-40E7-A6AD-CF8F411D320D}" srcOrd="8" destOrd="0" presId="urn:microsoft.com/office/officeart/2005/8/layout/vProcess5"/>
    <dgm:cxn modelId="{3609091B-F2F7-44B9-BE48-8B866D9C8A94}" type="presParOf" srcId="{3F362252-03F8-474D-9259-D40B7CCDA9D8}" destId="{8C369861-5C65-4485-ABEF-342201F211E1}" srcOrd="9" destOrd="0" presId="urn:microsoft.com/office/officeart/2005/8/layout/vProcess5"/>
    <dgm:cxn modelId="{49AE50DE-C7F4-45AB-BC41-7C55E9A58F6C}" type="presParOf" srcId="{3F362252-03F8-474D-9259-D40B7CCDA9D8}" destId="{8DDF6E70-D7F8-4A24-BE65-80C32C0D8AFC}" srcOrd="10" destOrd="0" presId="urn:microsoft.com/office/officeart/2005/8/layout/vProcess5"/>
    <dgm:cxn modelId="{E7F20443-BF24-4436-A303-2C1EB0E85F28}" type="presParOf" srcId="{3F362252-03F8-474D-9259-D40B7CCDA9D8}" destId="{53A8D133-C47C-4B1E-8AFB-807FB65446D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0.xml><?xml version="1.0" encoding="utf-8"?>
<dgm:dataModel xmlns:dgm="http://schemas.openxmlformats.org/drawingml/2006/diagram" xmlns:a="http://schemas.openxmlformats.org/drawingml/2006/main">
  <dgm:ptLst>
    <dgm:pt modelId="{B6344C70-3734-45FC-9653-D59E7EA1F19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B707FE6-38D3-467B-9C41-63637C362034}">
      <dgm:prSet/>
      <dgm:spPr/>
      <dgm:t>
        <a:bodyPr/>
        <a:lstStyle/>
        <a:p>
          <a:r>
            <a:rPr lang="en-GB" baseline="0"/>
            <a:t>A recurrent urticarial rash is usually the first sign.</a:t>
          </a:r>
          <a:endParaRPr lang="en-US"/>
        </a:p>
      </dgm:t>
    </dgm:pt>
    <dgm:pt modelId="{D7935A45-86D8-482E-9097-6A973B015912}" type="parTrans" cxnId="{FED5E881-A0DC-43A1-961F-23BE9814762F}">
      <dgm:prSet/>
      <dgm:spPr/>
      <dgm:t>
        <a:bodyPr/>
        <a:lstStyle/>
        <a:p>
          <a:endParaRPr lang="en-US"/>
        </a:p>
      </dgm:t>
    </dgm:pt>
    <dgm:pt modelId="{A7575E4B-C2F1-4C79-8526-CCACE0713F94}" type="sibTrans" cxnId="{FED5E881-A0DC-43A1-961F-23BE9814762F}">
      <dgm:prSet/>
      <dgm:spPr/>
      <dgm:t>
        <a:bodyPr/>
        <a:lstStyle/>
        <a:p>
          <a:endParaRPr lang="en-US"/>
        </a:p>
      </dgm:t>
    </dgm:pt>
    <dgm:pt modelId="{783BBE0D-BEC1-4197-85F7-BCF7DD14119C}">
      <dgm:prSet/>
      <dgm:spPr/>
      <dgm:t>
        <a:bodyPr/>
        <a:lstStyle/>
        <a:p>
          <a:r>
            <a:rPr lang="en-GB" baseline="0"/>
            <a:t>First complain of bone and/or joint pain.</a:t>
          </a:r>
          <a:endParaRPr lang="en-US"/>
        </a:p>
      </dgm:t>
    </dgm:pt>
    <dgm:pt modelId="{7876B5A3-82FA-4703-9C6A-9D1BE6CE561E}" type="parTrans" cxnId="{E64A51AD-3B24-43C2-A97A-DE8047A7FD87}">
      <dgm:prSet/>
      <dgm:spPr/>
      <dgm:t>
        <a:bodyPr/>
        <a:lstStyle/>
        <a:p>
          <a:endParaRPr lang="en-US"/>
        </a:p>
      </dgm:t>
    </dgm:pt>
    <dgm:pt modelId="{2F1A0AE0-2D49-4C71-9870-9CBADFF0825C}" type="sibTrans" cxnId="{E64A51AD-3B24-43C2-A97A-DE8047A7FD87}">
      <dgm:prSet/>
      <dgm:spPr/>
      <dgm:t>
        <a:bodyPr/>
        <a:lstStyle/>
        <a:p>
          <a:endParaRPr lang="en-US"/>
        </a:p>
      </dgm:t>
    </dgm:pt>
    <dgm:pt modelId="{1B710AC4-9DDF-4F8D-BD03-2D320207D258}">
      <dgm:prSet/>
      <dgm:spPr/>
      <dgm:t>
        <a:bodyPr/>
        <a:lstStyle/>
        <a:p>
          <a:r>
            <a:rPr lang="en-GB" baseline="0"/>
            <a:t>Skin lesions include non-pruritic macules, papules or plaques, particularly on the trunk.</a:t>
          </a:r>
          <a:endParaRPr lang="en-US"/>
        </a:p>
      </dgm:t>
    </dgm:pt>
    <dgm:pt modelId="{E5E458DC-4B50-4FD1-839A-323AF0EC0A41}" type="parTrans" cxnId="{23A7DB81-54B6-4B7E-8852-06E7C3B30569}">
      <dgm:prSet/>
      <dgm:spPr/>
      <dgm:t>
        <a:bodyPr/>
        <a:lstStyle/>
        <a:p>
          <a:endParaRPr lang="en-US"/>
        </a:p>
      </dgm:t>
    </dgm:pt>
    <dgm:pt modelId="{411C7D7E-BD21-444F-9F60-D0BDD49F6826}" type="sibTrans" cxnId="{23A7DB81-54B6-4B7E-8852-06E7C3B30569}">
      <dgm:prSet/>
      <dgm:spPr/>
      <dgm:t>
        <a:bodyPr/>
        <a:lstStyle/>
        <a:p>
          <a:endParaRPr lang="en-US"/>
        </a:p>
      </dgm:t>
    </dgm:pt>
    <dgm:pt modelId="{E19A879D-0D0D-41D2-8648-DE0B3BD2A088}">
      <dgm:prSet/>
      <dgm:spPr/>
      <dgm:t>
        <a:bodyPr/>
        <a:lstStyle/>
        <a:p>
          <a:r>
            <a:rPr lang="en-GB" baseline="0"/>
            <a:t>Most patients will also develop fever.</a:t>
          </a:r>
          <a:endParaRPr lang="en-US"/>
        </a:p>
      </dgm:t>
    </dgm:pt>
    <dgm:pt modelId="{F8489AE8-0643-472A-8F2A-AF2E8E0C0231}" type="parTrans" cxnId="{0B1214E1-5C50-471F-A661-7D68381E5F20}">
      <dgm:prSet/>
      <dgm:spPr/>
      <dgm:t>
        <a:bodyPr/>
        <a:lstStyle/>
        <a:p>
          <a:endParaRPr lang="en-US"/>
        </a:p>
      </dgm:t>
    </dgm:pt>
    <dgm:pt modelId="{D8FDF5CE-2B62-4897-8FB9-C42326501913}" type="sibTrans" cxnId="{0B1214E1-5C50-471F-A661-7D68381E5F20}">
      <dgm:prSet/>
      <dgm:spPr/>
      <dgm:t>
        <a:bodyPr/>
        <a:lstStyle/>
        <a:p>
          <a:endParaRPr lang="en-US"/>
        </a:p>
      </dgm:t>
    </dgm:pt>
    <dgm:pt modelId="{A65CD5A7-1542-4133-A47E-C19C5B2252CD}">
      <dgm:prSet/>
      <dgm:spPr/>
      <dgm:t>
        <a:bodyPr/>
        <a:lstStyle/>
        <a:p>
          <a:r>
            <a:rPr lang="en-GB" baseline="0"/>
            <a:t>Immunoelectrophoresis is then mandatory.</a:t>
          </a:r>
          <a:endParaRPr lang="en-US"/>
        </a:p>
      </dgm:t>
    </dgm:pt>
    <dgm:pt modelId="{5C26549E-92E7-4C81-AEAF-EA052B58E208}" type="parTrans" cxnId="{76BB0A42-EF2E-4165-8139-E27D05D1D4DF}">
      <dgm:prSet/>
      <dgm:spPr/>
      <dgm:t>
        <a:bodyPr/>
        <a:lstStyle/>
        <a:p>
          <a:endParaRPr lang="en-US"/>
        </a:p>
      </dgm:t>
    </dgm:pt>
    <dgm:pt modelId="{A9ECA062-878B-4E0D-91B2-9966246DDE7F}" type="sibTrans" cxnId="{76BB0A42-EF2E-4165-8139-E27D05D1D4DF}">
      <dgm:prSet/>
      <dgm:spPr/>
      <dgm:t>
        <a:bodyPr/>
        <a:lstStyle/>
        <a:p>
          <a:endParaRPr lang="en-US"/>
        </a:p>
      </dgm:t>
    </dgm:pt>
    <dgm:pt modelId="{74C9EA2D-5AA0-4AAE-9B24-F880ABD27EE8}">
      <dgm:prSet/>
      <dgm:spPr/>
      <dgm:t>
        <a:bodyPr/>
        <a:lstStyle/>
        <a:p>
          <a:r>
            <a:rPr lang="en-GB" baseline="0"/>
            <a:t>The rash is typically NUD. Validated diagnostic criteria (the Strasbourg criteria) underline the diagnostic importance of the neutrophilic skin infiltrate.</a:t>
          </a:r>
          <a:endParaRPr lang="en-US"/>
        </a:p>
      </dgm:t>
    </dgm:pt>
    <dgm:pt modelId="{AF83772C-CA15-404F-B13B-0A2AC6CA28DD}" type="parTrans" cxnId="{7C5F0DFF-70EA-47DB-A33B-3238C3AED7DD}">
      <dgm:prSet/>
      <dgm:spPr/>
      <dgm:t>
        <a:bodyPr/>
        <a:lstStyle/>
        <a:p>
          <a:endParaRPr lang="en-US"/>
        </a:p>
      </dgm:t>
    </dgm:pt>
    <dgm:pt modelId="{FAC66C5C-7005-4C9C-B0A8-C1E4F7B8684B}" type="sibTrans" cxnId="{7C5F0DFF-70EA-47DB-A33B-3238C3AED7DD}">
      <dgm:prSet/>
      <dgm:spPr/>
      <dgm:t>
        <a:bodyPr/>
        <a:lstStyle/>
        <a:p>
          <a:endParaRPr lang="en-US"/>
        </a:p>
      </dgm:t>
    </dgm:pt>
    <dgm:pt modelId="{A79649E9-300C-47EC-9A10-A9740B5767DB}" type="pres">
      <dgm:prSet presAssocID="{B6344C70-3734-45FC-9653-D59E7EA1F192}" presName="linear" presStyleCnt="0">
        <dgm:presLayoutVars>
          <dgm:animLvl val="lvl"/>
          <dgm:resizeHandles val="exact"/>
        </dgm:presLayoutVars>
      </dgm:prSet>
      <dgm:spPr/>
    </dgm:pt>
    <dgm:pt modelId="{DCA68929-E669-4132-B982-33A1599A2475}" type="pres">
      <dgm:prSet presAssocID="{3B707FE6-38D3-467B-9C41-63637C362034}" presName="parentText" presStyleLbl="node1" presStyleIdx="0" presStyleCnt="6">
        <dgm:presLayoutVars>
          <dgm:chMax val="0"/>
          <dgm:bulletEnabled val="1"/>
        </dgm:presLayoutVars>
      </dgm:prSet>
      <dgm:spPr/>
    </dgm:pt>
    <dgm:pt modelId="{8BE04EA6-8908-4F4A-B5BC-5D4624C58993}" type="pres">
      <dgm:prSet presAssocID="{A7575E4B-C2F1-4C79-8526-CCACE0713F94}" presName="spacer" presStyleCnt="0"/>
      <dgm:spPr/>
    </dgm:pt>
    <dgm:pt modelId="{12B65DFB-984D-40B8-8AB0-3D729D052D92}" type="pres">
      <dgm:prSet presAssocID="{783BBE0D-BEC1-4197-85F7-BCF7DD14119C}" presName="parentText" presStyleLbl="node1" presStyleIdx="1" presStyleCnt="6">
        <dgm:presLayoutVars>
          <dgm:chMax val="0"/>
          <dgm:bulletEnabled val="1"/>
        </dgm:presLayoutVars>
      </dgm:prSet>
      <dgm:spPr/>
    </dgm:pt>
    <dgm:pt modelId="{CD25B72C-16FD-4941-BE85-BA28A3F9DD1B}" type="pres">
      <dgm:prSet presAssocID="{2F1A0AE0-2D49-4C71-9870-9CBADFF0825C}" presName="spacer" presStyleCnt="0"/>
      <dgm:spPr/>
    </dgm:pt>
    <dgm:pt modelId="{4FACACC8-3FAB-40B6-8BA1-DC206225A806}" type="pres">
      <dgm:prSet presAssocID="{1B710AC4-9DDF-4F8D-BD03-2D320207D258}" presName="parentText" presStyleLbl="node1" presStyleIdx="2" presStyleCnt="6">
        <dgm:presLayoutVars>
          <dgm:chMax val="0"/>
          <dgm:bulletEnabled val="1"/>
        </dgm:presLayoutVars>
      </dgm:prSet>
      <dgm:spPr/>
    </dgm:pt>
    <dgm:pt modelId="{D946687F-986E-492B-B874-0F9573CEE122}" type="pres">
      <dgm:prSet presAssocID="{411C7D7E-BD21-444F-9F60-D0BDD49F6826}" presName="spacer" presStyleCnt="0"/>
      <dgm:spPr/>
    </dgm:pt>
    <dgm:pt modelId="{78ECD099-8A48-4778-9AE8-7754224AAB9B}" type="pres">
      <dgm:prSet presAssocID="{E19A879D-0D0D-41D2-8648-DE0B3BD2A088}" presName="parentText" presStyleLbl="node1" presStyleIdx="3" presStyleCnt="6">
        <dgm:presLayoutVars>
          <dgm:chMax val="0"/>
          <dgm:bulletEnabled val="1"/>
        </dgm:presLayoutVars>
      </dgm:prSet>
      <dgm:spPr/>
    </dgm:pt>
    <dgm:pt modelId="{EF8BA81A-1FCE-43CE-A4EB-DF5859BEBA83}" type="pres">
      <dgm:prSet presAssocID="{D8FDF5CE-2B62-4897-8FB9-C42326501913}" presName="spacer" presStyleCnt="0"/>
      <dgm:spPr/>
    </dgm:pt>
    <dgm:pt modelId="{546C4F0B-58C8-40D3-B24C-14A1717A2061}" type="pres">
      <dgm:prSet presAssocID="{A65CD5A7-1542-4133-A47E-C19C5B2252CD}" presName="parentText" presStyleLbl="node1" presStyleIdx="4" presStyleCnt="6">
        <dgm:presLayoutVars>
          <dgm:chMax val="0"/>
          <dgm:bulletEnabled val="1"/>
        </dgm:presLayoutVars>
      </dgm:prSet>
      <dgm:spPr/>
    </dgm:pt>
    <dgm:pt modelId="{3B29B730-1A21-4633-8E79-D046CC0B68D6}" type="pres">
      <dgm:prSet presAssocID="{A9ECA062-878B-4E0D-91B2-9966246DDE7F}" presName="spacer" presStyleCnt="0"/>
      <dgm:spPr/>
    </dgm:pt>
    <dgm:pt modelId="{939BD658-20BB-4DA2-9538-A82F622F9B4D}" type="pres">
      <dgm:prSet presAssocID="{74C9EA2D-5AA0-4AAE-9B24-F880ABD27EE8}" presName="parentText" presStyleLbl="node1" presStyleIdx="5" presStyleCnt="6">
        <dgm:presLayoutVars>
          <dgm:chMax val="0"/>
          <dgm:bulletEnabled val="1"/>
        </dgm:presLayoutVars>
      </dgm:prSet>
      <dgm:spPr/>
    </dgm:pt>
  </dgm:ptLst>
  <dgm:cxnLst>
    <dgm:cxn modelId="{2CDD2F02-35CE-4EDD-A464-B5BEDA3E7BA2}" type="presOf" srcId="{E19A879D-0D0D-41D2-8648-DE0B3BD2A088}" destId="{78ECD099-8A48-4778-9AE8-7754224AAB9B}" srcOrd="0" destOrd="0" presId="urn:microsoft.com/office/officeart/2005/8/layout/vList2"/>
    <dgm:cxn modelId="{E0C2E80B-24E1-46AA-853E-55F37A10730D}" type="presOf" srcId="{783BBE0D-BEC1-4197-85F7-BCF7DD14119C}" destId="{12B65DFB-984D-40B8-8AB0-3D729D052D92}" srcOrd="0" destOrd="0" presId="urn:microsoft.com/office/officeart/2005/8/layout/vList2"/>
    <dgm:cxn modelId="{6D2B831B-057F-46D3-982F-F2FC096D779C}" type="presOf" srcId="{A65CD5A7-1542-4133-A47E-C19C5B2252CD}" destId="{546C4F0B-58C8-40D3-B24C-14A1717A2061}" srcOrd="0" destOrd="0" presId="urn:microsoft.com/office/officeart/2005/8/layout/vList2"/>
    <dgm:cxn modelId="{76BB0A42-EF2E-4165-8139-E27D05D1D4DF}" srcId="{B6344C70-3734-45FC-9653-D59E7EA1F192}" destId="{A65CD5A7-1542-4133-A47E-C19C5B2252CD}" srcOrd="4" destOrd="0" parTransId="{5C26549E-92E7-4C81-AEAF-EA052B58E208}" sibTransId="{A9ECA062-878B-4E0D-91B2-9966246DDE7F}"/>
    <dgm:cxn modelId="{9C0CB457-D2F6-430E-8EF9-6CDCBCB2A638}" type="presOf" srcId="{1B710AC4-9DDF-4F8D-BD03-2D320207D258}" destId="{4FACACC8-3FAB-40B6-8BA1-DC206225A806}" srcOrd="0" destOrd="0" presId="urn:microsoft.com/office/officeart/2005/8/layout/vList2"/>
    <dgm:cxn modelId="{23A7DB81-54B6-4B7E-8852-06E7C3B30569}" srcId="{B6344C70-3734-45FC-9653-D59E7EA1F192}" destId="{1B710AC4-9DDF-4F8D-BD03-2D320207D258}" srcOrd="2" destOrd="0" parTransId="{E5E458DC-4B50-4FD1-839A-323AF0EC0A41}" sibTransId="{411C7D7E-BD21-444F-9F60-D0BDD49F6826}"/>
    <dgm:cxn modelId="{FED5E881-A0DC-43A1-961F-23BE9814762F}" srcId="{B6344C70-3734-45FC-9653-D59E7EA1F192}" destId="{3B707FE6-38D3-467B-9C41-63637C362034}" srcOrd="0" destOrd="0" parTransId="{D7935A45-86D8-482E-9097-6A973B015912}" sibTransId="{A7575E4B-C2F1-4C79-8526-CCACE0713F94}"/>
    <dgm:cxn modelId="{56036597-A30B-46BD-9611-17EAC12CE864}" type="presOf" srcId="{74C9EA2D-5AA0-4AAE-9B24-F880ABD27EE8}" destId="{939BD658-20BB-4DA2-9538-A82F622F9B4D}" srcOrd="0" destOrd="0" presId="urn:microsoft.com/office/officeart/2005/8/layout/vList2"/>
    <dgm:cxn modelId="{FCE413A0-2B37-414E-98D8-EE83C6FD128B}" type="presOf" srcId="{B6344C70-3734-45FC-9653-D59E7EA1F192}" destId="{A79649E9-300C-47EC-9A10-A9740B5767DB}" srcOrd="0" destOrd="0" presId="urn:microsoft.com/office/officeart/2005/8/layout/vList2"/>
    <dgm:cxn modelId="{E64A51AD-3B24-43C2-A97A-DE8047A7FD87}" srcId="{B6344C70-3734-45FC-9653-D59E7EA1F192}" destId="{783BBE0D-BEC1-4197-85F7-BCF7DD14119C}" srcOrd="1" destOrd="0" parTransId="{7876B5A3-82FA-4703-9C6A-9D1BE6CE561E}" sibTransId="{2F1A0AE0-2D49-4C71-9870-9CBADFF0825C}"/>
    <dgm:cxn modelId="{08F715B9-8D51-45DC-8770-FD41436F2B1F}" type="presOf" srcId="{3B707FE6-38D3-467B-9C41-63637C362034}" destId="{DCA68929-E669-4132-B982-33A1599A2475}" srcOrd="0" destOrd="0" presId="urn:microsoft.com/office/officeart/2005/8/layout/vList2"/>
    <dgm:cxn modelId="{0B1214E1-5C50-471F-A661-7D68381E5F20}" srcId="{B6344C70-3734-45FC-9653-D59E7EA1F192}" destId="{E19A879D-0D0D-41D2-8648-DE0B3BD2A088}" srcOrd="3" destOrd="0" parTransId="{F8489AE8-0643-472A-8F2A-AF2E8E0C0231}" sibTransId="{D8FDF5CE-2B62-4897-8FB9-C42326501913}"/>
    <dgm:cxn modelId="{7C5F0DFF-70EA-47DB-A33B-3238C3AED7DD}" srcId="{B6344C70-3734-45FC-9653-D59E7EA1F192}" destId="{74C9EA2D-5AA0-4AAE-9B24-F880ABD27EE8}" srcOrd="5" destOrd="0" parTransId="{AF83772C-CA15-404F-B13B-0A2AC6CA28DD}" sibTransId="{FAC66C5C-7005-4C9C-B0A8-C1E4F7B8684B}"/>
    <dgm:cxn modelId="{1CF0B12D-7F69-4FC0-9704-272C13D4E669}" type="presParOf" srcId="{A79649E9-300C-47EC-9A10-A9740B5767DB}" destId="{DCA68929-E669-4132-B982-33A1599A2475}" srcOrd="0" destOrd="0" presId="urn:microsoft.com/office/officeart/2005/8/layout/vList2"/>
    <dgm:cxn modelId="{CFF66D1E-29B4-4F14-BF14-AAE8B8118304}" type="presParOf" srcId="{A79649E9-300C-47EC-9A10-A9740B5767DB}" destId="{8BE04EA6-8908-4F4A-B5BC-5D4624C58993}" srcOrd="1" destOrd="0" presId="urn:microsoft.com/office/officeart/2005/8/layout/vList2"/>
    <dgm:cxn modelId="{29D606DF-3D8F-4466-A8DE-B9422C237B56}" type="presParOf" srcId="{A79649E9-300C-47EC-9A10-A9740B5767DB}" destId="{12B65DFB-984D-40B8-8AB0-3D729D052D92}" srcOrd="2" destOrd="0" presId="urn:microsoft.com/office/officeart/2005/8/layout/vList2"/>
    <dgm:cxn modelId="{B4BD167B-EBD3-4470-94B8-213F7149D1EB}" type="presParOf" srcId="{A79649E9-300C-47EC-9A10-A9740B5767DB}" destId="{CD25B72C-16FD-4941-BE85-BA28A3F9DD1B}" srcOrd="3" destOrd="0" presId="urn:microsoft.com/office/officeart/2005/8/layout/vList2"/>
    <dgm:cxn modelId="{F2782B88-1378-454A-B6F3-ADD622357837}" type="presParOf" srcId="{A79649E9-300C-47EC-9A10-A9740B5767DB}" destId="{4FACACC8-3FAB-40B6-8BA1-DC206225A806}" srcOrd="4" destOrd="0" presId="urn:microsoft.com/office/officeart/2005/8/layout/vList2"/>
    <dgm:cxn modelId="{D6E87138-EAA9-43A8-A696-96CA200410C3}" type="presParOf" srcId="{A79649E9-300C-47EC-9A10-A9740B5767DB}" destId="{D946687F-986E-492B-B874-0F9573CEE122}" srcOrd="5" destOrd="0" presId="urn:microsoft.com/office/officeart/2005/8/layout/vList2"/>
    <dgm:cxn modelId="{63C2F5D3-63CE-4C56-BC95-7C6F2BD44BA0}" type="presParOf" srcId="{A79649E9-300C-47EC-9A10-A9740B5767DB}" destId="{78ECD099-8A48-4778-9AE8-7754224AAB9B}" srcOrd="6" destOrd="0" presId="urn:microsoft.com/office/officeart/2005/8/layout/vList2"/>
    <dgm:cxn modelId="{77763EBE-E042-46D6-8F24-2BD8CFDFF349}" type="presParOf" srcId="{A79649E9-300C-47EC-9A10-A9740B5767DB}" destId="{EF8BA81A-1FCE-43CE-A4EB-DF5859BEBA83}" srcOrd="7" destOrd="0" presId="urn:microsoft.com/office/officeart/2005/8/layout/vList2"/>
    <dgm:cxn modelId="{E2B01BF1-077F-4170-BF1F-C254CEF3406A}" type="presParOf" srcId="{A79649E9-300C-47EC-9A10-A9740B5767DB}" destId="{546C4F0B-58C8-40D3-B24C-14A1717A2061}" srcOrd="8" destOrd="0" presId="urn:microsoft.com/office/officeart/2005/8/layout/vList2"/>
    <dgm:cxn modelId="{9B871F05-7A03-4529-9B61-05F2F97DDBE6}" type="presParOf" srcId="{A79649E9-300C-47EC-9A10-A9740B5767DB}" destId="{3B29B730-1A21-4633-8E79-D046CC0B68D6}" srcOrd="9" destOrd="0" presId="urn:microsoft.com/office/officeart/2005/8/layout/vList2"/>
    <dgm:cxn modelId="{E78CED7A-4A6A-4D36-94A6-BE1618CF0DA7}" type="presParOf" srcId="{A79649E9-300C-47EC-9A10-A9740B5767DB}" destId="{939BD658-20BB-4DA2-9538-A82F622F9B4D}"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1.xml><?xml version="1.0" encoding="utf-8"?>
<dgm:dataModel xmlns:dgm="http://schemas.openxmlformats.org/drawingml/2006/diagram" xmlns:a="http://schemas.openxmlformats.org/drawingml/2006/main">
  <dgm:ptLst>
    <dgm:pt modelId="{9470328B-E0BC-4F50-BC0A-7651ACB8FF8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1BBA07E-19A4-4769-AC43-F97773386E80}">
      <dgm:prSet/>
      <dgm:spPr/>
      <dgm:t>
        <a:bodyPr/>
        <a:lstStyle/>
        <a:p>
          <a:r>
            <a:rPr lang="en-GB" baseline="0"/>
            <a:t>Schnitzler syndrome should be suspected in any patient with a recurrent urticarial rash and/or fever and/or fatigue and/or general malaise and/or increase in acute phase reactants and/or joint and/or bone pain and/or enlarged lymph nodes, liver or spleen and/or a neutrophilic infiltrate on biopsy.</a:t>
          </a:r>
          <a:endParaRPr lang="en-US"/>
        </a:p>
      </dgm:t>
    </dgm:pt>
    <dgm:pt modelId="{BE821B56-05DF-4144-8D1E-9BA0EDA1450C}" type="parTrans" cxnId="{0CDF9ABD-6641-420E-866A-3D45F764483C}">
      <dgm:prSet/>
      <dgm:spPr/>
      <dgm:t>
        <a:bodyPr/>
        <a:lstStyle/>
        <a:p>
          <a:endParaRPr lang="en-US"/>
        </a:p>
      </dgm:t>
    </dgm:pt>
    <dgm:pt modelId="{28043EB1-7D21-4D51-884F-9D410BE720BF}" type="sibTrans" cxnId="{0CDF9ABD-6641-420E-866A-3D45F764483C}">
      <dgm:prSet/>
      <dgm:spPr/>
      <dgm:t>
        <a:bodyPr/>
        <a:lstStyle/>
        <a:p>
          <a:endParaRPr lang="en-US"/>
        </a:p>
      </dgm:t>
    </dgm:pt>
    <dgm:pt modelId="{1A784A9B-33DA-4206-B39D-0EC001E1F4E9}">
      <dgm:prSet/>
      <dgm:spPr/>
      <dgm:t>
        <a:bodyPr/>
        <a:lstStyle/>
        <a:p>
          <a:r>
            <a:rPr lang="en-GB" baseline="0"/>
            <a:t>Immunoelectrophoresis is then mandatory.</a:t>
          </a:r>
          <a:endParaRPr lang="en-US"/>
        </a:p>
      </dgm:t>
    </dgm:pt>
    <dgm:pt modelId="{681F08E6-FB68-45F5-9B50-A3557009C126}" type="parTrans" cxnId="{7676DB63-F54E-4774-8B09-69BC497AAC3B}">
      <dgm:prSet/>
      <dgm:spPr/>
      <dgm:t>
        <a:bodyPr/>
        <a:lstStyle/>
        <a:p>
          <a:endParaRPr lang="en-US"/>
        </a:p>
      </dgm:t>
    </dgm:pt>
    <dgm:pt modelId="{3690F4B9-E83D-41CD-B500-0F27A14DB8B5}" type="sibTrans" cxnId="{7676DB63-F54E-4774-8B09-69BC497AAC3B}">
      <dgm:prSet/>
      <dgm:spPr/>
      <dgm:t>
        <a:bodyPr/>
        <a:lstStyle/>
        <a:p>
          <a:endParaRPr lang="en-US"/>
        </a:p>
      </dgm:t>
    </dgm:pt>
    <dgm:pt modelId="{BC85872C-8E5A-4027-9314-1D12A82A7190}">
      <dgm:prSet/>
      <dgm:spPr/>
      <dgm:t>
        <a:bodyPr/>
        <a:lstStyle/>
        <a:p>
          <a:r>
            <a:rPr lang="en-GB" baseline="0"/>
            <a:t>An IgG variant of Schnitzler syndrome has been reported but whether it is true Schnitzler syndrome is a matter of debate.</a:t>
          </a:r>
          <a:endParaRPr lang="en-US"/>
        </a:p>
      </dgm:t>
    </dgm:pt>
    <dgm:pt modelId="{2906C206-1A59-481B-8761-D44E34936D0E}" type="parTrans" cxnId="{2E23D221-5C88-418B-B2D3-301191EBFFD6}">
      <dgm:prSet/>
      <dgm:spPr/>
      <dgm:t>
        <a:bodyPr/>
        <a:lstStyle/>
        <a:p>
          <a:endParaRPr lang="en-US"/>
        </a:p>
      </dgm:t>
    </dgm:pt>
    <dgm:pt modelId="{5E1F1240-EDE4-44CC-90CE-2CABE8AE756D}" type="sibTrans" cxnId="{2E23D221-5C88-418B-B2D3-301191EBFFD6}">
      <dgm:prSet/>
      <dgm:spPr/>
      <dgm:t>
        <a:bodyPr/>
        <a:lstStyle/>
        <a:p>
          <a:endParaRPr lang="en-US"/>
        </a:p>
      </dgm:t>
    </dgm:pt>
    <dgm:pt modelId="{8776ED1B-E3F8-4B26-BA15-F8747C9AC428}" type="pres">
      <dgm:prSet presAssocID="{9470328B-E0BC-4F50-BC0A-7651ACB8FF80}" presName="linear" presStyleCnt="0">
        <dgm:presLayoutVars>
          <dgm:animLvl val="lvl"/>
          <dgm:resizeHandles val="exact"/>
        </dgm:presLayoutVars>
      </dgm:prSet>
      <dgm:spPr/>
    </dgm:pt>
    <dgm:pt modelId="{D5A6215E-2EA6-4D31-A15E-871298B49783}" type="pres">
      <dgm:prSet presAssocID="{51BBA07E-19A4-4769-AC43-F97773386E80}" presName="parentText" presStyleLbl="node1" presStyleIdx="0" presStyleCnt="3">
        <dgm:presLayoutVars>
          <dgm:chMax val="0"/>
          <dgm:bulletEnabled val="1"/>
        </dgm:presLayoutVars>
      </dgm:prSet>
      <dgm:spPr/>
    </dgm:pt>
    <dgm:pt modelId="{75D767DE-4544-4B49-9328-6FDF987C9522}" type="pres">
      <dgm:prSet presAssocID="{28043EB1-7D21-4D51-884F-9D410BE720BF}" presName="spacer" presStyleCnt="0"/>
      <dgm:spPr/>
    </dgm:pt>
    <dgm:pt modelId="{69017A43-5695-4F8A-AB6F-35AACE1777A5}" type="pres">
      <dgm:prSet presAssocID="{1A784A9B-33DA-4206-B39D-0EC001E1F4E9}" presName="parentText" presStyleLbl="node1" presStyleIdx="1" presStyleCnt="3">
        <dgm:presLayoutVars>
          <dgm:chMax val="0"/>
          <dgm:bulletEnabled val="1"/>
        </dgm:presLayoutVars>
      </dgm:prSet>
      <dgm:spPr/>
    </dgm:pt>
    <dgm:pt modelId="{C22E7202-7B7F-4593-8904-DBD39D95D9D7}" type="pres">
      <dgm:prSet presAssocID="{3690F4B9-E83D-41CD-B500-0F27A14DB8B5}" presName="spacer" presStyleCnt="0"/>
      <dgm:spPr/>
    </dgm:pt>
    <dgm:pt modelId="{4BC4057B-FF40-4717-B3A3-A64D760BB586}" type="pres">
      <dgm:prSet presAssocID="{BC85872C-8E5A-4027-9314-1D12A82A7190}" presName="parentText" presStyleLbl="node1" presStyleIdx="2" presStyleCnt="3">
        <dgm:presLayoutVars>
          <dgm:chMax val="0"/>
          <dgm:bulletEnabled val="1"/>
        </dgm:presLayoutVars>
      </dgm:prSet>
      <dgm:spPr/>
    </dgm:pt>
  </dgm:ptLst>
  <dgm:cxnLst>
    <dgm:cxn modelId="{2E23D221-5C88-418B-B2D3-301191EBFFD6}" srcId="{9470328B-E0BC-4F50-BC0A-7651ACB8FF80}" destId="{BC85872C-8E5A-4027-9314-1D12A82A7190}" srcOrd="2" destOrd="0" parTransId="{2906C206-1A59-481B-8761-D44E34936D0E}" sibTransId="{5E1F1240-EDE4-44CC-90CE-2CABE8AE756D}"/>
    <dgm:cxn modelId="{490A2840-787D-4E04-A358-9C49B7FB515E}" type="presOf" srcId="{51BBA07E-19A4-4769-AC43-F97773386E80}" destId="{D5A6215E-2EA6-4D31-A15E-871298B49783}" srcOrd="0" destOrd="0" presId="urn:microsoft.com/office/officeart/2005/8/layout/vList2"/>
    <dgm:cxn modelId="{7676DB63-F54E-4774-8B09-69BC497AAC3B}" srcId="{9470328B-E0BC-4F50-BC0A-7651ACB8FF80}" destId="{1A784A9B-33DA-4206-B39D-0EC001E1F4E9}" srcOrd="1" destOrd="0" parTransId="{681F08E6-FB68-45F5-9B50-A3557009C126}" sibTransId="{3690F4B9-E83D-41CD-B500-0F27A14DB8B5}"/>
    <dgm:cxn modelId="{6B331A45-4CA1-4FFE-A0F4-7437DA80E746}" type="presOf" srcId="{9470328B-E0BC-4F50-BC0A-7651ACB8FF80}" destId="{8776ED1B-E3F8-4B26-BA15-F8747C9AC428}" srcOrd="0" destOrd="0" presId="urn:microsoft.com/office/officeart/2005/8/layout/vList2"/>
    <dgm:cxn modelId="{0CDF9ABD-6641-420E-866A-3D45F764483C}" srcId="{9470328B-E0BC-4F50-BC0A-7651ACB8FF80}" destId="{51BBA07E-19A4-4769-AC43-F97773386E80}" srcOrd="0" destOrd="0" parTransId="{BE821B56-05DF-4144-8D1E-9BA0EDA1450C}" sibTransId="{28043EB1-7D21-4D51-884F-9D410BE720BF}"/>
    <dgm:cxn modelId="{0AED48F0-7480-4E9E-89D4-A6469AD7B310}" type="presOf" srcId="{1A784A9B-33DA-4206-B39D-0EC001E1F4E9}" destId="{69017A43-5695-4F8A-AB6F-35AACE1777A5}" srcOrd="0" destOrd="0" presId="urn:microsoft.com/office/officeart/2005/8/layout/vList2"/>
    <dgm:cxn modelId="{061C5BF5-758C-409C-AD34-38EC8F0A10CF}" type="presOf" srcId="{BC85872C-8E5A-4027-9314-1D12A82A7190}" destId="{4BC4057B-FF40-4717-B3A3-A64D760BB586}" srcOrd="0" destOrd="0" presId="urn:microsoft.com/office/officeart/2005/8/layout/vList2"/>
    <dgm:cxn modelId="{66918D4C-F934-4457-870F-B863FA0F56A9}" type="presParOf" srcId="{8776ED1B-E3F8-4B26-BA15-F8747C9AC428}" destId="{D5A6215E-2EA6-4D31-A15E-871298B49783}" srcOrd="0" destOrd="0" presId="urn:microsoft.com/office/officeart/2005/8/layout/vList2"/>
    <dgm:cxn modelId="{38A5AC81-246D-4F54-A779-71201F529627}" type="presParOf" srcId="{8776ED1B-E3F8-4B26-BA15-F8747C9AC428}" destId="{75D767DE-4544-4B49-9328-6FDF987C9522}" srcOrd="1" destOrd="0" presId="urn:microsoft.com/office/officeart/2005/8/layout/vList2"/>
    <dgm:cxn modelId="{322E0A60-68C6-4257-91C9-CE9A2E481BE7}" type="presParOf" srcId="{8776ED1B-E3F8-4B26-BA15-F8747C9AC428}" destId="{69017A43-5695-4F8A-AB6F-35AACE1777A5}" srcOrd="2" destOrd="0" presId="urn:microsoft.com/office/officeart/2005/8/layout/vList2"/>
    <dgm:cxn modelId="{3512E4CD-57EE-4CD6-BAD5-8A889ED66BCD}" type="presParOf" srcId="{8776ED1B-E3F8-4B26-BA15-F8747C9AC428}" destId="{C22E7202-7B7F-4593-8904-DBD39D95D9D7}" srcOrd="3" destOrd="0" presId="urn:microsoft.com/office/officeart/2005/8/layout/vList2"/>
    <dgm:cxn modelId="{E804B78A-BD2D-484F-8E1A-18325B0D6B92}" type="presParOf" srcId="{8776ED1B-E3F8-4B26-BA15-F8747C9AC428}" destId="{4BC4057B-FF40-4717-B3A3-A64D760BB58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2.xml><?xml version="1.0" encoding="utf-8"?>
<dgm:dataModel xmlns:dgm="http://schemas.openxmlformats.org/drawingml/2006/diagram" xmlns:a="http://schemas.openxmlformats.org/drawingml/2006/main">
  <dgm:ptLst>
    <dgm:pt modelId="{1A56CDBE-0F5D-492D-A071-5F10A6A00B18}"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85CEC643-30BA-4A1C-8BC6-D86B7945B40A}">
      <dgm:prSet/>
      <dgm:spPr/>
      <dgm:t>
        <a:bodyPr/>
        <a:lstStyle/>
        <a:p>
          <a:r>
            <a:rPr lang="en-GB" baseline="0"/>
            <a:t>Systemic adult-onset Still disease....usually have a very high ferritin concentration and lack a monoclonal gammopathy.</a:t>
          </a:r>
          <a:endParaRPr lang="en-US"/>
        </a:p>
      </dgm:t>
    </dgm:pt>
    <dgm:pt modelId="{0EEB6515-315B-4EBD-9484-2B80078E362D}" type="parTrans" cxnId="{B9121094-D758-4BEA-83CE-0D98C0E260A1}">
      <dgm:prSet/>
      <dgm:spPr/>
      <dgm:t>
        <a:bodyPr/>
        <a:lstStyle/>
        <a:p>
          <a:endParaRPr lang="en-US"/>
        </a:p>
      </dgm:t>
    </dgm:pt>
    <dgm:pt modelId="{559CEF41-0887-4724-B7FE-CE12A3272445}" type="sibTrans" cxnId="{B9121094-D758-4BEA-83CE-0D98C0E260A1}">
      <dgm:prSet/>
      <dgm:spPr/>
      <dgm:t>
        <a:bodyPr/>
        <a:lstStyle/>
        <a:p>
          <a:endParaRPr lang="en-US"/>
        </a:p>
      </dgm:t>
    </dgm:pt>
    <dgm:pt modelId="{79BCC95B-7573-43F3-A529-B78BD8104CF8}">
      <dgm:prSet/>
      <dgm:spPr/>
      <dgm:t>
        <a:bodyPr/>
        <a:lstStyle/>
        <a:p>
          <a:r>
            <a:rPr lang="en-GB" baseline="0"/>
            <a:t>Hypocomplementaemic urticarial vasculitis</a:t>
          </a:r>
          <a:endParaRPr lang="en-US"/>
        </a:p>
      </dgm:t>
    </dgm:pt>
    <dgm:pt modelId="{0CCBC29F-95F6-48F6-BF6A-837D32D92BDC}" type="parTrans" cxnId="{E9E91BE1-E87A-41E1-8CED-93893E488EEE}">
      <dgm:prSet/>
      <dgm:spPr/>
      <dgm:t>
        <a:bodyPr/>
        <a:lstStyle/>
        <a:p>
          <a:endParaRPr lang="en-US"/>
        </a:p>
      </dgm:t>
    </dgm:pt>
    <dgm:pt modelId="{C80D855C-3A59-4CAD-8234-CF66366BCEA5}" type="sibTrans" cxnId="{E9E91BE1-E87A-41E1-8CED-93893E488EEE}">
      <dgm:prSet/>
      <dgm:spPr/>
      <dgm:t>
        <a:bodyPr/>
        <a:lstStyle/>
        <a:p>
          <a:endParaRPr lang="en-US"/>
        </a:p>
      </dgm:t>
    </dgm:pt>
    <dgm:pt modelId="{F4AF52F3-2E56-4154-BDF7-33EE11A344DD}">
      <dgm:prSet/>
      <dgm:spPr/>
      <dgm:t>
        <a:bodyPr/>
        <a:lstStyle/>
        <a:p>
          <a:r>
            <a:rPr lang="en-GB" baseline="0"/>
            <a:t>Cryoglobulinaemia</a:t>
          </a:r>
          <a:endParaRPr lang="en-US"/>
        </a:p>
      </dgm:t>
    </dgm:pt>
    <dgm:pt modelId="{F24957D2-0888-46F4-8E4E-B8AF9B5A167E}" type="parTrans" cxnId="{4E9F9E66-C23D-4DB4-A61B-17595911E4AF}">
      <dgm:prSet/>
      <dgm:spPr/>
      <dgm:t>
        <a:bodyPr/>
        <a:lstStyle/>
        <a:p>
          <a:endParaRPr lang="en-US"/>
        </a:p>
      </dgm:t>
    </dgm:pt>
    <dgm:pt modelId="{740E369D-7ADE-45F4-8271-CC2F445813FB}" type="sibTrans" cxnId="{4E9F9E66-C23D-4DB4-A61B-17595911E4AF}">
      <dgm:prSet/>
      <dgm:spPr/>
      <dgm:t>
        <a:bodyPr/>
        <a:lstStyle/>
        <a:p>
          <a:endParaRPr lang="en-US"/>
        </a:p>
      </dgm:t>
    </dgm:pt>
    <dgm:pt modelId="{5140C01B-2117-47F5-8090-22430FBD8048}">
      <dgm:prSet/>
      <dgm:spPr/>
      <dgm:t>
        <a:bodyPr/>
        <a:lstStyle/>
        <a:p>
          <a:r>
            <a:rPr lang="en-GB" baseline="0"/>
            <a:t>CAPS syndrome should be ruled out in younger patients or patients with eye or ear involvement.</a:t>
          </a:r>
          <a:endParaRPr lang="en-US"/>
        </a:p>
      </dgm:t>
    </dgm:pt>
    <dgm:pt modelId="{739555E7-1D24-4679-9AAC-28DD4FA4A716}" type="parTrans" cxnId="{A38C3BFE-15B9-4422-9413-7637B2BFCB37}">
      <dgm:prSet/>
      <dgm:spPr/>
      <dgm:t>
        <a:bodyPr/>
        <a:lstStyle/>
        <a:p>
          <a:endParaRPr lang="en-US"/>
        </a:p>
      </dgm:t>
    </dgm:pt>
    <dgm:pt modelId="{B5976C3C-4D0C-46D4-9CD3-6032DCF939C9}" type="sibTrans" cxnId="{A38C3BFE-15B9-4422-9413-7637B2BFCB37}">
      <dgm:prSet/>
      <dgm:spPr/>
      <dgm:t>
        <a:bodyPr/>
        <a:lstStyle/>
        <a:p>
          <a:endParaRPr lang="en-US"/>
        </a:p>
      </dgm:t>
    </dgm:pt>
    <dgm:pt modelId="{CBC37A19-4328-4628-B392-D1D8BACA1225}" type="pres">
      <dgm:prSet presAssocID="{1A56CDBE-0F5D-492D-A071-5F10A6A00B18}" presName="outerComposite" presStyleCnt="0">
        <dgm:presLayoutVars>
          <dgm:chMax val="5"/>
          <dgm:dir/>
          <dgm:resizeHandles val="exact"/>
        </dgm:presLayoutVars>
      </dgm:prSet>
      <dgm:spPr/>
    </dgm:pt>
    <dgm:pt modelId="{608A6AF4-9792-44A3-A723-6D0A36937A64}" type="pres">
      <dgm:prSet presAssocID="{1A56CDBE-0F5D-492D-A071-5F10A6A00B18}" presName="dummyMaxCanvas" presStyleCnt="0">
        <dgm:presLayoutVars/>
      </dgm:prSet>
      <dgm:spPr/>
    </dgm:pt>
    <dgm:pt modelId="{EA723607-0661-43D1-A65E-EB4F596D0B5A}" type="pres">
      <dgm:prSet presAssocID="{1A56CDBE-0F5D-492D-A071-5F10A6A00B18}" presName="FourNodes_1" presStyleLbl="node1" presStyleIdx="0" presStyleCnt="4">
        <dgm:presLayoutVars>
          <dgm:bulletEnabled val="1"/>
        </dgm:presLayoutVars>
      </dgm:prSet>
      <dgm:spPr/>
    </dgm:pt>
    <dgm:pt modelId="{BE87DF5C-AD8D-4C02-AA85-463709496E18}" type="pres">
      <dgm:prSet presAssocID="{1A56CDBE-0F5D-492D-A071-5F10A6A00B18}" presName="FourNodes_2" presStyleLbl="node1" presStyleIdx="1" presStyleCnt="4">
        <dgm:presLayoutVars>
          <dgm:bulletEnabled val="1"/>
        </dgm:presLayoutVars>
      </dgm:prSet>
      <dgm:spPr/>
    </dgm:pt>
    <dgm:pt modelId="{F84F9572-E1E8-48AE-895F-E61D93EB01F8}" type="pres">
      <dgm:prSet presAssocID="{1A56CDBE-0F5D-492D-A071-5F10A6A00B18}" presName="FourNodes_3" presStyleLbl="node1" presStyleIdx="2" presStyleCnt="4">
        <dgm:presLayoutVars>
          <dgm:bulletEnabled val="1"/>
        </dgm:presLayoutVars>
      </dgm:prSet>
      <dgm:spPr/>
    </dgm:pt>
    <dgm:pt modelId="{C43E6DF2-BD0E-4105-9D3A-4BDDD595B493}" type="pres">
      <dgm:prSet presAssocID="{1A56CDBE-0F5D-492D-A071-5F10A6A00B18}" presName="FourNodes_4" presStyleLbl="node1" presStyleIdx="3" presStyleCnt="4">
        <dgm:presLayoutVars>
          <dgm:bulletEnabled val="1"/>
        </dgm:presLayoutVars>
      </dgm:prSet>
      <dgm:spPr/>
    </dgm:pt>
    <dgm:pt modelId="{60DA0BCF-8F9D-42C0-925E-D819FB0A6808}" type="pres">
      <dgm:prSet presAssocID="{1A56CDBE-0F5D-492D-A071-5F10A6A00B18}" presName="FourConn_1-2" presStyleLbl="fgAccFollowNode1" presStyleIdx="0" presStyleCnt="3">
        <dgm:presLayoutVars>
          <dgm:bulletEnabled val="1"/>
        </dgm:presLayoutVars>
      </dgm:prSet>
      <dgm:spPr/>
    </dgm:pt>
    <dgm:pt modelId="{225C2327-D5BD-45A3-A3AE-2D1EAD9D4471}" type="pres">
      <dgm:prSet presAssocID="{1A56CDBE-0F5D-492D-A071-5F10A6A00B18}" presName="FourConn_2-3" presStyleLbl="fgAccFollowNode1" presStyleIdx="1" presStyleCnt="3">
        <dgm:presLayoutVars>
          <dgm:bulletEnabled val="1"/>
        </dgm:presLayoutVars>
      </dgm:prSet>
      <dgm:spPr/>
    </dgm:pt>
    <dgm:pt modelId="{E67FF5E5-4A24-479A-AAE9-50AD5D8D6C15}" type="pres">
      <dgm:prSet presAssocID="{1A56CDBE-0F5D-492D-A071-5F10A6A00B18}" presName="FourConn_3-4" presStyleLbl="fgAccFollowNode1" presStyleIdx="2" presStyleCnt="3">
        <dgm:presLayoutVars>
          <dgm:bulletEnabled val="1"/>
        </dgm:presLayoutVars>
      </dgm:prSet>
      <dgm:spPr/>
    </dgm:pt>
    <dgm:pt modelId="{383C1738-0EA9-4461-956F-326135326492}" type="pres">
      <dgm:prSet presAssocID="{1A56CDBE-0F5D-492D-A071-5F10A6A00B18}" presName="FourNodes_1_text" presStyleLbl="node1" presStyleIdx="3" presStyleCnt="4">
        <dgm:presLayoutVars>
          <dgm:bulletEnabled val="1"/>
        </dgm:presLayoutVars>
      </dgm:prSet>
      <dgm:spPr/>
    </dgm:pt>
    <dgm:pt modelId="{1E5D99FC-B78C-479E-AFDE-CCA1B541281C}" type="pres">
      <dgm:prSet presAssocID="{1A56CDBE-0F5D-492D-A071-5F10A6A00B18}" presName="FourNodes_2_text" presStyleLbl="node1" presStyleIdx="3" presStyleCnt="4">
        <dgm:presLayoutVars>
          <dgm:bulletEnabled val="1"/>
        </dgm:presLayoutVars>
      </dgm:prSet>
      <dgm:spPr/>
    </dgm:pt>
    <dgm:pt modelId="{07D74DA4-ACB8-4641-8B78-5F92BEB1177A}" type="pres">
      <dgm:prSet presAssocID="{1A56CDBE-0F5D-492D-A071-5F10A6A00B18}" presName="FourNodes_3_text" presStyleLbl="node1" presStyleIdx="3" presStyleCnt="4">
        <dgm:presLayoutVars>
          <dgm:bulletEnabled val="1"/>
        </dgm:presLayoutVars>
      </dgm:prSet>
      <dgm:spPr/>
    </dgm:pt>
    <dgm:pt modelId="{6D455243-3E76-443C-95A9-2B799ABB926A}" type="pres">
      <dgm:prSet presAssocID="{1A56CDBE-0F5D-492D-A071-5F10A6A00B18}" presName="FourNodes_4_text" presStyleLbl="node1" presStyleIdx="3" presStyleCnt="4">
        <dgm:presLayoutVars>
          <dgm:bulletEnabled val="1"/>
        </dgm:presLayoutVars>
      </dgm:prSet>
      <dgm:spPr/>
    </dgm:pt>
  </dgm:ptLst>
  <dgm:cxnLst>
    <dgm:cxn modelId="{979BD30E-4A3D-47DC-91EC-5C800F9FD065}" type="presOf" srcId="{1A56CDBE-0F5D-492D-A071-5F10A6A00B18}" destId="{CBC37A19-4328-4628-B392-D1D8BACA1225}" srcOrd="0" destOrd="0" presId="urn:microsoft.com/office/officeart/2005/8/layout/vProcess5"/>
    <dgm:cxn modelId="{79865316-943A-4C3A-B616-F4FB0B0278ED}" type="presOf" srcId="{5140C01B-2117-47F5-8090-22430FBD8048}" destId="{6D455243-3E76-443C-95A9-2B799ABB926A}" srcOrd="1" destOrd="0" presId="urn:microsoft.com/office/officeart/2005/8/layout/vProcess5"/>
    <dgm:cxn modelId="{290AC12C-ED14-42E2-803C-11A58D0F0A02}" type="presOf" srcId="{85CEC643-30BA-4A1C-8BC6-D86B7945B40A}" destId="{383C1738-0EA9-4461-956F-326135326492}" srcOrd="1" destOrd="0" presId="urn:microsoft.com/office/officeart/2005/8/layout/vProcess5"/>
    <dgm:cxn modelId="{B8F9F43D-48D9-4519-B051-7F3FF25F88CB}" type="presOf" srcId="{79BCC95B-7573-43F3-A529-B78BD8104CF8}" destId="{BE87DF5C-AD8D-4C02-AA85-463709496E18}" srcOrd="0" destOrd="0" presId="urn:microsoft.com/office/officeart/2005/8/layout/vProcess5"/>
    <dgm:cxn modelId="{4E9F9E66-C23D-4DB4-A61B-17595911E4AF}" srcId="{1A56CDBE-0F5D-492D-A071-5F10A6A00B18}" destId="{F4AF52F3-2E56-4154-BDF7-33EE11A344DD}" srcOrd="2" destOrd="0" parTransId="{F24957D2-0888-46F4-8E4E-B8AF9B5A167E}" sibTransId="{740E369D-7ADE-45F4-8271-CC2F445813FB}"/>
    <dgm:cxn modelId="{BF1A2487-FFCA-41F1-AAE0-B79BB1C19B12}" type="presOf" srcId="{C80D855C-3A59-4CAD-8234-CF66366BCEA5}" destId="{225C2327-D5BD-45A3-A3AE-2D1EAD9D4471}" srcOrd="0" destOrd="0" presId="urn:microsoft.com/office/officeart/2005/8/layout/vProcess5"/>
    <dgm:cxn modelId="{B9121094-D758-4BEA-83CE-0D98C0E260A1}" srcId="{1A56CDBE-0F5D-492D-A071-5F10A6A00B18}" destId="{85CEC643-30BA-4A1C-8BC6-D86B7945B40A}" srcOrd="0" destOrd="0" parTransId="{0EEB6515-315B-4EBD-9484-2B80078E362D}" sibTransId="{559CEF41-0887-4724-B7FE-CE12A3272445}"/>
    <dgm:cxn modelId="{B05FE494-4DB4-4BDB-AC86-BC2E5C13132F}" type="presOf" srcId="{85CEC643-30BA-4A1C-8BC6-D86B7945B40A}" destId="{EA723607-0661-43D1-A65E-EB4F596D0B5A}" srcOrd="0" destOrd="0" presId="urn:microsoft.com/office/officeart/2005/8/layout/vProcess5"/>
    <dgm:cxn modelId="{81E19FA7-4A48-40E6-BE42-687BF623E929}" type="presOf" srcId="{F4AF52F3-2E56-4154-BDF7-33EE11A344DD}" destId="{F84F9572-E1E8-48AE-895F-E61D93EB01F8}" srcOrd="0" destOrd="0" presId="urn:microsoft.com/office/officeart/2005/8/layout/vProcess5"/>
    <dgm:cxn modelId="{D26930C3-9D00-463C-9EB9-99A352452F94}" type="presOf" srcId="{5140C01B-2117-47F5-8090-22430FBD8048}" destId="{C43E6DF2-BD0E-4105-9D3A-4BDDD595B493}" srcOrd="0" destOrd="0" presId="urn:microsoft.com/office/officeart/2005/8/layout/vProcess5"/>
    <dgm:cxn modelId="{667374C4-67D5-4A2B-827E-988DEF1E6D3A}" type="presOf" srcId="{F4AF52F3-2E56-4154-BDF7-33EE11A344DD}" destId="{07D74DA4-ACB8-4641-8B78-5F92BEB1177A}" srcOrd="1" destOrd="0" presId="urn:microsoft.com/office/officeart/2005/8/layout/vProcess5"/>
    <dgm:cxn modelId="{E9E91BE1-E87A-41E1-8CED-93893E488EEE}" srcId="{1A56CDBE-0F5D-492D-A071-5F10A6A00B18}" destId="{79BCC95B-7573-43F3-A529-B78BD8104CF8}" srcOrd="1" destOrd="0" parTransId="{0CCBC29F-95F6-48F6-BF6A-837D32D92BDC}" sibTransId="{C80D855C-3A59-4CAD-8234-CF66366BCEA5}"/>
    <dgm:cxn modelId="{5E4868E1-D6E3-4E78-BAC4-5968F87E5E6D}" type="presOf" srcId="{559CEF41-0887-4724-B7FE-CE12A3272445}" destId="{60DA0BCF-8F9D-42C0-925E-D819FB0A6808}" srcOrd="0" destOrd="0" presId="urn:microsoft.com/office/officeart/2005/8/layout/vProcess5"/>
    <dgm:cxn modelId="{6C84FCE7-EF6D-4705-9873-FFCB4AAF20B8}" type="presOf" srcId="{79BCC95B-7573-43F3-A529-B78BD8104CF8}" destId="{1E5D99FC-B78C-479E-AFDE-CCA1B541281C}" srcOrd="1" destOrd="0" presId="urn:microsoft.com/office/officeart/2005/8/layout/vProcess5"/>
    <dgm:cxn modelId="{A10D0EFA-4CAE-4F92-8155-E9039EE1FE7A}" type="presOf" srcId="{740E369D-7ADE-45F4-8271-CC2F445813FB}" destId="{E67FF5E5-4A24-479A-AAE9-50AD5D8D6C15}" srcOrd="0" destOrd="0" presId="urn:microsoft.com/office/officeart/2005/8/layout/vProcess5"/>
    <dgm:cxn modelId="{A38C3BFE-15B9-4422-9413-7637B2BFCB37}" srcId="{1A56CDBE-0F5D-492D-A071-5F10A6A00B18}" destId="{5140C01B-2117-47F5-8090-22430FBD8048}" srcOrd="3" destOrd="0" parTransId="{739555E7-1D24-4679-9AAC-28DD4FA4A716}" sibTransId="{B5976C3C-4D0C-46D4-9CD3-6032DCF939C9}"/>
    <dgm:cxn modelId="{26D212DA-822C-45CE-B538-CFFE259EB0B2}" type="presParOf" srcId="{CBC37A19-4328-4628-B392-D1D8BACA1225}" destId="{608A6AF4-9792-44A3-A723-6D0A36937A64}" srcOrd="0" destOrd="0" presId="urn:microsoft.com/office/officeart/2005/8/layout/vProcess5"/>
    <dgm:cxn modelId="{50D6FDCA-9125-4574-A652-C86CCE8EB278}" type="presParOf" srcId="{CBC37A19-4328-4628-B392-D1D8BACA1225}" destId="{EA723607-0661-43D1-A65E-EB4F596D0B5A}" srcOrd="1" destOrd="0" presId="urn:microsoft.com/office/officeart/2005/8/layout/vProcess5"/>
    <dgm:cxn modelId="{C8F0E362-AE22-4620-9953-C999D4D28FE5}" type="presParOf" srcId="{CBC37A19-4328-4628-B392-D1D8BACA1225}" destId="{BE87DF5C-AD8D-4C02-AA85-463709496E18}" srcOrd="2" destOrd="0" presId="urn:microsoft.com/office/officeart/2005/8/layout/vProcess5"/>
    <dgm:cxn modelId="{1B1AA463-CDE6-4F39-A901-016EDEACA4E8}" type="presParOf" srcId="{CBC37A19-4328-4628-B392-D1D8BACA1225}" destId="{F84F9572-E1E8-48AE-895F-E61D93EB01F8}" srcOrd="3" destOrd="0" presId="urn:microsoft.com/office/officeart/2005/8/layout/vProcess5"/>
    <dgm:cxn modelId="{D2145CDC-3F3B-4250-9B9A-C9CF587DA48B}" type="presParOf" srcId="{CBC37A19-4328-4628-B392-D1D8BACA1225}" destId="{C43E6DF2-BD0E-4105-9D3A-4BDDD595B493}" srcOrd="4" destOrd="0" presId="urn:microsoft.com/office/officeart/2005/8/layout/vProcess5"/>
    <dgm:cxn modelId="{9C87BBE3-187C-4A82-BA09-4BE431C4EC82}" type="presParOf" srcId="{CBC37A19-4328-4628-B392-D1D8BACA1225}" destId="{60DA0BCF-8F9D-42C0-925E-D819FB0A6808}" srcOrd="5" destOrd="0" presId="urn:microsoft.com/office/officeart/2005/8/layout/vProcess5"/>
    <dgm:cxn modelId="{44A0CD21-5CFD-419C-BECE-D41798DED14E}" type="presParOf" srcId="{CBC37A19-4328-4628-B392-D1D8BACA1225}" destId="{225C2327-D5BD-45A3-A3AE-2D1EAD9D4471}" srcOrd="6" destOrd="0" presId="urn:microsoft.com/office/officeart/2005/8/layout/vProcess5"/>
    <dgm:cxn modelId="{4DEA3971-29B1-4966-A0FA-0966EA8E2AC7}" type="presParOf" srcId="{CBC37A19-4328-4628-B392-D1D8BACA1225}" destId="{E67FF5E5-4A24-479A-AAE9-50AD5D8D6C15}" srcOrd="7" destOrd="0" presId="urn:microsoft.com/office/officeart/2005/8/layout/vProcess5"/>
    <dgm:cxn modelId="{39BA50B5-AF21-4BE8-8A0E-B4FD681B61D3}" type="presParOf" srcId="{CBC37A19-4328-4628-B392-D1D8BACA1225}" destId="{383C1738-0EA9-4461-956F-326135326492}" srcOrd="8" destOrd="0" presId="urn:microsoft.com/office/officeart/2005/8/layout/vProcess5"/>
    <dgm:cxn modelId="{D8A2E643-E741-4897-B71A-4935770988BC}" type="presParOf" srcId="{CBC37A19-4328-4628-B392-D1D8BACA1225}" destId="{1E5D99FC-B78C-479E-AFDE-CCA1B541281C}" srcOrd="9" destOrd="0" presId="urn:microsoft.com/office/officeart/2005/8/layout/vProcess5"/>
    <dgm:cxn modelId="{7E7CA1A2-96C8-4465-889A-6CD43E69A19B}" type="presParOf" srcId="{CBC37A19-4328-4628-B392-D1D8BACA1225}" destId="{07D74DA4-ACB8-4641-8B78-5F92BEB1177A}" srcOrd="10" destOrd="0" presId="urn:microsoft.com/office/officeart/2005/8/layout/vProcess5"/>
    <dgm:cxn modelId="{9C7FDFB0-D0B3-4778-997B-00BC4D3035C9}" type="presParOf" srcId="{CBC37A19-4328-4628-B392-D1D8BACA1225}" destId="{6D455243-3E76-443C-95A9-2B799ABB926A}"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3.xml><?xml version="1.0" encoding="utf-8"?>
<dgm:dataModel xmlns:dgm="http://schemas.openxmlformats.org/drawingml/2006/diagram" xmlns:a="http://schemas.openxmlformats.org/drawingml/2006/main">
  <dgm:ptLst>
    <dgm:pt modelId="{5C6696D8-4105-47FE-824B-C0FF56CDB54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ED866B4-CB20-4FB7-B4E8-FE2C51C8CF8B}">
      <dgm:prSet/>
      <dgm:spPr/>
      <dgm:t>
        <a:bodyPr/>
        <a:lstStyle/>
        <a:p>
          <a:r>
            <a:rPr lang="en-GB" baseline="0"/>
            <a:t>Frequency and intensity pain, rash and fever, as well as persistent elevation of acute phase reactants, determine the severity of the disease.</a:t>
          </a:r>
          <a:endParaRPr lang="en-US"/>
        </a:p>
      </dgm:t>
    </dgm:pt>
    <dgm:pt modelId="{3F27F54F-06FD-4241-9403-554F0E13BBF5}" type="parTrans" cxnId="{91A0D065-5359-4F2A-A27F-BBBD64CDE8EF}">
      <dgm:prSet/>
      <dgm:spPr/>
      <dgm:t>
        <a:bodyPr/>
        <a:lstStyle/>
        <a:p>
          <a:endParaRPr lang="en-US"/>
        </a:p>
      </dgm:t>
    </dgm:pt>
    <dgm:pt modelId="{49A1F748-23F3-4EFF-B048-FF2B03BA4C2E}" type="sibTrans" cxnId="{91A0D065-5359-4F2A-A27F-BBBD64CDE8EF}">
      <dgm:prSet/>
      <dgm:spPr/>
      <dgm:t>
        <a:bodyPr/>
        <a:lstStyle/>
        <a:p>
          <a:endParaRPr lang="en-US"/>
        </a:p>
      </dgm:t>
    </dgm:pt>
    <dgm:pt modelId="{22F9B2CB-2CA5-45AE-B418-8A58271E2AFE}">
      <dgm:prSet/>
      <dgm:spPr/>
      <dgm:t>
        <a:bodyPr/>
        <a:lstStyle/>
        <a:p>
          <a:r>
            <a:rPr lang="en-GB" baseline="0"/>
            <a:t>Refractory inflammatory anaemia and AA amyloidosis are severe complications of Schnitzler syndrome.</a:t>
          </a:r>
          <a:endParaRPr lang="en-US"/>
        </a:p>
      </dgm:t>
    </dgm:pt>
    <dgm:pt modelId="{70F53E5C-81D9-4F2E-A464-C75AC08EA6C9}" type="parTrans" cxnId="{714926C2-FECE-4955-80F5-931D46DED2F6}">
      <dgm:prSet/>
      <dgm:spPr/>
      <dgm:t>
        <a:bodyPr/>
        <a:lstStyle/>
        <a:p>
          <a:endParaRPr lang="en-US"/>
        </a:p>
      </dgm:t>
    </dgm:pt>
    <dgm:pt modelId="{E6C606E2-AE88-4F3A-81EF-70B8E2DEB1C0}" type="sibTrans" cxnId="{714926C2-FECE-4955-80F5-931D46DED2F6}">
      <dgm:prSet/>
      <dgm:spPr/>
      <dgm:t>
        <a:bodyPr/>
        <a:lstStyle/>
        <a:p>
          <a:endParaRPr lang="en-US"/>
        </a:p>
      </dgm:t>
    </dgm:pt>
    <dgm:pt modelId="{0B3B4D90-4DB9-4993-84CE-D0E0CE61D201}">
      <dgm:prSet/>
      <dgm:spPr/>
      <dgm:t>
        <a:bodyPr/>
        <a:lstStyle/>
        <a:p>
          <a:r>
            <a:rPr lang="en-GB" baseline="0"/>
            <a:t>Between 15% and 20% of patients will develop a B-cell lymphoproliferative disorder, a percentage close to patients with monoclonal IgM gammopathies in general.</a:t>
          </a:r>
          <a:endParaRPr lang="en-US"/>
        </a:p>
      </dgm:t>
    </dgm:pt>
    <dgm:pt modelId="{A37524EE-C4DB-45DF-838A-085953D80E7D}" type="parTrans" cxnId="{E1B7FB6E-AF51-43CD-A45B-D1B6D18F68C2}">
      <dgm:prSet/>
      <dgm:spPr/>
      <dgm:t>
        <a:bodyPr/>
        <a:lstStyle/>
        <a:p>
          <a:endParaRPr lang="en-US"/>
        </a:p>
      </dgm:t>
    </dgm:pt>
    <dgm:pt modelId="{16C0397A-E182-4EE3-BAE2-149576FB9EF1}" type="sibTrans" cxnId="{E1B7FB6E-AF51-43CD-A45B-D1B6D18F68C2}">
      <dgm:prSet/>
      <dgm:spPr/>
      <dgm:t>
        <a:bodyPr/>
        <a:lstStyle/>
        <a:p>
          <a:endParaRPr lang="en-US"/>
        </a:p>
      </dgm:t>
    </dgm:pt>
    <dgm:pt modelId="{B49E8B24-793B-4C59-87E3-F37188E36E64}">
      <dgm:prSet/>
      <dgm:spPr/>
      <dgm:t>
        <a:bodyPr/>
        <a:lstStyle/>
        <a:p>
          <a:r>
            <a:rPr lang="en-GB" baseline="0"/>
            <a:t>Prognosis depends on the development of AA amyloidosis or haemoproliferative disorder.</a:t>
          </a:r>
          <a:endParaRPr lang="en-US"/>
        </a:p>
      </dgm:t>
    </dgm:pt>
    <dgm:pt modelId="{52C25C96-AEDC-4223-A24E-28950D21DB75}" type="parTrans" cxnId="{67FEE9F1-AD2F-4D86-9280-C9BB24025687}">
      <dgm:prSet/>
      <dgm:spPr/>
      <dgm:t>
        <a:bodyPr/>
        <a:lstStyle/>
        <a:p>
          <a:endParaRPr lang="en-US"/>
        </a:p>
      </dgm:t>
    </dgm:pt>
    <dgm:pt modelId="{283A9665-FB64-4633-B5B0-DDA282C0E8B6}" type="sibTrans" cxnId="{67FEE9F1-AD2F-4D86-9280-C9BB24025687}">
      <dgm:prSet/>
      <dgm:spPr/>
      <dgm:t>
        <a:bodyPr/>
        <a:lstStyle/>
        <a:p>
          <a:endParaRPr lang="en-US"/>
        </a:p>
      </dgm:t>
    </dgm:pt>
    <dgm:pt modelId="{ABE07362-B043-411E-A6AB-15106974CF5E}" type="pres">
      <dgm:prSet presAssocID="{5C6696D8-4105-47FE-824B-C0FF56CDB54A}" presName="linear" presStyleCnt="0">
        <dgm:presLayoutVars>
          <dgm:animLvl val="lvl"/>
          <dgm:resizeHandles val="exact"/>
        </dgm:presLayoutVars>
      </dgm:prSet>
      <dgm:spPr/>
    </dgm:pt>
    <dgm:pt modelId="{8E890B15-12C5-45C6-A8A9-1E99509D8394}" type="pres">
      <dgm:prSet presAssocID="{0ED866B4-CB20-4FB7-B4E8-FE2C51C8CF8B}" presName="parentText" presStyleLbl="node1" presStyleIdx="0" presStyleCnt="4">
        <dgm:presLayoutVars>
          <dgm:chMax val="0"/>
          <dgm:bulletEnabled val="1"/>
        </dgm:presLayoutVars>
      </dgm:prSet>
      <dgm:spPr/>
    </dgm:pt>
    <dgm:pt modelId="{D754A4A0-0F8A-4976-B2AB-61733019CD13}" type="pres">
      <dgm:prSet presAssocID="{49A1F748-23F3-4EFF-B048-FF2B03BA4C2E}" presName="spacer" presStyleCnt="0"/>
      <dgm:spPr/>
    </dgm:pt>
    <dgm:pt modelId="{A0107E54-F790-4F91-ADE2-4F4F0EA2346F}" type="pres">
      <dgm:prSet presAssocID="{22F9B2CB-2CA5-45AE-B418-8A58271E2AFE}" presName="parentText" presStyleLbl="node1" presStyleIdx="1" presStyleCnt="4">
        <dgm:presLayoutVars>
          <dgm:chMax val="0"/>
          <dgm:bulletEnabled val="1"/>
        </dgm:presLayoutVars>
      </dgm:prSet>
      <dgm:spPr/>
    </dgm:pt>
    <dgm:pt modelId="{D54A0B3F-A6D7-499A-894B-D732EC858145}" type="pres">
      <dgm:prSet presAssocID="{E6C606E2-AE88-4F3A-81EF-70B8E2DEB1C0}" presName="spacer" presStyleCnt="0"/>
      <dgm:spPr/>
    </dgm:pt>
    <dgm:pt modelId="{58F5232F-C02E-4C9E-9075-18A20F96E0F1}" type="pres">
      <dgm:prSet presAssocID="{0B3B4D90-4DB9-4993-84CE-D0E0CE61D201}" presName="parentText" presStyleLbl="node1" presStyleIdx="2" presStyleCnt="4">
        <dgm:presLayoutVars>
          <dgm:chMax val="0"/>
          <dgm:bulletEnabled val="1"/>
        </dgm:presLayoutVars>
      </dgm:prSet>
      <dgm:spPr/>
    </dgm:pt>
    <dgm:pt modelId="{C5FBA41E-4223-423B-94F0-F4124A062784}" type="pres">
      <dgm:prSet presAssocID="{16C0397A-E182-4EE3-BAE2-149576FB9EF1}" presName="spacer" presStyleCnt="0"/>
      <dgm:spPr/>
    </dgm:pt>
    <dgm:pt modelId="{DE0983E1-A9CD-49EE-8C3C-2635B7E08B4E}" type="pres">
      <dgm:prSet presAssocID="{B49E8B24-793B-4C59-87E3-F37188E36E64}" presName="parentText" presStyleLbl="node1" presStyleIdx="3" presStyleCnt="4">
        <dgm:presLayoutVars>
          <dgm:chMax val="0"/>
          <dgm:bulletEnabled val="1"/>
        </dgm:presLayoutVars>
      </dgm:prSet>
      <dgm:spPr/>
    </dgm:pt>
  </dgm:ptLst>
  <dgm:cxnLst>
    <dgm:cxn modelId="{8FFBC60C-D3B3-4227-92E3-042CB204EEA1}" type="presOf" srcId="{0ED866B4-CB20-4FB7-B4E8-FE2C51C8CF8B}" destId="{8E890B15-12C5-45C6-A8A9-1E99509D8394}" srcOrd="0" destOrd="0" presId="urn:microsoft.com/office/officeart/2005/8/layout/vList2"/>
    <dgm:cxn modelId="{31330E20-F060-4554-9E38-E2D79F42BCB4}" type="presOf" srcId="{0B3B4D90-4DB9-4993-84CE-D0E0CE61D201}" destId="{58F5232F-C02E-4C9E-9075-18A20F96E0F1}" srcOrd="0" destOrd="0" presId="urn:microsoft.com/office/officeart/2005/8/layout/vList2"/>
    <dgm:cxn modelId="{91A0D065-5359-4F2A-A27F-BBBD64CDE8EF}" srcId="{5C6696D8-4105-47FE-824B-C0FF56CDB54A}" destId="{0ED866B4-CB20-4FB7-B4E8-FE2C51C8CF8B}" srcOrd="0" destOrd="0" parTransId="{3F27F54F-06FD-4241-9403-554F0E13BBF5}" sibTransId="{49A1F748-23F3-4EFF-B048-FF2B03BA4C2E}"/>
    <dgm:cxn modelId="{E1B7FB6E-AF51-43CD-A45B-D1B6D18F68C2}" srcId="{5C6696D8-4105-47FE-824B-C0FF56CDB54A}" destId="{0B3B4D90-4DB9-4993-84CE-D0E0CE61D201}" srcOrd="2" destOrd="0" parTransId="{A37524EE-C4DB-45DF-838A-085953D80E7D}" sibTransId="{16C0397A-E182-4EE3-BAE2-149576FB9EF1}"/>
    <dgm:cxn modelId="{26EC6B73-641E-4501-817A-974A8FB3C22E}" type="presOf" srcId="{5C6696D8-4105-47FE-824B-C0FF56CDB54A}" destId="{ABE07362-B043-411E-A6AB-15106974CF5E}" srcOrd="0" destOrd="0" presId="urn:microsoft.com/office/officeart/2005/8/layout/vList2"/>
    <dgm:cxn modelId="{F18D0698-A2C1-487C-B465-7F95891CEDEF}" type="presOf" srcId="{B49E8B24-793B-4C59-87E3-F37188E36E64}" destId="{DE0983E1-A9CD-49EE-8C3C-2635B7E08B4E}" srcOrd="0" destOrd="0" presId="urn:microsoft.com/office/officeart/2005/8/layout/vList2"/>
    <dgm:cxn modelId="{714926C2-FECE-4955-80F5-931D46DED2F6}" srcId="{5C6696D8-4105-47FE-824B-C0FF56CDB54A}" destId="{22F9B2CB-2CA5-45AE-B418-8A58271E2AFE}" srcOrd="1" destOrd="0" parTransId="{70F53E5C-81D9-4F2E-A464-C75AC08EA6C9}" sibTransId="{E6C606E2-AE88-4F3A-81EF-70B8E2DEB1C0}"/>
    <dgm:cxn modelId="{67FEE9F1-AD2F-4D86-9280-C9BB24025687}" srcId="{5C6696D8-4105-47FE-824B-C0FF56CDB54A}" destId="{B49E8B24-793B-4C59-87E3-F37188E36E64}" srcOrd="3" destOrd="0" parTransId="{52C25C96-AEDC-4223-A24E-28950D21DB75}" sibTransId="{283A9665-FB64-4633-B5B0-DDA282C0E8B6}"/>
    <dgm:cxn modelId="{3B5FE9F2-EC5A-424B-94DE-667F4AA2209B}" type="presOf" srcId="{22F9B2CB-2CA5-45AE-B418-8A58271E2AFE}" destId="{A0107E54-F790-4F91-ADE2-4F4F0EA2346F}" srcOrd="0" destOrd="0" presId="urn:microsoft.com/office/officeart/2005/8/layout/vList2"/>
    <dgm:cxn modelId="{4BE00DDB-0412-430C-9F2A-0E9B7A4ED68C}" type="presParOf" srcId="{ABE07362-B043-411E-A6AB-15106974CF5E}" destId="{8E890B15-12C5-45C6-A8A9-1E99509D8394}" srcOrd="0" destOrd="0" presId="urn:microsoft.com/office/officeart/2005/8/layout/vList2"/>
    <dgm:cxn modelId="{F937865D-F613-451D-B89A-1FB1249E065B}" type="presParOf" srcId="{ABE07362-B043-411E-A6AB-15106974CF5E}" destId="{D754A4A0-0F8A-4976-B2AB-61733019CD13}" srcOrd="1" destOrd="0" presId="urn:microsoft.com/office/officeart/2005/8/layout/vList2"/>
    <dgm:cxn modelId="{85D96192-E502-4E47-9108-87FEB92FC0F4}" type="presParOf" srcId="{ABE07362-B043-411E-A6AB-15106974CF5E}" destId="{A0107E54-F790-4F91-ADE2-4F4F0EA2346F}" srcOrd="2" destOrd="0" presId="urn:microsoft.com/office/officeart/2005/8/layout/vList2"/>
    <dgm:cxn modelId="{370226E9-D4D4-4F67-BED3-1076D33E9E27}" type="presParOf" srcId="{ABE07362-B043-411E-A6AB-15106974CF5E}" destId="{D54A0B3F-A6D7-499A-894B-D732EC858145}" srcOrd="3" destOrd="0" presId="urn:microsoft.com/office/officeart/2005/8/layout/vList2"/>
    <dgm:cxn modelId="{705D5E5E-C220-469E-8940-9C57FC9320ED}" type="presParOf" srcId="{ABE07362-B043-411E-A6AB-15106974CF5E}" destId="{58F5232F-C02E-4C9E-9075-18A20F96E0F1}" srcOrd="4" destOrd="0" presId="urn:microsoft.com/office/officeart/2005/8/layout/vList2"/>
    <dgm:cxn modelId="{598422DF-ED50-455B-B175-53DA651FF081}" type="presParOf" srcId="{ABE07362-B043-411E-A6AB-15106974CF5E}" destId="{C5FBA41E-4223-423B-94F0-F4124A062784}" srcOrd="5" destOrd="0" presId="urn:microsoft.com/office/officeart/2005/8/layout/vList2"/>
    <dgm:cxn modelId="{F920D8D4-2759-4F77-9380-5D2288B88A77}" type="presParOf" srcId="{ABE07362-B043-411E-A6AB-15106974CF5E}" destId="{DE0983E1-A9CD-49EE-8C3C-2635B7E08B4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4.xml><?xml version="1.0" encoding="utf-8"?>
<dgm:dataModel xmlns:dgm="http://schemas.openxmlformats.org/drawingml/2006/diagram" xmlns:a="http://schemas.openxmlformats.org/drawingml/2006/main">
  <dgm:ptLst>
    <dgm:pt modelId="{A2CCE52C-A67A-434D-9DE3-828E628F6FB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DEA09A7-0E23-43A2-8964-898149DDECFC}">
      <dgm:prSet/>
      <dgm:spPr/>
      <dgm:t>
        <a:bodyPr/>
        <a:lstStyle/>
        <a:p>
          <a:r>
            <a:rPr lang="en-GB" baseline="0"/>
            <a:t>autoimmune peripheral neuropathy.</a:t>
          </a:r>
          <a:endParaRPr lang="en-US"/>
        </a:p>
      </dgm:t>
    </dgm:pt>
    <dgm:pt modelId="{8E03F65D-3109-4D09-BB45-E01EFC30C545}" type="parTrans" cxnId="{F4499DFC-CED1-444C-8A5E-B376117ADCA1}">
      <dgm:prSet/>
      <dgm:spPr/>
      <dgm:t>
        <a:bodyPr/>
        <a:lstStyle/>
        <a:p>
          <a:endParaRPr lang="en-US"/>
        </a:p>
      </dgm:t>
    </dgm:pt>
    <dgm:pt modelId="{B6234918-6D4F-4804-9AAA-BAB2F10F0847}" type="sibTrans" cxnId="{F4499DFC-CED1-444C-8A5E-B376117ADCA1}">
      <dgm:prSet/>
      <dgm:spPr/>
      <dgm:t>
        <a:bodyPr/>
        <a:lstStyle/>
        <a:p>
          <a:endParaRPr lang="en-US"/>
        </a:p>
      </dgm:t>
    </dgm:pt>
    <dgm:pt modelId="{87585BF2-D44B-4154-8B43-C10227CEE72D}">
      <dgm:prSet/>
      <dgm:spPr/>
      <dgm:t>
        <a:bodyPr/>
        <a:lstStyle/>
        <a:p>
          <a:r>
            <a:rPr lang="en-GB" baseline="0"/>
            <a:t>C4 deficiencies. </a:t>
          </a:r>
          <a:endParaRPr lang="en-US"/>
        </a:p>
      </dgm:t>
    </dgm:pt>
    <dgm:pt modelId="{F78FECB8-ADA1-43E1-9FBD-7E40BA05EC18}" type="parTrans" cxnId="{7138EEFC-744A-4D52-99EC-D73CA81F531A}">
      <dgm:prSet/>
      <dgm:spPr/>
      <dgm:t>
        <a:bodyPr/>
        <a:lstStyle/>
        <a:p>
          <a:endParaRPr lang="en-US"/>
        </a:p>
      </dgm:t>
    </dgm:pt>
    <dgm:pt modelId="{7F085E49-A327-4121-A0D1-25BD27AC29E1}" type="sibTrans" cxnId="{7138EEFC-744A-4D52-99EC-D73CA81F531A}">
      <dgm:prSet/>
      <dgm:spPr/>
      <dgm:t>
        <a:bodyPr/>
        <a:lstStyle/>
        <a:p>
          <a:endParaRPr lang="en-US"/>
        </a:p>
      </dgm:t>
    </dgm:pt>
    <dgm:pt modelId="{4414CD38-0693-4111-9BD3-74980DF13867}">
      <dgm:prSet/>
      <dgm:spPr/>
      <dgm:t>
        <a:bodyPr/>
        <a:lstStyle/>
        <a:p>
          <a:r>
            <a:rPr lang="en-GB" baseline="0"/>
            <a:t>nodular regenerative hyperplasia of the liver. </a:t>
          </a:r>
          <a:endParaRPr lang="en-US"/>
        </a:p>
      </dgm:t>
    </dgm:pt>
    <dgm:pt modelId="{6EBE8778-928C-412D-A0F4-01780F95D084}" type="parTrans" cxnId="{C5CC8AC6-3D57-42F4-AD44-622E4A1EE079}">
      <dgm:prSet/>
      <dgm:spPr/>
      <dgm:t>
        <a:bodyPr/>
        <a:lstStyle/>
        <a:p>
          <a:endParaRPr lang="en-US"/>
        </a:p>
      </dgm:t>
    </dgm:pt>
    <dgm:pt modelId="{9E5EC89D-6C1D-44CB-BD80-33651C8E9026}" type="sibTrans" cxnId="{C5CC8AC6-3D57-42F4-AD44-622E4A1EE079}">
      <dgm:prSet/>
      <dgm:spPr/>
      <dgm:t>
        <a:bodyPr/>
        <a:lstStyle/>
        <a:p>
          <a:endParaRPr lang="en-US"/>
        </a:p>
      </dgm:t>
    </dgm:pt>
    <dgm:pt modelId="{E5E45A51-F837-414E-9885-9A0364E5C847}">
      <dgm:prSet/>
      <dgm:spPr/>
      <dgm:t>
        <a:bodyPr/>
        <a:lstStyle/>
        <a:p>
          <a:r>
            <a:rPr lang="en-GB" baseline="0"/>
            <a:t>pancreatitis</a:t>
          </a:r>
          <a:endParaRPr lang="en-US"/>
        </a:p>
      </dgm:t>
    </dgm:pt>
    <dgm:pt modelId="{13B7FB2A-0713-4D0C-A3F7-A2399287AE95}" type="parTrans" cxnId="{6EBBA5BE-51F8-4C7D-86ED-B30EBF37BF41}">
      <dgm:prSet/>
      <dgm:spPr/>
      <dgm:t>
        <a:bodyPr/>
        <a:lstStyle/>
        <a:p>
          <a:endParaRPr lang="en-US"/>
        </a:p>
      </dgm:t>
    </dgm:pt>
    <dgm:pt modelId="{6233EC85-C41C-4EC0-99BF-326988FF4817}" type="sibTrans" cxnId="{6EBBA5BE-51F8-4C7D-86ED-B30EBF37BF41}">
      <dgm:prSet/>
      <dgm:spPr/>
      <dgm:t>
        <a:bodyPr/>
        <a:lstStyle/>
        <a:p>
          <a:endParaRPr lang="en-US"/>
        </a:p>
      </dgm:t>
    </dgm:pt>
    <dgm:pt modelId="{85E1936C-ECFF-42F9-AAE9-13EC612A86BC}">
      <dgm:prSet/>
      <dgm:spPr/>
      <dgm:t>
        <a:bodyPr/>
        <a:lstStyle/>
        <a:p>
          <a:r>
            <a:rPr lang="en-GB" baseline="0"/>
            <a:t>pseudoxanthoma elasticum. </a:t>
          </a:r>
          <a:endParaRPr lang="en-US"/>
        </a:p>
      </dgm:t>
    </dgm:pt>
    <dgm:pt modelId="{4AF81423-FFC8-4EDA-8B71-41EEA80B8096}" type="parTrans" cxnId="{6A2ED37C-D63D-48FE-AAEE-85205E378325}">
      <dgm:prSet/>
      <dgm:spPr/>
      <dgm:t>
        <a:bodyPr/>
        <a:lstStyle/>
        <a:p>
          <a:endParaRPr lang="en-US"/>
        </a:p>
      </dgm:t>
    </dgm:pt>
    <dgm:pt modelId="{B94B8D15-B0A8-40D7-9152-5082AA03CF33}" type="sibTrans" cxnId="{6A2ED37C-D63D-48FE-AAEE-85205E378325}">
      <dgm:prSet/>
      <dgm:spPr/>
      <dgm:t>
        <a:bodyPr/>
        <a:lstStyle/>
        <a:p>
          <a:endParaRPr lang="en-US"/>
        </a:p>
      </dgm:t>
    </dgm:pt>
    <dgm:pt modelId="{E9521D9D-158A-4C5A-A0A0-1AFBF867185A}">
      <dgm:prSet/>
      <dgm:spPr/>
      <dgm:t>
        <a:bodyPr/>
        <a:lstStyle/>
        <a:p>
          <a:r>
            <a:rPr lang="en-GB" baseline="0"/>
            <a:t>impairment of renal function. </a:t>
          </a:r>
          <a:endParaRPr lang="en-US"/>
        </a:p>
      </dgm:t>
    </dgm:pt>
    <dgm:pt modelId="{1A84DE1D-62B8-43A3-84EE-53B901514D0F}" type="parTrans" cxnId="{C7F518E6-45CF-4A35-B3AD-DFF1E7AD5EA9}">
      <dgm:prSet/>
      <dgm:spPr/>
      <dgm:t>
        <a:bodyPr/>
        <a:lstStyle/>
        <a:p>
          <a:endParaRPr lang="en-US"/>
        </a:p>
      </dgm:t>
    </dgm:pt>
    <dgm:pt modelId="{B39B0A88-291A-4949-A6E3-BAF29268D91C}" type="sibTrans" cxnId="{C7F518E6-45CF-4A35-B3AD-DFF1E7AD5EA9}">
      <dgm:prSet/>
      <dgm:spPr/>
      <dgm:t>
        <a:bodyPr/>
        <a:lstStyle/>
        <a:p>
          <a:endParaRPr lang="en-US"/>
        </a:p>
      </dgm:t>
    </dgm:pt>
    <dgm:pt modelId="{57201D39-C074-4448-B0A9-5F66002FE09D}">
      <dgm:prSet/>
      <dgm:spPr/>
      <dgm:t>
        <a:bodyPr/>
        <a:lstStyle/>
        <a:p>
          <a:r>
            <a:rPr lang="en-GB" baseline="0"/>
            <a:t>antiphospholipid antibodie.</a:t>
          </a:r>
          <a:endParaRPr lang="en-US"/>
        </a:p>
      </dgm:t>
    </dgm:pt>
    <dgm:pt modelId="{697EF80D-C2E7-4368-93F9-6C594DDE9959}" type="parTrans" cxnId="{C5ED62FA-700C-4201-86D3-D6F4728D5318}">
      <dgm:prSet/>
      <dgm:spPr/>
      <dgm:t>
        <a:bodyPr/>
        <a:lstStyle/>
        <a:p>
          <a:endParaRPr lang="en-US"/>
        </a:p>
      </dgm:t>
    </dgm:pt>
    <dgm:pt modelId="{A70ACEC8-BB36-4213-8C3C-AFBBECE5A1AF}" type="sibTrans" cxnId="{C5ED62FA-700C-4201-86D3-D6F4728D5318}">
      <dgm:prSet/>
      <dgm:spPr/>
      <dgm:t>
        <a:bodyPr/>
        <a:lstStyle/>
        <a:p>
          <a:endParaRPr lang="en-US"/>
        </a:p>
      </dgm:t>
    </dgm:pt>
    <dgm:pt modelId="{5A208277-6140-4BD5-942C-0086FFB295F3}">
      <dgm:prSet/>
      <dgm:spPr/>
      <dgm:t>
        <a:bodyPr/>
        <a:lstStyle/>
        <a:p>
          <a:r>
            <a:rPr lang="en-GB" baseline="0"/>
            <a:t>hearing loss.</a:t>
          </a:r>
          <a:endParaRPr lang="en-US"/>
        </a:p>
      </dgm:t>
    </dgm:pt>
    <dgm:pt modelId="{6DCD2B0E-108B-4F25-A5B5-2FBD9FEACA78}" type="parTrans" cxnId="{825BB8FD-7960-4605-A4AC-0182DF025EAE}">
      <dgm:prSet/>
      <dgm:spPr/>
      <dgm:t>
        <a:bodyPr/>
        <a:lstStyle/>
        <a:p>
          <a:endParaRPr lang="en-US"/>
        </a:p>
      </dgm:t>
    </dgm:pt>
    <dgm:pt modelId="{61DDB07F-1EDA-4951-BAC7-896CD11401DA}" type="sibTrans" cxnId="{825BB8FD-7960-4605-A4AC-0182DF025EAE}">
      <dgm:prSet/>
      <dgm:spPr/>
      <dgm:t>
        <a:bodyPr/>
        <a:lstStyle/>
        <a:p>
          <a:endParaRPr lang="en-US"/>
        </a:p>
      </dgm:t>
    </dgm:pt>
    <dgm:pt modelId="{65A13C28-AD33-40BB-8851-F13F4576CD12}" type="pres">
      <dgm:prSet presAssocID="{A2CCE52C-A67A-434D-9DE3-828E628F6FBF}" presName="linear" presStyleCnt="0">
        <dgm:presLayoutVars>
          <dgm:animLvl val="lvl"/>
          <dgm:resizeHandles val="exact"/>
        </dgm:presLayoutVars>
      </dgm:prSet>
      <dgm:spPr/>
    </dgm:pt>
    <dgm:pt modelId="{79F73AE5-128D-43D9-8DFB-5691EF1C7861}" type="pres">
      <dgm:prSet presAssocID="{9DEA09A7-0E23-43A2-8964-898149DDECFC}" presName="parentText" presStyleLbl="node1" presStyleIdx="0" presStyleCnt="8">
        <dgm:presLayoutVars>
          <dgm:chMax val="0"/>
          <dgm:bulletEnabled val="1"/>
        </dgm:presLayoutVars>
      </dgm:prSet>
      <dgm:spPr/>
    </dgm:pt>
    <dgm:pt modelId="{5D65ECDB-F32F-468F-A7DD-95C1E59B38F8}" type="pres">
      <dgm:prSet presAssocID="{B6234918-6D4F-4804-9AAA-BAB2F10F0847}" presName="spacer" presStyleCnt="0"/>
      <dgm:spPr/>
    </dgm:pt>
    <dgm:pt modelId="{AE5C5347-A16D-4B29-89A0-289436FC7E98}" type="pres">
      <dgm:prSet presAssocID="{87585BF2-D44B-4154-8B43-C10227CEE72D}" presName="parentText" presStyleLbl="node1" presStyleIdx="1" presStyleCnt="8">
        <dgm:presLayoutVars>
          <dgm:chMax val="0"/>
          <dgm:bulletEnabled val="1"/>
        </dgm:presLayoutVars>
      </dgm:prSet>
      <dgm:spPr/>
    </dgm:pt>
    <dgm:pt modelId="{4728DE1D-B355-4754-85B3-E5E1012E58C1}" type="pres">
      <dgm:prSet presAssocID="{7F085E49-A327-4121-A0D1-25BD27AC29E1}" presName="spacer" presStyleCnt="0"/>
      <dgm:spPr/>
    </dgm:pt>
    <dgm:pt modelId="{6070A65B-236F-4AC5-BAAC-302BBAD1F20C}" type="pres">
      <dgm:prSet presAssocID="{4414CD38-0693-4111-9BD3-74980DF13867}" presName="parentText" presStyleLbl="node1" presStyleIdx="2" presStyleCnt="8">
        <dgm:presLayoutVars>
          <dgm:chMax val="0"/>
          <dgm:bulletEnabled val="1"/>
        </dgm:presLayoutVars>
      </dgm:prSet>
      <dgm:spPr/>
    </dgm:pt>
    <dgm:pt modelId="{C6CFD2EB-1D34-4E38-9FBD-1E3D9594E3A4}" type="pres">
      <dgm:prSet presAssocID="{9E5EC89D-6C1D-44CB-BD80-33651C8E9026}" presName="spacer" presStyleCnt="0"/>
      <dgm:spPr/>
    </dgm:pt>
    <dgm:pt modelId="{382E4533-1BA1-4259-B43E-101E049D3A7B}" type="pres">
      <dgm:prSet presAssocID="{E5E45A51-F837-414E-9885-9A0364E5C847}" presName="parentText" presStyleLbl="node1" presStyleIdx="3" presStyleCnt="8">
        <dgm:presLayoutVars>
          <dgm:chMax val="0"/>
          <dgm:bulletEnabled val="1"/>
        </dgm:presLayoutVars>
      </dgm:prSet>
      <dgm:spPr/>
    </dgm:pt>
    <dgm:pt modelId="{A10583AC-3BB6-4E0D-AA36-669515FC41EB}" type="pres">
      <dgm:prSet presAssocID="{6233EC85-C41C-4EC0-99BF-326988FF4817}" presName="spacer" presStyleCnt="0"/>
      <dgm:spPr/>
    </dgm:pt>
    <dgm:pt modelId="{2F551547-6106-471F-9175-BF73BA643C5A}" type="pres">
      <dgm:prSet presAssocID="{85E1936C-ECFF-42F9-AAE9-13EC612A86BC}" presName="parentText" presStyleLbl="node1" presStyleIdx="4" presStyleCnt="8">
        <dgm:presLayoutVars>
          <dgm:chMax val="0"/>
          <dgm:bulletEnabled val="1"/>
        </dgm:presLayoutVars>
      </dgm:prSet>
      <dgm:spPr/>
    </dgm:pt>
    <dgm:pt modelId="{DFE91A2A-D02A-422E-9170-BFEF5304DDC1}" type="pres">
      <dgm:prSet presAssocID="{B94B8D15-B0A8-40D7-9152-5082AA03CF33}" presName="spacer" presStyleCnt="0"/>
      <dgm:spPr/>
    </dgm:pt>
    <dgm:pt modelId="{1F30E526-D396-49F1-9A8B-305524555E24}" type="pres">
      <dgm:prSet presAssocID="{E9521D9D-158A-4C5A-A0A0-1AFBF867185A}" presName="parentText" presStyleLbl="node1" presStyleIdx="5" presStyleCnt="8">
        <dgm:presLayoutVars>
          <dgm:chMax val="0"/>
          <dgm:bulletEnabled val="1"/>
        </dgm:presLayoutVars>
      </dgm:prSet>
      <dgm:spPr/>
    </dgm:pt>
    <dgm:pt modelId="{7CA3769C-1C4E-4D99-8F3A-6B8C3C6384BF}" type="pres">
      <dgm:prSet presAssocID="{B39B0A88-291A-4949-A6E3-BAF29268D91C}" presName="spacer" presStyleCnt="0"/>
      <dgm:spPr/>
    </dgm:pt>
    <dgm:pt modelId="{30842E35-169F-47EA-8099-DAC2BBA26BDC}" type="pres">
      <dgm:prSet presAssocID="{57201D39-C074-4448-B0A9-5F66002FE09D}" presName="parentText" presStyleLbl="node1" presStyleIdx="6" presStyleCnt="8">
        <dgm:presLayoutVars>
          <dgm:chMax val="0"/>
          <dgm:bulletEnabled val="1"/>
        </dgm:presLayoutVars>
      </dgm:prSet>
      <dgm:spPr/>
    </dgm:pt>
    <dgm:pt modelId="{F4AB2AEF-1A94-4B52-A2C6-0BFC4CFC8EBB}" type="pres">
      <dgm:prSet presAssocID="{A70ACEC8-BB36-4213-8C3C-AFBBECE5A1AF}" presName="spacer" presStyleCnt="0"/>
      <dgm:spPr/>
    </dgm:pt>
    <dgm:pt modelId="{D6B5C6C2-C87B-4B2E-B57A-A3A9CD314BD1}" type="pres">
      <dgm:prSet presAssocID="{5A208277-6140-4BD5-942C-0086FFB295F3}" presName="parentText" presStyleLbl="node1" presStyleIdx="7" presStyleCnt="8">
        <dgm:presLayoutVars>
          <dgm:chMax val="0"/>
          <dgm:bulletEnabled val="1"/>
        </dgm:presLayoutVars>
      </dgm:prSet>
      <dgm:spPr/>
    </dgm:pt>
  </dgm:ptLst>
  <dgm:cxnLst>
    <dgm:cxn modelId="{91D55315-6D91-4EFE-B426-6295B1424D5F}" type="presOf" srcId="{E9521D9D-158A-4C5A-A0A0-1AFBF867185A}" destId="{1F30E526-D396-49F1-9A8B-305524555E24}" srcOrd="0" destOrd="0" presId="urn:microsoft.com/office/officeart/2005/8/layout/vList2"/>
    <dgm:cxn modelId="{93E94952-64BD-485A-A465-3F0FA7915C59}" type="presOf" srcId="{E5E45A51-F837-414E-9885-9A0364E5C847}" destId="{382E4533-1BA1-4259-B43E-101E049D3A7B}" srcOrd="0" destOrd="0" presId="urn:microsoft.com/office/officeart/2005/8/layout/vList2"/>
    <dgm:cxn modelId="{A45D6854-0C08-4E39-A65E-73267982B32D}" type="presOf" srcId="{87585BF2-D44B-4154-8B43-C10227CEE72D}" destId="{AE5C5347-A16D-4B29-89A0-289436FC7E98}" srcOrd="0" destOrd="0" presId="urn:microsoft.com/office/officeart/2005/8/layout/vList2"/>
    <dgm:cxn modelId="{6A2ED37C-D63D-48FE-AAEE-85205E378325}" srcId="{A2CCE52C-A67A-434D-9DE3-828E628F6FBF}" destId="{85E1936C-ECFF-42F9-AAE9-13EC612A86BC}" srcOrd="4" destOrd="0" parTransId="{4AF81423-FFC8-4EDA-8B71-41EEA80B8096}" sibTransId="{B94B8D15-B0A8-40D7-9152-5082AA03CF33}"/>
    <dgm:cxn modelId="{BA551E82-830A-40B3-8131-70B2364A72C9}" type="presOf" srcId="{57201D39-C074-4448-B0A9-5F66002FE09D}" destId="{30842E35-169F-47EA-8099-DAC2BBA26BDC}" srcOrd="0" destOrd="0" presId="urn:microsoft.com/office/officeart/2005/8/layout/vList2"/>
    <dgm:cxn modelId="{2D25CB99-4946-43E0-A6F9-3C779B308449}" type="presOf" srcId="{A2CCE52C-A67A-434D-9DE3-828E628F6FBF}" destId="{65A13C28-AD33-40BB-8851-F13F4576CD12}" srcOrd="0" destOrd="0" presId="urn:microsoft.com/office/officeart/2005/8/layout/vList2"/>
    <dgm:cxn modelId="{6EBBA5BE-51F8-4C7D-86ED-B30EBF37BF41}" srcId="{A2CCE52C-A67A-434D-9DE3-828E628F6FBF}" destId="{E5E45A51-F837-414E-9885-9A0364E5C847}" srcOrd="3" destOrd="0" parTransId="{13B7FB2A-0713-4D0C-A3F7-A2399287AE95}" sibTransId="{6233EC85-C41C-4EC0-99BF-326988FF4817}"/>
    <dgm:cxn modelId="{C5CC8AC6-3D57-42F4-AD44-622E4A1EE079}" srcId="{A2CCE52C-A67A-434D-9DE3-828E628F6FBF}" destId="{4414CD38-0693-4111-9BD3-74980DF13867}" srcOrd="2" destOrd="0" parTransId="{6EBE8778-928C-412D-A0F4-01780F95D084}" sibTransId="{9E5EC89D-6C1D-44CB-BD80-33651C8E9026}"/>
    <dgm:cxn modelId="{1D6D6ACA-42A4-4FEA-9BC8-C96C1595CBC7}" type="presOf" srcId="{85E1936C-ECFF-42F9-AAE9-13EC612A86BC}" destId="{2F551547-6106-471F-9175-BF73BA643C5A}" srcOrd="0" destOrd="0" presId="urn:microsoft.com/office/officeart/2005/8/layout/vList2"/>
    <dgm:cxn modelId="{694ACDD1-50BD-42B9-8BC2-9D30BF6F05D7}" type="presOf" srcId="{9DEA09A7-0E23-43A2-8964-898149DDECFC}" destId="{79F73AE5-128D-43D9-8DFB-5691EF1C7861}" srcOrd="0" destOrd="0" presId="urn:microsoft.com/office/officeart/2005/8/layout/vList2"/>
    <dgm:cxn modelId="{530ED0DA-5701-41B3-BF58-5CAAFBC6284B}" type="presOf" srcId="{5A208277-6140-4BD5-942C-0086FFB295F3}" destId="{D6B5C6C2-C87B-4B2E-B57A-A3A9CD314BD1}" srcOrd="0" destOrd="0" presId="urn:microsoft.com/office/officeart/2005/8/layout/vList2"/>
    <dgm:cxn modelId="{606514E2-FD10-4244-A8A7-25DAE8614D99}" type="presOf" srcId="{4414CD38-0693-4111-9BD3-74980DF13867}" destId="{6070A65B-236F-4AC5-BAAC-302BBAD1F20C}" srcOrd="0" destOrd="0" presId="urn:microsoft.com/office/officeart/2005/8/layout/vList2"/>
    <dgm:cxn modelId="{C7F518E6-45CF-4A35-B3AD-DFF1E7AD5EA9}" srcId="{A2CCE52C-A67A-434D-9DE3-828E628F6FBF}" destId="{E9521D9D-158A-4C5A-A0A0-1AFBF867185A}" srcOrd="5" destOrd="0" parTransId="{1A84DE1D-62B8-43A3-84EE-53B901514D0F}" sibTransId="{B39B0A88-291A-4949-A6E3-BAF29268D91C}"/>
    <dgm:cxn modelId="{C5ED62FA-700C-4201-86D3-D6F4728D5318}" srcId="{A2CCE52C-A67A-434D-9DE3-828E628F6FBF}" destId="{57201D39-C074-4448-B0A9-5F66002FE09D}" srcOrd="6" destOrd="0" parTransId="{697EF80D-C2E7-4368-93F9-6C594DDE9959}" sibTransId="{A70ACEC8-BB36-4213-8C3C-AFBBECE5A1AF}"/>
    <dgm:cxn modelId="{F4499DFC-CED1-444C-8A5E-B376117ADCA1}" srcId="{A2CCE52C-A67A-434D-9DE3-828E628F6FBF}" destId="{9DEA09A7-0E23-43A2-8964-898149DDECFC}" srcOrd="0" destOrd="0" parTransId="{8E03F65D-3109-4D09-BB45-E01EFC30C545}" sibTransId="{B6234918-6D4F-4804-9AAA-BAB2F10F0847}"/>
    <dgm:cxn modelId="{7138EEFC-744A-4D52-99EC-D73CA81F531A}" srcId="{A2CCE52C-A67A-434D-9DE3-828E628F6FBF}" destId="{87585BF2-D44B-4154-8B43-C10227CEE72D}" srcOrd="1" destOrd="0" parTransId="{F78FECB8-ADA1-43E1-9FBD-7E40BA05EC18}" sibTransId="{7F085E49-A327-4121-A0D1-25BD27AC29E1}"/>
    <dgm:cxn modelId="{825BB8FD-7960-4605-A4AC-0182DF025EAE}" srcId="{A2CCE52C-A67A-434D-9DE3-828E628F6FBF}" destId="{5A208277-6140-4BD5-942C-0086FFB295F3}" srcOrd="7" destOrd="0" parTransId="{6DCD2B0E-108B-4F25-A5B5-2FBD9FEACA78}" sibTransId="{61DDB07F-1EDA-4951-BAC7-896CD11401DA}"/>
    <dgm:cxn modelId="{2139CCB4-1FD4-4EE3-A668-90FD27F82F18}" type="presParOf" srcId="{65A13C28-AD33-40BB-8851-F13F4576CD12}" destId="{79F73AE5-128D-43D9-8DFB-5691EF1C7861}" srcOrd="0" destOrd="0" presId="urn:microsoft.com/office/officeart/2005/8/layout/vList2"/>
    <dgm:cxn modelId="{AA9595DD-B235-4DAA-9779-1CBDFA2C1942}" type="presParOf" srcId="{65A13C28-AD33-40BB-8851-F13F4576CD12}" destId="{5D65ECDB-F32F-468F-A7DD-95C1E59B38F8}" srcOrd="1" destOrd="0" presId="urn:microsoft.com/office/officeart/2005/8/layout/vList2"/>
    <dgm:cxn modelId="{0F51A506-15E3-4D11-BE5D-90EFF417CCFB}" type="presParOf" srcId="{65A13C28-AD33-40BB-8851-F13F4576CD12}" destId="{AE5C5347-A16D-4B29-89A0-289436FC7E98}" srcOrd="2" destOrd="0" presId="urn:microsoft.com/office/officeart/2005/8/layout/vList2"/>
    <dgm:cxn modelId="{94AD0793-54D3-44E2-A60D-A7E661418330}" type="presParOf" srcId="{65A13C28-AD33-40BB-8851-F13F4576CD12}" destId="{4728DE1D-B355-4754-85B3-E5E1012E58C1}" srcOrd="3" destOrd="0" presId="urn:microsoft.com/office/officeart/2005/8/layout/vList2"/>
    <dgm:cxn modelId="{AD894DCF-36DD-40C8-81A2-2DD1DAB58662}" type="presParOf" srcId="{65A13C28-AD33-40BB-8851-F13F4576CD12}" destId="{6070A65B-236F-4AC5-BAAC-302BBAD1F20C}" srcOrd="4" destOrd="0" presId="urn:microsoft.com/office/officeart/2005/8/layout/vList2"/>
    <dgm:cxn modelId="{C32EA93B-F69F-463B-9B2A-4CBC710102FE}" type="presParOf" srcId="{65A13C28-AD33-40BB-8851-F13F4576CD12}" destId="{C6CFD2EB-1D34-4E38-9FBD-1E3D9594E3A4}" srcOrd="5" destOrd="0" presId="urn:microsoft.com/office/officeart/2005/8/layout/vList2"/>
    <dgm:cxn modelId="{4794E4B0-2AB4-4681-977B-7D15F82BEB4E}" type="presParOf" srcId="{65A13C28-AD33-40BB-8851-F13F4576CD12}" destId="{382E4533-1BA1-4259-B43E-101E049D3A7B}" srcOrd="6" destOrd="0" presId="urn:microsoft.com/office/officeart/2005/8/layout/vList2"/>
    <dgm:cxn modelId="{66DEF280-2977-416B-A95B-5BA6616BFAE9}" type="presParOf" srcId="{65A13C28-AD33-40BB-8851-F13F4576CD12}" destId="{A10583AC-3BB6-4E0D-AA36-669515FC41EB}" srcOrd="7" destOrd="0" presId="urn:microsoft.com/office/officeart/2005/8/layout/vList2"/>
    <dgm:cxn modelId="{C6A4A259-248D-4074-857E-2075C8A22B30}" type="presParOf" srcId="{65A13C28-AD33-40BB-8851-F13F4576CD12}" destId="{2F551547-6106-471F-9175-BF73BA643C5A}" srcOrd="8" destOrd="0" presId="urn:microsoft.com/office/officeart/2005/8/layout/vList2"/>
    <dgm:cxn modelId="{CAA9EA6B-6D59-4F57-B87D-6A642081E150}" type="presParOf" srcId="{65A13C28-AD33-40BB-8851-F13F4576CD12}" destId="{DFE91A2A-D02A-422E-9170-BFEF5304DDC1}" srcOrd="9" destOrd="0" presId="urn:microsoft.com/office/officeart/2005/8/layout/vList2"/>
    <dgm:cxn modelId="{22307C7B-9375-497B-8D83-952200562511}" type="presParOf" srcId="{65A13C28-AD33-40BB-8851-F13F4576CD12}" destId="{1F30E526-D396-49F1-9A8B-305524555E24}" srcOrd="10" destOrd="0" presId="urn:microsoft.com/office/officeart/2005/8/layout/vList2"/>
    <dgm:cxn modelId="{731DC542-0A27-426F-9F33-6A49E919B354}" type="presParOf" srcId="{65A13C28-AD33-40BB-8851-F13F4576CD12}" destId="{7CA3769C-1C4E-4D99-8F3A-6B8C3C6384BF}" srcOrd="11" destOrd="0" presId="urn:microsoft.com/office/officeart/2005/8/layout/vList2"/>
    <dgm:cxn modelId="{37A6669E-0A12-4027-BDF9-2AE6C878F20F}" type="presParOf" srcId="{65A13C28-AD33-40BB-8851-F13F4576CD12}" destId="{30842E35-169F-47EA-8099-DAC2BBA26BDC}" srcOrd="12" destOrd="0" presId="urn:microsoft.com/office/officeart/2005/8/layout/vList2"/>
    <dgm:cxn modelId="{235840BE-DC05-4D8F-ACA1-7A633187FF63}" type="presParOf" srcId="{65A13C28-AD33-40BB-8851-F13F4576CD12}" destId="{F4AB2AEF-1A94-4B52-A2C6-0BFC4CFC8EBB}" srcOrd="13" destOrd="0" presId="urn:microsoft.com/office/officeart/2005/8/layout/vList2"/>
    <dgm:cxn modelId="{C9000B96-9F4F-49A8-BD14-9602733D7813}" type="presParOf" srcId="{65A13C28-AD33-40BB-8851-F13F4576CD12}" destId="{D6B5C6C2-C87B-4B2E-B57A-A3A9CD314BD1}"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5.xml><?xml version="1.0" encoding="utf-8"?>
<dgm:dataModel xmlns:dgm="http://schemas.openxmlformats.org/drawingml/2006/diagram" xmlns:a="http://schemas.openxmlformats.org/drawingml/2006/main">
  <dgm:ptLst>
    <dgm:pt modelId="{58D54918-8A1D-4716-9AD6-8E5AE88818D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48D20B3-F0AD-41F3-80DE-EDB9EA3BCFD8}">
      <dgm:prSet/>
      <dgm:spPr/>
      <dgm:t>
        <a:bodyPr/>
        <a:lstStyle/>
        <a:p>
          <a:r>
            <a:rPr lang="en-GB" baseline="0"/>
            <a:t>Adult-onset Still disease (AOSD) is rare. </a:t>
          </a:r>
          <a:endParaRPr lang="en-US"/>
        </a:p>
      </dgm:t>
    </dgm:pt>
    <dgm:pt modelId="{13A9DC64-C508-44B1-9473-D086C59F403C}" type="parTrans" cxnId="{89DCEAE5-3CAA-448C-8968-C7D8EA78FEB0}">
      <dgm:prSet/>
      <dgm:spPr/>
      <dgm:t>
        <a:bodyPr/>
        <a:lstStyle/>
        <a:p>
          <a:endParaRPr lang="en-US"/>
        </a:p>
      </dgm:t>
    </dgm:pt>
    <dgm:pt modelId="{F1EC57F2-C986-4904-92A2-2F020C146CA6}" type="sibTrans" cxnId="{89DCEAE5-3CAA-448C-8968-C7D8EA78FEB0}">
      <dgm:prSet/>
      <dgm:spPr/>
      <dgm:t>
        <a:bodyPr/>
        <a:lstStyle/>
        <a:p>
          <a:endParaRPr lang="en-US"/>
        </a:p>
      </dgm:t>
    </dgm:pt>
    <dgm:pt modelId="{B8F9BACC-885E-4665-92BA-00A3B3E4629C}">
      <dgm:prSet/>
      <dgm:spPr/>
      <dgm:t>
        <a:bodyPr/>
        <a:lstStyle/>
        <a:p>
          <a:r>
            <a:rPr lang="en-GB" baseline="0"/>
            <a:t>It occurs in young to middle-aged adults with 75% of cases presenting before the age of 50years.</a:t>
          </a:r>
          <a:endParaRPr lang="en-US"/>
        </a:p>
      </dgm:t>
    </dgm:pt>
    <dgm:pt modelId="{42B7309E-B9D4-461A-A4CA-6A7C9EBB43DA}" type="parTrans" cxnId="{4D933A46-2D5C-46BF-9128-9657EEB1F399}">
      <dgm:prSet/>
      <dgm:spPr/>
      <dgm:t>
        <a:bodyPr/>
        <a:lstStyle/>
        <a:p>
          <a:endParaRPr lang="en-US"/>
        </a:p>
      </dgm:t>
    </dgm:pt>
    <dgm:pt modelId="{68DA51EA-7B9F-48A5-870F-5B4D8D3988C1}" type="sibTrans" cxnId="{4D933A46-2D5C-46BF-9128-9657EEB1F399}">
      <dgm:prSet/>
      <dgm:spPr/>
      <dgm:t>
        <a:bodyPr/>
        <a:lstStyle/>
        <a:p>
          <a:endParaRPr lang="en-US"/>
        </a:p>
      </dgm:t>
    </dgm:pt>
    <dgm:pt modelId="{1D5408C1-9A34-49EC-BE55-D8D33B7AFEDA}">
      <dgm:prSet/>
      <dgm:spPr/>
      <dgm:t>
        <a:bodyPr/>
        <a:lstStyle/>
        <a:p>
          <a:r>
            <a:rPr lang="en-GB" baseline="0"/>
            <a:t>Present with intermittent episodes of high fever (&gt;39∘C) for at least a week.</a:t>
          </a:r>
          <a:endParaRPr lang="en-US"/>
        </a:p>
      </dgm:t>
    </dgm:pt>
    <dgm:pt modelId="{7D378533-757D-4AFB-983E-2FFA9BA5020B}" type="parTrans" cxnId="{4FF3736A-EA09-4C99-AE6B-A27DF68B117B}">
      <dgm:prSet/>
      <dgm:spPr/>
      <dgm:t>
        <a:bodyPr/>
        <a:lstStyle/>
        <a:p>
          <a:endParaRPr lang="en-US"/>
        </a:p>
      </dgm:t>
    </dgm:pt>
    <dgm:pt modelId="{83E7D9DF-56B2-413C-B681-F6036125F715}" type="sibTrans" cxnId="{4FF3736A-EA09-4C99-AE6B-A27DF68B117B}">
      <dgm:prSet/>
      <dgm:spPr/>
      <dgm:t>
        <a:bodyPr/>
        <a:lstStyle/>
        <a:p>
          <a:endParaRPr lang="en-US"/>
        </a:p>
      </dgm:t>
    </dgm:pt>
    <dgm:pt modelId="{5D6A2ADA-DEE7-4664-9286-1185EFEC2F8C}">
      <dgm:prSet/>
      <dgm:spPr/>
      <dgm:t>
        <a:bodyPr/>
        <a:lstStyle/>
        <a:p>
          <a:r>
            <a:rPr lang="en-GB" baseline="0"/>
            <a:t>severe pharyngitis, lymphadenopathy, arthralgias and a salmon-coloured maculopapular exanthem, which typically appears with the onset of fever in the evenings and decreases in the morning.</a:t>
          </a:r>
          <a:endParaRPr lang="en-US"/>
        </a:p>
      </dgm:t>
    </dgm:pt>
    <dgm:pt modelId="{FDBF3E4A-1164-4DC1-9C13-5586AE9AE214}" type="parTrans" cxnId="{FD66B089-ABF7-4437-8B7D-A86E8AF76138}">
      <dgm:prSet/>
      <dgm:spPr/>
      <dgm:t>
        <a:bodyPr/>
        <a:lstStyle/>
        <a:p>
          <a:endParaRPr lang="en-US"/>
        </a:p>
      </dgm:t>
    </dgm:pt>
    <dgm:pt modelId="{FC5DA990-DC52-4DE6-BF72-783101F73357}" type="sibTrans" cxnId="{FD66B089-ABF7-4437-8B7D-A86E8AF76138}">
      <dgm:prSet/>
      <dgm:spPr/>
      <dgm:t>
        <a:bodyPr/>
        <a:lstStyle/>
        <a:p>
          <a:endParaRPr lang="en-US"/>
        </a:p>
      </dgm:t>
    </dgm:pt>
    <dgm:pt modelId="{52002965-013F-4E2C-8A7E-94E5EC0673A5}">
      <dgm:prSet/>
      <dgm:spPr/>
      <dgm:t>
        <a:bodyPr/>
        <a:lstStyle/>
        <a:p>
          <a:r>
            <a:rPr lang="en-GB" baseline="0"/>
            <a:t>Arthritis is generally less prominent in AOSD than in systemic onset juvenile idiopathic arthritis (SoJIA).</a:t>
          </a:r>
          <a:endParaRPr lang="en-US"/>
        </a:p>
      </dgm:t>
    </dgm:pt>
    <dgm:pt modelId="{5C95D49E-D58D-4803-9C76-9E9700C528F0}" type="parTrans" cxnId="{6DEC372E-2D55-4975-A502-226617B35484}">
      <dgm:prSet/>
      <dgm:spPr/>
      <dgm:t>
        <a:bodyPr/>
        <a:lstStyle/>
        <a:p>
          <a:endParaRPr lang="en-US"/>
        </a:p>
      </dgm:t>
    </dgm:pt>
    <dgm:pt modelId="{5902FE84-C82C-463A-BC3F-189DB4880DE2}" type="sibTrans" cxnId="{6DEC372E-2D55-4975-A502-226617B35484}">
      <dgm:prSet/>
      <dgm:spPr/>
      <dgm:t>
        <a:bodyPr/>
        <a:lstStyle/>
        <a:p>
          <a:endParaRPr lang="en-US"/>
        </a:p>
      </dgm:t>
    </dgm:pt>
    <dgm:pt modelId="{63820876-805C-490A-8945-51FF92228B81}" type="pres">
      <dgm:prSet presAssocID="{58D54918-8A1D-4716-9AD6-8E5AE88818DB}" presName="linear" presStyleCnt="0">
        <dgm:presLayoutVars>
          <dgm:animLvl val="lvl"/>
          <dgm:resizeHandles val="exact"/>
        </dgm:presLayoutVars>
      </dgm:prSet>
      <dgm:spPr/>
    </dgm:pt>
    <dgm:pt modelId="{230BBA26-89BE-42B0-BB91-338E093240D7}" type="pres">
      <dgm:prSet presAssocID="{148D20B3-F0AD-41F3-80DE-EDB9EA3BCFD8}" presName="parentText" presStyleLbl="node1" presStyleIdx="0" presStyleCnt="5">
        <dgm:presLayoutVars>
          <dgm:chMax val="0"/>
          <dgm:bulletEnabled val="1"/>
        </dgm:presLayoutVars>
      </dgm:prSet>
      <dgm:spPr/>
    </dgm:pt>
    <dgm:pt modelId="{A1EBCF7C-D2AA-4224-822E-F12C75AA51AC}" type="pres">
      <dgm:prSet presAssocID="{F1EC57F2-C986-4904-92A2-2F020C146CA6}" presName="spacer" presStyleCnt="0"/>
      <dgm:spPr/>
    </dgm:pt>
    <dgm:pt modelId="{CE9C9353-9D1F-4D2F-81CB-92AFA4797E47}" type="pres">
      <dgm:prSet presAssocID="{B8F9BACC-885E-4665-92BA-00A3B3E4629C}" presName="parentText" presStyleLbl="node1" presStyleIdx="1" presStyleCnt="5">
        <dgm:presLayoutVars>
          <dgm:chMax val="0"/>
          <dgm:bulletEnabled val="1"/>
        </dgm:presLayoutVars>
      </dgm:prSet>
      <dgm:spPr/>
    </dgm:pt>
    <dgm:pt modelId="{AEE904CC-CEAE-4AAC-B292-A83D9B112792}" type="pres">
      <dgm:prSet presAssocID="{68DA51EA-7B9F-48A5-870F-5B4D8D3988C1}" presName="spacer" presStyleCnt="0"/>
      <dgm:spPr/>
    </dgm:pt>
    <dgm:pt modelId="{2C836165-D875-49E6-8497-20E9642D0EE1}" type="pres">
      <dgm:prSet presAssocID="{1D5408C1-9A34-49EC-BE55-D8D33B7AFEDA}" presName="parentText" presStyleLbl="node1" presStyleIdx="2" presStyleCnt="5">
        <dgm:presLayoutVars>
          <dgm:chMax val="0"/>
          <dgm:bulletEnabled val="1"/>
        </dgm:presLayoutVars>
      </dgm:prSet>
      <dgm:spPr/>
    </dgm:pt>
    <dgm:pt modelId="{4A78DC22-A03B-4819-BEB9-EEEC2BD79F50}" type="pres">
      <dgm:prSet presAssocID="{83E7D9DF-56B2-413C-B681-F6036125F715}" presName="spacer" presStyleCnt="0"/>
      <dgm:spPr/>
    </dgm:pt>
    <dgm:pt modelId="{9FA8B0FD-9B5D-402D-8011-CA6E549D55E4}" type="pres">
      <dgm:prSet presAssocID="{5D6A2ADA-DEE7-4664-9286-1185EFEC2F8C}" presName="parentText" presStyleLbl="node1" presStyleIdx="3" presStyleCnt="5">
        <dgm:presLayoutVars>
          <dgm:chMax val="0"/>
          <dgm:bulletEnabled val="1"/>
        </dgm:presLayoutVars>
      </dgm:prSet>
      <dgm:spPr/>
    </dgm:pt>
    <dgm:pt modelId="{F691D063-E66E-4BF3-8690-516BC7901F9C}" type="pres">
      <dgm:prSet presAssocID="{FC5DA990-DC52-4DE6-BF72-783101F73357}" presName="spacer" presStyleCnt="0"/>
      <dgm:spPr/>
    </dgm:pt>
    <dgm:pt modelId="{1B68A0A8-C855-4F31-A470-557845C6BA73}" type="pres">
      <dgm:prSet presAssocID="{52002965-013F-4E2C-8A7E-94E5EC0673A5}" presName="parentText" presStyleLbl="node1" presStyleIdx="4" presStyleCnt="5">
        <dgm:presLayoutVars>
          <dgm:chMax val="0"/>
          <dgm:bulletEnabled val="1"/>
        </dgm:presLayoutVars>
      </dgm:prSet>
      <dgm:spPr/>
    </dgm:pt>
  </dgm:ptLst>
  <dgm:cxnLst>
    <dgm:cxn modelId="{F0F29A13-0D62-477B-BE82-441093DDC5B9}" type="presOf" srcId="{B8F9BACC-885E-4665-92BA-00A3B3E4629C}" destId="{CE9C9353-9D1F-4D2F-81CB-92AFA4797E47}" srcOrd="0" destOrd="0" presId="urn:microsoft.com/office/officeart/2005/8/layout/vList2"/>
    <dgm:cxn modelId="{F8D6C423-BBB3-422E-ACB4-E6B2EF3003A8}" type="presOf" srcId="{1D5408C1-9A34-49EC-BE55-D8D33B7AFEDA}" destId="{2C836165-D875-49E6-8497-20E9642D0EE1}" srcOrd="0" destOrd="0" presId="urn:microsoft.com/office/officeart/2005/8/layout/vList2"/>
    <dgm:cxn modelId="{6DEC372E-2D55-4975-A502-226617B35484}" srcId="{58D54918-8A1D-4716-9AD6-8E5AE88818DB}" destId="{52002965-013F-4E2C-8A7E-94E5EC0673A5}" srcOrd="4" destOrd="0" parTransId="{5C95D49E-D58D-4803-9C76-9E9700C528F0}" sibTransId="{5902FE84-C82C-463A-BC3F-189DB4880DE2}"/>
    <dgm:cxn modelId="{4D933A46-2D5C-46BF-9128-9657EEB1F399}" srcId="{58D54918-8A1D-4716-9AD6-8E5AE88818DB}" destId="{B8F9BACC-885E-4665-92BA-00A3B3E4629C}" srcOrd="1" destOrd="0" parTransId="{42B7309E-B9D4-461A-A4CA-6A7C9EBB43DA}" sibTransId="{68DA51EA-7B9F-48A5-870F-5B4D8D3988C1}"/>
    <dgm:cxn modelId="{4FF3736A-EA09-4C99-AE6B-A27DF68B117B}" srcId="{58D54918-8A1D-4716-9AD6-8E5AE88818DB}" destId="{1D5408C1-9A34-49EC-BE55-D8D33B7AFEDA}" srcOrd="2" destOrd="0" parTransId="{7D378533-757D-4AFB-983E-2FFA9BA5020B}" sibTransId="{83E7D9DF-56B2-413C-B681-F6036125F715}"/>
    <dgm:cxn modelId="{25D80585-6349-4B26-8F3C-00D542EDCAC6}" type="presOf" srcId="{148D20B3-F0AD-41F3-80DE-EDB9EA3BCFD8}" destId="{230BBA26-89BE-42B0-BB91-338E093240D7}" srcOrd="0" destOrd="0" presId="urn:microsoft.com/office/officeart/2005/8/layout/vList2"/>
    <dgm:cxn modelId="{FD66B089-ABF7-4437-8B7D-A86E8AF76138}" srcId="{58D54918-8A1D-4716-9AD6-8E5AE88818DB}" destId="{5D6A2ADA-DEE7-4664-9286-1185EFEC2F8C}" srcOrd="3" destOrd="0" parTransId="{FDBF3E4A-1164-4DC1-9C13-5586AE9AE214}" sibTransId="{FC5DA990-DC52-4DE6-BF72-783101F73357}"/>
    <dgm:cxn modelId="{EB53EFB6-A2E0-498F-AD9F-4286AD29E7BE}" type="presOf" srcId="{58D54918-8A1D-4716-9AD6-8E5AE88818DB}" destId="{63820876-805C-490A-8945-51FF92228B81}" srcOrd="0" destOrd="0" presId="urn:microsoft.com/office/officeart/2005/8/layout/vList2"/>
    <dgm:cxn modelId="{89DCEAE5-3CAA-448C-8968-C7D8EA78FEB0}" srcId="{58D54918-8A1D-4716-9AD6-8E5AE88818DB}" destId="{148D20B3-F0AD-41F3-80DE-EDB9EA3BCFD8}" srcOrd="0" destOrd="0" parTransId="{13A9DC64-C508-44B1-9473-D086C59F403C}" sibTransId="{F1EC57F2-C986-4904-92A2-2F020C146CA6}"/>
    <dgm:cxn modelId="{663065E8-F213-415F-BAF6-2BA3454A3408}" type="presOf" srcId="{52002965-013F-4E2C-8A7E-94E5EC0673A5}" destId="{1B68A0A8-C855-4F31-A470-557845C6BA73}" srcOrd="0" destOrd="0" presId="urn:microsoft.com/office/officeart/2005/8/layout/vList2"/>
    <dgm:cxn modelId="{4C5E09E9-BCAE-4592-A270-864845268026}" type="presOf" srcId="{5D6A2ADA-DEE7-4664-9286-1185EFEC2F8C}" destId="{9FA8B0FD-9B5D-402D-8011-CA6E549D55E4}" srcOrd="0" destOrd="0" presId="urn:microsoft.com/office/officeart/2005/8/layout/vList2"/>
    <dgm:cxn modelId="{B795F1F1-BE08-4051-AE2D-13C77BB232EA}" type="presParOf" srcId="{63820876-805C-490A-8945-51FF92228B81}" destId="{230BBA26-89BE-42B0-BB91-338E093240D7}" srcOrd="0" destOrd="0" presId="urn:microsoft.com/office/officeart/2005/8/layout/vList2"/>
    <dgm:cxn modelId="{EE8B83AB-7384-4D65-A2A8-2E8A1EFD85B4}" type="presParOf" srcId="{63820876-805C-490A-8945-51FF92228B81}" destId="{A1EBCF7C-D2AA-4224-822E-F12C75AA51AC}" srcOrd="1" destOrd="0" presId="urn:microsoft.com/office/officeart/2005/8/layout/vList2"/>
    <dgm:cxn modelId="{07692691-23FE-4019-A1C7-BC342AFA5325}" type="presParOf" srcId="{63820876-805C-490A-8945-51FF92228B81}" destId="{CE9C9353-9D1F-4D2F-81CB-92AFA4797E47}" srcOrd="2" destOrd="0" presId="urn:microsoft.com/office/officeart/2005/8/layout/vList2"/>
    <dgm:cxn modelId="{F3FECC78-B24C-4ACD-8CDA-CBEFB84FF776}" type="presParOf" srcId="{63820876-805C-490A-8945-51FF92228B81}" destId="{AEE904CC-CEAE-4AAC-B292-A83D9B112792}" srcOrd="3" destOrd="0" presId="urn:microsoft.com/office/officeart/2005/8/layout/vList2"/>
    <dgm:cxn modelId="{62C58F4C-5F42-4E5E-9888-0B480BE31283}" type="presParOf" srcId="{63820876-805C-490A-8945-51FF92228B81}" destId="{2C836165-D875-49E6-8497-20E9642D0EE1}" srcOrd="4" destOrd="0" presId="urn:microsoft.com/office/officeart/2005/8/layout/vList2"/>
    <dgm:cxn modelId="{40BC1E78-DD2E-4CAA-ACAB-0180B9EDB569}" type="presParOf" srcId="{63820876-805C-490A-8945-51FF92228B81}" destId="{4A78DC22-A03B-4819-BEB9-EEEC2BD79F50}" srcOrd="5" destOrd="0" presId="urn:microsoft.com/office/officeart/2005/8/layout/vList2"/>
    <dgm:cxn modelId="{2905589E-7D00-4195-B044-A83C048E6447}" type="presParOf" srcId="{63820876-805C-490A-8945-51FF92228B81}" destId="{9FA8B0FD-9B5D-402D-8011-CA6E549D55E4}" srcOrd="6" destOrd="0" presId="urn:microsoft.com/office/officeart/2005/8/layout/vList2"/>
    <dgm:cxn modelId="{BB6D2B67-BCF2-4D44-A361-2509A7C24263}" type="presParOf" srcId="{63820876-805C-490A-8945-51FF92228B81}" destId="{F691D063-E66E-4BF3-8690-516BC7901F9C}" srcOrd="7" destOrd="0" presId="urn:microsoft.com/office/officeart/2005/8/layout/vList2"/>
    <dgm:cxn modelId="{3844C874-947E-4865-ACA3-C0659E3EA166}" type="presParOf" srcId="{63820876-805C-490A-8945-51FF92228B81}" destId="{1B68A0A8-C855-4F31-A470-557845C6BA73}"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6.xml><?xml version="1.0" encoding="utf-8"?>
<dgm:dataModel xmlns:dgm="http://schemas.openxmlformats.org/drawingml/2006/diagram" xmlns:a="http://schemas.openxmlformats.org/drawingml/2006/main">
  <dgm:ptLst>
    <dgm:pt modelId="{9EF116CB-9DD4-468E-ADC9-0C6912029D26}"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9E426055-D8E9-4742-A664-EB5A296A0317}">
      <dgm:prSet/>
      <dgm:spPr/>
      <dgm:t>
        <a:bodyPr/>
        <a:lstStyle/>
        <a:p>
          <a:r>
            <a:rPr lang="en-GB"/>
            <a:t>The classical systemic febrile form, a more indolent variant has been described in which arthritis predominates. </a:t>
          </a:r>
          <a:endParaRPr lang="en-US"/>
        </a:p>
      </dgm:t>
    </dgm:pt>
    <dgm:pt modelId="{B6D8A4AF-24C2-4302-A2C6-B50D4A961316}" type="parTrans" cxnId="{B64BF56A-2E54-4674-8ADA-65283B48EF4A}">
      <dgm:prSet/>
      <dgm:spPr/>
      <dgm:t>
        <a:bodyPr/>
        <a:lstStyle/>
        <a:p>
          <a:endParaRPr lang="en-US"/>
        </a:p>
      </dgm:t>
    </dgm:pt>
    <dgm:pt modelId="{70177E94-82E9-49CA-A352-28938F512841}" type="sibTrans" cxnId="{B64BF56A-2E54-4674-8ADA-65283B48EF4A}">
      <dgm:prSet/>
      <dgm:spPr/>
      <dgm:t>
        <a:bodyPr/>
        <a:lstStyle/>
        <a:p>
          <a:endParaRPr lang="en-US"/>
        </a:p>
      </dgm:t>
    </dgm:pt>
    <dgm:pt modelId="{F13C1DF4-8E48-497B-BBD6-E9551AE3845F}">
      <dgm:prSet/>
      <dgm:spPr/>
      <dgm:t>
        <a:bodyPr/>
        <a:lstStyle/>
        <a:p>
          <a:r>
            <a:rPr lang="en-GB"/>
            <a:t>A variant in which more persistent pruritic papules and plaques develop on the trunk, neck, face or extensor limbs has also been described. Such persistent lesions, qualified or atypical , have been associated with a worse prognosis</a:t>
          </a:r>
          <a:endParaRPr lang="en-US"/>
        </a:p>
      </dgm:t>
    </dgm:pt>
    <dgm:pt modelId="{FE6AF05A-7968-4BD8-8F4D-2F7471F83D9D}" type="parTrans" cxnId="{58FDB4A5-9F9B-488A-BB97-024853ECD940}">
      <dgm:prSet/>
      <dgm:spPr/>
      <dgm:t>
        <a:bodyPr/>
        <a:lstStyle/>
        <a:p>
          <a:endParaRPr lang="en-US"/>
        </a:p>
      </dgm:t>
    </dgm:pt>
    <dgm:pt modelId="{DEB42DDE-8E09-45CC-8316-07E33F3036FF}" type="sibTrans" cxnId="{58FDB4A5-9F9B-488A-BB97-024853ECD940}">
      <dgm:prSet/>
      <dgm:spPr/>
      <dgm:t>
        <a:bodyPr/>
        <a:lstStyle/>
        <a:p>
          <a:endParaRPr lang="en-US"/>
        </a:p>
      </dgm:t>
    </dgm:pt>
    <dgm:pt modelId="{0A0D651B-7935-4507-B007-88F168287804}" type="pres">
      <dgm:prSet presAssocID="{9EF116CB-9DD4-468E-ADC9-0C6912029D26}" presName="outerComposite" presStyleCnt="0">
        <dgm:presLayoutVars>
          <dgm:chMax val="5"/>
          <dgm:dir/>
          <dgm:resizeHandles val="exact"/>
        </dgm:presLayoutVars>
      </dgm:prSet>
      <dgm:spPr/>
    </dgm:pt>
    <dgm:pt modelId="{D9797321-EA0F-4059-B7E8-539A4B675631}" type="pres">
      <dgm:prSet presAssocID="{9EF116CB-9DD4-468E-ADC9-0C6912029D26}" presName="dummyMaxCanvas" presStyleCnt="0">
        <dgm:presLayoutVars/>
      </dgm:prSet>
      <dgm:spPr/>
    </dgm:pt>
    <dgm:pt modelId="{92F81D04-F583-42E0-A72F-23ED29D57DCB}" type="pres">
      <dgm:prSet presAssocID="{9EF116CB-9DD4-468E-ADC9-0C6912029D26}" presName="TwoNodes_1" presStyleLbl="node1" presStyleIdx="0" presStyleCnt="2">
        <dgm:presLayoutVars>
          <dgm:bulletEnabled val="1"/>
        </dgm:presLayoutVars>
      </dgm:prSet>
      <dgm:spPr/>
    </dgm:pt>
    <dgm:pt modelId="{1B4BC05B-AFBD-4EE6-BE7E-BFB14F5077D0}" type="pres">
      <dgm:prSet presAssocID="{9EF116CB-9DD4-468E-ADC9-0C6912029D26}" presName="TwoNodes_2" presStyleLbl="node1" presStyleIdx="1" presStyleCnt="2">
        <dgm:presLayoutVars>
          <dgm:bulletEnabled val="1"/>
        </dgm:presLayoutVars>
      </dgm:prSet>
      <dgm:spPr/>
    </dgm:pt>
    <dgm:pt modelId="{A2079E53-9F66-46D4-895A-3611202F49B1}" type="pres">
      <dgm:prSet presAssocID="{9EF116CB-9DD4-468E-ADC9-0C6912029D26}" presName="TwoConn_1-2" presStyleLbl="fgAccFollowNode1" presStyleIdx="0" presStyleCnt="1">
        <dgm:presLayoutVars>
          <dgm:bulletEnabled val="1"/>
        </dgm:presLayoutVars>
      </dgm:prSet>
      <dgm:spPr/>
    </dgm:pt>
    <dgm:pt modelId="{564784B2-669F-42DC-AAE4-584477CF7C3A}" type="pres">
      <dgm:prSet presAssocID="{9EF116CB-9DD4-468E-ADC9-0C6912029D26}" presName="TwoNodes_1_text" presStyleLbl="node1" presStyleIdx="1" presStyleCnt="2">
        <dgm:presLayoutVars>
          <dgm:bulletEnabled val="1"/>
        </dgm:presLayoutVars>
      </dgm:prSet>
      <dgm:spPr/>
    </dgm:pt>
    <dgm:pt modelId="{F5884441-2B65-496F-9EEB-6D83A26955CA}" type="pres">
      <dgm:prSet presAssocID="{9EF116CB-9DD4-468E-ADC9-0C6912029D26}" presName="TwoNodes_2_text" presStyleLbl="node1" presStyleIdx="1" presStyleCnt="2">
        <dgm:presLayoutVars>
          <dgm:bulletEnabled val="1"/>
        </dgm:presLayoutVars>
      </dgm:prSet>
      <dgm:spPr/>
    </dgm:pt>
  </dgm:ptLst>
  <dgm:cxnLst>
    <dgm:cxn modelId="{F704EF23-3BBB-479F-AB29-B756044D380B}" type="presOf" srcId="{9E426055-D8E9-4742-A664-EB5A296A0317}" destId="{92F81D04-F583-42E0-A72F-23ED29D57DCB}" srcOrd="0" destOrd="0" presId="urn:microsoft.com/office/officeart/2005/8/layout/vProcess5"/>
    <dgm:cxn modelId="{BCC85148-9892-451E-A876-18BC54AE5014}" type="presOf" srcId="{F13C1DF4-8E48-497B-BBD6-E9551AE3845F}" destId="{F5884441-2B65-496F-9EEB-6D83A26955CA}" srcOrd="1" destOrd="0" presId="urn:microsoft.com/office/officeart/2005/8/layout/vProcess5"/>
    <dgm:cxn modelId="{B64BF56A-2E54-4674-8ADA-65283B48EF4A}" srcId="{9EF116CB-9DD4-468E-ADC9-0C6912029D26}" destId="{9E426055-D8E9-4742-A664-EB5A296A0317}" srcOrd="0" destOrd="0" parTransId="{B6D8A4AF-24C2-4302-A2C6-B50D4A961316}" sibTransId="{70177E94-82E9-49CA-A352-28938F512841}"/>
    <dgm:cxn modelId="{FDFF058F-38FF-4C22-B0E5-9D9058F1DD3C}" type="presOf" srcId="{F13C1DF4-8E48-497B-BBD6-E9551AE3845F}" destId="{1B4BC05B-AFBD-4EE6-BE7E-BFB14F5077D0}" srcOrd="0" destOrd="0" presId="urn:microsoft.com/office/officeart/2005/8/layout/vProcess5"/>
    <dgm:cxn modelId="{58FDB4A5-9F9B-488A-BB97-024853ECD940}" srcId="{9EF116CB-9DD4-468E-ADC9-0C6912029D26}" destId="{F13C1DF4-8E48-497B-BBD6-E9551AE3845F}" srcOrd="1" destOrd="0" parTransId="{FE6AF05A-7968-4BD8-8F4D-2F7471F83D9D}" sibTransId="{DEB42DDE-8E09-45CC-8316-07E33F3036FF}"/>
    <dgm:cxn modelId="{1B97A1AE-CDAD-4756-BDDD-586EE3DC13FB}" type="presOf" srcId="{70177E94-82E9-49CA-A352-28938F512841}" destId="{A2079E53-9F66-46D4-895A-3611202F49B1}" srcOrd="0" destOrd="0" presId="urn:microsoft.com/office/officeart/2005/8/layout/vProcess5"/>
    <dgm:cxn modelId="{0E5220F2-727D-4183-BE58-97FD94F45A21}" type="presOf" srcId="{9E426055-D8E9-4742-A664-EB5A296A0317}" destId="{564784B2-669F-42DC-AAE4-584477CF7C3A}" srcOrd="1" destOrd="0" presId="urn:microsoft.com/office/officeart/2005/8/layout/vProcess5"/>
    <dgm:cxn modelId="{5F3207F8-7C23-4003-BAE9-A2EF0691F03C}" type="presOf" srcId="{9EF116CB-9DD4-468E-ADC9-0C6912029D26}" destId="{0A0D651B-7935-4507-B007-88F168287804}" srcOrd="0" destOrd="0" presId="urn:microsoft.com/office/officeart/2005/8/layout/vProcess5"/>
    <dgm:cxn modelId="{2263B2C6-DFC6-4818-B58D-0902B27E181E}" type="presParOf" srcId="{0A0D651B-7935-4507-B007-88F168287804}" destId="{D9797321-EA0F-4059-B7E8-539A4B675631}" srcOrd="0" destOrd="0" presId="urn:microsoft.com/office/officeart/2005/8/layout/vProcess5"/>
    <dgm:cxn modelId="{44B80579-8491-4646-A602-50C5FC4A9BC0}" type="presParOf" srcId="{0A0D651B-7935-4507-B007-88F168287804}" destId="{92F81D04-F583-42E0-A72F-23ED29D57DCB}" srcOrd="1" destOrd="0" presId="urn:microsoft.com/office/officeart/2005/8/layout/vProcess5"/>
    <dgm:cxn modelId="{D0982D8C-6F2D-47A4-992D-24FEADB2FB5C}" type="presParOf" srcId="{0A0D651B-7935-4507-B007-88F168287804}" destId="{1B4BC05B-AFBD-4EE6-BE7E-BFB14F5077D0}" srcOrd="2" destOrd="0" presId="urn:microsoft.com/office/officeart/2005/8/layout/vProcess5"/>
    <dgm:cxn modelId="{477C082C-78AC-454D-BA42-74437A489D42}" type="presParOf" srcId="{0A0D651B-7935-4507-B007-88F168287804}" destId="{A2079E53-9F66-46D4-895A-3611202F49B1}" srcOrd="3" destOrd="0" presId="urn:microsoft.com/office/officeart/2005/8/layout/vProcess5"/>
    <dgm:cxn modelId="{6F513754-9B25-4AD4-96DB-9927805FE70E}" type="presParOf" srcId="{0A0D651B-7935-4507-B007-88F168287804}" destId="{564784B2-669F-42DC-AAE4-584477CF7C3A}" srcOrd="4" destOrd="0" presId="urn:microsoft.com/office/officeart/2005/8/layout/vProcess5"/>
    <dgm:cxn modelId="{31101BDA-8484-4AF2-ABC1-B8E5AE767E98}" type="presParOf" srcId="{0A0D651B-7935-4507-B007-88F168287804}" destId="{F5884441-2B65-496F-9EEB-6D83A26955CA}"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7.xml><?xml version="1.0" encoding="utf-8"?>
<dgm:dataModel xmlns:dgm="http://schemas.openxmlformats.org/drawingml/2006/diagram" xmlns:a="http://schemas.openxmlformats.org/drawingml/2006/main">
  <dgm:ptLst>
    <dgm:pt modelId="{7C022684-2327-4F70-957C-D4A61C4D0CE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59D564A-350C-48CC-8D00-89E541D01739}">
      <dgm:prSet/>
      <dgm:spPr/>
      <dgm:t>
        <a:bodyPr/>
        <a:lstStyle/>
        <a:p>
          <a:r>
            <a:rPr lang="en-GB" baseline="0"/>
            <a:t>Persistent eyelid oedema sometimes mimicking dermatomyositis and flagellate lesions are other rare manifestations.</a:t>
          </a:r>
          <a:endParaRPr lang="en-US"/>
        </a:p>
      </dgm:t>
    </dgm:pt>
    <dgm:pt modelId="{262A3B4F-2782-4E43-A2E3-A5AEF3376E41}" type="parTrans" cxnId="{AD3FBF27-9929-423C-828B-6FCD911CF386}">
      <dgm:prSet/>
      <dgm:spPr/>
      <dgm:t>
        <a:bodyPr/>
        <a:lstStyle/>
        <a:p>
          <a:endParaRPr lang="en-US"/>
        </a:p>
      </dgm:t>
    </dgm:pt>
    <dgm:pt modelId="{168E3ECD-01EC-4BE6-A5C5-21F10B868F9A}" type="sibTrans" cxnId="{AD3FBF27-9929-423C-828B-6FCD911CF386}">
      <dgm:prSet/>
      <dgm:spPr/>
      <dgm:t>
        <a:bodyPr/>
        <a:lstStyle/>
        <a:p>
          <a:endParaRPr lang="en-US"/>
        </a:p>
      </dgm:t>
    </dgm:pt>
    <dgm:pt modelId="{3CB9D2CD-7A04-4FAB-909D-55E7B05A0E5D}">
      <dgm:prSet/>
      <dgm:spPr/>
      <dgm:t>
        <a:bodyPr/>
        <a:lstStyle/>
        <a:p>
          <a:r>
            <a:rPr lang="en-GB" u="sng" baseline="0"/>
            <a:t>Histopathological changes </a:t>
          </a:r>
          <a:r>
            <a:rPr lang="en-GB" baseline="0"/>
            <a:t>of lesions are characterised by an interstitial and perivascular neutrophil-dominant mixed infiltrate or a mild lymphocytic infiltrate, possibly depending on timing of biopsy.</a:t>
          </a:r>
          <a:endParaRPr lang="en-US"/>
        </a:p>
      </dgm:t>
    </dgm:pt>
    <dgm:pt modelId="{16ABDA29-C39B-4A9A-B5B4-16FE6128A690}" type="parTrans" cxnId="{84B1E8BE-0FA5-4557-90BC-61D3D67D5E4E}">
      <dgm:prSet/>
      <dgm:spPr/>
      <dgm:t>
        <a:bodyPr/>
        <a:lstStyle/>
        <a:p>
          <a:endParaRPr lang="en-US"/>
        </a:p>
      </dgm:t>
    </dgm:pt>
    <dgm:pt modelId="{276C393D-0CD5-41B5-B468-1CCB8B207F07}" type="sibTrans" cxnId="{84B1E8BE-0FA5-4557-90BC-61D3D67D5E4E}">
      <dgm:prSet/>
      <dgm:spPr/>
      <dgm:t>
        <a:bodyPr/>
        <a:lstStyle/>
        <a:p>
          <a:endParaRPr lang="en-US"/>
        </a:p>
      </dgm:t>
    </dgm:pt>
    <dgm:pt modelId="{A9E21496-62C1-442E-99D6-AD1F9D780D79}">
      <dgm:prSet/>
      <dgm:spPr/>
      <dgm:t>
        <a:bodyPr/>
        <a:lstStyle/>
        <a:p>
          <a:r>
            <a:rPr lang="en-GB" baseline="0"/>
            <a:t>In the case of persistent lesions, epidermal involvement is frequent (acanthosis, spongiosis and superficial necrotic keratinocytes).</a:t>
          </a:r>
          <a:endParaRPr lang="en-US"/>
        </a:p>
      </dgm:t>
    </dgm:pt>
    <dgm:pt modelId="{F334AC2A-52B5-44E4-970E-98613F793B0E}" type="parTrans" cxnId="{015EB670-85F5-4499-AFDF-978979CC2F30}">
      <dgm:prSet/>
      <dgm:spPr/>
      <dgm:t>
        <a:bodyPr/>
        <a:lstStyle/>
        <a:p>
          <a:endParaRPr lang="en-US"/>
        </a:p>
      </dgm:t>
    </dgm:pt>
    <dgm:pt modelId="{DC02CCF1-13C2-4B5D-B83D-8445C8B24EB8}" type="sibTrans" cxnId="{015EB670-85F5-4499-AFDF-978979CC2F30}">
      <dgm:prSet/>
      <dgm:spPr/>
      <dgm:t>
        <a:bodyPr/>
        <a:lstStyle/>
        <a:p>
          <a:endParaRPr lang="en-US"/>
        </a:p>
      </dgm:t>
    </dgm:pt>
    <dgm:pt modelId="{3F32A2FD-BA3D-402C-9F22-710E5E12BD6B}">
      <dgm:prSet/>
      <dgm:spPr/>
      <dgm:t>
        <a:bodyPr/>
        <a:lstStyle/>
        <a:p>
          <a:r>
            <a:rPr lang="en-GB" baseline="0"/>
            <a:t>A neutrophil leukocytosis is present during the attacks</a:t>
          </a:r>
          <a:endParaRPr lang="en-US"/>
        </a:p>
      </dgm:t>
    </dgm:pt>
    <dgm:pt modelId="{21347B4B-5A25-4545-BDD7-BFAE9F8C48D7}" type="parTrans" cxnId="{21D05901-1A6D-4342-A54D-1E8AA0375A96}">
      <dgm:prSet/>
      <dgm:spPr/>
      <dgm:t>
        <a:bodyPr/>
        <a:lstStyle/>
        <a:p>
          <a:endParaRPr lang="en-US"/>
        </a:p>
      </dgm:t>
    </dgm:pt>
    <dgm:pt modelId="{CD628451-FF6E-4246-8928-45C92464251B}" type="sibTrans" cxnId="{21D05901-1A6D-4342-A54D-1E8AA0375A96}">
      <dgm:prSet/>
      <dgm:spPr/>
      <dgm:t>
        <a:bodyPr/>
        <a:lstStyle/>
        <a:p>
          <a:endParaRPr lang="en-US"/>
        </a:p>
      </dgm:t>
    </dgm:pt>
    <dgm:pt modelId="{9DDD1012-0D5A-407B-BFC0-A078BDFD5335}" type="pres">
      <dgm:prSet presAssocID="{7C022684-2327-4F70-957C-D4A61C4D0CE9}" presName="linear" presStyleCnt="0">
        <dgm:presLayoutVars>
          <dgm:animLvl val="lvl"/>
          <dgm:resizeHandles val="exact"/>
        </dgm:presLayoutVars>
      </dgm:prSet>
      <dgm:spPr/>
    </dgm:pt>
    <dgm:pt modelId="{6EA3D619-1973-4853-A8AE-D5E4623266DC}" type="pres">
      <dgm:prSet presAssocID="{459D564A-350C-48CC-8D00-89E541D01739}" presName="parentText" presStyleLbl="node1" presStyleIdx="0" presStyleCnt="4">
        <dgm:presLayoutVars>
          <dgm:chMax val="0"/>
          <dgm:bulletEnabled val="1"/>
        </dgm:presLayoutVars>
      </dgm:prSet>
      <dgm:spPr/>
    </dgm:pt>
    <dgm:pt modelId="{85B847FF-61A1-4BBA-9210-6AFFEED7A526}" type="pres">
      <dgm:prSet presAssocID="{168E3ECD-01EC-4BE6-A5C5-21F10B868F9A}" presName="spacer" presStyleCnt="0"/>
      <dgm:spPr/>
    </dgm:pt>
    <dgm:pt modelId="{CBF330B0-7EC6-4AD7-816F-3155EC137FFF}" type="pres">
      <dgm:prSet presAssocID="{3CB9D2CD-7A04-4FAB-909D-55E7B05A0E5D}" presName="parentText" presStyleLbl="node1" presStyleIdx="1" presStyleCnt="4">
        <dgm:presLayoutVars>
          <dgm:chMax val="0"/>
          <dgm:bulletEnabled val="1"/>
        </dgm:presLayoutVars>
      </dgm:prSet>
      <dgm:spPr/>
    </dgm:pt>
    <dgm:pt modelId="{72E84C44-A228-4541-B82A-9513B36116DE}" type="pres">
      <dgm:prSet presAssocID="{276C393D-0CD5-41B5-B468-1CCB8B207F07}" presName="spacer" presStyleCnt="0"/>
      <dgm:spPr/>
    </dgm:pt>
    <dgm:pt modelId="{C11EB59C-513F-4A5D-889C-8467C860E0E7}" type="pres">
      <dgm:prSet presAssocID="{A9E21496-62C1-442E-99D6-AD1F9D780D79}" presName="parentText" presStyleLbl="node1" presStyleIdx="2" presStyleCnt="4">
        <dgm:presLayoutVars>
          <dgm:chMax val="0"/>
          <dgm:bulletEnabled val="1"/>
        </dgm:presLayoutVars>
      </dgm:prSet>
      <dgm:spPr/>
    </dgm:pt>
    <dgm:pt modelId="{E7C60CA5-6F49-418D-A728-07CA040C169B}" type="pres">
      <dgm:prSet presAssocID="{DC02CCF1-13C2-4B5D-B83D-8445C8B24EB8}" presName="spacer" presStyleCnt="0"/>
      <dgm:spPr/>
    </dgm:pt>
    <dgm:pt modelId="{40186A95-452B-4508-9330-741FF748F7C3}" type="pres">
      <dgm:prSet presAssocID="{3F32A2FD-BA3D-402C-9F22-710E5E12BD6B}" presName="parentText" presStyleLbl="node1" presStyleIdx="3" presStyleCnt="4">
        <dgm:presLayoutVars>
          <dgm:chMax val="0"/>
          <dgm:bulletEnabled val="1"/>
        </dgm:presLayoutVars>
      </dgm:prSet>
      <dgm:spPr/>
    </dgm:pt>
  </dgm:ptLst>
  <dgm:cxnLst>
    <dgm:cxn modelId="{21D05901-1A6D-4342-A54D-1E8AA0375A96}" srcId="{7C022684-2327-4F70-957C-D4A61C4D0CE9}" destId="{3F32A2FD-BA3D-402C-9F22-710E5E12BD6B}" srcOrd="3" destOrd="0" parTransId="{21347B4B-5A25-4545-BDD7-BFAE9F8C48D7}" sibTransId="{CD628451-FF6E-4246-8928-45C92464251B}"/>
    <dgm:cxn modelId="{734A4C0C-271D-4876-9647-B649CE69BF10}" type="presOf" srcId="{A9E21496-62C1-442E-99D6-AD1F9D780D79}" destId="{C11EB59C-513F-4A5D-889C-8467C860E0E7}" srcOrd="0" destOrd="0" presId="urn:microsoft.com/office/officeart/2005/8/layout/vList2"/>
    <dgm:cxn modelId="{AD3FBF27-9929-423C-828B-6FCD911CF386}" srcId="{7C022684-2327-4F70-957C-D4A61C4D0CE9}" destId="{459D564A-350C-48CC-8D00-89E541D01739}" srcOrd="0" destOrd="0" parTransId="{262A3B4F-2782-4E43-A2E3-A5AEF3376E41}" sibTransId="{168E3ECD-01EC-4BE6-A5C5-21F10B868F9A}"/>
    <dgm:cxn modelId="{D41D3649-C23B-47FD-A6F8-14EEAB706A30}" type="presOf" srcId="{459D564A-350C-48CC-8D00-89E541D01739}" destId="{6EA3D619-1973-4853-A8AE-D5E4623266DC}" srcOrd="0" destOrd="0" presId="urn:microsoft.com/office/officeart/2005/8/layout/vList2"/>
    <dgm:cxn modelId="{015EB670-85F5-4499-AFDF-978979CC2F30}" srcId="{7C022684-2327-4F70-957C-D4A61C4D0CE9}" destId="{A9E21496-62C1-442E-99D6-AD1F9D780D79}" srcOrd="2" destOrd="0" parTransId="{F334AC2A-52B5-44E4-970E-98613F793B0E}" sibTransId="{DC02CCF1-13C2-4B5D-B83D-8445C8B24EB8}"/>
    <dgm:cxn modelId="{84B1E8BE-0FA5-4557-90BC-61D3D67D5E4E}" srcId="{7C022684-2327-4F70-957C-D4A61C4D0CE9}" destId="{3CB9D2CD-7A04-4FAB-909D-55E7B05A0E5D}" srcOrd="1" destOrd="0" parTransId="{16ABDA29-C39B-4A9A-B5B4-16FE6128A690}" sibTransId="{276C393D-0CD5-41B5-B468-1CCB8B207F07}"/>
    <dgm:cxn modelId="{91C86AC9-BA08-4F16-B431-2167E1FF9E92}" type="presOf" srcId="{7C022684-2327-4F70-957C-D4A61C4D0CE9}" destId="{9DDD1012-0D5A-407B-BFC0-A078BDFD5335}" srcOrd="0" destOrd="0" presId="urn:microsoft.com/office/officeart/2005/8/layout/vList2"/>
    <dgm:cxn modelId="{04CA9FDA-38BF-4ED7-94AE-12992610B9EC}" type="presOf" srcId="{3CB9D2CD-7A04-4FAB-909D-55E7B05A0E5D}" destId="{CBF330B0-7EC6-4AD7-816F-3155EC137FFF}" srcOrd="0" destOrd="0" presId="urn:microsoft.com/office/officeart/2005/8/layout/vList2"/>
    <dgm:cxn modelId="{72C03FE5-4DC1-446C-8761-75F355145A1E}" type="presOf" srcId="{3F32A2FD-BA3D-402C-9F22-710E5E12BD6B}" destId="{40186A95-452B-4508-9330-741FF748F7C3}" srcOrd="0" destOrd="0" presId="urn:microsoft.com/office/officeart/2005/8/layout/vList2"/>
    <dgm:cxn modelId="{8B08368F-B465-4A6E-AB16-B49A5507F357}" type="presParOf" srcId="{9DDD1012-0D5A-407B-BFC0-A078BDFD5335}" destId="{6EA3D619-1973-4853-A8AE-D5E4623266DC}" srcOrd="0" destOrd="0" presId="urn:microsoft.com/office/officeart/2005/8/layout/vList2"/>
    <dgm:cxn modelId="{CD02161F-C867-43DE-93D0-90E9D75292C6}" type="presParOf" srcId="{9DDD1012-0D5A-407B-BFC0-A078BDFD5335}" destId="{85B847FF-61A1-4BBA-9210-6AFFEED7A526}" srcOrd="1" destOrd="0" presId="urn:microsoft.com/office/officeart/2005/8/layout/vList2"/>
    <dgm:cxn modelId="{82A38757-0054-4E25-A85D-389E005680E9}" type="presParOf" srcId="{9DDD1012-0D5A-407B-BFC0-A078BDFD5335}" destId="{CBF330B0-7EC6-4AD7-816F-3155EC137FFF}" srcOrd="2" destOrd="0" presId="urn:microsoft.com/office/officeart/2005/8/layout/vList2"/>
    <dgm:cxn modelId="{DF441B1F-7553-47E9-A661-CB46F24D9FC1}" type="presParOf" srcId="{9DDD1012-0D5A-407B-BFC0-A078BDFD5335}" destId="{72E84C44-A228-4541-B82A-9513B36116DE}" srcOrd="3" destOrd="0" presId="urn:microsoft.com/office/officeart/2005/8/layout/vList2"/>
    <dgm:cxn modelId="{607212EF-BF09-4D97-8557-976C17DB49A6}" type="presParOf" srcId="{9DDD1012-0D5A-407B-BFC0-A078BDFD5335}" destId="{C11EB59C-513F-4A5D-889C-8467C860E0E7}" srcOrd="4" destOrd="0" presId="urn:microsoft.com/office/officeart/2005/8/layout/vList2"/>
    <dgm:cxn modelId="{1470B28D-2079-4EE8-A68A-C23D1B1E28E1}" type="presParOf" srcId="{9DDD1012-0D5A-407B-BFC0-A078BDFD5335}" destId="{E7C60CA5-6F49-418D-A728-07CA040C169B}" srcOrd="5" destOrd="0" presId="urn:microsoft.com/office/officeart/2005/8/layout/vList2"/>
    <dgm:cxn modelId="{13800F3C-63D2-4697-9DFC-1AFF1A64062E}" type="presParOf" srcId="{9DDD1012-0D5A-407B-BFC0-A078BDFD5335}" destId="{40186A95-452B-4508-9330-741FF748F7C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8.xml><?xml version="1.0" encoding="utf-8"?>
<dgm:dataModel xmlns:dgm="http://schemas.openxmlformats.org/drawingml/2006/diagram" xmlns:a="http://schemas.openxmlformats.org/drawingml/2006/main">
  <dgm:ptLst>
    <dgm:pt modelId="{D4223D64-0390-4CA4-A723-DB14881E7BE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0B90593-D676-4744-901E-E98139492672}">
      <dgm:prSet/>
      <dgm:spPr/>
      <dgm:t>
        <a:bodyPr/>
        <a:lstStyle/>
        <a:p>
          <a:r>
            <a:rPr lang="en-GB"/>
            <a:t>Very high serum ferritin levels (approximately 1000μg/L) help to distinguish this rare entity from other complex autoinflammatory syndromes, urticarial vasculitis and infectious disease.</a:t>
          </a:r>
          <a:endParaRPr lang="en-US"/>
        </a:p>
      </dgm:t>
    </dgm:pt>
    <dgm:pt modelId="{BD7FC656-17A6-4EE7-8B6B-A0D3A3DE0D98}" type="parTrans" cxnId="{50696BA2-B43E-4276-94D5-AFC35C391712}">
      <dgm:prSet/>
      <dgm:spPr/>
      <dgm:t>
        <a:bodyPr/>
        <a:lstStyle/>
        <a:p>
          <a:endParaRPr lang="en-US"/>
        </a:p>
      </dgm:t>
    </dgm:pt>
    <dgm:pt modelId="{DA749CBD-FDFC-4EA4-B3AA-5BB422D7E3DA}" type="sibTrans" cxnId="{50696BA2-B43E-4276-94D5-AFC35C391712}">
      <dgm:prSet/>
      <dgm:spPr/>
      <dgm:t>
        <a:bodyPr/>
        <a:lstStyle/>
        <a:p>
          <a:endParaRPr lang="en-US"/>
        </a:p>
      </dgm:t>
    </dgm:pt>
    <dgm:pt modelId="{234CBBC4-71A7-414B-BE86-0654DB562C4C}">
      <dgm:prSet/>
      <dgm:spPr/>
      <dgm:t>
        <a:bodyPr/>
        <a:lstStyle/>
        <a:p>
          <a:r>
            <a:rPr lang="en-GB"/>
            <a:t>Treatment relies on corticosteroids, methotrexate and IL-1 and IL-6 antagonists.</a:t>
          </a:r>
          <a:endParaRPr lang="en-US"/>
        </a:p>
      </dgm:t>
    </dgm:pt>
    <dgm:pt modelId="{D0CE1980-369F-4EC1-93A4-4B072B2327E2}" type="parTrans" cxnId="{6B0C902A-666E-4DFB-9A85-D7F313E0A470}">
      <dgm:prSet/>
      <dgm:spPr/>
      <dgm:t>
        <a:bodyPr/>
        <a:lstStyle/>
        <a:p>
          <a:endParaRPr lang="en-US"/>
        </a:p>
      </dgm:t>
    </dgm:pt>
    <dgm:pt modelId="{25D0FEEA-1482-4743-9246-D7E5AB774D61}" type="sibTrans" cxnId="{6B0C902A-666E-4DFB-9A85-D7F313E0A470}">
      <dgm:prSet/>
      <dgm:spPr/>
      <dgm:t>
        <a:bodyPr/>
        <a:lstStyle/>
        <a:p>
          <a:endParaRPr lang="en-US"/>
        </a:p>
      </dgm:t>
    </dgm:pt>
    <dgm:pt modelId="{69556DF7-266E-4705-8245-EC22E52E529A}" type="pres">
      <dgm:prSet presAssocID="{D4223D64-0390-4CA4-A723-DB14881E7BEE}" presName="linear" presStyleCnt="0">
        <dgm:presLayoutVars>
          <dgm:animLvl val="lvl"/>
          <dgm:resizeHandles val="exact"/>
        </dgm:presLayoutVars>
      </dgm:prSet>
      <dgm:spPr/>
    </dgm:pt>
    <dgm:pt modelId="{1060561E-B165-433A-BC45-C383AC951C99}" type="pres">
      <dgm:prSet presAssocID="{E0B90593-D676-4744-901E-E98139492672}" presName="parentText" presStyleLbl="node1" presStyleIdx="0" presStyleCnt="2">
        <dgm:presLayoutVars>
          <dgm:chMax val="0"/>
          <dgm:bulletEnabled val="1"/>
        </dgm:presLayoutVars>
      </dgm:prSet>
      <dgm:spPr/>
    </dgm:pt>
    <dgm:pt modelId="{4DCCEC73-E256-4E8D-A0A2-7374DB064C8F}" type="pres">
      <dgm:prSet presAssocID="{DA749CBD-FDFC-4EA4-B3AA-5BB422D7E3DA}" presName="spacer" presStyleCnt="0"/>
      <dgm:spPr/>
    </dgm:pt>
    <dgm:pt modelId="{A7EEE2FD-74AF-4081-B822-0A0383880725}" type="pres">
      <dgm:prSet presAssocID="{234CBBC4-71A7-414B-BE86-0654DB562C4C}" presName="parentText" presStyleLbl="node1" presStyleIdx="1" presStyleCnt="2">
        <dgm:presLayoutVars>
          <dgm:chMax val="0"/>
          <dgm:bulletEnabled val="1"/>
        </dgm:presLayoutVars>
      </dgm:prSet>
      <dgm:spPr/>
    </dgm:pt>
  </dgm:ptLst>
  <dgm:cxnLst>
    <dgm:cxn modelId="{44432329-E119-4C7C-BD22-DC787562BB75}" type="presOf" srcId="{D4223D64-0390-4CA4-A723-DB14881E7BEE}" destId="{69556DF7-266E-4705-8245-EC22E52E529A}" srcOrd="0" destOrd="0" presId="urn:microsoft.com/office/officeart/2005/8/layout/vList2"/>
    <dgm:cxn modelId="{6B0C902A-666E-4DFB-9A85-D7F313E0A470}" srcId="{D4223D64-0390-4CA4-A723-DB14881E7BEE}" destId="{234CBBC4-71A7-414B-BE86-0654DB562C4C}" srcOrd="1" destOrd="0" parTransId="{D0CE1980-369F-4EC1-93A4-4B072B2327E2}" sibTransId="{25D0FEEA-1482-4743-9246-D7E5AB774D61}"/>
    <dgm:cxn modelId="{92C6718D-2F93-43A6-9B6D-B9BCA704B2C2}" type="presOf" srcId="{234CBBC4-71A7-414B-BE86-0654DB562C4C}" destId="{A7EEE2FD-74AF-4081-B822-0A0383880725}" srcOrd="0" destOrd="0" presId="urn:microsoft.com/office/officeart/2005/8/layout/vList2"/>
    <dgm:cxn modelId="{50696BA2-B43E-4276-94D5-AFC35C391712}" srcId="{D4223D64-0390-4CA4-A723-DB14881E7BEE}" destId="{E0B90593-D676-4744-901E-E98139492672}" srcOrd="0" destOrd="0" parTransId="{BD7FC656-17A6-4EE7-8B6B-A0D3A3DE0D98}" sibTransId="{DA749CBD-FDFC-4EA4-B3AA-5BB422D7E3DA}"/>
    <dgm:cxn modelId="{E8D9DFC2-C6DE-438C-8796-EB453C0E11F7}" type="presOf" srcId="{E0B90593-D676-4744-901E-E98139492672}" destId="{1060561E-B165-433A-BC45-C383AC951C99}" srcOrd="0" destOrd="0" presId="urn:microsoft.com/office/officeart/2005/8/layout/vList2"/>
    <dgm:cxn modelId="{A3306B0D-5578-4AE7-A9FF-754B46484753}" type="presParOf" srcId="{69556DF7-266E-4705-8245-EC22E52E529A}" destId="{1060561E-B165-433A-BC45-C383AC951C99}" srcOrd="0" destOrd="0" presId="urn:microsoft.com/office/officeart/2005/8/layout/vList2"/>
    <dgm:cxn modelId="{430968D4-B3BE-4DE4-99A3-91AF7C28932C}" type="presParOf" srcId="{69556DF7-266E-4705-8245-EC22E52E529A}" destId="{4DCCEC73-E256-4E8D-A0A2-7374DB064C8F}" srcOrd="1" destOrd="0" presId="urn:microsoft.com/office/officeart/2005/8/layout/vList2"/>
    <dgm:cxn modelId="{058E29FA-C017-470D-85E3-768A77EE76FB}" type="presParOf" srcId="{69556DF7-266E-4705-8245-EC22E52E529A}" destId="{A7EEE2FD-74AF-4081-B822-0A038388072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9.xml><?xml version="1.0" encoding="utf-8"?>
<dgm:dataModel xmlns:dgm="http://schemas.openxmlformats.org/drawingml/2006/diagram" xmlns:a="http://schemas.openxmlformats.org/drawingml/2006/main">
  <dgm:ptLst>
    <dgm:pt modelId="{4012240A-61D2-49D1-9E91-5FCDDA7FDAA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7EAEF02-82A0-44CB-AE91-259BDC77C36B}">
      <dgm:prSet/>
      <dgm:spPr/>
      <dgm:t>
        <a:bodyPr/>
        <a:lstStyle/>
        <a:p>
          <a:r>
            <a:rPr lang="en-GB"/>
            <a:t>Systemic-onset juvenile idiopathic arthritis (SoJIA) occurs in children. </a:t>
          </a:r>
          <a:endParaRPr lang="en-US"/>
        </a:p>
      </dgm:t>
    </dgm:pt>
    <dgm:pt modelId="{F3F93E8C-6BB4-44A0-8124-D5AC70EFA329}" type="parTrans" cxnId="{50E2FD80-6348-4D43-9754-08CA9D22664C}">
      <dgm:prSet/>
      <dgm:spPr/>
      <dgm:t>
        <a:bodyPr/>
        <a:lstStyle/>
        <a:p>
          <a:endParaRPr lang="en-US"/>
        </a:p>
      </dgm:t>
    </dgm:pt>
    <dgm:pt modelId="{1FAAA668-2F07-4681-B8A2-0EEDD3485406}" type="sibTrans" cxnId="{50E2FD80-6348-4D43-9754-08CA9D22664C}">
      <dgm:prSet/>
      <dgm:spPr/>
      <dgm:t>
        <a:bodyPr/>
        <a:lstStyle/>
        <a:p>
          <a:endParaRPr lang="en-US"/>
        </a:p>
      </dgm:t>
    </dgm:pt>
    <dgm:pt modelId="{971EFD07-D82C-44F3-8BAA-E12B3F6C1E06}">
      <dgm:prSet/>
      <dgm:spPr/>
      <dgm:t>
        <a:bodyPr/>
        <a:lstStyle/>
        <a:p>
          <a:r>
            <a:rPr lang="en-GB"/>
            <a:t>The presentation is similar to AOSD with spiking fevers and a maculopapular rash, but the occurrence of arthritis is a mandatory diagnostic criterion. </a:t>
          </a:r>
          <a:endParaRPr lang="en-US"/>
        </a:p>
      </dgm:t>
    </dgm:pt>
    <dgm:pt modelId="{6B3249FB-2F80-4784-AC13-A261F77CF3EF}" type="parTrans" cxnId="{A4216B75-A615-46C6-9B58-ABF2096A2F7E}">
      <dgm:prSet/>
      <dgm:spPr/>
      <dgm:t>
        <a:bodyPr/>
        <a:lstStyle/>
        <a:p>
          <a:endParaRPr lang="en-US"/>
        </a:p>
      </dgm:t>
    </dgm:pt>
    <dgm:pt modelId="{87866A7B-5BC2-426C-86B2-632158059F9B}" type="sibTrans" cxnId="{A4216B75-A615-46C6-9B58-ABF2096A2F7E}">
      <dgm:prSet/>
      <dgm:spPr/>
      <dgm:t>
        <a:bodyPr/>
        <a:lstStyle/>
        <a:p>
          <a:endParaRPr lang="en-US"/>
        </a:p>
      </dgm:t>
    </dgm:pt>
    <dgm:pt modelId="{6B8E49F5-8F0E-4EF0-B056-D174EE1ADC2F}">
      <dgm:prSet/>
      <dgm:spPr/>
      <dgm:t>
        <a:bodyPr/>
        <a:lstStyle/>
        <a:p>
          <a:r>
            <a:rPr lang="en-GB"/>
            <a:t>The lack of autoantibodies or HLA associations suggests that SoJIA is a polygenic autoinflammatory disease rather than an autoimmune disorder.</a:t>
          </a:r>
          <a:endParaRPr lang="en-US"/>
        </a:p>
      </dgm:t>
    </dgm:pt>
    <dgm:pt modelId="{559C5AD4-FEA0-4E72-9456-99DAF5CF0A2D}" type="parTrans" cxnId="{ED41A72D-1E85-444C-A185-28DD4091D57A}">
      <dgm:prSet/>
      <dgm:spPr/>
      <dgm:t>
        <a:bodyPr/>
        <a:lstStyle/>
        <a:p>
          <a:endParaRPr lang="en-US"/>
        </a:p>
      </dgm:t>
    </dgm:pt>
    <dgm:pt modelId="{92102A4B-9832-4BCE-81AF-34E3D7ACFC20}" type="sibTrans" cxnId="{ED41A72D-1E85-444C-A185-28DD4091D57A}">
      <dgm:prSet/>
      <dgm:spPr/>
      <dgm:t>
        <a:bodyPr/>
        <a:lstStyle/>
        <a:p>
          <a:endParaRPr lang="en-US"/>
        </a:p>
      </dgm:t>
    </dgm:pt>
    <dgm:pt modelId="{1C6FD85F-483A-470F-B476-E9D3484F52FC}">
      <dgm:prSet/>
      <dgm:spPr/>
      <dgm:t>
        <a:bodyPr/>
        <a:lstStyle/>
        <a:p>
          <a:r>
            <a:rPr lang="en-GB"/>
            <a:t>A monogenic autosomic recessive form of SoJIA with an underlying mutation in LACC1 has been described . Its protein product regulates metabolism within macrophages</a:t>
          </a:r>
          <a:endParaRPr lang="en-US"/>
        </a:p>
      </dgm:t>
    </dgm:pt>
    <dgm:pt modelId="{1B5D3967-30FF-4749-82E2-A130A1E940C2}" type="parTrans" cxnId="{63386AEA-AC21-4675-B3ED-641759A255AF}">
      <dgm:prSet/>
      <dgm:spPr/>
      <dgm:t>
        <a:bodyPr/>
        <a:lstStyle/>
        <a:p>
          <a:endParaRPr lang="en-US"/>
        </a:p>
      </dgm:t>
    </dgm:pt>
    <dgm:pt modelId="{A65DEE3E-F7C5-475F-8D14-A30E5D84BAE8}" type="sibTrans" cxnId="{63386AEA-AC21-4675-B3ED-641759A255AF}">
      <dgm:prSet/>
      <dgm:spPr/>
      <dgm:t>
        <a:bodyPr/>
        <a:lstStyle/>
        <a:p>
          <a:endParaRPr lang="en-US"/>
        </a:p>
      </dgm:t>
    </dgm:pt>
    <dgm:pt modelId="{4F9E6D21-DD2D-43EA-A60A-346AC5E0DDA3}" type="pres">
      <dgm:prSet presAssocID="{4012240A-61D2-49D1-9E91-5FCDDA7FDAA8}" presName="linear" presStyleCnt="0">
        <dgm:presLayoutVars>
          <dgm:animLvl val="lvl"/>
          <dgm:resizeHandles val="exact"/>
        </dgm:presLayoutVars>
      </dgm:prSet>
      <dgm:spPr/>
    </dgm:pt>
    <dgm:pt modelId="{18E45A1B-FF93-41F7-8447-7337FEB560F7}" type="pres">
      <dgm:prSet presAssocID="{F7EAEF02-82A0-44CB-AE91-259BDC77C36B}" presName="parentText" presStyleLbl="node1" presStyleIdx="0" presStyleCnt="4">
        <dgm:presLayoutVars>
          <dgm:chMax val="0"/>
          <dgm:bulletEnabled val="1"/>
        </dgm:presLayoutVars>
      </dgm:prSet>
      <dgm:spPr/>
    </dgm:pt>
    <dgm:pt modelId="{6478ECE1-AFAA-461F-8398-F1D2DD59EFCB}" type="pres">
      <dgm:prSet presAssocID="{1FAAA668-2F07-4681-B8A2-0EEDD3485406}" presName="spacer" presStyleCnt="0"/>
      <dgm:spPr/>
    </dgm:pt>
    <dgm:pt modelId="{C6F9C186-8307-44FB-A1F5-6E31E086A070}" type="pres">
      <dgm:prSet presAssocID="{971EFD07-D82C-44F3-8BAA-E12B3F6C1E06}" presName="parentText" presStyleLbl="node1" presStyleIdx="1" presStyleCnt="4">
        <dgm:presLayoutVars>
          <dgm:chMax val="0"/>
          <dgm:bulletEnabled val="1"/>
        </dgm:presLayoutVars>
      </dgm:prSet>
      <dgm:spPr/>
    </dgm:pt>
    <dgm:pt modelId="{4A6A0E37-C762-4B43-A781-07D1A20861A0}" type="pres">
      <dgm:prSet presAssocID="{87866A7B-5BC2-426C-86B2-632158059F9B}" presName="spacer" presStyleCnt="0"/>
      <dgm:spPr/>
    </dgm:pt>
    <dgm:pt modelId="{CA88D266-2A6D-40A3-96CE-FD5AB78B8B98}" type="pres">
      <dgm:prSet presAssocID="{6B8E49F5-8F0E-4EF0-B056-D174EE1ADC2F}" presName="parentText" presStyleLbl="node1" presStyleIdx="2" presStyleCnt="4">
        <dgm:presLayoutVars>
          <dgm:chMax val="0"/>
          <dgm:bulletEnabled val="1"/>
        </dgm:presLayoutVars>
      </dgm:prSet>
      <dgm:spPr/>
    </dgm:pt>
    <dgm:pt modelId="{B3BB8E70-117C-4C3E-9904-F9EFF290C864}" type="pres">
      <dgm:prSet presAssocID="{92102A4B-9832-4BCE-81AF-34E3D7ACFC20}" presName="spacer" presStyleCnt="0"/>
      <dgm:spPr/>
    </dgm:pt>
    <dgm:pt modelId="{3A4233A8-97ED-471F-BD10-B337CE100F0C}" type="pres">
      <dgm:prSet presAssocID="{1C6FD85F-483A-470F-B476-E9D3484F52FC}" presName="parentText" presStyleLbl="node1" presStyleIdx="3" presStyleCnt="4">
        <dgm:presLayoutVars>
          <dgm:chMax val="0"/>
          <dgm:bulletEnabled val="1"/>
        </dgm:presLayoutVars>
      </dgm:prSet>
      <dgm:spPr/>
    </dgm:pt>
  </dgm:ptLst>
  <dgm:cxnLst>
    <dgm:cxn modelId="{2A796C05-C9EE-470C-A015-2F4ECD106442}" type="presOf" srcId="{4012240A-61D2-49D1-9E91-5FCDDA7FDAA8}" destId="{4F9E6D21-DD2D-43EA-A60A-346AC5E0DDA3}" srcOrd="0" destOrd="0" presId="urn:microsoft.com/office/officeart/2005/8/layout/vList2"/>
    <dgm:cxn modelId="{68D88B19-32C8-47DB-A9A9-BB4B66B992F4}" type="presOf" srcId="{1C6FD85F-483A-470F-B476-E9D3484F52FC}" destId="{3A4233A8-97ED-471F-BD10-B337CE100F0C}" srcOrd="0" destOrd="0" presId="urn:microsoft.com/office/officeart/2005/8/layout/vList2"/>
    <dgm:cxn modelId="{ED41A72D-1E85-444C-A185-28DD4091D57A}" srcId="{4012240A-61D2-49D1-9E91-5FCDDA7FDAA8}" destId="{6B8E49F5-8F0E-4EF0-B056-D174EE1ADC2F}" srcOrd="2" destOrd="0" parTransId="{559C5AD4-FEA0-4E72-9456-99DAF5CF0A2D}" sibTransId="{92102A4B-9832-4BCE-81AF-34E3D7ACFC20}"/>
    <dgm:cxn modelId="{80D8CE3C-FE04-4E7E-961C-6B8F353BDB7C}" type="presOf" srcId="{971EFD07-D82C-44F3-8BAA-E12B3F6C1E06}" destId="{C6F9C186-8307-44FB-A1F5-6E31E086A070}" srcOrd="0" destOrd="0" presId="urn:microsoft.com/office/officeart/2005/8/layout/vList2"/>
    <dgm:cxn modelId="{A4216B75-A615-46C6-9B58-ABF2096A2F7E}" srcId="{4012240A-61D2-49D1-9E91-5FCDDA7FDAA8}" destId="{971EFD07-D82C-44F3-8BAA-E12B3F6C1E06}" srcOrd="1" destOrd="0" parTransId="{6B3249FB-2F80-4784-AC13-A261F77CF3EF}" sibTransId="{87866A7B-5BC2-426C-86B2-632158059F9B}"/>
    <dgm:cxn modelId="{50E2FD80-6348-4D43-9754-08CA9D22664C}" srcId="{4012240A-61D2-49D1-9E91-5FCDDA7FDAA8}" destId="{F7EAEF02-82A0-44CB-AE91-259BDC77C36B}" srcOrd="0" destOrd="0" parTransId="{F3F93E8C-6BB4-44A0-8124-D5AC70EFA329}" sibTransId="{1FAAA668-2F07-4681-B8A2-0EEDD3485406}"/>
    <dgm:cxn modelId="{E95CF9C9-CB8E-4A2F-A49D-E391FD36FFB6}" type="presOf" srcId="{6B8E49F5-8F0E-4EF0-B056-D174EE1ADC2F}" destId="{CA88D266-2A6D-40A3-96CE-FD5AB78B8B98}" srcOrd="0" destOrd="0" presId="urn:microsoft.com/office/officeart/2005/8/layout/vList2"/>
    <dgm:cxn modelId="{5B9AC9DE-9EBE-425D-AC23-8FEDF04F69B4}" type="presOf" srcId="{F7EAEF02-82A0-44CB-AE91-259BDC77C36B}" destId="{18E45A1B-FF93-41F7-8447-7337FEB560F7}" srcOrd="0" destOrd="0" presId="urn:microsoft.com/office/officeart/2005/8/layout/vList2"/>
    <dgm:cxn modelId="{63386AEA-AC21-4675-B3ED-641759A255AF}" srcId="{4012240A-61D2-49D1-9E91-5FCDDA7FDAA8}" destId="{1C6FD85F-483A-470F-B476-E9D3484F52FC}" srcOrd="3" destOrd="0" parTransId="{1B5D3967-30FF-4749-82E2-A130A1E940C2}" sibTransId="{A65DEE3E-F7C5-475F-8D14-A30E5D84BAE8}"/>
    <dgm:cxn modelId="{596A1BBE-157F-47C7-A60D-52AA07A82904}" type="presParOf" srcId="{4F9E6D21-DD2D-43EA-A60A-346AC5E0DDA3}" destId="{18E45A1B-FF93-41F7-8447-7337FEB560F7}" srcOrd="0" destOrd="0" presId="urn:microsoft.com/office/officeart/2005/8/layout/vList2"/>
    <dgm:cxn modelId="{84D18982-0FC4-42AC-8531-4BAFB44D4855}" type="presParOf" srcId="{4F9E6D21-DD2D-43EA-A60A-346AC5E0DDA3}" destId="{6478ECE1-AFAA-461F-8398-F1D2DD59EFCB}" srcOrd="1" destOrd="0" presId="urn:microsoft.com/office/officeart/2005/8/layout/vList2"/>
    <dgm:cxn modelId="{7377A12B-2BE8-4760-8EB5-9ACCA3486ED0}" type="presParOf" srcId="{4F9E6D21-DD2D-43EA-A60A-346AC5E0DDA3}" destId="{C6F9C186-8307-44FB-A1F5-6E31E086A070}" srcOrd="2" destOrd="0" presId="urn:microsoft.com/office/officeart/2005/8/layout/vList2"/>
    <dgm:cxn modelId="{B65DACB3-71B1-4AE3-AD21-3D91287D9A2E}" type="presParOf" srcId="{4F9E6D21-DD2D-43EA-A60A-346AC5E0DDA3}" destId="{4A6A0E37-C762-4B43-A781-07D1A20861A0}" srcOrd="3" destOrd="0" presId="urn:microsoft.com/office/officeart/2005/8/layout/vList2"/>
    <dgm:cxn modelId="{DF22D018-C45A-4AEE-B26E-060202996784}" type="presParOf" srcId="{4F9E6D21-DD2D-43EA-A60A-346AC5E0DDA3}" destId="{CA88D266-2A6D-40A3-96CE-FD5AB78B8B98}" srcOrd="4" destOrd="0" presId="urn:microsoft.com/office/officeart/2005/8/layout/vList2"/>
    <dgm:cxn modelId="{91A6CBB3-F275-44DC-8B18-ED9F66D5E8AB}" type="presParOf" srcId="{4F9E6D21-DD2D-43EA-A60A-346AC5E0DDA3}" destId="{B3BB8E70-117C-4C3E-9904-F9EFF290C864}" srcOrd="5" destOrd="0" presId="urn:microsoft.com/office/officeart/2005/8/layout/vList2"/>
    <dgm:cxn modelId="{0AE19DC6-96F6-4210-BE30-3E945AE14848}" type="presParOf" srcId="{4F9E6D21-DD2D-43EA-A60A-346AC5E0DDA3}" destId="{3A4233A8-97ED-471F-BD10-B337CE100F0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EC4EB83-5B4F-4928-934E-6DE870D2B4C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556CFE8-70FD-4CE7-958C-C3451C637DF5}">
      <dgm:prSet/>
      <dgm:spPr/>
      <dgm:t>
        <a:bodyPr/>
        <a:lstStyle/>
        <a:p>
          <a:r>
            <a:rPr lang="en-GB"/>
            <a:t>rash, fever, conjunctival redness, joint pain, intense fatigue, thirst and transpiration occurring 1–2 hour after exposure to cold.</a:t>
          </a:r>
          <a:endParaRPr lang="en-US"/>
        </a:p>
      </dgm:t>
    </dgm:pt>
    <dgm:pt modelId="{B85959BB-D19D-4A8D-89FD-27B28FD8BC70}" type="parTrans" cxnId="{957C5732-33F9-4A09-B5D7-E654C577F418}">
      <dgm:prSet/>
      <dgm:spPr/>
      <dgm:t>
        <a:bodyPr/>
        <a:lstStyle/>
        <a:p>
          <a:endParaRPr lang="en-US"/>
        </a:p>
      </dgm:t>
    </dgm:pt>
    <dgm:pt modelId="{0B0A232E-7568-4287-9C13-C51CB653FDA4}" type="sibTrans" cxnId="{957C5732-33F9-4A09-B5D7-E654C577F418}">
      <dgm:prSet/>
      <dgm:spPr/>
      <dgm:t>
        <a:bodyPr/>
        <a:lstStyle/>
        <a:p>
          <a:endParaRPr lang="en-US"/>
        </a:p>
      </dgm:t>
    </dgm:pt>
    <dgm:pt modelId="{716DD677-B9F5-4927-A3BF-31E48AA9A85D}">
      <dgm:prSet/>
      <dgm:spPr/>
      <dgm:t>
        <a:bodyPr/>
        <a:lstStyle/>
        <a:p>
          <a:r>
            <a:rPr lang="en-GB"/>
            <a:t>flare lasts up to 24 hours.</a:t>
          </a:r>
          <a:endParaRPr lang="en-US"/>
        </a:p>
      </dgm:t>
    </dgm:pt>
    <dgm:pt modelId="{CB633F00-F806-4A3F-86C5-B3BDE527C172}" type="parTrans" cxnId="{3AB3FAFA-648F-417D-9C58-65480F254FAA}">
      <dgm:prSet/>
      <dgm:spPr/>
      <dgm:t>
        <a:bodyPr/>
        <a:lstStyle/>
        <a:p>
          <a:endParaRPr lang="en-US"/>
        </a:p>
      </dgm:t>
    </dgm:pt>
    <dgm:pt modelId="{87C8A364-66EE-4E02-B9C9-8948FD6F5A6B}" type="sibTrans" cxnId="{3AB3FAFA-648F-417D-9C58-65480F254FAA}">
      <dgm:prSet/>
      <dgm:spPr/>
      <dgm:t>
        <a:bodyPr/>
        <a:lstStyle/>
        <a:p>
          <a:endParaRPr lang="en-US"/>
        </a:p>
      </dgm:t>
    </dgm:pt>
    <dgm:pt modelId="{C4FD56F5-84B4-410C-B0D4-3B1C45C11F92}">
      <dgm:prSet/>
      <dgm:spPr/>
      <dgm:t>
        <a:bodyPr/>
        <a:lstStyle/>
        <a:p>
          <a:r>
            <a:rPr lang="en-GB"/>
            <a:t>FCAS is the least severe disease.</a:t>
          </a:r>
          <a:endParaRPr lang="en-US"/>
        </a:p>
      </dgm:t>
    </dgm:pt>
    <dgm:pt modelId="{9C53346E-7CFF-41F2-8579-B485FCCFC2D9}" type="parTrans" cxnId="{5E54F472-3EB6-4E81-B176-655AB5E9006B}">
      <dgm:prSet/>
      <dgm:spPr/>
      <dgm:t>
        <a:bodyPr/>
        <a:lstStyle/>
        <a:p>
          <a:endParaRPr lang="en-US"/>
        </a:p>
      </dgm:t>
    </dgm:pt>
    <dgm:pt modelId="{BB9562BB-E369-4DA8-8C6C-764BE01C3257}" type="sibTrans" cxnId="{5E54F472-3EB6-4E81-B176-655AB5E9006B}">
      <dgm:prSet/>
      <dgm:spPr/>
      <dgm:t>
        <a:bodyPr/>
        <a:lstStyle/>
        <a:p>
          <a:endParaRPr lang="en-US"/>
        </a:p>
      </dgm:t>
    </dgm:pt>
    <dgm:pt modelId="{FFC699ED-9B94-4366-BDC9-266A880CA375}" type="pres">
      <dgm:prSet presAssocID="{1EC4EB83-5B4F-4928-934E-6DE870D2B4C5}" presName="outerComposite" presStyleCnt="0">
        <dgm:presLayoutVars>
          <dgm:chMax val="5"/>
          <dgm:dir/>
          <dgm:resizeHandles val="exact"/>
        </dgm:presLayoutVars>
      </dgm:prSet>
      <dgm:spPr/>
    </dgm:pt>
    <dgm:pt modelId="{D5CA392F-A2E0-4962-BD1B-25D4D0DC760C}" type="pres">
      <dgm:prSet presAssocID="{1EC4EB83-5B4F-4928-934E-6DE870D2B4C5}" presName="dummyMaxCanvas" presStyleCnt="0">
        <dgm:presLayoutVars/>
      </dgm:prSet>
      <dgm:spPr/>
    </dgm:pt>
    <dgm:pt modelId="{EFF09389-4E1F-408B-9C07-F30C7B26CA54}" type="pres">
      <dgm:prSet presAssocID="{1EC4EB83-5B4F-4928-934E-6DE870D2B4C5}" presName="ThreeNodes_1" presStyleLbl="node1" presStyleIdx="0" presStyleCnt="3">
        <dgm:presLayoutVars>
          <dgm:bulletEnabled val="1"/>
        </dgm:presLayoutVars>
      </dgm:prSet>
      <dgm:spPr/>
    </dgm:pt>
    <dgm:pt modelId="{B24CFC0D-EDAE-44C2-AF03-EC66AC22BAB5}" type="pres">
      <dgm:prSet presAssocID="{1EC4EB83-5B4F-4928-934E-6DE870D2B4C5}" presName="ThreeNodes_2" presStyleLbl="node1" presStyleIdx="1" presStyleCnt="3">
        <dgm:presLayoutVars>
          <dgm:bulletEnabled val="1"/>
        </dgm:presLayoutVars>
      </dgm:prSet>
      <dgm:spPr/>
    </dgm:pt>
    <dgm:pt modelId="{B6DCF4CB-FF0D-4F04-886B-9EA92EC75E9E}" type="pres">
      <dgm:prSet presAssocID="{1EC4EB83-5B4F-4928-934E-6DE870D2B4C5}" presName="ThreeNodes_3" presStyleLbl="node1" presStyleIdx="2" presStyleCnt="3">
        <dgm:presLayoutVars>
          <dgm:bulletEnabled val="1"/>
        </dgm:presLayoutVars>
      </dgm:prSet>
      <dgm:spPr/>
    </dgm:pt>
    <dgm:pt modelId="{4173FCBA-FC17-4463-921A-42ED64C9B6B5}" type="pres">
      <dgm:prSet presAssocID="{1EC4EB83-5B4F-4928-934E-6DE870D2B4C5}" presName="ThreeConn_1-2" presStyleLbl="fgAccFollowNode1" presStyleIdx="0" presStyleCnt="2">
        <dgm:presLayoutVars>
          <dgm:bulletEnabled val="1"/>
        </dgm:presLayoutVars>
      </dgm:prSet>
      <dgm:spPr/>
    </dgm:pt>
    <dgm:pt modelId="{055870C6-5B6D-4DCE-AF82-F104A19B544E}" type="pres">
      <dgm:prSet presAssocID="{1EC4EB83-5B4F-4928-934E-6DE870D2B4C5}" presName="ThreeConn_2-3" presStyleLbl="fgAccFollowNode1" presStyleIdx="1" presStyleCnt="2">
        <dgm:presLayoutVars>
          <dgm:bulletEnabled val="1"/>
        </dgm:presLayoutVars>
      </dgm:prSet>
      <dgm:spPr/>
    </dgm:pt>
    <dgm:pt modelId="{15D4872C-189B-40F0-8BB3-7F8130BBB74D}" type="pres">
      <dgm:prSet presAssocID="{1EC4EB83-5B4F-4928-934E-6DE870D2B4C5}" presName="ThreeNodes_1_text" presStyleLbl="node1" presStyleIdx="2" presStyleCnt="3">
        <dgm:presLayoutVars>
          <dgm:bulletEnabled val="1"/>
        </dgm:presLayoutVars>
      </dgm:prSet>
      <dgm:spPr/>
    </dgm:pt>
    <dgm:pt modelId="{0317DBD4-0316-49AE-AD44-369BB5890E85}" type="pres">
      <dgm:prSet presAssocID="{1EC4EB83-5B4F-4928-934E-6DE870D2B4C5}" presName="ThreeNodes_2_text" presStyleLbl="node1" presStyleIdx="2" presStyleCnt="3">
        <dgm:presLayoutVars>
          <dgm:bulletEnabled val="1"/>
        </dgm:presLayoutVars>
      </dgm:prSet>
      <dgm:spPr/>
    </dgm:pt>
    <dgm:pt modelId="{9520FC0A-B1BF-4097-978F-B31234CB2849}" type="pres">
      <dgm:prSet presAssocID="{1EC4EB83-5B4F-4928-934E-6DE870D2B4C5}" presName="ThreeNodes_3_text" presStyleLbl="node1" presStyleIdx="2" presStyleCnt="3">
        <dgm:presLayoutVars>
          <dgm:bulletEnabled val="1"/>
        </dgm:presLayoutVars>
      </dgm:prSet>
      <dgm:spPr/>
    </dgm:pt>
  </dgm:ptLst>
  <dgm:cxnLst>
    <dgm:cxn modelId="{957C5732-33F9-4A09-B5D7-E654C577F418}" srcId="{1EC4EB83-5B4F-4928-934E-6DE870D2B4C5}" destId="{8556CFE8-70FD-4CE7-958C-C3451C637DF5}" srcOrd="0" destOrd="0" parTransId="{B85959BB-D19D-4A8D-89FD-27B28FD8BC70}" sibTransId="{0B0A232E-7568-4287-9C13-C51CB653FDA4}"/>
    <dgm:cxn modelId="{9491DC34-ABA0-4C47-B0F6-98F713238D0C}" type="presOf" srcId="{8556CFE8-70FD-4CE7-958C-C3451C637DF5}" destId="{15D4872C-189B-40F0-8BB3-7F8130BBB74D}" srcOrd="1" destOrd="0" presId="urn:microsoft.com/office/officeart/2005/8/layout/vProcess5"/>
    <dgm:cxn modelId="{AF011839-72AF-43E8-B0D5-2F9D927EC7A5}" type="presOf" srcId="{C4FD56F5-84B4-410C-B0D4-3B1C45C11F92}" destId="{9520FC0A-B1BF-4097-978F-B31234CB2849}" srcOrd="1" destOrd="0" presId="urn:microsoft.com/office/officeart/2005/8/layout/vProcess5"/>
    <dgm:cxn modelId="{C7D36A6F-BC37-43C4-84A1-F539E20A5D62}" type="presOf" srcId="{716DD677-B9F5-4927-A3BF-31E48AA9A85D}" destId="{B24CFC0D-EDAE-44C2-AF03-EC66AC22BAB5}" srcOrd="0" destOrd="0" presId="urn:microsoft.com/office/officeart/2005/8/layout/vProcess5"/>
    <dgm:cxn modelId="{5E54F472-3EB6-4E81-B176-655AB5E9006B}" srcId="{1EC4EB83-5B4F-4928-934E-6DE870D2B4C5}" destId="{C4FD56F5-84B4-410C-B0D4-3B1C45C11F92}" srcOrd="2" destOrd="0" parTransId="{9C53346E-7CFF-41F2-8579-B485FCCFC2D9}" sibTransId="{BB9562BB-E369-4DA8-8C6C-764BE01C3257}"/>
    <dgm:cxn modelId="{1F189E8A-CC24-4DB2-9B5C-5B7E93E413BF}" type="presOf" srcId="{0B0A232E-7568-4287-9C13-C51CB653FDA4}" destId="{4173FCBA-FC17-4463-921A-42ED64C9B6B5}" srcOrd="0" destOrd="0" presId="urn:microsoft.com/office/officeart/2005/8/layout/vProcess5"/>
    <dgm:cxn modelId="{89ED54DD-3B3A-4BC9-9E9C-08D316B98738}" type="presOf" srcId="{1EC4EB83-5B4F-4928-934E-6DE870D2B4C5}" destId="{FFC699ED-9B94-4366-BDC9-266A880CA375}" srcOrd="0" destOrd="0" presId="urn:microsoft.com/office/officeart/2005/8/layout/vProcess5"/>
    <dgm:cxn modelId="{7912B9E0-FB58-4D31-82CD-6BE590D55C71}" type="presOf" srcId="{87C8A364-66EE-4E02-B9C9-8948FD6F5A6B}" destId="{055870C6-5B6D-4DCE-AF82-F104A19B544E}" srcOrd="0" destOrd="0" presId="urn:microsoft.com/office/officeart/2005/8/layout/vProcess5"/>
    <dgm:cxn modelId="{119E56F8-EE50-4209-96CA-BBB2B1644C44}" type="presOf" srcId="{716DD677-B9F5-4927-A3BF-31E48AA9A85D}" destId="{0317DBD4-0316-49AE-AD44-369BB5890E85}" srcOrd="1" destOrd="0" presId="urn:microsoft.com/office/officeart/2005/8/layout/vProcess5"/>
    <dgm:cxn modelId="{AA74DAF9-46F3-4399-A917-404B3432EA48}" type="presOf" srcId="{8556CFE8-70FD-4CE7-958C-C3451C637DF5}" destId="{EFF09389-4E1F-408B-9C07-F30C7B26CA54}" srcOrd="0" destOrd="0" presId="urn:microsoft.com/office/officeart/2005/8/layout/vProcess5"/>
    <dgm:cxn modelId="{3AB3FAFA-648F-417D-9C58-65480F254FAA}" srcId="{1EC4EB83-5B4F-4928-934E-6DE870D2B4C5}" destId="{716DD677-B9F5-4927-A3BF-31E48AA9A85D}" srcOrd="1" destOrd="0" parTransId="{CB633F00-F806-4A3F-86C5-B3BDE527C172}" sibTransId="{87C8A364-66EE-4E02-B9C9-8948FD6F5A6B}"/>
    <dgm:cxn modelId="{8FF0EBFC-EAD3-4549-8095-28D9DCF0F653}" type="presOf" srcId="{C4FD56F5-84B4-410C-B0D4-3B1C45C11F92}" destId="{B6DCF4CB-FF0D-4F04-886B-9EA92EC75E9E}" srcOrd="0" destOrd="0" presId="urn:microsoft.com/office/officeart/2005/8/layout/vProcess5"/>
    <dgm:cxn modelId="{93B33EE7-B53D-4564-A0FE-05700F61FDEE}" type="presParOf" srcId="{FFC699ED-9B94-4366-BDC9-266A880CA375}" destId="{D5CA392F-A2E0-4962-BD1B-25D4D0DC760C}" srcOrd="0" destOrd="0" presId="urn:microsoft.com/office/officeart/2005/8/layout/vProcess5"/>
    <dgm:cxn modelId="{15E5DDA0-26F0-4A0F-8F4B-3F99EBA8733A}" type="presParOf" srcId="{FFC699ED-9B94-4366-BDC9-266A880CA375}" destId="{EFF09389-4E1F-408B-9C07-F30C7B26CA54}" srcOrd="1" destOrd="0" presId="urn:microsoft.com/office/officeart/2005/8/layout/vProcess5"/>
    <dgm:cxn modelId="{6CE1AFCA-7378-423A-AB34-FB34CB0A63B1}" type="presParOf" srcId="{FFC699ED-9B94-4366-BDC9-266A880CA375}" destId="{B24CFC0D-EDAE-44C2-AF03-EC66AC22BAB5}" srcOrd="2" destOrd="0" presId="urn:microsoft.com/office/officeart/2005/8/layout/vProcess5"/>
    <dgm:cxn modelId="{22A25AA5-5DF7-4F22-803E-3E4AD7A569B7}" type="presParOf" srcId="{FFC699ED-9B94-4366-BDC9-266A880CA375}" destId="{B6DCF4CB-FF0D-4F04-886B-9EA92EC75E9E}" srcOrd="3" destOrd="0" presId="urn:microsoft.com/office/officeart/2005/8/layout/vProcess5"/>
    <dgm:cxn modelId="{60067B88-2A3D-498C-8EFA-0ABCFB6DBC1D}" type="presParOf" srcId="{FFC699ED-9B94-4366-BDC9-266A880CA375}" destId="{4173FCBA-FC17-4463-921A-42ED64C9B6B5}" srcOrd="4" destOrd="0" presId="urn:microsoft.com/office/officeart/2005/8/layout/vProcess5"/>
    <dgm:cxn modelId="{E6A135DD-27BA-4EAF-BB9A-D57747FE8D52}" type="presParOf" srcId="{FFC699ED-9B94-4366-BDC9-266A880CA375}" destId="{055870C6-5B6D-4DCE-AF82-F104A19B544E}" srcOrd="5" destOrd="0" presId="urn:microsoft.com/office/officeart/2005/8/layout/vProcess5"/>
    <dgm:cxn modelId="{B30B8484-CD63-4CE4-9758-4BD921AFAB60}" type="presParOf" srcId="{FFC699ED-9B94-4366-BDC9-266A880CA375}" destId="{15D4872C-189B-40F0-8BB3-7F8130BBB74D}" srcOrd="6" destOrd="0" presId="urn:microsoft.com/office/officeart/2005/8/layout/vProcess5"/>
    <dgm:cxn modelId="{EE567119-1FD8-4733-BF19-1C4FD1390C41}" type="presParOf" srcId="{FFC699ED-9B94-4366-BDC9-266A880CA375}" destId="{0317DBD4-0316-49AE-AD44-369BB5890E85}" srcOrd="7" destOrd="0" presId="urn:microsoft.com/office/officeart/2005/8/layout/vProcess5"/>
    <dgm:cxn modelId="{65A36219-AE91-4462-AC14-A6CE62C082A6}" type="presParOf" srcId="{FFC699ED-9B94-4366-BDC9-266A880CA375}" destId="{9520FC0A-B1BF-4097-978F-B31234CB284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0.xml><?xml version="1.0" encoding="utf-8"?>
<dgm:dataModel xmlns:dgm="http://schemas.openxmlformats.org/drawingml/2006/diagram" xmlns:a="http://schemas.openxmlformats.org/drawingml/2006/main">
  <dgm:ptLst>
    <dgm:pt modelId="{433DAB58-7C04-48E7-A2C8-552B79FDA3E5}"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FFD27AA0-69AE-49B8-B912-973943CD1FFF}">
      <dgm:prSet/>
      <dgm:spPr/>
      <dgm:t>
        <a:bodyPr/>
        <a:lstStyle/>
        <a:p>
          <a:r>
            <a:rPr lang="en-GB" u="sng"/>
            <a:t>Histopathology </a:t>
          </a:r>
          <a:endParaRPr lang="en-US"/>
        </a:p>
      </dgm:t>
    </dgm:pt>
    <dgm:pt modelId="{DE989490-1E9A-46AB-ADF7-03283D312583}" type="parTrans" cxnId="{1A8E0AF0-BF55-46DB-9A2D-8AE161DB3CE0}">
      <dgm:prSet/>
      <dgm:spPr/>
      <dgm:t>
        <a:bodyPr/>
        <a:lstStyle/>
        <a:p>
          <a:endParaRPr lang="en-US"/>
        </a:p>
      </dgm:t>
    </dgm:pt>
    <dgm:pt modelId="{DD467F12-2344-4662-98D3-3B5EA31CB029}" type="sibTrans" cxnId="{1A8E0AF0-BF55-46DB-9A2D-8AE161DB3CE0}">
      <dgm:prSet/>
      <dgm:spPr/>
      <dgm:t>
        <a:bodyPr/>
        <a:lstStyle/>
        <a:p>
          <a:endParaRPr lang="en-US"/>
        </a:p>
      </dgm:t>
    </dgm:pt>
    <dgm:pt modelId="{A4C108A7-0D5A-4682-B8F1-CFBF0AA68F98}">
      <dgm:prSet/>
      <dgm:spPr/>
      <dgm:t>
        <a:bodyPr/>
        <a:lstStyle/>
        <a:p>
          <a:r>
            <a:rPr lang="en-GB"/>
            <a:t>Skin biopsy reveals a perivascular and interstitial dermal infiltrate of neutrophils and monocytes.</a:t>
          </a:r>
          <a:endParaRPr lang="en-US"/>
        </a:p>
      </dgm:t>
    </dgm:pt>
    <dgm:pt modelId="{3E752B0E-B9FD-4DD8-96B3-4B3A220E3DFF}" type="parTrans" cxnId="{E242DC96-6336-4B0F-AD0C-D5B6AFE6F4C9}">
      <dgm:prSet/>
      <dgm:spPr/>
      <dgm:t>
        <a:bodyPr/>
        <a:lstStyle/>
        <a:p>
          <a:endParaRPr lang="en-US"/>
        </a:p>
      </dgm:t>
    </dgm:pt>
    <dgm:pt modelId="{91E42D72-E341-4D6A-A2AD-BF3C95AFCEA5}" type="sibTrans" cxnId="{E242DC96-6336-4B0F-AD0C-D5B6AFE6F4C9}">
      <dgm:prSet/>
      <dgm:spPr/>
      <dgm:t>
        <a:bodyPr/>
        <a:lstStyle/>
        <a:p>
          <a:endParaRPr lang="en-US"/>
        </a:p>
      </dgm:t>
    </dgm:pt>
    <dgm:pt modelId="{CED8B372-D13D-4A06-8F8A-2BA49EB2681B}">
      <dgm:prSet/>
      <dgm:spPr/>
      <dgm:t>
        <a:bodyPr/>
        <a:lstStyle/>
        <a:p>
          <a:r>
            <a:rPr lang="en-GB" u="sng"/>
            <a:t>Clinical features</a:t>
          </a:r>
          <a:r>
            <a:rPr lang="en-GB"/>
            <a:t> </a:t>
          </a:r>
          <a:endParaRPr lang="en-US"/>
        </a:p>
      </dgm:t>
    </dgm:pt>
    <dgm:pt modelId="{0D9E94E9-AA4B-40C1-9612-4DA44DC4B6FC}" type="parTrans" cxnId="{779DD814-F7A9-485D-989B-EB7A440C6002}">
      <dgm:prSet/>
      <dgm:spPr/>
      <dgm:t>
        <a:bodyPr/>
        <a:lstStyle/>
        <a:p>
          <a:endParaRPr lang="en-US"/>
        </a:p>
      </dgm:t>
    </dgm:pt>
    <dgm:pt modelId="{469AE0B3-6C52-42B5-B83C-FF7EF5B6EAC2}" type="sibTrans" cxnId="{779DD814-F7A9-485D-989B-EB7A440C6002}">
      <dgm:prSet/>
      <dgm:spPr/>
      <dgm:t>
        <a:bodyPr/>
        <a:lstStyle/>
        <a:p>
          <a:endParaRPr lang="en-US"/>
        </a:p>
      </dgm:t>
    </dgm:pt>
    <dgm:pt modelId="{A8D39FAF-20BB-4877-A56F-025076464387}">
      <dgm:prSet/>
      <dgm:spPr/>
      <dgm:t>
        <a:bodyPr/>
        <a:lstStyle/>
        <a:p>
          <a:r>
            <a:rPr lang="en-GB"/>
            <a:t>High spiking fever once or twice daily associated with equally evanescent salmon pink macules on the trunk and lower legs.</a:t>
          </a:r>
          <a:endParaRPr lang="en-US"/>
        </a:p>
      </dgm:t>
    </dgm:pt>
    <dgm:pt modelId="{1F75805D-DABF-4FA8-A8D2-19B0636F37D5}" type="parTrans" cxnId="{F7F36882-33B0-4652-9DC3-78DC0F974F8F}">
      <dgm:prSet/>
      <dgm:spPr/>
      <dgm:t>
        <a:bodyPr/>
        <a:lstStyle/>
        <a:p>
          <a:endParaRPr lang="en-US"/>
        </a:p>
      </dgm:t>
    </dgm:pt>
    <dgm:pt modelId="{C44EC14B-FD2D-42CA-BA43-BDD72BBABC69}" type="sibTrans" cxnId="{F7F36882-33B0-4652-9DC3-78DC0F974F8F}">
      <dgm:prSet/>
      <dgm:spPr/>
      <dgm:t>
        <a:bodyPr/>
        <a:lstStyle/>
        <a:p>
          <a:endParaRPr lang="en-US"/>
        </a:p>
      </dgm:t>
    </dgm:pt>
    <dgm:pt modelId="{8068B815-40B5-4850-BB20-999FF9CE35F9}">
      <dgm:prSet/>
      <dgm:spPr/>
      <dgm:t>
        <a:bodyPr/>
        <a:lstStyle/>
        <a:p>
          <a:r>
            <a:rPr lang="en-GB"/>
            <a:t>There may be a history of sore throat, arthralgia or serositis.</a:t>
          </a:r>
          <a:endParaRPr lang="en-US"/>
        </a:p>
      </dgm:t>
    </dgm:pt>
    <dgm:pt modelId="{0DAE7438-2037-4112-9785-D1AC49F672DF}" type="parTrans" cxnId="{33E25B8B-35C5-4B43-B491-34B0AA3FD90B}">
      <dgm:prSet/>
      <dgm:spPr/>
      <dgm:t>
        <a:bodyPr/>
        <a:lstStyle/>
        <a:p>
          <a:endParaRPr lang="en-US"/>
        </a:p>
      </dgm:t>
    </dgm:pt>
    <dgm:pt modelId="{6568E1FD-7497-4705-9A47-6485F2C769F0}" type="sibTrans" cxnId="{33E25B8B-35C5-4B43-B491-34B0AA3FD90B}">
      <dgm:prSet/>
      <dgm:spPr/>
      <dgm:t>
        <a:bodyPr/>
        <a:lstStyle/>
        <a:p>
          <a:endParaRPr lang="en-US"/>
        </a:p>
      </dgm:t>
    </dgm:pt>
    <dgm:pt modelId="{0869DFC7-4E72-4813-92C9-C95B0AF5B3F5}" type="pres">
      <dgm:prSet presAssocID="{433DAB58-7C04-48E7-A2C8-552B79FDA3E5}" presName="outerComposite" presStyleCnt="0">
        <dgm:presLayoutVars>
          <dgm:chMax val="5"/>
          <dgm:dir/>
          <dgm:resizeHandles val="exact"/>
        </dgm:presLayoutVars>
      </dgm:prSet>
      <dgm:spPr/>
    </dgm:pt>
    <dgm:pt modelId="{577A50CF-001C-4E60-B0E7-F6AC464C7BB9}" type="pres">
      <dgm:prSet presAssocID="{433DAB58-7C04-48E7-A2C8-552B79FDA3E5}" presName="dummyMaxCanvas" presStyleCnt="0">
        <dgm:presLayoutVars/>
      </dgm:prSet>
      <dgm:spPr/>
    </dgm:pt>
    <dgm:pt modelId="{2967AFEC-B162-4CEA-A221-D787A953B426}" type="pres">
      <dgm:prSet presAssocID="{433DAB58-7C04-48E7-A2C8-552B79FDA3E5}" presName="FiveNodes_1" presStyleLbl="node1" presStyleIdx="0" presStyleCnt="5">
        <dgm:presLayoutVars>
          <dgm:bulletEnabled val="1"/>
        </dgm:presLayoutVars>
      </dgm:prSet>
      <dgm:spPr/>
    </dgm:pt>
    <dgm:pt modelId="{26D91DC7-6166-4ED8-B37E-8A7F7FA5050C}" type="pres">
      <dgm:prSet presAssocID="{433DAB58-7C04-48E7-A2C8-552B79FDA3E5}" presName="FiveNodes_2" presStyleLbl="node1" presStyleIdx="1" presStyleCnt="5">
        <dgm:presLayoutVars>
          <dgm:bulletEnabled val="1"/>
        </dgm:presLayoutVars>
      </dgm:prSet>
      <dgm:spPr/>
    </dgm:pt>
    <dgm:pt modelId="{BEBA4B27-EEC5-4C0B-B5BE-5F7BBC236633}" type="pres">
      <dgm:prSet presAssocID="{433DAB58-7C04-48E7-A2C8-552B79FDA3E5}" presName="FiveNodes_3" presStyleLbl="node1" presStyleIdx="2" presStyleCnt="5">
        <dgm:presLayoutVars>
          <dgm:bulletEnabled val="1"/>
        </dgm:presLayoutVars>
      </dgm:prSet>
      <dgm:spPr/>
    </dgm:pt>
    <dgm:pt modelId="{B18288B6-8676-4211-8DC0-218463E3304F}" type="pres">
      <dgm:prSet presAssocID="{433DAB58-7C04-48E7-A2C8-552B79FDA3E5}" presName="FiveNodes_4" presStyleLbl="node1" presStyleIdx="3" presStyleCnt="5">
        <dgm:presLayoutVars>
          <dgm:bulletEnabled val="1"/>
        </dgm:presLayoutVars>
      </dgm:prSet>
      <dgm:spPr/>
    </dgm:pt>
    <dgm:pt modelId="{15A14BDB-615B-47E8-9A69-AA52F0F6D69D}" type="pres">
      <dgm:prSet presAssocID="{433DAB58-7C04-48E7-A2C8-552B79FDA3E5}" presName="FiveNodes_5" presStyleLbl="node1" presStyleIdx="4" presStyleCnt="5">
        <dgm:presLayoutVars>
          <dgm:bulletEnabled val="1"/>
        </dgm:presLayoutVars>
      </dgm:prSet>
      <dgm:spPr/>
    </dgm:pt>
    <dgm:pt modelId="{0A1D85DC-9ACE-4826-892F-D8CE17A75CC8}" type="pres">
      <dgm:prSet presAssocID="{433DAB58-7C04-48E7-A2C8-552B79FDA3E5}" presName="FiveConn_1-2" presStyleLbl="fgAccFollowNode1" presStyleIdx="0" presStyleCnt="4">
        <dgm:presLayoutVars>
          <dgm:bulletEnabled val="1"/>
        </dgm:presLayoutVars>
      </dgm:prSet>
      <dgm:spPr/>
    </dgm:pt>
    <dgm:pt modelId="{0B2598E4-0158-4729-9245-08D3E5A9F03F}" type="pres">
      <dgm:prSet presAssocID="{433DAB58-7C04-48E7-A2C8-552B79FDA3E5}" presName="FiveConn_2-3" presStyleLbl="fgAccFollowNode1" presStyleIdx="1" presStyleCnt="4">
        <dgm:presLayoutVars>
          <dgm:bulletEnabled val="1"/>
        </dgm:presLayoutVars>
      </dgm:prSet>
      <dgm:spPr/>
    </dgm:pt>
    <dgm:pt modelId="{77CC3954-25FB-47CD-8790-9721BD5FB1DE}" type="pres">
      <dgm:prSet presAssocID="{433DAB58-7C04-48E7-A2C8-552B79FDA3E5}" presName="FiveConn_3-4" presStyleLbl="fgAccFollowNode1" presStyleIdx="2" presStyleCnt="4">
        <dgm:presLayoutVars>
          <dgm:bulletEnabled val="1"/>
        </dgm:presLayoutVars>
      </dgm:prSet>
      <dgm:spPr/>
    </dgm:pt>
    <dgm:pt modelId="{3EADE4EF-1AC4-4EAA-8194-E8C6273EDC98}" type="pres">
      <dgm:prSet presAssocID="{433DAB58-7C04-48E7-A2C8-552B79FDA3E5}" presName="FiveConn_4-5" presStyleLbl="fgAccFollowNode1" presStyleIdx="3" presStyleCnt="4">
        <dgm:presLayoutVars>
          <dgm:bulletEnabled val="1"/>
        </dgm:presLayoutVars>
      </dgm:prSet>
      <dgm:spPr/>
    </dgm:pt>
    <dgm:pt modelId="{9CCEDDC2-DD04-4A09-9DC2-95BDF7B557FF}" type="pres">
      <dgm:prSet presAssocID="{433DAB58-7C04-48E7-A2C8-552B79FDA3E5}" presName="FiveNodes_1_text" presStyleLbl="node1" presStyleIdx="4" presStyleCnt="5">
        <dgm:presLayoutVars>
          <dgm:bulletEnabled val="1"/>
        </dgm:presLayoutVars>
      </dgm:prSet>
      <dgm:spPr/>
    </dgm:pt>
    <dgm:pt modelId="{3AF6E662-15CE-4AB4-9F91-3DF5A14F525F}" type="pres">
      <dgm:prSet presAssocID="{433DAB58-7C04-48E7-A2C8-552B79FDA3E5}" presName="FiveNodes_2_text" presStyleLbl="node1" presStyleIdx="4" presStyleCnt="5">
        <dgm:presLayoutVars>
          <dgm:bulletEnabled val="1"/>
        </dgm:presLayoutVars>
      </dgm:prSet>
      <dgm:spPr/>
    </dgm:pt>
    <dgm:pt modelId="{ED0198D4-7CB6-4233-B123-62556AEACE2C}" type="pres">
      <dgm:prSet presAssocID="{433DAB58-7C04-48E7-A2C8-552B79FDA3E5}" presName="FiveNodes_3_text" presStyleLbl="node1" presStyleIdx="4" presStyleCnt="5">
        <dgm:presLayoutVars>
          <dgm:bulletEnabled val="1"/>
        </dgm:presLayoutVars>
      </dgm:prSet>
      <dgm:spPr/>
    </dgm:pt>
    <dgm:pt modelId="{14D4C9B6-D50B-4F1B-88FE-C064BA188DF3}" type="pres">
      <dgm:prSet presAssocID="{433DAB58-7C04-48E7-A2C8-552B79FDA3E5}" presName="FiveNodes_4_text" presStyleLbl="node1" presStyleIdx="4" presStyleCnt="5">
        <dgm:presLayoutVars>
          <dgm:bulletEnabled val="1"/>
        </dgm:presLayoutVars>
      </dgm:prSet>
      <dgm:spPr/>
    </dgm:pt>
    <dgm:pt modelId="{9B5AB495-8F12-48AE-9077-A1FD01C990F2}" type="pres">
      <dgm:prSet presAssocID="{433DAB58-7C04-48E7-A2C8-552B79FDA3E5}" presName="FiveNodes_5_text" presStyleLbl="node1" presStyleIdx="4" presStyleCnt="5">
        <dgm:presLayoutVars>
          <dgm:bulletEnabled val="1"/>
        </dgm:presLayoutVars>
      </dgm:prSet>
      <dgm:spPr/>
    </dgm:pt>
  </dgm:ptLst>
  <dgm:cxnLst>
    <dgm:cxn modelId="{AEC89D10-82AC-41ED-8B24-1D8FC1758F44}" type="presOf" srcId="{A8D39FAF-20BB-4877-A56F-025076464387}" destId="{B18288B6-8676-4211-8DC0-218463E3304F}" srcOrd="0" destOrd="0" presId="urn:microsoft.com/office/officeart/2005/8/layout/vProcess5"/>
    <dgm:cxn modelId="{779DD814-F7A9-485D-989B-EB7A440C6002}" srcId="{433DAB58-7C04-48E7-A2C8-552B79FDA3E5}" destId="{CED8B372-D13D-4A06-8F8A-2BA49EB2681B}" srcOrd="2" destOrd="0" parTransId="{0D9E94E9-AA4B-40C1-9612-4DA44DC4B6FC}" sibTransId="{469AE0B3-6C52-42B5-B83C-FF7EF5B6EAC2}"/>
    <dgm:cxn modelId="{66FAFF1E-892D-4230-8A32-428027C94693}" type="presOf" srcId="{91E42D72-E341-4D6A-A2AD-BF3C95AFCEA5}" destId="{0B2598E4-0158-4729-9245-08D3E5A9F03F}" srcOrd="0" destOrd="0" presId="urn:microsoft.com/office/officeart/2005/8/layout/vProcess5"/>
    <dgm:cxn modelId="{25C55434-F915-4964-B43E-EBFA1166B417}" type="presOf" srcId="{A8D39FAF-20BB-4877-A56F-025076464387}" destId="{14D4C9B6-D50B-4F1B-88FE-C064BA188DF3}" srcOrd="1" destOrd="0" presId="urn:microsoft.com/office/officeart/2005/8/layout/vProcess5"/>
    <dgm:cxn modelId="{3C923A3C-5217-4DF9-9D11-9963879D27C5}" type="presOf" srcId="{8068B815-40B5-4850-BB20-999FF9CE35F9}" destId="{9B5AB495-8F12-48AE-9077-A1FD01C990F2}" srcOrd="1" destOrd="0" presId="urn:microsoft.com/office/officeart/2005/8/layout/vProcess5"/>
    <dgm:cxn modelId="{A9C9535C-F478-4930-B420-4E7BC7D7F378}" type="presOf" srcId="{469AE0B3-6C52-42B5-B83C-FF7EF5B6EAC2}" destId="{77CC3954-25FB-47CD-8790-9721BD5FB1DE}" srcOrd="0" destOrd="0" presId="urn:microsoft.com/office/officeart/2005/8/layout/vProcess5"/>
    <dgm:cxn modelId="{EC76BE47-4876-44E6-84F0-FA6C8A21B3F4}" type="presOf" srcId="{433DAB58-7C04-48E7-A2C8-552B79FDA3E5}" destId="{0869DFC7-4E72-4813-92C9-C95B0AF5B3F5}" srcOrd="0" destOrd="0" presId="urn:microsoft.com/office/officeart/2005/8/layout/vProcess5"/>
    <dgm:cxn modelId="{1AC59871-D4F5-45E7-9DE5-B26F7EA8BBFF}" type="presOf" srcId="{FFD27AA0-69AE-49B8-B912-973943CD1FFF}" destId="{9CCEDDC2-DD04-4A09-9DC2-95BDF7B557FF}" srcOrd="1" destOrd="0" presId="urn:microsoft.com/office/officeart/2005/8/layout/vProcess5"/>
    <dgm:cxn modelId="{EFD15952-3792-48F5-BCB3-580338FFFE42}" type="presOf" srcId="{CED8B372-D13D-4A06-8F8A-2BA49EB2681B}" destId="{ED0198D4-7CB6-4233-B123-62556AEACE2C}" srcOrd="1" destOrd="0" presId="urn:microsoft.com/office/officeart/2005/8/layout/vProcess5"/>
    <dgm:cxn modelId="{36BFFA73-5830-4E29-8A88-FE95753AEEB3}" type="presOf" srcId="{CED8B372-D13D-4A06-8F8A-2BA49EB2681B}" destId="{BEBA4B27-EEC5-4C0B-B5BE-5F7BBC236633}" srcOrd="0" destOrd="0" presId="urn:microsoft.com/office/officeart/2005/8/layout/vProcess5"/>
    <dgm:cxn modelId="{F7F36882-33B0-4652-9DC3-78DC0F974F8F}" srcId="{433DAB58-7C04-48E7-A2C8-552B79FDA3E5}" destId="{A8D39FAF-20BB-4877-A56F-025076464387}" srcOrd="3" destOrd="0" parTransId="{1F75805D-DABF-4FA8-A8D2-19B0636F37D5}" sibTransId="{C44EC14B-FD2D-42CA-BA43-BDD72BBABC69}"/>
    <dgm:cxn modelId="{33E25B8B-35C5-4B43-B491-34B0AA3FD90B}" srcId="{433DAB58-7C04-48E7-A2C8-552B79FDA3E5}" destId="{8068B815-40B5-4850-BB20-999FF9CE35F9}" srcOrd="4" destOrd="0" parTransId="{0DAE7438-2037-4112-9785-D1AC49F672DF}" sibTransId="{6568E1FD-7497-4705-9A47-6485F2C769F0}"/>
    <dgm:cxn modelId="{E242DC96-6336-4B0F-AD0C-D5B6AFE6F4C9}" srcId="{433DAB58-7C04-48E7-A2C8-552B79FDA3E5}" destId="{A4C108A7-0D5A-4682-B8F1-CFBF0AA68F98}" srcOrd="1" destOrd="0" parTransId="{3E752B0E-B9FD-4DD8-96B3-4B3A220E3DFF}" sibTransId="{91E42D72-E341-4D6A-A2AD-BF3C95AFCEA5}"/>
    <dgm:cxn modelId="{DE037EAC-03F2-4B25-8DBA-E5576C155252}" type="presOf" srcId="{DD467F12-2344-4662-98D3-3B5EA31CB029}" destId="{0A1D85DC-9ACE-4826-892F-D8CE17A75CC8}" srcOrd="0" destOrd="0" presId="urn:microsoft.com/office/officeart/2005/8/layout/vProcess5"/>
    <dgm:cxn modelId="{948B63B5-6BE4-466F-8C2D-F672A0045F82}" type="presOf" srcId="{FFD27AA0-69AE-49B8-B912-973943CD1FFF}" destId="{2967AFEC-B162-4CEA-A221-D787A953B426}" srcOrd="0" destOrd="0" presId="urn:microsoft.com/office/officeart/2005/8/layout/vProcess5"/>
    <dgm:cxn modelId="{ACD816B6-431A-4260-934A-23A5EFB79005}" type="presOf" srcId="{8068B815-40B5-4850-BB20-999FF9CE35F9}" destId="{15A14BDB-615B-47E8-9A69-AA52F0F6D69D}" srcOrd="0" destOrd="0" presId="urn:microsoft.com/office/officeart/2005/8/layout/vProcess5"/>
    <dgm:cxn modelId="{6839E5EF-ADB2-45A3-9BCE-3E41AED23915}" type="presOf" srcId="{A4C108A7-0D5A-4682-B8F1-CFBF0AA68F98}" destId="{3AF6E662-15CE-4AB4-9F91-3DF5A14F525F}" srcOrd="1" destOrd="0" presId="urn:microsoft.com/office/officeart/2005/8/layout/vProcess5"/>
    <dgm:cxn modelId="{1A8E0AF0-BF55-46DB-9A2D-8AE161DB3CE0}" srcId="{433DAB58-7C04-48E7-A2C8-552B79FDA3E5}" destId="{FFD27AA0-69AE-49B8-B912-973943CD1FFF}" srcOrd="0" destOrd="0" parTransId="{DE989490-1E9A-46AB-ADF7-03283D312583}" sibTransId="{DD467F12-2344-4662-98D3-3B5EA31CB029}"/>
    <dgm:cxn modelId="{F1B2ADF6-7C52-4059-8055-DFC61F7FDBCD}" type="presOf" srcId="{A4C108A7-0D5A-4682-B8F1-CFBF0AA68F98}" destId="{26D91DC7-6166-4ED8-B37E-8A7F7FA5050C}" srcOrd="0" destOrd="0" presId="urn:microsoft.com/office/officeart/2005/8/layout/vProcess5"/>
    <dgm:cxn modelId="{5C1037FE-DDF5-4DA0-8006-3578674346D8}" type="presOf" srcId="{C44EC14B-FD2D-42CA-BA43-BDD72BBABC69}" destId="{3EADE4EF-1AC4-4EAA-8194-E8C6273EDC98}" srcOrd="0" destOrd="0" presId="urn:microsoft.com/office/officeart/2005/8/layout/vProcess5"/>
    <dgm:cxn modelId="{FF244FC8-8324-4E9B-8055-187313A2FBBA}" type="presParOf" srcId="{0869DFC7-4E72-4813-92C9-C95B0AF5B3F5}" destId="{577A50CF-001C-4E60-B0E7-F6AC464C7BB9}" srcOrd="0" destOrd="0" presId="urn:microsoft.com/office/officeart/2005/8/layout/vProcess5"/>
    <dgm:cxn modelId="{8CC2393E-DC32-4D1F-96FE-1545DF981824}" type="presParOf" srcId="{0869DFC7-4E72-4813-92C9-C95B0AF5B3F5}" destId="{2967AFEC-B162-4CEA-A221-D787A953B426}" srcOrd="1" destOrd="0" presId="urn:microsoft.com/office/officeart/2005/8/layout/vProcess5"/>
    <dgm:cxn modelId="{FDC4E966-2705-41DF-8F6E-1A3F125E16A4}" type="presParOf" srcId="{0869DFC7-4E72-4813-92C9-C95B0AF5B3F5}" destId="{26D91DC7-6166-4ED8-B37E-8A7F7FA5050C}" srcOrd="2" destOrd="0" presId="urn:microsoft.com/office/officeart/2005/8/layout/vProcess5"/>
    <dgm:cxn modelId="{188DF774-84D7-4C16-9BEB-C156189F7E69}" type="presParOf" srcId="{0869DFC7-4E72-4813-92C9-C95B0AF5B3F5}" destId="{BEBA4B27-EEC5-4C0B-B5BE-5F7BBC236633}" srcOrd="3" destOrd="0" presId="urn:microsoft.com/office/officeart/2005/8/layout/vProcess5"/>
    <dgm:cxn modelId="{B8E84240-D830-420E-ACC5-0D6FD50D2F02}" type="presParOf" srcId="{0869DFC7-4E72-4813-92C9-C95B0AF5B3F5}" destId="{B18288B6-8676-4211-8DC0-218463E3304F}" srcOrd="4" destOrd="0" presId="urn:microsoft.com/office/officeart/2005/8/layout/vProcess5"/>
    <dgm:cxn modelId="{FDA6B088-E6BF-4229-BEAD-61E3339318AC}" type="presParOf" srcId="{0869DFC7-4E72-4813-92C9-C95B0AF5B3F5}" destId="{15A14BDB-615B-47E8-9A69-AA52F0F6D69D}" srcOrd="5" destOrd="0" presId="urn:microsoft.com/office/officeart/2005/8/layout/vProcess5"/>
    <dgm:cxn modelId="{0F6C9FDA-45C4-44B5-B7C3-FF43A4F42EE2}" type="presParOf" srcId="{0869DFC7-4E72-4813-92C9-C95B0AF5B3F5}" destId="{0A1D85DC-9ACE-4826-892F-D8CE17A75CC8}" srcOrd="6" destOrd="0" presId="urn:microsoft.com/office/officeart/2005/8/layout/vProcess5"/>
    <dgm:cxn modelId="{D638DA8F-1C9E-4CFC-BC02-231892E32126}" type="presParOf" srcId="{0869DFC7-4E72-4813-92C9-C95B0AF5B3F5}" destId="{0B2598E4-0158-4729-9245-08D3E5A9F03F}" srcOrd="7" destOrd="0" presId="urn:microsoft.com/office/officeart/2005/8/layout/vProcess5"/>
    <dgm:cxn modelId="{D9720B60-D796-47EA-9500-72E1FDDE87AD}" type="presParOf" srcId="{0869DFC7-4E72-4813-92C9-C95B0AF5B3F5}" destId="{77CC3954-25FB-47CD-8790-9721BD5FB1DE}" srcOrd="8" destOrd="0" presId="urn:microsoft.com/office/officeart/2005/8/layout/vProcess5"/>
    <dgm:cxn modelId="{943ACB7F-28A0-4944-8B78-DE966BE7F4B6}" type="presParOf" srcId="{0869DFC7-4E72-4813-92C9-C95B0AF5B3F5}" destId="{3EADE4EF-1AC4-4EAA-8194-E8C6273EDC98}" srcOrd="9" destOrd="0" presId="urn:microsoft.com/office/officeart/2005/8/layout/vProcess5"/>
    <dgm:cxn modelId="{6FD1DF41-2775-4860-B2C5-116DFFBE92DA}" type="presParOf" srcId="{0869DFC7-4E72-4813-92C9-C95B0AF5B3F5}" destId="{9CCEDDC2-DD04-4A09-9DC2-95BDF7B557FF}" srcOrd="10" destOrd="0" presId="urn:microsoft.com/office/officeart/2005/8/layout/vProcess5"/>
    <dgm:cxn modelId="{91572223-409E-412D-A0B2-AA846C684185}" type="presParOf" srcId="{0869DFC7-4E72-4813-92C9-C95B0AF5B3F5}" destId="{3AF6E662-15CE-4AB4-9F91-3DF5A14F525F}" srcOrd="11" destOrd="0" presId="urn:microsoft.com/office/officeart/2005/8/layout/vProcess5"/>
    <dgm:cxn modelId="{F2C78108-1E5E-4229-8669-F29FE0E4E60F}" type="presParOf" srcId="{0869DFC7-4E72-4813-92C9-C95B0AF5B3F5}" destId="{ED0198D4-7CB6-4233-B123-62556AEACE2C}" srcOrd="12" destOrd="0" presId="urn:microsoft.com/office/officeart/2005/8/layout/vProcess5"/>
    <dgm:cxn modelId="{9B5701F9-2D89-4AF8-9AD8-AB21BAE88C54}" type="presParOf" srcId="{0869DFC7-4E72-4813-92C9-C95B0AF5B3F5}" destId="{14D4C9B6-D50B-4F1B-88FE-C064BA188DF3}" srcOrd="13" destOrd="0" presId="urn:microsoft.com/office/officeart/2005/8/layout/vProcess5"/>
    <dgm:cxn modelId="{A39E9202-FAAD-4F17-B82E-E82BF427250A}" type="presParOf" srcId="{0869DFC7-4E72-4813-92C9-C95B0AF5B3F5}" destId="{9B5AB495-8F12-48AE-9077-A1FD01C990F2}"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1.xml><?xml version="1.0" encoding="utf-8"?>
<dgm:dataModel xmlns:dgm="http://schemas.openxmlformats.org/drawingml/2006/diagram" xmlns:a="http://schemas.openxmlformats.org/drawingml/2006/main">
  <dgm:ptLst>
    <dgm:pt modelId="{DE68C18C-7F53-4FF3-B6CA-A9C6E551449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BAF0CEE-CB32-4942-9A6E-32AABBDB45B7}">
      <dgm:prSet/>
      <dgm:spPr/>
      <dgm:t>
        <a:bodyPr/>
        <a:lstStyle/>
        <a:p>
          <a:r>
            <a:rPr lang="en-GB" u="sng" baseline="0"/>
            <a:t>Laboratory investigations</a:t>
          </a:r>
          <a:r>
            <a:rPr lang="en-GB" baseline="0"/>
            <a:t>  reveal neutrophilia, raised ferritin and abnormal liver function tests.</a:t>
          </a:r>
          <a:endParaRPr lang="en-US"/>
        </a:p>
      </dgm:t>
    </dgm:pt>
    <dgm:pt modelId="{19C2CD56-0F1A-42A4-9B39-99DC89164130}" type="parTrans" cxnId="{E87B6B1D-58B3-45C9-AC67-AF138F110C09}">
      <dgm:prSet/>
      <dgm:spPr/>
      <dgm:t>
        <a:bodyPr/>
        <a:lstStyle/>
        <a:p>
          <a:endParaRPr lang="en-US"/>
        </a:p>
      </dgm:t>
    </dgm:pt>
    <dgm:pt modelId="{3D71E3E2-D7B6-47CB-8C32-E928D902E61D}" type="sibTrans" cxnId="{E87B6B1D-58B3-45C9-AC67-AF138F110C09}">
      <dgm:prSet/>
      <dgm:spPr/>
      <dgm:t>
        <a:bodyPr/>
        <a:lstStyle/>
        <a:p>
          <a:endParaRPr lang="en-US"/>
        </a:p>
      </dgm:t>
    </dgm:pt>
    <dgm:pt modelId="{D1EDB914-063D-4DB2-A8FA-397F7388E0D1}">
      <dgm:prSet/>
      <dgm:spPr/>
      <dgm:t>
        <a:bodyPr/>
        <a:lstStyle/>
        <a:p>
          <a:r>
            <a:rPr lang="en-GB" baseline="0"/>
            <a:t>Oligo- or polyarthritis may antedate other symptoms.it is slowly progressive.</a:t>
          </a:r>
          <a:endParaRPr lang="en-US"/>
        </a:p>
      </dgm:t>
    </dgm:pt>
    <dgm:pt modelId="{860C89E2-6C34-4EB0-818F-939441C82FD4}" type="parTrans" cxnId="{87E89FB8-A8D5-4E51-B6DF-F1B411290F35}">
      <dgm:prSet/>
      <dgm:spPr/>
      <dgm:t>
        <a:bodyPr/>
        <a:lstStyle/>
        <a:p>
          <a:endParaRPr lang="en-US"/>
        </a:p>
      </dgm:t>
    </dgm:pt>
    <dgm:pt modelId="{CE1E88E0-903B-48D1-8373-C87BD4CA19C2}" type="sibTrans" cxnId="{87E89FB8-A8D5-4E51-B6DF-F1B411290F35}">
      <dgm:prSet/>
      <dgm:spPr/>
      <dgm:t>
        <a:bodyPr/>
        <a:lstStyle/>
        <a:p>
          <a:endParaRPr lang="en-US"/>
        </a:p>
      </dgm:t>
    </dgm:pt>
    <dgm:pt modelId="{F395E0F6-5A6B-4E37-8BE6-4E6F773DAB04}">
      <dgm:prSet/>
      <dgm:spPr/>
      <dgm:t>
        <a:bodyPr/>
        <a:lstStyle/>
        <a:p>
          <a:r>
            <a:rPr lang="en-GB" baseline="0"/>
            <a:t>Macrophage activating syndrome and severe lung involvement with alveolar proteinosis and/or endogenous lipoid proteinaemia are serious complications.</a:t>
          </a:r>
          <a:endParaRPr lang="en-US"/>
        </a:p>
      </dgm:t>
    </dgm:pt>
    <dgm:pt modelId="{6F229B09-2898-4CAE-A79F-B4837EB5927C}" type="parTrans" cxnId="{61BF660A-B34B-4E7F-9B54-8D8417DC8B3E}">
      <dgm:prSet/>
      <dgm:spPr/>
      <dgm:t>
        <a:bodyPr/>
        <a:lstStyle/>
        <a:p>
          <a:endParaRPr lang="en-US"/>
        </a:p>
      </dgm:t>
    </dgm:pt>
    <dgm:pt modelId="{36B5F5EB-6015-4D6D-B69A-5B205575DCEF}" type="sibTrans" cxnId="{61BF660A-B34B-4E7F-9B54-8D8417DC8B3E}">
      <dgm:prSet/>
      <dgm:spPr/>
      <dgm:t>
        <a:bodyPr/>
        <a:lstStyle/>
        <a:p>
          <a:endParaRPr lang="en-US"/>
        </a:p>
      </dgm:t>
    </dgm:pt>
    <dgm:pt modelId="{531EE6FC-4CC5-4515-B4B0-7C713932583C}">
      <dgm:prSet/>
      <dgm:spPr/>
      <dgm:t>
        <a:bodyPr/>
        <a:lstStyle/>
        <a:p>
          <a:r>
            <a:rPr lang="en-GB" baseline="0"/>
            <a:t>In children, more persistent pruritic papules and plaques develop on the trunk, neck, face or extensor limbs. These may be urticated or violaceous . </a:t>
          </a:r>
          <a:endParaRPr lang="en-US"/>
        </a:p>
      </dgm:t>
    </dgm:pt>
    <dgm:pt modelId="{C4DAA15E-9EE1-4BE0-A840-7A61919C7D90}" type="parTrans" cxnId="{45F3F16D-966C-4BF5-B3F6-EF0CB24F59A7}">
      <dgm:prSet/>
      <dgm:spPr/>
      <dgm:t>
        <a:bodyPr/>
        <a:lstStyle/>
        <a:p>
          <a:endParaRPr lang="en-US"/>
        </a:p>
      </dgm:t>
    </dgm:pt>
    <dgm:pt modelId="{F26D1915-4AB9-4970-B0B1-FA71A4E0A99F}" type="sibTrans" cxnId="{45F3F16D-966C-4BF5-B3F6-EF0CB24F59A7}">
      <dgm:prSet/>
      <dgm:spPr/>
      <dgm:t>
        <a:bodyPr/>
        <a:lstStyle/>
        <a:p>
          <a:endParaRPr lang="en-US"/>
        </a:p>
      </dgm:t>
    </dgm:pt>
    <dgm:pt modelId="{5B442F82-3CB0-49DD-BD0D-D306955916D6}" type="pres">
      <dgm:prSet presAssocID="{DE68C18C-7F53-4FF3-B6CA-A9C6E551449E}" presName="linear" presStyleCnt="0">
        <dgm:presLayoutVars>
          <dgm:animLvl val="lvl"/>
          <dgm:resizeHandles val="exact"/>
        </dgm:presLayoutVars>
      </dgm:prSet>
      <dgm:spPr/>
    </dgm:pt>
    <dgm:pt modelId="{DE29D813-FDB0-4006-B051-035092703C37}" type="pres">
      <dgm:prSet presAssocID="{1BAF0CEE-CB32-4942-9A6E-32AABBDB45B7}" presName="parentText" presStyleLbl="node1" presStyleIdx="0" presStyleCnt="4">
        <dgm:presLayoutVars>
          <dgm:chMax val="0"/>
          <dgm:bulletEnabled val="1"/>
        </dgm:presLayoutVars>
      </dgm:prSet>
      <dgm:spPr/>
    </dgm:pt>
    <dgm:pt modelId="{EB61663E-2330-46BF-A6B8-3E5C9AF51BD9}" type="pres">
      <dgm:prSet presAssocID="{3D71E3E2-D7B6-47CB-8C32-E928D902E61D}" presName="spacer" presStyleCnt="0"/>
      <dgm:spPr/>
    </dgm:pt>
    <dgm:pt modelId="{1EF3354B-93F5-4E73-AF18-0052941D5975}" type="pres">
      <dgm:prSet presAssocID="{D1EDB914-063D-4DB2-A8FA-397F7388E0D1}" presName="parentText" presStyleLbl="node1" presStyleIdx="1" presStyleCnt="4">
        <dgm:presLayoutVars>
          <dgm:chMax val="0"/>
          <dgm:bulletEnabled val="1"/>
        </dgm:presLayoutVars>
      </dgm:prSet>
      <dgm:spPr/>
    </dgm:pt>
    <dgm:pt modelId="{D4D98A6A-1E28-433B-8735-142ADACC3923}" type="pres">
      <dgm:prSet presAssocID="{CE1E88E0-903B-48D1-8373-C87BD4CA19C2}" presName="spacer" presStyleCnt="0"/>
      <dgm:spPr/>
    </dgm:pt>
    <dgm:pt modelId="{D098C64A-B4A1-4CF6-BC42-EAAB197B5ACF}" type="pres">
      <dgm:prSet presAssocID="{F395E0F6-5A6B-4E37-8BE6-4E6F773DAB04}" presName="parentText" presStyleLbl="node1" presStyleIdx="2" presStyleCnt="4">
        <dgm:presLayoutVars>
          <dgm:chMax val="0"/>
          <dgm:bulletEnabled val="1"/>
        </dgm:presLayoutVars>
      </dgm:prSet>
      <dgm:spPr/>
    </dgm:pt>
    <dgm:pt modelId="{AA043A1B-FA09-4A14-BAEB-0C00E282F33C}" type="pres">
      <dgm:prSet presAssocID="{36B5F5EB-6015-4D6D-B69A-5B205575DCEF}" presName="spacer" presStyleCnt="0"/>
      <dgm:spPr/>
    </dgm:pt>
    <dgm:pt modelId="{586B3F5C-1242-4519-9E87-2A4704D59B6F}" type="pres">
      <dgm:prSet presAssocID="{531EE6FC-4CC5-4515-B4B0-7C713932583C}" presName="parentText" presStyleLbl="node1" presStyleIdx="3" presStyleCnt="4">
        <dgm:presLayoutVars>
          <dgm:chMax val="0"/>
          <dgm:bulletEnabled val="1"/>
        </dgm:presLayoutVars>
      </dgm:prSet>
      <dgm:spPr/>
    </dgm:pt>
  </dgm:ptLst>
  <dgm:cxnLst>
    <dgm:cxn modelId="{61BF660A-B34B-4E7F-9B54-8D8417DC8B3E}" srcId="{DE68C18C-7F53-4FF3-B6CA-A9C6E551449E}" destId="{F395E0F6-5A6B-4E37-8BE6-4E6F773DAB04}" srcOrd="2" destOrd="0" parTransId="{6F229B09-2898-4CAE-A79F-B4837EB5927C}" sibTransId="{36B5F5EB-6015-4D6D-B69A-5B205575DCEF}"/>
    <dgm:cxn modelId="{E87B6B1D-58B3-45C9-AC67-AF138F110C09}" srcId="{DE68C18C-7F53-4FF3-B6CA-A9C6E551449E}" destId="{1BAF0CEE-CB32-4942-9A6E-32AABBDB45B7}" srcOrd="0" destOrd="0" parTransId="{19C2CD56-0F1A-42A4-9B39-99DC89164130}" sibTransId="{3D71E3E2-D7B6-47CB-8C32-E928D902E61D}"/>
    <dgm:cxn modelId="{7848465B-7436-4448-A677-E9993FA497BC}" type="presOf" srcId="{D1EDB914-063D-4DB2-A8FA-397F7388E0D1}" destId="{1EF3354B-93F5-4E73-AF18-0052941D5975}" srcOrd="0" destOrd="0" presId="urn:microsoft.com/office/officeart/2005/8/layout/vList2"/>
    <dgm:cxn modelId="{45F3F16D-966C-4BF5-B3F6-EF0CB24F59A7}" srcId="{DE68C18C-7F53-4FF3-B6CA-A9C6E551449E}" destId="{531EE6FC-4CC5-4515-B4B0-7C713932583C}" srcOrd="3" destOrd="0" parTransId="{C4DAA15E-9EE1-4BE0-A840-7A61919C7D90}" sibTransId="{F26D1915-4AB9-4970-B0B1-FA71A4E0A99F}"/>
    <dgm:cxn modelId="{464D8399-B790-4B22-AFA3-23D100F4494A}" type="presOf" srcId="{DE68C18C-7F53-4FF3-B6CA-A9C6E551449E}" destId="{5B442F82-3CB0-49DD-BD0D-D306955916D6}" srcOrd="0" destOrd="0" presId="urn:microsoft.com/office/officeart/2005/8/layout/vList2"/>
    <dgm:cxn modelId="{3A7590A9-90B4-4C84-A0C2-EE22BFFC9457}" type="presOf" srcId="{1BAF0CEE-CB32-4942-9A6E-32AABBDB45B7}" destId="{DE29D813-FDB0-4006-B051-035092703C37}" srcOrd="0" destOrd="0" presId="urn:microsoft.com/office/officeart/2005/8/layout/vList2"/>
    <dgm:cxn modelId="{87E89FB8-A8D5-4E51-B6DF-F1B411290F35}" srcId="{DE68C18C-7F53-4FF3-B6CA-A9C6E551449E}" destId="{D1EDB914-063D-4DB2-A8FA-397F7388E0D1}" srcOrd="1" destOrd="0" parTransId="{860C89E2-6C34-4EB0-818F-939441C82FD4}" sibTransId="{CE1E88E0-903B-48D1-8373-C87BD4CA19C2}"/>
    <dgm:cxn modelId="{33C799C2-F50E-4BD8-B061-C7D5313DFAB0}" type="presOf" srcId="{F395E0F6-5A6B-4E37-8BE6-4E6F773DAB04}" destId="{D098C64A-B4A1-4CF6-BC42-EAAB197B5ACF}" srcOrd="0" destOrd="0" presId="urn:microsoft.com/office/officeart/2005/8/layout/vList2"/>
    <dgm:cxn modelId="{9383DACE-03DC-409F-94CE-ACE11397F550}" type="presOf" srcId="{531EE6FC-4CC5-4515-B4B0-7C713932583C}" destId="{586B3F5C-1242-4519-9E87-2A4704D59B6F}" srcOrd="0" destOrd="0" presId="urn:microsoft.com/office/officeart/2005/8/layout/vList2"/>
    <dgm:cxn modelId="{3F0271B3-8816-494E-8F21-340478234000}" type="presParOf" srcId="{5B442F82-3CB0-49DD-BD0D-D306955916D6}" destId="{DE29D813-FDB0-4006-B051-035092703C37}" srcOrd="0" destOrd="0" presId="urn:microsoft.com/office/officeart/2005/8/layout/vList2"/>
    <dgm:cxn modelId="{4ADA2392-FE4B-45DB-A9EB-26F8D161F737}" type="presParOf" srcId="{5B442F82-3CB0-49DD-BD0D-D306955916D6}" destId="{EB61663E-2330-46BF-A6B8-3E5C9AF51BD9}" srcOrd="1" destOrd="0" presId="urn:microsoft.com/office/officeart/2005/8/layout/vList2"/>
    <dgm:cxn modelId="{AD37183F-BC3C-4040-B1F4-AB10925B55C6}" type="presParOf" srcId="{5B442F82-3CB0-49DD-BD0D-D306955916D6}" destId="{1EF3354B-93F5-4E73-AF18-0052941D5975}" srcOrd="2" destOrd="0" presId="urn:microsoft.com/office/officeart/2005/8/layout/vList2"/>
    <dgm:cxn modelId="{A4C2AAB4-372A-4C16-A0D1-4F6B3AEAB43D}" type="presParOf" srcId="{5B442F82-3CB0-49DD-BD0D-D306955916D6}" destId="{D4D98A6A-1E28-433B-8735-142ADACC3923}" srcOrd="3" destOrd="0" presId="urn:microsoft.com/office/officeart/2005/8/layout/vList2"/>
    <dgm:cxn modelId="{5C5DF4EB-D578-48CB-B191-4DEBCC802E8E}" type="presParOf" srcId="{5B442F82-3CB0-49DD-BD0D-D306955916D6}" destId="{D098C64A-B4A1-4CF6-BC42-EAAB197B5ACF}" srcOrd="4" destOrd="0" presId="urn:microsoft.com/office/officeart/2005/8/layout/vList2"/>
    <dgm:cxn modelId="{7B242849-1AD7-4CA7-ABCB-005216F12089}" type="presParOf" srcId="{5B442F82-3CB0-49DD-BD0D-D306955916D6}" destId="{AA043A1B-FA09-4A14-BAEB-0C00E282F33C}" srcOrd="5" destOrd="0" presId="urn:microsoft.com/office/officeart/2005/8/layout/vList2"/>
    <dgm:cxn modelId="{B0453B1D-6C74-4857-82C5-C4FBA7F0CBA0}" type="presParOf" srcId="{5B442F82-3CB0-49DD-BD0D-D306955916D6}" destId="{586B3F5C-1242-4519-9E87-2A4704D59B6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2.xml><?xml version="1.0" encoding="utf-8"?>
<dgm:dataModel xmlns:dgm="http://schemas.openxmlformats.org/drawingml/2006/diagram" xmlns:a="http://schemas.openxmlformats.org/drawingml/2006/main">
  <dgm:ptLst>
    <dgm:pt modelId="{0FEA3B06-0078-4838-9621-B6D276083EB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EDB177E-CD73-4AAA-A31D-15789FC5C9C9}">
      <dgm:prSet/>
      <dgm:spPr/>
      <dgm:t>
        <a:bodyPr/>
        <a:lstStyle/>
        <a:p>
          <a:r>
            <a:rPr lang="en-GB" u="sng"/>
            <a:t>Histologically</a:t>
          </a:r>
          <a:r>
            <a:rPr lang="en-GB"/>
            <a:t>, a dyskeratotic keratinocytes is seen in the stratum corneum.</a:t>
          </a:r>
          <a:endParaRPr lang="en-US"/>
        </a:p>
      </dgm:t>
    </dgm:pt>
    <dgm:pt modelId="{A01339AE-3F5F-4A1F-8DE2-4642B83DD519}" type="parTrans" cxnId="{980A8D53-1F67-49DC-84FA-EF6831A69F27}">
      <dgm:prSet/>
      <dgm:spPr/>
      <dgm:t>
        <a:bodyPr/>
        <a:lstStyle/>
        <a:p>
          <a:endParaRPr lang="en-US"/>
        </a:p>
      </dgm:t>
    </dgm:pt>
    <dgm:pt modelId="{540E34E8-C4DD-415A-912D-30D2EDEF3015}" type="sibTrans" cxnId="{980A8D53-1F67-49DC-84FA-EF6831A69F27}">
      <dgm:prSet/>
      <dgm:spPr/>
      <dgm:t>
        <a:bodyPr/>
        <a:lstStyle/>
        <a:p>
          <a:endParaRPr lang="en-US"/>
        </a:p>
      </dgm:t>
    </dgm:pt>
    <dgm:pt modelId="{B4369568-19E4-45B6-8ACE-58C6C8D78DCE}">
      <dgm:prSet/>
      <dgm:spPr/>
      <dgm:t>
        <a:bodyPr/>
        <a:lstStyle/>
        <a:p>
          <a:r>
            <a:rPr lang="en-GB" u="sng"/>
            <a:t>Management</a:t>
          </a:r>
          <a:endParaRPr lang="en-US"/>
        </a:p>
      </dgm:t>
    </dgm:pt>
    <dgm:pt modelId="{FCD9D530-2A11-47D0-B8DD-832958475CE1}" type="parTrans" cxnId="{89873AB5-5BB8-4ABE-B3C5-7E3A4EFD4A83}">
      <dgm:prSet/>
      <dgm:spPr/>
      <dgm:t>
        <a:bodyPr/>
        <a:lstStyle/>
        <a:p>
          <a:endParaRPr lang="en-US"/>
        </a:p>
      </dgm:t>
    </dgm:pt>
    <dgm:pt modelId="{B678A067-FB5D-4B81-9109-69576A1C266B}" type="sibTrans" cxnId="{89873AB5-5BB8-4ABE-B3C5-7E3A4EFD4A83}">
      <dgm:prSet/>
      <dgm:spPr/>
      <dgm:t>
        <a:bodyPr/>
        <a:lstStyle/>
        <a:p>
          <a:endParaRPr lang="en-US"/>
        </a:p>
      </dgm:t>
    </dgm:pt>
    <dgm:pt modelId="{E8321810-5356-47FD-AA2F-1242E7DC1246}">
      <dgm:prSet/>
      <dgm:spPr/>
      <dgm:t>
        <a:bodyPr/>
        <a:lstStyle/>
        <a:p>
          <a:r>
            <a:rPr lang="en-GB"/>
            <a:t>Methotrexate is mainstay of management of juvenile idiopathic arthritis, although blockade of IL-1 and IL-6 with drugs such as anakinra or tocilizumab is especially valuable. </a:t>
          </a:r>
          <a:endParaRPr lang="en-US"/>
        </a:p>
      </dgm:t>
    </dgm:pt>
    <dgm:pt modelId="{5CB434D7-CEB7-43FD-B3BF-9E408BE29C95}" type="parTrans" cxnId="{948D80FE-149A-4B64-8A73-44385D9FB068}">
      <dgm:prSet/>
      <dgm:spPr/>
      <dgm:t>
        <a:bodyPr/>
        <a:lstStyle/>
        <a:p>
          <a:endParaRPr lang="en-US"/>
        </a:p>
      </dgm:t>
    </dgm:pt>
    <dgm:pt modelId="{648E8577-AA86-47E0-B147-55DE9BE05842}" type="sibTrans" cxnId="{948D80FE-149A-4B64-8A73-44385D9FB068}">
      <dgm:prSet/>
      <dgm:spPr/>
      <dgm:t>
        <a:bodyPr/>
        <a:lstStyle/>
        <a:p>
          <a:endParaRPr lang="en-US"/>
        </a:p>
      </dgm:t>
    </dgm:pt>
    <dgm:pt modelId="{C7EA9F83-4B7A-4738-BB40-AC3030D4CCFF}">
      <dgm:prSet/>
      <dgm:spPr/>
      <dgm:t>
        <a:bodyPr/>
        <a:lstStyle/>
        <a:p>
          <a:r>
            <a:rPr lang="en-GB"/>
            <a:t>Macrophage activation syndrome is a potentially fatal complication of Still disease.</a:t>
          </a:r>
          <a:endParaRPr lang="en-US"/>
        </a:p>
      </dgm:t>
    </dgm:pt>
    <dgm:pt modelId="{FDBE3C87-B955-4E11-BC69-CCD710D15D36}" type="parTrans" cxnId="{11E757D7-598C-49A5-95E2-C5C8A9E6709A}">
      <dgm:prSet/>
      <dgm:spPr/>
      <dgm:t>
        <a:bodyPr/>
        <a:lstStyle/>
        <a:p>
          <a:endParaRPr lang="en-US"/>
        </a:p>
      </dgm:t>
    </dgm:pt>
    <dgm:pt modelId="{EAA45F4F-8254-44C7-A636-AE621C193E00}" type="sibTrans" cxnId="{11E757D7-598C-49A5-95E2-C5C8A9E6709A}">
      <dgm:prSet/>
      <dgm:spPr/>
      <dgm:t>
        <a:bodyPr/>
        <a:lstStyle/>
        <a:p>
          <a:endParaRPr lang="en-US"/>
        </a:p>
      </dgm:t>
    </dgm:pt>
    <dgm:pt modelId="{180705F6-7E7C-45DC-A8C6-E28C1886DCD0}">
      <dgm:prSet/>
      <dgm:spPr/>
      <dgm:t>
        <a:bodyPr/>
        <a:lstStyle/>
        <a:p>
          <a:r>
            <a:rPr lang="en-GB"/>
            <a:t>Expansion of haemophagocytic macrophages and lymphocyte activation leads to a cytokine storm, which requires steroids, cyclosporine and specific anticytokine therapy such as IL-1 or IL-18 blockade and/or JAK inhibitors.</a:t>
          </a:r>
          <a:endParaRPr lang="en-US"/>
        </a:p>
      </dgm:t>
    </dgm:pt>
    <dgm:pt modelId="{CE43109A-218A-4DF6-92E7-E568B67D60A1}" type="parTrans" cxnId="{C3E3A836-54B0-4651-A51A-4E924ED56129}">
      <dgm:prSet/>
      <dgm:spPr/>
      <dgm:t>
        <a:bodyPr/>
        <a:lstStyle/>
        <a:p>
          <a:endParaRPr lang="en-US"/>
        </a:p>
      </dgm:t>
    </dgm:pt>
    <dgm:pt modelId="{507F9FC0-7763-4915-9172-3BDDB5269072}" type="sibTrans" cxnId="{C3E3A836-54B0-4651-A51A-4E924ED56129}">
      <dgm:prSet/>
      <dgm:spPr/>
      <dgm:t>
        <a:bodyPr/>
        <a:lstStyle/>
        <a:p>
          <a:endParaRPr lang="en-US"/>
        </a:p>
      </dgm:t>
    </dgm:pt>
    <dgm:pt modelId="{AF526460-B1C2-4F55-B1C7-B61C75735B54}" type="pres">
      <dgm:prSet presAssocID="{0FEA3B06-0078-4838-9621-B6D276083EB1}" presName="linear" presStyleCnt="0">
        <dgm:presLayoutVars>
          <dgm:animLvl val="lvl"/>
          <dgm:resizeHandles val="exact"/>
        </dgm:presLayoutVars>
      </dgm:prSet>
      <dgm:spPr/>
    </dgm:pt>
    <dgm:pt modelId="{86563E67-748F-4443-AEA0-823896B81F78}" type="pres">
      <dgm:prSet presAssocID="{5EDB177E-CD73-4AAA-A31D-15789FC5C9C9}" presName="parentText" presStyleLbl="node1" presStyleIdx="0" presStyleCnt="5">
        <dgm:presLayoutVars>
          <dgm:chMax val="0"/>
          <dgm:bulletEnabled val="1"/>
        </dgm:presLayoutVars>
      </dgm:prSet>
      <dgm:spPr/>
    </dgm:pt>
    <dgm:pt modelId="{39EC9F9C-10C0-4B4C-97F8-D38D344391C3}" type="pres">
      <dgm:prSet presAssocID="{540E34E8-C4DD-415A-912D-30D2EDEF3015}" presName="spacer" presStyleCnt="0"/>
      <dgm:spPr/>
    </dgm:pt>
    <dgm:pt modelId="{DE269D3C-687A-46BB-B2CA-16A4F4288892}" type="pres">
      <dgm:prSet presAssocID="{B4369568-19E4-45B6-8ACE-58C6C8D78DCE}" presName="parentText" presStyleLbl="node1" presStyleIdx="1" presStyleCnt="5">
        <dgm:presLayoutVars>
          <dgm:chMax val="0"/>
          <dgm:bulletEnabled val="1"/>
        </dgm:presLayoutVars>
      </dgm:prSet>
      <dgm:spPr/>
    </dgm:pt>
    <dgm:pt modelId="{14948B45-9A3F-4C71-ADB6-5333ACA73426}" type="pres">
      <dgm:prSet presAssocID="{B678A067-FB5D-4B81-9109-69576A1C266B}" presName="spacer" presStyleCnt="0"/>
      <dgm:spPr/>
    </dgm:pt>
    <dgm:pt modelId="{CD184C8F-CF2A-4CFF-83EC-7B429C65A68C}" type="pres">
      <dgm:prSet presAssocID="{E8321810-5356-47FD-AA2F-1242E7DC1246}" presName="parentText" presStyleLbl="node1" presStyleIdx="2" presStyleCnt="5">
        <dgm:presLayoutVars>
          <dgm:chMax val="0"/>
          <dgm:bulletEnabled val="1"/>
        </dgm:presLayoutVars>
      </dgm:prSet>
      <dgm:spPr/>
    </dgm:pt>
    <dgm:pt modelId="{F07CAFC4-051D-4F4F-92DD-EA5D6705E6C7}" type="pres">
      <dgm:prSet presAssocID="{648E8577-AA86-47E0-B147-55DE9BE05842}" presName="spacer" presStyleCnt="0"/>
      <dgm:spPr/>
    </dgm:pt>
    <dgm:pt modelId="{403A9036-42C9-4487-872A-045895D5519E}" type="pres">
      <dgm:prSet presAssocID="{C7EA9F83-4B7A-4738-BB40-AC3030D4CCFF}" presName="parentText" presStyleLbl="node1" presStyleIdx="3" presStyleCnt="5">
        <dgm:presLayoutVars>
          <dgm:chMax val="0"/>
          <dgm:bulletEnabled val="1"/>
        </dgm:presLayoutVars>
      </dgm:prSet>
      <dgm:spPr/>
    </dgm:pt>
    <dgm:pt modelId="{9566FD51-6291-489C-9684-EEE81DF0539C}" type="pres">
      <dgm:prSet presAssocID="{EAA45F4F-8254-44C7-A636-AE621C193E00}" presName="spacer" presStyleCnt="0"/>
      <dgm:spPr/>
    </dgm:pt>
    <dgm:pt modelId="{FD1CF1C3-14C3-474F-9359-91A8D8CC76DD}" type="pres">
      <dgm:prSet presAssocID="{180705F6-7E7C-45DC-A8C6-E28C1886DCD0}" presName="parentText" presStyleLbl="node1" presStyleIdx="4" presStyleCnt="5">
        <dgm:presLayoutVars>
          <dgm:chMax val="0"/>
          <dgm:bulletEnabled val="1"/>
        </dgm:presLayoutVars>
      </dgm:prSet>
      <dgm:spPr/>
    </dgm:pt>
  </dgm:ptLst>
  <dgm:cxnLst>
    <dgm:cxn modelId="{E2D52902-C5F1-49E7-8955-7745F5A64761}" type="presOf" srcId="{0FEA3B06-0078-4838-9621-B6D276083EB1}" destId="{AF526460-B1C2-4F55-B1C7-B61C75735B54}" srcOrd="0" destOrd="0" presId="urn:microsoft.com/office/officeart/2005/8/layout/vList2"/>
    <dgm:cxn modelId="{C56FEB04-3787-4473-92A0-D3D437ECAAD4}" type="presOf" srcId="{C7EA9F83-4B7A-4738-BB40-AC3030D4CCFF}" destId="{403A9036-42C9-4487-872A-045895D5519E}" srcOrd="0" destOrd="0" presId="urn:microsoft.com/office/officeart/2005/8/layout/vList2"/>
    <dgm:cxn modelId="{C3E3A836-54B0-4651-A51A-4E924ED56129}" srcId="{0FEA3B06-0078-4838-9621-B6D276083EB1}" destId="{180705F6-7E7C-45DC-A8C6-E28C1886DCD0}" srcOrd="4" destOrd="0" parTransId="{CE43109A-218A-4DF6-92E7-E568B67D60A1}" sibTransId="{507F9FC0-7763-4915-9172-3BDDB5269072}"/>
    <dgm:cxn modelId="{980A8D53-1F67-49DC-84FA-EF6831A69F27}" srcId="{0FEA3B06-0078-4838-9621-B6D276083EB1}" destId="{5EDB177E-CD73-4AAA-A31D-15789FC5C9C9}" srcOrd="0" destOrd="0" parTransId="{A01339AE-3F5F-4A1F-8DE2-4642B83DD519}" sibTransId="{540E34E8-C4DD-415A-912D-30D2EDEF3015}"/>
    <dgm:cxn modelId="{BF9C9D58-2652-45ED-A4FA-E52E48EA538A}" type="presOf" srcId="{B4369568-19E4-45B6-8ACE-58C6C8D78DCE}" destId="{DE269D3C-687A-46BB-B2CA-16A4F4288892}" srcOrd="0" destOrd="0" presId="urn:microsoft.com/office/officeart/2005/8/layout/vList2"/>
    <dgm:cxn modelId="{818443AB-8FC3-45D2-B13E-2C005B36F795}" type="presOf" srcId="{180705F6-7E7C-45DC-A8C6-E28C1886DCD0}" destId="{FD1CF1C3-14C3-474F-9359-91A8D8CC76DD}" srcOrd="0" destOrd="0" presId="urn:microsoft.com/office/officeart/2005/8/layout/vList2"/>
    <dgm:cxn modelId="{E216D6B2-4EA5-4055-8DBD-95467EC8A21D}" type="presOf" srcId="{5EDB177E-CD73-4AAA-A31D-15789FC5C9C9}" destId="{86563E67-748F-4443-AEA0-823896B81F78}" srcOrd="0" destOrd="0" presId="urn:microsoft.com/office/officeart/2005/8/layout/vList2"/>
    <dgm:cxn modelId="{89873AB5-5BB8-4ABE-B3C5-7E3A4EFD4A83}" srcId="{0FEA3B06-0078-4838-9621-B6D276083EB1}" destId="{B4369568-19E4-45B6-8ACE-58C6C8D78DCE}" srcOrd="1" destOrd="0" parTransId="{FCD9D530-2A11-47D0-B8DD-832958475CE1}" sibTransId="{B678A067-FB5D-4B81-9109-69576A1C266B}"/>
    <dgm:cxn modelId="{4737D7C6-FCB9-435E-9191-6E80F2967C05}" type="presOf" srcId="{E8321810-5356-47FD-AA2F-1242E7DC1246}" destId="{CD184C8F-CF2A-4CFF-83EC-7B429C65A68C}" srcOrd="0" destOrd="0" presId="urn:microsoft.com/office/officeart/2005/8/layout/vList2"/>
    <dgm:cxn modelId="{11E757D7-598C-49A5-95E2-C5C8A9E6709A}" srcId="{0FEA3B06-0078-4838-9621-B6D276083EB1}" destId="{C7EA9F83-4B7A-4738-BB40-AC3030D4CCFF}" srcOrd="3" destOrd="0" parTransId="{FDBE3C87-B955-4E11-BC69-CCD710D15D36}" sibTransId="{EAA45F4F-8254-44C7-A636-AE621C193E00}"/>
    <dgm:cxn modelId="{948D80FE-149A-4B64-8A73-44385D9FB068}" srcId="{0FEA3B06-0078-4838-9621-B6D276083EB1}" destId="{E8321810-5356-47FD-AA2F-1242E7DC1246}" srcOrd="2" destOrd="0" parTransId="{5CB434D7-CEB7-43FD-B3BF-9E408BE29C95}" sibTransId="{648E8577-AA86-47E0-B147-55DE9BE05842}"/>
    <dgm:cxn modelId="{DE6B9B39-682F-4CF5-B4F1-0ED6DE02EA55}" type="presParOf" srcId="{AF526460-B1C2-4F55-B1C7-B61C75735B54}" destId="{86563E67-748F-4443-AEA0-823896B81F78}" srcOrd="0" destOrd="0" presId="urn:microsoft.com/office/officeart/2005/8/layout/vList2"/>
    <dgm:cxn modelId="{AD7E5CDF-CB4B-457E-B51D-06F088DDA656}" type="presParOf" srcId="{AF526460-B1C2-4F55-B1C7-B61C75735B54}" destId="{39EC9F9C-10C0-4B4C-97F8-D38D344391C3}" srcOrd="1" destOrd="0" presId="urn:microsoft.com/office/officeart/2005/8/layout/vList2"/>
    <dgm:cxn modelId="{4323730E-E979-4858-85D5-D63ECD950DAF}" type="presParOf" srcId="{AF526460-B1C2-4F55-B1C7-B61C75735B54}" destId="{DE269D3C-687A-46BB-B2CA-16A4F4288892}" srcOrd="2" destOrd="0" presId="urn:microsoft.com/office/officeart/2005/8/layout/vList2"/>
    <dgm:cxn modelId="{24647253-0F6D-452C-93F3-959F5EB783A8}" type="presParOf" srcId="{AF526460-B1C2-4F55-B1C7-B61C75735B54}" destId="{14948B45-9A3F-4C71-ADB6-5333ACA73426}" srcOrd="3" destOrd="0" presId="urn:microsoft.com/office/officeart/2005/8/layout/vList2"/>
    <dgm:cxn modelId="{B4851511-5C06-4CED-89AB-417062E2B9DE}" type="presParOf" srcId="{AF526460-B1C2-4F55-B1C7-B61C75735B54}" destId="{CD184C8F-CF2A-4CFF-83EC-7B429C65A68C}" srcOrd="4" destOrd="0" presId="urn:microsoft.com/office/officeart/2005/8/layout/vList2"/>
    <dgm:cxn modelId="{A3F6BF73-77E2-49F4-A56F-4E7CD03BD9D0}" type="presParOf" srcId="{AF526460-B1C2-4F55-B1C7-B61C75735B54}" destId="{F07CAFC4-051D-4F4F-92DD-EA5D6705E6C7}" srcOrd="5" destOrd="0" presId="urn:microsoft.com/office/officeart/2005/8/layout/vList2"/>
    <dgm:cxn modelId="{AEB9B413-0C30-494D-B2AE-30C3C9B6FB18}" type="presParOf" srcId="{AF526460-B1C2-4F55-B1C7-B61C75735B54}" destId="{403A9036-42C9-4487-872A-045895D5519E}" srcOrd="6" destOrd="0" presId="urn:microsoft.com/office/officeart/2005/8/layout/vList2"/>
    <dgm:cxn modelId="{E744720B-AD6C-426B-8374-997CB25D1FA3}" type="presParOf" srcId="{AF526460-B1C2-4F55-B1C7-B61C75735B54}" destId="{9566FD51-6291-489C-9684-EEE81DF0539C}" srcOrd="7" destOrd="0" presId="urn:microsoft.com/office/officeart/2005/8/layout/vList2"/>
    <dgm:cxn modelId="{FDEF159F-61D6-4C88-B83A-EFF5965AF1D9}" type="presParOf" srcId="{AF526460-B1C2-4F55-B1C7-B61C75735B54}" destId="{FD1CF1C3-14C3-474F-9359-91A8D8CC76D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3.xml><?xml version="1.0" encoding="utf-8"?>
<dgm:dataModel xmlns:dgm="http://schemas.openxmlformats.org/drawingml/2006/diagram" xmlns:a="http://schemas.openxmlformats.org/drawingml/2006/main">
  <dgm:ptLst>
    <dgm:pt modelId="{85CC1C61-4EDC-4C2D-9AFA-04B51A0F9F07}"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en-US"/>
        </a:p>
      </dgm:t>
    </dgm:pt>
    <dgm:pt modelId="{65456B1B-68B3-4C57-982D-EDBEAE74CB18}">
      <dgm:prSet/>
      <dgm:spPr/>
      <dgm:t>
        <a:bodyPr/>
        <a:lstStyle/>
        <a:p>
          <a:r>
            <a:rPr lang="en-GB"/>
            <a:t>Together with CRMO, it resembles monogenic syndromes such as Majeed syndrome but no genetic basis has been determined as yet.</a:t>
          </a:r>
          <a:endParaRPr lang="en-US"/>
        </a:p>
      </dgm:t>
    </dgm:pt>
    <dgm:pt modelId="{CC383B96-1341-4DBC-BDBC-9734D30B862A}" type="parTrans" cxnId="{E9E8BF8A-1EF1-4B93-8414-B5AEBB582840}">
      <dgm:prSet/>
      <dgm:spPr/>
      <dgm:t>
        <a:bodyPr/>
        <a:lstStyle/>
        <a:p>
          <a:endParaRPr lang="en-US"/>
        </a:p>
      </dgm:t>
    </dgm:pt>
    <dgm:pt modelId="{49E59E76-1EEC-42F7-9AAA-80463A8B6B2A}" type="sibTrans" cxnId="{E9E8BF8A-1EF1-4B93-8414-B5AEBB582840}">
      <dgm:prSet/>
      <dgm:spPr/>
      <dgm:t>
        <a:bodyPr/>
        <a:lstStyle/>
        <a:p>
          <a:endParaRPr lang="en-US"/>
        </a:p>
      </dgm:t>
    </dgm:pt>
    <dgm:pt modelId="{13FC366A-D6CE-4266-AB44-C852C3B7E968}">
      <dgm:prSet/>
      <dgm:spPr/>
      <dgm:t>
        <a:bodyPr/>
        <a:lstStyle/>
        <a:p>
          <a:r>
            <a:rPr lang="en-GB"/>
            <a:t>Female children and young adults are predominantly affected.</a:t>
          </a:r>
          <a:endParaRPr lang="en-US"/>
        </a:p>
      </dgm:t>
    </dgm:pt>
    <dgm:pt modelId="{9BFF6959-3DB5-4254-8708-B8E0E8D4C3F3}" type="parTrans" cxnId="{4968B949-291B-4C95-8364-1924AA1E6445}">
      <dgm:prSet/>
      <dgm:spPr/>
      <dgm:t>
        <a:bodyPr/>
        <a:lstStyle/>
        <a:p>
          <a:endParaRPr lang="en-US"/>
        </a:p>
      </dgm:t>
    </dgm:pt>
    <dgm:pt modelId="{2BA967ED-228A-4998-B000-17F4477195FF}" type="sibTrans" cxnId="{4968B949-291B-4C95-8364-1924AA1E6445}">
      <dgm:prSet/>
      <dgm:spPr/>
      <dgm:t>
        <a:bodyPr/>
        <a:lstStyle/>
        <a:p>
          <a:endParaRPr lang="en-US"/>
        </a:p>
      </dgm:t>
    </dgm:pt>
    <dgm:pt modelId="{4FEF8E1C-1ADA-48D9-BC46-9BB0E2515EFB}" type="pres">
      <dgm:prSet presAssocID="{85CC1C61-4EDC-4C2D-9AFA-04B51A0F9F07}" presName="linear" presStyleCnt="0">
        <dgm:presLayoutVars>
          <dgm:animLvl val="lvl"/>
          <dgm:resizeHandles val="exact"/>
        </dgm:presLayoutVars>
      </dgm:prSet>
      <dgm:spPr/>
    </dgm:pt>
    <dgm:pt modelId="{099F6295-F98B-42EB-89C4-297D2E0724A3}" type="pres">
      <dgm:prSet presAssocID="{65456B1B-68B3-4C57-982D-EDBEAE74CB18}" presName="parentText" presStyleLbl="node1" presStyleIdx="0" presStyleCnt="2">
        <dgm:presLayoutVars>
          <dgm:chMax val="0"/>
          <dgm:bulletEnabled val="1"/>
        </dgm:presLayoutVars>
      </dgm:prSet>
      <dgm:spPr/>
    </dgm:pt>
    <dgm:pt modelId="{9DBC5078-9BDF-4048-9482-3CC81760D0F1}" type="pres">
      <dgm:prSet presAssocID="{49E59E76-1EEC-42F7-9AAA-80463A8B6B2A}" presName="spacer" presStyleCnt="0"/>
      <dgm:spPr/>
    </dgm:pt>
    <dgm:pt modelId="{6C1C026B-1199-435D-BF17-E8F575E5C4B4}" type="pres">
      <dgm:prSet presAssocID="{13FC366A-D6CE-4266-AB44-C852C3B7E968}" presName="parentText" presStyleLbl="node1" presStyleIdx="1" presStyleCnt="2">
        <dgm:presLayoutVars>
          <dgm:chMax val="0"/>
          <dgm:bulletEnabled val="1"/>
        </dgm:presLayoutVars>
      </dgm:prSet>
      <dgm:spPr/>
    </dgm:pt>
  </dgm:ptLst>
  <dgm:cxnLst>
    <dgm:cxn modelId="{3A39EE42-D167-4C05-8B9D-F111A72DB837}" type="presOf" srcId="{13FC366A-D6CE-4266-AB44-C852C3B7E968}" destId="{6C1C026B-1199-435D-BF17-E8F575E5C4B4}" srcOrd="0" destOrd="0" presId="urn:microsoft.com/office/officeart/2005/8/layout/vList2"/>
    <dgm:cxn modelId="{4968B949-291B-4C95-8364-1924AA1E6445}" srcId="{85CC1C61-4EDC-4C2D-9AFA-04B51A0F9F07}" destId="{13FC366A-D6CE-4266-AB44-C852C3B7E968}" srcOrd="1" destOrd="0" parTransId="{9BFF6959-3DB5-4254-8708-B8E0E8D4C3F3}" sibTransId="{2BA967ED-228A-4998-B000-17F4477195FF}"/>
    <dgm:cxn modelId="{E9E8BF8A-1EF1-4B93-8414-B5AEBB582840}" srcId="{85CC1C61-4EDC-4C2D-9AFA-04B51A0F9F07}" destId="{65456B1B-68B3-4C57-982D-EDBEAE74CB18}" srcOrd="0" destOrd="0" parTransId="{CC383B96-1341-4DBC-BDBC-9734D30B862A}" sibTransId="{49E59E76-1EEC-42F7-9AAA-80463A8B6B2A}"/>
    <dgm:cxn modelId="{4CC80390-1B88-49B7-9ED1-A25E1184D64E}" type="presOf" srcId="{85CC1C61-4EDC-4C2D-9AFA-04B51A0F9F07}" destId="{4FEF8E1C-1ADA-48D9-BC46-9BB0E2515EFB}" srcOrd="0" destOrd="0" presId="urn:microsoft.com/office/officeart/2005/8/layout/vList2"/>
    <dgm:cxn modelId="{B776C994-260E-46D0-889A-ACD7FDF3E7DD}" type="presOf" srcId="{65456B1B-68B3-4C57-982D-EDBEAE74CB18}" destId="{099F6295-F98B-42EB-89C4-297D2E0724A3}" srcOrd="0" destOrd="0" presId="urn:microsoft.com/office/officeart/2005/8/layout/vList2"/>
    <dgm:cxn modelId="{9AF0D7F9-E2A7-40B7-A049-E83A442F24DB}" type="presParOf" srcId="{4FEF8E1C-1ADA-48D9-BC46-9BB0E2515EFB}" destId="{099F6295-F98B-42EB-89C4-297D2E0724A3}" srcOrd="0" destOrd="0" presId="urn:microsoft.com/office/officeart/2005/8/layout/vList2"/>
    <dgm:cxn modelId="{7B061E48-2017-458A-B9C1-7834FC477726}" type="presParOf" srcId="{4FEF8E1C-1ADA-48D9-BC46-9BB0E2515EFB}" destId="{9DBC5078-9BDF-4048-9482-3CC81760D0F1}" srcOrd="1" destOrd="0" presId="urn:microsoft.com/office/officeart/2005/8/layout/vList2"/>
    <dgm:cxn modelId="{C58D1A15-E41A-4C92-B940-AAFC44AB071A}" type="presParOf" srcId="{4FEF8E1C-1ADA-48D9-BC46-9BB0E2515EFB}" destId="{6C1C026B-1199-435D-BF17-E8F575E5C4B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4.xml><?xml version="1.0" encoding="utf-8"?>
<dgm:dataModel xmlns:dgm="http://schemas.openxmlformats.org/drawingml/2006/diagram" xmlns:a="http://schemas.openxmlformats.org/drawingml/2006/main">
  <dgm:ptLst>
    <dgm:pt modelId="{7DAF6C0E-CF44-4E3D-B389-6D6821DCE27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24D8D92-CC51-4F05-B2C7-60DE02B3F84D}">
      <dgm:prSet/>
      <dgm:spPr/>
      <dgm:t>
        <a:bodyPr/>
        <a:lstStyle/>
        <a:p>
          <a:r>
            <a:rPr lang="en-GB"/>
            <a:t>Skin manifestations are commoner in adults than in children.</a:t>
          </a:r>
          <a:endParaRPr lang="en-US"/>
        </a:p>
      </dgm:t>
    </dgm:pt>
    <dgm:pt modelId="{A12B20BF-F1C9-4A81-8F6F-BA12B8C2FAD4}" type="parTrans" cxnId="{98B754F6-7E6C-4DBF-A4F8-650B5D2D678C}">
      <dgm:prSet/>
      <dgm:spPr/>
      <dgm:t>
        <a:bodyPr/>
        <a:lstStyle/>
        <a:p>
          <a:endParaRPr lang="en-US"/>
        </a:p>
      </dgm:t>
    </dgm:pt>
    <dgm:pt modelId="{32106DBA-8523-410F-BA68-BBA3413A918B}" type="sibTrans" cxnId="{98B754F6-7E6C-4DBF-A4F8-650B5D2D678C}">
      <dgm:prSet/>
      <dgm:spPr/>
      <dgm:t>
        <a:bodyPr/>
        <a:lstStyle/>
        <a:p>
          <a:endParaRPr lang="en-US"/>
        </a:p>
      </dgm:t>
    </dgm:pt>
    <dgm:pt modelId="{20CE99CE-13B3-439F-83EB-64A75636C249}">
      <dgm:prSet/>
      <dgm:spPr/>
      <dgm:t>
        <a:bodyPr/>
        <a:lstStyle/>
        <a:p>
          <a:r>
            <a:rPr lang="en-GB"/>
            <a:t>A neutrophilic palmoplantar pustulosis is the commonest dermatosis. </a:t>
          </a:r>
          <a:endParaRPr lang="en-US"/>
        </a:p>
      </dgm:t>
    </dgm:pt>
    <dgm:pt modelId="{89B28896-09CB-401B-9A0B-86762A90593C}" type="parTrans" cxnId="{B31BF376-78E3-40C5-A5E5-8AFCC784FB75}">
      <dgm:prSet/>
      <dgm:spPr/>
      <dgm:t>
        <a:bodyPr/>
        <a:lstStyle/>
        <a:p>
          <a:endParaRPr lang="en-US"/>
        </a:p>
      </dgm:t>
    </dgm:pt>
    <dgm:pt modelId="{93EB5374-0E9D-4110-9FF5-447EF82C19A3}" type="sibTrans" cxnId="{B31BF376-78E3-40C5-A5E5-8AFCC784FB75}">
      <dgm:prSet/>
      <dgm:spPr/>
      <dgm:t>
        <a:bodyPr/>
        <a:lstStyle/>
        <a:p>
          <a:endParaRPr lang="en-US"/>
        </a:p>
      </dgm:t>
    </dgm:pt>
    <dgm:pt modelId="{3D6BF4CA-DD15-4080-9DD1-BDF658811365}">
      <dgm:prSet/>
      <dgm:spPr/>
      <dgm:t>
        <a:bodyPr/>
        <a:lstStyle/>
        <a:p>
          <a:r>
            <a:rPr lang="en-GB"/>
            <a:t>Acne conglobata, acne fulminans and hidradenitis suppurativa occur predominantly in men. </a:t>
          </a:r>
          <a:endParaRPr lang="en-US"/>
        </a:p>
      </dgm:t>
    </dgm:pt>
    <dgm:pt modelId="{C8482AD1-832D-4FDD-B710-9E5AABBF050D}" type="parTrans" cxnId="{5FFCD584-B9B5-4DD8-AD41-78D6C5333BB6}">
      <dgm:prSet/>
      <dgm:spPr/>
      <dgm:t>
        <a:bodyPr/>
        <a:lstStyle/>
        <a:p>
          <a:endParaRPr lang="en-US"/>
        </a:p>
      </dgm:t>
    </dgm:pt>
    <dgm:pt modelId="{DC37346B-2800-4AD1-8F2F-E4E74803D91D}" type="sibTrans" cxnId="{5FFCD584-B9B5-4DD8-AD41-78D6C5333BB6}">
      <dgm:prSet/>
      <dgm:spPr/>
      <dgm:t>
        <a:bodyPr/>
        <a:lstStyle/>
        <a:p>
          <a:endParaRPr lang="en-US"/>
        </a:p>
      </dgm:t>
    </dgm:pt>
    <dgm:pt modelId="{4EE23317-DCF8-4D64-852F-A3C305DDC2C4}">
      <dgm:prSet/>
      <dgm:spPr/>
      <dgm:t>
        <a:bodyPr/>
        <a:lstStyle/>
        <a:p>
          <a:r>
            <a:rPr lang="en-GB"/>
            <a:t>Pyoderma gangrenosum and Sweet syndrome are rare.</a:t>
          </a:r>
          <a:endParaRPr lang="en-US"/>
        </a:p>
      </dgm:t>
    </dgm:pt>
    <dgm:pt modelId="{A09DA9EE-CE8F-4D3B-95D7-6CE4B9092AC8}" type="parTrans" cxnId="{655C7024-0AAA-48A9-8BCD-612E98C20D8D}">
      <dgm:prSet/>
      <dgm:spPr/>
      <dgm:t>
        <a:bodyPr/>
        <a:lstStyle/>
        <a:p>
          <a:endParaRPr lang="en-US"/>
        </a:p>
      </dgm:t>
    </dgm:pt>
    <dgm:pt modelId="{2F84FDB2-F3BA-4E7C-916D-046B7C92FEBD}" type="sibTrans" cxnId="{655C7024-0AAA-48A9-8BCD-612E98C20D8D}">
      <dgm:prSet/>
      <dgm:spPr/>
      <dgm:t>
        <a:bodyPr/>
        <a:lstStyle/>
        <a:p>
          <a:endParaRPr lang="en-US"/>
        </a:p>
      </dgm:t>
    </dgm:pt>
    <dgm:pt modelId="{C21DBA9D-4206-4DD1-B639-470777A07B26}">
      <dgm:prSet/>
      <dgm:spPr/>
      <dgm:t>
        <a:bodyPr/>
        <a:lstStyle/>
        <a:p>
          <a:r>
            <a:rPr lang="en-GB"/>
            <a:t>Associated IBD and systemic features such as fever in around 10% of patients.</a:t>
          </a:r>
          <a:endParaRPr lang="en-US"/>
        </a:p>
      </dgm:t>
    </dgm:pt>
    <dgm:pt modelId="{C6C0D72E-6645-45EE-8DD7-3E32D9ED3EA2}" type="parTrans" cxnId="{448808CB-F19C-40D4-90A8-4A95056A785A}">
      <dgm:prSet/>
      <dgm:spPr/>
      <dgm:t>
        <a:bodyPr/>
        <a:lstStyle/>
        <a:p>
          <a:endParaRPr lang="en-US"/>
        </a:p>
      </dgm:t>
    </dgm:pt>
    <dgm:pt modelId="{8D4A61F5-CC76-4970-B11B-B07DDCCD242D}" type="sibTrans" cxnId="{448808CB-F19C-40D4-90A8-4A95056A785A}">
      <dgm:prSet/>
      <dgm:spPr/>
      <dgm:t>
        <a:bodyPr/>
        <a:lstStyle/>
        <a:p>
          <a:endParaRPr lang="en-US"/>
        </a:p>
      </dgm:t>
    </dgm:pt>
    <dgm:pt modelId="{38EC0B4F-C868-49AD-B4AB-7A36ACAFD7D5}" type="pres">
      <dgm:prSet presAssocID="{7DAF6C0E-CF44-4E3D-B389-6D6821DCE273}" presName="linear" presStyleCnt="0">
        <dgm:presLayoutVars>
          <dgm:animLvl val="lvl"/>
          <dgm:resizeHandles val="exact"/>
        </dgm:presLayoutVars>
      </dgm:prSet>
      <dgm:spPr/>
    </dgm:pt>
    <dgm:pt modelId="{FD250B95-A38A-4A62-AB4E-6C03718D4D1B}" type="pres">
      <dgm:prSet presAssocID="{A24D8D92-CC51-4F05-B2C7-60DE02B3F84D}" presName="parentText" presStyleLbl="node1" presStyleIdx="0" presStyleCnt="5">
        <dgm:presLayoutVars>
          <dgm:chMax val="0"/>
          <dgm:bulletEnabled val="1"/>
        </dgm:presLayoutVars>
      </dgm:prSet>
      <dgm:spPr/>
    </dgm:pt>
    <dgm:pt modelId="{9734DDD5-DF13-4982-8D73-3BAB03AAA695}" type="pres">
      <dgm:prSet presAssocID="{32106DBA-8523-410F-BA68-BBA3413A918B}" presName="spacer" presStyleCnt="0"/>
      <dgm:spPr/>
    </dgm:pt>
    <dgm:pt modelId="{D1273989-48C4-4C79-ACEA-2A58378EEC14}" type="pres">
      <dgm:prSet presAssocID="{20CE99CE-13B3-439F-83EB-64A75636C249}" presName="parentText" presStyleLbl="node1" presStyleIdx="1" presStyleCnt="5">
        <dgm:presLayoutVars>
          <dgm:chMax val="0"/>
          <dgm:bulletEnabled val="1"/>
        </dgm:presLayoutVars>
      </dgm:prSet>
      <dgm:spPr/>
    </dgm:pt>
    <dgm:pt modelId="{F263617C-C285-4740-AE73-E544D90F80C7}" type="pres">
      <dgm:prSet presAssocID="{93EB5374-0E9D-4110-9FF5-447EF82C19A3}" presName="spacer" presStyleCnt="0"/>
      <dgm:spPr/>
    </dgm:pt>
    <dgm:pt modelId="{4DC1FD86-DAE0-4280-906C-397E95EAF16F}" type="pres">
      <dgm:prSet presAssocID="{3D6BF4CA-DD15-4080-9DD1-BDF658811365}" presName="parentText" presStyleLbl="node1" presStyleIdx="2" presStyleCnt="5">
        <dgm:presLayoutVars>
          <dgm:chMax val="0"/>
          <dgm:bulletEnabled val="1"/>
        </dgm:presLayoutVars>
      </dgm:prSet>
      <dgm:spPr/>
    </dgm:pt>
    <dgm:pt modelId="{71EA1392-1932-4EC6-A010-2EAA8BE8B0F6}" type="pres">
      <dgm:prSet presAssocID="{DC37346B-2800-4AD1-8F2F-E4E74803D91D}" presName="spacer" presStyleCnt="0"/>
      <dgm:spPr/>
    </dgm:pt>
    <dgm:pt modelId="{5AF8BEA8-A87C-420E-95AA-8B9E04E19872}" type="pres">
      <dgm:prSet presAssocID="{4EE23317-DCF8-4D64-852F-A3C305DDC2C4}" presName="parentText" presStyleLbl="node1" presStyleIdx="3" presStyleCnt="5">
        <dgm:presLayoutVars>
          <dgm:chMax val="0"/>
          <dgm:bulletEnabled val="1"/>
        </dgm:presLayoutVars>
      </dgm:prSet>
      <dgm:spPr/>
    </dgm:pt>
    <dgm:pt modelId="{4FA5794C-0FB3-40DA-95D8-EA000F36DFC1}" type="pres">
      <dgm:prSet presAssocID="{2F84FDB2-F3BA-4E7C-916D-046B7C92FEBD}" presName="spacer" presStyleCnt="0"/>
      <dgm:spPr/>
    </dgm:pt>
    <dgm:pt modelId="{BBF0AC3D-B257-43A9-939E-DAE63875488E}" type="pres">
      <dgm:prSet presAssocID="{C21DBA9D-4206-4DD1-B639-470777A07B26}" presName="parentText" presStyleLbl="node1" presStyleIdx="4" presStyleCnt="5">
        <dgm:presLayoutVars>
          <dgm:chMax val="0"/>
          <dgm:bulletEnabled val="1"/>
        </dgm:presLayoutVars>
      </dgm:prSet>
      <dgm:spPr/>
    </dgm:pt>
  </dgm:ptLst>
  <dgm:cxnLst>
    <dgm:cxn modelId="{655C7024-0AAA-48A9-8BCD-612E98C20D8D}" srcId="{7DAF6C0E-CF44-4E3D-B389-6D6821DCE273}" destId="{4EE23317-DCF8-4D64-852F-A3C305DDC2C4}" srcOrd="3" destOrd="0" parTransId="{A09DA9EE-CE8F-4D3B-95D7-6CE4B9092AC8}" sibTransId="{2F84FDB2-F3BA-4E7C-916D-046B7C92FEBD}"/>
    <dgm:cxn modelId="{0E917043-54DE-439F-96F0-DABEBBAA6ABF}" type="presOf" srcId="{A24D8D92-CC51-4F05-B2C7-60DE02B3F84D}" destId="{FD250B95-A38A-4A62-AB4E-6C03718D4D1B}" srcOrd="0" destOrd="0" presId="urn:microsoft.com/office/officeart/2005/8/layout/vList2"/>
    <dgm:cxn modelId="{B31BF376-78E3-40C5-A5E5-8AFCC784FB75}" srcId="{7DAF6C0E-CF44-4E3D-B389-6D6821DCE273}" destId="{20CE99CE-13B3-439F-83EB-64A75636C249}" srcOrd="1" destOrd="0" parTransId="{89B28896-09CB-401B-9A0B-86762A90593C}" sibTransId="{93EB5374-0E9D-4110-9FF5-447EF82C19A3}"/>
    <dgm:cxn modelId="{5FFCD584-B9B5-4DD8-AD41-78D6C5333BB6}" srcId="{7DAF6C0E-CF44-4E3D-B389-6D6821DCE273}" destId="{3D6BF4CA-DD15-4080-9DD1-BDF658811365}" srcOrd="2" destOrd="0" parTransId="{C8482AD1-832D-4FDD-B710-9E5AABBF050D}" sibTransId="{DC37346B-2800-4AD1-8F2F-E4E74803D91D}"/>
    <dgm:cxn modelId="{DD0C1D85-64A4-4E56-976E-6102151DA634}" type="presOf" srcId="{7DAF6C0E-CF44-4E3D-B389-6D6821DCE273}" destId="{38EC0B4F-C868-49AD-B4AB-7A36ACAFD7D5}" srcOrd="0" destOrd="0" presId="urn:microsoft.com/office/officeart/2005/8/layout/vList2"/>
    <dgm:cxn modelId="{321BAE98-7398-4A5D-9608-4D8F666CE744}" type="presOf" srcId="{20CE99CE-13B3-439F-83EB-64A75636C249}" destId="{D1273989-48C4-4C79-ACEA-2A58378EEC14}" srcOrd="0" destOrd="0" presId="urn:microsoft.com/office/officeart/2005/8/layout/vList2"/>
    <dgm:cxn modelId="{F6F0A3A1-E05C-4C5B-9A5C-B60A22F3C2C0}" type="presOf" srcId="{4EE23317-DCF8-4D64-852F-A3C305DDC2C4}" destId="{5AF8BEA8-A87C-420E-95AA-8B9E04E19872}" srcOrd="0" destOrd="0" presId="urn:microsoft.com/office/officeart/2005/8/layout/vList2"/>
    <dgm:cxn modelId="{C4C5DDAB-CFAC-4730-9C94-5BB4867C2846}" type="presOf" srcId="{C21DBA9D-4206-4DD1-B639-470777A07B26}" destId="{BBF0AC3D-B257-43A9-939E-DAE63875488E}" srcOrd="0" destOrd="0" presId="urn:microsoft.com/office/officeart/2005/8/layout/vList2"/>
    <dgm:cxn modelId="{448808CB-F19C-40D4-90A8-4A95056A785A}" srcId="{7DAF6C0E-CF44-4E3D-B389-6D6821DCE273}" destId="{C21DBA9D-4206-4DD1-B639-470777A07B26}" srcOrd="4" destOrd="0" parTransId="{C6C0D72E-6645-45EE-8DD7-3E32D9ED3EA2}" sibTransId="{8D4A61F5-CC76-4970-B11B-B07DDCCD242D}"/>
    <dgm:cxn modelId="{98B754F6-7E6C-4DBF-A4F8-650B5D2D678C}" srcId="{7DAF6C0E-CF44-4E3D-B389-6D6821DCE273}" destId="{A24D8D92-CC51-4F05-B2C7-60DE02B3F84D}" srcOrd="0" destOrd="0" parTransId="{A12B20BF-F1C9-4A81-8F6F-BA12B8C2FAD4}" sibTransId="{32106DBA-8523-410F-BA68-BBA3413A918B}"/>
    <dgm:cxn modelId="{EF662BFB-AADF-49F5-AD45-70FAF019A8AD}" type="presOf" srcId="{3D6BF4CA-DD15-4080-9DD1-BDF658811365}" destId="{4DC1FD86-DAE0-4280-906C-397E95EAF16F}" srcOrd="0" destOrd="0" presId="urn:microsoft.com/office/officeart/2005/8/layout/vList2"/>
    <dgm:cxn modelId="{A52E721B-E04D-4498-AEE3-0FC4AFC01D86}" type="presParOf" srcId="{38EC0B4F-C868-49AD-B4AB-7A36ACAFD7D5}" destId="{FD250B95-A38A-4A62-AB4E-6C03718D4D1B}" srcOrd="0" destOrd="0" presId="urn:microsoft.com/office/officeart/2005/8/layout/vList2"/>
    <dgm:cxn modelId="{5F96F0EB-C212-474C-B3EB-85BE02002C82}" type="presParOf" srcId="{38EC0B4F-C868-49AD-B4AB-7A36ACAFD7D5}" destId="{9734DDD5-DF13-4982-8D73-3BAB03AAA695}" srcOrd="1" destOrd="0" presId="urn:microsoft.com/office/officeart/2005/8/layout/vList2"/>
    <dgm:cxn modelId="{36014745-25B6-483F-8354-BAD9D448CBE0}" type="presParOf" srcId="{38EC0B4F-C868-49AD-B4AB-7A36ACAFD7D5}" destId="{D1273989-48C4-4C79-ACEA-2A58378EEC14}" srcOrd="2" destOrd="0" presId="urn:microsoft.com/office/officeart/2005/8/layout/vList2"/>
    <dgm:cxn modelId="{13B10B4E-4D75-4904-B28D-E33E63245D46}" type="presParOf" srcId="{38EC0B4F-C868-49AD-B4AB-7A36ACAFD7D5}" destId="{F263617C-C285-4740-AE73-E544D90F80C7}" srcOrd="3" destOrd="0" presId="urn:microsoft.com/office/officeart/2005/8/layout/vList2"/>
    <dgm:cxn modelId="{84ED92F9-737A-402E-8A8A-49FDCFFEE0DE}" type="presParOf" srcId="{38EC0B4F-C868-49AD-B4AB-7A36ACAFD7D5}" destId="{4DC1FD86-DAE0-4280-906C-397E95EAF16F}" srcOrd="4" destOrd="0" presId="urn:microsoft.com/office/officeart/2005/8/layout/vList2"/>
    <dgm:cxn modelId="{DA770B26-24AE-4EC9-987D-23F1ABE96587}" type="presParOf" srcId="{38EC0B4F-C868-49AD-B4AB-7A36ACAFD7D5}" destId="{71EA1392-1932-4EC6-A010-2EAA8BE8B0F6}" srcOrd="5" destOrd="0" presId="urn:microsoft.com/office/officeart/2005/8/layout/vList2"/>
    <dgm:cxn modelId="{C1B9FD69-5E3B-4CFA-B5F4-AAA5DEA4C1E5}" type="presParOf" srcId="{38EC0B4F-C868-49AD-B4AB-7A36ACAFD7D5}" destId="{5AF8BEA8-A87C-420E-95AA-8B9E04E19872}" srcOrd="6" destOrd="0" presId="urn:microsoft.com/office/officeart/2005/8/layout/vList2"/>
    <dgm:cxn modelId="{E2A1C872-F872-4C91-8C10-364576C03B09}" type="presParOf" srcId="{38EC0B4F-C868-49AD-B4AB-7A36ACAFD7D5}" destId="{4FA5794C-0FB3-40DA-95D8-EA000F36DFC1}" srcOrd="7" destOrd="0" presId="urn:microsoft.com/office/officeart/2005/8/layout/vList2"/>
    <dgm:cxn modelId="{8A83F9A4-9CAA-4784-80F1-4C65D34B55A8}" type="presParOf" srcId="{38EC0B4F-C868-49AD-B4AB-7A36ACAFD7D5}" destId="{BBF0AC3D-B257-43A9-939E-DAE63875488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5.xml><?xml version="1.0" encoding="utf-8"?>
<dgm:dataModel xmlns:dgm="http://schemas.openxmlformats.org/drawingml/2006/diagram" xmlns:a="http://schemas.openxmlformats.org/drawingml/2006/main">
  <dgm:ptLst>
    <dgm:pt modelId="{A5C85865-4995-4B3E-B8A1-53362746441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6870424-8C19-4702-AE90-0E28E07D542B}">
      <dgm:prSet/>
      <dgm:spPr/>
      <dgm:t>
        <a:bodyPr/>
        <a:lstStyle/>
        <a:p>
          <a:r>
            <a:rPr lang="en-GB" baseline="0"/>
            <a:t>Bone pain can be severe and recurrent, often worse at night. </a:t>
          </a:r>
          <a:endParaRPr lang="en-US"/>
        </a:p>
      </dgm:t>
    </dgm:pt>
    <dgm:pt modelId="{17390C05-E8CA-4A78-886D-6EACCA11EE76}" type="parTrans" cxnId="{0A51F01B-02ED-4758-879E-18CBEA4CF2D8}">
      <dgm:prSet/>
      <dgm:spPr/>
      <dgm:t>
        <a:bodyPr/>
        <a:lstStyle/>
        <a:p>
          <a:endParaRPr lang="en-US"/>
        </a:p>
      </dgm:t>
    </dgm:pt>
    <dgm:pt modelId="{63472E66-BC75-494C-8EE5-D900428E8561}" type="sibTrans" cxnId="{0A51F01B-02ED-4758-879E-18CBEA4CF2D8}">
      <dgm:prSet/>
      <dgm:spPr/>
      <dgm:t>
        <a:bodyPr/>
        <a:lstStyle/>
        <a:p>
          <a:endParaRPr lang="en-US"/>
        </a:p>
      </dgm:t>
    </dgm:pt>
    <dgm:pt modelId="{5B089AE9-1FC7-4D52-BB83-48A5141F32A7}">
      <dgm:prSet/>
      <dgm:spPr/>
      <dgm:t>
        <a:bodyPr/>
        <a:lstStyle/>
        <a:p>
          <a:r>
            <a:rPr lang="en-GB" baseline="0"/>
            <a:t>The sternoclavicular joint is most affected, although it can involve other sites such as the thoracic spine and mandible. </a:t>
          </a:r>
          <a:endParaRPr lang="en-US"/>
        </a:p>
      </dgm:t>
    </dgm:pt>
    <dgm:pt modelId="{46B77D01-ECC5-49A5-AF9B-3E07E66A4AAD}" type="parTrans" cxnId="{1555FC92-B965-48F8-A485-AC259FB43590}">
      <dgm:prSet/>
      <dgm:spPr/>
      <dgm:t>
        <a:bodyPr/>
        <a:lstStyle/>
        <a:p>
          <a:endParaRPr lang="en-US"/>
        </a:p>
      </dgm:t>
    </dgm:pt>
    <dgm:pt modelId="{1D4129E7-F750-45A4-B108-19D00DEDCE12}" type="sibTrans" cxnId="{1555FC92-B965-48F8-A485-AC259FB43590}">
      <dgm:prSet/>
      <dgm:spPr/>
      <dgm:t>
        <a:bodyPr/>
        <a:lstStyle/>
        <a:p>
          <a:endParaRPr lang="en-US"/>
        </a:p>
      </dgm:t>
    </dgm:pt>
    <dgm:pt modelId="{09788D76-435E-41F2-A5DF-C506E0123069}">
      <dgm:prSet/>
      <dgm:spPr/>
      <dgm:t>
        <a:bodyPr/>
        <a:lstStyle/>
        <a:p>
          <a:r>
            <a:rPr lang="en-GB" baseline="0"/>
            <a:t>Long bone involvement is commoner in children, whereas adults may develop synovitis at remote sites. There may be associated soft-tissue swelling and redness, raising the possibility of a suppurative osteomyelitis.</a:t>
          </a:r>
          <a:endParaRPr lang="en-US"/>
        </a:p>
      </dgm:t>
    </dgm:pt>
    <dgm:pt modelId="{03F139A4-D2EE-4C55-9293-6B2861EE0A3D}" type="parTrans" cxnId="{781CDF55-AD53-41F3-938C-A7D2E632F66F}">
      <dgm:prSet/>
      <dgm:spPr/>
      <dgm:t>
        <a:bodyPr/>
        <a:lstStyle/>
        <a:p>
          <a:endParaRPr lang="en-US"/>
        </a:p>
      </dgm:t>
    </dgm:pt>
    <dgm:pt modelId="{982F9094-9A8E-4C85-B40A-C0B7D3270858}" type="sibTrans" cxnId="{781CDF55-AD53-41F3-938C-A7D2E632F66F}">
      <dgm:prSet/>
      <dgm:spPr/>
      <dgm:t>
        <a:bodyPr/>
        <a:lstStyle/>
        <a:p>
          <a:endParaRPr lang="en-US"/>
        </a:p>
      </dgm:t>
    </dgm:pt>
    <dgm:pt modelId="{55A5A481-4D6C-46DD-9649-AE987BA51E3B}">
      <dgm:prSet/>
      <dgm:spPr/>
      <dgm:t>
        <a:bodyPr/>
        <a:lstStyle/>
        <a:p>
          <a:r>
            <a:rPr lang="en-GB" baseline="0"/>
            <a:t>Radiological features show osteosclerosis with cortical thinning and a narrowed medullary canal with blurring and irregularity of the external surface.</a:t>
          </a:r>
          <a:endParaRPr lang="en-US"/>
        </a:p>
      </dgm:t>
    </dgm:pt>
    <dgm:pt modelId="{C4C261C2-33EC-401E-A602-449E457EB60D}" type="parTrans" cxnId="{0C53AC71-72F2-4D84-B3B6-7D2F4E6FCD59}">
      <dgm:prSet/>
      <dgm:spPr/>
      <dgm:t>
        <a:bodyPr/>
        <a:lstStyle/>
        <a:p>
          <a:endParaRPr lang="en-US"/>
        </a:p>
      </dgm:t>
    </dgm:pt>
    <dgm:pt modelId="{CF629CBA-B17A-441C-8D4D-DD0781A36BD2}" type="sibTrans" cxnId="{0C53AC71-72F2-4D84-B3B6-7D2F4E6FCD59}">
      <dgm:prSet/>
      <dgm:spPr/>
      <dgm:t>
        <a:bodyPr/>
        <a:lstStyle/>
        <a:p>
          <a:endParaRPr lang="en-US"/>
        </a:p>
      </dgm:t>
    </dgm:pt>
    <dgm:pt modelId="{2A170932-B893-4F91-8472-A67E40D204F5}">
      <dgm:prSet/>
      <dgm:spPr/>
      <dgm:t>
        <a:bodyPr/>
        <a:lstStyle/>
        <a:p>
          <a:r>
            <a:rPr lang="en-GB" baseline="0"/>
            <a:t>Bone histology reveals a sterile inflammatory infiltrate.</a:t>
          </a:r>
          <a:endParaRPr lang="en-US"/>
        </a:p>
      </dgm:t>
    </dgm:pt>
    <dgm:pt modelId="{B01B4AF0-3967-42AA-83AA-BADE1B5E27F2}" type="parTrans" cxnId="{7DA4D610-9F36-4EE5-9DBC-66AA9DFCAEA9}">
      <dgm:prSet/>
      <dgm:spPr/>
      <dgm:t>
        <a:bodyPr/>
        <a:lstStyle/>
        <a:p>
          <a:endParaRPr lang="en-US"/>
        </a:p>
      </dgm:t>
    </dgm:pt>
    <dgm:pt modelId="{B0291120-5174-4F2F-96ED-B6C3227E3C91}" type="sibTrans" cxnId="{7DA4D610-9F36-4EE5-9DBC-66AA9DFCAEA9}">
      <dgm:prSet/>
      <dgm:spPr/>
      <dgm:t>
        <a:bodyPr/>
        <a:lstStyle/>
        <a:p>
          <a:endParaRPr lang="en-US"/>
        </a:p>
      </dgm:t>
    </dgm:pt>
    <dgm:pt modelId="{3E6200DD-B637-4AC5-BB81-5C641B996EBB}" type="pres">
      <dgm:prSet presAssocID="{A5C85865-4995-4B3E-B8A1-533627464412}" presName="linear" presStyleCnt="0">
        <dgm:presLayoutVars>
          <dgm:animLvl val="lvl"/>
          <dgm:resizeHandles val="exact"/>
        </dgm:presLayoutVars>
      </dgm:prSet>
      <dgm:spPr/>
    </dgm:pt>
    <dgm:pt modelId="{ABCFC9F1-EBAB-44B7-926A-182D9A68F761}" type="pres">
      <dgm:prSet presAssocID="{16870424-8C19-4702-AE90-0E28E07D542B}" presName="parentText" presStyleLbl="node1" presStyleIdx="0" presStyleCnt="5">
        <dgm:presLayoutVars>
          <dgm:chMax val="0"/>
          <dgm:bulletEnabled val="1"/>
        </dgm:presLayoutVars>
      </dgm:prSet>
      <dgm:spPr/>
    </dgm:pt>
    <dgm:pt modelId="{D996937C-8FDC-49BB-8320-A679D1998BE4}" type="pres">
      <dgm:prSet presAssocID="{63472E66-BC75-494C-8EE5-D900428E8561}" presName="spacer" presStyleCnt="0"/>
      <dgm:spPr/>
    </dgm:pt>
    <dgm:pt modelId="{3901A8BF-431C-4F84-8B1A-40DBDB8E2729}" type="pres">
      <dgm:prSet presAssocID="{5B089AE9-1FC7-4D52-BB83-48A5141F32A7}" presName="parentText" presStyleLbl="node1" presStyleIdx="1" presStyleCnt="5">
        <dgm:presLayoutVars>
          <dgm:chMax val="0"/>
          <dgm:bulletEnabled val="1"/>
        </dgm:presLayoutVars>
      </dgm:prSet>
      <dgm:spPr/>
    </dgm:pt>
    <dgm:pt modelId="{18734265-FC16-4A44-A1F3-5215B47C8E70}" type="pres">
      <dgm:prSet presAssocID="{1D4129E7-F750-45A4-B108-19D00DEDCE12}" presName="spacer" presStyleCnt="0"/>
      <dgm:spPr/>
    </dgm:pt>
    <dgm:pt modelId="{45FC56CD-ACF8-4AF0-83FC-7AF97A4EBD0B}" type="pres">
      <dgm:prSet presAssocID="{09788D76-435E-41F2-A5DF-C506E0123069}" presName="parentText" presStyleLbl="node1" presStyleIdx="2" presStyleCnt="5">
        <dgm:presLayoutVars>
          <dgm:chMax val="0"/>
          <dgm:bulletEnabled val="1"/>
        </dgm:presLayoutVars>
      </dgm:prSet>
      <dgm:spPr/>
    </dgm:pt>
    <dgm:pt modelId="{391BAC7C-2AAC-45BE-9849-8E0BF436E809}" type="pres">
      <dgm:prSet presAssocID="{982F9094-9A8E-4C85-B40A-C0B7D3270858}" presName="spacer" presStyleCnt="0"/>
      <dgm:spPr/>
    </dgm:pt>
    <dgm:pt modelId="{2AC87EFC-B7C0-47F6-9DE5-59438E926D55}" type="pres">
      <dgm:prSet presAssocID="{55A5A481-4D6C-46DD-9649-AE987BA51E3B}" presName="parentText" presStyleLbl="node1" presStyleIdx="3" presStyleCnt="5">
        <dgm:presLayoutVars>
          <dgm:chMax val="0"/>
          <dgm:bulletEnabled val="1"/>
        </dgm:presLayoutVars>
      </dgm:prSet>
      <dgm:spPr/>
    </dgm:pt>
    <dgm:pt modelId="{3AA07DD6-7C7A-4E84-A184-AA854E6ADB5C}" type="pres">
      <dgm:prSet presAssocID="{CF629CBA-B17A-441C-8D4D-DD0781A36BD2}" presName="spacer" presStyleCnt="0"/>
      <dgm:spPr/>
    </dgm:pt>
    <dgm:pt modelId="{250189D0-3DBD-4457-AA13-09A589A23176}" type="pres">
      <dgm:prSet presAssocID="{2A170932-B893-4F91-8472-A67E40D204F5}" presName="parentText" presStyleLbl="node1" presStyleIdx="4" presStyleCnt="5">
        <dgm:presLayoutVars>
          <dgm:chMax val="0"/>
          <dgm:bulletEnabled val="1"/>
        </dgm:presLayoutVars>
      </dgm:prSet>
      <dgm:spPr/>
    </dgm:pt>
  </dgm:ptLst>
  <dgm:cxnLst>
    <dgm:cxn modelId="{7DA4D610-9F36-4EE5-9DBC-66AA9DFCAEA9}" srcId="{A5C85865-4995-4B3E-B8A1-533627464412}" destId="{2A170932-B893-4F91-8472-A67E40D204F5}" srcOrd="4" destOrd="0" parTransId="{B01B4AF0-3967-42AA-83AA-BADE1B5E27F2}" sibTransId="{B0291120-5174-4F2F-96ED-B6C3227E3C91}"/>
    <dgm:cxn modelId="{0A51F01B-02ED-4758-879E-18CBEA4CF2D8}" srcId="{A5C85865-4995-4B3E-B8A1-533627464412}" destId="{16870424-8C19-4702-AE90-0E28E07D542B}" srcOrd="0" destOrd="0" parTransId="{17390C05-E8CA-4A78-886D-6EACCA11EE76}" sibTransId="{63472E66-BC75-494C-8EE5-D900428E8561}"/>
    <dgm:cxn modelId="{830C7D30-2055-4359-ACB2-C8877A6D1F46}" type="presOf" srcId="{16870424-8C19-4702-AE90-0E28E07D542B}" destId="{ABCFC9F1-EBAB-44B7-926A-182D9A68F761}" srcOrd="0" destOrd="0" presId="urn:microsoft.com/office/officeart/2005/8/layout/vList2"/>
    <dgm:cxn modelId="{0C53AC71-72F2-4D84-B3B6-7D2F4E6FCD59}" srcId="{A5C85865-4995-4B3E-B8A1-533627464412}" destId="{55A5A481-4D6C-46DD-9649-AE987BA51E3B}" srcOrd="3" destOrd="0" parTransId="{C4C261C2-33EC-401E-A602-449E457EB60D}" sibTransId="{CF629CBA-B17A-441C-8D4D-DD0781A36BD2}"/>
    <dgm:cxn modelId="{011D6855-3BEE-4C54-B38E-C9F76415B045}" type="presOf" srcId="{A5C85865-4995-4B3E-B8A1-533627464412}" destId="{3E6200DD-B637-4AC5-BB81-5C641B996EBB}" srcOrd="0" destOrd="0" presId="urn:microsoft.com/office/officeart/2005/8/layout/vList2"/>
    <dgm:cxn modelId="{781CDF55-AD53-41F3-938C-A7D2E632F66F}" srcId="{A5C85865-4995-4B3E-B8A1-533627464412}" destId="{09788D76-435E-41F2-A5DF-C506E0123069}" srcOrd="2" destOrd="0" parTransId="{03F139A4-D2EE-4C55-9293-6B2861EE0A3D}" sibTransId="{982F9094-9A8E-4C85-B40A-C0B7D3270858}"/>
    <dgm:cxn modelId="{1555FC92-B965-48F8-A485-AC259FB43590}" srcId="{A5C85865-4995-4B3E-B8A1-533627464412}" destId="{5B089AE9-1FC7-4D52-BB83-48A5141F32A7}" srcOrd="1" destOrd="0" parTransId="{46B77D01-ECC5-49A5-AF9B-3E07E66A4AAD}" sibTransId="{1D4129E7-F750-45A4-B108-19D00DEDCE12}"/>
    <dgm:cxn modelId="{61B9AEA4-32FB-4A66-90C8-B35D67870407}" type="presOf" srcId="{2A170932-B893-4F91-8472-A67E40D204F5}" destId="{250189D0-3DBD-4457-AA13-09A589A23176}" srcOrd="0" destOrd="0" presId="urn:microsoft.com/office/officeart/2005/8/layout/vList2"/>
    <dgm:cxn modelId="{FA642CB7-7C6F-44C7-8578-D6171C699688}" type="presOf" srcId="{5B089AE9-1FC7-4D52-BB83-48A5141F32A7}" destId="{3901A8BF-431C-4F84-8B1A-40DBDB8E2729}" srcOrd="0" destOrd="0" presId="urn:microsoft.com/office/officeart/2005/8/layout/vList2"/>
    <dgm:cxn modelId="{B63D23FA-B685-43A0-ACF4-BE6E80BAC99A}" type="presOf" srcId="{55A5A481-4D6C-46DD-9649-AE987BA51E3B}" destId="{2AC87EFC-B7C0-47F6-9DE5-59438E926D55}" srcOrd="0" destOrd="0" presId="urn:microsoft.com/office/officeart/2005/8/layout/vList2"/>
    <dgm:cxn modelId="{297F4EFD-977A-415E-9156-890CF4C97726}" type="presOf" srcId="{09788D76-435E-41F2-A5DF-C506E0123069}" destId="{45FC56CD-ACF8-4AF0-83FC-7AF97A4EBD0B}" srcOrd="0" destOrd="0" presId="urn:microsoft.com/office/officeart/2005/8/layout/vList2"/>
    <dgm:cxn modelId="{21EEF9A4-3B69-40DC-822F-F06162F99AF2}" type="presParOf" srcId="{3E6200DD-B637-4AC5-BB81-5C641B996EBB}" destId="{ABCFC9F1-EBAB-44B7-926A-182D9A68F761}" srcOrd="0" destOrd="0" presId="urn:microsoft.com/office/officeart/2005/8/layout/vList2"/>
    <dgm:cxn modelId="{62053A8F-9C49-4403-9009-A8AA048AD154}" type="presParOf" srcId="{3E6200DD-B637-4AC5-BB81-5C641B996EBB}" destId="{D996937C-8FDC-49BB-8320-A679D1998BE4}" srcOrd="1" destOrd="0" presId="urn:microsoft.com/office/officeart/2005/8/layout/vList2"/>
    <dgm:cxn modelId="{3395DED3-2FA2-4837-B6F8-0B8164B8112A}" type="presParOf" srcId="{3E6200DD-B637-4AC5-BB81-5C641B996EBB}" destId="{3901A8BF-431C-4F84-8B1A-40DBDB8E2729}" srcOrd="2" destOrd="0" presId="urn:microsoft.com/office/officeart/2005/8/layout/vList2"/>
    <dgm:cxn modelId="{7D621E04-6D36-444D-A90A-4A537375A70C}" type="presParOf" srcId="{3E6200DD-B637-4AC5-BB81-5C641B996EBB}" destId="{18734265-FC16-4A44-A1F3-5215B47C8E70}" srcOrd="3" destOrd="0" presId="urn:microsoft.com/office/officeart/2005/8/layout/vList2"/>
    <dgm:cxn modelId="{A89BD950-8D54-4080-9207-DB0241520639}" type="presParOf" srcId="{3E6200DD-B637-4AC5-BB81-5C641B996EBB}" destId="{45FC56CD-ACF8-4AF0-83FC-7AF97A4EBD0B}" srcOrd="4" destOrd="0" presId="urn:microsoft.com/office/officeart/2005/8/layout/vList2"/>
    <dgm:cxn modelId="{7C8D4031-B782-469A-8578-98DF6D591C6A}" type="presParOf" srcId="{3E6200DD-B637-4AC5-BB81-5C641B996EBB}" destId="{391BAC7C-2AAC-45BE-9849-8E0BF436E809}" srcOrd="5" destOrd="0" presId="urn:microsoft.com/office/officeart/2005/8/layout/vList2"/>
    <dgm:cxn modelId="{A6A3A165-34B8-4136-ABF3-9AB28EB8A035}" type="presParOf" srcId="{3E6200DD-B637-4AC5-BB81-5C641B996EBB}" destId="{2AC87EFC-B7C0-47F6-9DE5-59438E926D55}" srcOrd="6" destOrd="0" presId="urn:microsoft.com/office/officeart/2005/8/layout/vList2"/>
    <dgm:cxn modelId="{7EE17B89-9E6C-4656-B8FA-0165E2E3813C}" type="presParOf" srcId="{3E6200DD-B637-4AC5-BB81-5C641B996EBB}" destId="{3AA07DD6-7C7A-4E84-A184-AA854E6ADB5C}" srcOrd="7" destOrd="0" presId="urn:microsoft.com/office/officeart/2005/8/layout/vList2"/>
    <dgm:cxn modelId="{C166E3B6-FD64-49B5-9CE2-9DF42718FF69}" type="presParOf" srcId="{3E6200DD-B637-4AC5-BB81-5C641B996EBB}" destId="{250189D0-3DBD-4457-AA13-09A589A23176}"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6.xml><?xml version="1.0" encoding="utf-8"?>
<dgm:dataModel xmlns:dgm="http://schemas.openxmlformats.org/drawingml/2006/diagram" xmlns:a="http://schemas.openxmlformats.org/drawingml/2006/main">
  <dgm:ptLst>
    <dgm:pt modelId="{EDCBA065-0713-4619-9DB1-24A95AEBDBD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05A9555-26A2-43C4-8DC6-8B62C64290A5}">
      <dgm:prSet/>
      <dgm:spPr/>
      <dgm:t>
        <a:bodyPr/>
        <a:lstStyle/>
        <a:p>
          <a:r>
            <a:rPr lang="en-GB" u="sng" dirty="0"/>
            <a:t>Treatment</a:t>
          </a:r>
          <a:r>
            <a:rPr lang="en-GB" dirty="0"/>
            <a:t> of the musculoskeletal symptoms includes non-steroidal anti-inflammatory drugs, corticosteroids and bisphosphonates (intravenous pamidronate). </a:t>
          </a:r>
          <a:endParaRPr lang="en-US" dirty="0"/>
        </a:p>
      </dgm:t>
    </dgm:pt>
    <dgm:pt modelId="{6D0221FB-6B1B-4735-BB24-F7CBF72665B4}" type="parTrans" cxnId="{DB5DAE3F-C50B-4050-9109-AA2D3F6426B3}">
      <dgm:prSet/>
      <dgm:spPr/>
      <dgm:t>
        <a:bodyPr/>
        <a:lstStyle/>
        <a:p>
          <a:endParaRPr lang="en-US"/>
        </a:p>
      </dgm:t>
    </dgm:pt>
    <dgm:pt modelId="{CADA1A8D-A1CA-469B-B616-CA2948536938}" type="sibTrans" cxnId="{DB5DAE3F-C50B-4050-9109-AA2D3F6426B3}">
      <dgm:prSet/>
      <dgm:spPr/>
      <dgm:t>
        <a:bodyPr/>
        <a:lstStyle/>
        <a:p>
          <a:endParaRPr lang="en-US"/>
        </a:p>
      </dgm:t>
    </dgm:pt>
    <dgm:pt modelId="{C774F1B0-6F11-4F8C-AD1F-89AD657F6CD2}">
      <dgm:prSet/>
      <dgm:spPr/>
      <dgm:t>
        <a:bodyPr/>
        <a:lstStyle/>
        <a:p>
          <a:r>
            <a:rPr lang="en-GB" dirty="0"/>
            <a:t>Several biological agents have been used to good effect, including anti-TNF and anti-IL-1 drugs and more recently </a:t>
          </a:r>
          <a:r>
            <a:rPr lang="en-GB" dirty="0" err="1"/>
            <a:t>ustekinumab</a:t>
          </a:r>
          <a:r>
            <a:rPr lang="en-GB" dirty="0"/>
            <a:t> (anti-IL-12/IL-23),</a:t>
          </a:r>
          <a:endParaRPr lang="en-US" dirty="0"/>
        </a:p>
      </dgm:t>
    </dgm:pt>
    <dgm:pt modelId="{9C075FF0-06F8-46AE-A0E4-3C5BB096355A}" type="parTrans" cxnId="{885D48D6-E450-4B81-A02D-9360438B1327}">
      <dgm:prSet/>
      <dgm:spPr/>
      <dgm:t>
        <a:bodyPr/>
        <a:lstStyle/>
        <a:p>
          <a:endParaRPr lang="en-US"/>
        </a:p>
      </dgm:t>
    </dgm:pt>
    <dgm:pt modelId="{83CD476B-5A9E-43DB-994B-52BFC615C636}" type="sibTrans" cxnId="{885D48D6-E450-4B81-A02D-9360438B1327}">
      <dgm:prSet/>
      <dgm:spPr/>
      <dgm:t>
        <a:bodyPr/>
        <a:lstStyle/>
        <a:p>
          <a:endParaRPr lang="en-US"/>
        </a:p>
      </dgm:t>
    </dgm:pt>
    <dgm:pt modelId="{30EF919C-373F-4D9B-9E45-FAD673E16C3D}">
      <dgm:prSet/>
      <dgm:spPr/>
      <dgm:t>
        <a:bodyPr/>
        <a:lstStyle/>
        <a:p>
          <a:r>
            <a:rPr lang="en-GB">
              <a:latin typeface="Tw Cen MT" panose="020B0602020104020603"/>
            </a:rPr>
            <a:t>Anti-IL-17</a:t>
          </a:r>
          <a:r>
            <a:rPr lang="en-GB"/>
            <a:t> and JAK inhibitors.</a:t>
          </a:r>
          <a:endParaRPr lang="en-US"/>
        </a:p>
      </dgm:t>
    </dgm:pt>
    <dgm:pt modelId="{0D6A2367-6981-4264-B2EC-A1E5C421B911}" type="parTrans" cxnId="{0B1B7DF4-25EE-415F-B535-E31E1EEEA725}">
      <dgm:prSet/>
      <dgm:spPr/>
      <dgm:t>
        <a:bodyPr/>
        <a:lstStyle/>
        <a:p>
          <a:endParaRPr lang="en-US"/>
        </a:p>
      </dgm:t>
    </dgm:pt>
    <dgm:pt modelId="{FA06A7E8-791E-46B6-A4CE-70342C7BB853}" type="sibTrans" cxnId="{0B1B7DF4-25EE-415F-B535-E31E1EEEA725}">
      <dgm:prSet/>
      <dgm:spPr/>
      <dgm:t>
        <a:bodyPr/>
        <a:lstStyle/>
        <a:p>
          <a:endParaRPr lang="en-US"/>
        </a:p>
      </dgm:t>
    </dgm:pt>
    <dgm:pt modelId="{0657C7BE-CFA2-46A8-958E-D964A887D234}" type="pres">
      <dgm:prSet presAssocID="{EDCBA065-0713-4619-9DB1-24A95AEBDBD9}" presName="linear" presStyleCnt="0">
        <dgm:presLayoutVars>
          <dgm:animLvl val="lvl"/>
          <dgm:resizeHandles val="exact"/>
        </dgm:presLayoutVars>
      </dgm:prSet>
      <dgm:spPr/>
    </dgm:pt>
    <dgm:pt modelId="{C81DB3BE-0A03-4D70-AB70-374D1759F92B}" type="pres">
      <dgm:prSet presAssocID="{705A9555-26A2-43C4-8DC6-8B62C64290A5}" presName="parentText" presStyleLbl="node1" presStyleIdx="0" presStyleCnt="3">
        <dgm:presLayoutVars>
          <dgm:chMax val="0"/>
          <dgm:bulletEnabled val="1"/>
        </dgm:presLayoutVars>
      </dgm:prSet>
      <dgm:spPr/>
    </dgm:pt>
    <dgm:pt modelId="{A7E9D4C4-22CF-4380-A790-3C1803C03844}" type="pres">
      <dgm:prSet presAssocID="{CADA1A8D-A1CA-469B-B616-CA2948536938}" presName="spacer" presStyleCnt="0"/>
      <dgm:spPr/>
    </dgm:pt>
    <dgm:pt modelId="{E2EECBB3-3D51-40D2-AD82-DBAB79443E1E}" type="pres">
      <dgm:prSet presAssocID="{C774F1B0-6F11-4F8C-AD1F-89AD657F6CD2}" presName="parentText" presStyleLbl="node1" presStyleIdx="1" presStyleCnt="3">
        <dgm:presLayoutVars>
          <dgm:chMax val="0"/>
          <dgm:bulletEnabled val="1"/>
        </dgm:presLayoutVars>
      </dgm:prSet>
      <dgm:spPr/>
    </dgm:pt>
    <dgm:pt modelId="{C566E05D-890E-4D5E-97E3-C219102CBED3}" type="pres">
      <dgm:prSet presAssocID="{83CD476B-5A9E-43DB-994B-52BFC615C636}" presName="spacer" presStyleCnt="0"/>
      <dgm:spPr/>
    </dgm:pt>
    <dgm:pt modelId="{584F9112-4728-498F-88D6-E76F2EAA8E15}" type="pres">
      <dgm:prSet presAssocID="{30EF919C-373F-4D9B-9E45-FAD673E16C3D}" presName="parentText" presStyleLbl="node1" presStyleIdx="2" presStyleCnt="3">
        <dgm:presLayoutVars>
          <dgm:chMax val="0"/>
          <dgm:bulletEnabled val="1"/>
        </dgm:presLayoutVars>
      </dgm:prSet>
      <dgm:spPr/>
    </dgm:pt>
  </dgm:ptLst>
  <dgm:cxnLst>
    <dgm:cxn modelId="{49AD0F0D-0A13-44B0-89AD-FEBE8F432B06}" type="presOf" srcId="{705A9555-26A2-43C4-8DC6-8B62C64290A5}" destId="{C81DB3BE-0A03-4D70-AB70-374D1759F92B}" srcOrd="0" destOrd="0" presId="urn:microsoft.com/office/officeart/2005/8/layout/vList2"/>
    <dgm:cxn modelId="{DB5DAE3F-C50B-4050-9109-AA2D3F6426B3}" srcId="{EDCBA065-0713-4619-9DB1-24A95AEBDBD9}" destId="{705A9555-26A2-43C4-8DC6-8B62C64290A5}" srcOrd="0" destOrd="0" parTransId="{6D0221FB-6B1B-4735-BB24-F7CBF72665B4}" sibTransId="{CADA1A8D-A1CA-469B-B616-CA2948536938}"/>
    <dgm:cxn modelId="{1CA0AB41-B8FD-4878-AA55-0402ABA48FDB}" type="presOf" srcId="{C774F1B0-6F11-4F8C-AD1F-89AD657F6CD2}" destId="{E2EECBB3-3D51-40D2-AD82-DBAB79443E1E}" srcOrd="0" destOrd="0" presId="urn:microsoft.com/office/officeart/2005/8/layout/vList2"/>
    <dgm:cxn modelId="{8497336A-1188-42FE-B1CA-84BB82FE2279}" type="presOf" srcId="{30EF919C-373F-4D9B-9E45-FAD673E16C3D}" destId="{584F9112-4728-498F-88D6-E76F2EAA8E15}" srcOrd="0" destOrd="0" presId="urn:microsoft.com/office/officeart/2005/8/layout/vList2"/>
    <dgm:cxn modelId="{C8879F99-657C-4A19-8A37-60215389828F}" type="presOf" srcId="{EDCBA065-0713-4619-9DB1-24A95AEBDBD9}" destId="{0657C7BE-CFA2-46A8-958E-D964A887D234}" srcOrd="0" destOrd="0" presId="urn:microsoft.com/office/officeart/2005/8/layout/vList2"/>
    <dgm:cxn modelId="{885D48D6-E450-4B81-A02D-9360438B1327}" srcId="{EDCBA065-0713-4619-9DB1-24A95AEBDBD9}" destId="{C774F1B0-6F11-4F8C-AD1F-89AD657F6CD2}" srcOrd="1" destOrd="0" parTransId="{9C075FF0-06F8-46AE-A0E4-3C5BB096355A}" sibTransId="{83CD476B-5A9E-43DB-994B-52BFC615C636}"/>
    <dgm:cxn modelId="{0B1B7DF4-25EE-415F-B535-E31E1EEEA725}" srcId="{EDCBA065-0713-4619-9DB1-24A95AEBDBD9}" destId="{30EF919C-373F-4D9B-9E45-FAD673E16C3D}" srcOrd="2" destOrd="0" parTransId="{0D6A2367-6981-4264-B2EC-A1E5C421B911}" sibTransId="{FA06A7E8-791E-46B6-A4CE-70342C7BB853}"/>
    <dgm:cxn modelId="{F3FD2138-4051-42DF-8CB6-F084CECF773E}" type="presParOf" srcId="{0657C7BE-CFA2-46A8-958E-D964A887D234}" destId="{C81DB3BE-0A03-4D70-AB70-374D1759F92B}" srcOrd="0" destOrd="0" presId="urn:microsoft.com/office/officeart/2005/8/layout/vList2"/>
    <dgm:cxn modelId="{DB4A9F42-F7BA-464A-8B29-7CF69889FD54}" type="presParOf" srcId="{0657C7BE-CFA2-46A8-958E-D964A887D234}" destId="{A7E9D4C4-22CF-4380-A790-3C1803C03844}" srcOrd="1" destOrd="0" presId="urn:microsoft.com/office/officeart/2005/8/layout/vList2"/>
    <dgm:cxn modelId="{173AD273-DD0F-48E6-B1D4-0AAE76D0D4F6}" type="presParOf" srcId="{0657C7BE-CFA2-46A8-958E-D964A887D234}" destId="{E2EECBB3-3D51-40D2-AD82-DBAB79443E1E}" srcOrd="2" destOrd="0" presId="urn:microsoft.com/office/officeart/2005/8/layout/vList2"/>
    <dgm:cxn modelId="{8F58E4B0-1D8C-4722-85C0-1442D75ADEC5}" type="presParOf" srcId="{0657C7BE-CFA2-46A8-958E-D964A887D234}" destId="{C566E05D-890E-4D5E-97E3-C219102CBED3}" srcOrd="3" destOrd="0" presId="urn:microsoft.com/office/officeart/2005/8/layout/vList2"/>
    <dgm:cxn modelId="{AE33E93D-4105-4490-B376-AB38C8288EFD}" type="presParOf" srcId="{0657C7BE-CFA2-46A8-958E-D964A887D234}" destId="{584F9112-4728-498F-88D6-E76F2EAA8E1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7.xml><?xml version="1.0" encoding="utf-8"?>
<dgm:dataModel xmlns:dgm="http://schemas.openxmlformats.org/drawingml/2006/diagram" xmlns:a="http://schemas.openxmlformats.org/drawingml/2006/main">
  <dgm:ptLst>
    <dgm:pt modelId="{04C69E58-69B0-413B-85FB-CF7A9E0CAF3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F6C8707-CE08-42A4-AF95-C66B3C6F7958}">
      <dgm:prSet/>
      <dgm:spPr/>
      <dgm:t>
        <a:bodyPr/>
        <a:lstStyle/>
        <a:p>
          <a:r>
            <a:rPr lang="en-GB"/>
            <a:t>Recurrent fever, fatigue, rash, polyarthritis (hip, ankle, shoulder, wrist), sicca syndrome (without anti-SSA/SSB antibodies), serositis and abdominal pain or diarrhoea. </a:t>
          </a:r>
          <a:endParaRPr lang="en-US"/>
        </a:p>
      </dgm:t>
    </dgm:pt>
    <dgm:pt modelId="{7410019F-EF53-46D3-89B0-67E5ACC99F2F}" type="parTrans" cxnId="{C522C6CA-A836-4758-ADA8-2D626CDA06BE}">
      <dgm:prSet/>
      <dgm:spPr/>
      <dgm:t>
        <a:bodyPr/>
        <a:lstStyle/>
        <a:p>
          <a:endParaRPr lang="en-US"/>
        </a:p>
      </dgm:t>
    </dgm:pt>
    <dgm:pt modelId="{4CD70DD4-E36C-4338-B821-4598D3409294}" type="sibTrans" cxnId="{C522C6CA-A836-4758-ADA8-2D626CDA06BE}">
      <dgm:prSet/>
      <dgm:spPr/>
      <dgm:t>
        <a:bodyPr/>
        <a:lstStyle/>
        <a:p>
          <a:endParaRPr lang="en-US"/>
        </a:p>
      </dgm:t>
    </dgm:pt>
    <dgm:pt modelId="{7F8E7780-DAD5-4821-97CE-BE0ECC608B11}">
      <dgm:prSet/>
      <dgm:spPr/>
      <dgm:t>
        <a:bodyPr/>
        <a:lstStyle/>
        <a:p>
          <a:r>
            <a:rPr lang="en-GB"/>
            <a:t>The skin findings are pruritic or non-pruritic macules, patches, papules or plaques on the face, trunk and extremities, and oedema of lower extremities.</a:t>
          </a:r>
          <a:endParaRPr lang="en-US"/>
        </a:p>
      </dgm:t>
    </dgm:pt>
    <dgm:pt modelId="{8373ED2C-6A2D-40B5-A346-C237CEDA664D}" type="parTrans" cxnId="{8520A58C-9FA5-452C-90DD-AF640D5E2F5E}">
      <dgm:prSet/>
      <dgm:spPr/>
      <dgm:t>
        <a:bodyPr/>
        <a:lstStyle/>
        <a:p>
          <a:endParaRPr lang="en-US"/>
        </a:p>
      </dgm:t>
    </dgm:pt>
    <dgm:pt modelId="{F91FA2A3-9981-4D9A-9C91-55160EFBC201}" type="sibTrans" cxnId="{8520A58C-9FA5-452C-90DD-AF640D5E2F5E}">
      <dgm:prSet/>
      <dgm:spPr/>
      <dgm:t>
        <a:bodyPr/>
        <a:lstStyle/>
        <a:p>
          <a:endParaRPr lang="en-US"/>
        </a:p>
      </dgm:t>
    </dgm:pt>
    <dgm:pt modelId="{04049731-B362-4E89-B555-B642AFB66785}">
      <dgm:prSet/>
      <dgm:spPr/>
      <dgm:t>
        <a:bodyPr/>
        <a:lstStyle/>
        <a:p>
          <a:r>
            <a:rPr lang="en-GB"/>
            <a:t>Biopsy reveals a spongiotic dermatitis with a moderate perivascular lymphohistiocytic dermal infiltrate. Treatment relies on topical or low dose oral corticosteroids. Some variants in the NOD2 gene seem to confer susceptibility.</a:t>
          </a:r>
          <a:endParaRPr lang="en-US"/>
        </a:p>
      </dgm:t>
    </dgm:pt>
    <dgm:pt modelId="{CA353EF5-E5AD-4679-BFE7-C9AD27238E42}" type="parTrans" cxnId="{B92CFEE9-F87C-4545-93B1-6F8E081F977B}">
      <dgm:prSet/>
      <dgm:spPr/>
      <dgm:t>
        <a:bodyPr/>
        <a:lstStyle/>
        <a:p>
          <a:endParaRPr lang="en-US"/>
        </a:p>
      </dgm:t>
    </dgm:pt>
    <dgm:pt modelId="{05B50085-57ED-4528-B31D-04268F28E93A}" type="sibTrans" cxnId="{B92CFEE9-F87C-4545-93B1-6F8E081F977B}">
      <dgm:prSet/>
      <dgm:spPr/>
      <dgm:t>
        <a:bodyPr/>
        <a:lstStyle/>
        <a:p>
          <a:endParaRPr lang="en-US"/>
        </a:p>
      </dgm:t>
    </dgm:pt>
    <dgm:pt modelId="{944E82FE-22E7-43E3-8D03-FEE08A8E6FA8}" type="pres">
      <dgm:prSet presAssocID="{04C69E58-69B0-413B-85FB-CF7A9E0CAF3F}" presName="linear" presStyleCnt="0">
        <dgm:presLayoutVars>
          <dgm:animLvl val="lvl"/>
          <dgm:resizeHandles val="exact"/>
        </dgm:presLayoutVars>
      </dgm:prSet>
      <dgm:spPr/>
    </dgm:pt>
    <dgm:pt modelId="{CB4438EF-93CC-400D-A14A-129DD106D2ED}" type="pres">
      <dgm:prSet presAssocID="{0F6C8707-CE08-42A4-AF95-C66B3C6F7958}" presName="parentText" presStyleLbl="node1" presStyleIdx="0" presStyleCnt="3">
        <dgm:presLayoutVars>
          <dgm:chMax val="0"/>
          <dgm:bulletEnabled val="1"/>
        </dgm:presLayoutVars>
      </dgm:prSet>
      <dgm:spPr/>
    </dgm:pt>
    <dgm:pt modelId="{4D7D5589-7106-46AB-A5AD-E2D77282E7CC}" type="pres">
      <dgm:prSet presAssocID="{4CD70DD4-E36C-4338-B821-4598D3409294}" presName="spacer" presStyleCnt="0"/>
      <dgm:spPr/>
    </dgm:pt>
    <dgm:pt modelId="{DCFD6E07-939C-40DD-96E4-BF2F9636AC01}" type="pres">
      <dgm:prSet presAssocID="{7F8E7780-DAD5-4821-97CE-BE0ECC608B11}" presName="parentText" presStyleLbl="node1" presStyleIdx="1" presStyleCnt="3">
        <dgm:presLayoutVars>
          <dgm:chMax val="0"/>
          <dgm:bulletEnabled val="1"/>
        </dgm:presLayoutVars>
      </dgm:prSet>
      <dgm:spPr/>
    </dgm:pt>
    <dgm:pt modelId="{145756CC-38D0-4BBF-A85E-9C2CA57A0FE8}" type="pres">
      <dgm:prSet presAssocID="{F91FA2A3-9981-4D9A-9C91-55160EFBC201}" presName="spacer" presStyleCnt="0"/>
      <dgm:spPr/>
    </dgm:pt>
    <dgm:pt modelId="{4F9FD89E-F57F-450C-9DD4-1664E2F6B858}" type="pres">
      <dgm:prSet presAssocID="{04049731-B362-4E89-B555-B642AFB66785}" presName="parentText" presStyleLbl="node1" presStyleIdx="2" presStyleCnt="3">
        <dgm:presLayoutVars>
          <dgm:chMax val="0"/>
          <dgm:bulletEnabled val="1"/>
        </dgm:presLayoutVars>
      </dgm:prSet>
      <dgm:spPr/>
    </dgm:pt>
  </dgm:ptLst>
  <dgm:cxnLst>
    <dgm:cxn modelId="{8B585D0A-98FD-400D-8351-3826EF8194DD}" type="presOf" srcId="{0F6C8707-CE08-42A4-AF95-C66B3C6F7958}" destId="{CB4438EF-93CC-400D-A14A-129DD106D2ED}" srcOrd="0" destOrd="0" presId="urn:microsoft.com/office/officeart/2005/8/layout/vList2"/>
    <dgm:cxn modelId="{9A5FA95D-44AE-4CD4-8E52-27ACC5362809}" type="presOf" srcId="{04049731-B362-4E89-B555-B642AFB66785}" destId="{4F9FD89E-F57F-450C-9DD4-1664E2F6B858}" srcOrd="0" destOrd="0" presId="urn:microsoft.com/office/officeart/2005/8/layout/vList2"/>
    <dgm:cxn modelId="{713FC98B-1AF5-4643-A09D-A7466C27CCE6}" type="presOf" srcId="{04C69E58-69B0-413B-85FB-CF7A9E0CAF3F}" destId="{944E82FE-22E7-43E3-8D03-FEE08A8E6FA8}" srcOrd="0" destOrd="0" presId="urn:microsoft.com/office/officeart/2005/8/layout/vList2"/>
    <dgm:cxn modelId="{8520A58C-9FA5-452C-90DD-AF640D5E2F5E}" srcId="{04C69E58-69B0-413B-85FB-CF7A9E0CAF3F}" destId="{7F8E7780-DAD5-4821-97CE-BE0ECC608B11}" srcOrd="1" destOrd="0" parTransId="{8373ED2C-6A2D-40B5-A346-C237CEDA664D}" sibTransId="{F91FA2A3-9981-4D9A-9C91-55160EFBC201}"/>
    <dgm:cxn modelId="{0EE669B0-5215-4E36-80AE-A520F397CA32}" type="presOf" srcId="{7F8E7780-DAD5-4821-97CE-BE0ECC608B11}" destId="{DCFD6E07-939C-40DD-96E4-BF2F9636AC01}" srcOrd="0" destOrd="0" presId="urn:microsoft.com/office/officeart/2005/8/layout/vList2"/>
    <dgm:cxn modelId="{C522C6CA-A836-4758-ADA8-2D626CDA06BE}" srcId="{04C69E58-69B0-413B-85FB-CF7A9E0CAF3F}" destId="{0F6C8707-CE08-42A4-AF95-C66B3C6F7958}" srcOrd="0" destOrd="0" parTransId="{7410019F-EF53-46D3-89B0-67E5ACC99F2F}" sibTransId="{4CD70DD4-E36C-4338-B821-4598D3409294}"/>
    <dgm:cxn modelId="{B92CFEE9-F87C-4545-93B1-6F8E081F977B}" srcId="{04C69E58-69B0-413B-85FB-CF7A9E0CAF3F}" destId="{04049731-B362-4E89-B555-B642AFB66785}" srcOrd="2" destOrd="0" parTransId="{CA353EF5-E5AD-4679-BFE7-C9AD27238E42}" sibTransId="{05B50085-57ED-4528-B31D-04268F28E93A}"/>
    <dgm:cxn modelId="{DC95C801-7F94-4652-989B-E444F56E2831}" type="presParOf" srcId="{944E82FE-22E7-43E3-8D03-FEE08A8E6FA8}" destId="{CB4438EF-93CC-400D-A14A-129DD106D2ED}" srcOrd="0" destOrd="0" presId="urn:microsoft.com/office/officeart/2005/8/layout/vList2"/>
    <dgm:cxn modelId="{00A3EC0D-402D-48A1-A65A-46CF3A48BB66}" type="presParOf" srcId="{944E82FE-22E7-43E3-8D03-FEE08A8E6FA8}" destId="{4D7D5589-7106-46AB-A5AD-E2D77282E7CC}" srcOrd="1" destOrd="0" presId="urn:microsoft.com/office/officeart/2005/8/layout/vList2"/>
    <dgm:cxn modelId="{B63B763E-7D45-4519-87D6-6AD148B7E950}" type="presParOf" srcId="{944E82FE-22E7-43E3-8D03-FEE08A8E6FA8}" destId="{DCFD6E07-939C-40DD-96E4-BF2F9636AC01}" srcOrd="2" destOrd="0" presId="urn:microsoft.com/office/officeart/2005/8/layout/vList2"/>
    <dgm:cxn modelId="{10AEC3BF-5255-42C8-8D5B-99DEC1D9F39E}" type="presParOf" srcId="{944E82FE-22E7-43E3-8D03-FEE08A8E6FA8}" destId="{145756CC-38D0-4BBF-A85E-9C2CA57A0FE8}" srcOrd="3" destOrd="0" presId="urn:microsoft.com/office/officeart/2005/8/layout/vList2"/>
    <dgm:cxn modelId="{19B2AADD-A010-43EB-B90E-66B5AE8A1E99}" type="presParOf" srcId="{944E82FE-22E7-43E3-8D03-FEE08A8E6FA8}" destId="{4F9FD89E-F57F-450C-9DD4-1664E2F6B85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8.xml><?xml version="1.0" encoding="utf-8"?>
<dgm:dataModel xmlns:dgm="http://schemas.openxmlformats.org/drawingml/2006/diagram" xmlns:a="http://schemas.openxmlformats.org/drawingml/2006/main">
  <dgm:ptLst>
    <dgm:pt modelId="{37CC9872-B43A-4967-B74A-ACF6FDAC3F1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3D30327-9DF5-4356-8081-956E6167E03A}">
      <dgm:prSet/>
      <dgm:spPr/>
      <dgm:t>
        <a:bodyPr/>
        <a:lstStyle/>
        <a:p>
          <a:r>
            <a:rPr lang="en-GB" u="sng"/>
            <a:t>How to differenciate auto inflammatory disorder</a:t>
          </a:r>
          <a:endParaRPr lang="en-US"/>
        </a:p>
      </dgm:t>
    </dgm:pt>
    <dgm:pt modelId="{64BB6C09-D45A-484C-BAE6-C7E6484BDA33}" type="parTrans" cxnId="{14243440-7216-4746-8F41-0137D2DEE342}">
      <dgm:prSet/>
      <dgm:spPr/>
      <dgm:t>
        <a:bodyPr/>
        <a:lstStyle/>
        <a:p>
          <a:endParaRPr lang="en-US"/>
        </a:p>
      </dgm:t>
    </dgm:pt>
    <dgm:pt modelId="{4438CC36-0369-4812-8454-F98D60DAD4C4}" type="sibTrans" cxnId="{14243440-7216-4746-8F41-0137D2DEE342}">
      <dgm:prSet/>
      <dgm:spPr/>
      <dgm:t>
        <a:bodyPr/>
        <a:lstStyle/>
        <a:p>
          <a:endParaRPr lang="en-US"/>
        </a:p>
      </dgm:t>
    </dgm:pt>
    <dgm:pt modelId="{CDD2367F-3E56-47F5-B8B3-621FA0C451A8}">
      <dgm:prSet/>
      <dgm:spPr/>
      <dgm:t>
        <a:bodyPr/>
        <a:lstStyle/>
        <a:p>
          <a:r>
            <a:rPr lang="en-GB"/>
            <a:t>FMF- abdominal pain /erysipellas like swelling</a:t>
          </a:r>
          <a:endParaRPr lang="en-US"/>
        </a:p>
      </dgm:t>
    </dgm:pt>
    <dgm:pt modelId="{65B06798-1453-4FA9-A323-0FD8769F5148}" type="parTrans" cxnId="{27F34F9F-11D7-4BDA-856F-0FF95ACFAAAB}">
      <dgm:prSet/>
      <dgm:spPr/>
      <dgm:t>
        <a:bodyPr/>
        <a:lstStyle/>
        <a:p>
          <a:endParaRPr lang="en-US"/>
        </a:p>
      </dgm:t>
    </dgm:pt>
    <dgm:pt modelId="{560B96D0-5977-4866-97E8-EC4E869EEC63}" type="sibTrans" cxnId="{27F34F9F-11D7-4BDA-856F-0FF95ACFAAAB}">
      <dgm:prSet/>
      <dgm:spPr/>
      <dgm:t>
        <a:bodyPr/>
        <a:lstStyle/>
        <a:p>
          <a:endParaRPr lang="en-US"/>
        </a:p>
      </dgm:t>
    </dgm:pt>
    <dgm:pt modelId="{469AF465-5370-4F52-A61D-D4F452F18ECF}">
      <dgm:prSet/>
      <dgm:spPr/>
      <dgm:t>
        <a:bodyPr/>
        <a:lstStyle/>
        <a:p>
          <a:r>
            <a:rPr lang="en-GB"/>
            <a:t>TRAPS- long duration of flare</a:t>
          </a:r>
          <a:endParaRPr lang="en-US"/>
        </a:p>
      </dgm:t>
    </dgm:pt>
    <dgm:pt modelId="{8200C4F5-E838-43FC-BC23-5CF56C93D81A}" type="parTrans" cxnId="{98CE4B44-C7EA-433F-93EB-19965C5A9283}">
      <dgm:prSet/>
      <dgm:spPr/>
      <dgm:t>
        <a:bodyPr/>
        <a:lstStyle/>
        <a:p>
          <a:endParaRPr lang="en-US"/>
        </a:p>
      </dgm:t>
    </dgm:pt>
    <dgm:pt modelId="{9E7303A3-B7A3-45F1-8654-873D9CA1AAA3}" type="sibTrans" cxnId="{98CE4B44-C7EA-433F-93EB-19965C5A9283}">
      <dgm:prSet/>
      <dgm:spPr/>
      <dgm:t>
        <a:bodyPr/>
        <a:lstStyle/>
        <a:p>
          <a:endParaRPr lang="en-US"/>
        </a:p>
      </dgm:t>
    </dgm:pt>
    <dgm:pt modelId="{3896C9AB-DF85-4BB5-ABA8-4A748C7F1BFA}">
      <dgm:prSet/>
      <dgm:spPr/>
      <dgm:t>
        <a:bodyPr/>
        <a:lstStyle/>
        <a:p>
          <a:r>
            <a:rPr lang="en-GB"/>
            <a:t>MVK -triggered by vaccination</a:t>
          </a:r>
          <a:endParaRPr lang="en-US"/>
        </a:p>
      </dgm:t>
    </dgm:pt>
    <dgm:pt modelId="{85650992-E083-4168-B404-F9B8B5BDDFD4}" type="parTrans" cxnId="{81DC17A6-E205-4702-B8D9-BEB5C428DC77}">
      <dgm:prSet/>
      <dgm:spPr/>
      <dgm:t>
        <a:bodyPr/>
        <a:lstStyle/>
        <a:p>
          <a:endParaRPr lang="en-US"/>
        </a:p>
      </dgm:t>
    </dgm:pt>
    <dgm:pt modelId="{FB4561F0-6C29-4F83-BF2D-803800C5B43B}" type="sibTrans" cxnId="{81DC17A6-E205-4702-B8D9-BEB5C428DC77}">
      <dgm:prSet/>
      <dgm:spPr/>
      <dgm:t>
        <a:bodyPr/>
        <a:lstStyle/>
        <a:p>
          <a:endParaRPr lang="en-US"/>
        </a:p>
      </dgm:t>
    </dgm:pt>
    <dgm:pt modelId="{A9E288DA-D027-4D22-B06F-6642D1DE50DB}">
      <dgm:prSet/>
      <dgm:spPr/>
      <dgm:t>
        <a:bodyPr/>
        <a:lstStyle/>
        <a:p>
          <a:r>
            <a:rPr lang="en-GB"/>
            <a:t>FCAS -triggered by cold</a:t>
          </a:r>
          <a:endParaRPr lang="en-US"/>
        </a:p>
      </dgm:t>
    </dgm:pt>
    <dgm:pt modelId="{88053362-B473-4269-8055-EDECC126B7A3}" type="parTrans" cxnId="{2C87B148-9A0E-4E56-91A4-715AF92CF1C1}">
      <dgm:prSet/>
      <dgm:spPr/>
      <dgm:t>
        <a:bodyPr/>
        <a:lstStyle/>
        <a:p>
          <a:endParaRPr lang="en-US"/>
        </a:p>
      </dgm:t>
    </dgm:pt>
    <dgm:pt modelId="{E983D185-B870-487A-B818-43E1F59029A0}" type="sibTrans" cxnId="{2C87B148-9A0E-4E56-91A4-715AF92CF1C1}">
      <dgm:prSet/>
      <dgm:spPr/>
      <dgm:t>
        <a:bodyPr/>
        <a:lstStyle/>
        <a:p>
          <a:endParaRPr lang="en-US"/>
        </a:p>
      </dgm:t>
    </dgm:pt>
    <dgm:pt modelId="{84DDA95F-BE46-4249-83C0-A864681886B1}">
      <dgm:prSet/>
      <dgm:spPr/>
      <dgm:t>
        <a:bodyPr/>
        <a:lstStyle/>
        <a:p>
          <a:r>
            <a:rPr lang="en-GB"/>
            <a:t>MWS -sensorineural deafness</a:t>
          </a:r>
          <a:endParaRPr lang="en-US"/>
        </a:p>
      </dgm:t>
    </dgm:pt>
    <dgm:pt modelId="{980422D4-2262-424D-8993-4D58FEC4CA73}" type="parTrans" cxnId="{7EAB21B2-C480-48FB-8E4B-AFB7127980AC}">
      <dgm:prSet/>
      <dgm:spPr/>
      <dgm:t>
        <a:bodyPr/>
        <a:lstStyle/>
        <a:p>
          <a:endParaRPr lang="en-US"/>
        </a:p>
      </dgm:t>
    </dgm:pt>
    <dgm:pt modelId="{60E800F8-0054-4120-8B6E-15E89AD72DEE}" type="sibTrans" cxnId="{7EAB21B2-C480-48FB-8E4B-AFB7127980AC}">
      <dgm:prSet/>
      <dgm:spPr/>
      <dgm:t>
        <a:bodyPr/>
        <a:lstStyle/>
        <a:p>
          <a:endParaRPr lang="en-US"/>
        </a:p>
      </dgm:t>
    </dgm:pt>
    <dgm:pt modelId="{86C203F6-59DC-4350-AFA8-07E4418663EB}">
      <dgm:prSet/>
      <dgm:spPr/>
      <dgm:t>
        <a:bodyPr/>
        <a:lstStyle/>
        <a:p>
          <a:r>
            <a:rPr lang="en-GB"/>
            <a:t>CINCA -continuois fever</a:t>
          </a:r>
          <a:endParaRPr lang="en-US"/>
        </a:p>
      </dgm:t>
    </dgm:pt>
    <dgm:pt modelId="{7D05C144-29B4-486B-B2A4-263E4EEF92B8}" type="parTrans" cxnId="{B4BB4319-79EB-4B27-B35E-99C2D67DB3EE}">
      <dgm:prSet/>
      <dgm:spPr/>
      <dgm:t>
        <a:bodyPr/>
        <a:lstStyle/>
        <a:p>
          <a:endParaRPr lang="en-US"/>
        </a:p>
      </dgm:t>
    </dgm:pt>
    <dgm:pt modelId="{2B55D03A-C20F-44BF-856A-981E718C5BDC}" type="sibTrans" cxnId="{B4BB4319-79EB-4B27-B35E-99C2D67DB3EE}">
      <dgm:prSet/>
      <dgm:spPr/>
      <dgm:t>
        <a:bodyPr/>
        <a:lstStyle/>
        <a:p>
          <a:endParaRPr lang="en-US"/>
        </a:p>
      </dgm:t>
    </dgm:pt>
    <dgm:pt modelId="{3E3027C2-EEBA-4799-AE9B-76C8AC2059A4}" type="pres">
      <dgm:prSet presAssocID="{37CC9872-B43A-4967-B74A-ACF6FDAC3F11}" presName="linear" presStyleCnt="0">
        <dgm:presLayoutVars>
          <dgm:animLvl val="lvl"/>
          <dgm:resizeHandles val="exact"/>
        </dgm:presLayoutVars>
      </dgm:prSet>
      <dgm:spPr/>
    </dgm:pt>
    <dgm:pt modelId="{015769C8-ABFF-4019-9998-14D2ED1623AE}" type="pres">
      <dgm:prSet presAssocID="{43D30327-9DF5-4356-8081-956E6167E03A}" presName="parentText" presStyleLbl="node1" presStyleIdx="0" presStyleCnt="7">
        <dgm:presLayoutVars>
          <dgm:chMax val="0"/>
          <dgm:bulletEnabled val="1"/>
        </dgm:presLayoutVars>
      </dgm:prSet>
      <dgm:spPr/>
    </dgm:pt>
    <dgm:pt modelId="{F59ADF99-6CA5-45BA-B93F-E47401A620C8}" type="pres">
      <dgm:prSet presAssocID="{4438CC36-0369-4812-8454-F98D60DAD4C4}" presName="spacer" presStyleCnt="0"/>
      <dgm:spPr/>
    </dgm:pt>
    <dgm:pt modelId="{2D3F6A3C-D4D3-4155-B77E-9D79737EE618}" type="pres">
      <dgm:prSet presAssocID="{CDD2367F-3E56-47F5-B8B3-621FA0C451A8}" presName="parentText" presStyleLbl="node1" presStyleIdx="1" presStyleCnt="7">
        <dgm:presLayoutVars>
          <dgm:chMax val="0"/>
          <dgm:bulletEnabled val="1"/>
        </dgm:presLayoutVars>
      </dgm:prSet>
      <dgm:spPr/>
    </dgm:pt>
    <dgm:pt modelId="{D9D63AAE-43E2-40B6-B690-25BDC7BFEDA9}" type="pres">
      <dgm:prSet presAssocID="{560B96D0-5977-4866-97E8-EC4E869EEC63}" presName="spacer" presStyleCnt="0"/>
      <dgm:spPr/>
    </dgm:pt>
    <dgm:pt modelId="{57A046A6-BA19-4637-920A-6D6C046CDD0C}" type="pres">
      <dgm:prSet presAssocID="{469AF465-5370-4F52-A61D-D4F452F18ECF}" presName="parentText" presStyleLbl="node1" presStyleIdx="2" presStyleCnt="7">
        <dgm:presLayoutVars>
          <dgm:chMax val="0"/>
          <dgm:bulletEnabled val="1"/>
        </dgm:presLayoutVars>
      </dgm:prSet>
      <dgm:spPr/>
    </dgm:pt>
    <dgm:pt modelId="{A05F0744-D233-4ABA-8F34-69F8443210BC}" type="pres">
      <dgm:prSet presAssocID="{9E7303A3-B7A3-45F1-8654-873D9CA1AAA3}" presName="spacer" presStyleCnt="0"/>
      <dgm:spPr/>
    </dgm:pt>
    <dgm:pt modelId="{85A6D19B-C656-40A1-8A2D-E321CCCF9813}" type="pres">
      <dgm:prSet presAssocID="{3896C9AB-DF85-4BB5-ABA8-4A748C7F1BFA}" presName="parentText" presStyleLbl="node1" presStyleIdx="3" presStyleCnt="7">
        <dgm:presLayoutVars>
          <dgm:chMax val="0"/>
          <dgm:bulletEnabled val="1"/>
        </dgm:presLayoutVars>
      </dgm:prSet>
      <dgm:spPr/>
    </dgm:pt>
    <dgm:pt modelId="{BE620BE4-A64D-4E3A-B296-DE8E3C2ED344}" type="pres">
      <dgm:prSet presAssocID="{FB4561F0-6C29-4F83-BF2D-803800C5B43B}" presName="spacer" presStyleCnt="0"/>
      <dgm:spPr/>
    </dgm:pt>
    <dgm:pt modelId="{F89962F3-AB97-45B6-A177-CE11FEF33FC0}" type="pres">
      <dgm:prSet presAssocID="{A9E288DA-D027-4D22-B06F-6642D1DE50DB}" presName="parentText" presStyleLbl="node1" presStyleIdx="4" presStyleCnt="7">
        <dgm:presLayoutVars>
          <dgm:chMax val="0"/>
          <dgm:bulletEnabled val="1"/>
        </dgm:presLayoutVars>
      </dgm:prSet>
      <dgm:spPr/>
    </dgm:pt>
    <dgm:pt modelId="{FCC8BDEB-E6F8-407E-B554-961A83F2174E}" type="pres">
      <dgm:prSet presAssocID="{E983D185-B870-487A-B818-43E1F59029A0}" presName="spacer" presStyleCnt="0"/>
      <dgm:spPr/>
    </dgm:pt>
    <dgm:pt modelId="{5AA12FED-5D12-46DF-A921-3E5915F399E4}" type="pres">
      <dgm:prSet presAssocID="{84DDA95F-BE46-4249-83C0-A864681886B1}" presName="parentText" presStyleLbl="node1" presStyleIdx="5" presStyleCnt="7">
        <dgm:presLayoutVars>
          <dgm:chMax val="0"/>
          <dgm:bulletEnabled val="1"/>
        </dgm:presLayoutVars>
      </dgm:prSet>
      <dgm:spPr/>
    </dgm:pt>
    <dgm:pt modelId="{92464FC4-D2EA-4097-AFD9-1A3148B0819C}" type="pres">
      <dgm:prSet presAssocID="{60E800F8-0054-4120-8B6E-15E89AD72DEE}" presName="spacer" presStyleCnt="0"/>
      <dgm:spPr/>
    </dgm:pt>
    <dgm:pt modelId="{DB38C17D-DEC6-45EB-8876-7AF53AD1C3B4}" type="pres">
      <dgm:prSet presAssocID="{86C203F6-59DC-4350-AFA8-07E4418663EB}" presName="parentText" presStyleLbl="node1" presStyleIdx="6" presStyleCnt="7">
        <dgm:presLayoutVars>
          <dgm:chMax val="0"/>
          <dgm:bulletEnabled val="1"/>
        </dgm:presLayoutVars>
      </dgm:prSet>
      <dgm:spPr/>
    </dgm:pt>
  </dgm:ptLst>
  <dgm:cxnLst>
    <dgm:cxn modelId="{BF3B3E02-E6CD-4A11-8055-A9D792C4507D}" type="presOf" srcId="{A9E288DA-D027-4D22-B06F-6642D1DE50DB}" destId="{F89962F3-AB97-45B6-A177-CE11FEF33FC0}" srcOrd="0" destOrd="0" presId="urn:microsoft.com/office/officeart/2005/8/layout/vList2"/>
    <dgm:cxn modelId="{B4BB4319-79EB-4B27-B35E-99C2D67DB3EE}" srcId="{37CC9872-B43A-4967-B74A-ACF6FDAC3F11}" destId="{86C203F6-59DC-4350-AFA8-07E4418663EB}" srcOrd="6" destOrd="0" parTransId="{7D05C144-29B4-486B-B2A4-263E4EEF92B8}" sibTransId="{2B55D03A-C20F-44BF-856A-981E718C5BDC}"/>
    <dgm:cxn modelId="{14243440-7216-4746-8F41-0137D2DEE342}" srcId="{37CC9872-B43A-4967-B74A-ACF6FDAC3F11}" destId="{43D30327-9DF5-4356-8081-956E6167E03A}" srcOrd="0" destOrd="0" parTransId="{64BB6C09-D45A-484C-BAE6-C7E6484BDA33}" sibTransId="{4438CC36-0369-4812-8454-F98D60DAD4C4}"/>
    <dgm:cxn modelId="{98CE4B44-C7EA-433F-93EB-19965C5A9283}" srcId="{37CC9872-B43A-4967-B74A-ACF6FDAC3F11}" destId="{469AF465-5370-4F52-A61D-D4F452F18ECF}" srcOrd="2" destOrd="0" parTransId="{8200C4F5-E838-43FC-BC23-5CF56C93D81A}" sibTransId="{9E7303A3-B7A3-45F1-8654-873D9CA1AAA3}"/>
    <dgm:cxn modelId="{2C87B148-9A0E-4E56-91A4-715AF92CF1C1}" srcId="{37CC9872-B43A-4967-B74A-ACF6FDAC3F11}" destId="{A9E288DA-D027-4D22-B06F-6642D1DE50DB}" srcOrd="4" destOrd="0" parTransId="{88053362-B473-4269-8055-EDECC126B7A3}" sibTransId="{E983D185-B870-487A-B818-43E1F59029A0}"/>
    <dgm:cxn modelId="{6A5CF04A-7B9A-4C06-AEDC-0EFAC5D7CA3D}" type="presOf" srcId="{3896C9AB-DF85-4BB5-ABA8-4A748C7F1BFA}" destId="{85A6D19B-C656-40A1-8A2D-E321CCCF9813}" srcOrd="0" destOrd="0" presId="urn:microsoft.com/office/officeart/2005/8/layout/vList2"/>
    <dgm:cxn modelId="{589C4B8C-A31F-499B-848C-775B963C4DAA}" type="presOf" srcId="{84DDA95F-BE46-4249-83C0-A864681886B1}" destId="{5AA12FED-5D12-46DF-A921-3E5915F399E4}" srcOrd="0" destOrd="0" presId="urn:microsoft.com/office/officeart/2005/8/layout/vList2"/>
    <dgm:cxn modelId="{FC48879D-2489-4FEF-A6F2-B8A0384B77C2}" type="presOf" srcId="{43D30327-9DF5-4356-8081-956E6167E03A}" destId="{015769C8-ABFF-4019-9998-14D2ED1623AE}" srcOrd="0" destOrd="0" presId="urn:microsoft.com/office/officeart/2005/8/layout/vList2"/>
    <dgm:cxn modelId="{27F34F9F-11D7-4BDA-856F-0FF95ACFAAAB}" srcId="{37CC9872-B43A-4967-B74A-ACF6FDAC3F11}" destId="{CDD2367F-3E56-47F5-B8B3-621FA0C451A8}" srcOrd="1" destOrd="0" parTransId="{65B06798-1453-4FA9-A323-0FD8769F5148}" sibTransId="{560B96D0-5977-4866-97E8-EC4E869EEC63}"/>
    <dgm:cxn modelId="{8F1BE5A2-25AE-4EDA-BE53-70BF1BEE4E03}" type="presOf" srcId="{86C203F6-59DC-4350-AFA8-07E4418663EB}" destId="{DB38C17D-DEC6-45EB-8876-7AF53AD1C3B4}" srcOrd="0" destOrd="0" presId="urn:microsoft.com/office/officeart/2005/8/layout/vList2"/>
    <dgm:cxn modelId="{81DC17A6-E205-4702-B8D9-BEB5C428DC77}" srcId="{37CC9872-B43A-4967-B74A-ACF6FDAC3F11}" destId="{3896C9AB-DF85-4BB5-ABA8-4A748C7F1BFA}" srcOrd="3" destOrd="0" parTransId="{85650992-E083-4168-B404-F9B8B5BDDFD4}" sibTransId="{FB4561F0-6C29-4F83-BF2D-803800C5B43B}"/>
    <dgm:cxn modelId="{7EAB21B2-C480-48FB-8E4B-AFB7127980AC}" srcId="{37CC9872-B43A-4967-B74A-ACF6FDAC3F11}" destId="{84DDA95F-BE46-4249-83C0-A864681886B1}" srcOrd="5" destOrd="0" parTransId="{980422D4-2262-424D-8993-4D58FEC4CA73}" sibTransId="{60E800F8-0054-4120-8B6E-15E89AD72DEE}"/>
    <dgm:cxn modelId="{1BA871CE-36D5-46D7-A59C-C5C8BCD38A46}" type="presOf" srcId="{469AF465-5370-4F52-A61D-D4F452F18ECF}" destId="{57A046A6-BA19-4637-920A-6D6C046CDD0C}" srcOrd="0" destOrd="0" presId="urn:microsoft.com/office/officeart/2005/8/layout/vList2"/>
    <dgm:cxn modelId="{68BD51F4-2B03-4462-9942-1D661D37B326}" type="presOf" srcId="{CDD2367F-3E56-47F5-B8B3-621FA0C451A8}" destId="{2D3F6A3C-D4D3-4155-B77E-9D79737EE618}" srcOrd="0" destOrd="0" presId="urn:microsoft.com/office/officeart/2005/8/layout/vList2"/>
    <dgm:cxn modelId="{D86B07F8-E0E5-422C-8F5C-B8FFC6207550}" type="presOf" srcId="{37CC9872-B43A-4967-B74A-ACF6FDAC3F11}" destId="{3E3027C2-EEBA-4799-AE9B-76C8AC2059A4}" srcOrd="0" destOrd="0" presId="urn:microsoft.com/office/officeart/2005/8/layout/vList2"/>
    <dgm:cxn modelId="{8E470731-0ED8-4464-95D2-E6337082216F}" type="presParOf" srcId="{3E3027C2-EEBA-4799-AE9B-76C8AC2059A4}" destId="{015769C8-ABFF-4019-9998-14D2ED1623AE}" srcOrd="0" destOrd="0" presId="urn:microsoft.com/office/officeart/2005/8/layout/vList2"/>
    <dgm:cxn modelId="{234DDA22-5F11-4782-A3D3-50D6C8E26C32}" type="presParOf" srcId="{3E3027C2-EEBA-4799-AE9B-76C8AC2059A4}" destId="{F59ADF99-6CA5-45BA-B93F-E47401A620C8}" srcOrd="1" destOrd="0" presId="urn:microsoft.com/office/officeart/2005/8/layout/vList2"/>
    <dgm:cxn modelId="{C984E293-C194-4D46-BE1E-F7A6441743CA}" type="presParOf" srcId="{3E3027C2-EEBA-4799-AE9B-76C8AC2059A4}" destId="{2D3F6A3C-D4D3-4155-B77E-9D79737EE618}" srcOrd="2" destOrd="0" presId="urn:microsoft.com/office/officeart/2005/8/layout/vList2"/>
    <dgm:cxn modelId="{7C047AAA-B19C-490E-B2F9-CF0F1310EAE4}" type="presParOf" srcId="{3E3027C2-EEBA-4799-AE9B-76C8AC2059A4}" destId="{D9D63AAE-43E2-40B6-B690-25BDC7BFEDA9}" srcOrd="3" destOrd="0" presId="urn:microsoft.com/office/officeart/2005/8/layout/vList2"/>
    <dgm:cxn modelId="{299B80EC-D4D1-412E-B660-8E795D9642F0}" type="presParOf" srcId="{3E3027C2-EEBA-4799-AE9B-76C8AC2059A4}" destId="{57A046A6-BA19-4637-920A-6D6C046CDD0C}" srcOrd="4" destOrd="0" presId="urn:microsoft.com/office/officeart/2005/8/layout/vList2"/>
    <dgm:cxn modelId="{98C697F0-0287-4899-89A0-3F316C3AA29C}" type="presParOf" srcId="{3E3027C2-EEBA-4799-AE9B-76C8AC2059A4}" destId="{A05F0744-D233-4ABA-8F34-69F8443210BC}" srcOrd="5" destOrd="0" presId="urn:microsoft.com/office/officeart/2005/8/layout/vList2"/>
    <dgm:cxn modelId="{C2FC9B2D-CC3D-40B8-99B8-728AA053E895}" type="presParOf" srcId="{3E3027C2-EEBA-4799-AE9B-76C8AC2059A4}" destId="{85A6D19B-C656-40A1-8A2D-E321CCCF9813}" srcOrd="6" destOrd="0" presId="urn:microsoft.com/office/officeart/2005/8/layout/vList2"/>
    <dgm:cxn modelId="{EE60DBCA-CEBC-40AC-BC6D-8BEAF6C61836}" type="presParOf" srcId="{3E3027C2-EEBA-4799-AE9B-76C8AC2059A4}" destId="{BE620BE4-A64D-4E3A-B296-DE8E3C2ED344}" srcOrd="7" destOrd="0" presId="urn:microsoft.com/office/officeart/2005/8/layout/vList2"/>
    <dgm:cxn modelId="{EFE68425-D0E4-41CA-B536-DF47B25981B3}" type="presParOf" srcId="{3E3027C2-EEBA-4799-AE9B-76C8AC2059A4}" destId="{F89962F3-AB97-45B6-A177-CE11FEF33FC0}" srcOrd="8" destOrd="0" presId="urn:microsoft.com/office/officeart/2005/8/layout/vList2"/>
    <dgm:cxn modelId="{241AED05-AB82-4415-818F-B40001055A89}" type="presParOf" srcId="{3E3027C2-EEBA-4799-AE9B-76C8AC2059A4}" destId="{FCC8BDEB-E6F8-407E-B554-961A83F2174E}" srcOrd="9" destOrd="0" presId="urn:microsoft.com/office/officeart/2005/8/layout/vList2"/>
    <dgm:cxn modelId="{B91A8E3E-3249-456A-B628-AF82820543E0}" type="presParOf" srcId="{3E3027C2-EEBA-4799-AE9B-76C8AC2059A4}" destId="{5AA12FED-5D12-46DF-A921-3E5915F399E4}" srcOrd="10" destOrd="0" presId="urn:microsoft.com/office/officeart/2005/8/layout/vList2"/>
    <dgm:cxn modelId="{CFD8D925-669E-4FEE-A29B-847ADDFEF54C}" type="presParOf" srcId="{3E3027C2-EEBA-4799-AE9B-76C8AC2059A4}" destId="{92464FC4-D2EA-4097-AFD9-1A3148B0819C}" srcOrd="11" destOrd="0" presId="urn:microsoft.com/office/officeart/2005/8/layout/vList2"/>
    <dgm:cxn modelId="{FF4EC22C-2FC0-4C12-8D8F-C69F8D29EAE7}" type="presParOf" srcId="{3E3027C2-EEBA-4799-AE9B-76C8AC2059A4}" destId="{DB38C17D-DEC6-45EB-8876-7AF53AD1C3B4}"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9.xml><?xml version="1.0" encoding="utf-8"?>
<dgm:dataModel xmlns:dgm="http://schemas.openxmlformats.org/drawingml/2006/diagram" xmlns:a="http://schemas.openxmlformats.org/drawingml/2006/main">
  <dgm:ptLst>
    <dgm:pt modelId="{928E053B-A7E8-4402-A8F4-6B99C513896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D389C90-FDFF-4079-89AB-C5772FD71DE4}">
      <dgm:prSet/>
      <dgm:spPr/>
      <dgm:t>
        <a:bodyPr/>
        <a:lstStyle/>
        <a:p>
          <a:r>
            <a:rPr lang="en-GB" baseline="0"/>
            <a:t>PAPA -Pathergy</a:t>
          </a:r>
          <a:endParaRPr lang="en-US"/>
        </a:p>
      </dgm:t>
    </dgm:pt>
    <dgm:pt modelId="{1865E8EC-BE63-4132-B6E5-29AB69F4363E}" type="parTrans" cxnId="{0A0D06AA-4393-4B77-9E76-43DE283EB93C}">
      <dgm:prSet/>
      <dgm:spPr/>
      <dgm:t>
        <a:bodyPr/>
        <a:lstStyle/>
        <a:p>
          <a:endParaRPr lang="en-US"/>
        </a:p>
      </dgm:t>
    </dgm:pt>
    <dgm:pt modelId="{29B928D8-C53F-4A4D-A068-3F6E16D2B334}" type="sibTrans" cxnId="{0A0D06AA-4393-4B77-9E76-43DE283EB93C}">
      <dgm:prSet/>
      <dgm:spPr/>
      <dgm:t>
        <a:bodyPr/>
        <a:lstStyle/>
        <a:p>
          <a:endParaRPr lang="en-US"/>
        </a:p>
      </dgm:t>
    </dgm:pt>
    <dgm:pt modelId="{A8F5FB46-FBBF-4829-A159-410B79B00425}">
      <dgm:prSet/>
      <dgm:spPr/>
      <dgm:t>
        <a:bodyPr/>
        <a:lstStyle/>
        <a:p>
          <a:r>
            <a:rPr lang="en-GB" baseline="0"/>
            <a:t>CANDLE -lipoatrophy</a:t>
          </a:r>
          <a:endParaRPr lang="en-US"/>
        </a:p>
      </dgm:t>
    </dgm:pt>
    <dgm:pt modelId="{0D3620E6-44D6-4614-BB6A-92569C43143C}" type="parTrans" cxnId="{E726065D-729D-4AAF-B915-313917BEC0A8}">
      <dgm:prSet/>
      <dgm:spPr/>
      <dgm:t>
        <a:bodyPr/>
        <a:lstStyle/>
        <a:p>
          <a:endParaRPr lang="en-US"/>
        </a:p>
      </dgm:t>
    </dgm:pt>
    <dgm:pt modelId="{C73A2BD9-59C2-4DFE-B150-835073CFF619}" type="sibTrans" cxnId="{E726065D-729D-4AAF-B915-313917BEC0A8}">
      <dgm:prSet/>
      <dgm:spPr/>
      <dgm:t>
        <a:bodyPr/>
        <a:lstStyle/>
        <a:p>
          <a:endParaRPr lang="en-US"/>
        </a:p>
      </dgm:t>
    </dgm:pt>
    <dgm:pt modelId="{5C0E982F-B8F8-45A2-86BC-960464FD8533}">
      <dgm:prSet/>
      <dgm:spPr/>
      <dgm:t>
        <a:bodyPr/>
        <a:lstStyle/>
        <a:p>
          <a:r>
            <a:rPr lang="en-GB" baseline="0"/>
            <a:t>DIRA- Pustules osteolytic bone leisons</a:t>
          </a:r>
          <a:endParaRPr lang="en-US"/>
        </a:p>
      </dgm:t>
    </dgm:pt>
    <dgm:pt modelId="{65D42226-1359-474B-AFD0-FCA300FFDEFD}" type="parTrans" cxnId="{7D9D3DF5-DFA0-4020-AFC2-AAD75F51F4B2}">
      <dgm:prSet/>
      <dgm:spPr/>
      <dgm:t>
        <a:bodyPr/>
        <a:lstStyle/>
        <a:p>
          <a:endParaRPr lang="en-US"/>
        </a:p>
      </dgm:t>
    </dgm:pt>
    <dgm:pt modelId="{28B26509-9BAC-44AA-929E-31EF565984A4}" type="sibTrans" cxnId="{7D9D3DF5-DFA0-4020-AFC2-AAD75F51F4B2}">
      <dgm:prSet/>
      <dgm:spPr/>
      <dgm:t>
        <a:bodyPr/>
        <a:lstStyle/>
        <a:p>
          <a:endParaRPr lang="en-US"/>
        </a:p>
      </dgm:t>
    </dgm:pt>
    <dgm:pt modelId="{D794A0D4-BFA9-4FE2-A9B9-0419F9E3C43F}">
      <dgm:prSet/>
      <dgm:spPr/>
      <dgm:t>
        <a:bodyPr/>
        <a:lstStyle/>
        <a:p>
          <a:r>
            <a:rPr lang="en-GB" baseline="0"/>
            <a:t>BLAU SYNDROME -sarcoidosis like</a:t>
          </a:r>
          <a:endParaRPr lang="en-US"/>
        </a:p>
      </dgm:t>
    </dgm:pt>
    <dgm:pt modelId="{EADBA27D-6086-48E8-86C8-6AEF0296D50C}" type="parTrans" cxnId="{B08BE085-3224-4760-8404-0129E9E03F92}">
      <dgm:prSet/>
      <dgm:spPr/>
      <dgm:t>
        <a:bodyPr/>
        <a:lstStyle/>
        <a:p>
          <a:endParaRPr lang="en-US"/>
        </a:p>
      </dgm:t>
    </dgm:pt>
    <dgm:pt modelId="{81BA1719-5C84-4BFB-AD60-20C70009D315}" type="sibTrans" cxnId="{B08BE085-3224-4760-8404-0129E9E03F92}">
      <dgm:prSet/>
      <dgm:spPr/>
      <dgm:t>
        <a:bodyPr/>
        <a:lstStyle/>
        <a:p>
          <a:endParaRPr lang="en-US"/>
        </a:p>
      </dgm:t>
    </dgm:pt>
    <dgm:pt modelId="{FAA79A71-3CB0-4D94-91DC-574F95FE8292}">
      <dgm:prSet/>
      <dgm:spPr/>
      <dgm:t>
        <a:bodyPr/>
        <a:lstStyle/>
        <a:p>
          <a:r>
            <a:rPr lang="en-GB" baseline="0"/>
            <a:t>Schnitzler -persistant urticarial rash</a:t>
          </a:r>
          <a:endParaRPr lang="en-US"/>
        </a:p>
      </dgm:t>
    </dgm:pt>
    <dgm:pt modelId="{D458E1A1-D81E-43C7-AEE2-69E68381E6FA}" type="parTrans" cxnId="{A83CE909-C379-44F6-9A11-51D767674702}">
      <dgm:prSet/>
      <dgm:spPr/>
      <dgm:t>
        <a:bodyPr/>
        <a:lstStyle/>
        <a:p>
          <a:endParaRPr lang="en-US"/>
        </a:p>
      </dgm:t>
    </dgm:pt>
    <dgm:pt modelId="{0F78759B-DF5E-40C2-B2F1-07B5E44B5A53}" type="sibTrans" cxnId="{A83CE909-C379-44F6-9A11-51D767674702}">
      <dgm:prSet/>
      <dgm:spPr/>
      <dgm:t>
        <a:bodyPr/>
        <a:lstStyle/>
        <a:p>
          <a:endParaRPr lang="en-US"/>
        </a:p>
      </dgm:t>
    </dgm:pt>
    <dgm:pt modelId="{345430B4-D09D-4F70-8427-A6ED8C67A2BE}">
      <dgm:prSet/>
      <dgm:spPr/>
      <dgm:t>
        <a:bodyPr/>
        <a:lstStyle/>
        <a:p>
          <a:r>
            <a:rPr lang="en-GB" baseline="0"/>
            <a:t>CINCA -dysmorphia aseptic menningitis</a:t>
          </a:r>
          <a:endParaRPr lang="en-US"/>
        </a:p>
      </dgm:t>
    </dgm:pt>
    <dgm:pt modelId="{A8DEB5B7-BA22-4C7A-B542-15B3A255C05E}" type="parTrans" cxnId="{FE0CC56C-5331-470B-A7B1-75E070639A64}">
      <dgm:prSet/>
      <dgm:spPr/>
      <dgm:t>
        <a:bodyPr/>
        <a:lstStyle/>
        <a:p>
          <a:endParaRPr lang="en-US"/>
        </a:p>
      </dgm:t>
    </dgm:pt>
    <dgm:pt modelId="{A8B9EF31-33E9-4A83-9E32-79475034D328}" type="sibTrans" cxnId="{FE0CC56C-5331-470B-A7B1-75E070639A64}">
      <dgm:prSet/>
      <dgm:spPr/>
      <dgm:t>
        <a:bodyPr/>
        <a:lstStyle/>
        <a:p>
          <a:endParaRPr lang="en-US"/>
        </a:p>
      </dgm:t>
    </dgm:pt>
    <dgm:pt modelId="{73997A4E-4BF4-44BB-9EC9-50DA03D0553E}">
      <dgm:prSet/>
      <dgm:spPr/>
      <dgm:t>
        <a:bodyPr/>
        <a:lstStyle/>
        <a:p>
          <a:r>
            <a:rPr lang="en-GB" baseline="0"/>
            <a:t>Deforming arthro pathy</a:t>
          </a:r>
          <a:endParaRPr lang="en-US"/>
        </a:p>
      </dgm:t>
    </dgm:pt>
    <dgm:pt modelId="{6B38AAD9-6713-41F9-8FB3-C9FEC41CA827}" type="parTrans" cxnId="{8D9E0931-1762-4888-825B-0AAE530AD000}">
      <dgm:prSet/>
      <dgm:spPr/>
      <dgm:t>
        <a:bodyPr/>
        <a:lstStyle/>
        <a:p>
          <a:endParaRPr lang="en-US"/>
        </a:p>
      </dgm:t>
    </dgm:pt>
    <dgm:pt modelId="{5C2BFE76-C9B6-4E26-9B52-3B09CB960EE7}" type="sibTrans" cxnId="{8D9E0931-1762-4888-825B-0AAE530AD000}">
      <dgm:prSet/>
      <dgm:spPr/>
      <dgm:t>
        <a:bodyPr/>
        <a:lstStyle/>
        <a:p>
          <a:endParaRPr lang="en-US"/>
        </a:p>
      </dgm:t>
    </dgm:pt>
    <dgm:pt modelId="{A58EFEE6-5D6C-4558-8329-AECA994D79C1}">
      <dgm:prSet/>
      <dgm:spPr/>
      <dgm:t>
        <a:bodyPr/>
        <a:lstStyle/>
        <a:p>
          <a:r>
            <a:rPr lang="en-GB" baseline="0"/>
            <a:t>TRAPS -periorbital swelling with chest and abdominal pain</a:t>
          </a:r>
          <a:endParaRPr lang="en-US"/>
        </a:p>
      </dgm:t>
    </dgm:pt>
    <dgm:pt modelId="{AA0C869C-6372-4126-9C54-742B22A7C3F4}" type="parTrans" cxnId="{CFDBB84A-D2A7-432C-8B48-ECA7754B9EA7}">
      <dgm:prSet/>
      <dgm:spPr/>
      <dgm:t>
        <a:bodyPr/>
        <a:lstStyle/>
        <a:p>
          <a:endParaRPr lang="en-US"/>
        </a:p>
      </dgm:t>
    </dgm:pt>
    <dgm:pt modelId="{0002F459-3DEB-4B80-90E7-5528B892682D}" type="sibTrans" cxnId="{CFDBB84A-D2A7-432C-8B48-ECA7754B9EA7}">
      <dgm:prSet/>
      <dgm:spPr/>
      <dgm:t>
        <a:bodyPr/>
        <a:lstStyle/>
        <a:p>
          <a:endParaRPr lang="en-US"/>
        </a:p>
      </dgm:t>
    </dgm:pt>
    <dgm:pt modelId="{9C1E4DE0-9DA7-4F3A-AA1A-54B8729C73D6}" type="pres">
      <dgm:prSet presAssocID="{928E053B-A7E8-4402-A8F4-6B99C513896E}" presName="linear" presStyleCnt="0">
        <dgm:presLayoutVars>
          <dgm:animLvl val="lvl"/>
          <dgm:resizeHandles val="exact"/>
        </dgm:presLayoutVars>
      </dgm:prSet>
      <dgm:spPr/>
    </dgm:pt>
    <dgm:pt modelId="{5538580C-EDCB-45C5-96FA-289C5FA766AD}" type="pres">
      <dgm:prSet presAssocID="{2D389C90-FDFF-4079-89AB-C5772FD71DE4}" presName="parentText" presStyleLbl="node1" presStyleIdx="0" presStyleCnt="8">
        <dgm:presLayoutVars>
          <dgm:chMax val="0"/>
          <dgm:bulletEnabled val="1"/>
        </dgm:presLayoutVars>
      </dgm:prSet>
      <dgm:spPr/>
    </dgm:pt>
    <dgm:pt modelId="{85D9C4C0-D80E-4596-A39F-585A8C5CA7E5}" type="pres">
      <dgm:prSet presAssocID="{29B928D8-C53F-4A4D-A068-3F6E16D2B334}" presName="spacer" presStyleCnt="0"/>
      <dgm:spPr/>
    </dgm:pt>
    <dgm:pt modelId="{710AF0A5-BF79-4CC3-859D-C3D47541D98A}" type="pres">
      <dgm:prSet presAssocID="{A8F5FB46-FBBF-4829-A159-410B79B00425}" presName="parentText" presStyleLbl="node1" presStyleIdx="1" presStyleCnt="8">
        <dgm:presLayoutVars>
          <dgm:chMax val="0"/>
          <dgm:bulletEnabled val="1"/>
        </dgm:presLayoutVars>
      </dgm:prSet>
      <dgm:spPr/>
    </dgm:pt>
    <dgm:pt modelId="{ACD12283-7C91-4A65-B7F9-33E3DF524C36}" type="pres">
      <dgm:prSet presAssocID="{C73A2BD9-59C2-4DFE-B150-835073CFF619}" presName="spacer" presStyleCnt="0"/>
      <dgm:spPr/>
    </dgm:pt>
    <dgm:pt modelId="{0CC09F88-359C-47EE-9BE7-189EF4B8936A}" type="pres">
      <dgm:prSet presAssocID="{5C0E982F-B8F8-45A2-86BC-960464FD8533}" presName="parentText" presStyleLbl="node1" presStyleIdx="2" presStyleCnt="8">
        <dgm:presLayoutVars>
          <dgm:chMax val="0"/>
          <dgm:bulletEnabled val="1"/>
        </dgm:presLayoutVars>
      </dgm:prSet>
      <dgm:spPr/>
    </dgm:pt>
    <dgm:pt modelId="{1290D393-AC45-4DDA-8087-707348726997}" type="pres">
      <dgm:prSet presAssocID="{28B26509-9BAC-44AA-929E-31EF565984A4}" presName="spacer" presStyleCnt="0"/>
      <dgm:spPr/>
    </dgm:pt>
    <dgm:pt modelId="{779A3963-2FE7-4B77-AA85-13968F402A33}" type="pres">
      <dgm:prSet presAssocID="{D794A0D4-BFA9-4FE2-A9B9-0419F9E3C43F}" presName="parentText" presStyleLbl="node1" presStyleIdx="3" presStyleCnt="8">
        <dgm:presLayoutVars>
          <dgm:chMax val="0"/>
          <dgm:bulletEnabled val="1"/>
        </dgm:presLayoutVars>
      </dgm:prSet>
      <dgm:spPr/>
    </dgm:pt>
    <dgm:pt modelId="{5C159D15-FCA4-4BCB-8998-478F5D2C57A6}" type="pres">
      <dgm:prSet presAssocID="{81BA1719-5C84-4BFB-AD60-20C70009D315}" presName="spacer" presStyleCnt="0"/>
      <dgm:spPr/>
    </dgm:pt>
    <dgm:pt modelId="{E58EDEA7-8FB6-4F8A-B9F6-895E06718818}" type="pres">
      <dgm:prSet presAssocID="{FAA79A71-3CB0-4D94-91DC-574F95FE8292}" presName="parentText" presStyleLbl="node1" presStyleIdx="4" presStyleCnt="8">
        <dgm:presLayoutVars>
          <dgm:chMax val="0"/>
          <dgm:bulletEnabled val="1"/>
        </dgm:presLayoutVars>
      </dgm:prSet>
      <dgm:spPr/>
    </dgm:pt>
    <dgm:pt modelId="{3693DB58-A997-49F1-AF20-05E95B18C1EB}" type="pres">
      <dgm:prSet presAssocID="{0F78759B-DF5E-40C2-B2F1-07B5E44B5A53}" presName="spacer" presStyleCnt="0"/>
      <dgm:spPr/>
    </dgm:pt>
    <dgm:pt modelId="{A11856A6-B969-4443-A746-32DC0984A3A4}" type="pres">
      <dgm:prSet presAssocID="{345430B4-D09D-4F70-8427-A6ED8C67A2BE}" presName="parentText" presStyleLbl="node1" presStyleIdx="5" presStyleCnt="8">
        <dgm:presLayoutVars>
          <dgm:chMax val="0"/>
          <dgm:bulletEnabled val="1"/>
        </dgm:presLayoutVars>
      </dgm:prSet>
      <dgm:spPr/>
    </dgm:pt>
    <dgm:pt modelId="{9208A6BA-919F-4019-BC8E-30CAFF8D0477}" type="pres">
      <dgm:prSet presAssocID="{A8B9EF31-33E9-4A83-9E32-79475034D328}" presName="spacer" presStyleCnt="0"/>
      <dgm:spPr/>
    </dgm:pt>
    <dgm:pt modelId="{8CDBCD01-4822-479F-9013-8E9A401683EE}" type="pres">
      <dgm:prSet presAssocID="{73997A4E-4BF4-44BB-9EC9-50DA03D0553E}" presName="parentText" presStyleLbl="node1" presStyleIdx="6" presStyleCnt="8">
        <dgm:presLayoutVars>
          <dgm:chMax val="0"/>
          <dgm:bulletEnabled val="1"/>
        </dgm:presLayoutVars>
      </dgm:prSet>
      <dgm:spPr/>
    </dgm:pt>
    <dgm:pt modelId="{2BFB5567-4106-4D72-89C6-40054766308B}" type="pres">
      <dgm:prSet presAssocID="{5C2BFE76-C9B6-4E26-9B52-3B09CB960EE7}" presName="spacer" presStyleCnt="0"/>
      <dgm:spPr/>
    </dgm:pt>
    <dgm:pt modelId="{72514869-FA05-4168-A842-D42E052F6FFD}" type="pres">
      <dgm:prSet presAssocID="{A58EFEE6-5D6C-4558-8329-AECA994D79C1}" presName="parentText" presStyleLbl="node1" presStyleIdx="7" presStyleCnt="8">
        <dgm:presLayoutVars>
          <dgm:chMax val="0"/>
          <dgm:bulletEnabled val="1"/>
        </dgm:presLayoutVars>
      </dgm:prSet>
      <dgm:spPr/>
    </dgm:pt>
  </dgm:ptLst>
  <dgm:cxnLst>
    <dgm:cxn modelId="{4713E100-54BE-4B86-82B9-D76C7853DE24}" type="presOf" srcId="{D794A0D4-BFA9-4FE2-A9B9-0419F9E3C43F}" destId="{779A3963-2FE7-4B77-AA85-13968F402A33}" srcOrd="0" destOrd="0" presId="urn:microsoft.com/office/officeart/2005/8/layout/vList2"/>
    <dgm:cxn modelId="{A83CE909-C379-44F6-9A11-51D767674702}" srcId="{928E053B-A7E8-4402-A8F4-6B99C513896E}" destId="{FAA79A71-3CB0-4D94-91DC-574F95FE8292}" srcOrd="4" destOrd="0" parTransId="{D458E1A1-D81E-43C7-AEE2-69E68381E6FA}" sibTransId="{0F78759B-DF5E-40C2-B2F1-07B5E44B5A53}"/>
    <dgm:cxn modelId="{FC44AF1C-C4A7-4D15-9661-7C7F7BF7D882}" type="presOf" srcId="{5C0E982F-B8F8-45A2-86BC-960464FD8533}" destId="{0CC09F88-359C-47EE-9BE7-189EF4B8936A}" srcOrd="0" destOrd="0" presId="urn:microsoft.com/office/officeart/2005/8/layout/vList2"/>
    <dgm:cxn modelId="{8D9E0931-1762-4888-825B-0AAE530AD000}" srcId="{928E053B-A7E8-4402-A8F4-6B99C513896E}" destId="{73997A4E-4BF4-44BB-9EC9-50DA03D0553E}" srcOrd="6" destOrd="0" parTransId="{6B38AAD9-6713-41F9-8FB3-C9FEC41CA827}" sibTransId="{5C2BFE76-C9B6-4E26-9B52-3B09CB960EE7}"/>
    <dgm:cxn modelId="{2D71FA38-9EB6-46C9-8FCC-CC3193820347}" type="presOf" srcId="{A8F5FB46-FBBF-4829-A159-410B79B00425}" destId="{710AF0A5-BF79-4CC3-859D-C3D47541D98A}" srcOrd="0" destOrd="0" presId="urn:microsoft.com/office/officeart/2005/8/layout/vList2"/>
    <dgm:cxn modelId="{E726065D-729D-4AAF-B915-313917BEC0A8}" srcId="{928E053B-A7E8-4402-A8F4-6B99C513896E}" destId="{A8F5FB46-FBBF-4829-A159-410B79B00425}" srcOrd="1" destOrd="0" parTransId="{0D3620E6-44D6-4614-BB6A-92569C43143C}" sibTransId="{C73A2BD9-59C2-4DFE-B150-835073CFF619}"/>
    <dgm:cxn modelId="{CFDBB84A-D2A7-432C-8B48-ECA7754B9EA7}" srcId="{928E053B-A7E8-4402-A8F4-6B99C513896E}" destId="{A58EFEE6-5D6C-4558-8329-AECA994D79C1}" srcOrd="7" destOrd="0" parTransId="{AA0C869C-6372-4126-9C54-742B22A7C3F4}" sibTransId="{0002F459-3DEB-4B80-90E7-5528B892682D}"/>
    <dgm:cxn modelId="{FE0CC56C-5331-470B-A7B1-75E070639A64}" srcId="{928E053B-A7E8-4402-A8F4-6B99C513896E}" destId="{345430B4-D09D-4F70-8427-A6ED8C67A2BE}" srcOrd="5" destOrd="0" parTransId="{A8DEB5B7-BA22-4C7A-B542-15B3A255C05E}" sibTransId="{A8B9EF31-33E9-4A83-9E32-79475034D328}"/>
    <dgm:cxn modelId="{323A0154-F051-44FF-A917-5E99A2D8BFE3}" type="presOf" srcId="{FAA79A71-3CB0-4D94-91DC-574F95FE8292}" destId="{E58EDEA7-8FB6-4F8A-B9F6-895E06718818}" srcOrd="0" destOrd="0" presId="urn:microsoft.com/office/officeart/2005/8/layout/vList2"/>
    <dgm:cxn modelId="{F814AD77-49FD-4F57-8D2C-8C27C6346CA9}" type="presOf" srcId="{2D389C90-FDFF-4079-89AB-C5772FD71DE4}" destId="{5538580C-EDCB-45C5-96FA-289C5FA766AD}" srcOrd="0" destOrd="0" presId="urn:microsoft.com/office/officeart/2005/8/layout/vList2"/>
    <dgm:cxn modelId="{BCE8AC7B-D39D-4DC7-AF95-6901F0B081EE}" type="presOf" srcId="{73997A4E-4BF4-44BB-9EC9-50DA03D0553E}" destId="{8CDBCD01-4822-479F-9013-8E9A401683EE}" srcOrd="0" destOrd="0" presId="urn:microsoft.com/office/officeart/2005/8/layout/vList2"/>
    <dgm:cxn modelId="{7EF9247C-D6F9-432F-8290-6656DB1A0A3B}" type="presOf" srcId="{A58EFEE6-5D6C-4558-8329-AECA994D79C1}" destId="{72514869-FA05-4168-A842-D42E052F6FFD}" srcOrd="0" destOrd="0" presId="urn:microsoft.com/office/officeart/2005/8/layout/vList2"/>
    <dgm:cxn modelId="{0F825C85-E641-4DA0-A5E3-6FC78A6203C2}" type="presOf" srcId="{928E053B-A7E8-4402-A8F4-6B99C513896E}" destId="{9C1E4DE0-9DA7-4F3A-AA1A-54B8729C73D6}" srcOrd="0" destOrd="0" presId="urn:microsoft.com/office/officeart/2005/8/layout/vList2"/>
    <dgm:cxn modelId="{B08BE085-3224-4760-8404-0129E9E03F92}" srcId="{928E053B-A7E8-4402-A8F4-6B99C513896E}" destId="{D794A0D4-BFA9-4FE2-A9B9-0419F9E3C43F}" srcOrd="3" destOrd="0" parTransId="{EADBA27D-6086-48E8-86C8-6AEF0296D50C}" sibTransId="{81BA1719-5C84-4BFB-AD60-20C70009D315}"/>
    <dgm:cxn modelId="{0A0D06AA-4393-4B77-9E76-43DE283EB93C}" srcId="{928E053B-A7E8-4402-A8F4-6B99C513896E}" destId="{2D389C90-FDFF-4079-89AB-C5772FD71DE4}" srcOrd="0" destOrd="0" parTransId="{1865E8EC-BE63-4132-B6E5-29AB69F4363E}" sibTransId="{29B928D8-C53F-4A4D-A068-3F6E16D2B334}"/>
    <dgm:cxn modelId="{7D9D3DF5-DFA0-4020-AFC2-AAD75F51F4B2}" srcId="{928E053B-A7E8-4402-A8F4-6B99C513896E}" destId="{5C0E982F-B8F8-45A2-86BC-960464FD8533}" srcOrd="2" destOrd="0" parTransId="{65D42226-1359-474B-AFD0-FCA300FFDEFD}" sibTransId="{28B26509-9BAC-44AA-929E-31EF565984A4}"/>
    <dgm:cxn modelId="{3FC704F6-7FC1-4BE6-9274-D1F7B7EF1036}" type="presOf" srcId="{345430B4-D09D-4F70-8427-A6ED8C67A2BE}" destId="{A11856A6-B969-4443-A746-32DC0984A3A4}" srcOrd="0" destOrd="0" presId="urn:microsoft.com/office/officeart/2005/8/layout/vList2"/>
    <dgm:cxn modelId="{A83328E0-8CE9-406F-896B-CDE78091DA73}" type="presParOf" srcId="{9C1E4DE0-9DA7-4F3A-AA1A-54B8729C73D6}" destId="{5538580C-EDCB-45C5-96FA-289C5FA766AD}" srcOrd="0" destOrd="0" presId="urn:microsoft.com/office/officeart/2005/8/layout/vList2"/>
    <dgm:cxn modelId="{2962A986-0A1E-41D3-9CDD-81AFB2266F2B}" type="presParOf" srcId="{9C1E4DE0-9DA7-4F3A-AA1A-54B8729C73D6}" destId="{85D9C4C0-D80E-4596-A39F-585A8C5CA7E5}" srcOrd="1" destOrd="0" presId="urn:microsoft.com/office/officeart/2005/8/layout/vList2"/>
    <dgm:cxn modelId="{1B81B8ED-07DC-4F0D-B03A-83603ABFB865}" type="presParOf" srcId="{9C1E4DE0-9DA7-4F3A-AA1A-54B8729C73D6}" destId="{710AF0A5-BF79-4CC3-859D-C3D47541D98A}" srcOrd="2" destOrd="0" presId="urn:microsoft.com/office/officeart/2005/8/layout/vList2"/>
    <dgm:cxn modelId="{695D5041-F87C-42E2-971A-59C13EC6975A}" type="presParOf" srcId="{9C1E4DE0-9DA7-4F3A-AA1A-54B8729C73D6}" destId="{ACD12283-7C91-4A65-B7F9-33E3DF524C36}" srcOrd="3" destOrd="0" presId="urn:microsoft.com/office/officeart/2005/8/layout/vList2"/>
    <dgm:cxn modelId="{9115F2C5-C5DB-4648-9CA6-EBCAC6D723CA}" type="presParOf" srcId="{9C1E4DE0-9DA7-4F3A-AA1A-54B8729C73D6}" destId="{0CC09F88-359C-47EE-9BE7-189EF4B8936A}" srcOrd="4" destOrd="0" presId="urn:microsoft.com/office/officeart/2005/8/layout/vList2"/>
    <dgm:cxn modelId="{ABD4392A-05C5-4A17-A340-F8DBFADC0FB7}" type="presParOf" srcId="{9C1E4DE0-9DA7-4F3A-AA1A-54B8729C73D6}" destId="{1290D393-AC45-4DDA-8087-707348726997}" srcOrd="5" destOrd="0" presId="urn:microsoft.com/office/officeart/2005/8/layout/vList2"/>
    <dgm:cxn modelId="{26302A41-FC1F-4BA5-9180-3EE2A73342F8}" type="presParOf" srcId="{9C1E4DE0-9DA7-4F3A-AA1A-54B8729C73D6}" destId="{779A3963-2FE7-4B77-AA85-13968F402A33}" srcOrd="6" destOrd="0" presId="urn:microsoft.com/office/officeart/2005/8/layout/vList2"/>
    <dgm:cxn modelId="{98BD697D-249B-4B45-9AC6-2806B9D867C5}" type="presParOf" srcId="{9C1E4DE0-9DA7-4F3A-AA1A-54B8729C73D6}" destId="{5C159D15-FCA4-4BCB-8998-478F5D2C57A6}" srcOrd="7" destOrd="0" presId="urn:microsoft.com/office/officeart/2005/8/layout/vList2"/>
    <dgm:cxn modelId="{98186A34-63C3-472E-A0EF-4AC8A9734E5D}" type="presParOf" srcId="{9C1E4DE0-9DA7-4F3A-AA1A-54B8729C73D6}" destId="{E58EDEA7-8FB6-4F8A-B9F6-895E06718818}" srcOrd="8" destOrd="0" presId="urn:microsoft.com/office/officeart/2005/8/layout/vList2"/>
    <dgm:cxn modelId="{070C5208-8619-43E6-87B1-B3DF3DE1B7CA}" type="presParOf" srcId="{9C1E4DE0-9DA7-4F3A-AA1A-54B8729C73D6}" destId="{3693DB58-A997-49F1-AF20-05E95B18C1EB}" srcOrd="9" destOrd="0" presId="urn:microsoft.com/office/officeart/2005/8/layout/vList2"/>
    <dgm:cxn modelId="{AE3D9035-9008-470E-98A5-38F5970EBBD4}" type="presParOf" srcId="{9C1E4DE0-9DA7-4F3A-AA1A-54B8729C73D6}" destId="{A11856A6-B969-4443-A746-32DC0984A3A4}" srcOrd="10" destOrd="0" presId="urn:microsoft.com/office/officeart/2005/8/layout/vList2"/>
    <dgm:cxn modelId="{048913F9-EEA0-449A-86FD-2A0009CE0E2D}" type="presParOf" srcId="{9C1E4DE0-9DA7-4F3A-AA1A-54B8729C73D6}" destId="{9208A6BA-919F-4019-BC8E-30CAFF8D0477}" srcOrd="11" destOrd="0" presId="urn:microsoft.com/office/officeart/2005/8/layout/vList2"/>
    <dgm:cxn modelId="{504915B3-D04F-4B2F-AA3A-0E89B8367FB8}" type="presParOf" srcId="{9C1E4DE0-9DA7-4F3A-AA1A-54B8729C73D6}" destId="{8CDBCD01-4822-479F-9013-8E9A401683EE}" srcOrd="12" destOrd="0" presId="urn:microsoft.com/office/officeart/2005/8/layout/vList2"/>
    <dgm:cxn modelId="{8D65F429-80E0-427D-AA20-BD650F159015}" type="presParOf" srcId="{9C1E4DE0-9DA7-4F3A-AA1A-54B8729C73D6}" destId="{2BFB5567-4106-4D72-89C6-40054766308B}" srcOrd="13" destOrd="0" presId="urn:microsoft.com/office/officeart/2005/8/layout/vList2"/>
    <dgm:cxn modelId="{7BC463AB-ED69-4C25-9C80-8BAC767F57F0}" type="presParOf" srcId="{9C1E4DE0-9DA7-4F3A-AA1A-54B8729C73D6}" destId="{72514869-FA05-4168-A842-D42E052F6FFD}"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057F33A-719A-4FFD-9202-CAD86975F5B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8804EA4-522F-4E4E-B373-25971B7C5783}">
      <dgm:prSet/>
      <dgm:spPr/>
      <dgm:t>
        <a:bodyPr/>
        <a:lstStyle/>
        <a:p>
          <a:r>
            <a:rPr lang="en-GB" baseline="0" dirty="0">
              <a:latin typeface="Tw Cen MT" panose="020B0602020104020603"/>
            </a:rPr>
            <a:t>Cold</a:t>
          </a:r>
          <a:r>
            <a:rPr lang="en-GB" baseline="0" dirty="0"/>
            <a:t> dependency of flares is less marked.</a:t>
          </a:r>
          <a:endParaRPr lang="en-US" dirty="0"/>
        </a:p>
      </dgm:t>
    </dgm:pt>
    <dgm:pt modelId="{009B3AF4-671B-4D30-B3D8-EA43AC3FFBEC}" type="parTrans" cxnId="{796DBD86-E1C7-47A4-8897-66244B06E044}">
      <dgm:prSet/>
      <dgm:spPr/>
      <dgm:t>
        <a:bodyPr/>
        <a:lstStyle/>
        <a:p>
          <a:endParaRPr lang="en-US"/>
        </a:p>
      </dgm:t>
    </dgm:pt>
    <dgm:pt modelId="{46B77D0C-39A0-4B21-A85B-368E6A7D79AA}" type="sibTrans" cxnId="{796DBD86-E1C7-47A4-8897-66244B06E044}">
      <dgm:prSet/>
      <dgm:spPr/>
      <dgm:t>
        <a:bodyPr/>
        <a:lstStyle/>
        <a:p>
          <a:endParaRPr lang="en-US"/>
        </a:p>
      </dgm:t>
    </dgm:pt>
    <dgm:pt modelId="{0D3141B0-B220-4DAF-A772-B117B6C0EB3F}">
      <dgm:prSet/>
      <dgm:spPr/>
      <dgm:t>
        <a:bodyPr/>
        <a:lstStyle/>
        <a:p>
          <a:r>
            <a:rPr lang="en-GB" baseline="0" dirty="0">
              <a:latin typeface="Tw Cen MT" panose="020B0602020104020603"/>
            </a:rPr>
            <a:t>Sensorineural</a:t>
          </a:r>
          <a:r>
            <a:rPr lang="en-GB" baseline="0" dirty="0"/>
            <a:t> hearing loss</a:t>
          </a:r>
          <a:endParaRPr lang="en-US" dirty="0"/>
        </a:p>
      </dgm:t>
    </dgm:pt>
    <dgm:pt modelId="{EA7EABE0-9CB3-486A-8912-8AEC63E3B568}" type="parTrans" cxnId="{C7B65494-1EAE-481C-B40D-CE1AB8DF5A52}">
      <dgm:prSet/>
      <dgm:spPr/>
      <dgm:t>
        <a:bodyPr/>
        <a:lstStyle/>
        <a:p>
          <a:endParaRPr lang="en-US"/>
        </a:p>
      </dgm:t>
    </dgm:pt>
    <dgm:pt modelId="{4BB63933-CB6B-47B9-8356-C50000DE7D9D}" type="sibTrans" cxnId="{C7B65494-1EAE-481C-B40D-CE1AB8DF5A52}">
      <dgm:prSet/>
      <dgm:spPr/>
      <dgm:t>
        <a:bodyPr/>
        <a:lstStyle/>
        <a:p>
          <a:endParaRPr lang="en-US"/>
        </a:p>
      </dgm:t>
    </dgm:pt>
    <dgm:pt modelId="{EC3EA003-B111-4B3A-969B-5DB4BEDF72AB}">
      <dgm:prSet/>
      <dgm:spPr/>
      <dgm:t>
        <a:bodyPr/>
        <a:lstStyle/>
        <a:p>
          <a:r>
            <a:rPr lang="en-GB" baseline="0" dirty="0">
              <a:latin typeface="Tw Cen MT" panose="020B0602020104020603"/>
            </a:rPr>
            <a:t>Polyarthritis</a:t>
          </a:r>
          <a:endParaRPr lang="en-US" dirty="0"/>
        </a:p>
      </dgm:t>
    </dgm:pt>
    <dgm:pt modelId="{8A25DC99-F9FB-421C-BE68-D35203688D2E}" type="parTrans" cxnId="{F0EF6FF5-EE93-49AB-9F88-CCDBEEE1F4B6}">
      <dgm:prSet/>
      <dgm:spPr/>
      <dgm:t>
        <a:bodyPr/>
        <a:lstStyle/>
        <a:p>
          <a:endParaRPr lang="en-US"/>
        </a:p>
      </dgm:t>
    </dgm:pt>
    <dgm:pt modelId="{2D1E1D21-5D6E-480E-B96D-CD02EAF1BF3D}" type="sibTrans" cxnId="{F0EF6FF5-EE93-49AB-9F88-CCDBEEE1F4B6}">
      <dgm:prSet/>
      <dgm:spPr/>
      <dgm:t>
        <a:bodyPr/>
        <a:lstStyle/>
        <a:p>
          <a:endParaRPr lang="en-US"/>
        </a:p>
      </dgm:t>
    </dgm:pt>
    <dgm:pt modelId="{0F55403F-46F7-4F1E-B56C-32A3598AAE57}">
      <dgm:prSet/>
      <dgm:spPr/>
      <dgm:t>
        <a:bodyPr/>
        <a:lstStyle/>
        <a:p>
          <a:r>
            <a:rPr lang="en-GB" baseline="0" dirty="0"/>
            <a:t>AA amyloidosis</a:t>
          </a:r>
          <a:endParaRPr lang="en-US" dirty="0"/>
        </a:p>
      </dgm:t>
    </dgm:pt>
    <dgm:pt modelId="{D5EDA0A3-6C12-4044-B38F-835671E059B4}" type="parTrans" cxnId="{789D1280-256E-495E-84EF-5A85D49933B7}">
      <dgm:prSet/>
      <dgm:spPr/>
      <dgm:t>
        <a:bodyPr/>
        <a:lstStyle/>
        <a:p>
          <a:endParaRPr lang="en-US"/>
        </a:p>
      </dgm:t>
    </dgm:pt>
    <dgm:pt modelId="{2798B430-01EE-4356-BACC-264EDF98D460}" type="sibTrans" cxnId="{789D1280-256E-495E-84EF-5A85D49933B7}">
      <dgm:prSet/>
      <dgm:spPr/>
      <dgm:t>
        <a:bodyPr/>
        <a:lstStyle/>
        <a:p>
          <a:endParaRPr lang="en-US"/>
        </a:p>
      </dgm:t>
    </dgm:pt>
    <dgm:pt modelId="{7264D7FE-0DA7-4A69-B9B6-F6399E2F3CE0}" type="pres">
      <dgm:prSet presAssocID="{F057F33A-719A-4FFD-9202-CAD86975F5B0}" presName="linear" presStyleCnt="0">
        <dgm:presLayoutVars>
          <dgm:animLvl val="lvl"/>
          <dgm:resizeHandles val="exact"/>
        </dgm:presLayoutVars>
      </dgm:prSet>
      <dgm:spPr/>
    </dgm:pt>
    <dgm:pt modelId="{D571C658-D6D0-4875-8192-D97287B20174}" type="pres">
      <dgm:prSet presAssocID="{F8804EA4-522F-4E4E-B373-25971B7C5783}" presName="parentText" presStyleLbl="node1" presStyleIdx="0" presStyleCnt="4">
        <dgm:presLayoutVars>
          <dgm:chMax val="0"/>
          <dgm:bulletEnabled val="1"/>
        </dgm:presLayoutVars>
      </dgm:prSet>
      <dgm:spPr/>
    </dgm:pt>
    <dgm:pt modelId="{871327AB-1FC1-4D1D-898F-EBD1645CB1FE}" type="pres">
      <dgm:prSet presAssocID="{46B77D0C-39A0-4B21-A85B-368E6A7D79AA}" presName="spacer" presStyleCnt="0"/>
      <dgm:spPr/>
    </dgm:pt>
    <dgm:pt modelId="{C6DA7FFB-362F-4D6D-AC9E-E82336D4C5F0}" type="pres">
      <dgm:prSet presAssocID="{0D3141B0-B220-4DAF-A772-B117B6C0EB3F}" presName="parentText" presStyleLbl="node1" presStyleIdx="1" presStyleCnt="4">
        <dgm:presLayoutVars>
          <dgm:chMax val="0"/>
          <dgm:bulletEnabled val="1"/>
        </dgm:presLayoutVars>
      </dgm:prSet>
      <dgm:spPr/>
    </dgm:pt>
    <dgm:pt modelId="{10255288-47C5-4E8B-953B-152E9780F783}" type="pres">
      <dgm:prSet presAssocID="{4BB63933-CB6B-47B9-8356-C50000DE7D9D}" presName="spacer" presStyleCnt="0"/>
      <dgm:spPr/>
    </dgm:pt>
    <dgm:pt modelId="{5DD9AC7F-F8A7-4862-9663-A26CDA9DF084}" type="pres">
      <dgm:prSet presAssocID="{EC3EA003-B111-4B3A-969B-5DB4BEDF72AB}" presName="parentText" presStyleLbl="node1" presStyleIdx="2" presStyleCnt="4">
        <dgm:presLayoutVars>
          <dgm:chMax val="0"/>
          <dgm:bulletEnabled val="1"/>
        </dgm:presLayoutVars>
      </dgm:prSet>
      <dgm:spPr/>
    </dgm:pt>
    <dgm:pt modelId="{BE34D221-5A0C-4EB2-B5AC-A1A7955B02FC}" type="pres">
      <dgm:prSet presAssocID="{2D1E1D21-5D6E-480E-B96D-CD02EAF1BF3D}" presName="spacer" presStyleCnt="0"/>
      <dgm:spPr/>
    </dgm:pt>
    <dgm:pt modelId="{A143E33A-BC6B-429B-AA27-9A4D4F127DE2}" type="pres">
      <dgm:prSet presAssocID="{0F55403F-46F7-4F1E-B56C-32A3598AAE57}" presName="parentText" presStyleLbl="node1" presStyleIdx="3" presStyleCnt="4">
        <dgm:presLayoutVars>
          <dgm:chMax val="0"/>
          <dgm:bulletEnabled val="1"/>
        </dgm:presLayoutVars>
      </dgm:prSet>
      <dgm:spPr/>
    </dgm:pt>
  </dgm:ptLst>
  <dgm:cxnLst>
    <dgm:cxn modelId="{37404A01-D6DF-4B03-B0D5-92BE59F96BA3}" type="presOf" srcId="{F057F33A-719A-4FFD-9202-CAD86975F5B0}" destId="{7264D7FE-0DA7-4A69-B9B6-F6399E2F3CE0}" srcOrd="0" destOrd="0" presId="urn:microsoft.com/office/officeart/2005/8/layout/vList2"/>
    <dgm:cxn modelId="{6E97B53D-034A-40FE-A972-72D1C033F64A}" type="presOf" srcId="{F8804EA4-522F-4E4E-B373-25971B7C5783}" destId="{D571C658-D6D0-4875-8192-D97287B20174}" srcOrd="0" destOrd="0" presId="urn:microsoft.com/office/officeart/2005/8/layout/vList2"/>
    <dgm:cxn modelId="{789D1280-256E-495E-84EF-5A85D49933B7}" srcId="{F057F33A-719A-4FFD-9202-CAD86975F5B0}" destId="{0F55403F-46F7-4F1E-B56C-32A3598AAE57}" srcOrd="3" destOrd="0" parTransId="{D5EDA0A3-6C12-4044-B38F-835671E059B4}" sibTransId="{2798B430-01EE-4356-BACC-264EDF98D460}"/>
    <dgm:cxn modelId="{796DBD86-E1C7-47A4-8897-66244B06E044}" srcId="{F057F33A-719A-4FFD-9202-CAD86975F5B0}" destId="{F8804EA4-522F-4E4E-B373-25971B7C5783}" srcOrd="0" destOrd="0" parTransId="{009B3AF4-671B-4D30-B3D8-EA43AC3FFBEC}" sibTransId="{46B77D0C-39A0-4B21-A85B-368E6A7D79AA}"/>
    <dgm:cxn modelId="{8178C28D-5DFB-4A4E-B355-C100A52D622F}" type="presOf" srcId="{0D3141B0-B220-4DAF-A772-B117B6C0EB3F}" destId="{C6DA7FFB-362F-4D6D-AC9E-E82336D4C5F0}" srcOrd="0" destOrd="0" presId="urn:microsoft.com/office/officeart/2005/8/layout/vList2"/>
    <dgm:cxn modelId="{C7B65494-1EAE-481C-B40D-CE1AB8DF5A52}" srcId="{F057F33A-719A-4FFD-9202-CAD86975F5B0}" destId="{0D3141B0-B220-4DAF-A772-B117B6C0EB3F}" srcOrd="1" destOrd="0" parTransId="{EA7EABE0-9CB3-486A-8912-8AEC63E3B568}" sibTransId="{4BB63933-CB6B-47B9-8356-C50000DE7D9D}"/>
    <dgm:cxn modelId="{403BE199-B173-4B58-BCE4-039C8252C2C4}" type="presOf" srcId="{0F55403F-46F7-4F1E-B56C-32A3598AAE57}" destId="{A143E33A-BC6B-429B-AA27-9A4D4F127DE2}" srcOrd="0" destOrd="0" presId="urn:microsoft.com/office/officeart/2005/8/layout/vList2"/>
    <dgm:cxn modelId="{5B2810BC-9031-4031-A22C-85D33ADB7010}" type="presOf" srcId="{EC3EA003-B111-4B3A-969B-5DB4BEDF72AB}" destId="{5DD9AC7F-F8A7-4862-9663-A26CDA9DF084}" srcOrd="0" destOrd="0" presId="urn:microsoft.com/office/officeart/2005/8/layout/vList2"/>
    <dgm:cxn modelId="{F0EF6FF5-EE93-49AB-9F88-CCDBEEE1F4B6}" srcId="{F057F33A-719A-4FFD-9202-CAD86975F5B0}" destId="{EC3EA003-B111-4B3A-969B-5DB4BEDF72AB}" srcOrd="2" destOrd="0" parTransId="{8A25DC99-F9FB-421C-BE68-D35203688D2E}" sibTransId="{2D1E1D21-5D6E-480E-B96D-CD02EAF1BF3D}"/>
    <dgm:cxn modelId="{9B47AAAA-CCA9-4D95-A5AB-7DF4F1BF0648}" type="presParOf" srcId="{7264D7FE-0DA7-4A69-B9B6-F6399E2F3CE0}" destId="{D571C658-D6D0-4875-8192-D97287B20174}" srcOrd="0" destOrd="0" presId="urn:microsoft.com/office/officeart/2005/8/layout/vList2"/>
    <dgm:cxn modelId="{52624D04-F4E8-4C28-A4B5-B5A310DC603E}" type="presParOf" srcId="{7264D7FE-0DA7-4A69-B9B6-F6399E2F3CE0}" destId="{871327AB-1FC1-4D1D-898F-EBD1645CB1FE}" srcOrd="1" destOrd="0" presId="urn:microsoft.com/office/officeart/2005/8/layout/vList2"/>
    <dgm:cxn modelId="{7832433D-360E-4367-A641-51B2471F890D}" type="presParOf" srcId="{7264D7FE-0DA7-4A69-B9B6-F6399E2F3CE0}" destId="{C6DA7FFB-362F-4D6D-AC9E-E82336D4C5F0}" srcOrd="2" destOrd="0" presId="urn:microsoft.com/office/officeart/2005/8/layout/vList2"/>
    <dgm:cxn modelId="{744A6158-1720-4DB6-9B0B-8FC78C836C55}" type="presParOf" srcId="{7264D7FE-0DA7-4A69-B9B6-F6399E2F3CE0}" destId="{10255288-47C5-4E8B-953B-152E9780F783}" srcOrd="3" destOrd="0" presId="urn:microsoft.com/office/officeart/2005/8/layout/vList2"/>
    <dgm:cxn modelId="{438D30ED-FA71-4485-9C2A-154EDEEFF37A}" type="presParOf" srcId="{7264D7FE-0DA7-4A69-B9B6-F6399E2F3CE0}" destId="{5DD9AC7F-F8A7-4862-9663-A26CDA9DF084}" srcOrd="4" destOrd="0" presId="urn:microsoft.com/office/officeart/2005/8/layout/vList2"/>
    <dgm:cxn modelId="{D126EC66-0AED-48E8-ABB4-C94A697AE3A9}" type="presParOf" srcId="{7264D7FE-0DA7-4A69-B9B6-F6399E2F3CE0}" destId="{BE34D221-5A0C-4EB2-B5AC-A1A7955B02FC}" srcOrd="5" destOrd="0" presId="urn:microsoft.com/office/officeart/2005/8/layout/vList2"/>
    <dgm:cxn modelId="{1E056340-F044-44BF-9ABE-27D679ECD3E1}" type="presParOf" srcId="{7264D7FE-0DA7-4A69-B9B6-F6399E2F3CE0}" destId="{A143E33A-BC6B-429B-AA27-9A4D4F127DE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6785E9-235A-4D85-9F1F-2E1BE872ED42}"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A16FB921-B947-4D6B-922D-FB27D0AB1DAA}">
      <dgm:prSet/>
      <dgm:spPr/>
      <dgm:t>
        <a:bodyPr/>
        <a:lstStyle/>
        <a:p>
          <a:r>
            <a:rPr lang="en-GB" baseline="0" dirty="0">
              <a:latin typeface="Tw Cen MT" panose="020B0602020104020603"/>
            </a:rPr>
            <a:t>Most</a:t>
          </a:r>
          <a:r>
            <a:rPr lang="en-GB" baseline="0" dirty="0"/>
            <a:t> severe CAPS syndrome </a:t>
          </a:r>
          <a:endParaRPr lang="en-US" dirty="0"/>
        </a:p>
      </dgm:t>
    </dgm:pt>
    <dgm:pt modelId="{A671D3BC-E2A8-4FC5-9CB8-2DA134F48FDE}" type="parTrans" cxnId="{42FEA5B7-77EF-4F0A-AC31-60043063CACC}">
      <dgm:prSet/>
      <dgm:spPr/>
      <dgm:t>
        <a:bodyPr/>
        <a:lstStyle/>
        <a:p>
          <a:endParaRPr lang="en-US"/>
        </a:p>
      </dgm:t>
    </dgm:pt>
    <dgm:pt modelId="{91E41BBE-6B95-4293-B26B-BF087C9B4165}" type="sibTrans" cxnId="{42FEA5B7-77EF-4F0A-AC31-60043063CACC}">
      <dgm:prSet/>
      <dgm:spPr/>
      <dgm:t>
        <a:bodyPr/>
        <a:lstStyle/>
        <a:p>
          <a:endParaRPr lang="en-US"/>
        </a:p>
      </dgm:t>
    </dgm:pt>
    <dgm:pt modelId="{F3B31E24-512B-4BF0-837F-7AA40026CC84}">
      <dgm:prSet/>
      <dgm:spPr/>
      <dgm:t>
        <a:bodyPr/>
        <a:lstStyle/>
        <a:p>
          <a:r>
            <a:rPr lang="en-GB" baseline="0" dirty="0">
              <a:latin typeface="Tw Cen MT" panose="020B0602020104020603"/>
            </a:rPr>
            <a:t>Characterised</a:t>
          </a:r>
          <a:r>
            <a:rPr lang="en-GB" baseline="0" dirty="0"/>
            <a:t> by continuous flares with neutrophilic aseptic meningitis, dysmorphism, mental retardation, sensorineural deafness and deforming arthropathy. </a:t>
          </a:r>
          <a:endParaRPr lang="en-US" dirty="0"/>
        </a:p>
      </dgm:t>
    </dgm:pt>
    <dgm:pt modelId="{77612AD3-DA0A-4BEE-9B9D-7BFBDD7E98AD}" type="parTrans" cxnId="{5AD9D740-3B6A-4DE4-87F3-0DFCF753A490}">
      <dgm:prSet/>
      <dgm:spPr/>
      <dgm:t>
        <a:bodyPr/>
        <a:lstStyle/>
        <a:p>
          <a:endParaRPr lang="en-US"/>
        </a:p>
      </dgm:t>
    </dgm:pt>
    <dgm:pt modelId="{B7BF0BFB-31FF-4594-B86E-1C966A40878A}" type="sibTrans" cxnId="{5AD9D740-3B6A-4DE4-87F3-0DFCF753A490}">
      <dgm:prSet/>
      <dgm:spPr/>
      <dgm:t>
        <a:bodyPr/>
        <a:lstStyle/>
        <a:p>
          <a:endParaRPr lang="en-US"/>
        </a:p>
      </dgm:t>
    </dgm:pt>
    <dgm:pt modelId="{136D4D0E-D496-4D89-8325-90E600F9DDD8}">
      <dgm:prSet/>
      <dgm:spPr/>
      <dgm:t>
        <a:bodyPr/>
        <a:lstStyle/>
        <a:p>
          <a:r>
            <a:rPr lang="en-GB" baseline="0" dirty="0"/>
            <a:t>Children present in the first few weeks of life with urticated erythematous papules and plaques, often in a figurate pattern.</a:t>
          </a:r>
          <a:endParaRPr lang="en-US" dirty="0"/>
        </a:p>
      </dgm:t>
    </dgm:pt>
    <dgm:pt modelId="{8CFBDAEB-B205-4E58-96E1-AA39A754F9C7}" type="parTrans" cxnId="{ACE7A650-3ED6-4BF9-B869-A72D33A4C533}">
      <dgm:prSet/>
      <dgm:spPr/>
      <dgm:t>
        <a:bodyPr/>
        <a:lstStyle/>
        <a:p>
          <a:endParaRPr lang="en-US"/>
        </a:p>
      </dgm:t>
    </dgm:pt>
    <dgm:pt modelId="{0CBC08DB-F0F0-4C7B-88EB-062D3C72BAC1}" type="sibTrans" cxnId="{ACE7A650-3ED6-4BF9-B869-A72D33A4C533}">
      <dgm:prSet/>
      <dgm:spPr/>
      <dgm:t>
        <a:bodyPr/>
        <a:lstStyle/>
        <a:p>
          <a:endParaRPr lang="en-US"/>
        </a:p>
      </dgm:t>
    </dgm:pt>
    <dgm:pt modelId="{77CDA719-66FA-4DDA-8801-698D89110F3E}">
      <dgm:prSet/>
      <dgm:spPr/>
      <dgm:t>
        <a:bodyPr/>
        <a:lstStyle/>
        <a:p>
          <a:r>
            <a:rPr lang="en-GB" baseline="0" dirty="0"/>
            <a:t>Lesions feel tight and warm but not pruritic. </a:t>
          </a:r>
          <a:endParaRPr lang="en-US" dirty="0"/>
        </a:p>
      </dgm:t>
    </dgm:pt>
    <dgm:pt modelId="{CF1F1293-A0C0-474E-84CF-3902B80D8874}" type="parTrans" cxnId="{5D06C474-A4C2-4794-9DE5-B1389F8E92CA}">
      <dgm:prSet/>
      <dgm:spPr/>
      <dgm:t>
        <a:bodyPr/>
        <a:lstStyle/>
        <a:p>
          <a:endParaRPr lang="en-US"/>
        </a:p>
      </dgm:t>
    </dgm:pt>
    <dgm:pt modelId="{0A0B2E71-F7EC-4342-880C-260ED36E77B2}" type="sibTrans" cxnId="{5D06C474-A4C2-4794-9DE5-B1389F8E92CA}">
      <dgm:prSet/>
      <dgm:spPr/>
      <dgm:t>
        <a:bodyPr/>
        <a:lstStyle/>
        <a:p>
          <a:endParaRPr lang="en-US"/>
        </a:p>
      </dgm:t>
    </dgm:pt>
    <dgm:pt modelId="{570E6AA4-BDBB-4F3E-BFE2-4D21AB0F4E47}">
      <dgm:prSet/>
      <dgm:spPr/>
      <dgm:t>
        <a:bodyPr/>
        <a:lstStyle/>
        <a:p>
          <a:r>
            <a:rPr lang="en-GB" baseline="0" dirty="0"/>
            <a:t>facies is characteristic, with frontal bossing, midfacial hypoplasia and saddle nose. </a:t>
          </a:r>
          <a:endParaRPr lang="en-US" dirty="0"/>
        </a:p>
      </dgm:t>
    </dgm:pt>
    <dgm:pt modelId="{8DE8614D-76C3-41B6-829C-6DB415C6E41A}" type="parTrans" cxnId="{6154ECA3-760D-46C1-B98C-D27E1350958C}">
      <dgm:prSet/>
      <dgm:spPr/>
      <dgm:t>
        <a:bodyPr/>
        <a:lstStyle/>
        <a:p>
          <a:endParaRPr lang="en-US"/>
        </a:p>
      </dgm:t>
    </dgm:pt>
    <dgm:pt modelId="{3D45D53D-E02C-459E-89F5-09C3802FE822}" type="sibTrans" cxnId="{6154ECA3-760D-46C1-B98C-D27E1350958C}">
      <dgm:prSet/>
      <dgm:spPr/>
      <dgm:t>
        <a:bodyPr/>
        <a:lstStyle/>
        <a:p>
          <a:endParaRPr lang="en-US"/>
        </a:p>
      </dgm:t>
    </dgm:pt>
    <dgm:pt modelId="{23BA2D1B-2905-4777-9D00-8580D0627B7A}" type="pres">
      <dgm:prSet presAssocID="{076785E9-235A-4D85-9F1F-2E1BE872ED42}" presName="outerComposite" presStyleCnt="0">
        <dgm:presLayoutVars>
          <dgm:chMax val="5"/>
          <dgm:dir/>
          <dgm:resizeHandles val="exact"/>
        </dgm:presLayoutVars>
      </dgm:prSet>
      <dgm:spPr/>
    </dgm:pt>
    <dgm:pt modelId="{E1D1E7A3-EE3B-431F-AC5A-9C9605FCEF7C}" type="pres">
      <dgm:prSet presAssocID="{076785E9-235A-4D85-9F1F-2E1BE872ED42}" presName="dummyMaxCanvas" presStyleCnt="0">
        <dgm:presLayoutVars/>
      </dgm:prSet>
      <dgm:spPr/>
    </dgm:pt>
    <dgm:pt modelId="{5FAEF551-C7C9-47FE-B1DD-67F38988ECA3}" type="pres">
      <dgm:prSet presAssocID="{076785E9-235A-4D85-9F1F-2E1BE872ED42}" presName="FiveNodes_1" presStyleLbl="node1" presStyleIdx="0" presStyleCnt="5">
        <dgm:presLayoutVars>
          <dgm:bulletEnabled val="1"/>
        </dgm:presLayoutVars>
      </dgm:prSet>
      <dgm:spPr/>
    </dgm:pt>
    <dgm:pt modelId="{0C136033-E621-42E8-966A-2EB9653CE8D0}" type="pres">
      <dgm:prSet presAssocID="{076785E9-235A-4D85-9F1F-2E1BE872ED42}" presName="FiveNodes_2" presStyleLbl="node1" presStyleIdx="1" presStyleCnt="5">
        <dgm:presLayoutVars>
          <dgm:bulletEnabled val="1"/>
        </dgm:presLayoutVars>
      </dgm:prSet>
      <dgm:spPr/>
    </dgm:pt>
    <dgm:pt modelId="{44DA23E4-85C4-4D51-BD2F-6F67EF267B7E}" type="pres">
      <dgm:prSet presAssocID="{076785E9-235A-4D85-9F1F-2E1BE872ED42}" presName="FiveNodes_3" presStyleLbl="node1" presStyleIdx="2" presStyleCnt="5">
        <dgm:presLayoutVars>
          <dgm:bulletEnabled val="1"/>
        </dgm:presLayoutVars>
      </dgm:prSet>
      <dgm:spPr/>
    </dgm:pt>
    <dgm:pt modelId="{A76CFFB1-7F9F-4D89-8F7F-3BAACB6EB7EF}" type="pres">
      <dgm:prSet presAssocID="{076785E9-235A-4D85-9F1F-2E1BE872ED42}" presName="FiveNodes_4" presStyleLbl="node1" presStyleIdx="3" presStyleCnt="5">
        <dgm:presLayoutVars>
          <dgm:bulletEnabled val="1"/>
        </dgm:presLayoutVars>
      </dgm:prSet>
      <dgm:spPr/>
    </dgm:pt>
    <dgm:pt modelId="{65689521-3C01-48B6-A176-2CA5405E3766}" type="pres">
      <dgm:prSet presAssocID="{076785E9-235A-4D85-9F1F-2E1BE872ED42}" presName="FiveNodes_5" presStyleLbl="node1" presStyleIdx="4" presStyleCnt="5">
        <dgm:presLayoutVars>
          <dgm:bulletEnabled val="1"/>
        </dgm:presLayoutVars>
      </dgm:prSet>
      <dgm:spPr/>
    </dgm:pt>
    <dgm:pt modelId="{BE15335A-FBD6-494E-BA4A-1EFC8D45A781}" type="pres">
      <dgm:prSet presAssocID="{076785E9-235A-4D85-9F1F-2E1BE872ED42}" presName="FiveConn_1-2" presStyleLbl="fgAccFollowNode1" presStyleIdx="0" presStyleCnt="4">
        <dgm:presLayoutVars>
          <dgm:bulletEnabled val="1"/>
        </dgm:presLayoutVars>
      </dgm:prSet>
      <dgm:spPr/>
    </dgm:pt>
    <dgm:pt modelId="{B766FD77-1373-4AE9-945F-E8AE72859285}" type="pres">
      <dgm:prSet presAssocID="{076785E9-235A-4D85-9F1F-2E1BE872ED42}" presName="FiveConn_2-3" presStyleLbl="fgAccFollowNode1" presStyleIdx="1" presStyleCnt="4">
        <dgm:presLayoutVars>
          <dgm:bulletEnabled val="1"/>
        </dgm:presLayoutVars>
      </dgm:prSet>
      <dgm:spPr/>
    </dgm:pt>
    <dgm:pt modelId="{87C5DEDA-404D-41AB-B4DA-E96696C71192}" type="pres">
      <dgm:prSet presAssocID="{076785E9-235A-4D85-9F1F-2E1BE872ED42}" presName="FiveConn_3-4" presStyleLbl="fgAccFollowNode1" presStyleIdx="2" presStyleCnt="4">
        <dgm:presLayoutVars>
          <dgm:bulletEnabled val="1"/>
        </dgm:presLayoutVars>
      </dgm:prSet>
      <dgm:spPr/>
    </dgm:pt>
    <dgm:pt modelId="{D8EF3960-ABF8-415F-8248-12DEF211DFF4}" type="pres">
      <dgm:prSet presAssocID="{076785E9-235A-4D85-9F1F-2E1BE872ED42}" presName="FiveConn_4-5" presStyleLbl="fgAccFollowNode1" presStyleIdx="3" presStyleCnt="4">
        <dgm:presLayoutVars>
          <dgm:bulletEnabled val="1"/>
        </dgm:presLayoutVars>
      </dgm:prSet>
      <dgm:spPr/>
    </dgm:pt>
    <dgm:pt modelId="{4C63F82F-0F52-4665-AAA6-B54988055AD3}" type="pres">
      <dgm:prSet presAssocID="{076785E9-235A-4D85-9F1F-2E1BE872ED42}" presName="FiveNodes_1_text" presStyleLbl="node1" presStyleIdx="4" presStyleCnt="5">
        <dgm:presLayoutVars>
          <dgm:bulletEnabled val="1"/>
        </dgm:presLayoutVars>
      </dgm:prSet>
      <dgm:spPr/>
    </dgm:pt>
    <dgm:pt modelId="{3E79ED39-F779-469F-8FA1-0492BAC895F3}" type="pres">
      <dgm:prSet presAssocID="{076785E9-235A-4D85-9F1F-2E1BE872ED42}" presName="FiveNodes_2_text" presStyleLbl="node1" presStyleIdx="4" presStyleCnt="5">
        <dgm:presLayoutVars>
          <dgm:bulletEnabled val="1"/>
        </dgm:presLayoutVars>
      </dgm:prSet>
      <dgm:spPr/>
    </dgm:pt>
    <dgm:pt modelId="{E27C2C5E-A146-4D14-BBA1-489F955464E1}" type="pres">
      <dgm:prSet presAssocID="{076785E9-235A-4D85-9F1F-2E1BE872ED42}" presName="FiveNodes_3_text" presStyleLbl="node1" presStyleIdx="4" presStyleCnt="5">
        <dgm:presLayoutVars>
          <dgm:bulletEnabled val="1"/>
        </dgm:presLayoutVars>
      </dgm:prSet>
      <dgm:spPr/>
    </dgm:pt>
    <dgm:pt modelId="{4B44620C-5D19-4348-9753-EF582048C95D}" type="pres">
      <dgm:prSet presAssocID="{076785E9-235A-4D85-9F1F-2E1BE872ED42}" presName="FiveNodes_4_text" presStyleLbl="node1" presStyleIdx="4" presStyleCnt="5">
        <dgm:presLayoutVars>
          <dgm:bulletEnabled val="1"/>
        </dgm:presLayoutVars>
      </dgm:prSet>
      <dgm:spPr/>
    </dgm:pt>
    <dgm:pt modelId="{31056E40-344A-4759-BCF5-5A2903B786C3}" type="pres">
      <dgm:prSet presAssocID="{076785E9-235A-4D85-9F1F-2E1BE872ED42}" presName="FiveNodes_5_text" presStyleLbl="node1" presStyleIdx="4" presStyleCnt="5">
        <dgm:presLayoutVars>
          <dgm:bulletEnabled val="1"/>
        </dgm:presLayoutVars>
      </dgm:prSet>
      <dgm:spPr/>
    </dgm:pt>
  </dgm:ptLst>
  <dgm:cxnLst>
    <dgm:cxn modelId="{35D5E727-5317-4119-870E-859198E079B8}" type="presOf" srcId="{91E41BBE-6B95-4293-B26B-BF087C9B4165}" destId="{BE15335A-FBD6-494E-BA4A-1EFC8D45A781}" srcOrd="0" destOrd="0" presId="urn:microsoft.com/office/officeart/2005/8/layout/vProcess5"/>
    <dgm:cxn modelId="{5AD9D740-3B6A-4DE4-87F3-0DFCF753A490}" srcId="{076785E9-235A-4D85-9F1F-2E1BE872ED42}" destId="{F3B31E24-512B-4BF0-837F-7AA40026CC84}" srcOrd="1" destOrd="0" parTransId="{77612AD3-DA0A-4BEE-9B9D-7BFBDD7E98AD}" sibTransId="{B7BF0BFB-31FF-4594-B86E-1C966A40878A}"/>
    <dgm:cxn modelId="{CF1F8345-13E1-432D-A1E5-131E454F77BC}" type="presOf" srcId="{570E6AA4-BDBB-4F3E-BFE2-4D21AB0F4E47}" destId="{31056E40-344A-4759-BCF5-5A2903B786C3}" srcOrd="1" destOrd="0" presId="urn:microsoft.com/office/officeart/2005/8/layout/vProcess5"/>
    <dgm:cxn modelId="{ACE7A650-3ED6-4BF9-B869-A72D33A4C533}" srcId="{076785E9-235A-4D85-9F1F-2E1BE872ED42}" destId="{136D4D0E-D496-4D89-8325-90E600F9DDD8}" srcOrd="2" destOrd="0" parTransId="{8CFBDAEB-B205-4E58-96E1-AA39A754F9C7}" sibTransId="{0CBC08DB-F0F0-4C7B-88EB-062D3C72BAC1}"/>
    <dgm:cxn modelId="{5D06C474-A4C2-4794-9DE5-B1389F8E92CA}" srcId="{076785E9-235A-4D85-9F1F-2E1BE872ED42}" destId="{77CDA719-66FA-4DDA-8801-698D89110F3E}" srcOrd="3" destOrd="0" parTransId="{CF1F1293-A0C0-474E-84CF-3902B80D8874}" sibTransId="{0A0B2E71-F7EC-4342-880C-260ED36E77B2}"/>
    <dgm:cxn modelId="{CC0A4E80-B099-4E58-A891-84E5824F922B}" type="presOf" srcId="{F3B31E24-512B-4BF0-837F-7AA40026CC84}" destId="{3E79ED39-F779-469F-8FA1-0492BAC895F3}" srcOrd="1" destOrd="0" presId="urn:microsoft.com/office/officeart/2005/8/layout/vProcess5"/>
    <dgm:cxn modelId="{7B3B9181-A9E7-40C4-A6B4-4904B55FCDEC}" type="presOf" srcId="{0CBC08DB-F0F0-4C7B-88EB-062D3C72BAC1}" destId="{87C5DEDA-404D-41AB-B4DA-E96696C71192}" srcOrd="0" destOrd="0" presId="urn:microsoft.com/office/officeart/2005/8/layout/vProcess5"/>
    <dgm:cxn modelId="{C53FBF89-984A-4199-AD95-8D418A1EACC0}" type="presOf" srcId="{77CDA719-66FA-4DDA-8801-698D89110F3E}" destId="{4B44620C-5D19-4348-9753-EF582048C95D}" srcOrd="1" destOrd="0" presId="urn:microsoft.com/office/officeart/2005/8/layout/vProcess5"/>
    <dgm:cxn modelId="{F5F00297-C36C-49D1-A1C7-40896060FB2F}" type="presOf" srcId="{136D4D0E-D496-4D89-8325-90E600F9DDD8}" destId="{44DA23E4-85C4-4D51-BD2F-6F67EF267B7E}" srcOrd="0" destOrd="0" presId="urn:microsoft.com/office/officeart/2005/8/layout/vProcess5"/>
    <dgm:cxn modelId="{E708B599-612C-42F4-A696-E3B7E0A44E05}" type="presOf" srcId="{076785E9-235A-4D85-9F1F-2E1BE872ED42}" destId="{23BA2D1B-2905-4777-9D00-8580D0627B7A}" srcOrd="0" destOrd="0" presId="urn:microsoft.com/office/officeart/2005/8/layout/vProcess5"/>
    <dgm:cxn modelId="{6158799C-BB70-4481-808A-1DA6C6916537}" type="presOf" srcId="{570E6AA4-BDBB-4F3E-BFE2-4D21AB0F4E47}" destId="{65689521-3C01-48B6-A176-2CA5405E3766}" srcOrd="0" destOrd="0" presId="urn:microsoft.com/office/officeart/2005/8/layout/vProcess5"/>
    <dgm:cxn modelId="{6154ECA3-760D-46C1-B98C-D27E1350958C}" srcId="{076785E9-235A-4D85-9F1F-2E1BE872ED42}" destId="{570E6AA4-BDBB-4F3E-BFE2-4D21AB0F4E47}" srcOrd="4" destOrd="0" parTransId="{8DE8614D-76C3-41B6-829C-6DB415C6E41A}" sibTransId="{3D45D53D-E02C-459E-89F5-09C3802FE822}"/>
    <dgm:cxn modelId="{42FEA5B7-77EF-4F0A-AC31-60043063CACC}" srcId="{076785E9-235A-4D85-9F1F-2E1BE872ED42}" destId="{A16FB921-B947-4D6B-922D-FB27D0AB1DAA}" srcOrd="0" destOrd="0" parTransId="{A671D3BC-E2A8-4FC5-9CB8-2DA134F48FDE}" sibTransId="{91E41BBE-6B95-4293-B26B-BF087C9B4165}"/>
    <dgm:cxn modelId="{93BC11BC-AD16-4359-B0DB-B0F026892D47}" type="presOf" srcId="{136D4D0E-D496-4D89-8325-90E600F9DDD8}" destId="{E27C2C5E-A146-4D14-BBA1-489F955464E1}" srcOrd="1" destOrd="0" presId="urn:microsoft.com/office/officeart/2005/8/layout/vProcess5"/>
    <dgm:cxn modelId="{A80FFEC1-68A9-47BB-8762-CC3263851A9A}" type="presOf" srcId="{A16FB921-B947-4D6B-922D-FB27D0AB1DAA}" destId="{4C63F82F-0F52-4665-AAA6-B54988055AD3}" srcOrd="1" destOrd="0" presId="urn:microsoft.com/office/officeart/2005/8/layout/vProcess5"/>
    <dgm:cxn modelId="{34773ACA-3504-4201-8D01-E25DCB4C2D2D}" type="presOf" srcId="{77CDA719-66FA-4DDA-8801-698D89110F3E}" destId="{A76CFFB1-7F9F-4D89-8F7F-3BAACB6EB7EF}" srcOrd="0" destOrd="0" presId="urn:microsoft.com/office/officeart/2005/8/layout/vProcess5"/>
    <dgm:cxn modelId="{B270E0D5-FEC1-447C-9590-C0A31E1BA713}" type="presOf" srcId="{F3B31E24-512B-4BF0-837F-7AA40026CC84}" destId="{0C136033-E621-42E8-966A-2EB9653CE8D0}" srcOrd="0" destOrd="0" presId="urn:microsoft.com/office/officeart/2005/8/layout/vProcess5"/>
    <dgm:cxn modelId="{F1FFE0E3-9F56-4F07-BD84-5F9B46DC0F4B}" type="presOf" srcId="{0A0B2E71-F7EC-4342-880C-260ED36E77B2}" destId="{D8EF3960-ABF8-415F-8248-12DEF211DFF4}" srcOrd="0" destOrd="0" presId="urn:microsoft.com/office/officeart/2005/8/layout/vProcess5"/>
    <dgm:cxn modelId="{01FE5DF5-1817-46E9-B001-1DC32EE76FDA}" type="presOf" srcId="{A16FB921-B947-4D6B-922D-FB27D0AB1DAA}" destId="{5FAEF551-C7C9-47FE-B1DD-67F38988ECA3}" srcOrd="0" destOrd="0" presId="urn:microsoft.com/office/officeart/2005/8/layout/vProcess5"/>
    <dgm:cxn modelId="{7BEDC6F7-943A-4F7D-9963-52D6A25D34B8}" type="presOf" srcId="{B7BF0BFB-31FF-4594-B86E-1C966A40878A}" destId="{B766FD77-1373-4AE9-945F-E8AE72859285}" srcOrd="0" destOrd="0" presId="urn:microsoft.com/office/officeart/2005/8/layout/vProcess5"/>
    <dgm:cxn modelId="{852AB60B-A912-4C40-B5CB-FFE21B9C3F19}" type="presParOf" srcId="{23BA2D1B-2905-4777-9D00-8580D0627B7A}" destId="{E1D1E7A3-EE3B-431F-AC5A-9C9605FCEF7C}" srcOrd="0" destOrd="0" presId="urn:microsoft.com/office/officeart/2005/8/layout/vProcess5"/>
    <dgm:cxn modelId="{4334DC7B-645B-43F7-9AA2-5779BE10701E}" type="presParOf" srcId="{23BA2D1B-2905-4777-9D00-8580D0627B7A}" destId="{5FAEF551-C7C9-47FE-B1DD-67F38988ECA3}" srcOrd="1" destOrd="0" presId="urn:microsoft.com/office/officeart/2005/8/layout/vProcess5"/>
    <dgm:cxn modelId="{06B5739C-1163-415D-B676-B9A54C58AB15}" type="presParOf" srcId="{23BA2D1B-2905-4777-9D00-8580D0627B7A}" destId="{0C136033-E621-42E8-966A-2EB9653CE8D0}" srcOrd="2" destOrd="0" presId="urn:microsoft.com/office/officeart/2005/8/layout/vProcess5"/>
    <dgm:cxn modelId="{BF96F102-A048-44A2-9206-A58A687C1063}" type="presParOf" srcId="{23BA2D1B-2905-4777-9D00-8580D0627B7A}" destId="{44DA23E4-85C4-4D51-BD2F-6F67EF267B7E}" srcOrd="3" destOrd="0" presId="urn:microsoft.com/office/officeart/2005/8/layout/vProcess5"/>
    <dgm:cxn modelId="{5C93CA98-5AD8-41A3-9894-42554897F0A9}" type="presParOf" srcId="{23BA2D1B-2905-4777-9D00-8580D0627B7A}" destId="{A76CFFB1-7F9F-4D89-8F7F-3BAACB6EB7EF}" srcOrd="4" destOrd="0" presId="urn:microsoft.com/office/officeart/2005/8/layout/vProcess5"/>
    <dgm:cxn modelId="{341C37E1-2624-4F45-A36F-8544BFD5DFCE}" type="presParOf" srcId="{23BA2D1B-2905-4777-9D00-8580D0627B7A}" destId="{65689521-3C01-48B6-A176-2CA5405E3766}" srcOrd="5" destOrd="0" presId="urn:microsoft.com/office/officeart/2005/8/layout/vProcess5"/>
    <dgm:cxn modelId="{0308F71B-ED67-4465-8BC4-3A119545671A}" type="presParOf" srcId="{23BA2D1B-2905-4777-9D00-8580D0627B7A}" destId="{BE15335A-FBD6-494E-BA4A-1EFC8D45A781}" srcOrd="6" destOrd="0" presId="urn:microsoft.com/office/officeart/2005/8/layout/vProcess5"/>
    <dgm:cxn modelId="{C2D9B4C2-DB43-4758-992B-CFE42FF675CF}" type="presParOf" srcId="{23BA2D1B-2905-4777-9D00-8580D0627B7A}" destId="{B766FD77-1373-4AE9-945F-E8AE72859285}" srcOrd="7" destOrd="0" presId="urn:microsoft.com/office/officeart/2005/8/layout/vProcess5"/>
    <dgm:cxn modelId="{D52EFC81-2465-47AF-B460-44AA59113ED8}" type="presParOf" srcId="{23BA2D1B-2905-4777-9D00-8580D0627B7A}" destId="{87C5DEDA-404D-41AB-B4DA-E96696C71192}" srcOrd="8" destOrd="0" presId="urn:microsoft.com/office/officeart/2005/8/layout/vProcess5"/>
    <dgm:cxn modelId="{386986BE-5C91-4B5C-8AA8-EC82327995DB}" type="presParOf" srcId="{23BA2D1B-2905-4777-9D00-8580D0627B7A}" destId="{D8EF3960-ABF8-415F-8248-12DEF211DFF4}" srcOrd="9" destOrd="0" presId="urn:microsoft.com/office/officeart/2005/8/layout/vProcess5"/>
    <dgm:cxn modelId="{262E9137-E0BD-4375-B182-8F2C7405A589}" type="presParOf" srcId="{23BA2D1B-2905-4777-9D00-8580D0627B7A}" destId="{4C63F82F-0F52-4665-AAA6-B54988055AD3}" srcOrd="10" destOrd="0" presId="urn:microsoft.com/office/officeart/2005/8/layout/vProcess5"/>
    <dgm:cxn modelId="{46633984-5440-44E0-9C21-FA72A8A87F2B}" type="presParOf" srcId="{23BA2D1B-2905-4777-9D00-8580D0627B7A}" destId="{3E79ED39-F779-469F-8FA1-0492BAC895F3}" srcOrd="11" destOrd="0" presId="urn:microsoft.com/office/officeart/2005/8/layout/vProcess5"/>
    <dgm:cxn modelId="{6C3E5453-E706-40AC-937B-C54724B9E81D}" type="presParOf" srcId="{23BA2D1B-2905-4777-9D00-8580D0627B7A}" destId="{E27C2C5E-A146-4D14-BBA1-489F955464E1}" srcOrd="12" destOrd="0" presId="urn:microsoft.com/office/officeart/2005/8/layout/vProcess5"/>
    <dgm:cxn modelId="{5552BBD1-2C6F-4F78-A952-4B28068C77CC}" type="presParOf" srcId="{23BA2D1B-2905-4777-9D00-8580D0627B7A}" destId="{4B44620C-5D19-4348-9753-EF582048C95D}" srcOrd="13" destOrd="0" presId="urn:microsoft.com/office/officeart/2005/8/layout/vProcess5"/>
    <dgm:cxn modelId="{4AD7AAF2-23F4-4ACE-8310-8F251998B23C}" type="presParOf" srcId="{23BA2D1B-2905-4777-9D00-8580D0627B7A}" destId="{31056E40-344A-4759-BCF5-5A2903B786C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10A7D4-6EB1-4EE5-963D-688725DAFCC5}"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D41DE33C-D8BD-48A6-A1F9-5F0680D43074}">
      <dgm:prSet/>
      <dgm:spPr/>
      <dgm:t>
        <a:bodyPr/>
        <a:lstStyle/>
        <a:p>
          <a:r>
            <a:rPr lang="en-GB"/>
            <a:t>Arthralgia progress to a large joint polyarthritis with joint enlargement and loss of function.</a:t>
          </a:r>
          <a:endParaRPr lang="en-US"/>
        </a:p>
      </dgm:t>
    </dgm:pt>
    <dgm:pt modelId="{21354055-09BA-4A84-88D7-64F5B1C5E244}" type="parTrans" cxnId="{9E5583C9-B59D-432F-B2A6-A5530E4B6BA9}">
      <dgm:prSet/>
      <dgm:spPr/>
      <dgm:t>
        <a:bodyPr/>
        <a:lstStyle/>
        <a:p>
          <a:endParaRPr lang="en-US"/>
        </a:p>
      </dgm:t>
    </dgm:pt>
    <dgm:pt modelId="{02E8D537-C541-494D-A83E-28D404E3C62B}" type="sibTrans" cxnId="{9E5583C9-B59D-432F-B2A6-A5530E4B6BA9}">
      <dgm:prSet/>
      <dgm:spPr/>
      <dgm:t>
        <a:bodyPr/>
        <a:lstStyle/>
        <a:p>
          <a:endParaRPr lang="en-US"/>
        </a:p>
      </dgm:t>
    </dgm:pt>
    <dgm:pt modelId="{7F02A90B-9C2B-4B93-919B-0BABAF7CDC0A}">
      <dgm:prSet/>
      <dgm:spPr/>
      <dgm:t>
        <a:bodyPr/>
        <a:lstStyle/>
        <a:p>
          <a:r>
            <a:rPr lang="en-GB"/>
            <a:t>Radiologically :-  abnormal endochondral ossification, leading to calcified masses in the joints.</a:t>
          </a:r>
          <a:endParaRPr lang="en-US"/>
        </a:p>
      </dgm:t>
    </dgm:pt>
    <dgm:pt modelId="{970D10FA-6B20-4A03-94F4-78DAA2BC39A6}" type="parTrans" cxnId="{49CF96B9-A30F-4020-AD67-08A03E5BA936}">
      <dgm:prSet/>
      <dgm:spPr/>
      <dgm:t>
        <a:bodyPr/>
        <a:lstStyle/>
        <a:p>
          <a:endParaRPr lang="en-US"/>
        </a:p>
      </dgm:t>
    </dgm:pt>
    <dgm:pt modelId="{15C19F3A-029C-4CAA-8948-D0D576A52B6C}" type="sibTrans" cxnId="{49CF96B9-A30F-4020-AD67-08A03E5BA936}">
      <dgm:prSet/>
      <dgm:spPr/>
      <dgm:t>
        <a:bodyPr/>
        <a:lstStyle/>
        <a:p>
          <a:endParaRPr lang="en-US"/>
        </a:p>
      </dgm:t>
    </dgm:pt>
    <dgm:pt modelId="{47143841-1535-4ED8-AE1F-E147A70D2FDF}">
      <dgm:prSet/>
      <dgm:spPr/>
      <dgm:t>
        <a:bodyPr/>
        <a:lstStyle/>
        <a:p>
          <a:r>
            <a:rPr lang="en-GB"/>
            <a:t>The risk of renal impairment from amyloidosis is greatest in these patients.</a:t>
          </a:r>
          <a:endParaRPr lang="en-US"/>
        </a:p>
      </dgm:t>
    </dgm:pt>
    <dgm:pt modelId="{61DE8CAF-7A88-4FE1-BA51-51D9D97630F6}" type="parTrans" cxnId="{FE6426F6-AB44-4CDF-B44C-1317FC312519}">
      <dgm:prSet/>
      <dgm:spPr/>
      <dgm:t>
        <a:bodyPr/>
        <a:lstStyle/>
        <a:p>
          <a:endParaRPr lang="en-US"/>
        </a:p>
      </dgm:t>
    </dgm:pt>
    <dgm:pt modelId="{B6EE6FE0-2093-4261-9FA4-BE232E07469F}" type="sibTrans" cxnId="{FE6426F6-AB44-4CDF-B44C-1317FC312519}">
      <dgm:prSet/>
      <dgm:spPr/>
      <dgm:t>
        <a:bodyPr/>
        <a:lstStyle/>
        <a:p>
          <a:endParaRPr lang="en-US"/>
        </a:p>
      </dgm:t>
    </dgm:pt>
    <dgm:pt modelId="{69C132CD-88AB-4D74-9A57-F6AE3BB9FABB}" type="pres">
      <dgm:prSet presAssocID="{0C10A7D4-6EB1-4EE5-963D-688725DAFCC5}" presName="outerComposite" presStyleCnt="0">
        <dgm:presLayoutVars>
          <dgm:chMax val="5"/>
          <dgm:dir/>
          <dgm:resizeHandles val="exact"/>
        </dgm:presLayoutVars>
      </dgm:prSet>
      <dgm:spPr/>
    </dgm:pt>
    <dgm:pt modelId="{81B4AED5-D229-43D7-B369-E533F8103DF6}" type="pres">
      <dgm:prSet presAssocID="{0C10A7D4-6EB1-4EE5-963D-688725DAFCC5}" presName="dummyMaxCanvas" presStyleCnt="0">
        <dgm:presLayoutVars/>
      </dgm:prSet>
      <dgm:spPr/>
    </dgm:pt>
    <dgm:pt modelId="{076D096A-B88C-4466-968E-7ABE0B1AB326}" type="pres">
      <dgm:prSet presAssocID="{0C10A7D4-6EB1-4EE5-963D-688725DAFCC5}" presName="ThreeNodes_1" presStyleLbl="node1" presStyleIdx="0" presStyleCnt="3">
        <dgm:presLayoutVars>
          <dgm:bulletEnabled val="1"/>
        </dgm:presLayoutVars>
      </dgm:prSet>
      <dgm:spPr/>
    </dgm:pt>
    <dgm:pt modelId="{2EBA1B1C-F0A9-4254-A711-93241FE8784C}" type="pres">
      <dgm:prSet presAssocID="{0C10A7D4-6EB1-4EE5-963D-688725DAFCC5}" presName="ThreeNodes_2" presStyleLbl="node1" presStyleIdx="1" presStyleCnt="3">
        <dgm:presLayoutVars>
          <dgm:bulletEnabled val="1"/>
        </dgm:presLayoutVars>
      </dgm:prSet>
      <dgm:spPr/>
    </dgm:pt>
    <dgm:pt modelId="{8131050F-AA38-4550-BB3F-8EC71AAD428E}" type="pres">
      <dgm:prSet presAssocID="{0C10A7D4-6EB1-4EE5-963D-688725DAFCC5}" presName="ThreeNodes_3" presStyleLbl="node1" presStyleIdx="2" presStyleCnt="3">
        <dgm:presLayoutVars>
          <dgm:bulletEnabled val="1"/>
        </dgm:presLayoutVars>
      </dgm:prSet>
      <dgm:spPr/>
    </dgm:pt>
    <dgm:pt modelId="{1D581719-A449-4047-B96A-8630260CDA9A}" type="pres">
      <dgm:prSet presAssocID="{0C10A7D4-6EB1-4EE5-963D-688725DAFCC5}" presName="ThreeConn_1-2" presStyleLbl="fgAccFollowNode1" presStyleIdx="0" presStyleCnt="2">
        <dgm:presLayoutVars>
          <dgm:bulletEnabled val="1"/>
        </dgm:presLayoutVars>
      </dgm:prSet>
      <dgm:spPr/>
    </dgm:pt>
    <dgm:pt modelId="{407F877C-7B41-477F-8304-B69796E924FC}" type="pres">
      <dgm:prSet presAssocID="{0C10A7D4-6EB1-4EE5-963D-688725DAFCC5}" presName="ThreeConn_2-3" presStyleLbl="fgAccFollowNode1" presStyleIdx="1" presStyleCnt="2">
        <dgm:presLayoutVars>
          <dgm:bulletEnabled val="1"/>
        </dgm:presLayoutVars>
      </dgm:prSet>
      <dgm:spPr/>
    </dgm:pt>
    <dgm:pt modelId="{AA765204-378E-4809-B4D3-E973B3EBAE05}" type="pres">
      <dgm:prSet presAssocID="{0C10A7D4-6EB1-4EE5-963D-688725DAFCC5}" presName="ThreeNodes_1_text" presStyleLbl="node1" presStyleIdx="2" presStyleCnt="3">
        <dgm:presLayoutVars>
          <dgm:bulletEnabled val="1"/>
        </dgm:presLayoutVars>
      </dgm:prSet>
      <dgm:spPr/>
    </dgm:pt>
    <dgm:pt modelId="{36E44C9D-6BAC-4C2C-9B3E-3336144FBF19}" type="pres">
      <dgm:prSet presAssocID="{0C10A7D4-6EB1-4EE5-963D-688725DAFCC5}" presName="ThreeNodes_2_text" presStyleLbl="node1" presStyleIdx="2" presStyleCnt="3">
        <dgm:presLayoutVars>
          <dgm:bulletEnabled val="1"/>
        </dgm:presLayoutVars>
      </dgm:prSet>
      <dgm:spPr/>
    </dgm:pt>
    <dgm:pt modelId="{844CC45E-FF7B-4AD5-BA16-A3D18BA9F993}" type="pres">
      <dgm:prSet presAssocID="{0C10A7D4-6EB1-4EE5-963D-688725DAFCC5}" presName="ThreeNodes_3_text" presStyleLbl="node1" presStyleIdx="2" presStyleCnt="3">
        <dgm:presLayoutVars>
          <dgm:bulletEnabled val="1"/>
        </dgm:presLayoutVars>
      </dgm:prSet>
      <dgm:spPr/>
    </dgm:pt>
  </dgm:ptLst>
  <dgm:cxnLst>
    <dgm:cxn modelId="{67CDCE1C-47EE-4AE4-9DAB-FDB854C86110}" type="presOf" srcId="{7F02A90B-9C2B-4B93-919B-0BABAF7CDC0A}" destId="{36E44C9D-6BAC-4C2C-9B3E-3336144FBF19}" srcOrd="1" destOrd="0" presId="urn:microsoft.com/office/officeart/2005/8/layout/vProcess5"/>
    <dgm:cxn modelId="{8075245E-A639-42BA-BE76-6FF9A341E85A}" type="presOf" srcId="{D41DE33C-D8BD-48A6-A1F9-5F0680D43074}" destId="{AA765204-378E-4809-B4D3-E973B3EBAE05}" srcOrd="1" destOrd="0" presId="urn:microsoft.com/office/officeart/2005/8/layout/vProcess5"/>
    <dgm:cxn modelId="{D8F27586-0CBF-4530-8C72-4A1FDC3C41D3}" type="presOf" srcId="{02E8D537-C541-494D-A83E-28D404E3C62B}" destId="{1D581719-A449-4047-B96A-8630260CDA9A}" srcOrd="0" destOrd="0" presId="urn:microsoft.com/office/officeart/2005/8/layout/vProcess5"/>
    <dgm:cxn modelId="{3A99369B-08C4-4CA1-A3B0-591F0F6726F9}" type="presOf" srcId="{47143841-1535-4ED8-AE1F-E147A70D2FDF}" destId="{8131050F-AA38-4550-BB3F-8EC71AAD428E}" srcOrd="0" destOrd="0" presId="urn:microsoft.com/office/officeart/2005/8/layout/vProcess5"/>
    <dgm:cxn modelId="{DEB479A4-499F-4B1C-B2E9-4A4E9F9F160B}" type="presOf" srcId="{15C19F3A-029C-4CAA-8948-D0D576A52B6C}" destId="{407F877C-7B41-477F-8304-B69796E924FC}" srcOrd="0" destOrd="0" presId="urn:microsoft.com/office/officeart/2005/8/layout/vProcess5"/>
    <dgm:cxn modelId="{F738CDB0-75E9-4A5F-BE4A-84E61F471288}" type="presOf" srcId="{0C10A7D4-6EB1-4EE5-963D-688725DAFCC5}" destId="{69C132CD-88AB-4D74-9A57-F6AE3BB9FABB}" srcOrd="0" destOrd="0" presId="urn:microsoft.com/office/officeart/2005/8/layout/vProcess5"/>
    <dgm:cxn modelId="{8B788AB2-68BC-4B47-937C-15C5B9993624}" type="presOf" srcId="{7F02A90B-9C2B-4B93-919B-0BABAF7CDC0A}" destId="{2EBA1B1C-F0A9-4254-A711-93241FE8784C}" srcOrd="0" destOrd="0" presId="urn:microsoft.com/office/officeart/2005/8/layout/vProcess5"/>
    <dgm:cxn modelId="{49CF96B9-A30F-4020-AD67-08A03E5BA936}" srcId="{0C10A7D4-6EB1-4EE5-963D-688725DAFCC5}" destId="{7F02A90B-9C2B-4B93-919B-0BABAF7CDC0A}" srcOrd="1" destOrd="0" parTransId="{970D10FA-6B20-4A03-94F4-78DAA2BC39A6}" sibTransId="{15C19F3A-029C-4CAA-8948-D0D576A52B6C}"/>
    <dgm:cxn modelId="{9E5583C9-B59D-432F-B2A6-A5530E4B6BA9}" srcId="{0C10A7D4-6EB1-4EE5-963D-688725DAFCC5}" destId="{D41DE33C-D8BD-48A6-A1F9-5F0680D43074}" srcOrd="0" destOrd="0" parTransId="{21354055-09BA-4A84-88D7-64F5B1C5E244}" sibTransId="{02E8D537-C541-494D-A83E-28D404E3C62B}"/>
    <dgm:cxn modelId="{7FB459E7-C6F5-472D-9E57-34AE39F79AD8}" type="presOf" srcId="{D41DE33C-D8BD-48A6-A1F9-5F0680D43074}" destId="{076D096A-B88C-4466-968E-7ABE0B1AB326}" srcOrd="0" destOrd="0" presId="urn:microsoft.com/office/officeart/2005/8/layout/vProcess5"/>
    <dgm:cxn modelId="{64E0A6F4-8916-4D72-AC5D-BDA68487C97F}" type="presOf" srcId="{47143841-1535-4ED8-AE1F-E147A70D2FDF}" destId="{844CC45E-FF7B-4AD5-BA16-A3D18BA9F993}" srcOrd="1" destOrd="0" presId="urn:microsoft.com/office/officeart/2005/8/layout/vProcess5"/>
    <dgm:cxn modelId="{FE6426F6-AB44-4CDF-B44C-1317FC312519}" srcId="{0C10A7D4-6EB1-4EE5-963D-688725DAFCC5}" destId="{47143841-1535-4ED8-AE1F-E147A70D2FDF}" srcOrd="2" destOrd="0" parTransId="{61DE8CAF-7A88-4FE1-BA51-51D9D97630F6}" sibTransId="{B6EE6FE0-2093-4261-9FA4-BE232E07469F}"/>
    <dgm:cxn modelId="{25FC2FC6-0983-483A-B167-387C51D9FE54}" type="presParOf" srcId="{69C132CD-88AB-4D74-9A57-F6AE3BB9FABB}" destId="{81B4AED5-D229-43D7-B369-E533F8103DF6}" srcOrd="0" destOrd="0" presId="urn:microsoft.com/office/officeart/2005/8/layout/vProcess5"/>
    <dgm:cxn modelId="{EACFFF2D-23FD-4444-9A13-6F498E41EF27}" type="presParOf" srcId="{69C132CD-88AB-4D74-9A57-F6AE3BB9FABB}" destId="{076D096A-B88C-4466-968E-7ABE0B1AB326}" srcOrd="1" destOrd="0" presId="urn:microsoft.com/office/officeart/2005/8/layout/vProcess5"/>
    <dgm:cxn modelId="{2FBB2992-A832-4775-BDB0-DDB70E0D1F7C}" type="presParOf" srcId="{69C132CD-88AB-4D74-9A57-F6AE3BB9FABB}" destId="{2EBA1B1C-F0A9-4254-A711-93241FE8784C}" srcOrd="2" destOrd="0" presId="urn:microsoft.com/office/officeart/2005/8/layout/vProcess5"/>
    <dgm:cxn modelId="{A141B0B1-0D03-4BCF-A88D-C1DAE2E0C256}" type="presParOf" srcId="{69C132CD-88AB-4D74-9A57-F6AE3BB9FABB}" destId="{8131050F-AA38-4550-BB3F-8EC71AAD428E}" srcOrd="3" destOrd="0" presId="urn:microsoft.com/office/officeart/2005/8/layout/vProcess5"/>
    <dgm:cxn modelId="{9DEB37D3-9608-427A-B8D5-C59B9F259533}" type="presParOf" srcId="{69C132CD-88AB-4D74-9A57-F6AE3BB9FABB}" destId="{1D581719-A449-4047-B96A-8630260CDA9A}" srcOrd="4" destOrd="0" presId="urn:microsoft.com/office/officeart/2005/8/layout/vProcess5"/>
    <dgm:cxn modelId="{94129DA0-A110-48C1-BAE1-77FD2B09A059}" type="presParOf" srcId="{69C132CD-88AB-4D74-9A57-F6AE3BB9FABB}" destId="{407F877C-7B41-477F-8304-B69796E924FC}" srcOrd="5" destOrd="0" presId="urn:microsoft.com/office/officeart/2005/8/layout/vProcess5"/>
    <dgm:cxn modelId="{8751974F-243A-43C6-B469-9F4FEBBD38DE}" type="presParOf" srcId="{69C132CD-88AB-4D74-9A57-F6AE3BB9FABB}" destId="{AA765204-378E-4809-B4D3-E973B3EBAE05}" srcOrd="6" destOrd="0" presId="urn:microsoft.com/office/officeart/2005/8/layout/vProcess5"/>
    <dgm:cxn modelId="{BB2BFC9F-D9D5-42A1-9B48-052797C77843}" type="presParOf" srcId="{69C132CD-88AB-4D74-9A57-F6AE3BB9FABB}" destId="{36E44C9D-6BAC-4C2C-9B3E-3336144FBF19}" srcOrd="7" destOrd="0" presId="urn:microsoft.com/office/officeart/2005/8/layout/vProcess5"/>
    <dgm:cxn modelId="{751169E3-DE3B-4B6A-AFA7-EF7B0DB13C6D}" type="presParOf" srcId="{69C132CD-88AB-4D74-9A57-F6AE3BB9FABB}" destId="{844CC45E-FF7B-4AD5-BA16-A3D18BA9F993}"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F039D92-0C29-42F0-AABC-DB9EA8EB4984}"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F87E2CD7-D3DC-470B-83DA-D543262219BC}">
      <dgm:prSet/>
      <dgm:spPr/>
      <dgm:t>
        <a:bodyPr/>
        <a:lstStyle/>
        <a:p>
          <a:r>
            <a:rPr lang="en-GB" baseline="0"/>
            <a:t>Diagnosis is based on typical clinical.</a:t>
          </a:r>
          <a:endParaRPr lang="en-US"/>
        </a:p>
      </dgm:t>
    </dgm:pt>
    <dgm:pt modelId="{90FB97F7-3439-44B0-A362-06E6C282F81A}" type="parTrans" cxnId="{F905516B-1F6C-42F0-B59C-C3E24BAC17D7}">
      <dgm:prSet/>
      <dgm:spPr/>
      <dgm:t>
        <a:bodyPr/>
        <a:lstStyle/>
        <a:p>
          <a:endParaRPr lang="en-US"/>
        </a:p>
      </dgm:t>
    </dgm:pt>
    <dgm:pt modelId="{243C0C2E-C1F6-41DC-9D64-6350479A6784}" type="sibTrans" cxnId="{F905516B-1F6C-42F0-B59C-C3E24BAC17D7}">
      <dgm:prSet phldrT="01" phldr="0"/>
      <dgm:spPr/>
      <dgm:t>
        <a:bodyPr/>
        <a:lstStyle/>
        <a:p>
          <a:r>
            <a:rPr lang="en-US"/>
            <a:t>01</a:t>
          </a:r>
        </a:p>
      </dgm:t>
    </dgm:pt>
    <dgm:pt modelId="{4CC34787-7107-49C6-B593-F1589A5266D2}">
      <dgm:prSet/>
      <dgm:spPr/>
      <dgm:t>
        <a:bodyPr/>
        <a:lstStyle/>
        <a:p>
          <a:r>
            <a:rPr lang="en-GB" baseline="0"/>
            <a:t>Genetic mutation:- An autosomal dominant mutation in the NLRP3/CIAS1 gene.</a:t>
          </a:r>
          <a:endParaRPr lang="en-US"/>
        </a:p>
      </dgm:t>
    </dgm:pt>
    <dgm:pt modelId="{58D2F9E8-DFFD-4724-980D-9D036F40BB07}" type="parTrans" cxnId="{81C2306A-B39C-43B2-BDC0-17A8732A8AA6}">
      <dgm:prSet/>
      <dgm:spPr/>
      <dgm:t>
        <a:bodyPr/>
        <a:lstStyle/>
        <a:p>
          <a:endParaRPr lang="en-US"/>
        </a:p>
      </dgm:t>
    </dgm:pt>
    <dgm:pt modelId="{EECD8A3C-D149-40E9-B3BF-E3EE23C2C662}" type="sibTrans" cxnId="{81C2306A-B39C-43B2-BDC0-17A8732A8AA6}">
      <dgm:prSet phldrT="02" phldr="0"/>
      <dgm:spPr/>
      <dgm:t>
        <a:bodyPr/>
        <a:lstStyle/>
        <a:p>
          <a:r>
            <a:rPr lang="en-US"/>
            <a:t>02</a:t>
          </a:r>
        </a:p>
      </dgm:t>
    </dgm:pt>
    <dgm:pt modelId="{CEC4E8A5-D6C1-4EA6-82D0-2ABF96CA2553}">
      <dgm:prSet/>
      <dgm:spPr/>
      <dgm:t>
        <a:bodyPr/>
        <a:lstStyle/>
        <a:p>
          <a:r>
            <a:rPr lang="en-GB" baseline="0"/>
            <a:t>Cold stimulation tests (ice cube, immersion) can be negative, as exposure to cold air is the usual trigger.</a:t>
          </a:r>
          <a:endParaRPr lang="en-US"/>
        </a:p>
      </dgm:t>
    </dgm:pt>
    <dgm:pt modelId="{8166D051-CA41-4EC4-8631-3226C070DE53}" type="parTrans" cxnId="{9C395A6F-BE71-46A7-A1A9-FB6EE4770BD1}">
      <dgm:prSet/>
      <dgm:spPr/>
      <dgm:t>
        <a:bodyPr/>
        <a:lstStyle/>
        <a:p>
          <a:endParaRPr lang="en-US"/>
        </a:p>
      </dgm:t>
    </dgm:pt>
    <dgm:pt modelId="{C8A2BF57-FE48-46C5-A7B0-52A760A45C43}" type="sibTrans" cxnId="{9C395A6F-BE71-46A7-A1A9-FB6EE4770BD1}">
      <dgm:prSet phldrT="03" phldr="0"/>
      <dgm:spPr/>
      <dgm:t>
        <a:bodyPr/>
        <a:lstStyle/>
        <a:p>
          <a:r>
            <a:rPr lang="en-US"/>
            <a:t>03</a:t>
          </a:r>
        </a:p>
      </dgm:t>
    </dgm:pt>
    <dgm:pt modelId="{73A05736-3838-4870-9E61-F2DDBCF43584}">
      <dgm:prSet/>
      <dgm:spPr/>
      <dgm:t>
        <a:bodyPr/>
        <a:lstStyle/>
        <a:p>
          <a:r>
            <a:rPr lang="en-GB" baseline="0"/>
            <a:t>Regular high frequency audiograms and eye examinations are necessary (Muckle–Wells phenotype).</a:t>
          </a:r>
          <a:endParaRPr lang="en-US"/>
        </a:p>
      </dgm:t>
    </dgm:pt>
    <dgm:pt modelId="{376CEC9C-5F2E-49DF-8EED-1DB8FE88763B}" type="parTrans" cxnId="{AFF7FF53-728B-411B-89B4-2627EE35B597}">
      <dgm:prSet/>
      <dgm:spPr/>
      <dgm:t>
        <a:bodyPr/>
        <a:lstStyle/>
        <a:p>
          <a:endParaRPr lang="en-US"/>
        </a:p>
      </dgm:t>
    </dgm:pt>
    <dgm:pt modelId="{7324CB04-E5CD-4FDE-A5BE-5819B88E2796}" type="sibTrans" cxnId="{AFF7FF53-728B-411B-89B4-2627EE35B597}">
      <dgm:prSet phldrT="04" phldr="0"/>
      <dgm:spPr/>
      <dgm:t>
        <a:bodyPr/>
        <a:lstStyle/>
        <a:p>
          <a:endParaRPr lang="en-US"/>
        </a:p>
      </dgm:t>
    </dgm:pt>
    <dgm:pt modelId="{CB1C182D-63A0-4B6E-B1AA-47F1CB711F52}" type="pres">
      <dgm:prSet presAssocID="{3F039D92-0C29-42F0-AABC-DB9EA8EB4984}" presName="outerComposite" presStyleCnt="0">
        <dgm:presLayoutVars>
          <dgm:chMax val="5"/>
          <dgm:dir/>
          <dgm:resizeHandles val="exact"/>
        </dgm:presLayoutVars>
      </dgm:prSet>
      <dgm:spPr/>
    </dgm:pt>
    <dgm:pt modelId="{F4436852-AD7D-4A8B-87C9-307904C38854}" type="pres">
      <dgm:prSet presAssocID="{3F039D92-0C29-42F0-AABC-DB9EA8EB4984}" presName="dummyMaxCanvas" presStyleCnt="0">
        <dgm:presLayoutVars/>
      </dgm:prSet>
      <dgm:spPr/>
    </dgm:pt>
    <dgm:pt modelId="{447E13A8-32D5-48E3-812B-8922543A0A3B}" type="pres">
      <dgm:prSet presAssocID="{3F039D92-0C29-42F0-AABC-DB9EA8EB4984}" presName="FourNodes_1" presStyleLbl="node1" presStyleIdx="0" presStyleCnt="4">
        <dgm:presLayoutVars>
          <dgm:bulletEnabled val="1"/>
        </dgm:presLayoutVars>
      </dgm:prSet>
      <dgm:spPr/>
    </dgm:pt>
    <dgm:pt modelId="{6DD29E21-EB87-493C-AA56-BDB33A39C939}" type="pres">
      <dgm:prSet presAssocID="{3F039D92-0C29-42F0-AABC-DB9EA8EB4984}" presName="FourNodes_2" presStyleLbl="node1" presStyleIdx="1" presStyleCnt="4">
        <dgm:presLayoutVars>
          <dgm:bulletEnabled val="1"/>
        </dgm:presLayoutVars>
      </dgm:prSet>
      <dgm:spPr/>
    </dgm:pt>
    <dgm:pt modelId="{928EB320-4F94-4A96-B75C-EB799686281F}" type="pres">
      <dgm:prSet presAssocID="{3F039D92-0C29-42F0-AABC-DB9EA8EB4984}" presName="FourNodes_3" presStyleLbl="node1" presStyleIdx="2" presStyleCnt="4">
        <dgm:presLayoutVars>
          <dgm:bulletEnabled val="1"/>
        </dgm:presLayoutVars>
      </dgm:prSet>
      <dgm:spPr/>
    </dgm:pt>
    <dgm:pt modelId="{7ADC935C-9E3A-456B-9F7E-CBD71259BBA0}" type="pres">
      <dgm:prSet presAssocID="{3F039D92-0C29-42F0-AABC-DB9EA8EB4984}" presName="FourNodes_4" presStyleLbl="node1" presStyleIdx="3" presStyleCnt="4">
        <dgm:presLayoutVars>
          <dgm:bulletEnabled val="1"/>
        </dgm:presLayoutVars>
      </dgm:prSet>
      <dgm:spPr/>
    </dgm:pt>
    <dgm:pt modelId="{E2F51230-E475-4BCC-B33B-B31D5F9DFC7D}" type="pres">
      <dgm:prSet presAssocID="{3F039D92-0C29-42F0-AABC-DB9EA8EB4984}" presName="FourConn_1-2" presStyleLbl="fgAccFollowNode1" presStyleIdx="0" presStyleCnt="3">
        <dgm:presLayoutVars>
          <dgm:bulletEnabled val="1"/>
        </dgm:presLayoutVars>
      </dgm:prSet>
      <dgm:spPr/>
    </dgm:pt>
    <dgm:pt modelId="{8990BF0A-30F3-444C-9329-39C9DED0D4DA}" type="pres">
      <dgm:prSet presAssocID="{3F039D92-0C29-42F0-AABC-DB9EA8EB4984}" presName="FourConn_2-3" presStyleLbl="fgAccFollowNode1" presStyleIdx="1" presStyleCnt="3">
        <dgm:presLayoutVars>
          <dgm:bulletEnabled val="1"/>
        </dgm:presLayoutVars>
      </dgm:prSet>
      <dgm:spPr/>
    </dgm:pt>
    <dgm:pt modelId="{943F28B4-513A-4B90-AB69-AD8003F50409}" type="pres">
      <dgm:prSet presAssocID="{3F039D92-0C29-42F0-AABC-DB9EA8EB4984}" presName="FourConn_3-4" presStyleLbl="fgAccFollowNode1" presStyleIdx="2" presStyleCnt="3">
        <dgm:presLayoutVars>
          <dgm:bulletEnabled val="1"/>
        </dgm:presLayoutVars>
      </dgm:prSet>
      <dgm:spPr/>
    </dgm:pt>
    <dgm:pt modelId="{A70B4638-594E-42FE-B241-6AADF7D1F957}" type="pres">
      <dgm:prSet presAssocID="{3F039D92-0C29-42F0-AABC-DB9EA8EB4984}" presName="FourNodes_1_text" presStyleLbl="node1" presStyleIdx="3" presStyleCnt="4">
        <dgm:presLayoutVars>
          <dgm:bulletEnabled val="1"/>
        </dgm:presLayoutVars>
      </dgm:prSet>
      <dgm:spPr/>
    </dgm:pt>
    <dgm:pt modelId="{2510C278-D648-4D62-87E0-9E966B2435DC}" type="pres">
      <dgm:prSet presAssocID="{3F039D92-0C29-42F0-AABC-DB9EA8EB4984}" presName="FourNodes_2_text" presStyleLbl="node1" presStyleIdx="3" presStyleCnt="4">
        <dgm:presLayoutVars>
          <dgm:bulletEnabled val="1"/>
        </dgm:presLayoutVars>
      </dgm:prSet>
      <dgm:spPr/>
    </dgm:pt>
    <dgm:pt modelId="{ECA64844-51C4-4620-AD23-362A6CD0114A}" type="pres">
      <dgm:prSet presAssocID="{3F039D92-0C29-42F0-AABC-DB9EA8EB4984}" presName="FourNodes_3_text" presStyleLbl="node1" presStyleIdx="3" presStyleCnt="4">
        <dgm:presLayoutVars>
          <dgm:bulletEnabled val="1"/>
        </dgm:presLayoutVars>
      </dgm:prSet>
      <dgm:spPr/>
    </dgm:pt>
    <dgm:pt modelId="{FC096803-BFD7-4B3B-87C9-79E3815C336D}" type="pres">
      <dgm:prSet presAssocID="{3F039D92-0C29-42F0-AABC-DB9EA8EB4984}" presName="FourNodes_4_text" presStyleLbl="node1" presStyleIdx="3" presStyleCnt="4">
        <dgm:presLayoutVars>
          <dgm:bulletEnabled val="1"/>
        </dgm:presLayoutVars>
      </dgm:prSet>
      <dgm:spPr/>
    </dgm:pt>
  </dgm:ptLst>
  <dgm:cxnLst>
    <dgm:cxn modelId="{7F578618-69AD-44E5-976E-EBD7D1E9AB9C}" type="presOf" srcId="{4CC34787-7107-49C6-B593-F1589A5266D2}" destId="{6DD29E21-EB87-493C-AA56-BDB33A39C939}" srcOrd="0" destOrd="0" presId="urn:microsoft.com/office/officeart/2005/8/layout/vProcess5"/>
    <dgm:cxn modelId="{58723136-EBCC-4826-B826-C3B1C7035A3D}" type="presOf" srcId="{4CC34787-7107-49C6-B593-F1589A5266D2}" destId="{2510C278-D648-4D62-87E0-9E966B2435DC}" srcOrd="1" destOrd="0" presId="urn:microsoft.com/office/officeart/2005/8/layout/vProcess5"/>
    <dgm:cxn modelId="{04E9DD37-1276-4181-8A77-9D2B0E7B6ABF}" type="presOf" srcId="{EECD8A3C-D149-40E9-B3BF-E3EE23C2C662}" destId="{8990BF0A-30F3-444C-9329-39C9DED0D4DA}" srcOrd="0" destOrd="0" presId="urn:microsoft.com/office/officeart/2005/8/layout/vProcess5"/>
    <dgm:cxn modelId="{81C2306A-B39C-43B2-BDC0-17A8732A8AA6}" srcId="{3F039D92-0C29-42F0-AABC-DB9EA8EB4984}" destId="{4CC34787-7107-49C6-B593-F1589A5266D2}" srcOrd="1" destOrd="0" parTransId="{58D2F9E8-DFFD-4724-980D-9D036F40BB07}" sibTransId="{EECD8A3C-D149-40E9-B3BF-E3EE23C2C662}"/>
    <dgm:cxn modelId="{22D5BC4A-2EEF-477F-8CA4-B41DD0411E1F}" type="presOf" srcId="{73A05736-3838-4870-9E61-F2DDBCF43584}" destId="{FC096803-BFD7-4B3B-87C9-79E3815C336D}" srcOrd="1" destOrd="0" presId="urn:microsoft.com/office/officeart/2005/8/layout/vProcess5"/>
    <dgm:cxn modelId="{F905516B-1F6C-42F0-B59C-C3E24BAC17D7}" srcId="{3F039D92-0C29-42F0-AABC-DB9EA8EB4984}" destId="{F87E2CD7-D3DC-470B-83DA-D543262219BC}" srcOrd="0" destOrd="0" parTransId="{90FB97F7-3439-44B0-A362-06E6C282F81A}" sibTransId="{243C0C2E-C1F6-41DC-9D64-6350479A6784}"/>
    <dgm:cxn modelId="{9C395A6F-BE71-46A7-A1A9-FB6EE4770BD1}" srcId="{3F039D92-0C29-42F0-AABC-DB9EA8EB4984}" destId="{CEC4E8A5-D6C1-4EA6-82D0-2ABF96CA2553}" srcOrd="2" destOrd="0" parTransId="{8166D051-CA41-4EC4-8631-3226C070DE53}" sibTransId="{C8A2BF57-FE48-46C5-A7B0-52A760A45C43}"/>
    <dgm:cxn modelId="{A7814550-175B-4701-8396-26B4CAA7EAFF}" type="presOf" srcId="{CEC4E8A5-D6C1-4EA6-82D0-2ABF96CA2553}" destId="{ECA64844-51C4-4620-AD23-362A6CD0114A}" srcOrd="1" destOrd="0" presId="urn:microsoft.com/office/officeart/2005/8/layout/vProcess5"/>
    <dgm:cxn modelId="{AFF7FF53-728B-411B-89B4-2627EE35B597}" srcId="{3F039D92-0C29-42F0-AABC-DB9EA8EB4984}" destId="{73A05736-3838-4870-9E61-F2DDBCF43584}" srcOrd="3" destOrd="0" parTransId="{376CEC9C-5F2E-49DF-8EED-1DB8FE88763B}" sibTransId="{7324CB04-E5CD-4FDE-A5BE-5819B88E2796}"/>
    <dgm:cxn modelId="{CC234176-9AC0-42EE-A9A7-6A97C70977F9}" type="presOf" srcId="{3F039D92-0C29-42F0-AABC-DB9EA8EB4984}" destId="{CB1C182D-63A0-4B6E-B1AA-47F1CB711F52}" srcOrd="0" destOrd="0" presId="urn:microsoft.com/office/officeart/2005/8/layout/vProcess5"/>
    <dgm:cxn modelId="{8B145C92-D7A3-44F4-9B8F-A4CA9D5B95D1}" type="presOf" srcId="{CEC4E8A5-D6C1-4EA6-82D0-2ABF96CA2553}" destId="{928EB320-4F94-4A96-B75C-EB799686281F}" srcOrd="0" destOrd="0" presId="urn:microsoft.com/office/officeart/2005/8/layout/vProcess5"/>
    <dgm:cxn modelId="{6ABBF795-7AB2-475D-8CBD-EADB11F52B19}" type="presOf" srcId="{C8A2BF57-FE48-46C5-A7B0-52A760A45C43}" destId="{943F28B4-513A-4B90-AB69-AD8003F50409}" srcOrd="0" destOrd="0" presId="urn:microsoft.com/office/officeart/2005/8/layout/vProcess5"/>
    <dgm:cxn modelId="{1E2F9DA9-5115-4EBD-9D41-7117C589BFD3}" type="presOf" srcId="{73A05736-3838-4870-9E61-F2DDBCF43584}" destId="{7ADC935C-9E3A-456B-9F7E-CBD71259BBA0}" srcOrd="0" destOrd="0" presId="urn:microsoft.com/office/officeart/2005/8/layout/vProcess5"/>
    <dgm:cxn modelId="{BA5668B2-36E8-4BA0-BFC0-56E0A0533782}" type="presOf" srcId="{243C0C2E-C1F6-41DC-9D64-6350479A6784}" destId="{E2F51230-E475-4BCC-B33B-B31D5F9DFC7D}" srcOrd="0" destOrd="0" presId="urn:microsoft.com/office/officeart/2005/8/layout/vProcess5"/>
    <dgm:cxn modelId="{EA48F3C3-4B5D-4D1B-9553-20C5C25B90B8}" type="presOf" srcId="{F87E2CD7-D3DC-470B-83DA-D543262219BC}" destId="{A70B4638-594E-42FE-B241-6AADF7D1F957}" srcOrd="1" destOrd="0" presId="urn:microsoft.com/office/officeart/2005/8/layout/vProcess5"/>
    <dgm:cxn modelId="{1B568EE4-DE67-4E30-B2D5-B754DA2D8450}" type="presOf" srcId="{F87E2CD7-D3DC-470B-83DA-D543262219BC}" destId="{447E13A8-32D5-48E3-812B-8922543A0A3B}" srcOrd="0" destOrd="0" presId="urn:microsoft.com/office/officeart/2005/8/layout/vProcess5"/>
    <dgm:cxn modelId="{500E40C9-794C-40A9-9F81-5EFEEAEDB491}" type="presParOf" srcId="{CB1C182D-63A0-4B6E-B1AA-47F1CB711F52}" destId="{F4436852-AD7D-4A8B-87C9-307904C38854}" srcOrd="0" destOrd="0" presId="urn:microsoft.com/office/officeart/2005/8/layout/vProcess5"/>
    <dgm:cxn modelId="{E490DF45-697D-45A6-891B-5D377FED4EC0}" type="presParOf" srcId="{CB1C182D-63A0-4B6E-B1AA-47F1CB711F52}" destId="{447E13A8-32D5-48E3-812B-8922543A0A3B}" srcOrd="1" destOrd="0" presId="urn:microsoft.com/office/officeart/2005/8/layout/vProcess5"/>
    <dgm:cxn modelId="{A4B765F3-D435-4D94-B2A9-8F6A8C374AE8}" type="presParOf" srcId="{CB1C182D-63A0-4B6E-B1AA-47F1CB711F52}" destId="{6DD29E21-EB87-493C-AA56-BDB33A39C939}" srcOrd="2" destOrd="0" presId="urn:microsoft.com/office/officeart/2005/8/layout/vProcess5"/>
    <dgm:cxn modelId="{FF742514-FAA9-4B11-B657-AF50A4AA4A18}" type="presParOf" srcId="{CB1C182D-63A0-4B6E-B1AA-47F1CB711F52}" destId="{928EB320-4F94-4A96-B75C-EB799686281F}" srcOrd="3" destOrd="0" presId="urn:microsoft.com/office/officeart/2005/8/layout/vProcess5"/>
    <dgm:cxn modelId="{A9BEABC4-17F3-4822-9047-21D3347FC034}" type="presParOf" srcId="{CB1C182D-63A0-4B6E-B1AA-47F1CB711F52}" destId="{7ADC935C-9E3A-456B-9F7E-CBD71259BBA0}" srcOrd="4" destOrd="0" presId="urn:microsoft.com/office/officeart/2005/8/layout/vProcess5"/>
    <dgm:cxn modelId="{1BD26D8B-1C66-4FD2-92F0-290D7A262A83}" type="presParOf" srcId="{CB1C182D-63A0-4B6E-B1AA-47F1CB711F52}" destId="{E2F51230-E475-4BCC-B33B-B31D5F9DFC7D}" srcOrd="5" destOrd="0" presId="urn:microsoft.com/office/officeart/2005/8/layout/vProcess5"/>
    <dgm:cxn modelId="{2AC4F14A-4CB8-4223-BFB3-BDBEC76FD146}" type="presParOf" srcId="{CB1C182D-63A0-4B6E-B1AA-47F1CB711F52}" destId="{8990BF0A-30F3-444C-9329-39C9DED0D4DA}" srcOrd="6" destOrd="0" presId="urn:microsoft.com/office/officeart/2005/8/layout/vProcess5"/>
    <dgm:cxn modelId="{90D2B629-D410-4C67-B7C4-3574602E136D}" type="presParOf" srcId="{CB1C182D-63A0-4B6E-B1AA-47F1CB711F52}" destId="{943F28B4-513A-4B90-AB69-AD8003F50409}" srcOrd="7" destOrd="0" presId="urn:microsoft.com/office/officeart/2005/8/layout/vProcess5"/>
    <dgm:cxn modelId="{515BE4A0-A9D3-46A9-AB3E-0770EC294068}" type="presParOf" srcId="{CB1C182D-63A0-4B6E-B1AA-47F1CB711F52}" destId="{A70B4638-594E-42FE-B241-6AADF7D1F957}" srcOrd="8" destOrd="0" presId="urn:microsoft.com/office/officeart/2005/8/layout/vProcess5"/>
    <dgm:cxn modelId="{E494AD09-FA46-4226-BF66-00CD0F22E09D}" type="presParOf" srcId="{CB1C182D-63A0-4B6E-B1AA-47F1CB711F52}" destId="{2510C278-D648-4D62-87E0-9E966B2435DC}" srcOrd="9" destOrd="0" presId="urn:microsoft.com/office/officeart/2005/8/layout/vProcess5"/>
    <dgm:cxn modelId="{274AD2DB-9ED6-44E7-B813-768F150DF170}" type="presParOf" srcId="{CB1C182D-63A0-4B6E-B1AA-47F1CB711F52}" destId="{ECA64844-51C4-4620-AD23-362A6CD0114A}" srcOrd="10" destOrd="0" presId="urn:microsoft.com/office/officeart/2005/8/layout/vProcess5"/>
    <dgm:cxn modelId="{C4717A51-F44E-4555-A5EC-DD295315210D}" type="presParOf" srcId="{CB1C182D-63A0-4B6E-B1AA-47F1CB711F52}" destId="{FC096803-BFD7-4B3B-87C9-79E3815C336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407B595-56FE-4F72-91E6-E73AC0A589C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499990C-5CF7-4D81-856A-F4EE9C10E932}">
      <dgm:prSet/>
      <dgm:spPr/>
      <dgm:t>
        <a:bodyPr/>
        <a:lstStyle/>
        <a:p>
          <a:r>
            <a:rPr lang="en-GB" u="sng" dirty="0"/>
            <a:t>In newborns</a:t>
          </a:r>
          <a:endParaRPr lang="en-US" u="sng" dirty="0"/>
        </a:p>
      </dgm:t>
    </dgm:pt>
    <dgm:pt modelId="{650D875D-91D8-4759-A8CF-54009BBFF767}" type="parTrans" cxnId="{78A5A95A-BB16-4BA6-BEBF-E2072E89EB99}">
      <dgm:prSet/>
      <dgm:spPr/>
      <dgm:t>
        <a:bodyPr/>
        <a:lstStyle/>
        <a:p>
          <a:endParaRPr lang="en-US"/>
        </a:p>
      </dgm:t>
    </dgm:pt>
    <dgm:pt modelId="{CF516279-3043-4A64-B0D5-8D3091CF8270}" type="sibTrans" cxnId="{78A5A95A-BB16-4BA6-BEBF-E2072E89EB99}">
      <dgm:prSet/>
      <dgm:spPr/>
      <dgm:t>
        <a:bodyPr/>
        <a:lstStyle/>
        <a:p>
          <a:endParaRPr lang="en-US"/>
        </a:p>
      </dgm:t>
    </dgm:pt>
    <dgm:pt modelId="{6330A569-C4B1-44DF-9BD5-C73E085AF6FF}">
      <dgm:prSet/>
      <dgm:spPr/>
      <dgm:t>
        <a:bodyPr/>
        <a:lstStyle/>
        <a:p>
          <a:r>
            <a:rPr lang="en-GB" dirty="0"/>
            <a:t>severe systemic disorder and </a:t>
          </a:r>
          <a:r>
            <a:rPr lang="en-GB" dirty="0">
              <a:latin typeface="Tw Cen MT" panose="020B0602020104020603"/>
            </a:rPr>
            <a:t>urticarial</a:t>
          </a:r>
          <a:r>
            <a:rPr lang="en-GB" dirty="0"/>
            <a:t> rash, NLRC4-AID (presence of IBD and MAS) </a:t>
          </a:r>
          <a:endParaRPr lang="en-US" dirty="0"/>
        </a:p>
      </dgm:t>
    </dgm:pt>
    <dgm:pt modelId="{3E79E9A0-83C3-4277-B161-4B74A50D5D11}" type="parTrans" cxnId="{229E249F-D841-46B3-B0D9-1EF30BF40425}">
      <dgm:prSet/>
      <dgm:spPr/>
      <dgm:t>
        <a:bodyPr/>
        <a:lstStyle/>
        <a:p>
          <a:endParaRPr lang="en-US"/>
        </a:p>
      </dgm:t>
    </dgm:pt>
    <dgm:pt modelId="{E662A9CA-1C45-477B-B096-D3157BEA3F41}" type="sibTrans" cxnId="{229E249F-D841-46B3-B0D9-1EF30BF40425}">
      <dgm:prSet/>
      <dgm:spPr/>
      <dgm:t>
        <a:bodyPr/>
        <a:lstStyle/>
        <a:p>
          <a:endParaRPr lang="en-US"/>
        </a:p>
      </dgm:t>
    </dgm:pt>
    <dgm:pt modelId="{DC87563E-9F1B-4F49-9A3E-2E68FDF68921}">
      <dgm:prSet/>
      <dgm:spPr/>
      <dgm:t>
        <a:bodyPr/>
        <a:lstStyle/>
        <a:p>
          <a:pPr rtl="0"/>
          <a:r>
            <a:rPr lang="en-GB" dirty="0"/>
            <a:t>NOCARH (neonatal onset of pancytopenia, autoinflammation, rash and episodes of </a:t>
          </a:r>
          <a:r>
            <a:rPr lang="en-GB" dirty="0" err="1">
              <a:latin typeface="Tw Cen MT" panose="020B0602020104020603"/>
            </a:rPr>
            <a:t>haemophagocytic</a:t>
          </a:r>
          <a:r>
            <a:rPr lang="en-GB" dirty="0"/>
            <a:t> </a:t>
          </a:r>
          <a:r>
            <a:rPr lang="en-GB" dirty="0" err="1"/>
            <a:t>lymphohistiosis</a:t>
          </a:r>
          <a:r>
            <a:rPr lang="en-GB" dirty="0"/>
            <a:t>) .</a:t>
          </a:r>
          <a:endParaRPr lang="en-US" dirty="0"/>
        </a:p>
      </dgm:t>
    </dgm:pt>
    <dgm:pt modelId="{B46F4727-7190-4F3A-AC7C-B2B7F8BC4722}" type="parTrans" cxnId="{241AE4F0-6429-46A1-A54B-1F05A909316B}">
      <dgm:prSet/>
      <dgm:spPr/>
      <dgm:t>
        <a:bodyPr/>
        <a:lstStyle/>
        <a:p>
          <a:endParaRPr lang="en-US"/>
        </a:p>
      </dgm:t>
    </dgm:pt>
    <dgm:pt modelId="{F3368F25-B89E-4D0A-9D82-2728FEFDFA7B}" type="sibTrans" cxnId="{241AE4F0-6429-46A1-A54B-1F05A909316B}">
      <dgm:prSet/>
      <dgm:spPr/>
      <dgm:t>
        <a:bodyPr/>
        <a:lstStyle/>
        <a:p>
          <a:endParaRPr lang="en-US"/>
        </a:p>
      </dgm:t>
    </dgm:pt>
    <dgm:pt modelId="{6C6938F4-BF6E-4E9F-85E2-B9FF226607B8}">
      <dgm:prSet/>
      <dgm:spPr/>
      <dgm:t>
        <a:bodyPr/>
        <a:lstStyle/>
        <a:p>
          <a:r>
            <a:rPr lang="en-GB" u="sng" dirty="0"/>
            <a:t>In children </a:t>
          </a:r>
          <a:endParaRPr lang="en-US" u="sng" dirty="0"/>
        </a:p>
      </dgm:t>
    </dgm:pt>
    <dgm:pt modelId="{98CD41AC-6297-4164-A12C-3FD23E60B520}" type="parTrans" cxnId="{5BC2EECF-B540-4B95-8945-19EAD13D89B8}">
      <dgm:prSet/>
      <dgm:spPr/>
      <dgm:t>
        <a:bodyPr/>
        <a:lstStyle/>
        <a:p>
          <a:endParaRPr lang="en-US"/>
        </a:p>
      </dgm:t>
    </dgm:pt>
    <dgm:pt modelId="{11B8CCA1-E964-4A5A-8B3A-560DFFFE7248}" type="sibTrans" cxnId="{5BC2EECF-B540-4B95-8945-19EAD13D89B8}">
      <dgm:prSet/>
      <dgm:spPr/>
      <dgm:t>
        <a:bodyPr/>
        <a:lstStyle/>
        <a:p>
          <a:endParaRPr lang="en-US"/>
        </a:p>
      </dgm:t>
    </dgm:pt>
    <dgm:pt modelId="{57CF61E3-51AE-4721-B899-DB2219095FEC}">
      <dgm:prSet/>
      <dgm:spPr/>
      <dgm:t>
        <a:bodyPr/>
        <a:lstStyle/>
        <a:p>
          <a:r>
            <a:rPr lang="en-GB" dirty="0"/>
            <a:t>cold-induced urticaria: NLRP12-AID </a:t>
          </a:r>
          <a:endParaRPr lang="en-US" dirty="0"/>
        </a:p>
      </dgm:t>
    </dgm:pt>
    <dgm:pt modelId="{EC1795F5-6E74-47C8-BB8C-F336073509EF}" type="parTrans" cxnId="{35D8A19E-9D87-49CE-91D7-7D8F5254C04E}">
      <dgm:prSet/>
      <dgm:spPr/>
      <dgm:t>
        <a:bodyPr/>
        <a:lstStyle/>
        <a:p>
          <a:endParaRPr lang="en-US"/>
        </a:p>
      </dgm:t>
    </dgm:pt>
    <dgm:pt modelId="{26182A3F-4650-42C1-AC63-95CC3BBCBB3E}" type="sibTrans" cxnId="{35D8A19E-9D87-49CE-91D7-7D8F5254C04E}">
      <dgm:prSet/>
      <dgm:spPr/>
      <dgm:t>
        <a:bodyPr/>
        <a:lstStyle/>
        <a:p>
          <a:endParaRPr lang="en-US"/>
        </a:p>
      </dgm:t>
    </dgm:pt>
    <dgm:pt modelId="{7C94D825-FCC1-432E-8CEE-CB8DB5EDA85B}">
      <dgm:prSet/>
      <dgm:spPr/>
      <dgm:t>
        <a:bodyPr/>
        <a:lstStyle/>
        <a:p>
          <a:r>
            <a:rPr lang="en-GB" dirty="0"/>
            <a:t>NLRC4-AID </a:t>
          </a:r>
          <a:endParaRPr lang="en-US" dirty="0"/>
        </a:p>
      </dgm:t>
    </dgm:pt>
    <dgm:pt modelId="{0A2224E3-926F-40B4-861F-2BCFF3C440D6}" type="parTrans" cxnId="{44C4CB32-5CA7-4058-A792-3241887874D4}">
      <dgm:prSet/>
      <dgm:spPr/>
      <dgm:t>
        <a:bodyPr/>
        <a:lstStyle/>
        <a:p>
          <a:endParaRPr lang="en-US"/>
        </a:p>
      </dgm:t>
    </dgm:pt>
    <dgm:pt modelId="{B589AD4E-8802-4225-9A13-FF6ADAE07B7E}" type="sibTrans" cxnId="{44C4CB32-5CA7-4058-A792-3241887874D4}">
      <dgm:prSet/>
      <dgm:spPr/>
      <dgm:t>
        <a:bodyPr/>
        <a:lstStyle/>
        <a:p>
          <a:endParaRPr lang="en-US"/>
        </a:p>
      </dgm:t>
    </dgm:pt>
    <dgm:pt modelId="{D6FFD9A8-A38A-446A-80A2-F993385A1BF6}">
      <dgm:prSet/>
      <dgm:spPr/>
      <dgm:t>
        <a:bodyPr/>
        <a:lstStyle/>
        <a:p>
          <a:r>
            <a:rPr lang="en-GB" dirty="0"/>
            <a:t>PLAID (PLC </a:t>
          </a:r>
          <a:r>
            <a:rPr lang="en-GB" dirty="0">
              <a:latin typeface="Tw Cen MT" panose="020B0602020104020603"/>
            </a:rPr>
            <a:t>gamma</a:t>
          </a:r>
          <a:r>
            <a:rPr lang="en-GB" dirty="0"/>
            <a:t> 2-associated antibody deficiency and immune dysregulation).</a:t>
          </a:r>
          <a:endParaRPr lang="en-US" dirty="0"/>
        </a:p>
      </dgm:t>
    </dgm:pt>
    <dgm:pt modelId="{F73F0B41-FD8C-49B6-B74C-76E514361B29}" type="parTrans" cxnId="{39683A47-FA18-4491-A823-88612AB53497}">
      <dgm:prSet/>
      <dgm:spPr/>
      <dgm:t>
        <a:bodyPr/>
        <a:lstStyle/>
        <a:p>
          <a:endParaRPr lang="en-US"/>
        </a:p>
      </dgm:t>
    </dgm:pt>
    <dgm:pt modelId="{8D8F4392-F32D-45F3-BA0D-5B7B438759A2}" type="sibTrans" cxnId="{39683A47-FA18-4491-A823-88612AB53497}">
      <dgm:prSet/>
      <dgm:spPr/>
      <dgm:t>
        <a:bodyPr/>
        <a:lstStyle/>
        <a:p>
          <a:endParaRPr lang="en-US"/>
        </a:p>
      </dgm:t>
    </dgm:pt>
    <dgm:pt modelId="{8B5676EF-E20D-4C66-9301-0E62F79BBC7A}" type="pres">
      <dgm:prSet presAssocID="{1407B595-56FE-4F72-91E6-E73AC0A589C7}" presName="linear" presStyleCnt="0">
        <dgm:presLayoutVars>
          <dgm:animLvl val="lvl"/>
          <dgm:resizeHandles val="exact"/>
        </dgm:presLayoutVars>
      </dgm:prSet>
      <dgm:spPr/>
    </dgm:pt>
    <dgm:pt modelId="{04BD72B3-2708-48E7-8875-B6D47B2C44BF}" type="pres">
      <dgm:prSet presAssocID="{0499990C-5CF7-4D81-856A-F4EE9C10E932}" presName="parentText" presStyleLbl="node1" presStyleIdx="0" presStyleCnt="7">
        <dgm:presLayoutVars>
          <dgm:chMax val="0"/>
          <dgm:bulletEnabled val="1"/>
        </dgm:presLayoutVars>
      </dgm:prSet>
      <dgm:spPr/>
    </dgm:pt>
    <dgm:pt modelId="{8A1A4215-FD0B-413B-870D-C71F186B4901}" type="pres">
      <dgm:prSet presAssocID="{CF516279-3043-4A64-B0D5-8D3091CF8270}" presName="spacer" presStyleCnt="0"/>
      <dgm:spPr/>
    </dgm:pt>
    <dgm:pt modelId="{F848617B-7126-437D-9473-78DBB967072B}" type="pres">
      <dgm:prSet presAssocID="{6330A569-C4B1-44DF-9BD5-C73E085AF6FF}" presName="parentText" presStyleLbl="node1" presStyleIdx="1" presStyleCnt="7">
        <dgm:presLayoutVars>
          <dgm:chMax val="0"/>
          <dgm:bulletEnabled val="1"/>
        </dgm:presLayoutVars>
      </dgm:prSet>
      <dgm:spPr/>
    </dgm:pt>
    <dgm:pt modelId="{982FE7C8-5892-4D40-B1D1-9034BBE41C13}" type="pres">
      <dgm:prSet presAssocID="{E662A9CA-1C45-477B-B096-D3157BEA3F41}" presName="spacer" presStyleCnt="0"/>
      <dgm:spPr/>
    </dgm:pt>
    <dgm:pt modelId="{F7AC304B-40A5-4632-B556-5D708E007EC2}" type="pres">
      <dgm:prSet presAssocID="{DC87563E-9F1B-4F49-9A3E-2E68FDF68921}" presName="parentText" presStyleLbl="node1" presStyleIdx="2" presStyleCnt="7">
        <dgm:presLayoutVars>
          <dgm:chMax val="0"/>
          <dgm:bulletEnabled val="1"/>
        </dgm:presLayoutVars>
      </dgm:prSet>
      <dgm:spPr/>
    </dgm:pt>
    <dgm:pt modelId="{BC76BEBA-D556-40B4-B4D1-29A53CA3856D}" type="pres">
      <dgm:prSet presAssocID="{F3368F25-B89E-4D0A-9D82-2728FEFDFA7B}" presName="spacer" presStyleCnt="0"/>
      <dgm:spPr/>
    </dgm:pt>
    <dgm:pt modelId="{3389125C-4FBE-4569-BD6F-2ACEFED65415}" type="pres">
      <dgm:prSet presAssocID="{6C6938F4-BF6E-4E9F-85E2-B9FF226607B8}" presName="parentText" presStyleLbl="node1" presStyleIdx="3" presStyleCnt="7">
        <dgm:presLayoutVars>
          <dgm:chMax val="0"/>
          <dgm:bulletEnabled val="1"/>
        </dgm:presLayoutVars>
      </dgm:prSet>
      <dgm:spPr/>
    </dgm:pt>
    <dgm:pt modelId="{E9B3102B-FDAD-49F0-BA6D-463C2FAB1F36}" type="pres">
      <dgm:prSet presAssocID="{11B8CCA1-E964-4A5A-8B3A-560DFFFE7248}" presName="spacer" presStyleCnt="0"/>
      <dgm:spPr/>
    </dgm:pt>
    <dgm:pt modelId="{7130A6FD-5D15-44AB-85C1-08F9A684569B}" type="pres">
      <dgm:prSet presAssocID="{57CF61E3-51AE-4721-B899-DB2219095FEC}" presName="parentText" presStyleLbl="node1" presStyleIdx="4" presStyleCnt="7">
        <dgm:presLayoutVars>
          <dgm:chMax val="0"/>
          <dgm:bulletEnabled val="1"/>
        </dgm:presLayoutVars>
      </dgm:prSet>
      <dgm:spPr/>
    </dgm:pt>
    <dgm:pt modelId="{99E3B87D-4357-41BE-92A5-14CC4E79C74B}" type="pres">
      <dgm:prSet presAssocID="{26182A3F-4650-42C1-AC63-95CC3BBCBB3E}" presName="spacer" presStyleCnt="0"/>
      <dgm:spPr/>
    </dgm:pt>
    <dgm:pt modelId="{02715D4B-BB39-4C09-9FD6-8096313F81CD}" type="pres">
      <dgm:prSet presAssocID="{7C94D825-FCC1-432E-8CEE-CB8DB5EDA85B}" presName="parentText" presStyleLbl="node1" presStyleIdx="5" presStyleCnt="7">
        <dgm:presLayoutVars>
          <dgm:chMax val="0"/>
          <dgm:bulletEnabled val="1"/>
        </dgm:presLayoutVars>
      </dgm:prSet>
      <dgm:spPr/>
    </dgm:pt>
    <dgm:pt modelId="{F8A534B8-445B-4CA0-8629-B967D16A5E57}" type="pres">
      <dgm:prSet presAssocID="{B589AD4E-8802-4225-9A13-FF6ADAE07B7E}" presName="spacer" presStyleCnt="0"/>
      <dgm:spPr/>
    </dgm:pt>
    <dgm:pt modelId="{4DAF638A-59AA-459C-A56F-6A76C271D721}" type="pres">
      <dgm:prSet presAssocID="{D6FFD9A8-A38A-446A-80A2-F993385A1BF6}" presName="parentText" presStyleLbl="node1" presStyleIdx="6" presStyleCnt="7">
        <dgm:presLayoutVars>
          <dgm:chMax val="0"/>
          <dgm:bulletEnabled val="1"/>
        </dgm:presLayoutVars>
      </dgm:prSet>
      <dgm:spPr/>
    </dgm:pt>
  </dgm:ptLst>
  <dgm:cxnLst>
    <dgm:cxn modelId="{1C46EF17-D19D-4509-906B-2D7C6BD3879E}" type="presOf" srcId="{1407B595-56FE-4F72-91E6-E73AC0A589C7}" destId="{8B5676EF-E20D-4C66-9301-0E62F79BBC7A}" srcOrd="0" destOrd="0" presId="urn:microsoft.com/office/officeart/2005/8/layout/vList2"/>
    <dgm:cxn modelId="{FD69F62C-3A12-4CFC-BB09-1F142C3DC7B3}" type="presOf" srcId="{DC87563E-9F1B-4F49-9A3E-2E68FDF68921}" destId="{F7AC304B-40A5-4632-B556-5D708E007EC2}" srcOrd="0" destOrd="0" presId="urn:microsoft.com/office/officeart/2005/8/layout/vList2"/>
    <dgm:cxn modelId="{44260631-C9C9-4347-A131-9D7D6E38AFDC}" type="presOf" srcId="{7C94D825-FCC1-432E-8CEE-CB8DB5EDA85B}" destId="{02715D4B-BB39-4C09-9FD6-8096313F81CD}" srcOrd="0" destOrd="0" presId="urn:microsoft.com/office/officeart/2005/8/layout/vList2"/>
    <dgm:cxn modelId="{44C4CB32-5CA7-4058-A792-3241887874D4}" srcId="{1407B595-56FE-4F72-91E6-E73AC0A589C7}" destId="{7C94D825-FCC1-432E-8CEE-CB8DB5EDA85B}" srcOrd="5" destOrd="0" parTransId="{0A2224E3-926F-40B4-861F-2BCFF3C440D6}" sibTransId="{B589AD4E-8802-4225-9A13-FF6ADAE07B7E}"/>
    <dgm:cxn modelId="{25476266-3C5E-4DE5-8907-3710A6C2640F}" type="presOf" srcId="{57CF61E3-51AE-4721-B899-DB2219095FEC}" destId="{7130A6FD-5D15-44AB-85C1-08F9A684569B}" srcOrd="0" destOrd="0" presId="urn:microsoft.com/office/officeart/2005/8/layout/vList2"/>
    <dgm:cxn modelId="{39683A47-FA18-4491-A823-88612AB53497}" srcId="{1407B595-56FE-4F72-91E6-E73AC0A589C7}" destId="{D6FFD9A8-A38A-446A-80A2-F993385A1BF6}" srcOrd="6" destOrd="0" parTransId="{F73F0B41-FD8C-49B6-B74C-76E514361B29}" sibTransId="{8D8F4392-F32D-45F3-BA0D-5B7B438759A2}"/>
    <dgm:cxn modelId="{78A5A95A-BB16-4BA6-BEBF-E2072E89EB99}" srcId="{1407B595-56FE-4F72-91E6-E73AC0A589C7}" destId="{0499990C-5CF7-4D81-856A-F4EE9C10E932}" srcOrd="0" destOrd="0" parTransId="{650D875D-91D8-4759-A8CF-54009BBFF767}" sibTransId="{CF516279-3043-4A64-B0D5-8D3091CF8270}"/>
    <dgm:cxn modelId="{61005896-1390-47FD-8D56-5F511DA80811}" type="presOf" srcId="{0499990C-5CF7-4D81-856A-F4EE9C10E932}" destId="{04BD72B3-2708-48E7-8875-B6D47B2C44BF}" srcOrd="0" destOrd="0" presId="urn:microsoft.com/office/officeart/2005/8/layout/vList2"/>
    <dgm:cxn modelId="{35D8A19E-9D87-49CE-91D7-7D8F5254C04E}" srcId="{1407B595-56FE-4F72-91E6-E73AC0A589C7}" destId="{57CF61E3-51AE-4721-B899-DB2219095FEC}" srcOrd="4" destOrd="0" parTransId="{EC1795F5-6E74-47C8-BB8C-F336073509EF}" sibTransId="{26182A3F-4650-42C1-AC63-95CC3BBCBB3E}"/>
    <dgm:cxn modelId="{229E249F-D841-46B3-B0D9-1EF30BF40425}" srcId="{1407B595-56FE-4F72-91E6-E73AC0A589C7}" destId="{6330A569-C4B1-44DF-9BD5-C73E085AF6FF}" srcOrd="1" destOrd="0" parTransId="{3E79E9A0-83C3-4277-B161-4B74A50D5D11}" sibTransId="{E662A9CA-1C45-477B-B096-D3157BEA3F41}"/>
    <dgm:cxn modelId="{69633EAB-116E-440B-855A-AFCFCEB19090}" type="presOf" srcId="{6C6938F4-BF6E-4E9F-85E2-B9FF226607B8}" destId="{3389125C-4FBE-4569-BD6F-2ACEFED65415}" srcOrd="0" destOrd="0" presId="urn:microsoft.com/office/officeart/2005/8/layout/vList2"/>
    <dgm:cxn modelId="{917B50B2-BD94-4BE5-AB0E-22FD152C4E47}" type="presOf" srcId="{D6FFD9A8-A38A-446A-80A2-F993385A1BF6}" destId="{4DAF638A-59AA-459C-A56F-6A76C271D721}" srcOrd="0" destOrd="0" presId="urn:microsoft.com/office/officeart/2005/8/layout/vList2"/>
    <dgm:cxn modelId="{1D452FB9-33FB-4704-8E5A-804905EAF009}" type="presOf" srcId="{6330A569-C4B1-44DF-9BD5-C73E085AF6FF}" destId="{F848617B-7126-437D-9473-78DBB967072B}" srcOrd="0" destOrd="0" presId="urn:microsoft.com/office/officeart/2005/8/layout/vList2"/>
    <dgm:cxn modelId="{5BC2EECF-B540-4B95-8945-19EAD13D89B8}" srcId="{1407B595-56FE-4F72-91E6-E73AC0A589C7}" destId="{6C6938F4-BF6E-4E9F-85E2-B9FF226607B8}" srcOrd="3" destOrd="0" parTransId="{98CD41AC-6297-4164-A12C-3FD23E60B520}" sibTransId="{11B8CCA1-E964-4A5A-8B3A-560DFFFE7248}"/>
    <dgm:cxn modelId="{241AE4F0-6429-46A1-A54B-1F05A909316B}" srcId="{1407B595-56FE-4F72-91E6-E73AC0A589C7}" destId="{DC87563E-9F1B-4F49-9A3E-2E68FDF68921}" srcOrd="2" destOrd="0" parTransId="{B46F4727-7190-4F3A-AC7C-B2B7F8BC4722}" sibTransId="{F3368F25-B89E-4D0A-9D82-2728FEFDFA7B}"/>
    <dgm:cxn modelId="{249C3722-667A-4798-A316-D25A4842D2AD}" type="presParOf" srcId="{8B5676EF-E20D-4C66-9301-0E62F79BBC7A}" destId="{04BD72B3-2708-48E7-8875-B6D47B2C44BF}" srcOrd="0" destOrd="0" presId="urn:microsoft.com/office/officeart/2005/8/layout/vList2"/>
    <dgm:cxn modelId="{AD725E66-AEBD-4BFF-8AAC-6B76F2DE75A7}" type="presParOf" srcId="{8B5676EF-E20D-4C66-9301-0E62F79BBC7A}" destId="{8A1A4215-FD0B-413B-870D-C71F186B4901}" srcOrd="1" destOrd="0" presId="urn:microsoft.com/office/officeart/2005/8/layout/vList2"/>
    <dgm:cxn modelId="{8641E931-FF61-4363-8060-74826797203A}" type="presParOf" srcId="{8B5676EF-E20D-4C66-9301-0E62F79BBC7A}" destId="{F848617B-7126-437D-9473-78DBB967072B}" srcOrd="2" destOrd="0" presId="urn:microsoft.com/office/officeart/2005/8/layout/vList2"/>
    <dgm:cxn modelId="{992D0032-BCA7-4AB3-8BE2-C1BB49DB01DC}" type="presParOf" srcId="{8B5676EF-E20D-4C66-9301-0E62F79BBC7A}" destId="{982FE7C8-5892-4D40-B1D1-9034BBE41C13}" srcOrd="3" destOrd="0" presId="urn:microsoft.com/office/officeart/2005/8/layout/vList2"/>
    <dgm:cxn modelId="{02F8253C-E9A8-49CA-B2B5-4EF13BCA1413}" type="presParOf" srcId="{8B5676EF-E20D-4C66-9301-0E62F79BBC7A}" destId="{F7AC304B-40A5-4632-B556-5D708E007EC2}" srcOrd="4" destOrd="0" presId="urn:microsoft.com/office/officeart/2005/8/layout/vList2"/>
    <dgm:cxn modelId="{494B53D5-07A5-447A-A236-28A884C7D894}" type="presParOf" srcId="{8B5676EF-E20D-4C66-9301-0E62F79BBC7A}" destId="{BC76BEBA-D556-40B4-B4D1-29A53CA3856D}" srcOrd="5" destOrd="0" presId="urn:microsoft.com/office/officeart/2005/8/layout/vList2"/>
    <dgm:cxn modelId="{05D6AF3E-E068-4553-B9EE-2CC49A5DF935}" type="presParOf" srcId="{8B5676EF-E20D-4C66-9301-0E62F79BBC7A}" destId="{3389125C-4FBE-4569-BD6F-2ACEFED65415}" srcOrd="6" destOrd="0" presId="urn:microsoft.com/office/officeart/2005/8/layout/vList2"/>
    <dgm:cxn modelId="{154531CB-5281-4098-8AA8-0F652645B33F}" type="presParOf" srcId="{8B5676EF-E20D-4C66-9301-0E62F79BBC7A}" destId="{E9B3102B-FDAD-49F0-BA6D-463C2FAB1F36}" srcOrd="7" destOrd="0" presId="urn:microsoft.com/office/officeart/2005/8/layout/vList2"/>
    <dgm:cxn modelId="{6988C5AE-ACC0-48EE-9BA9-F202C02A88CF}" type="presParOf" srcId="{8B5676EF-E20D-4C66-9301-0E62F79BBC7A}" destId="{7130A6FD-5D15-44AB-85C1-08F9A684569B}" srcOrd="8" destOrd="0" presId="urn:microsoft.com/office/officeart/2005/8/layout/vList2"/>
    <dgm:cxn modelId="{1756555A-53A5-4F83-839F-17105ED878F7}" type="presParOf" srcId="{8B5676EF-E20D-4C66-9301-0E62F79BBC7A}" destId="{99E3B87D-4357-41BE-92A5-14CC4E79C74B}" srcOrd="9" destOrd="0" presId="urn:microsoft.com/office/officeart/2005/8/layout/vList2"/>
    <dgm:cxn modelId="{BFBFAEFE-F40F-487D-98D3-F3FFC4A75BB3}" type="presParOf" srcId="{8B5676EF-E20D-4C66-9301-0E62F79BBC7A}" destId="{02715D4B-BB39-4C09-9FD6-8096313F81CD}" srcOrd="10" destOrd="0" presId="urn:microsoft.com/office/officeart/2005/8/layout/vList2"/>
    <dgm:cxn modelId="{9077B278-F6FD-432D-9D7E-2913C640939F}" type="presParOf" srcId="{8B5676EF-E20D-4C66-9301-0E62F79BBC7A}" destId="{F8A534B8-445B-4CA0-8629-B967D16A5E57}" srcOrd="11" destOrd="0" presId="urn:microsoft.com/office/officeart/2005/8/layout/vList2"/>
    <dgm:cxn modelId="{5E494D30-1151-4800-94BF-7A02EDCFADAF}" type="presParOf" srcId="{8B5676EF-E20D-4C66-9301-0E62F79BBC7A}" destId="{4DAF638A-59AA-459C-A56F-6A76C271D72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667863-7CE0-423E-A392-F3E12AEC3AC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2274278-11D1-44CD-BDB9-8F851A0838EA}">
      <dgm:prSet/>
      <dgm:spPr/>
      <dgm:t>
        <a:bodyPr/>
        <a:lstStyle/>
        <a:p>
          <a:r>
            <a:rPr lang="en-GB" baseline="0"/>
            <a:t>Defination</a:t>
          </a:r>
          <a:endParaRPr lang="en-US"/>
        </a:p>
      </dgm:t>
    </dgm:pt>
    <dgm:pt modelId="{C3B9D90D-F923-4D09-85EE-52974F96D187}" type="parTrans" cxnId="{780849DA-0975-4559-835B-D6EE23AD6A12}">
      <dgm:prSet/>
      <dgm:spPr/>
      <dgm:t>
        <a:bodyPr/>
        <a:lstStyle/>
        <a:p>
          <a:endParaRPr lang="en-US"/>
        </a:p>
      </dgm:t>
    </dgm:pt>
    <dgm:pt modelId="{A529D10F-0043-4926-9945-AB341695D155}" type="sibTrans" cxnId="{780849DA-0975-4559-835B-D6EE23AD6A12}">
      <dgm:prSet/>
      <dgm:spPr/>
      <dgm:t>
        <a:bodyPr/>
        <a:lstStyle/>
        <a:p>
          <a:endParaRPr lang="en-US"/>
        </a:p>
      </dgm:t>
    </dgm:pt>
    <dgm:pt modelId="{05FD52CC-D19A-4B2D-BCB1-D0A5539377E2}">
      <dgm:prSet/>
      <dgm:spPr/>
      <dgm:t>
        <a:bodyPr/>
        <a:lstStyle/>
        <a:p>
          <a:r>
            <a:rPr lang="en-GB" baseline="0"/>
            <a:t>Classification</a:t>
          </a:r>
          <a:endParaRPr lang="en-US"/>
        </a:p>
      </dgm:t>
    </dgm:pt>
    <dgm:pt modelId="{062B84BF-0AF8-44CB-A871-F14034A31888}" type="parTrans" cxnId="{31BDC520-B0BC-465C-B957-26A807CD7F15}">
      <dgm:prSet/>
      <dgm:spPr/>
      <dgm:t>
        <a:bodyPr/>
        <a:lstStyle/>
        <a:p>
          <a:endParaRPr lang="en-US"/>
        </a:p>
      </dgm:t>
    </dgm:pt>
    <dgm:pt modelId="{00B9404E-6E98-4DAE-8E7C-2F05ECD13654}" type="sibTrans" cxnId="{31BDC520-B0BC-465C-B957-26A807CD7F15}">
      <dgm:prSet/>
      <dgm:spPr/>
      <dgm:t>
        <a:bodyPr/>
        <a:lstStyle/>
        <a:p>
          <a:endParaRPr lang="en-US"/>
        </a:p>
      </dgm:t>
    </dgm:pt>
    <dgm:pt modelId="{F77F4B7E-6C59-4BEA-A7AA-0BA3AE807511}">
      <dgm:prSet/>
      <dgm:spPr/>
      <dgm:t>
        <a:bodyPr/>
        <a:lstStyle/>
        <a:p>
          <a:r>
            <a:rPr lang="en-GB" baseline="0"/>
            <a:t>Genetic basis</a:t>
          </a:r>
          <a:endParaRPr lang="en-US"/>
        </a:p>
      </dgm:t>
    </dgm:pt>
    <dgm:pt modelId="{4C9A118F-025C-47E2-B2F2-C68CB15D155D}" type="parTrans" cxnId="{854BE01D-988B-4550-9F1F-ECC349CB80C7}">
      <dgm:prSet/>
      <dgm:spPr/>
      <dgm:t>
        <a:bodyPr/>
        <a:lstStyle/>
        <a:p>
          <a:endParaRPr lang="en-US"/>
        </a:p>
      </dgm:t>
    </dgm:pt>
    <dgm:pt modelId="{ED235274-B78B-40A9-824D-FE658560436D}" type="sibTrans" cxnId="{854BE01D-988B-4550-9F1F-ECC349CB80C7}">
      <dgm:prSet/>
      <dgm:spPr/>
      <dgm:t>
        <a:bodyPr/>
        <a:lstStyle/>
        <a:p>
          <a:endParaRPr lang="en-US"/>
        </a:p>
      </dgm:t>
    </dgm:pt>
    <dgm:pt modelId="{730946D5-D773-49C5-B5C1-9337CA7DC2EF}">
      <dgm:prSet/>
      <dgm:spPr/>
      <dgm:t>
        <a:bodyPr/>
        <a:lstStyle/>
        <a:p>
          <a:r>
            <a:rPr lang="en-GB" baseline="0"/>
            <a:t>Clinical features</a:t>
          </a:r>
          <a:endParaRPr lang="en-US"/>
        </a:p>
      </dgm:t>
    </dgm:pt>
    <dgm:pt modelId="{C141B03D-2AB6-4244-9602-8DCE5B5A5442}" type="parTrans" cxnId="{5E5DBA50-25CC-4B5B-A019-5A2FD6301BA3}">
      <dgm:prSet/>
      <dgm:spPr/>
      <dgm:t>
        <a:bodyPr/>
        <a:lstStyle/>
        <a:p>
          <a:endParaRPr lang="en-US"/>
        </a:p>
      </dgm:t>
    </dgm:pt>
    <dgm:pt modelId="{E806E43D-878D-4BF7-900B-2B07FC5E87D4}" type="sibTrans" cxnId="{5E5DBA50-25CC-4B5B-A019-5A2FD6301BA3}">
      <dgm:prSet/>
      <dgm:spPr/>
      <dgm:t>
        <a:bodyPr/>
        <a:lstStyle/>
        <a:p>
          <a:endParaRPr lang="en-US"/>
        </a:p>
      </dgm:t>
    </dgm:pt>
    <dgm:pt modelId="{47036C73-4209-4B43-8B55-05DDF332B8ED}">
      <dgm:prSet/>
      <dgm:spPr/>
      <dgm:t>
        <a:bodyPr/>
        <a:lstStyle/>
        <a:p>
          <a:r>
            <a:rPr lang="en-GB" baseline="0"/>
            <a:t>Investigation</a:t>
          </a:r>
          <a:endParaRPr lang="en-US"/>
        </a:p>
      </dgm:t>
    </dgm:pt>
    <dgm:pt modelId="{E618DC1C-D3E0-46DB-923B-9D1A12A7C2BB}" type="parTrans" cxnId="{FEE6CFCC-09F4-4D1F-8AA1-84E6D4D987E5}">
      <dgm:prSet/>
      <dgm:spPr/>
      <dgm:t>
        <a:bodyPr/>
        <a:lstStyle/>
        <a:p>
          <a:endParaRPr lang="en-US"/>
        </a:p>
      </dgm:t>
    </dgm:pt>
    <dgm:pt modelId="{CBFF0EA2-E663-412A-9C23-10FC88C9F7CA}" type="sibTrans" cxnId="{FEE6CFCC-09F4-4D1F-8AA1-84E6D4D987E5}">
      <dgm:prSet/>
      <dgm:spPr/>
      <dgm:t>
        <a:bodyPr/>
        <a:lstStyle/>
        <a:p>
          <a:endParaRPr lang="en-US"/>
        </a:p>
      </dgm:t>
    </dgm:pt>
    <dgm:pt modelId="{3AC50FD9-F7DC-472E-B674-E4A07ACD191B}">
      <dgm:prSet/>
      <dgm:spPr/>
      <dgm:t>
        <a:bodyPr/>
        <a:lstStyle/>
        <a:p>
          <a:r>
            <a:rPr lang="en-GB" baseline="0"/>
            <a:t>Treatment</a:t>
          </a:r>
          <a:endParaRPr lang="en-US"/>
        </a:p>
      </dgm:t>
    </dgm:pt>
    <dgm:pt modelId="{DB5B2C5E-FF7A-4E18-B1E4-9B20C6392A7F}" type="parTrans" cxnId="{9EE69E21-7E39-4621-B641-65CF0C659C6C}">
      <dgm:prSet/>
      <dgm:spPr/>
      <dgm:t>
        <a:bodyPr/>
        <a:lstStyle/>
        <a:p>
          <a:endParaRPr lang="en-US"/>
        </a:p>
      </dgm:t>
    </dgm:pt>
    <dgm:pt modelId="{594B64A2-129D-4FF7-B322-2FEAE4B4421D}" type="sibTrans" cxnId="{9EE69E21-7E39-4621-B641-65CF0C659C6C}">
      <dgm:prSet/>
      <dgm:spPr/>
      <dgm:t>
        <a:bodyPr/>
        <a:lstStyle/>
        <a:p>
          <a:endParaRPr lang="en-US"/>
        </a:p>
      </dgm:t>
    </dgm:pt>
    <dgm:pt modelId="{EE66E72C-4953-4494-B79A-D2F9EFCBAD44}">
      <dgm:prSet/>
      <dgm:spPr/>
      <dgm:t>
        <a:bodyPr/>
        <a:lstStyle/>
        <a:p>
          <a:r>
            <a:rPr lang="en-GB" baseline="0"/>
            <a:t>summary</a:t>
          </a:r>
          <a:endParaRPr lang="en-US"/>
        </a:p>
      </dgm:t>
    </dgm:pt>
    <dgm:pt modelId="{F245EFB5-079E-4DA3-84C0-3429D51809EE}" type="parTrans" cxnId="{5E196682-2D32-476B-B4D9-E3C4A162A9DB}">
      <dgm:prSet/>
      <dgm:spPr/>
      <dgm:t>
        <a:bodyPr/>
        <a:lstStyle/>
        <a:p>
          <a:endParaRPr lang="en-US"/>
        </a:p>
      </dgm:t>
    </dgm:pt>
    <dgm:pt modelId="{98CC3455-2108-4FE4-9BD9-82D2A959B640}" type="sibTrans" cxnId="{5E196682-2D32-476B-B4D9-E3C4A162A9DB}">
      <dgm:prSet/>
      <dgm:spPr/>
      <dgm:t>
        <a:bodyPr/>
        <a:lstStyle/>
        <a:p>
          <a:endParaRPr lang="en-US"/>
        </a:p>
      </dgm:t>
    </dgm:pt>
    <dgm:pt modelId="{9E197D6D-A857-42B2-B71E-1DF39816318D}" type="pres">
      <dgm:prSet presAssocID="{8E667863-7CE0-423E-A392-F3E12AEC3ACE}" presName="linear" presStyleCnt="0">
        <dgm:presLayoutVars>
          <dgm:animLvl val="lvl"/>
          <dgm:resizeHandles val="exact"/>
        </dgm:presLayoutVars>
      </dgm:prSet>
      <dgm:spPr/>
    </dgm:pt>
    <dgm:pt modelId="{D56D7E02-558E-499D-B97D-CB9338D99665}" type="pres">
      <dgm:prSet presAssocID="{32274278-11D1-44CD-BDB9-8F851A0838EA}" presName="parentText" presStyleLbl="node1" presStyleIdx="0" presStyleCnt="7">
        <dgm:presLayoutVars>
          <dgm:chMax val="0"/>
          <dgm:bulletEnabled val="1"/>
        </dgm:presLayoutVars>
      </dgm:prSet>
      <dgm:spPr/>
    </dgm:pt>
    <dgm:pt modelId="{16E5C22B-1435-4057-B6F9-96E010AB7556}" type="pres">
      <dgm:prSet presAssocID="{A529D10F-0043-4926-9945-AB341695D155}" presName="spacer" presStyleCnt="0"/>
      <dgm:spPr/>
    </dgm:pt>
    <dgm:pt modelId="{80C205EF-44FF-4B41-BE76-E88A72B6D9EF}" type="pres">
      <dgm:prSet presAssocID="{05FD52CC-D19A-4B2D-BCB1-D0A5539377E2}" presName="parentText" presStyleLbl="node1" presStyleIdx="1" presStyleCnt="7">
        <dgm:presLayoutVars>
          <dgm:chMax val="0"/>
          <dgm:bulletEnabled val="1"/>
        </dgm:presLayoutVars>
      </dgm:prSet>
      <dgm:spPr/>
    </dgm:pt>
    <dgm:pt modelId="{6BD93EF1-9A07-4FFF-A379-46C49337D6DF}" type="pres">
      <dgm:prSet presAssocID="{00B9404E-6E98-4DAE-8E7C-2F05ECD13654}" presName="spacer" presStyleCnt="0"/>
      <dgm:spPr/>
    </dgm:pt>
    <dgm:pt modelId="{2B6A8C19-2FF1-44CC-A44E-A6A1139A5CA4}" type="pres">
      <dgm:prSet presAssocID="{F77F4B7E-6C59-4BEA-A7AA-0BA3AE807511}" presName="parentText" presStyleLbl="node1" presStyleIdx="2" presStyleCnt="7">
        <dgm:presLayoutVars>
          <dgm:chMax val="0"/>
          <dgm:bulletEnabled val="1"/>
        </dgm:presLayoutVars>
      </dgm:prSet>
      <dgm:spPr/>
    </dgm:pt>
    <dgm:pt modelId="{FEE6E928-5616-4A35-A9FE-C11FE7D89BAD}" type="pres">
      <dgm:prSet presAssocID="{ED235274-B78B-40A9-824D-FE658560436D}" presName="spacer" presStyleCnt="0"/>
      <dgm:spPr/>
    </dgm:pt>
    <dgm:pt modelId="{321E78C1-3140-4E60-A87C-69D91CD1701F}" type="pres">
      <dgm:prSet presAssocID="{730946D5-D773-49C5-B5C1-9337CA7DC2EF}" presName="parentText" presStyleLbl="node1" presStyleIdx="3" presStyleCnt="7">
        <dgm:presLayoutVars>
          <dgm:chMax val="0"/>
          <dgm:bulletEnabled val="1"/>
        </dgm:presLayoutVars>
      </dgm:prSet>
      <dgm:spPr/>
    </dgm:pt>
    <dgm:pt modelId="{33CF8A43-2EF3-4FFA-A8B0-39951EB1D944}" type="pres">
      <dgm:prSet presAssocID="{E806E43D-878D-4BF7-900B-2B07FC5E87D4}" presName="spacer" presStyleCnt="0"/>
      <dgm:spPr/>
    </dgm:pt>
    <dgm:pt modelId="{A413AAD2-9B28-444E-A2EC-52247D1FB99E}" type="pres">
      <dgm:prSet presAssocID="{47036C73-4209-4B43-8B55-05DDF332B8ED}" presName="parentText" presStyleLbl="node1" presStyleIdx="4" presStyleCnt="7">
        <dgm:presLayoutVars>
          <dgm:chMax val="0"/>
          <dgm:bulletEnabled val="1"/>
        </dgm:presLayoutVars>
      </dgm:prSet>
      <dgm:spPr/>
    </dgm:pt>
    <dgm:pt modelId="{A8F8EDE2-C3FA-43D2-AD7B-8FE5EBB9D1F0}" type="pres">
      <dgm:prSet presAssocID="{CBFF0EA2-E663-412A-9C23-10FC88C9F7CA}" presName="spacer" presStyleCnt="0"/>
      <dgm:spPr/>
    </dgm:pt>
    <dgm:pt modelId="{97BA8056-FFB4-4196-9F87-DF085BF76806}" type="pres">
      <dgm:prSet presAssocID="{3AC50FD9-F7DC-472E-B674-E4A07ACD191B}" presName="parentText" presStyleLbl="node1" presStyleIdx="5" presStyleCnt="7">
        <dgm:presLayoutVars>
          <dgm:chMax val="0"/>
          <dgm:bulletEnabled val="1"/>
        </dgm:presLayoutVars>
      </dgm:prSet>
      <dgm:spPr/>
    </dgm:pt>
    <dgm:pt modelId="{79C4867B-CE92-4E10-BFEA-9ACDDF4D5EED}" type="pres">
      <dgm:prSet presAssocID="{594B64A2-129D-4FF7-B322-2FEAE4B4421D}" presName="spacer" presStyleCnt="0"/>
      <dgm:spPr/>
    </dgm:pt>
    <dgm:pt modelId="{0E9387AB-73FD-4BBE-8DE1-5FFE0AD1CE49}" type="pres">
      <dgm:prSet presAssocID="{EE66E72C-4953-4494-B79A-D2F9EFCBAD44}" presName="parentText" presStyleLbl="node1" presStyleIdx="6" presStyleCnt="7">
        <dgm:presLayoutVars>
          <dgm:chMax val="0"/>
          <dgm:bulletEnabled val="1"/>
        </dgm:presLayoutVars>
      </dgm:prSet>
      <dgm:spPr/>
    </dgm:pt>
  </dgm:ptLst>
  <dgm:cxnLst>
    <dgm:cxn modelId="{854BE01D-988B-4550-9F1F-ECC349CB80C7}" srcId="{8E667863-7CE0-423E-A392-F3E12AEC3ACE}" destId="{F77F4B7E-6C59-4BEA-A7AA-0BA3AE807511}" srcOrd="2" destOrd="0" parTransId="{4C9A118F-025C-47E2-B2F2-C68CB15D155D}" sibTransId="{ED235274-B78B-40A9-824D-FE658560436D}"/>
    <dgm:cxn modelId="{20320C1E-E6FE-4C59-A742-D222885BC145}" type="presOf" srcId="{3AC50FD9-F7DC-472E-B674-E4A07ACD191B}" destId="{97BA8056-FFB4-4196-9F87-DF085BF76806}" srcOrd="0" destOrd="0" presId="urn:microsoft.com/office/officeart/2005/8/layout/vList2"/>
    <dgm:cxn modelId="{31BDC520-B0BC-465C-B957-26A807CD7F15}" srcId="{8E667863-7CE0-423E-A392-F3E12AEC3ACE}" destId="{05FD52CC-D19A-4B2D-BCB1-D0A5539377E2}" srcOrd="1" destOrd="0" parTransId="{062B84BF-0AF8-44CB-A871-F14034A31888}" sibTransId="{00B9404E-6E98-4DAE-8E7C-2F05ECD13654}"/>
    <dgm:cxn modelId="{9EE69E21-7E39-4621-B641-65CF0C659C6C}" srcId="{8E667863-7CE0-423E-A392-F3E12AEC3ACE}" destId="{3AC50FD9-F7DC-472E-B674-E4A07ACD191B}" srcOrd="5" destOrd="0" parTransId="{DB5B2C5E-FF7A-4E18-B1E4-9B20C6392A7F}" sibTransId="{594B64A2-129D-4FF7-B322-2FEAE4B4421D}"/>
    <dgm:cxn modelId="{4D1DCF5B-4D2E-49E8-A441-752F2797E750}" type="presOf" srcId="{F77F4B7E-6C59-4BEA-A7AA-0BA3AE807511}" destId="{2B6A8C19-2FF1-44CC-A44E-A6A1139A5CA4}" srcOrd="0" destOrd="0" presId="urn:microsoft.com/office/officeart/2005/8/layout/vList2"/>
    <dgm:cxn modelId="{54B39268-4BE4-4622-98AE-3F8D017EB99E}" type="presOf" srcId="{47036C73-4209-4B43-8B55-05DDF332B8ED}" destId="{A413AAD2-9B28-444E-A2EC-52247D1FB99E}" srcOrd="0" destOrd="0" presId="urn:microsoft.com/office/officeart/2005/8/layout/vList2"/>
    <dgm:cxn modelId="{DE38B670-60E3-4051-994A-F3D800FD4B30}" type="presOf" srcId="{8E667863-7CE0-423E-A392-F3E12AEC3ACE}" destId="{9E197D6D-A857-42B2-B71E-1DF39816318D}" srcOrd="0" destOrd="0" presId="urn:microsoft.com/office/officeart/2005/8/layout/vList2"/>
    <dgm:cxn modelId="{5E5DBA50-25CC-4B5B-A019-5A2FD6301BA3}" srcId="{8E667863-7CE0-423E-A392-F3E12AEC3ACE}" destId="{730946D5-D773-49C5-B5C1-9337CA7DC2EF}" srcOrd="3" destOrd="0" parTransId="{C141B03D-2AB6-4244-9602-8DCE5B5A5442}" sibTransId="{E806E43D-878D-4BF7-900B-2B07FC5E87D4}"/>
    <dgm:cxn modelId="{8E0E8173-A91F-4356-82C9-97508241A59A}" type="presOf" srcId="{730946D5-D773-49C5-B5C1-9337CA7DC2EF}" destId="{321E78C1-3140-4E60-A87C-69D91CD1701F}" srcOrd="0" destOrd="0" presId="urn:microsoft.com/office/officeart/2005/8/layout/vList2"/>
    <dgm:cxn modelId="{5E196682-2D32-476B-B4D9-E3C4A162A9DB}" srcId="{8E667863-7CE0-423E-A392-F3E12AEC3ACE}" destId="{EE66E72C-4953-4494-B79A-D2F9EFCBAD44}" srcOrd="6" destOrd="0" parTransId="{F245EFB5-079E-4DA3-84C0-3429D51809EE}" sibTransId="{98CC3455-2108-4FE4-9BD9-82D2A959B640}"/>
    <dgm:cxn modelId="{3F653FB1-C08E-4A86-BFDF-B93BA143629E}" type="presOf" srcId="{EE66E72C-4953-4494-B79A-D2F9EFCBAD44}" destId="{0E9387AB-73FD-4BBE-8DE1-5FFE0AD1CE49}" srcOrd="0" destOrd="0" presId="urn:microsoft.com/office/officeart/2005/8/layout/vList2"/>
    <dgm:cxn modelId="{B54ACCC8-D7D7-4442-8FD9-F750FC7B163D}" type="presOf" srcId="{05FD52CC-D19A-4B2D-BCB1-D0A5539377E2}" destId="{80C205EF-44FF-4B41-BE76-E88A72B6D9EF}" srcOrd="0" destOrd="0" presId="urn:microsoft.com/office/officeart/2005/8/layout/vList2"/>
    <dgm:cxn modelId="{FEE6CFCC-09F4-4D1F-8AA1-84E6D4D987E5}" srcId="{8E667863-7CE0-423E-A392-F3E12AEC3ACE}" destId="{47036C73-4209-4B43-8B55-05DDF332B8ED}" srcOrd="4" destOrd="0" parTransId="{E618DC1C-D3E0-46DB-923B-9D1A12A7C2BB}" sibTransId="{CBFF0EA2-E663-412A-9C23-10FC88C9F7CA}"/>
    <dgm:cxn modelId="{281B24D5-F5F9-4DBC-B71D-458362909114}" type="presOf" srcId="{32274278-11D1-44CD-BDB9-8F851A0838EA}" destId="{D56D7E02-558E-499D-B97D-CB9338D99665}" srcOrd="0" destOrd="0" presId="urn:microsoft.com/office/officeart/2005/8/layout/vList2"/>
    <dgm:cxn modelId="{780849DA-0975-4559-835B-D6EE23AD6A12}" srcId="{8E667863-7CE0-423E-A392-F3E12AEC3ACE}" destId="{32274278-11D1-44CD-BDB9-8F851A0838EA}" srcOrd="0" destOrd="0" parTransId="{C3B9D90D-F923-4D09-85EE-52974F96D187}" sibTransId="{A529D10F-0043-4926-9945-AB341695D155}"/>
    <dgm:cxn modelId="{3AF64105-8881-4B9F-B6D7-8199275A5868}" type="presParOf" srcId="{9E197D6D-A857-42B2-B71E-1DF39816318D}" destId="{D56D7E02-558E-499D-B97D-CB9338D99665}" srcOrd="0" destOrd="0" presId="urn:microsoft.com/office/officeart/2005/8/layout/vList2"/>
    <dgm:cxn modelId="{8335213F-6FDC-40F0-A65D-B10EB2EFBF2B}" type="presParOf" srcId="{9E197D6D-A857-42B2-B71E-1DF39816318D}" destId="{16E5C22B-1435-4057-B6F9-96E010AB7556}" srcOrd="1" destOrd="0" presId="urn:microsoft.com/office/officeart/2005/8/layout/vList2"/>
    <dgm:cxn modelId="{BA27B82E-D9B8-4223-8153-99B73B08356C}" type="presParOf" srcId="{9E197D6D-A857-42B2-B71E-1DF39816318D}" destId="{80C205EF-44FF-4B41-BE76-E88A72B6D9EF}" srcOrd="2" destOrd="0" presId="urn:microsoft.com/office/officeart/2005/8/layout/vList2"/>
    <dgm:cxn modelId="{D34FBFBB-2164-4441-9B25-626CB4EA33B1}" type="presParOf" srcId="{9E197D6D-A857-42B2-B71E-1DF39816318D}" destId="{6BD93EF1-9A07-4FFF-A379-46C49337D6DF}" srcOrd="3" destOrd="0" presId="urn:microsoft.com/office/officeart/2005/8/layout/vList2"/>
    <dgm:cxn modelId="{F87B2564-190F-455A-988D-F0AA1DD19C5C}" type="presParOf" srcId="{9E197D6D-A857-42B2-B71E-1DF39816318D}" destId="{2B6A8C19-2FF1-44CC-A44E-A6A1139A5CA4}" srcOrd="4" destOrd="0" presId="urn:microsoft.com/office/officeart/2005/8/layout/vList2"/>
    <dgm:cxn modelId="{A34A12AB-5BB2-451C-AC01-9F2DC0C0B6E3}" type="presParOf" srcId="{9E197D6D-A857-42B2-B71E-1DF39816318D}" destId="{FEE6E928-5616-4A35-A9FE-C11FE7D89BAD}" srcOrd="5" destOrd="0" presId="urn:microsoft.com/office/officeart/2005/8/layout/vList2"/>
    <dgm:cxn modelId="{8456857C-3B2A-41D4-B131-94A90F1BD9DD}" type="presParOf" srcId="{9E197D6D-A857-42B2-B71E-1DF39816318D}" destId="{321E78C1-3140-4E60-A87C-69D91CD1701F}" srcOrd="6" destOrd="0" presId="urn:microsoft.com/office/officeart/2005/8/layout/vList2"/>
    <dgm:cxn modelId="{E48EA47D-3FA6-45CA-9714-4E383FE6B692}" type="presParOf" srcId="{9E197D6D-A857-42B2-B71E-1DF39816318D}" destId="{33CF8A43-2EF3-4FFA-A8B0-39951EB1D944}" srcOrd="7" destOrd="0" presId="urn:microsoft.com/office/officeart/2005/8/layout/vList2"/>
    <dgm:cxn modelId="{5673A768-C802-4A1D-AB72-1F2DF9D121DB}" type="presParOf" srcId="{9E197D6D-A857-42B2-B71E-1DF39816318D}" destId="{A413AAD2-9B28-444E-A2EC-52247D1FB99E}" srcOrd="8" destOrd="0" presId="urn:microsoft.com/office/officeart/2005/8/layout/vList2"/>
    <dgm:cxn modelId="{45D7C7D3-C0F7-43F2-AAAB-C13B6B10714E}" type="presParOf" srcId="{9E197D6D-A857-42B2-B71E-1DF39816318D}" destId="{A8F8EDE2-C3FA-43D2-AD7B-8FE5EBB9D1F0}" srcOrd="9" destOrd="0" presId="urn:microsoft.com/office/officeart/2005/8/layout/vList2"/>
    <dgm:cxn modelId="{A17BCE23-5EFF-4916-B45C-9227C7EB2B99}" type="presParOf" srcId="{9E197D6D-A857-42B2-B71E-1DF39816318D}" destId="{97BA8056-FFB4-4196-9F87-DF085BF76806}" srcOrd="10" destOrd="0" presId="urn:microsoft.com/office/officeart/2005/8/layout/vList2"/>
    <dgm:cxn modelId="{7FD33803-E7FD-4ABB-AC67-4689E0063432}" type="presParOf" srcId="{9E197D6D-A857-42B2-B71E-1DF39816318D}" destId="{79C4867B-CE92-4E10-BFEA-9ACDDF4D5EED}" srcOrd="11" destOrd="0" presId="urn:microsoft.com/office/officeart/2005/8/layout/vList2"/>
    <dgm:cxn modelId="{5A2168C7-8724-4663-8830-69939125989E}" type="presParOf" srcId="{9E197D6D-A857-42B2-B71E-1DF39816318D}" destId="{0E9387AB-73FD-4BBE-8DE1-5FFE0AD1CE49}"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2F0957D-18B0-4418-A0BD-E1926A1DF07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7408811-6C44-4D71-9AEA-5666733D342B}">
      <dgm:prSet/>
      <dgm:spPr/>
      <dgm:t>
        <a:bodyPr/>
        <a:lstStyle/>
        <a:p>
          <a:r>
            <a:rPr lang="en-GB" baseline="0" dirty="0"/>
            <a:t>Cold avoidance</a:t>
          </a:r>
          <a:endParaRPr lang="en-US" dirty="0"/>
        </a:p>
      </dgm:t>
    </dgm:pt>
    <dgm:pt modelId="{9515D8A6-82D1-4CAE-8525-7C848CBFEB9E}" type="parTrans" cxnId="{EC85D487-052F-4B5C-89A1-48AFD5CEE957}">
      <dgm:prSet/>
      <dgm:spPr/>
      <dgm:t>
        <a:bodyPr/>
        <a:lstStyle/>
        <a:p>
          <a:endParaRPr lang="en-US"/>
        </a:p>
      </dgm:t>
    </dgm:pt>
    <dgm:pt modelId="{AEC9871A-9185-47A6-8931-DF33D6BA4B69}" type="sibTrans" cxnId="{EC85D487-052F-4B5C-89A1-48AFD5CEE957}">
      <dgm:prSet/>
      <dgm:spPr/>
      <dgm:t>
        <a:bodyPr/>
        <a:lstStyle/>
        <a:p>
          <a:endParaRPr lang="en-US"/>
        </a:p>
      </dgm:t>
    </dgm:pt>
    <dgm:pt modelId="{7B3A36D9-A1D3-40B4-ADAF-B3AA39A93D00}">
      <dgm:prSet/>
      <dgm:spPr/>
      <dgm:t>
        <a:bodyPr/>
        <a:lstStyle/>
        <a:p>
          <a:r>
            <a:rPr lang="en-GB" baseline="0" dirty="0">
              <a:latin typeface="Tw Cen MT" panose="020B0602020104020603"/>
            </a:rPr>
            <a:t>Anti-IL-1</a:t>
          </a:r>
          <a:r>
            <a:rPr lang="en-GB" baseline="0" dirty="0"/>
            <a:t> (anakinra)</a:t>
          </a:r>
          <a:endParaRPr lang="en-US" dirty="0"/>
        </a:p>
      </dgm:t>
    </dgm:pt>
    <dgm:pt modelId="{5DCE0CED-4AF6-471B-AABC-CDC359DC7E70}" type="parTrans" cxnId="{AE56F4A6-D34D-4EFE-9D70-7EAB863BD54C}">
      <dgm:prSet/>
      <dgm:spPr/>
      <dgm:t>
        <a:bodyPr/>
        <a:lstStyle/>
        <a:p>
          <a:endParaRPr lang="en-US"/>
        </a:p>
      </dgm:t>
    </dgm:pt>
    <dgm:pt modelId="{435E1411-8D21-4CF3-BDC6-737C2C2505F3}" type="sibTrans" cxnId="{AE56F4A6-D34D-4EFE-9D70-7EAB863BD54C}">
      <dgm:prSet/>
      <dgm:spPr/>
      <dgm:t>
        <a:bodyPr/>
        <a:lstStyle/>
        <a:p>
          <a:endParaRPr lang="en-US"/>
        </a:p>
      </dgm:t>
    </dgm:pt>
    <dgm:pt modelId="{DCE9DBD5-AF8E-45BF-8CAD-D06A5173D80A}" type="pres">
      <dgm:prSet presAssocID="{A2F0957D-18B0-4418-A0BD-E1926A1DF079}" presName="linear" presStyleCnt="0">
        <dgm:presLayoutVars>
          <dgm:animLvl val="lvl"/>
          <dgm:resizeHandles val="exact"/>
        </dgm:presLayoutVars>
      </dgm:prSet>
      <dgm:spPr/>
    </dgm:pt>
    <dgm:pt modelId="{8A7467D6-54CC-448E-964A-C35AFA9A4163}" type="pres">
      <dgm:prSet presAssocID="{07408811-6C44-4D71-9AEA-5666733D342B}" presName="parentText" presStyleLbl="node1" presStyleIdx="0" presStyleCnt="2">
        <dgm:presLayoutVars>
          <dgm:chMax val="0"/>
          <dgm:bulletEnabled val="1"/>
        </dgm:presLayoutVars>
      </dgm:prSet>
      <dgm:spPr/>
    </dgm:pt>
    <dgm:pt modelId="{BE552B93-7470-434F-8E1D-ECBDED667DED}" type="pres">
      <dgm:prSet presAssocID="{AEC9871A-9185-47A6-8931-DF33D6BA4B69}" presName="spacer" presStyleCnt="0"/>
      <dgm:spPr/>
    </dgm:pt>
    <dgm:pt modelId="{554CBA29-5377-43BE-98EE-25172C919FA8}" type="pres">
      <dgm:prSet presAssocID="{7B3A36D9-A1D3-40B4-ADAF-B3AA39A93D00}" presName="parentText" presStyleLbl="node1" presStyleIdx="1" presStyleCnt="2">
        <dgm:presLayoutVars>
          <dgm:chMax val="0"/>
          <dgm:bulletEnabled val="1"/>
        </dgm:presLayoutVars>
      </dgm:prSet>
      <dgm:spPr/>
    </dgm:pt>
  </dgm:ptLst>
  <dgm:cxnLst>
    <dgm:cxn modelId="{EC85D487-052F-4B5C-89A1-48AFD5CEE957}" srcId="{A2F0957D-18B0-4418-A0BD-E1926A1DF079}" destId="{07408811-6C44-4D71-9AEA-5666733D342B}" srcOrd="0" destOrd="0" parTransId="{9515D8A6-82D1-4CAE-8525-7C848CBFEB9E}" sibTransId="{AEC9871A-9185-47A6-8931-DF33D6BA4B69}"/>
    <dgm:cxn modelId="{9D39748D-3C10-452D-BE3A-D4A6AB764BA4}" type="presOf" srcId="{A2F0957D-18B0-4418-A0BD-E1926A1DF079}" destId="{DCE9DBD5-AF8E-45BF-8CAD-D06A5173D80A}" srcOrd="0" destOrd="0" presId="urn:microsoft.com/office/officeart/2005/8/layout/vList2"/>
    <dgm:cxn modelId="{AE56F4A6-D34D-4EFE-9D70-7EAB863BD54C}" srcId="{A2F0957D-18B0-4418-A0BD-E1926A1DF079}" destId="{7B3A36D9-A1D3-40B4-ADAF-B3AA39A93D00}" srcOrd="1" destOrd="0" parTransId="{5DCE0CED-4AF6-471B-AABC-CDC359DC7E70}" sibTransId="{435E1411-8D21-4CF3-BDC6-737C2C2505F3}"/>
    <dgm:cxn modelId="{A8FA7EAB-E9E1-451C-AF97-8D2BBE399713}" type="presOf" srcId="{07408811-6C44-4D71-9AEA-5666733D342B}" destId="{8A7467D6-54CC-448E-964A-C35AFA9A4163}" srcOrd="0" destOrd="0" presId="urn:microsoft.com/office/officeart/2005/8/layout/vList2"/>
    <dgm:cxn modelId="{C89DFEE2-6EAD-4AB9-B35E-371C34E1231C}" type="presOf" srcId="{7B3A36D9-A1D3-40B4-ADAF-B3AA39A93D00}" destId="{554CBA29-5377-43BE-98EE-25172C919FA8}" srcOrd="0" destOrd="0" presId="urn:microsoft.com/office/officeart/2005/8/layout/vList2"/>
    <dgm:cxn modelId="{0BE6360A-7259-4BC5-959F-60BCC44BD1A1}" type="presParOf" srcId="{DCE9DBD5-AF8E-45BF-8CAD-D06A5173D80A}" destId="{8A7467D6-54CC-448E-964A-C35AFA9A4163}" srcOrd="0" destOrd="0" presId="urn:microsoft.com/office/officeart/2005/8/layout/vList2"/>
    <dgm:cxn modelId="{706672C8-C70B-46C4-875C-AB03637A719A}" type="presParOf" srcId="{DCE9DBD5-AF8E-45BF-8CAD-D06A5173D80A}" destId="{BE552B93-7470-434F-8E1D-ECBDED667DED}" srcOrd="1" destOrd="0" presId="urn:microsoft.com/office/officeart/2005/8/layout/vList2"/>
    <dgm:cxn modelId="{B7AB696F-102D-4B59-8EC6-DEBB87CFB34C}" type="presParOf" srcId="{DCE9DBD5-AF8E-45BF-8CAD-D06A5173D80A}" destId="{554CBA29-5377-43BE-98EE-25172C919FA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44BF158-57D1-4684-8BD6-AEC38E10184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D97DD44-7ECE-4734-89A3-B730038C9E76}">
      <dgm:prSet/>
      <dgm:spPr/>
      <dgm:t>
        <a:bodyPr/>
        <a:lstStyle/>
        <a:p>
          <a:r>
            <a:rPr lang="en-GB" baseline="0" dirty="0"/>
            <a:t>An autosomal dominant disorder.</a:t>
          </a:r>
          <a:endParaRPr lang="en-US" dirty="0"/>
        </a:p>
      </dgm:t>
    </dgm:pt>
    <dgm:pt modelId="{3077D799-D68B-4B94-ACFD-6FA85B0EC1BA}" type="parTrans" cxnId="{2E412F37-33D7-476C-9D4A-EACF39E3DBFC}">
      <dgm:prSet/>
      <dgm:spPr/>
      <dgm:t>
        <a:bodyPr/>
        <a:lstStyle/>
        <a:p>
          <a:endParaRPr lang="en-US"/>
        </a:p>
      </dgm:t>
    </dgm:pt>
    <dgm:pt modelId="{A1B7AFD4-7563-4BED-AD42-3FBAA22EBD77}" type="sibTrans" cxnId="{2E412F37-33D7-476C-9D4A-EACF39E3DBFC}">
      <dgm:prSet/>
      <dgm:spPr/>
      <dgm:t>
        <a:bodyPr/>
        <a:lstStyle/>
        <a:p>
          <a:endParaRPr lang="en-US"/>
        </a:p>
      </dgm:t>
    </dgm:pt>
    <dgm:pt modelId="{EF5C98AF-0645-42E6-BD2F-B41C6B768840}">
      <dgm:prSet/>
      <dgm:spPr/>
      <dgm:t>
        <a:bodyPr/>
        <a:lstStyle/>
        <a:p>
          <a:r>
            <a:rPr lang="en-GB" baseline="0" dirty="0">
              <a:latin typeface="Tw Cen MT" panose="020B0602020104020603"/>
            </a:rPr>
            <a:t>More</a:t>
          </a:r>
          <a:r>
            <a:rPr lang="en-GB" baseline="0" dirty="0"/>
            <a:t> common monogenic autoinflammatory syndromes.</a:t>
          </a:r>
          <a:endParaRPr lang="en-US" dirty="0"/>
        </a:p>
      </dgm:t>
    </dgm:pt>
    <dgm:pt modelId="{98079185-F695-413B-9EA2-16931A847E2D}" type="parTrans" cxnId="{F2D25DDC-26B7-47F8-9A04-F1DA28BA32B7}">
      <dgm:prSet/>
      <dgm:spPr/>
      <dgm:t>
        <a:bodyPr/>
        <a:lstStyle/>
        <a:p>
          <a:endParaRPr lang="en-US"/>
        </a:p>
      </dgm:t>
    </dgm:pt>
    <dgm:pt modelId="{3F4D6F82-C543-43A5-91A2-CD758211ED75}" type="sibTrans" cxnId="{F2D25DDC-26B7-47F8-9A04-F1DA28BA32B7}">
      <dgm:prSet/>
      <dgm:spPr/>
      <dgm:t>
        <a:bodyPr/>
        <a:lstStyle/>
        <a:p>
          <a:endParaRPr lang="en-US"/>
        </a:p>
      </dgm:t>
    </dgm:pt>
    <dgm:pt modelId="{FD9A6422-C1B7-4B4C-8CDD-A3BCEB065080}">
      <dgm:prSet/>
      <dgm:spPr/>
      <dgm:t>
        <a:bodyPr/>
        <a:lstStyle/>
        <a:p>
          <a:r>
            <a:rPr lang="en-GB" baseline="0" dirty="0"/>
            <a:t>Caused by mutations which affect the ability of the tumour necrosis factor (TNF) receptor to bind circulating TNF.</a:t>
          </a:r>
          <a:endParaRPr lang="en-US" dirty="0"/>
        </a:p>
      </dgm:t>
    </dgm:pt>
    <dgm:pt modelId="{E7EB5EA8-2566-4EC3-9759-195EC2F7D62A}" type="parTrans" cxnId="{0577D947-CAA2-42B2-9CED-71CA67D73224}">
      <dgm:prSet/>
      <dgm:spPr/>
      <dgm:t>
        <a:bodyPr/>
        <a:lstStyle/>
        <a:p>
          <a:endParaRPr lang="en-US"/>
        </a:p>
      </dgm:t>
    </dgm:pt>
    <dgm:pt modelId="{E9A0103F-0467-4607-93BA-E9599D5B217B}" type="sibTrans" cxnId="{0577D947-CAA2-42B2-9CED-71CA67D73224}">
      <dgm:prSet/>
      <dgm:spPr/>
      <dgm:t>
        <a:bodyPr/>
        <a:lstStyle/>
        <a:p>
          <a:endParaRPr lang="en-US"/>
        </a:p>
      </dgm:t>
    </dgm:pt>
    <dgm:pt modelId="{AD641550-20C9-4B40-B27E-8F25048E1C07}" type="pres">
      <dgm:prSet presAssocID="{E44BF158-57D1-4684-8BD6-AEC38E101849}" presName="linear" presStyleCnt="0">
        <dgm:presLayoutVars>
          <dgm:animLvl val="lvl"/>
          <dgm:resizeHandles val="exact"/>
        </dgm:presLayoutVars>
      </dgm:prSet>
      <dgm:spPr/>
    </dgm:pt>
    <dgm:pt modelId="{6805C623-91F5-4627-9251-DDE077B3D585}" type="pres">
      <dgm:prSet presAssocID="{2D97DD44-7ECE-4734-89A3-B730038C9E76}" presName="parentText" presStyleLbl="node1" presStyleIdx="0" presStyleCnt="3">
        <dgm:presLayoutVars>
          <dgm:chMax val="0"/>
          <dgm:bulletEnabled val="1"/>
        </dgm:presLayoutVars>
      </dgm:prSet>
      <dgm:spPr/>
    </dgm:pt>
    <dgm:pt modelId="{2BCCADFC-A1F3-4220-AE26-499DEC8C7164}" type="pres">
      <dgm:prSet presAssocID="{A1B7AFD4-7563-4BED-AD42-3FBAA22EBD77}" presName="spacer" presStyleCnt="0"/>
      <dgm:spPr/>
    </dgm:pt>
    <dgm:pt modelId="{566B7D9A-CFA7-4192-A61D-B073C6FD610B}" type="pres">
      <dgm:prSet presAssocID="{EF5C98AF-0645-42E6-BD2F-B41C6B768840}" presName="parentText" presStyleLbl="node1" presStyleIdx="1" presStyleCnt="3">
        <dgm:presLayoutVars>
          <dgm:chMax val="0"/>
          <dgm:bulletEnabled val="1"/>
        </dgm:presLayoutVars>
      </dgm:prSet>
      <dgm:spPr/>
    </dgm:pt>
    <dgm:pt modelId="{580BC73C-3340-47C9-BA6C-286A968F1CB4}" type="pres">
      <dgm:prSet presAssocID="{3F4D6F82-C543-43A5-91A2-CD758211ED75}" presName="spacer" presStyleCnt="0"/>
      <dgm:spPr/>
    </dgm:pt>
    <dgm:pt modelId="{05F8C8AB-BC30-4076-AB6F-566C59D5E9AD}" type="pres">
      <dgm:prSet presAssocID="{FD9A6422-C1B7-4B4C-8CDD-A3BCEB065080}" presName="parentText" presStyleLbl="node1" presStyleIdx="2" presStyleCnt="3">
        <dgm:presLayoutVars>
          <dgm:chMax val="0"/>
          <dgm:bulletEnabled val="1"/>
        </dgm:presLayoutVars>
      </dgm:prSet>
      <dgm:spPr/>
    </dgm:pt>
  </dgm:ptLst>
  <dgm:cxnLst>
    <dgm:cxn modelId="{EFA18B06-AF48-4FCF-ABD5-D2513D63DEC0}" type="presOf" srcId="{2D97DD44-7ECE-4734-89A3-B730038C9E76}" destId="{6805C623-91F5-4627-9251-DDE077B3D585}" srcOrd="0" destOrd="0" presId="urn:microsoft.com/office/officeart/2005/8/layout/vList2"/>
    <dgm:cxn modelId="{1F260E2E-AA64-441F-9F3D-43866F1764F8}" type="presOf" srcId="{EF5C98AF-0645-42E6-BD2F-B41C6B768840}" destId="{566B7D9A-CFA7-4192-A61D-B073C6FD610B}" srcOrd="0" destOrd="0" presId="urn:microsoft.com/office/officeart/2005/8/layout/vList2"/>
    <dgm:cxn modelId="{2E412F37-33D7-476C-9D4A-EACF39E3DBFC}" srcId="{E44BF158-57D1-4684-8BD6-AEC38E101849}" destId="{2D97DD44-7ECE-4734-89A3-B730038C9E76}" srcOrd="0" destOrd="0" parTransId="{3077D799-D68B-4B94-ACFD-6FA85B0EC1BA}" sibTransId="{A1B7AFD4-7563-4BED-AD42-3FBAA22EBD77}"/>
    <dgm:cxn modelId="{0577D947-CAA2-42B2-9CED-71CA67D73224}" srcId="{E44BF158-57D1-4684-8BD6-AEC38E101849}" destId="{FD9A6422-C1B7-4B4C-8CDD-A3BCEB065080}" srcOrd="2" destOrd="0" parTransId="{E7EB5EA8-2566-4EC3-9759-195EC2F7D62A}" sibTransId="{E9A0103F-0467-4607-93BA-E9599D5B217B}"/>
    <dgm:cxn modelId="{1E1B9ACA-B923-49A2-9F1C-69B07FA911D5}" type="presOf" srcId="{FD9A6422-C1B7-4B4C-8CDD-A3BCEB065080}" destId="{05F8C8AB-BC30-4076-AB6F-566C59D5E9AD}" srcOrd="0" destOrd="0" presId="urn:microsoft.com/office/officeart/2005/8/layout/vList2"/>
    <dgm:cxn modelId="{F2D25DDC-26B7-47F8-9A04-F1DA28BA32B7}" srcId="{E44BF158-57D1-4684-8BD6-AEC38E101849}" destId="{EF5C98AF-0645-42E6-BD2F-B41C6B768840}" srcOrd="1" destOrd="0" parTransId="{98079185-F695-413B-9EA2-16931A847E2D}" sibTransId="{3F4D6F82-C543-43A5-91A2-CD758211ED75}"/>
    <dgm:cxn modelId="{B10F20FC-2CEA-4F40-BBA1-4FF6F249C0AE}" type="presOf" srcId="{E44BF158-57D1-4684-8BD6-AEC38E101849}" destId="{AD641550-20C9-4B40-B27E-8F25048E1C07}" srcOrd="0" destOrd="0" presId="urn:microsoft.com/office/officeart/2005/8/layout/vList2"/>
    <dgm:cxn modelId="{836C13E7-0045-4970-B24B-A41352294B20}" type="presParOf" srcId="{AD641550-20C9-4B40-B27E-8F25048E1C07}" destId="{6805C623-91F5-4627-9251-DDE077B3D585}" srcOrd="0" destOrd="0" presId="urn:microsoft.com/office/officeart/2005/8/layout/vList2"/>
    <dgm:cxn modelId="{C36C36D7-1982-44D4-ABE2-D44C10B1ED25}" type="presParOf" srcId="{AD641550-20C9-4B40-B27E-8F25048E1C07}" destId="{2BCCADFC-A1F3-4220-AE26-499DEC8C7164}" srcOrd="1" destOrd="0" presId="urn:microsoft.com/office/officeart/2005/8/layout/vList2"/>
    <dgm:cxn modelId="{CF1478A1-75CD-4FBB-8EBD-C7F5EC075161}" type="presParOf" srcId="{AD641550-20C9-4B40-B27E-8F25048E1C07}" destId="{566B7D9A-CFA7-4192-A61D-B073C6FD610B}" srcOrd="2" destOrd="0" presId="urn:microsoft.com/office/officeart/2005/8/layout/vList2"/>
    <dgm:cxn modelId="{2C22AE3C-29BC-4BFF-8765-2054F49EB93E}" type="presParOf" srcId="{AD641550-20C9-4B40-B27E-8F25048E1C07}" destId="{580BC73C-3340-47C9-BA6C-286A968F1CB4}" srcOrd="3" destOrd="0" presId="urn:microsoft.com/office/officeart/2005/8/layout/vList2"/>
    <dgm:cxn modelId="{9C3077AF-60C9-4578-9594-B61FB4145FFE}" type="presParOf" srcId="{AD641550-20C9-4B40-B27E-8F25048E1C07}" destId="{05F8C8AB-BC30-4076-AB6F-566C59D5E9A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A25B9F-4E8A-4D20-99BE-603663A59C1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30258BF-D630-4097-B768-617389775AC9}">
      <dgm:prSet/>
      <dgm:spPr/>
      <dgm:t>
        <a:bodyPr/>
        <a:lstStyle/>
        <a:p>
          <a:pPr rtl="0"/>
          <a:r>
            <a:rPr lang="en-GB" baseline="0" dirty="0"/>
            <a:t>TRAPS is associated with mutations in the gene for TNF receptor superfamily 1A (</a:t>
          </a:r>
          <a:r>
            <a:rPr lang="en-GB" baseline="0" dirty="0">
              <a:latin typeface="Tw Cen MT" panose="020B0602020104020603"/>
            </a:rPr>
            <a:t>TNFRSF-1a</a:t>
          </a:r>
          <a:r>
            <a:rPr lang="en-GB" baseline="0" dirty="0"/>
            <a:t>).</a:t>
          </a:r>
          <a:endParaRPr lang="en-US" baseline="0" dirty="0">
            <a:latin typeface="Tw Cen MT" panose="020B0602020104020603"/>
          </a:endParaRPr>
        </a:p>
      </dgm:t>
    </dgm:pt>
    <dgm:pt modelId="{ADAC1967-B7DD-4F5B-9FE6-55339AC19946}" type="parTrans" cxnId="{FBB751B2-6DD5-4481-A79B-2657BD07F180}">
      <dgm:prSet/>
      <dgm:spPr/>
      <dgm:t>
        <a:bodyPr/>
        <a:lstStyle/>
        <a:p>
          <a:endParaRPr lang="en-US"/>
        </a:p>
      </dgm:t>
    </dgm:pt>
    <dgm:pt modelId="{A16D62EE-C701-4F27-8B44-5570E4711303}" type="sibTrans" cxnId="{FBB751B2-6DD5-4481-A79B-2657BD07F180}">
      <dgm:prSet/>
      <dgm:spPr/>
      <dgm:t>
        <a:bodyPr/>
        <a:lstStyle/>
        <a:p>
          <a:endParaRPr lang="en-US"/>
        </a:p>
      </dgm:t>
    </dgm:pt>
    <dgm:pt modelId="{B1C33EEA-0198-4919-BD7B-7C28533051F2}">
      <dgm:prSet phldr="0"/>
      <dgm:spPr/>
      <dgm:t>
        <a:bodyPr/>
        <a:lstStyle/>
        <a:p>
          <a:r>
            <a:rPr lang="en-GB" baseline="0" dirty="0">
              <a:latin typeface="Tw Cen MT" panose="020B0602020104020603"/>
            </a:rPr>
            <a:t>Intracellular</a:t>
          </a:r>
          <a:r>
            <a:rPr lang="en-GB" baseline="0" dirty="0"/>
            <a:t> accumulation of misfolded mutant protein leads to endoplasmic reticulum stress and enhanced inflammatory responses through activation of various immune pathways.</a:t>
          </a:r>
          <a:endParaRPr lang="en-GB" dirty="0"/>
        </a:p>
      </dgm:t>
    </dgm:pt>
    <dgm:pt modelId="{6F55F6CE-E716-4929-8E7C-A3FFFC3B2529}" type="parTrans" cxnId="{159A10A0-B541-4FCB-8CDA-CBAF116C3B6E}">
      <dgm:prSet/>
      <dgm:spPr/>
      <dgm:t>
        <a:bodyPr/>
        <a:lstStyle/>
        <a:p>
          <a:endParaRPr lang="en-US"/>
        </a:p>
      </dgm:t>
    </dgm:pt>
    <dgm:pt modelId="{DE2637DB-F0FF-455D-9F14-508CD042EA1B}" type="sibTrans" cxnId="{159A10A0-B541-4FCB-8CDA-CBAF116C3B6E}">
      <dgm:prSet/>
      <dgm:spPr/>
      <dgm:t>
        <a:bodyPr/>
        <a:lstStyle/>
        <a:p>
          <a:endParaRPr lang="en-US"/>
        </a:p>
      </dgm:t>
    </dgm:pt>
    <dgm:pt modelId="{638CF77A-7681-4EB3-AF47-910A7DAC67BA}" type="pres">
      <dgm:prSet presAssocID="{FAA25B9F-4E8A-4D20-99BE-603663A59C14}" presName="linear" presStyleCnt="0">
        <dgm:presLayoutVars>
          <dgm:animLvl val="lvl"/>
          <dgm:resizeHandles val="exact"/>
        </dgm:presLayoutVars>
      </dgm:prSet>
      <dgm:spPr/>
    </dgm:pt>
    <dgm:pt modelId="{4A9CF33B-2651-4D6B-B4B4-03DF2E67EB3A}" type="pres">
      <dgm:prSet presAssocID="{530258BF-D630-4097-B768-617389775AC9}" presName="parentText" presStyleLbl="node1" presStyleIdx="0" presStyleCnt="2">
        <dgm:presLayoutVars>
          <dgm:chMax val="0"/>
          <dgm:bulletEnabled val="1"/>
        </dgm:presLayoutVars>
      </dgm:prSet>
      <dgm:spPr/>
    </dgm:pt>
    <dgm:pt modelId="{16F231F1-6B97-4A6F-9F84-D27E7140D1D9}" type="pres">
      <dgm:prSet presAssocID="{A16D62EE-C701-4F27-8B44-5570E4711303}" presName="spacer" presStyleCnt="0"/>
      <dgm:spPr/>
    </dgm:pt>
    <dgm:pt modelId="{976AFE8D-573E-4017-B4EC-6C535F9AB6BF}" type="pres">
      <dgm:prSet presAssocID="{B1C33EEA-0198-4919-BD7B-7C28533051F2}" presName="parentText" presStyleLbl="node1" presStyleIdx="1" presStyleCnt="2">
        <dgm:presLayoutVars>
          <dgm:chMax val="0"/>
          <dgm:bulletEnabled val="1"/>
        </dgm:presLayoutVars>
      </dgm:prSet>
      <dgm:spPr/>
    </dgm:pt>
  </dgm:ptLst>
  <dgm:cxnLst>
    <dgm:cxn modelId="{0C509681-DBE5-4DB2-ADA9-8E2AB4DC4BFE}" type="presOf" srcId="{FAA25B9F-4E8A-4D20-99BE-603663A59C14}" destId="{638CF77A-7681-4EB3-AF47-910A7DAC67BA}" srcOrd="0" destOrd="0" presId="urn:microsoft.com/office/officeart/2005/8/layout/vList2"/>
    <dgm:cxn modelId="{159A10A0-B541-4FCB-8CDA-CBAF116C3B6E}" srcId="{FAA25B9F-4E8A-4D20-99BE-603663A59C14}" destId="{B1C33EEA-0198-4919-BD7B-7C28533051F2}" srcOrd="1" destOrd="0" parTransId="{6F55F6CE-E716-4929-8E7C-A3FFFC3B2529}" sibTransId="{DE2637DB-F0FF-455D-9F14-508CD042EA1B}"/>
    <dgm:cxn modelId="{FA733EA5-EBB2-4088-B72D-A3CB8E7BD1E5}" type="presOf" srcId="{B1C33EEA-0198-4919-BD7B-7C28533051F2}" destId="{976AFE8D-573E-4017-B4EC-6C535F9AB6BF}" srcOrd="0" destOrd="0" presId="urn:microsoft.com/office/officeart/2005/8/layout/vList2"/>
    <dgm:cxn modelId="{FBB751B2-6DD5-4481-A79B-2657BD07F180}" srcId="{FAA25B9F-4E8A-4D20-99BE-603663A59C14}" destId="{530258BF-D630-4097-B768-617389775AC9}" srcOrd="0" destOrd="0" parTransId="{ADAC1967-B7DD-4F5B-9FE6-55339AC19946}" sibTransId="{A16D62EE-C701-4F27-8B44-5570E4711303}"/>
    <dgm:cxn modelId="{5054D1D2-8B99-4395-A470-E1933D4E879C}" type="presOf" srcId="{530258BF-D630-4097-B768-617389775AC9}" destId="{4A9CF33B-2651-4D6B-B4B4-03DF2E67EB3A}" srcOrd="0" destOrd="0" presId="urn:microsoft.com/office/officeart/2005/8/layout/vList2"/>
    <dgm:cxn modelId="{A53DBCB9-64A8-47B0-A7B4-E092EE576411}" type="presParOf" srcId="{638CF77A-7681-4EB3-AF47-910A7DAC67BA}" destId="{4A9CF33B-2651-4D6B-B4B4-03DF2E67EB3A}" srcOrd="0" destOrd="0" presId="urn:microsoft.com/office/officeart/2005/8/layout/vList2"/>
    <dgm:cxn modelId="{2270B94C-FA79-4799-AA03-568133C96846}" type="presParOf" srcId="{638CF77A-7681-4EB3-AF47-910A7DAC67BA}" destId="{16F231F1-6B97-4A6F-9F84-D27E7140D1D9}" srcOrd="1" destOrd="0" presId="urn:microsoft.com/office/officeart/2005/8/layout/vList2"/>
    <dgm:cxn modelId="{51F8BFE1-FE7B-49B8-B934-A589D395C371}" type="presParOf" srcId="{638CF77A-7681-4EB3-AF47-910A7DAC67BA}" destId="{976AFE8D-573E-4017-B4EC-6C535F9AB6BF}"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5B7EFB2-7A20-4849-AD74-CFF91FFF59C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58B6DCD-7AB2-4212-BF37-92DFC6698FBA}">
      <dgm:prSet/>
      <dgm:spPr/>
      <dgm:t>
        <a:bodyPr/>
        <a:lstStyle/>
        <a:p>
          <a:r>
            <a:rPr lang="en-GB" dirty="0"/>
            <a:t>A deep perivascular monocytic infiltrate is characteristic.</a:t>
          </a:r>
          <a:endParaRPr lang="en-US" dirty="0"/>
        </a:p>
      </dgm:t>
    </dgm:pt>
    <dgm:pt modelId="{FCA9D245-FED7-4C19-8ADE-D7DA8ECDED45}" type="parTrans" cxnId="{7CB6BDB4-B767-4F6B-AA2D-BC1D2DB04CA3}">
      <dgm:prSet/>
      <dgm:spPr/>
      <dgm:t>
        <a:bodyPr/>
        <a:lstStyle/>
        <a:p>
          <a:endParaRPr lang="en-US"/>
        </a:p>
      </dgm:t>
    </dgm:pt>
    <dgm:pt modelId="{8F1E6F58-0BDD-4BDA-B143-CD645E2E724E}" type="sibTrans" cxnId="{7CB6BDB4-B767-4F6B-AA2D-BC1D2DB04CA3}">
      <dgm:prSet/>
      <dgm:spPr/>
      <dgm:t>
        <a:bodyPr/>
        <a:lstStyle/>
        <a:p>
          <a:endParaRPr lang="en-US"/>
        </a:p>
      </dgm:t>
    </dgm:pt>
    <dgm:pt modelId="{E6C34519-6D1C-45F1-B8BB-BB3B7DD9201C}">
      <dgm:prSet/>
      <dgm:spPr/>
      <dgm:t>
        <a:bodyPr/>
        <a:lstStyle/>
        <a:p>
          <a:r>
            <a:rPr lang="en-GB" dirty="0">
              <a:latin typeface="Tw Cen MT" panose="020B0602020104020603"/>
            </a:rPr>
            <a:t>Perivascular</a:t>
          </a:r>
          <a:r>
            <a:rPr lang="en-GB" dirty="0"/>
            <a:t> and interstitial mononuclear cell infiltrate with CD68+ histiocytes and CD3+ lymphocytes in TRAPS</a:t>
          </a:r>
          <a:endParaRPr lang="en-US" dirty="0"/>
        </a:p>
      </dgm:t>
    </dgm:pt>
    <dgm:pt modelId="{43FD15D1-953E-4B5C-80CC-F9A30FF03F3C}" type="parTrans" cxnId="{3CC812A5-CDE4-4F47-A30B-88DD31A1D6AE}">
      <dgm:prSet/>
      <dgm:spPr/>
      <dgm:t>
        <a:bodyPr/>
        <a:lstStyle/>
        <a:p>
          <a:endParaRPr lang="en-US"/>
        </a:p>
      </dgm:t>
    </dgm:pt>
    <dgm:pt modelId="{5C4DB90B-1F8E-4881-80F8-9F798D2D85E6}" type="sibTrans" cxnId="{3CC812A5-CDE4-4F47-A30B-88DD31A1D6AE}">
      <dgm:prSet/>
      <dgm:spPr/>
      <dgm:t>
        <a:bodyPr/>
        <a:lstStyle/>
        <a:p>
          <a:endParaRPr lang="en-US"/>
        </a:p>
      </dgm:t>
    </dgm:pt>
    <dgm:pt modelId="{77BA544A-92B1-490E-B8C5-9FFFBFC4CBC7}" type="pres">
      <dgm:prSet presAssocID="{A5B7EFB2-7A20-4849-AD74-CFF91FFF59CA}" presName="linear" presStyleCnt="0">
        <dgm:presLayoutVars>
          <dgm:animLvl val="lvl"/>
          <dgm:resizeHandles val="exact"/>
        </dgm:presLayoutVars>
      </dgm:prSet>
      <dgm:spPr/>
    </dgm:pt>
    <dgm:pt modelId="{3B8D9E02-D03C-4AFA-B58A-8CAF296F47D5}" type="pres">
      <dgm:prSet presAssocID="{858B6DCD-7AB2-4212-BF37-92DFC6698FBA}" presName="parentText" presStyleLbl="node1" presStyleIdx="0" presStyleCnt="2">
        <dgm:presLayoutVars>
          <dgm:chMax val="0"/>
          <dgm:bulletEnabled val="1"/>
        </dgm:presLayoutVars>
      </dgm:prSet>
      <dgm:spPr/>
    </dgm:pt>
    <dgm:pt modelId="{670935F8-3F24-4FF3-A118-A507AD23BD2F}" type="pres">
      <dgm:prSet presAssocID="{8F1E6F58-0BDD-4BDA-B143-CD645E2E724E}" presName="spacer" presStyleCnt="0"/>
      <dgm:spPr/>
    </dgm:pt>
    <dgm:pt modelId="{7CAF2CD4-8FCB-4858-BE7A-992B17F60398}" type="pres">
      <dgm:prSet presAssocID="{E6C34519-6D1C-45F1-B8BB-BB3B7DD9201C}" presName="parentText" presStyleLbl="node1" presStyleIdx="1" presStyleCnt="2">
        <dgm:presLayoutVars>
          <dgm:chMax val="0"/>
          <dgm:bulletEnabled val="1"/>
        </dgm:presLayoutVars>
      </dgm:prSet>
      <dgm:spPr/>
    </dgm:pt>
  </dgm:ptLst>
  <dgm:cxnLst>
    <dgm:cxn modelId="{A3EA8D39-CBBD-442D-825A-0A6689B44B28}" type="presOf" srcId="{858B6DCD-7AB2-4212-BF37-92DFC6698FBA}" destId="{3B8D9E02-D03C-4AFA-B58A-8CAF296F47D5}" srcOrd="0" destOrd="0" presId="urn:microsoft.com/office/officeart/2005/8/layout/vList2"/>
    <dgm:cxn modelId="{28FD9570-95CD-4623-B0C4-926D6B228896}" type="presOf" srcId="{E6C34519-6D1C-45F1-B8BB-BB3B7DD9201C}" destId="{7CAF2CD4-8FCB-4858-BE7A-992B17F60398}" srcOrd="0" destOrd="0" presId="urn:microsoft.com/office/officeart/2005/8/layout/vList2"/>
    <dgm:cxn modelId="{A6E81B8D-6C6E-4EFB-996A-4D340103E875}" type="presOf" srcId="{A5B7EFB2-7A20-4849-AD74-CFF91FFF59CA}" destId="{77BA544A-92B1-490E-B8C5-9FFFBFC4CBC7}" srcOrd="0" destOrd="0" presId="urn:microsoft.com/office/officeart/2005/8/layout/vList2"/>
    <dgm:cxn modelId="{3CC812A5-CDE4-4F47-A30B-88DD31A1D6AE}" srcId="{A5B7EFB2-7A20-4849-AD74-CFF91FFF59CA}" destId="{E6C34519-6D1C-45F1-B8BB-BB3B7DD9201C}" srcOrd="1" destOrd="0" parTransId="{43FD15D1-953E-4B5C-80CC-F9A30FF03F3C}" sibTransId="{5C4DB90B-1F8E-4881-80F8-9F798D2D85E6}"/>
    <dgm:cxn modelId="{7CB6BDB4-B767-4F6B-AA2D-BC1D2DB04CA3}" srcId="{A5B7EFB2-7A20-4849-AD74-CFF91FFF59CA}" destId="{858B6DCD-7AB2-4212-BF37-92DFC6698FBA}" srcOrd="0" destOrd="0" parTransId="{FCA9D245-FED7-4C19-8ADE-D7DA8ECDED45}" sibTransId="{8F1E6F58-0BDD-4BDA-B143-CD645E2E724E}"/>
    <dgm:cxn modelId="{D13C38E1-B33F-47FF-B37E-8374F1D3DC84}" type="presParOf" srcId="{77BA544A-92B1-490E-B8C5-9FFFBFC4CBC7}" destId="{3B8D9E02-D03C-4AFA-B58A-8CAF296F47D5}" srcOrd="0" destOrd="0" presId="urn:microsoft.com/office/officeart/2005/8/layout/vList2"/>
    <dgm:cxn modelId="{BF83A20D-B5B9-4061-A663-8DBB785AC57F}" type="presParOf" srcId="{77BA544A-92B1-490E-B8C5-9FFFBFC4CBC7}" destId="{670935F8-3F24-4FF3-A118-A507AD23BD2F}" srcOrd="1" destOrd="0" presId="urn:microsoft.com/office/officeart/2005/8/layout/vList2"/>
    <dgm:cxn modelId="{DF406A48-6384-4D12-9379-9F76C9BE5BDA}" type="presParOf" srcId="{77BA544A-92B1-490E-B8C5-9FFFBFC4CBC7}" destId="{7CAF2CD4-8FCB-4858-BE7A-992B17F6039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B5A66FD-8D0A-435B-BA7F-B03DC04D717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DC33417-116A-464F-87CB-01DABB373BCF}">
      <dgm:prSet/>
      <dgm:spPr/>
      <dgm:t>
        <a:bodyPr/>
        <a:lstStyle/>
        <a:p>
          <a:r>
            <a:rPr lang="en-GB" baseline="0"/>
            <a:t>manifests in childhood or adolescence.</a:t>
          </a:r>
          <a:endParaRPr lang="en-US"/>
        </a:p>
      </dgm:t>
    </dgm:pt>
    <dgm:pt modelId="{4BA91290-9129-4A63-A27F-F383EFD7CE1E}" type="parTrans" cxnId="{67B8D7ED-BEE9-4ACD-9F52-E2A9691625C5}">
      <dgm:prSet/>
      <dgm:spPr/>
      <dgm:t>
        <a:bodyPr/>
        <a:lstStyle/>
        <a:p>
          <a:endParaRPr lang="en-US"/>
        </a:p>
      </dgm:t>
    </dgm:pt>
    <dgm:pt modelId="{E88D3941-5B4A-4A03-812A-8EAAAD413F48}" type="sibTrans" cxnId="{67B8D7ED-BEE9-4ACD-9F52-E2A9691625C5}">
      <dgm:prSet/>
      <dgm:spPr/>
      <dgm:t>
        <a:bodyPr/>
        <a:lstStyle/>
        <a:p>
          <a:endParaRPr lang="en-US"/>
        </a:p>
      </dgm:t>
    </dgm:pt>
    <dgm:pt modelId="{7F4F8805-66E5-437A-81A6-5DFA7162A9CA}">
      <dgm:prSet/>
      <dgm:spPr/>
      <dgm:t>
        <a:bodyPr/>
        <a:lstStyle/>
        <a:p>
          <a:r>
            <a:rPr lang="en-GB" baseline="0"/>
            <a:t>episodes of fever lasting 1–3 weeks.</a:t>
          </a:r>
          <a:endParaRPr lang="en-US"/>
        </a:p>
      </dgm:t>
    </dgm:pt>
    <dgm:pt modelId="{4A772B41-2DC5-4B17-B86E-7AE6207685C0}" type="parTrans" cxnId="{58F6E18C-DEE8-45C2-9CCE-BC047611F275}">
      <dgm:prSet/>
      <dgm:spPr/>
      <dgm:t>
        <a:bodyPr/>
        <a:lstStyle/>
        <a:p>
          <a:endParaRPr lang="en-US"/>
        </a:p>
      </dgm:t>
    </dgm:pt>
    <dgm:pt modelId="{D34CE8F6-A10F-41A2-9750-478928D593CB}" type="sibTrans" cxnId="{58F6E18C-DEE8-45C2-9CCE-BC047611F275}">
      <dgm:prSet/>
      <dgm:spPr/>
      <dgm:t>
        <a:bodyPr/>
        <a:lstStyle/>
        <a:p>
          <a:endParaRPr lang="en-US"/>
        </a:p>
      </dgm:t>
    </dgm:pt>
    <dgm:pt modelId="{5866BE3C-AEAB-4C3F-9E21-F7170DADD135}">
      <dgm:prSet/>
      <dgm:spPr/>
      <dgm:t>
        <a:bodyPr/>
        <a:lstStyle/>
        <a:p>
          <a:r>
            <a:rPr lang="en-GB" baseline="0"/>
            <a:t>associated with abdominal or chest pain, myalgia, arthralgia, conjunctivitis and periorbital oedema.</a:t>
          </a:r>
          <a:endParaRPr lang="en-US"/>
        </a:p>
      </dgm:t>
    </dgm:pt>
    <dgm:pt modelId="{91F0071A-1B79-48B6-8257-E62C51C2971A}" type="parTrans" cxnId="{CDC31086-A55F-440E-86D7-01528D5DCEE9}">
      <dgm:prSet/>
      <dgm:spPr/>
      <dgm:t>
        <a:bodyPr/>
        <a:lstStyle/>
        <a:p>
          <a:endParaRPr lang="en-US"/>
        </a:p>
      </dgm:t>
    </dgm:pt>
    <dgm:pt modelId="{D2744AF1-F199-47A4-B107-617D40AE815E}" type="sibTrans" cxnId="{CDC31086-A55F-440E-86D7-01528D5DCEE9}">
      <dgm:prSet/>
      <dgm:spPr/>
      <dgm:t>
        <a:bodyPr/>
        <a:lstStyle/>
        <a:p>
          <a:endParaRPr lang="en-US"/>
        </a:p>
      </dgm:t>
    </dgm:pt>
    <dgm:pt modelId="{9282F69A-4FD0-49BE-8988-78D616C1B400}">
      <dgm:prSet/>
      <dgm:spPr/>
      <dgm:t>
        <a:bodyPr/>
        <a:lstStyle/>
        <a:p>
          <a:r>
            <a:rPr lang="en-GB" baseline="0"/>
            <a:t>A migratory redness is present in 60–80% of patients.</a:t>
          </a:r>
          <a:endParaRPr lang="en-US"/>
        </a:p>
      </dgm:t>
    </dgm:pt>
    <dgm:pt modelId="{5EDFA4FE-7251-4767-A294-12458EF174BE}" type="parTrans" cxnId="{261B8764-56EB-4365-A789-2CC64BA79A79}">
      <dgm:prSet/>
      <dgm:spPr/>
      <dgm:t>
        <a:bodyPr/>
        <a:lstStyle/>
        <a:p>
          <a:endParaRPr lang="en-US"/>
        </a:p>
      </dgm:t>
    </dgm:pt>
    <dgm:pt modelId="{81C586EC-5B47-40F4-B510-031F1F93B8D7}" type="sibTrans" cxnId="{261B8764-56EB-4365-A789-2CC64BA79A79}">
      <dgm:prSet/>
      <dgm:spPr/>
      <dgm:t>
        <a:bodyPr/>
        <a:lstStyle/>
        <a:p>
          <a:endParaRPr lang="en-US"/>
        </a:p>
      </dgm:t>
    </dgm:pt>
    <dgm:pt modelId="{AC8C84CC-265F-431F-8B05-4F30C1A14532}">
      <dgm:prSet/>
      <dgm:spPr/>
      <dgm:t>
        <a:bodyPr/>
        <a:lstStyle/>
        <a:p>
          <a:r>
            <a:rPr lang="en-GB" baseline="0"/>
            <a:t>Usually only one anatomical area is affected in any single episode.</a:t>
          </a:r>
          <a:endParaRPr lang="en-US"/>
        </a:p>
      </dgm:t>
    </dgm:pt>
    <dgm:pt modelId="{F1D22685-F656-4E78-979B-40D7861EF121}" type="parTrans" cxnId="{07F31DD6-7159-4D85-9112-2750B20CFC67}">
      <dgm:prSet/>
      <dgm:spPr/>
      <dgm:t>
        <a:bodyPr/>
        <a:lstStyle/>
        <a:p>
          <a:endParaRPr lang="en-US"/>
        </a:p>
      </dgm:t>
    </dgm:pt>
    <dgm:pt modelId="{ED155988-5A9C-49E9-96BB-FA46637D47AD}" type="sibTrans" cxnId="{07F31DD6-7159-4D85-9112-2750B20CFC67}">
      <dgm:prSet/>
      <dgm:spPr/>
      <dgm:t>
        <a:bodyPr/>
        <a:lstStyle/>
        <a:p>
          <a:endParaRPr lang="en-US"/>
        </a:p>
      </dgm:t>
    </dgm:pt>
    <dgm:pt modelId="{75223294-E2F2-45FE-8E9C-516746A36E01}" type="pres">
      <dgm:prSet presAssocID="{7B5A66FD-8D0A-435B-BA7F-B03DC04D717A}" presName="linear" presStyleCnt="0">
        <dgm:presLayoutVars>
          <dgm:animLvl val="lvl"/>
          <dgm:resizeHandles val="exact"/>
        </dgm:presLayoutVars>
      </dgm:prSet>
      <dgm:spPr/>
    </dgm:pt>
    <dgm:pt modelId="{D6E97A9B-8658-4BC8-AFD9-989B6513835C}" type="pres">
      <dgm:prSet presAssocID="{6DC33417-116A-464F-87CB-01DABB373BCF}" presName="parentText" presStyleLbl="node1" presStyleIdx="0" presStyleCnt="5">
        <dgm:presLayoutVars>
          <dgm:chMax val="0"/>
          <dgm:bulletEnabled val="1"/>
        </dgm:presLayoutVars>
      </dgm:prSet>
      <dgm:spPr/>
    </dgm:pt>
    <dgm:pt modelId="{EFA008C5-9A94-4791-8071-06A4F428305A}" type="pres">
      <dgm:prSet presAssocID="{E88D3941-5B4A-4A03-812A-8EAAAD413F48}" presName="spacer" presStyleCnt="0"/>
      <dgm:spPr/>
    </dgm:pt>
    <dgm:pt modelId="{2FBDE74F-7502-4CAB-99C6-85030766C2F3}" type="pres">
      <dgm:prSet presAssocID="{7F4F8805-66E5-437A-81A6-5DFA7162A9CA}" presName="parentText" presStyleLbl="node1" presStyleIdx="1" presStyleCnt="5">
        <dgm:presLayoutVars>
          <dgm:chMax val="0"/>
          <dgm:bulletEnabled val="1"/>
        </dgm:presLayoutVars>
      </dgm:prSet>
      <dgm:spPr/>
    </dgm:pt>
    <dgm:pt modelId="{E5133804-E7F1-42E2-B22C-427E15B1BE57}" type="pres">
      <dgm:prSet presAssocID="{D34CE8F6-A10F-41A2-9750-478928D593CB}" presName="spacer" presStyleCnt="0"/>
      <dgm:spPr/>
    </dgm:pt>
    <dgm:pt modelId="{8682FF4D-817B-4FC9-8451-1945EC14A97E}" type="pres">
      <dgm:prSet presAssocID="{5866BE3C-AEAB-4C3F-9E21-F7170DADD135}" presName="parentText" presStyleLbl="node1" presStyleIdx="2" presStyleCnt="5">
        <dgm:presLayoutVars>
          <dgm:chMax val="0"/>
          <dgm:bulletEnabled val="1"/>
        </dgm:presLayoutVars>
      </dgm:prSet>
      <dgm:spPr/>
    </dgm:pt>
    <dgm:pt modelId="{352B34FB-2838-46D3-A111-C41DEE6A79D3}" type="pres">
      <dgm:prSet presAssocID="{D2744AF1-F199-47A4-B107-617D40AE815E}" presName="spacer" presStyleCnt="0"/>
      <dgm:spPr/>
    </dgm:pt>
    <dgm:pt modelId="{0DEFD721-E702-4173-9E94-354E9545579A}" type="pres">
      <dgm:prSet presAssocID="{9282F69A-4FD0-49BE-8988-78D616C1B400}" presName="parentText" presStyleLbl="node1" presStyleIdx="3" presStyleCnt="5">
        <dgm:presLayoutVars>
          <dgm:chMax val="0"/>
          <dgm:bulletEnabled val="1"/>
        </dgm:presLayoutVars>
      </dgm:prSet>
      <dgm:spPr/>
    </dgm:pt>
    <dgm:pt modelId="{D15E3DC3-1045-4F97-8A9A-62FD00CF517D}" type="pres">
      <dgm:prSet presAssocID="{81C586EC-5B47-40F4-B510-031F1F93B8D7}" presName="spacer" presStyleCnt="0"/>
      <dgm:spPr/>
    </dgm:pt>
    <dgm:pt modelId="{51CB89B4-9856-471A-9A5D-37FF750B28F7}" type="pres">
      <dgm:prSet presAssocID="{AC8C84CC-265F-431F-8B05-4F30C1A14532}" presName="parentText" presStyleLbl="node1" presStyleIdx="4" presStyleCnt="5">
        <dgm:presLayoutVars>
          <dgm:chMax val="0"/>
          <dgm:bulletEnabled val="1"/>
        </dgm:presLayoutVars>
      </dgm:prSet>
      <dgm:spPr/>
    </dgm:pt>
  </dgm:ptLst>
  <dgm:cxnLst>
    <dgm:cxn modelId="{28890708-6A92-4E12-A23D-C1912F425679}" type="presOf" srcId="{9282F69A-4FD0-49BE-8988-78D616C1B400}" destId="{0DEFD721-E702-4173-9E94-354E9545579A}" srcOrd="0" destOrd="0" presId="urn:microsoft.com/office/officeart/2005/8/layout/vList2"/>
    <dgm:cxn modelId="{261B8764-56EB-4365-A789-2CC64BA79A79}" srcId="{7B5A66FD-8D0A-435B-BA7F-B03DC04D717A}" destId="{9282F69A-4FD0-49BE-8988-78D616C1B400}" srcOrd="3" destOrd="0" parTransId="{5EDFA4FE-7251-4767-A294-12458EF174BE}" sibTransId="{81C586EC-5B47-40F4-B510-031F1F93B8D7}"/>
    <dgm:cxn modelId="{EA0A366A-8898-45B5-B2A0-D7DB9567A991}" type="presOf" srcId="{7B5A66FD-8D0A-435B-BA7F-B03DC04D717A}" destId="{75223294-E2F2-45FE-8E9C-516746A36E01}" srcOrd="0" destOrd="0" presId="urn:microsoft.com/office/officeart/2005/8/layout/vList2"/>
    <dgm:cxn modelId="{7994F74E-69C8-4DED-9D3B-E9DB66A29677}" type="presOf" srcId="{7F4F8805-66E5-437A-81A6-5DFA7162A9CA}" destId="{2FBDE74F-7502-4CAB-99C6-85030766C2F3}" srcOrd="0" destOrd="0" presId="urn:microsoft.com/office/officeart/2005/8/layout/vList2"/>
    <dgm:cxn modelId="{3F8BD051-D5C1-4790-9450-E4AB13596CF3}" type="presOf" srcId="{AC8C84CC-265F-431F-8B05-4F30C1A14532}" destId="{51CB89B4-9856-471A-9A5D-37FF750B28F7}" srcOrd="0" destOrd="0" presId="urn:microsoft.com/office/officeart/2005/8/layout/vList2"/>
    <dgm:cxn modelId="{CDC31086-A55F-440E-86D7-01528D5DCEE9}" srcId="{7B5A66FD-8D0A-435B-BA7F-B03DC04D717A}" destId="{5866BE3C-AEAB-4C3F-9E21-F7170DADD135}" srcOrd="2" destOrd="0" parTransId="{91F0071A-1B79-48B6-8257-E62C51C2971A}" sibTransId="{D2744AF1-F199-47A4-B107-617D40AE815E}"/>
    <dgm:cxn modelId="{58F6E18C-DEE8-45C2-9CCE-BC047611F275}" srcId="{7B5A66FD-8D0A-435B-BA7F-B03DC04D717A}" destId="{7F4F8805-66E5-437A-81A6-5DFA7162A9CA}" srcOrd="1" destOrd="0" parTransId="{4A772B41-2DC5-4B17-B86E-7AE6207685C0}" sibTransId="{D34CE8F6-A10F-41A2-9750-478928D593CB}"/>
    <dgm:cxn modelId="{07F31DD6-7159-4D85-9112-2750B20CFC67}" srcId="{7B5A66FD-8D0A-435B-BA7F-B03DC04D717A}" destId="{AC8C84CC-265F-431F-8B05-4F30C1A14532}" srcOrd="4" destOrd="0" parTransId="{F1D22685-F656-4E78-979B-40D7861EF121}" sibTransId="{ED155988-5A9C-49E9-96BB-FA46637D47AD}"/>
    <dgm:cxn modelId="{A1F273D8-3EAE-40FD-B0F3-CB6AD255736D}" type="presOf" srcId="{6DC33417-116A-464F-87CB-01DABB373BCF}" destId="{D6E97A9B-8658-4BC8-AFD9-989B6513835C}" srcOrd="0" destOrd="0" presId="urn:microsoft.com/office/officeart/2005/8/layout/vList2"/>
    <dgm:cxn modelId="{6F88E6E3-3422-43B5-9FB2-4E0177AC5B38}" type="presOf" srcId="{5866BE3C-AEAB-4C3F-9E21-F7170DADD135}" destId="{8682FF4D-817B-4FC9-8451-1945EC14A97E}" srcOrd="0" destOrd="0" presId="urn:microsoft.com/office/officeart/2005/8/layout/vList2"/>
    <dgm:cxn modelId="{67B8D7ED-BEE9-4ACD-9F52-E2A9691625C5}" srcId="{7B5A66FD-8D0A-435B-BA7F-B03DC04D717A}" destId="{6DC33417-116A-464F-87CB-01DABB373BCF}" srcOrd="0" destOrd="0" parTransId="{4BA91290-9129-4A63-A27F-F383EFD7CE1E}" sibTransId="{E88D3941-5B4A-4A03-812A-8EAAAD413F48}"/>
    <dgm:cxn modelId="{9AD0B5CD-D32D-43D4-9DFF-5125D46A0E1A}" type="presParOf" srcId="{75223294-E2F2-45FE-8E9C-516746A36E01}" destId="{D6E97A9B-8658-4BC8-AFD9-989B6513835C}" srcOrd="0" destOrd="0" presId="urn:microsoft.com/office/officeart/2005/8/layout/vList2"/>
    <dgm:cxn modelId="{0E52B561-E9B6-4158-9D84-DECD348F9E74}" type="presParOf" srcId="{75223294-E2F2-45FE-8E9C-516746A36E01}" destId="{EFA008C5-9A94-4791-8071-06A4F428305A}" srcOrd="1" destOrd="0" presId="urn:microsoft.com/office/officeart/2005/8/layout/vList2"/>
    <dgm:cxn modelId="{6A24CC7A-8AF8-4B5A-9441-33BBB5DF89FD}" type="presParOf" srcId="{75223294-E2F2-45FE-8E9C-516746A36E01}" destId="{2FBDE74F-7502-4CAB-99C6-85030766C2F3}" srcOrd="2" destOrd="0" presId="urn:microsoft.com/office/officeart/2005/8/layout/vList2"/>
    <dgm:cxn modelId="{01A58A5A-B225-4CBF-AA1B-D395D7EABDC8}" type="presParOf" srcId="{75223294-E2F2-45FE-8E9C-516746A36E01}" destId="{E5133804-E7F1-42E2-B22C-427E15B1BE57}" srcOrd="3" destOrd="0" presId="urn:microsoft.com/office/officeart/2005/8/layout/vList2"/>
    <dgm:cxn modelId="{E0E7BE7E-7535-40AA-A75C-13D693A17B71}" type="presParOf" srcId="{75223294-E2F2-45FE-8E9C-516746A36E01}" destId="{8682FF4D-817B-4FC9-8451-1945EC14A97E}" srcOrd="4" destOrd="0" presId="urn:microsoft.com/office/officeart/2005/8/layout/vList2"/>
    <dgm:cxn modelId="{E681C81E-96A9-4751-BC3B-EAFD1D558835}" type="presParOf" srcId="{75223294-E2F2-45FE-8E9C-516746A36E01}" destId="{352B34FB-2838-46D3-A111-C41DEE6A79D3}" srcOrd="5" destOrd="0" presId="urn:microsoft.com/office/officeart/2005/8/layout/vList2"/>
    <dgm:cxn modelId="{BF72296E-42F1-4A79-81EE-6A85D7FFD6FB}" type="presParOf" srcId="{75223294-E2F2-45FE-8E9C-516746A36E01}" destId="{0DEFD721-E702-4173-9E94-354E9545579A}" srcOrd="6" destOrd="0" presId="urn:microsoft.com/office/officeart/2005/8/layout/vList2"/>
    <dgm:cxn modelId="{C192F9E1-C421-4293-9135-812E8EF2D731}" type="presParOf" srcId="{75223294-E2F2-45FE-8E9C-516746A36E01}" destId="{D15E3DC3-1045-4F97-8A9A-62FD00CF517D}" srcOrd="7" destOrd="0" presId="urn:microsoft.com/office/officeart/2005/8/layout/vList2"/>
    <dgm:cxn modelId="{296E22C0-1025-455C-840B-8C5D185D0AB0}" type="presParOf" srcId="{75223294-E2F2-45FE-8E9C-516746A36E01}" destId="{51CB89B4-9856-471A-9A5D-37FF750B28F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7C6CC86-D055-45FE-BCB2-3881D0BFFC20}"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B0325E9C-49BB-4B47-9A5F-84EF46DDEF40}">
      <dgm:prSet/>
      <dgm:spPr/>
      <dgm:t>
        <a:bodyPr/>
        <a:lstStyle/>
        <a:p>
          <a:r>
            <a:rPr lang="en-GB"/>
            <a:t>Red macules and patches coalesce and expand centrifugally into extensive oedematous dermal plaques.</a:t>
          </a:r>
          <a:endParaRPr lang="en-US"/>
        </a:p>
      </dgm:t>
    </dgm:pt>
    <dgm:pt modelId="{6C7F1DCB-71A2-4A10-B5FE-0F11A9AE841F}" type="parTrans" cxnId="{1C91940A-CBEC-4725-8703-45BFEFBCA238}">
      <dgm:prSet/>
      <dgm:spPr/>
      <dgm:t>
        <a:bodyPr/>
        <a:lstStyle/>
        <a:p>
          <a:endParaRPr lang="en-US"/>
        </a:p>
      </dgm:t>
    </dgm:pt>
    <dgm:pt modelId="{952FDCDB-D5AB-4501-885D-A04914D6E116}" type="sibTrans" cxnId="{1C91940A-CBEC-4725-8703-45BFEFBCA238}">
      <dgm:prSet/>
      <dgm:spPr/>
      <dgm:t>
        <a:bodyPr/>
        <a:lstStyle/>
        <a:p>
          <a:endParaRPr lang="en-US"/>
        </a:p>
      </dgm:t>
    </dgm:pt>
    <dgm:pt modelId="{96578873-0035-4A0A-BA8C-78CDCB825112}">
      <dgm:prSet/>
      <dgm:spPr/>
      <dgm:t>
        <a:bodyPr/>
        <a:lstStyle/>
        <a:p>
          <a:r>
            <a:rPr lang="en-GB"/>
            <a:t>overlie an area of local muscle tenderness, representing inflammation extending from muscle to skin.</a:t>
          </a:r>
          <a:endParaRPr lang="en-US"/>
        </a:p>
      </dgm:t>
    </dgm:pt>
    <dgm:pt modelId="{A10DD3FB-EFA5-4BF6-859A-13DBEE57A147}" type="parTrans" cxnId="{F52F3B0A-C73B-4B2A-B141-A8A9D81423C4}">
      <dgm:prSet/>
      <dgm:spPr/>
      <dgm:t>
        <a:bodyPr/>
        <a:lstStyle/>
        <a:p>
          <a:endParaRPr lang="en-US"/>
        </a:p>
      </dgm:t>
    </dgm:pt>
    <dgm:pt modelId="{062A2A37-0EA0-42FE-86DB-1810A20C412F}" type="sibTrans" cxnId="{F52F3B0A-C73B-4B2A-B141-A8A9D81423C4}">
      <dgm:prSet/>
      <dgm:spPr/>
      <dgm:t>
        <a:bodyPr/>
        <a:lstStyle/>
        <a:p>
          <a:endParaRPr lang="en-US"/>
        </a:p>
      </dgm:t>
    </dgm:pt>
    <dgm:pt modelId="{7E81B78C-79F7-4042-AB04-CC6D06D7022C}">
      <dgm:prSet/>
      <dgm:spPr/>
      <dgm:t>
        <a:bodyPr/>
        <a:lstStyle/>
        <a:p>
          <a:r>
            <a:rPr lang="en-GB"/>
            <a:t>most commonly on the extremities,</a:t>
          </a:r>
          <a:endParaRPr lang="en-US"/>
        </a:p>
      </dgm:t>
    </dgm:pt>
    <dgm:pt modelId="{4362ACE6-25BE-4606-8C0C-E2943B280895}" type="parTrans" cxnId="{550AD3A8-9E4E-4590-91C7-7A66C834E638}">
      <dgm:prSet/>
      <dgm:spPr/>
      <dgm:t>
        <a:bodyPr/>
        <a:lstStyle/>
        <a:p>
          <a:endParaRPr lang="en-US"/>
        </a:p>
      </dgm:t>
    </dgm:pt>
    <dgm:pt modelId="{B9A09516-6567-4935-9FEB-F581685F1635}" type="sibTrans" cxnId="{550AD3A8-9E4E-4590-91C7-7A66C834E638}">
      <dgm:prSet/>
      <dgm:spPr/>
      <dgm:t>
        <a:bodyPr/>
        <a:lstStyle/>
        <a:p>
          <a:endParaRPr lang="en-US"/>
        </a:p>
      </dgm:t>
    </dgm:pt>
    <dgm:pt modelId="{2FF1A406-2DEB-4427-87A2-1B2172B86436}" type="pres">
      <dgm:prSet presAssocID="{57C6CC86-D055-45FE-BCB2-3881D0BFFC20}" presName="outerComposite" presStyleCnt="0">
        <dgm:presLayoutVars>
          <dgm:chMax val="5"/>
          <dgm:dir/>
          <dgm:resizeHandles val="exact"/>
        </dgm:presLayoutVars>
      </dgm:prSet>
      <dgm:spPr/>
    </dgm:pt>
    <dgm:pt modelId="{5282885B-4640-49BB-B292-E97F5992C8A0}" type="pres">
      <dgm:prSet presAssocID="{57C6CC86-D055-45FE-BCB2-3881D0BFFC20}" presName="dummyMaxCanvas" presStyleCnt="0">
        <dgm:presLayoutVars/>
      </dgm:prSet>
      <dgm:spPr/>
    </dgm:pt>
    <dgm:pt modelId="{E34B8CB5-B387-4DB0-8619-376E3EC8B3C4}" type="pres">
      <dgm:prSet presAssocID="{57C6CC86-D055-45FE-BCB2-3881D0BFFC20}" presName="ThreeNodes_1" presStyleLbl="node1" presStyleIdx="0" presStyleCnt="3">
        <dgm:presLayoutVars>
          <dgm:bulletEnabled val="1"/>
        </dgm:presLayoutVars>
      </dgm:prSet>
      <dgm:spPr/>
    </dgm:pt>
    <dgm:pt modelId="{2EEBF3E7-30D4-447A-A3F1-0B853C52B3DB}" type="pres">
      <dgm:prSet presAssocID="{57C6CC86-D055-45FE-BCB2-3881D0BFFC20}" presName="ThreeNodes_2" presStyleLbl="node1" presStyleIdx="1" presStyleCnt="3">
        <dgm:presLayoutVars>
          <dgm:bulletEnabled val="1"/>
        </dgm:presLayoutVars>
      </dgm:prSet>
      <dgm:spPr/>
    </dgm:pt>
    <dgm:pt modelId="{4CB563EF-DEEC-447F-BE5F-EDA591149AA9}" type="pres">
      <dgm:prSet presAssocID="{57C6CC86-D055-45FE-BCB2-3881D0BFFC20}" presName="ThreeNodes_3" presStyleLbl="node1" presStyleIdx="2" presStyleCnt="3">
        <dgm:presLayoutVars>
          <dgm:bulletEnabled val="1"/>
        </dgm:presLayoutVars>
      </dgm:prSet>
      <dgm:spPr/>
    </dgm:pt>
    <dgm:pt modelId="{8455750B-2A96-4D53-B501-07FE339A7BCB}" type="pres">
      <dgm:prSet presAssocID="{57C6CC86-D055-45FE-BCB2-3881D0BFFC20}" presName="ThreeConn_1-2" presStyleLbl="fgAccFollowNode1" presStyleIdx="0" presStyleCnt="2">
        <dgm:presLayoutVars>
          <dgm:bulletEnabled val="1"/>
        </dgm:presLayoutVars>
      </dgm:prSet>
      <dgm:spPr/>
    </dgm:pt>
    <dgm:pt modelId="{BF152F02-6F5E-434B-B74D-DBA041BDD757}" type="pres">
      <dgm:prSet presAssocID="{57C6CC86-D055-45FE-BCB2-3881D0BFFC20}" presName="ThreeConn_2-3" presStyleLbl="fgAccFollowNode1" presStyleIdx="1" presStyleCnt="2">
        <dgm:presLayoutVars>
          <dgm:bulletEnabled val="1"/>
        </dgm:presLayoutVars>
      </dgm:prSet>
      <dgm:spPr/>
    </dgm:pt>
    <dgm:pt modelId="{0DEAADC6-E060-477C-BB1A-251069446F5B}" type="pres">
      <dgm:prSet presAssocID="{57C6CC86-D055-45FE-BCB2-3881D0BFFC20}" presName="ThreeNodes_1_text" presStyleLbl="node1" presStyleIdx="2" presStyleCnt="3">
        <dgm:presLayoutVars>
          <dgm:bulletEnabled val="1"/>
        </dgm:presLayoutVars>
      </dgm:prSet>
      <dgm:spPr/>
    </dgm:pt>
    <dgm:pt modelId="{2FA13F91-7300-40EE-8903-3A606D05B1E5}" type="pres">
      <dgm:prSet presAssocID="{57C6CC86-D055-45FE-BCB2-3881D0BFFC20}" presName="ThreeNodes_2_text" presStyleLbl="node1" presStyleIdx="2" presStyleCnt="3">
        <dgm:presLayoutVars>
          <dgm:bulletEnabled val="1"/>
        </dgm:presLayoutVars>
      </dgm:prSet>
      <dgm:spPr/>
    </dgm:pt>
    <dgm:pt modelId="{6BB52D1F-1523-4CF0-89C0-071A6E4815A4}" type="pres">
      <dgm:prSet presAssocID="{57C6CC86-D055-45FE-BCB2-3881D0BFFC20}" presName="ThreeNodes_3_text" presStyleLbl="node1" presStyleIdx="2" presStyleCnt="3">
        <dgm:presLayoutVars>
          <dgm:bulletEnabled val="1"/>
        </dgm:presLayoutVars>
      </dgm:prSet>
      <dgm:spPr/>
    </dgm:pt>
  </dgm:ptLst>
  <dgm:cxnLst>
    <dgm:cxn modelId="{0AB7C200-F69C-4773-8B1A-41953CC38CC6}" type="presOf" srcId="{B0325E9C-49BB-4B47-9A5F-84EF46DDEF40}" destId="{E34B8CB5-B387-4DB0-8619-376E3EC8B3C4}" srcOrd="0" destOrd="0" presId="urn:microsoft.com/office/officeart/2005/8/layout/vProcess5"/>
    <dgm:cxn modelId="{F52F3B0A-C73B-4B2A-B141-A8A9D81423C4}" srcId="{57C6CC86-D055-45FE-BCB2-3881D0BFFC20}" destId="{96578873-0035-4A0A-BA8C-78CDCB825112}" srcOrd="1" destOrd="0" parTransId="{A10DD3FB-EFA5-4BF6-859A-13DBEE57A147}" sibTransId="{062A2A37-0EA0-42FE-86DB-1810A20C412F}"/>
    <dgm:cxn modelId="{1C91940A-CBEC-4725-8703-45BFEFBCA238}" srcId="{57C6CC86-D055-45FE-BCB2-3881D0BFFC20}" destId="{B0325E9C-49BB-4B47-9A5F-84EF46DDEF40}" srcOrd="0" destOrd="0" parTransId="{6C7F1DCB-71A2-4A10-B5FE-0F11A9AE841F}" sibTransId="{952FDCDB-D5AB-4501-885D-A04914D6E116}"/>
    <dgm:cxn modelId="{4B433022-A212-49B3-9DB5-D277995090A5}" type="presOf" srcId="{062A2A37-0EA0-42FE-86DB-1810A20C412F}" destId="{BF152F02-6F5E-434B-B74D-DBA041BDD757}" srcOrd="0" destOrd="0" presId="urn:microsoft.com/office/officeart/2005/8/layout/vProcess5"/>
    <dgm:cxn modelId="{E0EBA025-7849-44F7-826C-232A75690C92}" type="presOf" srcId="{952FDCDB-D5AB-4501-885D-A04914D6E116}" destId="{8455750B-2A96-4D53-B501-07FE339A7BCB}" srcOrd="0" destOrd="0" presId="urn:microsoft.com/office/officeart/2005/8/layout/vProcess5"/>
    <dgm:cxn modelId="{78AE8B61-01FB-4230-A34F-01C5717294D9}" type="presOf" srcId="{7E81B78C-79F7-4042-AB04-CC6D06D7022C}" destId="{4CB563EF-DEEC-447F-BE5F-EDA591149AA9}" srcOrd="0" destOrd="0" presId="urn:microsoft.com/office/officeart/2005/8/layout/vProcess5"/>
    <dgm:cxn modelId="{1167D174-5C41-4F46-A4A8-FD7528C6A24C}" type="presOf" srcId="{7E81B78C-79F7-4042-AB04-CC6D06D7022C}" destId="{6BB52D1F-1523-4CF0-89C0-071A6E4815A4}" srcOrd="1" destOrd="0" presId="urn:microsoft.com/office/officeart/2005/8/layout/vProcess5"/>
    <dgm:cxn modelId="{F9276256-B93F-4CFF-B455-AA535E51A360}" type="presOf" srcId="{57C6CC86-D055-45FE-BCB2-3881D0BFFC20}" destId="{2FF1A406-2DEB-4427-87A2-1B2172B86436}" srcOrd="0" destOrd="0" presId="urn:microsoft.com/office/officeart/2005/8/layout/vProcess5"/>
    <dgm:cxn modelId="{550AD3A8-9E4E-4590-91C7-7A66C834E638}" srcId="{57C6CC86-D055-45FE-BCB2-3881D0BFFC20}" destId="{7E81B78C-79F7-4042-AB04-CC6D06D7022C}" srcOrd="2" destOrd="0" parTransId="{4362ACE6-25BE-4606-8C0C-E2943B280895}" sibTransId="{B9A09516-6567-4935-9FEB-F581685F1635}"/>
    <dgm:cxn modelId="{D3AF9BD4-5E28-448F-A0B0-E1FDCAFBBD7E}" type="presOf" srcId="{B0325E9C-49BB-4B47-9A5F-84EF46DDEF40}" destId="{0DEAADC6-E060-477C-BB1A-251069446F5B}" srcOrd="1" destOrd="0" presId="urn:microsoft.com/office/officeart/2005/8/layout/vProcess5"/>
    <dgm:cxn modelId="{CF2442D8-C480-4C0D-9F85-28A2CF78A889}" type="presOf" srcId="{96578873-0035-4A0A-BA8C-78CDCB825112}" destId="{2EEBF3E7-30D4-447A-A3F1-0B853C52B3DB}" srcOrd="0" destOrd="0" presId="urn:microsoft.com/office/officeart/2005/8/layout/vProcess5"/>
    <dgm:cxn modelId="{D20B98DD-2744-4B49-9A7F-88B52CEC54F3}" type="presOf" srcId="{96578873-0035-4A0A-BA8C-78CDCB825112}" destId="{2FA13F91-7300-40EE-8903-3A606D05B1E5}" srcOrd="1" destOrd="0" presId="urn:microsoft.com/office/officeart/2005/8/layout/vProcess5"/>
    <dgm:cxn modelId="{D99EBAFD-2AF7-445F-B006-410243C8A345}" type="presParOf" srcId="{2FF1A406-2DEB-4427-87A2-1B2172B86436}" destId="{5282885B-4640-49BB-B292-E97F5992C8A0}" srcOrd="0" destOrd="0" presId="urn:microsoft.com/office/officeart/2005/8/layout/vProcess5"/>
    <dgm:cxn modelId="{21B2BC36-1205-4D20-8B14-979E621B40C9}" type="presParOf" srcId="{2FF1A406-2DEB-4427-87A2-1B2172B86436}" destId="{E34B8CB5-B387-4DB0-8619-376E3EC8B3C4}" srcOrd="1" destOrd="0" presId="urn:microsoft.com/office/officeart/2005/8/layout/vProcess5"/>
    <dgm:cxn modelId="{73A03A9B-8E95-49F5-AFAC-AD9BE6816D3B}" type="presParOf" srcId="{2FF1A406-2DEB-4427-87A2-1B2172B86436}" destId="{2EEBF3E7-30D4-447A-A3F1-0B853C52B3DB}" srcOrd="2" destOrd="0" presId="urn:microsoft.com/office/officeart/2005/8/layout/vProcess5"/>
    <dgm:cxn modelId="{1C0DF210-4A22-443D-A98E-031AAEAE70DD}" type="presParOf" srcId="{2FF1A406-2DEB-4427-87A2-1B2172B86436}" destId="{4CB563EF-DEEC-447F-BE5F-EDA591149AA9}" srcOrd="3" destOrd="0" presId="urn:microsoft.com/office/officeart/2005/8/layout/vProcess5"/>
    <dgm:cxn modelId="{EC0C7872-269C-45D9-BE63-9A89D11144ED}" type="presParOf" srcId="{2FF1A406-2DEB-4427-87A2-1B2172B86436}" destId="{8455750B-2A96-4D53-B501-07FE339A7BCB}" srcOrd="4" destOrd="0" presId="urn:microsoft.com/office/officeart/2005/8/layout/vProcess5"/>
    <dgm:cxn modelId="{9405C654-F323-4120-951D-1C7C8039CF9F}" type="presParOf" srcId="{2FF1A406-2DEB-4427-87A2-1B2172B86436}" destId="{BF152F02-6F5E-434B-B74D-DBA041BDD757}" srcOrd="5" destOrd="0" presId="urn:microsoft.com/office/officeart/2005/8/layout/vProcess5"/>
    <dgm:cxn modelId="{B3C7F10A-97FE-41DF-A08F-77E5F5D1AB30}" type="presParOf" srcId="{2FF1A406-2DEB-4427-87A2-1B2172B86436}" destId="{0DEAADC6-E060-477C-BB1A-251069446F5B}" srcOrd="6" destOrd="0" presId="urn:microsoft.com/office/officeart/2005/8/layout/vProcess5"/>
    <dgm:cxn modelId="{E63E1F55-D15E-4280-A900-3E30CAD9D547}" type="presParOf" srcId="{2FF1A406-2DEB-4427-87A2-1B2172B86436}" destId="{2FA13F91-7300-40EE-8903-3A606D05B1E5}" srcOrd="7" destOrd="0" presId="urn:microsoft.com/office/officeart/2005/8/layout/vProcess5"/>
    <dgm:cxn modelId="{AD3C47D9-F5FC-440F-83EC-D8026DA49E0A}" type="presParOf" srcId="{2FF1A406-2DEB-4427-87A2-1B2172B86436}" destId="{6BB52D1F-1523-4CF0-89C0-071A6E4815A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101504B-EEAC-4AE6-827F-56080BE303BA}"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957072A5-2C40-469C-92A5-3115438E1F49}">
      <dgm:prSet/>
      <dgm:spPr/>
      <dgm:t>
        <a:bodyPr/>
        <a:lstStyle/>
        <a:p>
          <a:pPr rtl="0"/>
          <a:r>
            <a:rPr lang="en-GB" baseline="0" dirty="0">
              <a:latin typeface="Tw Cen MT" panose="020B0602020104020603"/>
            </a:rPr>
            <a:t>Other</a:t>
          </a:r>
          <a:r>
            <a:rPr lang="en-GB" baseline="0" dirty="0"/>
            <a:t> skin manifestations</a:t>
          </a:r>
          <a:r>
            <a:rPr lang="en-GB" baseline="0" dirty="0">
              <a:latin typeface="Tw Cen MT" panose="020B0602020104020603"/>
            </a:rPr>
            <a:t> </a:t>
          </a:r>
          <a:r>
            <a:rPr lang="en-GB" baseline="0" dirty="0"/>
            <a:t> resemble urticaria, hereditary angio-oedema or erysipelas.</a:t>
          </a:r>
          <a:endParaRPr lang="en-US" dirty="0"/>
        </a:p>
      </dgm:t>
    </dgm:pt>
    <dgm:pt modelId="{14B69BB7-500A-4E45-85C4-028D48DA60C7}" type="parTrans" cxnId="{CD20A0EA-0F51-4C52-B610-5056E37B0D55}">
      <dgm:prSet/>
      <dgm:spPr/>
      <dgm:t>
        <a:bodyPr/>
        <a:lstStyle/>
        <a:p>
          <a:endParaRPr lang="en-US"/>
        </a:p>
      </dgm:t>
    </dgm:pt>
    <dgm:pt modelId="{2F68F499-4476-4371-8989-2C689647F075}" type="sibTrans" cxnId="{CD20A0EA-0F51-4C52-B610-5056E37B0D55}">
      <dgm:prSet/>
      <dgm:spPr/>
      <dgm:t>
        <a:bodyPr/>
        <a:lstStyle/>
        <a:p>
          <a:endParaRPr lang="en-US"/>
        </a:p>
      </dgm:t>
    </dgm:pt>
    <dgm:pt modelId="{64107872-BA12-4897-BB9C-90091CC7F2E0}">
      <dgm:prSet/>
      <dgm:spPr/>
      <dgm:t>
        <a:bodyPr/>
        <a:lstStyle/>
        <a:p>
          <a:r>
            <a:rPr lang="en-GB" baseline="0" dirty="0"/>
            <a:t>Residual ecchymoses may be noticed after resolution.</a:t>
          </a:r>
          <a:endParaRPr lang="en-US" dirty="0"/>
        </a:p>
      </dgm:t>
    </dgm:pt>
    <dgm:pt modelId="{2182667B-A85C-4C78-9D06-CFE114CAE849}" type="parTrans" cxnId="{7DDB66E9-84DE-4002-B9A3-236B0E83924E}">
      <dgm:prSet/>
      <dgm:spPr/>
      <dgm:t>
        <a:bodyPr/>
        <a:lstStyle/>
        <a:p>
          <a:endParaRPr lang="en-US"/>
        </a:p>
      </dgm:t>
    </dgm:pt>
    <dgm:pt modelId="{C763C3A3-9D21-466F-952A-BB6D4E58BF76}" type="sibTrans" cxnId="{7DDB66E9-84DE-4002-B9A3-236B0E83924E}">
      <dgm:prSet/>
      <dgm:spPr/>
      <dgm:t>
        <a:bodyPr/>
        <a:lstStyle/>
        <a:p>
          <a:endParaRPr lang="en-US"/>
        </a:p>
      </dgm:t>
    </dgm:pt>
    <dgm:pt modelId="{0F39B271-CA32-4E20-A173-C8B83B04766F}">
      <dgm:prSet/>
      <dgm:spPr/>
      <dgm:t>
        <a:bodyPr/>
        <a:lstStyle/>
        <a:p>
          <a:r>
            <a:rPr lang="en-GB" baseline="0" dirty="0"/>
            <a:t>Arthralgia may occur, but rarely progresses to a destructive arthritis.</a:t>
          </a:r>
          <a:endParaRPr lang="en-US" dirty="0"/>
        </a:p>
      </dgm:t>
    </dgm:pt>
    <dgm:pt modelId="{97433D29-79B0-42BB-8F81-FA72D61405FE}" type="parTrans" cxnId="{A49403BD-C2B6-4C3C-BA4E-64DE6B5E8AA6}">
      <dgm:prSet/>
      <dgm:spPr/>
      <dgm:t>
        <a:bodyPr/>
        <a:lstStyle/>
        <a:p>
          <a:endParaRPr lang="en-US"/>
        </a:p>
      </dgm:t>
    </dgm:pt>
    <dgm:pt modelId="{E3032F7A-4A7C-4BF7-9DBB-8C02B06930A8}" type="sibTrans" cxnId="{A49403BD-C2B6-4C3C-BA4E-64DE6B5E8AA6}">
      <dgm:prSet/>
      <dgm:spPr/>
      <dgm:t>
        <a:bodyPr/>
        <a:lstStyle/>
        <a:p>
          <a:endParaRPr lang="en-US"/>
        </a:p>
      </dgm:t>
    </dgm:pt>
    <dgm:pt modelId="{16624874-B46B-4CB5-B2A5-144BA5A1AA18}" type="pres">
      <dgm:prSet presAssocID="{7101504B-EEAC-4AE6-827F-56080BE303BA}" presName="outerComposite" presStyleCnt="0">
        <dgm:presLayoutVars>
          <dgm:chMax val="5"/>
          <dgm:dir/>
          <dgm:resizeHandles val="exact"/>
        </dgm:presLayoutVars>
      </dgm:prSet>
      <dgm:spPr/>
    </dgm:pt>
    <dgm:pt modelId="{56A74BF0-6BE8-4BBE-9308-6D7DFCB92F2C}" type="pres">
      <dgm:prSet presAssocID="{7101504B-EEAC-4AE6-827F-56080BE303BA}" presName="dummyMaxCanvas" presStyleCnt="0">
        <dgm:presLayoutVars/>
      </dgm:prSet>
      <dgm:spPr/>
    </dgm:pt>
    <dgm:pt modelId="{696EC02E-1438-4738-A944-1BC467D8D3DA}" type="pres">
      <dgm:prSet presAssocID="{7101504B-EEAC-4AE6-827F-56080BE303BA}" presName="ThreeNodes_1" presStyleLbl="node1" presStyleIdx="0" presStyleCnt="3">
        <dgm:presLayoutVars>
          <dgm:bulletEnabled val="1"/>
        </dgm:presLayoutVars>
      </dgm:prSet>
      <dgm:spPr/>
    </dgm:pt>
    <dgm:pt modelId="{C06D2452-FA7D-4200-9C68-8FE2BE6908EA}" type="pres">
      <dgm:prSet presAssocID="{7101504B-EEAC-4AE6-827F-56080BE303BA}" presName="ThreeNodes_2" presStyleLbl="node1" presStyleIdx="1" presStyleCnt="3">
        <dgm:presLayoutVars>
          <dgm:bulletEnabled val="1"/>
        </dgm:presLayoutVars>
      </dgm:prSet>
      <dgm:spPr/>
    </dgm:pt>
    <dgm:pt modelId="{5E97E496-90A3-436E-855C-4BFC5C1B50BA}" type="pres">
      <dgm:prSet presAssocID="{7101504B-EEAC-4AE6-827F-56080BE303BA}" presName="ThreeNodes_3" presStyleLbl="node1" presStyleIdx="2" presStyleCnt="3">
        <dgm:presLayoutVars>
          <dgm:bulletEnabled val="1"/>
        </dgm:presLayoutVars>
      </dgm:prSet>
      <dgm:spPr/>
    </dgm:pt>
    <dgm:pt modelId="{80957C57-A516-4C38-BB2F-7E85E50170BA}" type="pres">
      <dgm:prSet presAssocID="{7101504B-EEAC-4AE6-827F-56080BE303BA}" presName="ThreeConn_1-2" presStyleLbl="fgAccFollowNode1" presStyleIdx="0" presStyleCnt="2">
        <dgm:presLayoutVars>
          <dgm:bulletEnabled val="1"/>
        </dgm:presLayoutVars>
      </dgm:prSet>
      <dgm:spPr/>
    </dgm:pt>
    <dgm:pt modelId="{F7730785-D89E-422C-85DD-14FC8DD839D8}" type="pres">
      <dgm:prSet presAssocID="{7101504B-EEAC-4AE6-827F-56080BE303BA}" presName="ThreeConn_2-3" presStyleLbl="fgAccFollowNode1" presStyleIdx="1" presStyleCnt="2">
        <dgm:presLayoutVars>
          <dgm:bulletEnabled val="1"/>
        </dgm:presLayoutVars>
      </dgm:prSet>
      <dgm:spPr/>
    </dgm:pt>
    <dgm:pt modelId="{61F49C9F-CDAC-4326-A9CF-1636D63F1A62}" type="pres">
      <dgm:prSet presAssocID="{7101504B-EEAC-4AE6-827F-56080BE303BA}" presName="ThreeNodes_1_text" presStyleLbl="node1" presStyleIdx="2" presStyleCnt="3">
        <dgm:presLayoutVars>
          <dgm:bulletEnabled val="1"/>
        </dgm:presLayoutVars>
      </dgm:prSet>
      <dgm:spPr/>
    </dgm:pt>
    <dgm:pt modelId="{34E5EA91-FB81-45CE-B2E8-06FF681BF0F1}" type="pres">
      <dgm:prSet presAssocID="{7101504B-EEAC-4AE6-827F-56080BE303BA}" presName="ThreeNodes_2_text" presStyleLbl="node1" presStyleIdx="2" presStyleCnt="3">
        <dgm:presLayoutVars>
          <dgm:bulletEnabled val="1"/>
        </dgm:presLayoutVars>
      </dgm:prSet>
      <dgm:spPr/>
    </dgm:pt>
    <dgm:pt modelId="{007FBB7F-A927-4314-A235-581F470FF1A3}" type="pres">
      <dgm:prSet presAssocID="{7101504B-EEAC-4AE6-827F-56080BE303BA}" presName="ThreeNodes_3_text" presStyleLbl="node1" presStyleIdx="2" presStyleCnt="3">
        <dgm:presLayoutVars>
          <dgm:bulletEnabled val="1"/>
        </dgm:presLayoutVars>
      </dgm:prSet>
      <dgm:spPr/>
    </dgm:pt>
  </dgm:ptLst>
  <dgm:cxnLst>
    <dgm:cxn modelId="{7DD02209-A0B9-40FB-8D17-56280D9B1D97}" type="presOf" srcId="{957072A5-2C40-469C-92A5-3115438E1F49}" destId="{696EC02E-1438-4738-A944-1BC467D8D3DA}" srcOrd="0" destOrd="0" presId="urn:microsoft.com/office/officeart/2005/8/layout/vProcess5"/>
    <dgm:cxn modelId="{B6DF260E-DD91-4EF3-83AF-D2102020E4C3}" type="presOf" srcId="{0F39B271-CA32-4E20-A173-C8B83B04766F}" destId="{5E97E496-90A3-436E-855C-4BFC5C1B50BA}" srcOrd="0" destOrd="0" presId="urn:microsoft.com/office/officeart/2005/8/layout/vProcess5"/>
    <dgm:cxn modelId="{45CBAE67-E4C3-461C-BC0A-60A7543AEF0B}" type="presOf" srcId="{0F39B271-CA32-4E20-A173-C8B83B04766F}" destId="{007FBB7F-A927-4314-A235-581F470FF1A3}" srcOrd="1" destOrd="0" presId="urn:microsoft.com/office/officeart/2005/8/layout/vProcess5"/>
    <dgm:cxn modelId="{1C56FE9F-2800-4CAC-9682-1CD6B56BBD41}" type="presOf" srcId="{64107872-BA12-4897-BB9C-90091CC7F2E0}" destId="{C06D2452-FA7D-4200-9C68-8FE2BE6908EA}" srcOrd="0" destOrd="0" presId="urn:microsoft.com/office/officeart/2005/8/layout/vProcess5"/>
    <dgm:cxn modelId="{A49403BD-C2B6-4C3C-BA4E-64DE6B5E8AA6}" srcId="{7101504B-EEAC-4AE6-827F-56080BE303BA}" destId="{0F39B271-CA32-4E20-A173-C8B83B04766F}" srcOrd="2" destOrd="0" parTransId="{97433D29-79B0-42BB-8F81-FA72D61405FE}" sibTransId="{E3032F7A-4A7C-4BF7-9DBB-8C02B06930A8}"/>
    <dgm:cxn modelId="{5569D7C7-0654-4945-90CD-26F3597B9E7D}" type="presOf" srcId="{C763C3A3-9D21-466F-952A-BB6D4E58BF76}" destId="{F7730785-D89E-422C-85DD-14FC8DD839D8}" srcOrd="0" destOrd="0" presId="urn:microsoft.com/office/officeart/2005/8/layout/vProcess5"/>
    <dgm:cxn modelId="{1899B2D9-205D-48E5-89DB-02D84C53B558}" type="presOf" srcId="{957072A5-2C40-469C-92A5-3115438E1F49}" destId="{61F49C9F-CDAC-4326-A9CF-1636D63F1A62}" srcOrd="1" destOrd="0" presId="urn:microsoft.com/office/officeart/2005/8/layout/vProcess5"/>
    <dgm:cxn modelId="{7DDB66E9-84DE-4002-B9A3-236B0E83924E}" srcId="{7101504B-EEAC-4AE6-827F-56080BE303BA}" destId="{64107872-BA12-4897-BB9C-90091CC7F2E0}" srcOrd="1" destOrd="0" parTransId="{2182667B-A85C-4C78-9D06-CFE114CAE849}" sibTransId="{C763C3A3-9D21-466F-952A-BB6D4E58BF76}"/>
    <dgm:cxn modelId="{CD20A0EA-0F51-4C52-B610-5056E37B0D55}" srcId="{7101504B-EEAC-4AE6-827F-56080BE303BA}" destId="{957072A5-2C40-469C-92A5-3115438E1F49}" srcOrd="0" destOrd="0" parTransId="{14B69BB7-500A-4E45-85C4-028D48DA60C7}" sibTransId="{2F68F499-4476-4371-8989-2C689647F075}"/>
    <dgm:cxn modelId="{F4BA9EF0-119C-48E6-90D4-B50D63AFBBA5}" type="presOf" srcId="{2F68F499-4476-4371-8989-2C689647F075}" destId="{80957C57-A516-4C38-BB2F-7E85E50170BA}" srcOrd="0" destOrd="0" presId="urn:microsoft.com/office/officeart/2005/8/layout/vProcess5"/>
    <dgm:cxn modelId="{563264F2-8508-4556-8DBD-473B83147F4B}" type="presOf" srcId="{64107872-BA12-4897-BB9C-90091CC7F2E0}" destId="{34E5EA91-FB81-45CE-B2E8-06FF681BF0F1}" srcOrd="1" destOrd="0" presId="urn:microsoft.com/office/officeart/2005/8/layout/vProcess5"/>
    <dgm:cxn modelId="{80934AF8-A31E-4FD6-88C7-EC3008D0635D}" type="presOf" srcId="{7101504B-EEAC-4AE6-827F-56080BE303BA}" destId="{16624874-B46B-4CB5-B2A5-144BA5A1AA18}" srcOrd="0" destOrd="0" presId="urn:microsoft.com/office/officeart/2005/8/layout/vProcess5"/>
    <dgm:cxn modelId="{E3122A3D-8165-48C3-A092-1B97C89CC699}" type="presParOf" srcId="{16624874-B46B-4CB5-B2A5-144BA5A1AA18}" destId="{56A74BF0-6BE8-4BBE-9308-6D7DFCB92F2C}" srcOrd="0" destOrd="0" presId="urn:microsoft.com/office/officeart/2005/8/layout/vProcess5"/>
    <dgm:cxn modelId="{635EE60A-6009-4D2A-997E-67D718489668}" type="presParOf" srcId="{16624874-B46B-4CB5-B2A5-144BA5A1AA18}" destId="{696EC02E-1438-4738-A944-1BC467D8D3DA}" srcOrd="1" destOrd="0" presId="urn:microsoft.com/office/officeart/2005/8/layout/vProcess5"/>
    <dgm:cxn modelId="{B41C1C05-5140-4BF5-8A39-F910E593C7F2}" type="presParOf" srcId="{16624874-B46B-4CB5-B2A5-144BA5A1AA18}" destId="{C06D2452-FA7D-4200-9C68-8FE2BE6908EA}" srcOrd="2" destOrd="0" presId="urn:microsoft.com/office/officeart/2005/8/layout/vProcess5"/>
    <dgm:cxn modelId="{F64FD6EF-1A44-40AF-BCEA-BD092DBA31D5}" type="presParOf" srcId="{16624874-B46B-4CB5-B2A5-144BA5A1AA18}" destId="{5E97E496-90A3-436E-855C-4BFC5C1B50BA}" srcOrd="3" destOrd="0" presId="urn:microsoft.com/office/officeart/2005/8/layout/vProcess5"/>
    <dgm:cxn modelId="{05303444-85F6-47BD-8372-C204EFE1125C}" type="presParOf" srcId="{16624874-B46B-4CB5-B2A5-144BA5A1AA18}" destId="{80957C57-A516-4C38-BB2F-7E85E50170BA}" srcOrd="4" destOrd="0" presId="urn:microsoft.com/office/officeart/2005/8/layout/vProcess5"/>
    <dgm:cxn modelId="{FD167E31-9100-4C2B-9719-16EBF37C49A2}" type="presParOf" srcId="{16624874-B46B-4CB5-B2A5-144BA5A1AA18}" destId="{F7730785-D89E-422C-85DD-14FC8DD839D8}" srcOrd="5" destOrd="0" presId="urn:microsoft.com/office/officeart/2005/8/layout/vProcess5"/>
    <dgm:cxn modelId="{2CF5B355-4DE9-41DE-BDB9-1656331531CC}" type="presParOf" srcId="{16624874-B46B-4CB5-B2A5-144BA5A1AA18}" destId="{61F49C9F-CDAC-4326-A9CF-1636D63F1A62}" srcOrd="6" destOrd="0" presId="urn:microsoft.com/office/officeart/2005/8/layout/vProcess5"/>
    <dgm:cxn modelId="{FC40CC23-AC9A-4218-B0FB-E92720738CC7}" type="presParOf" srcId="{16624874-B46B-4CB5-B2A5-144BA5A1AA18}" destId="{34E5EA91-FB81-45CE-B2E8-06FF681BF0F1}" srcOrd="7" destOrd="0" presId="urn:microsoft.com/office/officeart/2005/8/layout/vProcess5"/>
    <dgm:cxn modelId="{602A7FA0-7B94-4B9E-9598-4415C0C491D8}" type="presParOf" srcId="{16624874-B46B-4CB5-B2A5-144BA5A1AA18}" destId="{007FBB7F-A927-4314-A235-581F470FF1A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40E780A-0492-4631-96DC-E00D1382FBB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9C8D6F3-6868-4AB0-B034-1792FDFA4308}">
      <dgm:prSet/>
      <dgm:spPr/>
      <dgm:t>
        <a:bodyPr/>
        <a:lstStyle/>
        <a:p>
          <a:r>
            <a:rPr lang="en-GB"/>
            <a:t>Steroid on demand</a:t>
          </a:r>
          <a:endParaRPr lang="en-US"/>
        </a:p>
      </dgm:t>
    </dgm:pt>
    <dgm:pt modelId="{9D89E1C6-776D-4016-B06B-A42B2FEF2EA7}" type="parTrans" cxnId="{12E94BB1-519F-48BD-BDEC-3597D410A11B}">
      <dgm:prSet/>
      <dgm:spPr/>
      <dgm:t>
        <a:bodyPr/>
        <a:lstStyle/>
        <a:p>
          <a:endParaRPr lang="en-US"/>
        </a:p>
      </dgm:t>
    </dgm:pt>
    <dgm:pt modelId="{B509AB33-2078-4350-8EE4-2BD450244F67}" type="sibTrans" cxnId="{12E94BB1-519F-48BD-BDEC-3597D410A11B}">
      <dgm:prSet/>
      <dgm:spPr/>
      <dgm:t>
        <a:bodyPr/>
        <a:lstStyle/>
        <a:p>
          <a:endParaRPr lang="en-US"/>
        </a:p>
      </dgm:t>
    </dgm:pt>
    <dgm:pt modelId="{43DAE798-F01C-4F7E-981C-C7E83EBEC179}">
      <dgm:prSet/>
      <dgm:spPr/>
      <dgm:t>
        <a:bodyPr/>
        <a:lstStyle/>
        <a:p>
          <a:r>
            <a:rPr lang="en-GB"/>
            <a:t>Anakinra</a:t>
          </a:r>
          <a:endParaRPr lang="en-US"/>
        </a:p>
      </dgm:t>
    </dgm:pt>
    <dgm:pt modelId="{743C6F20-ABDF-4D5F-BCCB-9D43B64161D6}" type="parTrans" cxnId="{0720DE5D-D95C-4CF3-B824-F49ED539D60E}">
      <dgm:prSet/>
      <dgm:spPr/>
      <dgm:t>
        <a:bodyPr/>
        <a:lstStyle/>
        <a:p>
          <a:endParaRPr lang="en-US"/>
        </a:p>
      </dgm:t>
    </dgm:pt>
    <dgm:pt modelId="{4103830B-709D-4488-9C42-2582955F103C}" type="sibTrans" cxnId="{0720DE5D-D95C-4CF3-B824-F49ED539D60E}">
      <dgm:prSet/>
      <dgm:spPr/>
      <dgm:t>
        <a:bodyPr/>
        <a:lstStyle/>
        <a:p>
          <a:endParaRPr lang="en-US"/>
        </a:p>
      </dgm:t>
    </dgm:pt>
    <dgm:pt modelId="{C35DC5EF-BB35-4B9C-AB9B-308DBDADE0CB}">
      <dgm:prSet/>
      <dgm:spPr/>
      <dgm:t>
        <a:bodyPr/>
        <a:lstStyle/>
        <a:p>
          <a:r>
            <a:rPr lang="en-GB"/>
            <a:t>Etanercept</a:t>
          </a:r>
          <a:endParaRPr lang="en-US"/>
        </a:p>
      </dgm:t>
    </dgm:pt>
    <dgm:pt modelId="{CE57D162-1CB2-4858-9116-FF59D21037A7}" type="parTrans" cxnId="{194821F7-74B3-417C-BA29-EC471847F7FE}">
      <dgm:prSet/>
      <dgm:spPr/>
      <dgm:t>
        <a:bodyPr/>
        <a:lstStyle/>
        <a:p>
          <a:endParaRPr lang="en-US"/>
        </a:p>
      </dgm:t>
    </dgm:pt>
    <dgm:pt modelId="{6C56CD26-0102-4C16-9AD1-6D510AC22838}" type="sibTrans" cxnId="{194821F7-74B3-417C-BA29-EC471847F7FE}">
      <dgm:prSet/>
      <dgm:spPr/>
      <dgm:t>
        <a:bodyPr/>
        <a:lstStyle/>
        <a:p>
          <a:endParaRPr lang="en-US"/>
        </a:p>
      </dgm:t>
    </dgm:pt>
    <dgm:pt modelId="{EFB3E1ED-6CD2-4783-8219-7C5EA834BB2A}" type="pres">
      <dgm:prSet presAssocID="{940E780A-0492-4631-96DC-E00D1382FBB5}" presName="linear" presStyleCnt="0">
        <dgm:presLayoutVars>
          <dgm:animLvl val="lvl"/>
          <dgm:resizeHandles val="exact"/>
        </dgm:presLayoutVars>
      </dgm:prSet>
      <dgm:spPr/>
    </dgm:pt>
    <dgm:pt modelId="{702D1E2A-5626-4BA7-92FC-48C1EF8D8147}" type="pres">
      <dgm:prSet presAssocID="{69C8D6F3-6868-4AB0-B034-1792FDFA4308}" presName="parentText" presStyleLbl="node1" presStyleIdx="0" presStyleCnt="3">
        <dgm:presLayoutVars>
          <dgm:chMax val="0"/>
          <dgm:bulletEnabled val="1"/>
        </dgm:presLayoutVars>
      </dgm:prSet>
      <dgm:spPr/>
    </dgm:pt>
    <dgm:pt modelId="{2E50E0D9-CC2B-4138-80CD-45E315293876}" type="pres">
      <dgm:prSet presAssocID="{B509AB33-2078-4350-8EE4-2BD450244F67}" presName="spacer" presStyleCnt="0"/>
      <dgm:spPr/>
    </dgm:pt>
    <dgm:pt modelId="{B585E10B-B22F-48BD-A522-34E34E52A47A}" type="pres">
      <dgm:prSet presAssocID="{43DAE798-F01C-4F7E-981C-C7E83EBEC179}" presName="parentText" presStyleLbl="node1" presStyleIdx="1" presStyleCnt="3">
        <dgm:presLayoutVars>
          <dgm:chMax val="0"/>
          <dgm:bulletEnabled val="1"/>
        </dgm:presLayoutVars>
      </dgm:prSet>
      <dgm:spPr/>
    </dgm:pt>
    <dgm:pt modelId="{C49FF635-9104-4308-ACD7-3B371CF7F64B}" type="pres">
      <dgm:prSet presAssocID="{4103830B-709D-4488-9C42-2582955F103C}" presName="spacer" presStyleCnt="0"/>
      <dgm:spPr/>
    </dgm:pt>
    <dgm:pt modelId="{4566D343-F937-4C9F-A730-435EA04C622D}" type="pres">
      <dgm:prSet presAssocID="{C35DC5EF-BB35-4B9C-AB9B-308DBDADE0CB}" presName="parentText" presStyleLbl="node1" presStyleIdx="2" presStyleCnt="3">
        <dgm:presLayoutVars>
          <dgm:chMax val="0"/>
          <dgm:bulletEnabled val="1"/>
        </dgm:presLayoutVars>
      </dgm:prSet>
      <dgm:spPr/>
    </dgm:pt>
  </dgm:ptLst>
  <dgm:cxnLst>
    <dgm:cxn modelId="{33842B04-B8F2-44C2-B85E-0C7E8C06D0B2}" type="presOf" srcId="{940E780A-0492-4631-96DC-E00D1382FBB5}" destId="{EFB3E1ED-6CD2-4783-8219-7C5EA834BB2A}" srcOrd="0" destOrd="0" presId="urn:microsoft.com/office/officeart/2005/8/layout/vList2"/>
    <dgm:cxn modelId="{D49B5139-3634-418C-B9B2-3B2B567D1C2A}" type="presOf" srcId="{43DAE798-F01C-4F7E-981C-C7E83EBEC179}" destId="{B585E10B-B22F-48BD-A522-34E34E52A47A}" srcOrd="0" destOrd="0" presId="urn:microsoft.com/office/officeart/2005/8/layout/vList2"/>
    <dgm:cxn modelId="{0720DE5D-D95C-4CF3-B824-F49ED539D60E}" srcId="{940E780A-0492-4631-96DC-E00D1382FBB5}" destId="{43DAE798-F01C-4F7E-981C-C7E83EBEC179}" srcOrd="1" destOrd="0" parTransId="{743C6F20-ABDF-4D5F-BCCB-9D43B64161D6}" sibTransId="{4103830B-709D-4488-9C42-2582955F103C}"/>
    <dgm:cxn modelId="{E77AA751-B857-4206-B875-CB0F8CF2ECBE}" type="presOf" srcId="{69C8D6F3-6868-4AB0-B034-1792FDFA4308}" destId="{702D1E2A-5626-4BA7-92FC-48C1EF8D8147}" srcOrd="0" destOrd="0" presId="urn:microsoft.com/office/officeart/2005/8/layout/vList2"/>
    <dgm:cxn modelId="{12E94BB1-519F-48BD-BDEC-3597D410A11B}" srcId="{940E780A-0492-4631-96DC-E00D1382FBB5}" destId="{69C8D6F3-6868-4AB0-B034-1792FDFA4308}" srcOrd="0" destOrd="0" parTransId="{9D89E1C6-776D-4016-B06B-A42B2FEF2EA7}" sibTransId="{B509AB33-2078-4350-8EE4-2BD450244F67}"/>
    <dgm:cxn modelId="{059571C8-C6B1-4D85-9905-159B0FA7D987}" type="presOf" srcId="{C35DC5EF-BB35-4B9C-AB9B-308DBDADE0CB}" destId="{4566D343-F937-4C9F-A730-435EA04C622D}" srcOrd="0" destOrd="0" presId="urn:microsoft.com/office/officeart/2005/8/layout/vList2"/>
    <dgm:cxn modelId="{194821F7-74B3-417C-BA29-EC471847F7FE}" srcId="{940E780A-0492-4631-96DC-E00D1382FBB5}" destId="{C35DC5EF-BB35-4B9C-AB9B-308DBDADE0CB}" srcOrd="2" destOrd="0" parTransId="{CE57D162-1CB2-4858-9116-FF59D21037A7}" sibTransId="{6C56CD26-0102-4C16-9AD1-6D510AC22838}"/>
    <dgm:cxn modelId="{ACBCC26E-465F-4C40-AD01-1243B6D5ADCC}" type="presParOf" srcId="{EFB3E1ED-6CD2-4783-8219-7C5EA834BB2A}" destId="{702D1E2A-5626-4BA7-92FC-48C1EF8D8147}" srcOrd="0" destOrd="0" presId="urn:microsoft.com/office/officeart/2005/8/layout/vList2"/>
    <dgm:cxn modelId="{00549244-B637-4544-929B-F300A8D9BDC4}" type="presParOf" srcId="{EFB3E1ED-6CD2-4783-8219-7C5EA834BB2A}" destId="{2E50E0D9-CC2B-4138-80CD-45E315293876}" srcOrd="1" destOrd="0" presId="urn:microsoft.com/office/officeart/2005/8/layout/vList2"/>
    <dgm:cxn modelId="{2EA58A29-AEF3-4AB5-9B1B-664C5BCE39B5}" type="presParOf" srcId="{EFB3E1ED-6CD2-4783-8219-7C5EA834BB2A}" destId="{B585E10B-B22F-48BD-A522-34E34E52A47A}" srcOrd="2" destOrd="0" presId="urn:microsoft.com/office/officeart/2005/8/layout/vList2"/>
    <dgm:cxn modelId="{88C9CAF2-678A-4908-8713-9BDB6D0E81C4}" type="presParOf" srcId="{EFB3E1ED-6CD2-4783-8219-7C5EA834BB2A}" destId="{C49FF635-9104-4308-ACD7-3B371CF7F64B}" srcOrd="3" destOrd="0" presId="urn:microsoft.com/office/officeart/2005/8/layout/vList2"/>
    <dgm:cxn modelId="{BA3F8041-812D-4303-8669-801A86096132}" type="presParOf" srcId="{EFB3E1ED-6CD2-4783-8219-7C5EA834BB2A}" destId="{4566D343-F937-4C9F-A730-435EA04C622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F3B5B08-16E1-4753-8A5D-025BBF62537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5027B30-77CB-44C3-BAA3-595E58600F0B}">
      <dgm:prSet/>
      <dgm:spPr/>
      <dgm:t>
        <a:bodyPr/>
        <a:lstStyle/>
        <a:p>
          <a:r>
            <a:rPr lang="en-GB" baseline="0" dirty="0"/>
            <a:t>Mutations in the MEFV gene, which encodes for pyrin.</a:t>
          </a:r>
          <a:endParaRPr lang="en-US" dirty="0"/>
        </a:p>
      </dgm:t>
    </dgm:pt>
    <dgm:pt modelId="{656FE98D-C646-40C1-8D0A-814EC20FBF39}" type="parTrans" cxnId="{5E4BD897-C6B9-4349-9FE0-B5EF1C2158AD}">
      <dgm:prSet/>
      <dgm:spPr/>
      <dgm:t>
        <a:bodyPr/>
        <a:lstStyle/>
        <a:p>
          <a:endParaRPr lang="en-US"/>
        </a:p>
      </dgm:t>
    </dgm:pt>
    <dgm:pt modelId="{14C78348-D6AB-4754-B64B-3207E893CC35}" type="sibTrans" cxnId="{5E4BD897-C6B9-4349-9FE0-B5EF1C2158AD}">
      <dgm:prSet/>
      <dgm:spPr/>
      <dgm:t>
        <a:bodyPr/>
        <a:lstStyle/>
        <a:p>
          <a:endParaRPr lang="en-US"/>
        </a:p>
      </dgm:t>
    </dgm:pt>
    <dgm:pt modelId="{6413C988-9198-4340-ADB8-316846EB1AC8}">
      <dgm:prSet/>
      <dgm:spPr/>
      <dgm:t>
        <a:bodyPr/>
        <a:lstStyle/>
        <a:p>
          <a:r>
            <a:rPr lang="en-GB" baseline="0" dirty="0">
              <a:latin typeface="Tw Cen MT" panose="020B0602020104020603"/>
            </a:rPr>
            <a:t>Enhanced</a:t>
          </a:r>
          <a:r>
            <a:rPr lang="en-GB" baseline="0" dirty="0"/>
            <a:t> IL-1β production.</a:t>
          </a:r>
          <a:endParaRPr lang="en-US" dirty="0"/>
        </a:p>
      </dgm:t>
    </dgm:pt>
    <dgm:pt modelId="{559285A6-A063-4E02-84BC-CCCB49CE7133}" type="parTrans" cxnId="{56831F54-F073-4A02-9829-9AA9056F1785}">
      <dgm:prSet/>
      <dgm:spPr/>
      <dgm:t>
        <a:bodyPr/>
        <a:lstStyle/>
        <a:p>
          <a:endParaRPr lang="en-US"/>
        </a:p>
      </dgm:t>
    </dgm:pt>
    <dgm:pt modelId="{A985BFAA-0824-4191-9F0F-9738929F6348}" type="sibTrans" cxnId="{56831F54-F073-4A02-9829-9AA9056F1785}">
      <dgm:prSet/>
      <dgm:spPr/>
      <dgm:t>
        <a:bodyPr/>
        <a:lstStyle/>
        <a:p>
          <a:endParaRPr lang="en-US"/>
        </a:p>
      </dgm:t>
    </dgm:pt>
    <dgm:pt modelId="{C6C9D900-3687-494C-A801-AAC5E6176EB7}">
      <dgm:prSet/>
      <dgm:spPr/>
      <dgm:t>
        <a:bodyPr/>
        <a:lstStyle/>
        <a:p>
          <a:r>
            <a:rPr lang="en-GB" baseline="0" dirty="0"/>
            <a:t>FMF is usually an autosomal recessive disorder related to gain of function mutations in the MEFV gene.</a:t>
          </a:r>
          <a:endParaRPr lang="en-US" dirty="0"/>
        </a:p>
      </dgm:t>
    </dgm:pt>
    <dgm:pt modelId="{45E62493-1D08-4FD3-9A9A-27A83361B363}" type="parTrans" cxnId="{0E5FD656-935C-454C-A79C-7E3CD16396E5}">
      <dgm:prSet/>
      <dgm:spPr/>
      <dgm:t>
        <a:bodyPr/>
        <a:lstStyle/>
        <a:p>
          <a:endParaRPr lang="en-US"/>
        </a:p>
      </dgm:t>
    </dgm:pt>
    <dgm:pt modelId="{1837C7A6-C1D5-467B-99D8-55AE2BFD1EEF}" type="sibTrans" cxnId="{0E5FD656-935C-454C-A79C-7E3CD16396E5}">
      <dgm:prSet/>
      <dgm:spPr/>
      <dgm:t>
        <a:bodyPr/>
        <a:lstStyle/>
        <a:p>
          <a:endParaRPr lang="en-US"/>
        </a:p>
      </dgm:t>
    </dgm:pt>
    <dgm:pt modelId="{126AB49A-BBF7-4247-9CAC-E1A618651A8E}">
      <dgm:prSet/>
      <dgm:spPr/>
      <dgm:t>
        <a:bodyPr/>
        <a:lstStyle/>
        <a:p>
          <a:r>
            <a:rPr lang="en-GB" baseline="0" dirty="0"/>
            <a:t>MEFV encodes pyrin, which probably plays an important role in the modulationofcaspase1,andthustheproductionofIL-1β and IL-18.</a:t>
          </a:r>
          <a:endParaRPr lang="en-US" dirty="0"/>
        </a:p>
      </dgm:t>
    </dgm:pt>
    <dgm:pt modelId="{CD9998AE-F27E-4AA6-96BA-1C1DCEC4D8B8}" type="parTrans" cxnId="{6D9699C1-A798-406A-B285-8A3E3F346D3A}">
      <dgm:prSet/>
      <dgm:spPr/>
      <dgm:t>
        <a:bodyPr/>
        <a:lstStyle/>
        <a:p>
          <a:endParaRPr lang="en-US"/>
        </a:p>
      </dgm:t>
    </dgm:pt>
    <dgm:pt modelId="{F0557DE3-F35B-480F-8BBC-3CC289DE443F}" type="sibTrans" cxnId="{6D9699C1-A798-406A-B285-8A3E3F346D3A}">
      <dgm:prSet/>
      <dgm:spPr/>
      <dgm:t>
        <a:bodyPr/>
        <a:lstStyle/>
        <a:p>
          <a:endParaRPr lang="en-US"/>
        </a:p>
      </dgm:t>
    </dgm:pt>
    <dgm:pt modelId="{6AD75BA2-07DC-4831-AC2D-2A75C7DB0A44}">
      <dgm:prSet/>
      <dgm:spPr/>
      <dgm:t>
        <a:bodyPr/>
        <a:lstStyle/>
        <a:p>
          <a:r>
            <a:rPr lang="en-GB" baseline="0">
              <a:latin typeface="Tw Cen MT" panose="020B0602020104020603"/>
            </a:rPr>
            <a:t>Rare</a:t>
          </a:r>
          <a:r>
            <a:rPr lang="en-GB" baseline="0"/>
            <a:t> dominant mutations exist</a:t>
          </a:r>
          <a:endParaRPr lang="en-US"/>
        </a:p>
      </dgm:t>
    </dgm:pt>
    <dgm:pt modelId="{76B4652C-557F-4C51-B01A-895BE2178E5F}" type="parTrans" cxnId="{57A47B07-B61C-424A-8C92-00E0D5FB4A39}">
      <dgm:prSet/>
      <dgm:spPr/>
      <dgm:t>
        <a:bodyPr/>
        <a:lstStyle/>
        <a:p>
          <a:endParaRPr lang="en-US"/>
        </a:p>
      </dgm:t>
    </dgm:pt>
    <dgm:pt modelId="{1B7CCCFD-D171-44E9-9B38-2B22DF9F9239}" type="sibTrans" cxnId="{57A47B07-B61C-424A-8C92-00E0D5FB4A39}">
      <dgm:prSet/>
      <dgm:spPr/>
      <dgm:t>
        <a:bodyPr/>
        <a:lstStyle/>
        <a:p>
          <a:endParaRPr lang="en-US"/>
        </a:p>
      </dgm:t>
    </dgm:pt>
    <dgm:pt modelId="{E6A2BBE8-6131-49BE-A79E-A83844C6CC2C}" type="pres">
      <dgm:prSet presAssocID="{CF3B5B08-16E1-4753-8A5D-025BBF625373}" presName="linear" presStyleCnt="0">
        <dgm:presLayoutVars>
          <dgm:animLvl val="lvl"/>
          <dgm:resizeHandles val="exact"/>
        </dgm:presLayoutVars>
      </dgm:prSet>
      <dgm:spPr/>
    </dgm:pt>
    <dgm:pt modelId="{36A0B410-5461-40CB-8FFC-C026BE0B9664}" type="pres">
      <dgm:prSet presAssocID="{55027B30-77CB-44C3-BAA3-595E58600F0B}" presName="parentText" presStyleLbl="node1" presStyleIdx="0" presStyleCnt="5">
        <dgm:presLayoutVars>
          <dgm:chMax val="0"/>
          <dgm:bulletEnabled val="1"/>
        </dgm:presLayoutVars>
      </dgm:prSet>
      <dgm:spPr/>
    </dgm:pt>
    <dgm:pt modelId="{272B778F-8B8C-49AA-802D-FD7CB82D7BA1}" type="pres">
      <dgm:prSet presAssocID="{14C78348-D6AB-4754-B64B-3207E893CC35}" presName="spacer" presStyleCnt="0"/>
      <dgm:spPr/>
    </dgm:pt>
    <dgm:pt modelId="{582FD4A5-07F1-4A71-9F66-145EB29340AC}" type="pres">
      <dgm:prSet presAssocID="{6413C988-9198-4340-ADB8-316846EB1AC8}" presName="parentText" presStyleLbl="node1" presStyleIdx="1" presStyleCnt="5">
        <dgm:presLayoutVars>
          <dgm:chMax val="0"/>
          <dgm:bulletEnabled val="1"/>
        </dgm:presLayoutVars>
      </dgm:prSet>
      <dgm:spPr/>
    </dgm:pt>
    <dgm:pt modelId="{45CF19C7-6AEC-4D86-8CEE-E47CF352E9D1}" type="pres">
      <dgm:prSet presAssocID="{A985BFAA-0824-4191-9F0F-9738929F6348}" presName="spacer" presStyleCnt="0"/>
      <dgm:spPr/>
    </dgm:pt>
    <dgm:pt modelId="{65D7564C-D516-4C77-89ED-0E46510976F2}" type="pres">
      <dgm:prSet presAssocID="{C6C9D900-3687-494C-A801-AAC5E6176EB7}" presName="parentText" presStyleLbl="node1" presStyleIdx="2" presStyleCnt="5">
        <dgm:presLayoutVars>
          <dgm:chMax val="0"/>
          <dgm:bulletEnabled val="1"/>
        </dgm:presLayoutVars>
      </dgm:prSet>
      <dgm:spPr/>
    </dgm:pt>
    <dgm:pt modelId="{70BDBA94-8AF0-4BE0-9DAE-7104AA7418D8}" type="pres">
      <dgm:prSet presAssocID="{1837C7A6-C1D5-467B-99D8-55AE2BFD1EEF}" presName="spacer" presStyleCnt="0"/>
      <dgm:spPr/>
    </dgm:pt>
    <dgm:pt modelId="{C242E03C-FFA6-4C13-B6B0-A1D3325E598B}" type="pres">
      <dgm:prSet presAssocID="{126AB49A-BBF7-4247-9CAC-E1A618651A8E}" presName="parentText" presStyleLbl="node1" presStyleIdx="3" presStyleCnt="5">
        <dgm:presLayoutVars>
          <dgm:chMax val="0"/>
          <dgm:bulletEnabled val="1"/>
        </dgm:presLayoutVars>
      </dgm:prSet>
      <dgm:spPr/>
    </dgm:pt>
    <dgm:pt modelId="{F369D211-8DC2-41FC-A119-FCF9DB18392C}" type="pres">
      <dgm:prSet presAssocID="{F0557DE3-F35B-480F-8BBC-3CC289DE443F}" presName="spacer" presStyleCnt="0"/>
      <dgm:spPr/>
    </dgm:pt>
    <dgm:pt modelId="{D4E24DE5-8CA7-419F-B390-17AFB62666F2}" type="pres">
      <dgm:prSet presAssocID="{6AD75BA2-07DC-4831-AC2D-2A75C7DB0A44}" presName="parentText" presStyleLbl="node1" presStyleIdx="4" presStyleCnt="5">
        <dgm:presLayoutVars>
          <dgm:chMax val="0"/>
          <dgm:bulletEnabled val="1"/>
        </dgm:presLayoutVars>
      </dgm:prSet>
      <dgm:spPr/>
    </dgm:pt>
  </dgm:ptLst>
  <dgm:cxnLst>
    <dgm:cxn modelId="{57A47B07-B61C-424A-8C92-00E0D5FB4A39}" srcId="{CF3B5B08-16E1-4753-8A5D-025BBF625373}" destId="{6AD75BA2-07DC-4831-AC2D-2A75C7DB0A44}" srcOrd="4" destOrd="0" parTransId="{76B4652C-557F-4C51-B01A-895BE2178E5F}" sibTransId="{1B7CCCFD-D171-44E9-9B38-2B22DF9F9239}"/>
    <dgm:cxn modelId="{9EA61F10-B194-4163-A91E-86E51F74BE1F}" type="presOf" srcId="{C6C9D900-3687-494C-A801-AAC5E6176EB7}" destId="{65D7564C-D516-4C77-89ED-0E46510976F2}" srcOrd="0" destOrd="0" presId="urn:microsoft.com/office/officeart/2005/8/layout/vList2"/>
    <dgm:cxn modelId="{7517E818-1E29-4955-A341-1546ECF4E261}" type="presOf" srcId="{6413C988-9198-4340-ADB8-316846EB1AC8}" destId="{582FD4A5-07F1-4A71-9F66-145EB29340AC}" srcOrd="0" destOrd="0" presId="urn:microsoft.com/office/officeart/2005/8/layout/vList2"/>
    <dgm:cxn modelId="{B054EA35-6AB7-4DA3-8207-584ED1D7CADA}" type="presOf" srcId="{55027B30-77CB-44C3-BAA3-595E58600F0B}" destId="{36A0B410-5461-40CB-8FFC-C026BE0B9664}" srcOrd="0" destOrd="0" presId="urn:microsoft.com/office/officeart/2005/8/layout/vList2"/>
    <dgm:cxn modelId="{56831F54-F073-4A02-9829-9AA9056F1785}" srcId="{CF3B5B08-16E1-4753-8A5D-025BBF625373}" destId="{6413C988-9198-4340-ADB8-316846EB1AC8}" srcOrd="1" destOrd="0" parTransId="{559285A6-A063-4E02-84BC-CCCB49CE7133}" sibTransId="{A985BFAA-0824-4191-9F0F-9738929F6348}"/>
    <dgm:cxn modelId="{0E5FD656-935C-454C-A79C-7E3CD16396E5}" srcId="{CF3B5B08-16E1-4753-8A5D-025BBF625373}" destId="{C6C9D900-3687-494C-A801-AAC5E6176EB7}" srcOrd="2" destOrd="0" parTransId="{45E62493-1D08-4FD3-9A9A-27A83361B363}" sibTransId="{1837C7A6-C1D5-467B-99D8-55AE2BFD1EEF}"/>
    <dgm:cxn modelId="{D76A3C58-BCFD-4DA9-A5C9-B9E6AAA3C23A}" type="presOf" srcId="{126AB49A-BBF7-4247-9CAC-E1A618651A8E}" destId="{C242E03C-FFA6-4C13-B6B0-A1D3325E598B}" srcOrd="0" destOrd="0" presId="urn:microsoft.com/office/officeart/2005/8/layout/vList2"/>
    <dgm:cxn modelId="{5E4BD897-C6B9-4349-9FE0-B5EF1C2158AD}" srcId="{CF3B5B08-16E1-4753-8A5D-025BBF625373}" destId="{55027B30-77CB-44C3-BAA3-595E58600F0B}" srcOrd="0" destOrd="0" parTransId="{656FE98D-C646-40C1-8D0A-814EC20FBF39}" sibTransId="{14C78348-D6AB-4754-B64B-3207E893CC35}"/>
    <dgm:cxn modelId="{B06D72A8-9BCE-44EF-9567-C19676DF63A7}" type="presOf" srcId="{6AD75BA2-07DC-4831-AC2D-2A75C7DB0A44}" destId="{D4E24DE5-8CA7-419F-B390-17AFB62666F2}" srcOrd="0" destOrd="0" presId="urn:microsoft.com/office/officeart/2005/8/layout/vList2"/>
    <dgm:cxn modelId="{6D9699C1-A798-406A-B285-8A3E3F346D3A}" srcId="{CF3B5B08-16E1-4753-8A5D-025BBF625373}" destId="{126AB49A-BBF7-4247-9CAC-E1A618651A8E}" srcOrd="3" destOrd="0" parTransId="{CD9998AE-F27E-4AA6-96BA-1C1DCEC4D8B8}" sibTransId="{F0557DE3-F35B-480F-8BBC-3CC289DE443F}"/>
    <dgm:cxn modelId="{EEE19EC3-96ED-4DA3-B192-D54798F2A3EC}" type="presOf" srcId="{CF3B5B08-16E1-4753-8A5D-025BBF625373}" destId="{E6A2BBE8-6131-49BE-A79E-A83844C6CC2C}" srcOrd="0" destOrd="0" presId="urn:microsoft.com/office/officeart/2005/8/layout/vList2"/>
    <dgm:cxn modelId="{05C9DA57-09AB-46D3-BB7C-605A7B5F9DA6}" type="presParOf" srcId="{E6A2BBE8-6131-49BE-A79E-A83844C6CC2C}" destId="{36A0B410-5461-40CB-8FFC-C026BE0B9664}" srcOrd="0" destOrd="0" presId="urn:microsoft.com/office/officeart/2005/8/layout/vList2"/>
    <dgm:cxn modelId="{A5612D66-5AD2-44CB-A826-F63D77FBDC95}" type="presParOf" srcId="{E6A2BBE8-6131-49BE-A79E-A83844C6CC2C}" destId="{272B778F-8B8C-49AA-802D-FD7CB82D7BA1}" srcOrd="1" destOrd="0" presId="urn:microsoft.com/office/officeart/2005/8/layout/vList2"/>
    <dgm:cxn modelId="{A7E8FCEB-59C7-49A3-87DE-1A6EA8038804}" type="presParOf" srcId="{E6A2BBE8-6131-49BE-A79E-A83844C6CC2C}" destId="{582FD4A5-07F1-4A71-9F66-145EB29340AC}" srcOrd="2" destOrd="0" presId="urn:microsoft.com/office/officeart/2005/8/layout/vList2"/>
    <dgm:cxn modelId="{FD3E3694-1794-4F6A-B7FB-1F436EE553B0}" type="presParOf" srcId="{E6A2BBE8-6131-49BE-A79E-A83844C6CC2C}" destId="{45CF19C7-6AEC-4D86-8CEE-E47CF352E9D1}" srcOrd="3" destOrd="0" presId="urn:microsoft.com/office/officeart/2005/8/layout/vList2"/>
    <dgm:cxn modelId="{7CCCAF39-BE7C-453D-B1EE-4BBD479F1F6D}" type="presParOf" srcId="{E6A2BBE8-6131-49BE-A79E-A83844C6CC2C}" destId="{65D7564C-D516-4C77-89ED-0E46510976F2}" srcOrd="4" destOrd="0" presId="urn:microsoft.com/office/officeart/2005/8/layout/vList2"/>
    <dgm:cxn modelId="{677695B4-C5B9-4E43-BB53-4E1723B272B6}" type="presParOf" srcId="{E6A2BBE8-6131-49BE-A79E-A83844C6CC2C}" destId="{70BDBA94-8AF0-4BE0-9DAE-7104AA7418D8}" srcOrd="5" destOrd="0" presId="urn:microsoft.com/office/officeart/2005/8/layout/vList2"/>
    <dgm:cxn modelId="{521663B1-A486-4FB7-BFD4-31E114E0C9C1}" type="presParOf" srcId="{E6A2BBE8-6131-49BE-A79E-A83844C6CC2C}" destId="{C242E03C-FFA6-4C13-B6B0-A1D3325E598B}" srcOrd="6" destOrd="0" presId="urn:microsoft.com/office/officeart/2005/8/layout/vList2"/>
    <dgm:cxn modelId="{F3ABC058-5D48-4780-AE72-F6E8B83F56D8}" type="presParOf" srcId="{E6A2BBE8-6131-49BE-A79E-A83844C6CC2C}" destId="{F369D211-8DC2-41FC-A119-FCF9DB18392C}" srcOrd="7" destOrd="0" presId="urn:microsoft.com/office/officeart/2005/8/layout/vList2"/>
    <dgm:cxn modelId="{5BAC08EB-536F-4925-A618-67F9599B5A6C}" type="presParOf" srcId="{E6A2BBE8-6131-49BE-A79E-A83844C6CC2C}" destId="{D4E24DE5-8CA7-419F-B390-17AFB62666F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EA9B608-F2C9-4DF6-84C0-99D3CBC02349}"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BBEFDADF-8386-49D5-B44F-90888A7D2921}">
      <dgm:prSet/>
      <dgm:spPr/>
      <dgm:t>
        <a:bodyPr/>
        <a:lstStyle/>
        <a:p>
          <a:r>
            <a:rPr lang="en-GB" baseline="0"/>
            <a:t>A sparse neutrophilic infiltrate in the upper dermis is the hallmark of the erysipelas-like erythema (ELE) of FMF.</a:t>
          </a:r>
          <a:endParaRPr lang="en-US"/>
        </a:p>
      </dgm:t>
    </dgm:pt>
    <dgm:pt modelId="{6AE1DB06-F672-4850-8C35-339AAA0314EA}" type="parTrans" cxnId="{56F9D1F9-5A3B-4A70-AC7D-47BC443D8CA3}">
      <dgm:prSet/>
      <dgm:spPr/>
      <dgm:t>
        <a:bodyPr/>
        <a:lstStyle/>
        <a:p>
          <a:endParaRPr lang="en-US"/>
        </a:p>
      </dgm:t>
    </dgm:pt>
    <dgm:pt modelId="{E63B8A00-CB3D-48F2-91D8-D0CB1D5DD386}" type="sibTrans" cxnId="{56F9D1F9-5A3B-4A70-AC7D-47BC443D8CA3}">
      <dgm:prSet/>
      <dgm:spPr/>
      <dgm:t>
        <a:bodyPr/>
        <a:lstStyle/>
        <a:p>
          <a:endParaRPr lang="en-US"/>
        </a:p>
      </dgm:t>
    </dgm:pt>
    <dgm:pt modelId="{133814D2-FDD1-4315-8928-5FDF11B78DB1}">
      <dgm:prSet/>
      <dgm:spPr/>
      <dgm:t>
        <a:bodyPr/>
        <a:lstStyle/>
        <a:p>
          <a:r>
            <a:rPr lang="en-GB" baseline="0"/>
            <a:t>Leukocytoclasia can be present but without significant vasculitis.</a:t>
          </a:r>
          <a:endParaRPr lang="en-US"/>
        </a:p>
      </dgm:t>
    </dgm:pt>
    <dgm:pt modelId="{C9E29AD9-BD90-4EAA-BAB1-4C3545D80AAC}" type="parTrans" cxnId="{3E27E573-0C19-4C72-B614-071782F3FD2E}">
      <dgm:prSet/>
      <dgm:spPr/>
      <dgm:t>
        <a:bodyPr/>
        <a:lstStyle/>
        <a:p>
          <a:endParaRPr lang="en-US"/>
        </a:p>
      </dgm:t>
    </dgm:pt>
    <dgm:pt modelId="{BCA5782F-F727-44B4-81BE-88E99A1438BA}" type="sibTrans" cxnId="{3E27E573-0C19-4C72-B614-071782F3FD2E}">
      <dgm:prSet/>
      <dgm:spPr/>
      <dgm:t>
        <a:bodyPr/>
        <a:lstStyle/>
        <a:p>
          <a:endParaRPr lang="en-US"/>
        </a:p>
      </dgm:t>
    </dgm:pt>
    <dgm:pt modelId="{3A6DCB3A-1E41-4A1B-B11F-D8CC2B33C600}">
      <dgm:prSet/>
      <dgm:spPr/>
      <dgm:t>
        <a:bodyPr/>
        <a:lstStyle/>
        <a:p>
          <a:r>
            <a:rPr lang="en-GB" baseline="0"/>
            <a:t>Histiocytes and eosinophils can also be present.</a:t>
          </a:r>
          <a:endParaRPr lang="en-US"/>
        </a:p>
      </dgm:t>
    </dgm:pt>
    <dgm:pt modelId="{6BF63DD5-292E-4356-9BBA-69572DAFEEF9}" type="parTrans" cxnId="{5E0C1579-979C-4E37-B64E-489897E23471}">
      <dgm:prSet/>
      <dgm:spPr/>
      <dgm:t>
        <a:bodyPr/>
        <a:lstStyle/>
        <a:p>
          <a:endParaRPr lang="en-US"/>
        </a:p>
      </dgm:t>
    </dgm:pt>
    <dgm:pt modelId="{80F68EC8-3E29-488E-A178-0FBCC38C5059}" type="sibTrans" cxnId="{5E0C1579-979C-4E37-B64E-489897E23471}">
      <dgm:prSet/>
      <dgm:spPr/>
      <dgm:t>
        <a:bodyPr/>
        <a:lstStyle/>
        <a:p>
          <a:endParaRPr lang="en-US"/>
        </a:p>
      </dgm:t>
    </dgm:pt>
    <dgm:pt modelId="{31B0877C-DF53-4508-ACFA-CD42E0FA4377}" type="pres">
      <dgm:prSet presAssocID="{7EA9B608-F2C9-4DF6-84C0-99D3CBC02349}" presName="outerComposite" presStyleCnt="0">
        <dgm:presLayoutVars>
          <dgm:chMax val="5"/>
          <dgm:dir/>
          <dgm:resizeHandles val="exact"/>
        </dgm:presLayoutVars>
      </dgm:prSet>
      <dgm:spPr/>
    </dgm:pt>
    <dgm:pt modelId="{E5F22F50-E021-496C-ABB1-3D902BA77AEA}" type="pres">
      <dgm:prSet presAssocID="{7EA9B608-F2C9-4DF6-84C0-99D3CBC02349}" presName="dummyMaxCanvas" presStyleCnt="0">
        <dgm:presLayoutVars/>
      </dgm:prSet>
      <dgm:spPr/>
    </dgm:pt>
    <dgm:pt modelId="{E34B4889-3C8F-4BB7-B29C-FCE985ECF265}" type="pres">
      <dgm:prSet presAssocID="{7EA9B608-F2C9-4DF6-84C0-99D3CBC02349}" presName="ThreeNodes_1" presStyleLbl="node1" presStyleIdx="0" presStyleCnt="3">
        <dgm:presLayoutVars>
          <dgm:bulletEnabled val="1"/>
        </dgm:presLayoutVars>
      </dgm:prSet>
      <dgm:spPr/>
    </dgm:pt>
    <dgm:pt modelId="{25A30C3D-6886-4224-9895-860C635A79BE}" type="pres">
      <dgm:prSet presAssocID="{7EA9B608-F2C9-4DF6-84C0-99D3CBC02349}" presName="ThreeNodes_2" presStyleLbl="node1" presStyleIdx="1" presStyleCnt="3">
        <dgm:presLayoutVars>
          <dgm:bulletEnabled val="1"/>
        </dgm:presLayoutVars>
      </dgm:prSet>
      <dgm:spPr/>
    </dgm:pt>
    <dgm:pt modelId="{9C890F6C-CDA0-48B9-8D22-452DD252DF88}" type="pres">
      <dgm:prSet presAssocID="{7EA9B608-F2C9-4DF6-84C0-99D3CBC02349}" presName="ThreeNodes_3" presStyleLbl="node1" presStyleIdx="2" presStyleCnt="3">
        <dgm:presLayoutVars>
          <dgm:bulletEnabled val="1"/>
        </dgm:presLayoutVars>
      </dgm:prSet>
      <dgm:spPr/>
    </dgm:pt>
    <dgm:pt modelId="{93647A01-BE91-4D84-ADA9-F7FF91726110}" type="pres">
      <dgm:prSet presAssocID="{7EA9B608-F2C9-4DF6-84C0-99D3CBC02349}" presName="ThreeConn_1-2" presStyleLbl="fgAccFollowNode1" presStyleIdx="0" presStyleCnt="2">
        <dgm:presLayoutVars>
          <dgm:bulletEnabled val="1"/>
        </dgm:presLayoutVars>
      </dgm:prSet>
      <dgm:spPr/>
    </dgm:pt>
    <dgm:pt modelId="{C8B6DA89-9D0E-4197-8E85-37C67C946B32}" type="pres">
      <dgm:prSet presAssocID="{7EA9B608-F2C9-4DF6-84C0-99D3CBC02349}" presName="ThreeConn_2-3" presStyleLbl="fgAccFollowNode1" presStyleIdx="1" presStyleCnt="2">
        <dgm:presLayoutVars>
          <dgm:bulletEnabled val="1"/>
        </dgm:presLayoutVars>
      </dgm:prSet>
      <dgm:spPr/>
    </dgm:pt>
    <dgm:pt modelId="{F7FF9E91-CDBF-4421-A39A-E9EDA6804B38}" type="pres">
      <dgm:prSet presAssocID="{7EA9B608-F2C9-4DF6-84C0-99D3CBC02349}" presName="ThreeNodes_1_text" presStyleLbl="node1" presStyleIdx="2" presStyleCnt="3">
        <dgm:presLayoutVars>
          <dgm:bulletEnabled val="1"/>
        </dgm:presLayoutVars>
      </dgm:prSet>
      <dgm:spPr/>
    </dgm:pt>
    <dgm:pt modelId="{B8EECFC3-DE14-42FA-B65F-56E6125C746E}" type="pres">
      <dgm:prSet presAssocID="{7EA9B608-F2C9-4DF6-84C0-99D3CBC02349}" presName="ThreeNodes_2_text" presStyleLbl="node1" presStyleIdx="2" presStyleCnt="3">
        <dgm:presLayoutVars>
          <dgm:bulletEnabled val="1"/>
        </dgm:presLayoutVars>
      </dgm:prSet>
      <dgm:spPr/>
    </dgm:pt>
    <dgm:pt modelId="{A2434582-E194-444B-89CC-23D94F1895C6}" type="pres">
      <dgm:prSet presAssocID="{7EA9B608-F2C9-4DF6-84C0-99D3CBC02349}" presName="ThreeNodes_3_text" presStyleLbl="node1" presStyleIdx="2" presStyleCnt="3">
        <dgm:presLayoutVars>
          <dgm:bulletEnabled val="1"/>
        </dgm:presLayoutVars>
      </dgm:prSet>
      <dgm:spPr/>
    </dgm:pt>
  </dgm:ptLst>
  <dgm:cxnLst>
    <dgm:cxn modelId="{ABFABF15-F9E0-4FAC-B460-169C020B4AAC}" type="presOf" srcId="{3A6DCB3A-1E41-4A1B-B11F-D8CC2B33C600}" destId="{A2434582-E194-444B-89CC-23D94F1895C6}" srcOrd="1" destOrd="0" presId="urn:microsoft.com/office/officeart/2005/8/layout/vProcess5"/>
    <dgm:cxn modelId="{A642F81F-C31E-42F0-8BE8-0D95204F1E9D}" type="presOf" srcId="{E63B8A00-CB3D-48F2-91D8-D0CB1D5DD386}" destId="{93647A01-BE91-4D84-ADA9-F7FF91726110}" srcOrd="0" destOrd="0" presId="urn:microsoft.com/office/officeart/2005/8/layout/vProcess5"/>
    <dgm:cxn modelId="{7A2ADD24-5324-4EF4-AB0F-C6CF6BC25C65}" type="presOf" srcId="{BCA5782F-F727-44B4-81BE-88E99A1438BA}" destId="{C8B6DA89-9D0E-4197-8E85-37C67C946B32}" srcOrd="0" destOrd="0" presId="urn:microsoft.com/office/officeart/2005/8/layout/vProcess5"/>
    <dgm:cxn modelId="{A226CA39-9387-455B-91D7-32595CF511D5}" type="presOf" srcId="{3A6DCB3A-1E41-4A1B-B11F-D8CC2B33C600}" destId="{9C890F6C-CDA0-48B9-8D22-452DD252DF88}" srcOrd="0" destOrd="0" presId="urn:microsoft.com/office/officeart/2005/8/layout/vProcess5"/>
    <dgm:cxn modelId="{E7ECCB3B-3919-4F16-AF62-0115DA1BDDCF}" type="presOf" srcId="{133814D2-FDD1-4315-8928-5FDF11B78DB1}" destId="{25A30C3D-6886-4224-9895-860C635A79BE}" srcOrd="0" destOrd="0" presId="urn:microsoft.com/office/officeart/2005/8/layout/vProcess5"/>
    <dgm:cxn modelId="{536B1F53-3958-4015-859D-7F74E4474516}" type="presOf" srcId="{BBEFDADF-8386-49D5-B44F-90888A7D2921}" destId="{F7FF9E91-CDBF-4421-A39A-E9EDA6804B38}" srcOrd="1" destOrd="0" presId="urn:microsoft.com/office/officeart/2005/8/layout/vProcess5"/>
    <dgm:cxn modelId="{3E27E573-0C19-4C72-B614-071782F3FD2E}" srcId="{7EA9B608-F2C9-4DF6-84C0-99D3CBC02349}" destId="{133814D2-FDD1-4315-8928-5FDF11B78DB1}" srcOrd="1" destOrd="0" parTransId="{C9E29AD9-BD90-4EAA-BAB1-4C3545D80AAC}" sibTransId="{BCA5782F-F727-44B4-81BE-88E99A1438BA}"/>
    <dgm:cxn modelId="{5E0C1579-979C-4E37-B64E-489897E23471}" srcId="{7EA9B608-F2C9-4DF6-84C0-99D3CBC02349}" destId="{3A6DCB3A-1E41-4A1B-B11F-D8CC2B33C600}" srcOrd="2" destOrd="0" parTransId="{6BF63DD5-292E-4356-9BBA-69572DAFEEF9}" sibTransId="{80F68EC8-3E29-488E-A178-0FBCC38C5059}"/>
    <dgm:cxn modelId="{66335487-A7EA-4E3D-B4A9-6437E54435A3}" type="presOf" srcId="{BBEFDADF-8386-49D5-B44F-90888A7D2921}" destId="{E34B4889-3C8F-4BB7-B29C-FCE985ECF265}" srcOrd="0" destOrd="0" presId="urn:microsoft.com/office/officeart/2005/8/layout/vProcess5"/>
    <dgm:cxn modelId="{44D4CFCA-4DAE-48ED-A66D-9EB1B331BC48}" type="presOf" srcId="{133814D2-FDD1-4315-8928-5FDF11B78DB1}" destId="{B8EECFC3-DE14-42FA-B65F-56E6125C746E}" srcOrd="1" destOrd="0" presId="urn:microsoft.com/office/officeart/2005/8/layout/vProcess5"/>
    <dgm:cxn modelId="{910AB9D8-4DEE-4D8F-BD10-81086BC11F52}" type="presOf" srcId="{7EA9B608-F2C9-4DF6-84C0-99D3CBC02349}" destId="{31B0877C-DF53-4508-ACFA-CD42E0FA4377}" srcOrd="0" destOrd="0" presId="urn:microsoft.com/office/officeart/2005/8/layout/vProcess5"/>
    <dgm:cxn modelId="{56F9D1F9-5A3B-4A70-AC7D-47BC443D8CA3}" srcId="{7EA9B608-F2C9-4DF6-84C0-99D3CBC02349}" destId="{BBEFDADF-8386-49D5-B44F-90888A7D2921}" srcOrd="0" destOrd="0" parTransId="{6AE1DB06-F672-4850-8C35-339AAA0314EA}" sibTransId="{E63B8A00-CB3D-48F2-91D8-D0CB1D5DD386}"/>
    <dgm:cxn modelId="{A369909B-FB80-4BDB-9010-8C5A1CE6AC4C}" type="presParOf" srcId="{31B0877C-DF53-4508-ACFA-CD42E0FA4377}" destId="{E5F22F50-E021-496C-ABB1-3D902BA77AEA}" srcOrd="0" destOrd="0" presId="urn:microsoft.com/office/officeart/2005/8/layout/vProcess5"/>
    <dgm:cxn modelId="{AB853E58-365F-4B72-A6EC-E728A36010DB}" type="presParOf" srcId="{31B0877C-DF53-4508-ACFA-CD42E0FA4377}" destId="{E34B4889-3C8F-4BB7-B29C-FCE985ECF265}" srcOrd="1" destOrd="0" presId="urn:microsoft.com/office/officeart/2005/8/layout/vProcess5"/>
    <dgm:cxn modelId="{5125F841-BCC6-494D-BA9F-DE135139B253}" type="presParOf" srcId="{31B0877C-DF53-4508-ACFA-CD42E0FA4377}" destId="{25A30C3D-6886-4224-9895-860C635A79BE}" srcOrd="2" destOrd="0" presId="urn:microsoft.com/office/officeart/2005/8/layout/vProcess5"/>
    <dgm:cxn modelId="{94D88652-1EA0-4C26-9B1B-C5F4671AA952}" type="presParOf" srcId="{31B0877C-DF53-4508-ACFA-CD42E0FA4377}" destId="{9C890F6C-CDA0-48B9-8D22-452DD252DF88}" srcOrd="3" destOrd="0" presId="urn:microsoft.com/office/officeart/2005/8/layout/vProcess5"/>
    <dgm:cxn modelId="{EC57BF49-2E00-44D6-94C1-807B4CF4546D}" type="presParOf" srcId="{31B0877C-DF53-4508-ACFA-CD42E0FA4377}" destId="{93647A01-BE91-4D84-ADA9-F7FF91726110}" srcOrd="4" destOrd="0" presId="urn:microsoft.com/office/officeart/2005/8/layout/vProcess5"/>
    <dgm:cxn modelId="{2FB43195-AD04-4B16-B8D7-02CE0F848F52}" type="presParOf" srcId="{31B0877C-DF53-4508-ACFA-CD42E0FA4377}" destId="{C8B6DA89-9D0E-4197-8E85-37C67C946B32}" srcOrd="5" destOrd="0" presId="urn:microsoft.com/office/officeart/2005/8/layout/vProcess5"/>
    <dgm:cxn modelId="{A78DF97A-D054-49E2-B87D-CCC240B9F409}" type="presParOf" srcId="{31B0877C-DF53-4508-ACFA-CD42E0FA4377}" destId="{F7FF9E91-CDBF-4421-A39A-E9EDA6804B38}" srcOrd="6" destOrd="0" presId="urn:microsoft.com/office/officeart/2005/8/layout/vProcess5"/>
    <dgm:cxn modelId="{3474A599-9650-4C0C-AB46-F01F85F118C9}" type="presParOf" srcId="{31B0877C-DF53-4508-ACFA-CD42E0FA4377}" destId="{B8EECFC3-DE14-42FA-B65F-56E6125C746E}" srcOrd="7" destOrd="0" presId="urn:microsoft.com/office/officeart/2005/8/layout/vProcess5"/>
    <dgm:cxn modelId="{723B8AAB-2A0D-498D-95FB-3C017AA2C3BC}" type="presParOf" srcId="{31B0877C-DF53-4508-ACFA-CD42E0FA4377}" destId="{A2434582-E194-444B-89CC-23D94F1895C6}"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BC87AD-6F5A-4911-988C-937044285B6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BB62F97-AAA0-42F9-9882-1359145B01BA}">
      <dgm:prSet/>
      <dgm:spPr/>
      <dgm:t>
        <a:bodyPr/>
        <a:lstStyle/>
        <a:p>
          <a:r>
            <a:rPr lang="en-GB" dirty="0"/>
            <a:t>First line </a:t>
          </a:r>
          <a:r>
            <a:rPr lang="en-GB" dirty="0" err="1"/>
            <a:t>defense</a:t>
          </a:r>
          <a:endParaRPr lang="en-US" dirty="0" err="1"/>
        </a:p>
      </dgm:t>
    </dgm:pt>
    <dgm:pt modelId="{91CF5028-F4E2-4509-A41B-FBBF0F99DEB8}" type="parTrans" cxnId="{2D0FD60F-F613-4D78-A2B3-EA256E8BBA1A}">
      <dgm:prSet/>
      <dgm:spPr/>
      <dgm:t>
        <a:bodyPr/>
        <a:lstStyle/>
        <a:p>
          <a:endParaRPr lang="en-US"/>
        </a:p>
      </dgm:t>
    </dgm:pt>
    <dgm:pt modelId="{D68BC786-5FDC-480B-85DD-3D23C00F3B82}" type="sibTrans" cxnId="{2D0FD60F-F613-4D78-A2B3-EA256E8BBA1A}">
      <dgm:prSet/>
      <dgm:spPr/>
      <dgm:t>
        <a:bodyPr/>
        <a:lstStyle/>
        <a:p>
          <a:endParaRPr lang="en-US"/>
        </a:p>
      </dgm:t>
    </dgm:pt>
    <dgm:pt modelId="{97D4FB90-AB4F-4841-98D0-B4BDB605D61B}">
      <dgm:prSet/>
      <dgm:spPr/>
      <dgm:t>
        <a:bodyPr/>
        <a:lstStyle/>
        <a:p>
          <a:r>
            <a:rPr lang="en-GB" dirty="0"/>
            <a:t>Rapid</a:t>
          </a:r>
          <a:endParaRPr lang="en-US" dirty="0"/>
        </a:p>
      </dgm:t>
    </dgm:pt>
    <dgm:pt modelId="{16E7F926-DEB1-423B-9323-3B71011FE406}" type="parTrans" cxnId="{D1F8D736-70CA-40A9-A2D7-E62BCC12E2D9}">
      <dgm:prSet/>
      <dgm:spPr/>
      <dgm:t>
        <a:bodyPr/>
        <a:lstStyle/>
        <a:p>
          <a:endParaRPr lang="en-US"/>
        </a:p>
      </dgm:t>
    </dgm:pt>
    <dgm:pt modelId="{602FA263-06E0-4E3D-8554-2EE08D7EEE75}" type="sibTrans" cxnId="{D1F8D736-70CA-40A9-A2D7-E62BCC12E2D9}">
      <dgm:prSet/>
      <dgm:spPr/>
      <dgm:t>
        <a:bodyPr/>
        <a:lstStyle/>
        <a:p>
          <a:endParaRPr lang="en-US"/>
        </a:p>
      </dgm:t>
    </dgm:pt>
    <dgm:pt modelId="{F8B8C368-5438-4E8E-BF49-D577FE4581B1}">
      <dgm:prSet/>
      <dgm:spPr/>
      <dgm:t>
        <a:bodyPr/>
        <a:lstStyle/>
        <a:p>
          <a:r>
            <a:rPr lang="en-GB" dirty="0"/>
            <a:t>Cannot bind to </a:t>
          </a:r>
          <a:r>
            <a:rPr lang="en-GB" dirty="0" err="1"/>
            <a:t>self antigens</a:t>
          </a:r>
          <a:endParaRPr lang="en-US" dirty="0" err="1"/>
        </a:p>
      </dgm:t>
    </dgm:pt>
    <dgm:pt modelId="{F3BCB692-13DF-4179-9024-505A8A026C6D}" type="parTrans" cxnId="{1FA81064-0F73-4C95-8D90-3FD3B10C7FEA}">
      <dgm:prSet/>
      <dgm:spPr/>
      <dgm:t>
        <a:bodyPr/>
        <a:lstStyle/>
        <a:p>
          <a:endParaRPr lang="en-US"/>
        </a:p>
      </dgm:t>
    </dgm:pt>
    <dgm:pt modelId="{7C1763A6-F2D7-41FA-B03A-69B1E3F7D3AD}" type="sibTrans" cxnId="{1FA81064-0F73-4C95-8D90-3FD3B10C7FEA}">
      <dgm:prSet/>
      <dgm:spPr/>
      <dgm:t>
        <a:bodyPr/>
        <a:lstStyle/>
        <a:p>
          <a:endParaRPr lang="en-US"/>
        </a:p>
      </dgm:t>
    </dgm:pt>
    <dgm:pt modelId="{4BE51B86-4557-40AE-B6B7-E0B48EBBF796}">
      <dgm:prSet/>
      <dgm:spPr/>
      <dgm:t>
        <a:bodyPr/>
        <a:lstStyle/>
        <a:p>
          <a:r>
            <a:rPr lang="en-GB"/>
            <a:t>Cellular component: macrophages, neutrophils, </a:t>
          </a:r>
          <a:r>
            <a:rPr lang="en-GB">
              <a:latin typeface="Tw Cen MT" panose="020B0602020104020603"/>
            </a:rPr>
            <a:t>Nk</a:t>
          </a:r>
          <a:r>
            <a:rPr lang="en-GB"/>
            <a:t> </a:t>
          </a:r>
          <a:r>
            <a:rPr lang="en-GB">
              <a:latin typeface="Tw Cen MT" panose="020B0602020104020603"/>
            </a:rPr>
            <a:t>cells</a:t>
          </a:r>
          <a:r>
            <a:rPr lang="en-GB"/>
            <a:t>, mast cells</a:t>
          </a:r>
          <a:endParaRPr lang="en-US"/>
        </a:p>
      </dgm:t>
    </dgm:pt>
    <dgm:pt modelId="{12096B1E-CF71-4E31-AF1A-F009BC35CADC}" type="parTrans" cxnId="{BCD8D786-AA98-46D5-A8E9-9C6DA65D3414}">
      <dgm:prSet/>
      <dgm:spPr/>
      <dgm:t>
        <a:bodyPr/>
        <a:lstStyle/>
        <a:p>
          <a:endParaRPr lang="en-US"/>
        </a:p>
      </dgm:t>
    </dgm:pt>
    <dgm:pt modelId="{843CA10E-C9BC-4AAA-A2FD-B363B5CEA12E}" type="sibTrans" cxnId="{BCD8D786-AA98-46D5-A8E9-9C6DA65D3414}">
      <dgm:prSet/>
      <dgm:spPr/>
      <dgm:t>
        <a:bodyPr/>
        <a:lstStyle/>
        <a:p>
          <a:endParaRPr lang="en-US"/>
        </a:p>
      </dgm:t>
    </dgm:pt>
    <dgm:pt modelId="{83564D39-A946-4C0C-9D6B-1662F2A9E0CA}">
      <dgm:prSet/>
      <dgm:spPr/>
      <dgm:t>
        <a:bodyPr/>
        <a:lstStyle/>
        <a:p>
          <a:r>
            <a:rPr lang="en-GB" dirty="0"/>
            <a:t>Noncellular </a:t>
          </a:r>
          <a:r>
            <a:rPr lang="en-GB" dirty="0" err="1"/>
            <a:t>component:cytokines</a:t>
          </a:r>
          <a:r>
            <a:rPr lang="en-GB" dirty="0"/>
            <a:t> il-1, il-10, il-12, </a:t>
          </a:r>
          <a:r>
            <a:rPr lang="en-GB" dirty="0" err="1"/>
            <a:t>ifn</a:t>
          </a:r>
          <a:r>
            <a:rPr lang="en-GB" dirty="0"/>
            <a:t> alpha and </a:t>
          </a:r>
          <a:r>
            <a:rPr lang="en-GB" dirty="0" err="1"/>
            <a:t>ifn</a:t>
          </a:r>
          <a:r>
            <a:rPr lang="en-GB" dirty="0"/>
            <a:t> beta</a:t>
          </a:r>
          <a:endParaRPr lang="en-US" dirty="0"/>
        </a:p>
      </dgm:t>
    </dgm:pt>
    <dgm:pt modelId="{741AC9C2-78D2-49F9-9AE9-8447067AF2AA}" type="parTrans" cxnId="{DEB4B0C5-A2C5-4510-A98A-AE7EE9D33D0E}">
      <dgm:prSet/>
      <dgm:spPr/>
      <dgm:t>
        <a:bodyPr/>
        <a:lstStyle/>
        <a:p>
          <a:endParaRPr lang="en-US"/>
        </a:p>
      </dgm:t>
    </dgm:pt>
    <dgm:pt modelId="{B350D646-5A02-4389-B79B-84FEB8F62CAC}" type="sibTrans" cxnId="{DEB4B0C5-A2C5-4510-A98A-AE7EE9D33D0E}">
      <dgm:prSet/>
      <dgm:spPr/>
      <dgm:t>
        <a:bodyPr/>
        <a:lstStyle/>
        <a:p>
          <a:endParaRPr lang="en-US"/>
        </a:p>
      </dgm:t>
    </dgm:pt>
    <dgm:pt modelId="{321CF1A0-61DA-41E2-B3B8-F305856537D7}" type="pres">
      <dgm:prSet presAssocID="{B2BC87AD-6F5A-4911-988C-937044285B6A}" presName="linear" presStyleCnt="0">
        <dgm:presLayoutVars>
          <dgm:animLvl val="lvl"/>
          <dgm:resizeHandles val="exact"/>
        </dgm:presLayoutVars>
      </dgm:prSet>
      <dgm:spPr/>
    </dgm:pt>
    <dgm:pt modelId="{8457FAEF-AD44-4350-9AA3-3A395EA9E913}" type="pres">
      <dgm:prSet presAssocID="{6BB62F97-AAA0-42F9-9882-1359145B01BA}" presName="parentText" presStyleLbl="node1" presStyleIdx="0" presStyleCnt="5">
        <dgm:presLayoutVars>
          <dgm:chMax val="0"/>
          <dgm:bulletEnabled val="1"/>
        </dgm:presLayoutVars>
      </dgm:prSet>
      <dgm:spPr/>
    </dgm:pt>
    <dgm:pt modelId="{351D6E6F-EECA-41B8-9EB0-F8DA9A0EBDEB}" type="pres">
      <dgm:prSet presAssocID="{D68BC786-5FDC-480B-85DD-3D23C00F3B82}" presName="spacer" presStyleCnt="0"/>
      <dgm:spPr/>
    </dgm:pt>
    <dgm:pt modelId="{EF9B775B-5EA7-402F-AD85-AC07048E80D9}" type="pres">
      <dgm:prSet presAssocID="{97D4FB90-AB4F-4841-98D0-B4BDB605D61B}" presName="parentText" presStyleLbl="node1" presStyleIdx="1" presStyleCnt="5">
        <dgm:presLayoutVars>
          <dgm:chMax val="0"/>
          <dgm:bulletEnabled val="1"/>
        </dgm:presLayoutVars>
      </dgm:prSet>
      <dgm:spPr/>
    </dgm:pt>
    <dgm:pt modelId="{17DAB6D0-CDCA-49C9-AFF9-99CF64132422}" type="pres">
      <dgm:prSet presAssocID="{602FA263-06E0-4E3D-8554-2EE08D7EEE75}" presName="spacer" presStyleCnt="0"/>
      <dgm:spPr/>
    </dgm:pt>
    <dgm:pt modelId="{1A1EB122-03C4-4B22-BAD0-678DA2E3330E}" type="pres">
      <dgm:prSet presAssocID="{F8B8C368-5438-4E8E-BF49-D577FE4581B1}" presName="parentText" presStyleLbl="node1" presStyleIdx="2" presStyleCnt="5">
        <dgm:presLayoutVars>
          <dgm:chMax val="0"/>
          <dgm:bulletEnabled val="1"/>
        </dgm:presLayoutVars>
      </dgm:prSet>
      <dgm:spPr/>
    </dgm:pt>
    <dgm:pt modelId="{D1508F20-FF31-4CC3-A145-2811274E1788}" type="pres">
      <dgm:prSet presAssocID="{7C1763A6-F2D7-41FA-B03A-69B1E3F7D3AD}" presName="spacer" presStyleCnt="0"/>
      <dgm:spPr/>
    </dgm:pt>
    <dgm:pt modelId="{5FF64018-3C71-45E7-8531-75EF93517112}" type="pres">
      <dgm:prSet presAssocID="{4BE51B86-4557-40AE-B6B7-E0B48EBBF796}" presName="parentText" presStyleLbl="node1" presStyleIdx="3" presStyleCnt="5">
        <dgm:presLayoutVars>
          <dgm:chMax val="0"/>
          <dgm:bulletEnabled val="1"/>
        </dgm:presLayoutVars>
      </dgm:prSet>
      <dgm:spPr/>
    </dgm:pt>
    <dgm:pt modelId="{2B6CEDA0-C9C3-4E4B-9A17-120966A3CF1C}" type="pres">
      <dgm:prSet presAssocID="{843CA10E-C9BC-4AAA-A2FD-B363B5CEA12E}" presName="spacer" presStyleCnt="0"/>
      <dgm:spPr/>
    </dgm:pt>
    <dgm:pt modelId="{28115013-EDBF-4DDB-B597-8F2F06377B38}" type="pres">
      <dgm:prSet presAssocID="{83564D39-A946-4C0C-9D6B-1662F2A9E0CA}" presName="parentText" presStyleLbl="node1" presStyleIdx="4" presStyleCnt="5">
        <dgm:presLayoutVars>
          <dgm:chMax val="0"/>
          <dgm:bulletEnabled val="1"/>
        </dgm:presLayoutVars>
      </dgm:prSet>
      <dgm:spPr/>
    </dgm:pt>
  </dgm:ptLst>
  <dgm:cxnLst>
    <dgm:cxn modelId="{2D0FD60F-F613-4D78-A2B3-EA256E8BBA1A}" srcId="{B2BC87AD-6F5A-4911-988C-937044285B6A}" destId="{6BB62F97-AAA0-42F9-9882-1359145B01BA}" srcOrd="0" destOrd="0" parTransId="{91CF5028-F4E2-4509-A41B-FBBF0F99DEB8}" sibTransId="{D68BC786-5FDC-480B-85DD-3D23C00F3B82}"/>
    <dgm:cxn modelId="{D1F8D736-70CA-40A9-A2D7-E62BCC12E2D9}" srcId="{B2BC87AD-6F5A-4911-988C-937044285B6A}" destId="{97D4FB90-AB4F-4841-98D0-B4BDB605D61B}" srcOrd="1" destOrd="0" parTransId="{16E7F926-DEB1-423B-9323-3B71011FE406}" sibTransId="{602FA263-06E0-4E3D-8554-2EE08D7EEE75}"/>
    <dgm:cxn modelId="{1FA81064-0F73-4C95-8D90-3FD3B10C7FEA}" srcId="{B2BC87AD-6F5A-4911-988C-937044285B6A}" destId="{F8B8C368-5438-4E8E-BF49-D577FE4581B1}" srcOrd="2" destOrd="0" parTransId="{F3BCB692-13DF-4179-9024-505A8A026C6D}" sibTransId="{7C1763A6-F2D7-41FA-B03A-69B1E3F7D3AD}"/>
    <dgm:cxn modelId="{E84AF168-8742-4D9D-984C-75CE0FAC4600}" type="presOf" srcId="{B2BC87AD-6F5A-4911-988C-937044285B6A}" destId="{321CF1A0-61DA-41E2-B3B8-F305856537D7}" srcOrd="0" destOrd="0" presId="urn:microsoft.com/office/officeart/2005/8/layout/vList2"/>
    <dgm:cxn modelId="{BCD8D786-AA98-46D5-A8E9-9C6DA65D3414}" srcId="{B2BC87AD-6F5A-4911-988C-937044285B6A}" destId="{4BE51B86-4557-40AE-B6B7-E0B48EBBF796}" srcOrd="3" destOrd="0" parTransId="{12096B1E-CF71-4E31-AF1A-F009BC35CADC}" sibTransId="{843CA10E-C9BC-4AAA-A2FD-B363B5CEA12E}"/>
    <dgm:cxn modelId="{EF6894A3-8F1F-488B-86F6-76E7EC4260AF}" type="presOf" srcId="{4BE51B86-4557-40AE-B6B7-E0B48EBBF796}" destId="{5FF64018-3C71-45E7-8531-75EF93517112}" srcOrd="0" destOrd="0" presId="urn:microsoft.com/office/officeart/2005/8/layout/vList2"/>
    <dgm:cxn modelId="{DEB4B0C5-A2C5-4510-A98A-AE7EE9D33D0E}" srcId="{B2BC87AD-6F5A-4911-988C-937044285B6A}" destId="{83564D39-A946-4C0C-9D6B-1662F2A9E0CA}" srcOrd="4" destOrd="0" parTransId="{741AC9C2-78D2-49F9-9AE9-8447067AF2AA}" sibTransId="{B350D646-5A02-4389-B79B-84FEB8F62CAC}"/>
    <dgm:cxn modelId="{EA86FFDD-ADA8-4E90-945E-FE897730A671}" type="presOf" srcId="{F8B8C368-5438-4E8E-BF49-D577FE4581B1}" destId="{1A1EB122-03C4-4B22-BAD0-678DA2E3330E}" srcOrd="0" destOrd="0" presId="urn:microsoft.com/office/officeart/2005/8/layout/vList2"/>
    <dgm:cxn modelId="{D4C0E8E2-884E-4454-B350-978F9FC841D3}" type="presOf" srcId="{97D4FB90-AB4F-4841-98D0-B4BDB605D61B}" destId="{EF9B775B-5EA7-402F-AD85-AC07048E80D9}" srcOrd="0" destOrd="0" presId="urn:microsoft.com/office/officeart/2005/8/layout/vList2"/>
    <dgm:cxn modelId="{AEDC7BE9-D5D4-49B8-9BCC-85A72F46D4FD}" type="presOf" srcId="{6BB62F97-AAA0-42F9-9882-1359145B01BA}" destId="{8457FAEF-AD44-4350-9AA3-3A395EA9E913}" srcOrd="0" destOrd="0" presId="urn:microsoft.com/office/officeart/2005/8/layout/vList2"/>
    <dgm:cxn modelId="{5996CDEF-B2CD-469F-8765-AAF28EC69046}" type="presOf" srcId="{83564D39-A946-4C0C-9D6B-1662F2A9E0CA}" destId="{28115013-EDBF-4DDB-B597-8F2F06377B38}" srcOrd="0" destOrd="0" presId="urn:microsoft.com/office/officeart/2005/8/layout/vList2"/>
    <dgm:cxn modelId="{37ACAAD9-4146-42A3-AD7D-98E30F9ED7DA}" type="presParOf" srcId="{321CF1A0-61DA-41E2-B3B8-F305856537D7}" destId="{8457FAEF-AD44-4350-9AA3-3A395EA9E913}" srcOrd="0" destOrd="0" presId="urn:microsoft.com/office/officeart/2005/8/layout/vList2"/>
    <dgm:cxn modelId="{47A6E095-A32F-429A-A1F9-0F4811E50439}" type="presParOf" srcId="{321CF1A0-61DA-41E2-B3B8-F305856537D7}" destId="{351D6E6F-EECA-41B8-9EB0-F8DA9A0EBDEB}" srcOrd="1" destOrd="0" presId="urn:microsoft.com/office/officeart/2005/8/layout/vList2"/>
    <dgm:cxn modelId="{38D51F61-344E-4290-AD3A-20762D1FC0D4}" type="presParOf" srcId="{321CF1A0-61DA-41E2-B3B8-F305856537D7}" destId="{EF9B775B-5EA7-402F-AD85-AC07048E80D9}" srcOrd="2" destOrd="0" presId="urn:microsoft.com/office/officeart/2005/8/layout/vList2"/>
    <dgm:cxn modelId="{F98C02E0-82E9-4C87-8FAE-044825FE8817}" type="presParOf" srcId="{321CF1A0-61DA-41E2-B3B8-F305856537D7}" destId="{17DAB6D0-CDCA-49C9-AFF9-99CF64132422}" srcOrd="3" destOrd="0" presId="urn:microsoft.com/office/officeart/2005/8/layout/vList2"/>
    <dgm:cxn modelId="{23ED4D33-DD3E-4B45-85E1-345D2F74886E}" type="presParOf" srcId="{321CF1A0-61DA-41E2-B3B8-F305856537D7}" destId="{1A1EB122-03C4-4B22-BAD0-678DA2E3330E}" srcOrd="4" destOrd="0" presId="urn:microsoft.com/office/officeart/2005/8/layout/vList2"/>
    <dgm:cxn modelId="{747D5C4F-3F90-4EF6-BC82-B53F4780E4ED}" type="presParOf" srcId="{321CF1A0-61DA-41E2-B3B8-F305856537D7}" destId="{D1508F20-FF31-4CC3-A145-2811274E1788}" srcOrd="5" destOrd="0" presId="urn:microsoft.com/office/officeart/2005/8/layout/vList2"/>
    <dgm:cxn modelId="{F4A915A5-49B9-4C98-82CD-116A2CB508A3}" type="presParOf" srcId="{321CF1A0-61DA-41E2-B3B8-F305856537D7}" destId="{5FF64018-3C71-45E7-8531-75EF93517112}" srcOrd="6" destOrd="0" presId="urn:microsoft.com/office/officeart/2005/8/layout/vList2"/>
    <dgm:cxn modelId="{86272420-6ED4-4CF3-BF07-412A0EC23B28}" type="presParOf" srcId="{321CF1A0-61DA-41E2-B3B8-F305856537D7}" destId="{2B6CEDA0-C9C3-4E4B-9A17-120966A3CF1C}" srcOrd="7" destOrd="0" presId="urn:microsoft.com/office/officeart/2005/8/layout/vList2"/>
    <dgm:cxn modelId="{C163F432-6A35-4A68-963A-B4EC45DEFACB}" type="presParOf" srcId="{321CF1A0-61DA-41E2-B3B8-F305856537D7}" destId="{28115013-EDBF-4DDB-B597-8F2F06377B38}"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0F5C06D-6F6F-4449-813D-DD613C844255}"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80978B75-EA13-4D05-A7A1-A3F117D26CC2}">
      <dgm:prSet/>
      <dgm:spPr/>
      <dgm:t>
        <a:bodyPr/>
        <a:lstStyle/>
        <a:p>
          <a:r>
            <a:rPr lang="en-GB" dirty="0">
              <a:latin typeface="Tw Cen MT" panose="020B0602020104020603"/>
            </a:rPr>
            <a:t>Childhood</a:t>
          </a:r>
          <a:r>
            <a:rPr lang="en-GB" dirty="0"/>
            <a:t> or early adulthood and generally before the age of 30.</a:t>
          </a:r>
          <a:endParaRPr lang="en-US" dirty="0"/>
        </a:p>
      </dgm:t>
    </dgm:pt>
    <dgm:pt modelId="{02803DF0-C347-41DA-A0D7-0CE74B2B2E22}" type="parTrans" cxnId="{2A4D3876-9C6C-4987-80D2-5C248FFEB011}">
      <dgm:prSet/>
      <dgm:spPr/>
      <dgm:t>
        <a:bodyPr/>
        <a:lstStyle/>
        <a:p>
          <a:endParaRPr lang="en-US"/>
        </a:p>
      </dgm:t>
    </dgm:pt>
    <dgm:pt modelId="{90F97BED-BA40-4FA9-B858-1BC0127780CC}" type="sibTrans" cxnId="{2A4D3876-9C6C-4987-80D2-5C248FFEB011}">
      <dgm:prSet/>
      <dgm:spPr/>
      <dgm:t>
        <a:bodyPr/>
        <a:lstStyle/>
        <a:p>
          <a:endParaRPr lang="en-US"/>
        </a:p>
      </dgm:t>
    </dgm:pt>
    <dgm:pt modelId="{2CE8893E-9332-43B3-AA0C-9DA53E0643C5}">
      <dgm:prSet/>
      <dgm:spPr/>
      <dgm:t>
        <a:bodyPr/>
        <a:lstStyle/>
        <a:p>
          <a:r>
            <a:rPr lang="en-GB" dirty="0">
              <a:latin typeface="Tw Cen MT" panose="020B0602020104020603"/>
            </a:rPr>
            <a:t>Recurrent</a:t>
          </a:r>
          <a:r>
            <a:rPr lang="en-GB" dirty="0"/>
            <a:t> flares of fever, abdominal pain, sometimes mimicking an acute abdomen, pleurisy and large joint arthritis lasting between 1 and 3 days.</a:t>
          </a:r>
          <a:endParaRPr lang="en-US" dirty="0"/>
        </a:p>
      </dgm:t>
    </dgm:pt>
    <dgm:pt modelId="{F6D1D37F-2219-4ED4-B0DC-F54CD443101B}" type="parTrans" cxnId="{B57F1BFC-C62F-4F98-953D-4DA9B0509927}">
      <dgm:prSet/>
      <dgm:spPr/>
      <dgm:t>
        <a:bodyPr/>
        <a:lstStyle/>
        <a:p>
          <a:endParaRPr lang="en-US"/>
        </a:p>
      </dgm:t>
    </dgm:pt>
    <dgm:pt modelId="{3C21A74F-C1E5-43C1-83C7-46CFAE837C6B}" type="sibTrans" cxnId="{B57F1BFC-C62F-4F98-953D-4DA9B0509927}">
      <dgm:prSet/>
      <dgm:spPr/>
      <dgm:t>
        <a:bodyPr/>
        <a:lstStyle/>
        <a:p>
          <a:endParaRPr lang="en-US"/>
        </a:p>
      </dgm:t>
    </dgm:pt>
    <dgm:pt modelId="{56B2F727-6B1F-490B-BB4C-8AB1C97A00C5}">
      <dgm:prSet/>
      <dgm:spPr/>
      <dgm:t>
        <a:bodyPr/>
        <a:lstStyle/>
        <a:p>
          <a:pPr rtl="0"/>
          <a:r>
            <a:rPr lang="en-GB" dirty="0"/>
            <a:t>Skin </a:t>
          </a:r>
          <a:r>
            <a:rPr lang="en-GB" dirty="0">
              <a:latin typeface="Tw Cen MT" panose="020B0602020104020603"/>
            </a:rPr>
            <a:t>involvement is</a:t>
          </a:r>
          <a:r>
            <a:rPr lang="en-GB" dirty="0"/>
            <a:t> absent in more than5 0% of patients.</a:t>
          </a:r>
          <a:endParaRPr lang="en-US" dirty="0"/>
        </a:p>
      </dgm:t>
    </dgm:pt>
    <dgm:pt modelId="{72391DF7-D3FB-4536-BAA0-CE27A5D943D1}" type="parTrans" cxnId="{CB4EBD2B-3012-4DAC-89E6-D99E10B5627E}">
      <dgm:prSet/>
      <dgm:spPr/>
      <dgm:t>
        <a:bodyPr/>
        <a:lstStyle/>
        <a:p>
          <a:endParaRPr lang="en-US"/>
        </a:p>
      </dgm:t>
    </dgm:pt>
    <dgm:pt modelId="{600EC4A8-F34F-4A81-98E6-427071DA6B97}" type="sibTrans" cxnId="{CB4EBD2B-3012-4DAC-89E6-D99E10B5627E}">
      <dgm:prSet/>
      <dgm:spPr/>
      <dgm:t>
        <a:bodyPr/>
        <a:lstStyle/>
        <a:p>
          <a:endParaRPr lang="en-US"/>
        </a:p>
      </dgm:t>
    </dgm:pt>
    <dgm:pt modelId="{882F9AFD-79DC-4F13-B376-942FFD69375A}">
      <dgm:prSet/>
      <dgm:spPr/>
      <dgm:t>
        <a:bodyPr/>
        <a:lstStyle/>
        <a:p>
          <a:r>
            <a:rPr lang="en-GB" dirty="0">
              <a:latin typeface="Tw Cen MT" panose="020B0602020104020603"/>
            </a:rPr>
            <a:t>Most</a:t>
          </a:r>
          <a:r>
            <a:rPr lang="en-GB" dirty="0"/>
            <a:t> typical cutaneous finding is the so-called ELE (erysipelas like erythema)</a:t>
          </a:r>
          <a:endParaRPr lang="en-US" dirty="0"/>
        </a:p>
      </dgm:t>
    </dgm:pt>
    <dgm:pt modelId="{92D5443A-6731-42BA-90BC-89759C6F6C38}" type="parTrans" cxnId="{A8899494-9BB7-48A5-8DD9-0FB923DC82F5}">
      <dgm:prSet/>
      <dgm:spPr/>
      <dgm:t>
        <a:bodyPr/>
        <a:lstStyle/>
        <a:p>
          <a:endParaRPr lang="en-US"/>
        </a:p>
      </dgm:t>
    </dgm:pt>
    <dgm:pt modelId="{0099CFEB-CB38-40BE-A000-8A23E6E86D3A}" type="sibTrans" cxnId="{A8899494-9BB7-48A5-8DD9-0FB923DC82F5}">
      <dgm:prSet/>
      <dgm:spPr/>
      <dgm:t>
        <a:bodyPr/>
        <a:lstStyle/>
        <a:p>
          <a:endParaRPr lang="en-US"/>
        </a:p>
      </dgm:t>
    </dgm:pt>
    <dgm:pt modelId="{543216EB-D436-4C53-8C26-4346DE168307}" type="pres">
      <dgm:prSet presAssocID="{30F5C06D-6F6F-4449-813D-DD613C844255}" presName="outerComposite" presStyleCnt="0">
        <dgm:presLayoutVars>
          <dgm:chMax val="5"/>
          <dgm:dir/>
          <dgm:resizeHandles val="exact"/>
        </dgm:presLayoutVars>
      </dgm:prSet>
      <dgm:spPr/>
    </dgm:pt>
    <dgm:pt modelId="{DB63F984-DE82-4FE7-ABA6-8D2E90A6A1C8}" type="pres">
      <dgm:prSet presAssocID="{30F5C06D-6F6F-4449-813D-DD613C844255}" presName="dummyMaxCanvas" presStyleCnt="0">
        <dgm:presLayoutVars/>
      </dgm:prSet>
      <dgm:spPr/>
    </dgm:pt>
    <dgm:pt modelId="{F464E8E5-5764-4490-903F-1EEAFF24D8CB}" type="pres">
      <dgm:prSet presAssocID="{30F5C06D-6F6F-4449-813D-DD613C844255}" presName="FourNodes_1" presStyleLbl="node1" presStyleIdx="0" presStyleCnt="4">
        <dgm:presLayoutVars>
          <dgm:bulletEnabled val="1"/>
        </dgm:presLayoutVars>
      </dgm:prSet>
      <dgm:spPr/>
    </dgm:pt>
    <dgm:pt modelId="{EA70BAF4-7BE0-4AD4-8A01-311FD960A1F4}" type="pres">
      <dgm:prSet presAssocID="{30F5C06D-6F6F-4449-813D-DD613C844255}" presName="FourNodes_2" presStyleLbl="node1" presStyleIdx="1" presStyleCnt="4">
        <dgm:presLayoutVars>
          <dgm:bulletEnabled val="1"/>
        </dgm:presLayoutVars>
      </dgm:prSet>
      <dgm:spPr/>
    </dgm:pt>
    <dgm:pt modelId="{7280B6C8-A0A7-441F-9B80-584B2878A4F8}" type="pres">
      <dgm:prSet presAssocID="{30F5C06D-6F6F-4449-813D-DD613C844255}" presName="FourNodes_3" presStyleLbl="node1" presStyleIdx="2" presStyleCnt="4">
        <dgm:presLayoutVars>
          <dgm:bulletEnabled val="1"/>
        </dgm:presLayoutVars>
      </dgm:prSet>
      <dgm:spPr/>
    </dgm:pt>
    <dgm:pt modelId="{60FC98D6-DCD5-40D3-9351-74FF8C045529}" type="pres">
      <dgm:prSet presAssocID="{30F5C06D-6F6F-4449-813D-DD613C844255}" presName="FourNodes_4" presStyleLbl="node1" presStyleIdx="3" presStyleCnt="4">
        <dgm:presLayoutVars>
          <dgm:bulletEnabled val="1"/>
        </dgm:presLayoutVars>
      </dgm:prSet>
      <dgm:spPr/>
    </dgm:pt>
    <dgm:pt modelId="{88216933-4F69-4653-8D87-58916CA01AAD}" type="pres">
      <dgm:prSet presAssocID="{30F5C06D-6F6F-4449-813D-DD613C844255}" presName="FourConn_1-2" presStyleLbl="fgAccFollowNode1" presStyleIdx="0" presStyleCnt="3">
        <dgm:presLayoutVars>
          <dgm:bulletEnabled val="1"/>
        </dgm:presLayoutVars>
      </dgm:prSet>
      <dgm:spPr/>
    </dgm:pt>
    <dgm:pt modelId="{DC11F069-DBD3-4451-98E4-38C6B9A255CF}" type="pres">
      <dgm:prSet presAssocID="{30F5C06D-6F6F-4449-813D-DD613C844255}" presName="FourConn_2-3" presStyleLbl="fgAccFollowNode1" presStyleIdx="1" presStyleCnt="3">
        <dgm:presLayoutVars>
          <dgm:bulletEnabled val="1"/>
        </dgm:presLayoutVars>
      </dgm:prSet>
      <dgm:spPr/>
    </dgm:pt>
    <dgm:pt modelId="{AC02E62C-C6F3-42A7-8027-1440741A704A}" type="pres">
      <dgm:prSet presAssocID="{30F5C06D-6F6F-4449-813D-DD613C844255}" presName="FourConn_3-4" presStyleLbl="fgAccFollowNode1" presStyleIdx="2" presStyleCnt="3">
        <dgm:presLayoutVars>
          <dgm:bulletEnabled val="1"/>
        </dgm:presLayoutVars>
      </dgm:prSet>
      <dgm:spPr/>
    </dgm:pt>
    <dgm:pt modelId="{46D04E41-4EF1-4F03-AA03-FF50F9C57CBD}" type="pres">
      <dgm:prSet presAssocID="{30F5C06D-6F6F-4449-813D-DD613C844255}" presName="FourNodes_1_text" presStyleLbl="node1" presStyleIdx="3" presStyleCnt="4">
        <dgm:presLayoutVars>
          <dgm:bulletEnabled val="1"/>
        </dgm:presLayoutVars>
      </dgm:prSet>
      <dgm:spPr/>
    </dgm:pt>
    <dgm:pt modelId="{D6A44557-992A-40EF-8225-0378EE8BE7E1}" type="pres">
      <dgm:prSet presAssocID="{30F5C06D-6F6F-4449-813D-DD613C844255}" presName="FourNodes_2_text" presStyleLbl="node1" presStyleIdx="3" presStyleCnt="4">
        <dgm:presLayoutVars>
          <dgm:bulletEnabled val="1"/>
        </dgm:presLayoutVars>
      </dgm:prSet>
      <dgm:spPr/>
    </dgm:pt>
    <dgm:pt modelId="{F90CB421-848C-4449-8256-4D15402D1060}" type="pres">
      <dgm:prSet presAssocID="{30F5C06D-6F6F-4449-813D-DD613C844255}" presName="FourNodes_3_text" presStyleLbl="node1" presStyleIdx="3" presStyleCnt="4">
        <dgm:presLayoutVars>
          <dgm:bulletEnabled val="1"/>
        </dgm:presLayoutVars>
      </dgm:prSet>
      <dgm:spPr/>
    </dgm:pt>
    <dgm:pt modelId="{5801B1A9-110D-426C-827F-DAE65F0F077A}" type="pres">
      <dgm:prSet presAssocID="{30F5C06D-6F6F-4449-813D-DD613C844255}" presName="FourNodes_4_text" presStyleLbl="node1" presStyleIdx="3" presStyleCnt="4">
        <dgm:presLayoutVars>
          <dgm:bulletEnabled val="1"/>
        </dgm:presLayoutVars>
      </dgm:prSet>
      <dgm:spPr/>
    </dgm:pt>
  </dgm:ptLst>
  <dgm:cxnLst>
    <dgm:cxn modelId="{E268720C-3544-4FD4-8F3B-1835333F4E59}" type="presOf" srcId="{80978B75-EA13-4D05-A7A1-A3F117D26CC2}" destId="{46D04E41-4EF1-4F03-AA03-FF50F9C57CBD}" srcOrd="1" destOrd="0" presId="urn:microsoft.com/office/officeart/2005/8/layout/vProcess5"/>
    <dgm:cxn modelId="{F7AE8114-4E13-49B8-9073-183557072204}" type="presOf" srcId="{56B2F727-6B1F-490B-BB4C-8AB1C97A00C5}" destId="{7280B6C8-A0A7-441F-9B80-584B2878A4F8}" srcOrd="0" destOrd="0" presId="urn:microsoft.com/office/officeart/2005/8/layout/vProcess5"/>
    <dgm:cxn modelId="{BEDBF215-45D9-41CC-9E81-2982AEA3CFD0}" type="presOf" srcId="{30F5C06D-6F6F-4449-813D-DD613C844255}" destId="{543216EB-D436-4C53-8C26-4346DE168307}" srcOrd="0" destOrd="0" presId="urn:microsoft.com/office/officeart/2005/8/layout/vProcess5"/>
    <dgm:cxn modelId="{3C126928-6D50-47AE-A4FE-21B3D7740487}" type="presOf" srcId="{2CE8893E-9332-43B3-AA0C-9DA53E0643C5}" destId="{EA70BAF4-7BE0-4AD4-8A01-311FD960A1F4}" srcOrd="0" destOrd="0" presId="urn:microsoft.com/office/officeart/2005/8/layout/vProcess5"/>
    <dgm:cxn modelId="{CB4EBD2B-3012-4DAC-89E6-D99E10B5627E}" srcId="{30F5C06D-6F6F-4449-813D-DD613C844255}" destId="{56B2F727-6B1F-490B-BB4C-8AB1C97A00C5}" srcOrd="2" destOrd="0" parTransId="{72391DF7-D3FB-4536-BAA0-CE27A5D943D1}" sibTransId="{600EC4A8-F34F-4A81-98E6-427071DA6B97}"/>
    <dgm:cxn modelId="{7285A85C-BD4D-44BE-A933-C0DC9D032C58}" type="presOf" srcId="{882F9AFD-79DC-4F13-B376-942FFD69375A}" destId="{5801B1A9-110D-426C-827F-DAE65F0F077A}" srcOrd="1" destOrd="0" presId="urn:microsoft.com/office/officeart/2005/8/layout/vProcess5"/>
    <dgm:cxn modelId="{DA736B50-3595-4E00-AF2D-601752426703}" type="presOf" srcId="{882F9AFD-79DC-4F13-B376-942FFD69375A}" destId="{60FC98D6-DCD5-40D3-9351-74FF8C045529}" srcOrd="0" destOrd="0" presId="urn:microsoft.com/office/officeart/2005/8/layout/vProcess5"/>
    <dgm:cxn modelId="{17B63971-CEC0-4E84-AE6B-CF824D0E7944}" type="presOf" srcId="{2CE8893E-9332-43B3-AA0C-9DA53E0643C5}" destId="{D6A44557-992A-40EF-8225-0378EE8BE7E1}" srcOrd="1" destOrd="0" presId="urn:microsoft.com/office/officeart/2005/8/layout/vProcess5"/>
    <dgm:cxn modelId="{2A4D3876-9C6C-4987-80D2-5C248FFEB011}" srcId="{30F5C06D-6F6F-4449-813D-DD613C844255}" destId="{80978B75-EA13-4D05-A7A1-A3F117D26CC2}" srcOrd="0" destOrd="0" parTransId="{02803DF0-C347-41DA-A0D7-0CE74B2B2E22}" sibTransId="{90F97BED-BA40-4FA9-B858-1BC0127780CC}"/>
    <dgm:cxn modelId="{6170E987-9BA3-4A8B-AE8B-AAD59991F1C9}" type="presOf" srcId="{80978B75-EA13-4D05-A7A1-A3F117D26CC2}" destId="{F464E8E5-5764-4490-903F-1EEAFF24D8CB}" srcOrd="0" destOrd="0" presId="urn:microsoft.com/office/officeart/2005/8/layout/vProcess5"/>
    <dgm:cxn modelId="{A8899494-9BB7-48A5-8DD9-0FB923DC82F5}" srcId="{30F5C06D-6F6F-4449-813D-DD613C844255}" destId="{882F9AFD-79DC-4F13-B376-942FFD69375A}" srcOrd="3" destOrd="0" parTransId="{92D5443A-6731-42BA-90BC-89759C6F6C38}" sibTransId="{0099CFEB-CB38-40BE-A000-8A23E6E86D3A}"/>
    <dgm:cxn modelId="{12966B99-9EDF-4D02-8BD3-D1A09B3C2258}" type="presOf" srcId="{90F97BED-BA40-4FA9-B858-1BC0127780CC}" destId="{88216933-4F69-4653-8D87-58916CA01AAD}" srcOrd="0" destOrd="0" presId="urn:microsoft.com/office/officeart/2005/8/layout/vProcess5"/>
    <dgm:cxn modelId="{FC8566AB-D789-4C64-974E-A2D04BE4543F}" type="presOf" srcId="{3C21A74F-C1E5-43C1-83C7-46CFAE837C6B}" destId="{DC11F069-DBD3-4451-98E4-38C6B9A255CF}" srcOrd="0" destOrd="0" presId="urn:microsoft.com/office/officeart/2005/8/layout/vProcess5"/>
    <dgm:cxn modelId="{D74A19D1-4F15-4048-9E9B-942D3012BEC6}" type="presOf" srcId="{600EC4A8-F34F-4A81-98E6-427071DA6B97}" destId="{AC02E62C-C6F3-42A7-8027-1440741A704A}" srcOrd="0" destOrd="0" presId="urn:microsoft.com/office/officeart/2005/8/layout/vProcess5"/>
    <dgm:cxn modelId="{65C152FB-F78E-467B-BFC3-B2B34EDBA3DB}" type="presOf" srcId="{56B2F727-6B1F-490B-BB4C-8AB1C97A00C5}" destId="{F90CB421-848C-4449-8256-4D15402D1060}" srcOrd="1" destOrd="0" presId="urn:microsoft.com/office/officeart/2005/8/layout/vProcess5"/>
    <dgm:cxn modelId="{B57F1BFC-C62F-4F98-953D-4DA9B0509927}" srcId="{30F5C06D-6F6F-4449-813D-DD613C844255}" destId="{2CE8893E-9332-43B3-AA0C-9DA53E0643C5}" srcOrd="1" destOrd="0" parTransId="{F6D1D37F-2219-4ED4-B0DC-F54CD443101B}" sibTransId="{3C21A74F-C1E5-43C1-83C7-46CFAE837C6B}"/>
    <dgm:cxn modelId="{880D1958-7483-420D-BF07-2C04788537B3}" type="presParOf" srcId="{543216EB-D436-4C53-8C26-4346DE168307}" destId="{DB63F984-DE82-4FE7-ABA6-8D2E90A6A1C8}" srcOrd="0" destOrd="0" presId="urn:microsoft.com/office/officeart/2005/8/layout/vProcess5"/>
    <dgm:cxn modelId="{572B7189-07D7-4368-A438-290E5A56FB08}" type="presParOf" srcId="{543216EB-D436-4C53-8C26-4346DE168307}" destId="{F464E8E5-5764-4490-903F-1EEAFF24D8CB}" srcOrd="1" destOrd="0" presId="urn:microsoft.com/office/officeart/2005/8/layout/vProcess5"/>
    <dgm:cxn modelId="{4F85C139-DE6E-4BC2-B296-1A9FF06388AF}" type="presParOf" srcId="{543216EB-D436-4C53-8C26-4346DE168307}" destId="{EA70BAF4-7BE0-4AD4-8A01-311FD960A1F4}" srcOrd="2" destOrd="0" presId="urn:microsoft.com/office/officeart/2005/8/layout/vProcess5"/>
    <dgm:cxn modelId="{5E9C6F8F-588E-4FDE-AAE0-6556B6AABB32}" type="presParOf" srcId="{543216EB-D436-4C53-8C26-4346DE168307}" destId="{7280B6C8-A0A7-441F-9B80-584B2878A4F8}" srcOrd="3" destOrd="0" presId="urn:microsoft.com/office/officeart/2005/8/layout/vProcess5"/>
    <dgm:cxn modelId="{51C82A9A-8DCC-494A-BB6A-78B80BA97ED3}" type="presParOf" srcId="{543216EB-D436-4C53-8C26-4346DE168307}" destId="{60FC98D6-DCD5-40D3-9351-74FF8C045529}" srcOrd="4" destOrd="0" presId="urn:microsoft.com/office/officeart/2005/8/layout/vProcess5"/>
    <dgm:cxn modelId="{B25EBCF2-68EC-4BFF-8353-AC2CCE40DBFF}" type="presParOf" srcId="{543216EB-D436-4C53-8C26-4346DE168307}" destId="{88216933-4F69-4653-8D87-58916CA01AAD}" srcOrd="5" destOrd="0" presId="urn:microsoft.com/office/officeart/2005/8/layout/vProcess5"/>
    <dgm:cxn modelId="{F49A7C6F-247C-427A-9C29-A955420EAD3B}" type="presParOf" srcId="{543216EB-D436-4C53-8C26-4346DE168307}" destId="{DC11F069-DBD3-4451-98E4-38C6B9A255CF}" srcOrd="6" destOrd="0" presId="urn:microsoft.com/office/officeart/2005/8/layout/vProcess5"/>
    <dgm:cxn modelId="{BE4EB0EC-638A-4B9C-A427-4205295E42AA}" type="presParOf" srcId="{543216EB-D436-4C53-8C26-4346DE168307}" destId="{AC02E62C-C6F3-42A7-8027-1440741A704A}" srcOrd="7" destOrd="0" presId="urn:microsoft.com/office/officeart/2005/8/layout/vProcess5"/>
    <dgm:cxn modelId="{285E972C-42A6-4700-90A8-0433F63AF85A}" type="presParOf" srcId="{543216EB-D436-4C53-8C26-4346DE168307}" destId="{46D04E41-4EF1-4F03-AA03-FF50F9C57CBD}" srcOrd="8" destOrd="0" presId="urn:microsoft.com/office/officeart/2005/8/layout/vProcess5"/>
    <dgm:cxn modelId="{AD6BC139-147F-4DB6-9498-6E039CD0A604}" type="presParOf" srcId="{543216EB-D436-4C53-8C26-4346DE168307}" destId="{D6A44557-992A-40EF-8225-0378EE8BE7E1}" srcOrd="9" destOrd="0" presId="urn:microsoft.com/office/officeart/2005/8/layout/vProcess5"/>
    <dgm:cxn modelId="{4A2A4C79-9668-4555-B2E7-9EC203A00532}" type="presParOf" srcId="{543216EB-D436-4C53-8C26-4346DE168307}" destId="{F90CB421-848C-4449-8256-4D15402D1060}" srcOrd="10" destOrd="0" presId="urn:microsoft.com/office/officeart/2005/8/layout/vProcess5"/>
    <dgm:cxn modelId="{1694C91A-A96D-4543-8C7E-6DB99174B31A}" type="presParOf" srcId="{543216EB-D436-4C53-8C26-4346DE168307}" destId="{5801B1A9-110D-426C-827F-DAE65F0F077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5520B10-8CB9-4ACD-AB04-CD794713DAB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DA9AEF6-D70E-40DC-A8CB-2336C9FED663}">
      <dgm:prSet/>
      <dgm:spPr/>
      <dgm:t>
        <a:bodyPr/>
        <a:lstStyle/>
        <a:p>
          <a:pPr rtl="0"/>
          <a:r>
            <a:rPr lang="en-GB" baseline="0" dirty="0"/>
            <a:t>Sites :-  localised to the distal lower limbs, typically in the </a:t>
          </a:r>
          <a:r>
            <a:rPr lang="en-GB" baseline="0" dirty="0">
              <a:latin typeface="Tw Cen MT" panose="020B0602020104020603"/>
            </a:rPr>
            <a:t>peri malleolar</a:t>
          </a:r>
          <a:r>
            <a:rPr lang="en-GB" baseline="0" dirty="0"/>
            <a:t> area or the dorsum of the foot.</a:t>
          </a:r>
          <a:endParaRPr lang="en-US" dirty="0"/>
        </a:p>
      </dgm:t>
    </dgm:pt>
    <dgm:pt modelId="{096CB0C5-9647-4EFA-B329-3B400F5E611D}" type="parTrans" cxnId="{62E8B1BD-2FC3-42CF-A220-652A041960C5}">
      <dgm:prSet/>
      <dgm:spPr/>
      <dgm:t>
        <a:bodyPr/>
        <a:lstStyle/>
        <a:p>
          <a:endParaRPr lang="en-US"/>
        </a:p>
      </dgm:t>
    </dgm:pt>
    <dgm:pt modelId="{01E6C5AF-8DAB-4F10-AEEE-EC15BA259CCF}" type="sibTrans" cxnId="{62E8B1BD-2FC3-42CF-A220-652A041960C5}">
      <dgm:prSet/>
      <dgm:spPr/>
      <dgm:t>
        <a:bodyPr/>
        <a:lstStyle/>
        <a:p>
          <a:endParaRPr lang="en-US"/>
        </a:p>
      </dgm:t>
    </dgm:pt>
    <dgm:pt modelId="{AC84C16A-B4F8-4B36-AEB9-FE589FA0258C}">
      <dgm:prSet/>
      <dgm:spPr/>
      <dgm:t>
        <a:bodyPr/>
        <a:lstStyle/>
        <a:p>
          <a:r>
            <a:rPr lang="en-GB" baseline="0" dirty="0">
              <a:latin typeface="Tw Cen MT" panose="020B0602020104020603"/>
            </a:rPr>
            <a:t>Unilateral</a:t>
          </a:r>
          <a:r>
            <a:rPr lang="en-GB" baseline="0" dirty="0"/>
            <a:t> or bilateral and symmetrical</a:t>
          </a:r>
          <a:endParaRPr lang="en-US" dirty="0"/>
        </a:p>
      </dgm:t>
    </dgm:pt>
    <dgm:pt modelId="{E5314CC3-6532-4F0A-A8F7-F255D5AF0A2F}" type="parTrans" cxnId="{0D3A2CBC-3951-4204-8740-3BF066461C71}">
      <dgm:prSet/>
      <dgm:spPr/>
      <dgm:t>
        <a:bodyPr/>
        <a:lstStyle/>
        <a:p>
          <a:endParaRPr lang="en-US"/>
        </a:p>
      </dgm:t>
    </dgm:pt>
    <dgm:pt modelId="{2F44CD23-A9F0-4DA9-8538-82580D10F968}" type="sibTrans" cxnId="{0D3A2CBC-3951-4204-8740-3BF066461C71}">
      <dgm:prSet/>
      <dgm:spPr/>
      <dgm:t>
        <a:bodyPr/>
        <a:lstStyle/>
        <a:p>
          <a:endParaRPr lang="en-US"/>
        </a:p>
      </dgm:t>
    </dgm:pt>
    <dgm:pt modelId="{93C25A23-A09B-4806-8361-8D0C16FD1BB3}">
      <dgm:prSet/>
      <dgm:spPr/>
      <dgm:t>
        <a:bodyPr/>
        <a:lstStyle/>
        <a:p>
          <a:r>
            <a:rPr lang="en-GB" baseline="0" dirty="0"/>
            <a:t>Fever can be present.</a:t>
          </a:r>
          <a:endParaRPr lang="en-US" dirty="0"/>
        </a:p>
      </dgm:t>
    </dgm:pt>
    <dgm:pt modelId="{6D4C7CDF-5550-433F-ACFE-6291B01F63EB}" type="parTrans" cxnId="{2DDEFA8C-A28D-41C8-BE31-8D50FDE96353}">
      <dgm:prSet/>
      <dgm:spPr/>
      <dgm:t>
        <a:bodyPr/>
        <a:lstStyle/>
        <a:p>
          <a:endParaRPr lang="en-US"/>
        </a:p>
      </dgm:t>
    </dgm:pt>
    <dgm:pt modelId="{EFF116B6-D1CE-41F0-BC4D-3181BC4C26A9}" type="sibTrans" cxnId="{2DDEFA8C-A28D-41C8-BE31-8D50FDE96353}">
      <dgm:prSet/>
      <dgm:spPr/>
      <dgm:t>
        <a:bodyPr/>
        <a:lstStyle/>
        <a:p>
          <a:endParaRPr lang="en-US"/>
        </a:p>
      </dgm:t>
    </dgm:pt>
    <dgm:pt modelId="{BA7172FC-DEC3-43ED-A3D6-420BCBE0FAD8}">
      <dgm:prSet/>
      <dgm:spPr/>
      <dgm:t>
        <a:bodyPr/>
        <a:lstStyle/>
        <a:p>
          <a:r>
            <a:rPr lang="en-GB" baseline="0" dirty="0"/>
            <a:t>ELE usually regresses spontaneously within 3 days, especially with bed rest.</a:t>
          </a:r>
          <a:endParaRPr lang="en-US" dirty="0"/>
        </a:p>
      </dgm:t>
    </dgm:pt>
    <dgm:pt modelId="{63D3A524-1EBE-4E3D-A413-0271B63D93A7}" type="parTrans" cxnId="{A3B49A32-F1F5-4BFA-A964-0FF923D718D1}">
      <dgm:prSet/>
      <dgm:spPr/>
      <dgm:t>
        <a:bodyPr/>
        <a:lstStyle/>
        <a:p>
          <a:endParaRPr lang="en-US"/>
        </a:p>
      </dgm:t>
    </dgm:pt>
    <dgm:pt modelId="{7284F076-3DB8-4010-9626-4307D9017616}" type="sibTrans" cxnId="{A3B49A32-F1F5-4BFA-A964-0FF923D718D1}">
      <dgm:prSet/>
      <dgm:spPr/>
      <dgm:t>
        <a:bodyPr/>
        <a:lstStyle/>
        <a:p>
          <a:endParaRPr lang="en-US"/>
        </a:p>
      </dgm:t>
    </dgm:pt>
    <dgm:pt modelId="{57322589-1CF0-4871-80E6-80470CB6284D}">
      <dgm:prSet/>
      <dgm:spPr/>
      <dgm:t>
        <a:bodyPr/>
        <a:lstStyle/>
        <a:p>
          <a:r>
            <a:rPr lang="en-GB" baseline="0" dirty="0">
              <a:latin typeface="Tw Cen MT" panose="020B0602020104020603"/>
            </a:rPr>
            <a:t>Patients</a:t>
          </a:r>
          <a:r>
            <a:rPr lang="en-GB" baseline="0" dirty="0"/>
            <a:t> with ELE usually have a more severe disease.</a:t>
          </a:r>
          <a:endParaRPr lang="en-US" dirty="0"/>
        </a:p>
      </dgm:t>
    </dgm:pt>
    <dgm:pt modelId="{67C0D6BD-965A-4B81-A8EA-91BE833917A8}" type="parTrans" cxnId="{09248D51-D89D-4165-9C84-39034DA44FB8}">
      <dgm:prSet/>
      <dgm:spPr/>
      <dgm:t>
        <a:bodyPr/>
        <a:lstStyle/>
        <a:p>
          <a:endParaRPr lang="en-US"/>
        </a:p>
      </dgm:t>
    </dgm:pt>
    <dgm:pt modelId="{740B3562-8CF3-415B-8C16-9C5C71D14E38}" type="sibTrans" cxnId="{09248D51-D89D-4165-9C84-39034DA44FB8}">
      <dgm:prSet/>
      <dgm:spPr/>
      <dgm:t>
        <a:bodyPr/>
        <a:lstStyle/>
        <a:p>
          <a:endParaRPr lang="en-US"/>
        </a:p>
      </dgm:t>
    </dgm:pt>
    <dgm:pt modelId="{B1E02092-91BE-4363-9051-963821D3DD05}" type="pres">
      <dgm:prSet presAssocID="{25520B10-8CB9-4ACD-AB04-CD794713DAB6}" presName="outerComposite" presStyleCnt="0">
        <dgm:presLayoutVars>
          <dgm:chMax val="5"/>
          <dgm:dir/>
          <dgm:resizeHandles val="exact"/>
        </dgm:presLayoutVars>
      </dgm:prSet>
      <dgm:spPr/>
    </dgm:pt>
    <dgm:pt modelId="{C61023CC-7C98-4042-AFA3-FFEA9915025B}" type="pres">
      <dgm:prSet presAssocID="{25520B10-8CB9-4ACD-AB04-CD794713DAB6}" presName="dummyMaxCanvas" presStyleCnt="0">
        <dgm:presLayoutVars/>
      </dgm:prSet>
      <dgm:spPr/>
    </dgm:pt>
    <dgm:pt modelId="{5CF02AF1-4312-49C8-9513-C74291D4D51D}" type="pres">
      <dgm:prSet presAssocID="{25520B10-8CB9-4ACD-AB04-CD794713DAB6}" presName="FiveNodes_1" presStyleLbl="node1" presStyleIdx="0" presStyleCnt="5">
        <dgm:presLayoutVars>
          <dgm:bulletEnabled val="1"/>
        </dgm:presLayoutVars>
      </dgm:prSet>
      <dgm:spPr/>
    </dgm:pt>
    <dgm:pt modelId="{B642F5A3-D483-4E03-B239-039452D6A47D}" type="pres">
      <dgm:prSet presAssocID="{25520B10-8CB9-4ACD-AB04-CD794713DAB6}" presName="FiveNodes_2" presStyleLbl="node1" presStyleIdx="1" presStyleCnt="5">
        <dgm:presLayoutVars>
          <dgm:bulletEnabled val="1"/>
        </dgm:presLayoutVars>
      </dgm:prSet>
      <dgm:spPr/>
    </dgm:pt>
    <dgm:pt modelId="{B76EAA15-D3B7-439C-A6B0-E9F161C09922}" type="pres">
      <dgm:prSet presAssocID="{25520B10-8CB9-4ACD-AB04-CD794713DAB6}" presName="FiveNodes_3" presStyleLbl="node1" presStyleIdx="2" presStyleCnt="5">
        <dgm:presLayoutVars>
          <dgm:bulletEnabled val="1"/>
        </dgm:presLayoutVars>
      </dgm:prSet>
      <dgm:spPr/>
    </dgm:pt>
    <dgm:pt modelId="{F55E69E5-7984-4562-A46F-1968B2C73843}" type="pres">
      <dgm:prSet presAssocID="{25520B10-8CB9-4ACD-AB04-CD794713DAB6}" presName="FiveNodes_4" presStyleLbl="node1" presStyleIdx="3" presStyleCnt="5">
        <dgm:presLayoutVars>
          <dgm:bulletEnabled val="1"/>
        </dgm:presLayoutVars>
      </dgm:prSet>
      <dgm:spPr/>
    </dgm:pt>
    <dgm:pt modelId="{400D747B-635B-4E58-AADF-BFA0911779E4}" type="pres">
      <dgm:prSet presAssocID="{25520B10-8CB9-4ACD-AB04-CD794713DAB6}" presName="FiveNodes_5" presStyleLbl="node1" presStyleIdx="4" presStyleCnt="5">
        <dgm:presLayoutVars>
          <dgm:bulletEnabled val="1"/>
        </dgm:presLayoutVars>
      </dgm:prSet>
      <dgm:spPr/>
    </dgm:pt>
    <dgm:pt modelId="{39273C05-0B04-421D-AD5C-7B14802618D3}" type="pres">
      <dgm:prSet presAssocID="{25520B10-8CB9-4ACD-AB04-CD794713DAB6}" presName="FiveConn_1-2" presStyleLbl="fgAccFollowNode1" presStyleIdx="0" presStyleCnt="4">
        <dgm:presLayoutVars>
          <dgm:bulletEnabled val="1"/>
        </dgm:presLayoutVars>
      </dgm:prSet>
      <dgm:spPr/>
    </dgm:pt>
    <dgm:pt modelId="{DC364CEC-8188-4033-9596-5C9B258C1472}" type="pres">
      <dgm:prSet presAssocID="{25520B10-8CB9-4ACD-AB04-CD794713DAB6}" presName="FiveConn_2-3" presStyleLbl="fgAccFollowNode1" presStyleIdx="1" presStyleCnt="4">
        <dgm:presLayoutVars>
          <dgm:bulletEnabled val="1"/>
        </dgm:presLayoutVars>
      </dgm:prSet>
      <dgm:spPr/>
    </dgm:pt>
    <dgm:pt modelId="{3B74AEB5-E155-4001-B4AB-9055774C9A67}" type="pres">
      <dgm:prSet presAssocID="{25520B10-8CB9-4ACD-AB04-CD794713DAB6}" presName="FiveConn_3-4" presStyleLbl="fgAccFollowNode1" presStyleIdx="2" presStyleCnt="4">
        <dgm:presLayoutVars>
          <dgm:bulletEnabled val="1"/>
        </dgm:presLayoutVars>
      </dgm:prSet>
      <dgm:spPr/>
    </dgm:pt>
    <dgm:pt modelId="{E52E45B0-F87F-4AD8-A622-2214F2EB3227}" type="pres">
      <dgm:prSet presAssocID="{25520B10-8CB9-4ACD-AB04-CD794713DAB6}" presName="FiveConn_4-5" presStyleLbl="fgAccFollowNode1" presStyleIdx="3" presStyleCnt="4">
        <dgm:presLayoutVars>
          <dgm:bulletEnabled val="1"/>
        </dgm:presLayoutVars>
      </dgm:prSet>
      <dgm:spPr/>
    </dgm:pt>
    <dgm:pt modelId="{B5F842E1-2626-4162-B01A-3F463BB4908F}" type="pres">
      <dgm:prSet presAssocID="{25520B10-8CB9-4ACD-AB04-CD794713DAB6}" presName="FiveNodes_1_text" presStyleLbl="node1" presStyleIdx="4" presStyleCnt="5">
        <dgm:presLayoutVars>
          <dgm:bulletEnabled val="1"/>
        </dgm:presLayoutVars>
      </dgm:prSet>
      <dgm:spPr/>
    </dgm:pt>
    <dgm:pt modelId="{3022D985-360A-4EB6-9F5B-28359F018975}" type="pres">
      <dgm:prSet presAssocID="{25520B10-8CB9-4ACD-AB04-CD794713DAB6}" presName="FiveNodes_2_text" presStyleLbl="node1" presStyleIdx="4" presStyleCnt="5">
        <dgm:presLayoutVars>
          <dgm:bulletEnabled val="1"/>
        </dgm:presLayoutVars>
      </dgm:prSet>
      <dgm:spPr/>
    </dgm:pt>
    <dgm:pt modelId="{FDF20BDD-FDFB-467B-86BE-1DD87B36B93B}" type="pres">
      <dgm:prSet presAssocID="{25520B10-8CB9-4ACD-AB04-CD794713DAB6}" presName="FiveNodes_3_text" presStyleLbl="node1" presStyleIdx="4" presStyleCnt="5">
        <dgm:presLayoutVars>
          <dgm:bulletEnabled val="1"/>
        </dgm:presLayoutVars>
      </dgm:prSet>
      <dgm:spPr/>
    </dgm:pt>
    <dgm:pt modelId="{8E7A4A5B-43BC-45FA-BE67-5E42CAAC1891}" type="pres">
      <dgm:prSet presAssocID="{25520B10-8CB9-4ACD-AB04-CD794713DAB6}" presName="FiveNodes_4_text" presStyleLbl="node1" presStyleIdx="4" presStyleCnt="5">
        <dgm:presLayoutVars>
          <dgm:bulletEnabled val="1"/>
        </dgm:presLayoutVars>
      </dgm:prSet>
      <dgm:spPr/>
    </dgm:pt>
    <dgm:pt modelId="{5A2D0049-E266-4F2C-B9CD-D5566E6F2703}" type="pres">
      <dgm:prSet presAssocID="{25520B10-8CB9-4ACD-AB04-CD794713DAB6}" presName="FiveNodes_5_text" presStyleLbl="node1" presStyleIdx="4" presStyleCnt="5">
        <dgm:presLayoutVars>
          <dgm:bulletEnabled val="1"/>
        </dgm:presLayoutVars>
      </dgm:prSet>
      <dgm:spPr/>
    </dgm:pt>
  </dgm:ptLst>
  <dgm:cxnLst>
    <dgm:cxn modelId="{C55E9408-6355-47D4-8E5D-F00FCCFD3D39}" type="presOf" srcId="{57322589-1CF0-4871-80E6-80470CB6284D}" destId="{5A2D0049-E266-4F2C-B9CD-D5566E6F2703}" srcOrd="1" destOrd="0" presId="urn:microsoft.com/office/officeart/2005/8/layout/vProcess5"/>
    <dgm:cxn modelId="{48566C2B-E90D-413F-A540-4753A36C2E0D}" type="presOf" srcId="{25520B10-8CB9-4ACD-AB04-CD794713DAB6}" destId="{B1E02092-91BE-4363-9051-963821D3DD05}" srcOrd="0" destOrd="0" presId="urn:microsoft.com/office/officeart/2005/8/layout/vProcess5"/>
    <dgm:cxn modelId="{5661492F-3D09-4862-BD3D-B27004117F6F}" type="presOf" srcId="{7284F076-3DB8-4010-9626-4307D9017616}" destId="{E52E45B0-F87F-4AD8-A622-2214F2EB3227}" srcOrd="0" destOrd="0" presId="urn:microsoft.com/office/officeart/2005/8/layout/vProcess5"/>
    <dgm:cxn modelId="{86F2B630-B274-4D35-BF02-0DEDAA239DA0}" type="presOf" srcId="{BA7172FC-DEC3-43ED-A3D6-420BCBE0FAD8}" destId="{8E7A4A5B-43BC-45FA-BE67-5E42CAAC1891}" srcOrd="1" destOrd="0" presId="urn:microsoft.com/office/officeart/2005/8/layout/vProcess5"/>
    <dgm:cxn modelId="{A3B49A32-F1F5-4BFA-A964-0FF923D718D1}" srcId="{25520B10-8CB9-4ACD-AB04-CD794713DAB6}" destId="{BA7172FC-DEC3-43ED-A3D6-420BCBE0FAD8}" srcOrd="3" destOrd="0" parTransId="{63D3A524-1EBE-4E3D-A413-0271B63D93A7}" sibTransId="{7284F076-3DB8-4010-9626-4307D9017616}"/>
    <dgm:cxn modelId="{DBDB1E64-3599-4740-AB83-3656A45D5FC9}" type="presOf" srcId="{93C25A23-A09B-4806-8361-8D0C16FD1BB3}" destId="{FDF20BDD-FDFB-467B-86BE-1DD87B36B93B}" srcOrd="1" destOrd="0" presId="urn:microsoft.com/office/officeart/2005/8/layout/vProcess5"/>
    <dgm:cxn modelId="{CF7B9C49-3D1B-4E81-92D7-D8B5DC3045FF}" type="presOf" srcId="{93C25A23-A09B-4806-8361-8D0C16FD1BB3}" destId="{B76EAA15-D3B7-439C-A6B0-E9F161C09922}" srcOrd="0" destOrd="0" presId="urn:microsoft.com/office/officeart/2005/8/layout/vProcess5"/>
    <dgm:cxn modelId="{EB87924B-C5DE-438D-962C-77341CD51FC2}" type="presOf" srcId="{AC84C16A-B4F8-4B36-AEB9-FE589FA0258C}" destId="{3022D985-360A-4EB6-9F5B-28359F018975}" srcOrd="1" destOrd="0" presId="urn:microsoft.com/office/officeart/2005/8/layout/vProcess5"/>
    <dgm:cxn modelId="{09248D51-D89D-4165-9C84-39034DA44FB8}" srcId="{25520B10-8CB9-4ACD-AB04-CD794713DAB6}" destId="{57322589-1CF0-4871-80E6-80470CB6284D}" srcOrd="4" destOrd="0" parTransId="{67C0D6BD-965A-4B81-A8EA-91BE833917A8}" sibTransId="{740B3562-8CF3-415B-8C16-9C5C71D14E38}"/>
    <dgm:cxn modelId="{5FADF580-03F4-4BA5-9109-D87CBC74FDB1}" type="presOf" srcId="{FDA9AEF6-D70E-40DC-A8CB-2336C9FED663}" destId="{B5F842E1-2626-4162-B01A-3F463BB4908F}" srcOrd="1" destOrd="0" presId="urn:microsoft.com/office/officeart/2005/8/layout/vProcess5"/>
    <dgm:cxn modelId="{000BD686-C2F7-4EF6-B22A-D60413B0FED5}" type="presOf" srcId="{2F44CD23-A9F0-4DA9-8538-82580D10F968}" destId="{DC364CEC-8188-4033-9596-5C9B258C1472}" srcOrd="0" destOrd="0" presId="urn:microsoft.com/office/officeart/2005/8/layout/vProcess5"/>
    <dgm:cxn modelId="{2DDEFA8C-A28D-41C8-BE31-8D50FDE96353}" srcId="{25520B10-8CB9-4ACD-AB04-CD794713DAB6}" destId="{93C25A23-A09B-4806-8361-8D0C16FD1BB3}" srcOrd="2" destOrd="0" parTransId="{6D4C7CDF-5550-433F-ACFE-6291B01F63EB}" sibTransId="{EFF116B6-D1CE-41F0-BC4D-3181BC4C26A9}"/>
    <dgm:cxn modelId="{43E66199-102B-4DB2-8E2A-243C5815CC9E}" type="presOf" srcId="{AC84C16A-B4F8-4B36-AEB9-FE589FA0258C}" destId="{B642F5A3-D483-4E03-B239-039452D6A47D}" srcOrd="0" destOrd="0" presId="urn:microsoft.com/office/officeart/2005/8/layout/vProcess5"/>
    <dgm:cxn modelId="{056A91A3-E599-429A-9503-53C74E7519A0}" type="presOf" srcId="{EFF116B6-D1CE-41F0-BC4D-3181BC4C26A9}" destId="{3B74AEB5-E155-4001-B4AB-9055774C9A67}" srcOrd="0" destOrd="0" presId="urn:microsoft.com/office/officeart/2005/8/layout/vProcess5"/>
    <dgm:cxn modelId="{1009D2A9-414E-4FBB-8909-E5937F3CCEB8}" type="presOf" srcId="{01E6C5AF-8DAB-4F10-AEEE-EC15BA259CCF}" destId="{39273C05-0B04-421D-AD5C-7B14802618D3}" srcOrd="0" destOrd="0" presId="urn:microsoft.com/office/officeart/2005/8/layout/vProcess5"/>
    <dgm:cxn modelId="{0D3A2CBC-3951-4204-8740-3BF066461C71}" srcId="{25520B10-8CB9-4ACD-AB04-CD794713DAB6}" destId="{AC84C16A-B4F8-4B36-AEB9-FE589FA0258C}" srcOrd="1" destOrd="0" parTransId="{E5314CC3-6532-4F0A-A8F7-F255D5AF0A2F}" sibTransId="{2F44CD23-A9F0-4DA9-8538-82580D10F968}"/>
    <dgm:cxn modelId="{62E8B1BD-2FC3-42CF-A220-652A041960C5}" srcId="{25520B10-8CB9-4ACD-AB04-CD794713DAB6}" destId="{FDA9AEF6-D70E-40DC-A8CB-2336C9FED663}" srcOrd="0" destOrd="0" parTransId="{096CB0C5-9647-4EFA-B329-3B400F5E611D}" sibTransId="{01E6C5AF-8DAB-4F10-AEEE-EC15BA259CCF}"/>
    <dgm:cxn modelId="{5C095AC3-B055-428D-A23E-04895035236B}" type="presOf" srcId="{57322589-1CF0-4871-80E6-80470CB6284D}" destId="{400D747B-635B-4E58-AADF-BFA0911779E4}" srcOrd="0" destOrd="0" presId="urn:microsoft.com/office/officeart/2005/8/layout/vProcess5"/>
    <dgm:cxn modelId="{42D8A0DB-ACB9-4B7E-A7E5-6E2B52E3A0CA}" type="presOf" srcId="{FDA9AEF6-D70E-40DC-A8CB-2336C9FED663}" destId="{5CF02AF1-4312-49C8-9513-C74291D4D51D}" srcOrd="0" destOrd="0" presId="urn:microsoft.com/office/officeart/2005/8/layout/vProcess5"/>
    <dgm:cxn modelId="{AD4CE5F3-716E-46CA-A1C4-9AA8984BC1B2}" type="presOf" srcId="{BA7172FC-DEC3-43ED-A3D6-420BCBE0FAD8}" destId="{F55E69E5-7984-4562-A46F-1968B2C73843}" srcOrd="0" destOrd="0" presId="urn:microsoft.com/office/officeart/2005/8/layout/vProcess5"/>
    <dgm:cxn modelId="{470384EE-FAAA-4F59-B746-B5CB7D9CCA80}" type="presParOf" srcId="{B1E02092-91BE-4363-9051-963821D3DD05}" destId="{C61023CC-7C98-4042-AFA3-FFEA9915025B}" srcOrd="0" destOrd="0" presId="urn:microsoft.com/office/officeart/2005/8/layout/vProcess5"/>
    <dgm:cxn modelId="{22CD4C05-5E94-4245-998A-15BA76DE8E05}" type="presParOf" srcId="{B1E02092-91BE-4363-9051-963821D3DD05}" destId="{5CF02AF1-4312-49C8-9513-C74291D4D51D}" srcOrd="1" destOrd="0" presId="urn:microsoft.com/office/officeart/2005/8/layout/vProcess5"/>
    <dgm:cxn modelId="{9CA5E3DA-74EA-4D5A-8D6E-8827353F0128}" type="presParOf" srcId="{B1E02092-91BE-4363-9051-963821D3DD05}" destId="{B642F5A3-D483-4E03-B239-039452D6A47D}" srcOrd="2" destOrd="0" presId="urn:microsoft.com/office/officeart/2005/8/layout/vProcess5"/>
    <dgm:cxn modelId="{CBDFB8B5-9564-4C1A-BEDD-42814E2BA1E9}" type="presParOf" srcId="{B1E02092-91BE-4363-9051-963821D3DD05}" destId="{B76EAA15-D3B7-439C-A6B0-E9F161C09922}" srcOrd="3" destOrd="0" presId="urn:microsoft.com/office/officeart/2005/8/layout/vProcess5"/>
    <dgm:cxn modelId="{80774771-7D24-42AA-A49B-F2C8F6541F60}" type="presParOf" srcId="{B1E02092-91BE-4363-9051-963821D3DD05}" destId="{F55E69E5-7984-4562-A46F-1968B2C73843}" srcOrd="4" destOrd="0" presId="urn:microsoft.com/office/officeart/2005/8/layout/vProcess5"/>
    <dgm:cxn modelId="{575066C8-0E33-4A40-90EE-EDC0DBBDCAD4}" type="presParOf" srcId="{B1E02092-91BE-4363-9051-963821D3DD05}" destId="{400D747B-635B-4E58-AADF-BFA0911779E4}" srcOrd="5" destOrd="0" presId="urn:microsoft.com/office/officeart/2005/8/layout/vProcess5"/>
    <dgm:cxn modelId="{57B8B278-6C77-4271-AC27-4D13005E46CA}" type="presParOf" srcId="{B1E02092-91BE-4363-9051-963821D3DD05}" destId="{39273C05-0B04-421D-AD5C-7B14802618D3}" srcOrd="6" destOrd="0" presId="urn:microsoft.com/office/officeart/2005/8/layout/vProcess5"/>
    <dgm:cxn modelId="{565A7FD5-2B01-4261-BAC9-56834C59C5FC}" type="presParOf" srcId="{B1E02092-91BE-4363-9051-963821D3DD05}" destId="{DC364CEC-8188-4033-9596-5C9B258C1472}" srcOrd="7" destOrd="0" presId="urn:microsoft.com/office/officeart/2005/8/layout/vProcess5"/>
    <dgm:cxn modelId="{002817E4-3793-4CC7-AD28-A6A87618C7C3}" type="presParOf" srcId="{B1E02092-91BE-4363-9051-963821D3DD05}" destId="{3B74AEB5-E155-4001-B4AB-9055774C9A67}" srcOrd="8" destOrd="0" presId="urn:microsoft.com/office/officeart/2005/8/layout/vProcess5"/>
    <dgm:cxn modelId="{6E50825B-D7ED-4520-98F4-37A84AEE3D92}" type="presParOf" srcId="{B1E02092-91BE-4363-9051-963821D3DD05}" destId="{E52E45B0-F87F-4AD8-A622-2214F2EB3227}" srcOrd="9" destOrd="0" presId="urn:microsoft.com/office/officeart/2005/8/layout/vProcess5"/>
    <dgm:cxn modelId="{CB2FB83E-C933-4A13-B9D0-7E00545F529F}" type="presParOf" srcId="{B1E02092-91BE-4363-9051-963821D3DD05}" destId="{B5F842E1-2626-4162-B01A-3F463BB4908F}" srcOrd="10" destOrd="0" presId="urn:microsoft.com/office/officeart/2005/8/layout/vProcess5"/>
    <dgm:cxn modelId="{09B300B5-7228-4DC5-96F4-0D6B740D9B54}" type="presParOf" srcId="{B1E02092-91BE-4363-9051-963821D3DD05}" destId="{3022D985-360A-4EB6-9F5B-28359F018975}" srcOrd="11" destOrd="0" presId="urn:microsoft.com/office/officeart/2005/8/layout/vProcess5"/>
    <dgm:cxn modelId="{DAEC85C4-D384-4770-B03D-2C331BE5A542}" type="presParOf" srcId="{B1E02092-91BE-4363-9051-963821D3DD05}" destId="{FDF20BDD-FDFB-467B-86BE-1DD87B36B93B}" srcOrd="12" destOrd="0" presId="urn:microsoft.com/office/officeart/2005/8/layout/vProcess5"/>
    <dgm:cxn modelId="{83E2730E-B0E4-40E2-BCB9-3DF11987E402}" type="presParOf" srcId="{B1E02092-91BE-4363-9051-963821D3DD05}" destId="{8E7A4A5B-43BC-45FA-BE67-5E42CAAC1891}" srcOrd="13" destOrd="0" presId="urn:microsoft.com/office/officeart/2005/8/layout/vProcess5"/>
    <dgm:cxn modelId="{32AE326B-19C1-4883-B905-A7D060726C92}" type="presParOf" srcId="{B1E02092-91BE-4363-9051-963821D3DD05}" destId="{5A2D0049-E266-4F2C-B9CD-D5566E6F270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0B6C061-F244-4A7D-AEA8-04BDD92FC68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AE5AB42-E419-439D-8AEF-1C65B9D9A1A0}">
      <dgm:prSet/>
      <dgm:spPr/>
      <dgm:t>
        <a:bodyPr/>
        <a:lstStyle/>
        <a:p>
          <a:pPr rtl="0"/>
          <a:r>
            <a:rPr lang="en-GB" baseline="0">
              <a:latin typeface="Tw Cen MT" panose="020B0602020104020603"/>
            </a:rPr>
            <a:t>Acute </a:t>
          </a:r>
          <a:r>
            <a:rPr lang="en-GB" baseline="0"/>
            <a:t>scrotal inflammation.</a:t>
          </a:r>
          <a:endParaRPr lang="en-US"/>
        </a:p>
      </dgm:t>
    </dgm:pt>
    <dgm:pt modelId="{33B197E7-BD6A-41BF-AE2F-3528EFAC9FFA}" type="parTrans" cxnId="{16BE8ADA-7247-4CF3-A75B-155DB8290D86}">
      <dgm:prSet/>
      <dgm:spPr/>
      <dgm:t>
        <a:bodyPr/>
        <a:lstStyle/>
        <a:p>
          <a:endParaRPr lang="en-US"/>
        </a:p>
      </dgm:t>
    </dgm:pt>
    <dgm:pt modelId="{14570546-E834-44D2-AF62-177B484D36AE}" type="sibTrans" cxnId="{16BE8ADA-7247-4CF3-A75B-155DB8290D86}">
      <dgm:prSet/>
      <dgm:spPr/>
      <dgm:t>
        <a:bodyPr/>
        <a:lstStyle/>
        <a:p>
          <a:endParaRPr lang="en-US"/>
        </a:p>
      </dgm:t>
    </dgm:pt>
    <dgm:pt modelId="{100C8E48-A6B7-4836-B693-884EAF87A724}">
      <dgm:prSet/>
      <dgm:spPr/>
      <dgm:t>
        <a:bodyPr/>
        <a:lstStyle/>
        <a:p>
          <a:r>
            <a:rPr lang="en-GB" baseline="0">
              <a:latin typeface="Tw Cen MT" panose="020B0602020104020603"/>
            </a:rPr>
            <a:t>Localised</a:t>
          </a:r>
          <a:r>
            <a:rPr lang="en-GB" baseline="0"/>
            <a:t> redness of the face or of the palmoplantar regions with secondary desquamation.</a:t>
          </a:r>
          <a:endParaRPr lang="en-US"/>
        </a:p>
      </dgm:t>
    </dgm:pt>
    <dgm:pt modelId="{D7D790B6-6284-488F-B414-448529BADC2C}" type="parTrans" cxnId="{8385BACB-802D-4008-977F-C262A97C9D7E}">
      <dgm:prSet/>
      <dgm:spPr/>
      <dgm:t>
        <a:bodyPr/>
        <a:lstStyle/>
        <a:p>
          <a:endParaRPr lang="en-US"/>
        </a:p>
      </dgm:t>
    </dgm:pt>
    <dgm:pt modelId="{D272BB67-931F-4003-8826-27B3FF73F445}" type="sibTrans" cxnId="{8385BACB-802D-4008-977F-C262A97C9D7E}">
      <dgm:prSet/>
      <dgm:spPr/>
      <dgm:t>
        <a:bodyPr/>
        <a:lstStyle/>
        <a:p>
          <a:endParaRPr lang="en-US"/>
        </a:p>
      </dgm:t>
    </dgm:pt>
    <dgm:pt modelId="{F6F08496-5E72-4668-A22A-1B3C760A2515}">
      <dgm:prSet/>
      <dgm:spPr/>
      <dgm:t>
        <a:bodyPr/>
        <a:lstStyle/>
        <a:p>
          <a:r>
            <a:rPr lang="en-GB" baseline="0">
              <a:latin typeface="Tw Cen MT" panose="020B0602020104020603"/>
            </a:rPr>
            <a:t>Non-vasculitic</a:t>
          </a:r>
          <a:r>
            <a:rPr lang="en-GB" baseline="0"/>
            <a:t> purpura on the face, trunk and extremities or </a:t>
          </a:r>
          <a:r>
            <a:rPr lang="en-GB" baseline="0" err="1"/>
            <a:t>vasculitic</a:t>
          </a:r>
          <a:r>
            <a:rPr lang="en-GB" baseline="0"/>
            <a:t> purpura related to IgA vasculitis (Henoch–Schönlein) or polyarteritis nodosa</a:t>
          </a:r>
          <a:r>
            <a:rPr lang="en-GB">
              <a:latin typeface="Tw Cen MT" panose="020B0602020104020603"/>
            </a:rPr>
            <a:t>.</a:t>
          </a:r>
          <a:endParaRPr lang="en-US"/>
        </a:p>
      </dgm:t>
    </dgm:pt>
    <dgm:pt modelId="{231A61DE-C750-45FA-A826-296E940F1B9D}" type="parTrans" cxnId="{58526234-D2E6-4441-8890-C75264B5E126}">
      <dgm:prSet/>
      <dgm:spPr/>
      <dgm:t>
        <a:bodyPr/>
        <a:lstStyle/>
        <a:p>
          <a:endParaRPr lang="en-US"/>
        </a:p>
      </dgm:t>
    </dgm:pt>
    <dgm:pt modelId="{0950D4F6-3CA8-4CB8-8E92-96FE67965297}" type="sibTrans" cxnId="{58526234-D2E6-4441-8890-C75264B5E126}">
      <dgm:prSet/>
      <dgm:spPr/>
      <dgm:t>
        <a:bodyPr/>
        <a:lstStyle/>
        <a:p>
          <a:endParaRPr lang="en-US"/>
        </a:p>
      </dgm:t>
    </dgm:pt>
    <dgm:pt modelId="{62E39625-36F0-4A22-9EB2-AB15ED58F823}">
      <dgm:prSet phldr="0"/>
      <dgm:spPr/>
      <dgm:t>
        <a:bodyPr/>
        <a:lstStyle/>
        <a:p>
          <a:pPr rtl="0"/>
          <a:r>
            <a:rPr lang="en-GB">
              <a:latin typeface="Tw Cen MT" panose="020B0602020104020603"/>
            </a:rPr>
            <a:t>Patients </a:t>
          </a:r>
          <a:r>
            <a:rPr lang="en-GB"/>
            <a:t>with </a:t>
          </a:r>
          <a:r>
            <a:rPr lang="en-GB">
              <a:latin typeface="Tw Cen MT" panose="020B0602020104020603"/>
            </a:rPr>
            <a:t>FMF are at increased risk</a:t>
          </a:r>
          <a:r>
            <a:rPr lang="en-GB"/>
            <a:t> of vasculitis</a:t>
          </a:r>
          <a:endParaRPr lang="en-GB" dirty="0"/>
        </a:p>
      </dgm:t>
    </dgm:pt>
    <dgm:pt modelId="{F7352862-E2A4-4247-93C0-7C4365D34BD4}" type="parTrans" cxnId="{69A506E3-45D7-4366-8C35-D7557FFF4AB3}">
      <dgm:prSet/>
      <dgm:spPr/>
    </dgm:pt>
    <dgm:pt modelId="{7E6554CE-EC62-40FF-A672-1FF97AFDE0A7}" type="sibTrans" cxnId="{69A506E3-45D7-4366-8C35-D7557FFF4AB3}">
      <dgm:prSet/>
      <dgm:spPr/>
    </dgm:pt>
    <dgm:pt modelId="{3BD38B92-B945-4F24-A102-246F54BA0E0A}" type="pres">
      <dgm:prSet presAssocID="{F0B6C061-F244-4A7D-AEA8-04BDD92FC68F}" presName="linear" presStyleCnt="0">
        <dgm:presLayoutVars>
          <dgm:animLvl val="lvl"/>
          <dgm:resizeHandles val="exact"/>
        </dgm:presLayoutVars>
      </dgm:prSet>
      <dgm:spPr/>
    </dgm:pt>
    <dgm:pt modelId="{787AA22E-A764-42D6-852D-F050D453B5AB}" type="pres">
      <dgm:prSet presAssocID="{CAE5AB42-E419-439D-8AEF-1C65B9D9A1A0}" presName="parentText" presStyleLbl="node1" presStyleIdx="0" presStyleCnt="4">
        <dgm:presLayoutVars>
          <dgm:chMax val="0"/>
          <dgm:bulletEnabled val="1"/>
        </dgm:presLayoutVars>
      </dgm:prSet>
      <dgm:spPr/>
    </dgm:pt>
    <dgm:pt modelId="{6BBA5B7E-DA6C-4697-BF83-B7A9F10F4FF0}" type="pres">
      <dgm:prSet presAssocID="{14570546-E834-44D2-AF62-177B484D36AE}" presName="spacer" presStyleCnt="0"/>
      <dgm:spPr/>
    </dgm:pt>
    <dgm:pt modelId="{1BE2D23D-B6D1-4827-B6B5-A0B19A9EE387}" type="pres">
      <dgm:prSet presAssocID="{100C8E48-A6B7-4836-B693-884EAF87A724}" presName="parentText" presStyleLbl="node1" presStyleIdx="1" presStyleCnt="4">
        <dgm:presLayoutVars>
          <dgm:chMax val="0"/>
          <dgm:bulletEnabled val="1"/>
        </dgm:presLayoutVars>
      </dgm:prSet>
      <dgm:spPr/>
    </dgm:pt>
    <dgm:pt modelId="{49D5E3DC-69FB-46C7-84BE-E052FDC0E873}" type="pres">
      <dgm:prSet presAssocID="{D272BB67-931F-4003-8826-27B3FF73F445}" presName="spacer" presStyleCnt="0"/>
      <dgm:spPr/>
    </dgm:pt>
    <dgm:pt modelId="{BCB69B08-5762-4B4D-82E5-676FAAFF0B68}" type="pres">
      <dgm:prSet presAssocID="{F6F08496-5E72-4668-A22A-1B3C760A2515}" presName="parentText" presStyleLbl="node1" presStyleIdx="2" presStyleCnt="4">
        <dgm:presLayoutVars>
          <dgm:chMax val="0"/>
          <dgm:bulletEnabled val="1"/>
        </dgm:presLayoutVars>
      </dgm:prSet>
      <dgm:spPr/>
    </dgm:pt>
    <dgm:pt modelId="{96536298-1990-4FF3-BFEE-E1EDAE155C39}" type="pres">
      <dgm:prSet presAssocID="{0950D4F6-3CA8-4CB8-8E92-96FE67965297}" presName="spacer" presStyleCnt="0"/>
      <dgm:spPr/>
    </dgm:pt>
    <dgm:pt modelId="{72D9F9BB-2D87-4EF8-8E7B-DD8C218AC558}" type="pres">
      <dgm:prSet presAssocID="{62E39625-36F0-4A22-9EB2-AB15ED58F823}" presName="parentText" presStyleLbl="node1" presStyleIdx="3" presStyleCnt="4">
        <dgm:presLayoutVars>
          <dgm:chMax val="0"/>
          <dgm:bulletEnabled val="1"/>
        </dgm:presLayoutVars>
      </dgm:prSet>
      <dgm:spPr/>
    </dgm:pt>
  </dgm:ptLst>
  <dgm:cxnLst>
    <dgm:cxn modelId="{278A3907-FD8B-4217-8603-C5A340850999}" type="presOf" srcId="{F6F08496-5E72-4668-A22A-1B3C760A2515}" destId="{BCB69B08-5762-4B4D-82E5-676FAAFF0B68}" srcOrd="0" destOrd="0" presId="urn:microsoft.com/office/officeart/2005/8/layout/vList2"/>
    <dgm:cxn modelId="{58526234-D2E6-4441-8890-C75264B5E126}" srcId="{F0B6C061-F244-4A7D-AEA8-04BDD92FC68F}" destId="{F6F08496-5E72-4668-A22A-1B3C760A2515}" srcOrd="2" destOrd="0" parTransId="{231A61DE-C750-45FA-A826-296E940F1B9D}" sibTransId="{0950D4F6-3CA8-4CB8-8E92-96FE67965297}"/>
    <dgm:cxn modelId="{A1C6074A-FD4A-4B63-A993-7F9454438378}" type="presOf" srcId="{F0B6C061-F244-4A7D-AEA8-04BDD92FC68F}" destId="{3BD38B92-B945-4F24-A102-246F54BA0E0A}" srcOrd="0" destOrd="0" presId="urn:microsoft.com/office/officeart/2005/8/layout/vList2"/>
    <dgm:cxn modelId="{B956FC72-F413-481E-BED1-F86F267755E6}" type="presOf" srcId="{CAE5AB42-E419-439D-8AEF-1C65B9D9A1A0}" destId="{787AA22E-A764-42D6-852D-F050D453B5AB}" srcOrd="0" destOrd="0" presId="urn:microsoft.com/office/officeart/2005/8/layout/vList2"/>
    <dgm:cxn modelId="{9157E59F-7345-4882-90A8-C22078F98073}" type="presOf" srcId="{100C8E48-A6B7-4836-B693-884EAF87A724}" destId="{1BE2D23D-B6D1-4827-B6B5-A0B19A9EE387}" srcOrd="0" destOrd="0" presId="urn:microsoft.com/office/officeart/2005/8/layout/vList2"/>
    <dgm:cxn modelId="{8385BACB-802D-4008-977F-C262A97C9D7E}" srcId="{F0B6C061-F244-4A7D-AEA8-04BDD92FC68F}" destId="{100C8E48-A6B7-4836-B693-884EAF87A724}" srcOrd="1" destOrd="0" parTransId="{D7D790B6-6284-488F-B414-448529BADC2C}" sibTransId="{D272BB67-931F-4003-8826-27B3FF73F445}"/>
    <dgm:cxn modelId="{457A2ED1-EBD3-4D27-9E04-F5CE62CF8E46}" type="presOf" srcId="{62E39625-36F0-4A22-9EB2-AB15ED58F823}" destId="{72D9F9BB-2D87-4EF8-8E7B-DD8C218AC558}" srcOrd="0" destOrd="0" presId="urn:microsoft.com/office/officeart/2005/8/layout/vList2"/>
    <dgm:cxn modelId="{16BE8ADA-7247-4CF3-A75B-155DB8290D86}" srcId="{F0B6C061-F244-4A7D-AEA8-04BDD92FC68F}" destId="{CAE5AB42-E419-439D-8AEF-1C65B9D9A1A0}" srcOrd="0" destOrd="0" parTransId="{33B197E7-BD6A-41BF-AE2F-3528EFAC9FFA}" sibTransId="{14570546-E834-44D2-AF62-177B484D36AE}"/>
    <dgm:cxn modelId="{69A506E3-45D7-4366-8C35-D7557FFF4AB3}" srcId="{F0B6C061-F244-4A7D-AEA8-04BDD92FC68F}" destId="{62E39625-36F0-4A22-9EB2-AB15ED58F823}" srcOrd="3" destOrd="0" parTransId="{F7352862-E2A4-4247-93C0-7C4365D34BD4}" sibTransId="{7E6554CE-EC62-40FF-A672-1FF97AFDE0A7}"/>
    <dgm:cxn modelId="{A4438129-2EDC-405B-924B-BBDC6A1578FD}" type="presParOf" srcId="{3BD38B92-B945-4F24-A102-246F54BA0E0A}" destId="{787AA22E-A764-42D6-852D-F050D453B5AB}" srcOrd="0" destOrd="0" presId="urn:microsoft.com/office/officeart/2005/8/layout/vList2"/>
    <dgm:cxn modelId="{8C77FA34-9F65-4EA0-99AC-D23E8B50D5EF}" type="presParOf" srcId="{3BD38B92-B945-4F24-A102-246F54BA0E0A}" destId="{6BBA5B7E-DA6C-4697-BF83-B7A9F10F4FF0}" srcOrd="1" destOrd="0" presId="urn:microsoft.com/office/officeart/2005/8/layout/vList2"/>
    <dgm:cxn modelId="{28A56907-0A61-48DE-9AAF-BD9A6734C701}" type="presParOf" srcId="{3BD38B92-B945-4F24-A102-246F54BA0E0A}" destId="{1BE2D23D-B6D1-4827-B6B5-A0B19A9EE387}" srcOrd="2" destOrd="0" presId="urn:microsoft.com/office/officeart/2005/8/layout/vList2"/>
    <dgm:cxn modelId="{F4DE3AD2-0885-491C-A8EC-E3840DDB03F0}" type="presParOf" srcId="{3BD38B92-B945-4F24-A102-246F54BA0E0A}" destId="{49D5E3DC-69FB-46C7-84BE-E052FDC0E873}" srcOrd="3" destOrd="0" presId="urn:microsoft.com/office/officeart/2005/8/layout/vList2"/>
    <dgm:cxn modelId="{313476BD-B143-49EB-8EFF-3F8382B42628}" type="presParOf" srcId="{3BD38B92-B945-4F24-A102-246F54BA0E0A}" destId="{BCB69B08-5762-4B4D-82E5-676FAAFF0B68}" srcOrd="4" destOrd="0" presId="urn:microsoft.com/office/officeart/2005/8/layout/vList2"/>
    <dgm:cxn modelId="{D4AFE6B3-7A25-428D-985C-65AE7D4AD8EA}" type="presParOf" srcId="{3BD38B92-B945-4F24-A102-246F54BA0E0A}" destId="{96536298-1990-4FF3-BFEE-E1EDAE155C39}" srcOrd="5" destOrd="0" presId="urn:microsoft.com/office/officeart/2005/8/layout/vList2"/>
    <dgm:cxn modelId="{B569C52D-CD30-42F6-A5C7-0C5734B63C85}" type="presParOf" srcId="{3BD38B92-B945-4F24-A102-246F54BA0E0A}" destId="{72D9F9BB-2D87-4EF8-8E7B-DD8C218AC55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2432130-EA9C-4CB0-9A74-C035730EAC6D}"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9D03AD21-BB95-49B1-B761-80562C7890B2}">
      <dgm:prSet/>
      <dgm:spPr/>
      <dgm:t>
        <a:bodyPr/>
        <a:lstStyle/>
        <a:p>
          <a:r>
            <a:rPr lang="en-GB"/>
            <a:t>≥1 major criteria, or ≥2 minor criteria.</a:t>
          </a:r>
          <a:endParaRPr lang="en-US"/>
        </a:p>
      </dgm:t>
    </dgm:pt>
    <dgm:pt modelId="{C8E26A07-A039-45D5-9F53-ACFC7DE0D023}" type="parTrans" cxnId="{C61CBAB4-0B8B-4716-B154-D96ED1094864}">
      <dgm:prSet/>
      <dgm:spPr/>
      <dgm:t>
        <a:bodyPr/>
        <a:lstStyle/>
        <a:p>
          <a:endParaRPr lang="en-US"/>
        </a:p>
      </dgm:t>
    </dgm:pt>
    <dgm:pt modelId="{1C8F4771-2CA4-4A1F-ACAF-88A01D3F74DD}" type="sibTrans" cxnId="{C61CBAB4-0B8B-4716-B154-D96ED1094864}">
      <dgm:prSet/>
      <dgm:spPr/>
      <dgm:t>
        <a:bodyPr/>
        <a:lstStyle/>
        <a:p>
          <a:endParaRPr lang="en-US"/>
        </a:p>
      </dgm:t>
    </dgm:pt>
    <dgm:pt modelId="{D9DFF0A1-286C-463F-93B2-364B295D12B4}">
      <dgm:prSet/>
      <dgm:spPr/>
      <dgm:t>
        <a:bodyPr/>
        <a:lstStyle/>
        <a:p>
          <a:r>
            <a:rPr lang="en-GB"/>
            <a:t>≥1 minor criterion plus ≥5 supportive criteria.</a:t>
          </a:r>
          <a:endParaRPr lang="en-US"/>
        </a:p>
      </dgm:t>
    </dgm:pt>
    <dgm:pt modelId="{85C6322B-1F54-40F3-86BA-585BC62ECB70}" type="parTrans" cxnId="{D8CDFD0E-209A-4F5A-B886-60C6C6FB0527}">
      <dgm:prSet/>
      <dgm:spPr/>
      <dgm:t>
        <a:bodyPr/>
        <a:lstStyle/>
        <a:p>
          <a:endParaRPr lang="en-US"/>
        </a:p>
      </dgm:t>
    </dgm:pt>
    <dgm:pt modelId="{B11B8A9C-3A50-488A-95D3-EF0FF95BD544}" type="sibTrans" cxnId="{D8CDFD0E-209A-4F5A-B886-60C6C6FB0527}">
      <dgm:prSet/>
      <dgm:spPr/>
      <dgm:t>
        <a:bodyPr/>
        <a:lstStyle/>
        <a:p>
          <a:endParaRPr lang="en-US"/>
        </a:p>
      </dgm:t>
    </dgm:pt>
    <dgm:pt modelId="{89101534-CE46-4980-B109-4F8162ED4618}">
      <dgm:prSet/>
      <dgm:spPr/>
      <dgm:t>
        <a:bodyPr/>
        <a:lstStyle/>
        <a:p>
          <a:r>
            <a:rPr lang="en-GB"/>
            <a:t>≥1 minor criterion plus ≥4 of the 5 supportive criteria.</a:t>
          </a:r>
          <a:endParaRPr lang="en-US"/>
        </a:p>
      </dgm:t>
    </dgm:pt>
    <dgm:pt modelId="{625D4793-422C-4346-AD19-6C8B94BBE9A7}" type="parTrans" cxnId="{3D69AB07-0C8D-4A80-83B6-F9D4607708E7}">
      <dgm:prSet/>
      <dgm:spPr/>
      <dgm:t>
        <a:bodyPr/>
        <a:lstStyle/>
        <a:p>
          <a:endParaRPr lang="en-US"/>
        </a:p>
      </dgm:t>
    </dgm:pt>
    <dgm:pt modelId="{6F28A3C8-56F6-493D-A10E-44800225B525}" type="sibTrans" cxnId="{3D69AB07-0C8D-4A80-83B6-F9D4607708E7}">
      <dgm:prSet/>
      <dgm:spPr/>
      <dgm:t>
        <a:bodyPr/>
        <a:lstStyle/>
        <a:p>
          <a:endParaRPr lang="en-US"/>
        </a:p>
      </dgm:t>
    </dgm:pt>
    <dgm:pt modelId="{471F7392-E9D9-458C-A109-5D8A311C2ADD}">
      <dgm:prSet/>
      <dgm:spPr/>
      <dgm:t>
        <a:bodyPr/>
        <a:lstStyle/>
        <a:p>
          <a:r>
            <a:rPr lang="en-GB"/>
            <a:t>Typical attacks are defined as recurrent (≥3 of the same type), febrile (rectal temperature of 38∘C or higher) and short (lasting between 12 h and 3 days).</a:t>
          </a:r>
          <a:endParaRPr lang="en-US"/>
        </a:p>
      </dgm:t>
    </dgm:pt>
    <dgm:pt modelId="{16E22DA0-F536-4719-83A8-17EDBEFD10CA}" type="parTrans" cxnId="{D32C142E-F45A-4AF4-AF85-44FDC8B9E890}">
      <dgm:prSet/>
      <dgm:spPr/>
      <dgm:t>
        <a:bodyPr/>
        <a:lstStyle/>
        <a:p>
          <a:endParaRPr lang="en-US"/>
        </a:p>
      </dgm:t>
    </dgm:pt>
    <dgm:pt modelId="{92079101-6EFD-4A78-8230-0AB3B092CD0D}" type="sibTrans" cxnId="{D32C142E-F45A-4AF4-AF85-44FDC8B9E890}">
      <dgm:prSet/>
      <dgm:spPr/>
      <dgm:t>
        <a:bodyPr/>
        <a:lstStyle/>
        <a:p>
          <a:endParaRPr lang="en-US"/>
        </a:p>
      </dgm:t>
    </dgm:pt>
    <dgm:pt modelId="{1382DF30-47AC-42D5-832D-AB264607E431}" type="pres">
      <dgm:prSet presAssocID="{32432130-EA9C-4CB0-9A74-C035730EAC6D}" presName="outerComposite" presStyleCnt="0">
        <dgm:presLayoutVars>
          <dgm:chMax val="5"/>
          <dgm:dir/>
          <dgm:resizeHandles val="exact"/>
        </dgm:presLayoutVars>
      </dgm:prSet>
      <dgm:spPr/>
    </dgm:pt>
    <dgm:pt modelId="{58F85B42-E21E-42A3-BB4A-54A11A3C05B4}" type="pres">
      <dgm:prSet presAssocID="{32432130-EA9C-4CB0-9A74-C035730EAC6D}" presName="dummyMaxCanvas" presStyleCnt="0">
        <dgm:presLayoutVars/>
      </dgm:prSet>
      <dgm:spPr/>
    </dgm:pt>
    <dgm:pt modelId="{3182E1BA-BAEA-4E23-BFD3-E61E18B12A1C}" type="pres">
      <dgm:prSet presAssocID="{32432130-EA9C-4CB0-9A74-C035730EAC6D}" presName="FourNodes_1" presStyleLbl="node1" presStyleIdx="0" presStyleCnt="4">
        <dgm:presLayoutVars>
          <dgm:bulletEnabled val="1"/>
        </dgm:presLayoutVars>
      </dgm:prSet>
      <dgm:spPr/>
    </dgm:pt>
    <dgm:pt modelId="{0AAE2893-50CE-4CE0-9E6A-CBBB3A12D3BC}" type="pres">
      <dgm:prSet presAssocID="{32432130-EA9C-4CB0-9A74-C035730EAC6D}" presName="FourNodes_2" presStyleLbl="node1" presStyleIdx="1" presStyleCnt="4">
        <dgm:presLayoutVars>
          <dgm:bulletEnabled val="1"/>
        </dgm:presLayoutVars>
      </dgm:prSet>
      <dgm:spPr/>
    </dgm:pt>
    <dgm:pt modelId="{82F3B1D4-2FA4-47C4-BDE6-41C5863E8698}" type="pres">
      <dgm:prSet presAssocID="{32432130-EA9C-4CB0-9A74-C035730EAC6D}" presName="FourNodes_3" presStyleLbl="node1" presStyleIdx="2" presStyleCnt="4">
        <dgm:presLayoutVars>
          <dgm:bulletEnabled val="1"/>
        </dgm:presLayoutVars>
      </dgm:prSet>
      <dgm:spPr/>
    </dgm:pt>
    <dgm:pt modelId="{0A0E34E2-A1DA-40A5-99A9-3F18665B191F}" type="pres">
      <dgm:prSet presAssocID="{32432130-EA9C-4CB0-9A74-C035730EAC6D}" presName="FourNodes_4" presStyleLbl="node1" presStyleIdx="3" presStyleCnt="4">
        <dgm:presLayoutVars>
          <dgm:bulletEnabled val="1"/>
        </dgm:presLayoutVars>
      </dgm:prSet>
      <dgm:spPr/>
    </dgm:pt>
    <dgm:pt modelId="{A1D508EB-258A-4796-B7AC-EEA2A553DB5D}" type="pres">
      <dgm:prSet presAssocID="{32432130-EA9C-4CB0-9A74-C035730EAC6D}" presName="FourConn_1-2" presStyleLbl="fgAccFollowNode1" presStyleIdx="0" presStyleCnt="3">
        <dgm:presLayoutVars>
          <dgm:bulletEnabled val="1"/>
        </dgm:presLayoutVars>
      </dgm:prSet>
      <dgm:spPr/>
    </dgm:pt>
    <dgm:pt modelId="{500C60D8-AD99-48BE-ABE8-E6A3E0CB630A}" type="pres">
      <dgm:prSet presAssocID="{32432130-EA9C-4CB0-9A74-C035730EAC6D}" presName="FourConn_2-3" presStyleLbl="fgAccFollowNode1" presStyleIdx="1" presStyleCnt="3">
        <dgm:presLayoutVars>
          <dgm:bulletEnabled val="1"/>
        </dgm:presLayoutVars>
      </dgm:prSet>
      <dgm:spPr/>
    </dgm:pt>
    <dgm:pt modelId="{581AAB3E-21B8-48DD-A1ED-01C7B76BA24F}" type="pres">
      <dgm:prSet presAssocID="{32432130-EA9C-4CB0-9A74-C035730EAC6D}" presName="FourConn_3-4" presStyleLbl="fgAccFollowNode1" presStyleIdx="2" presStyleCnt="3">
        <dgm:presLayoutVars>
          <dgm:bulletEnabled val="1"/>
        </dgm:presLayoutVars>
      </dgm:prSet>
      <dgm:spPr/>
    </dgm:pt>
    <dgm:pt modelId="{0AC236E5-CC0A-4856-9DD9-2AB5FA35D58D}" type="pres">
      <dgm:prSet presAssocID="{32432130-EA9C-4CB0-9A74-C035730EAC6D}" presName="FourNodes_1_text" presStyleLbl="node1" presStyleIdx="3" presStyleCnt="4">
        <dgm:presLayoutVars>
          <dgm:bulletEnabled val="1"/>
        </dgm:presLayoutVars>
      </dgm:prSet>
      <dgm:spPr/>
    </dgm:pt>
    <dgm:pt modelId="{D8BC8C34-B39D-4317-9E7A-509F7F34D71B}" type="pres">
      <dgm:prSet presAssocID="{32432130-EA9C-4CB0-9A74-C035730EAC6D}" presName="FourNodes_2_text" presStyleLbl="node1" presStyleIdx="3" presStyleCnt="4">
        <dgm:presLayoutVars>
          <dgm:bulletEnabled val="1"/>
        </dgm:presLayoutVars>
      </dgm:prSet>
      <dgm:spPr/>
    </dgm:pt>
    <dgm:pt modelId="{BAF276F5-0A26-48AC-A531-A32A9D86E7F4}" type="pres">
      <dgm:prSet presAssocID="{32432130-EA9C-4CB0-9A74-C035730EAC6D}" presName="FourNodes_3_text" presStyleLbl="node1" presStyleIdx="3" presStyleCnt="4">
        <dgm:presLayoutVars>
          <dgm:bulletEnabled val="1"/>
        </dgm:presLayoutVars>
      </dgm:prSet>
      <dgm:spPr/>
    </dgm:pt>
    <dgm:pt modelId="{8F0ED638-9D14-43EF-AB2E-411F06A341A6}" type="pres">
      <dgm:prSet presAssocID="{32432130-EA9C-4CB0-9A74-C035730EAC6D}" presName="FourNodes_4_text" presStyleLbl="node1" presStyleIdx="3" presStyleCnt="4">
        <dgm:presLayoutVars>
          <dgm:bulletEnabled val="1"/>
        </dgm:presLayoutVars>
      </dgm:prSet>
      <dgm:spPr/>
    </dgm:pt>
  </dgm:ptLst>
  <dgm:cxnLst>
    <dgm:cxn modelId="{4C250E04-6AEF-40E9-9AF6-A21D938864F8}" type="presOf" srcId="{D9DFF0A1-286C-463F-93B2-364B295D12B4}" destId="{0AAE2893-50CE-4CE0-9E6A-CBBB3A12D3BC}" srcOrd="0" destOrd="0" presId="urn:microsoft.com/office/officeart/2005/8/layout/vProcess5"/>
    <dgm:cxn modelId="{3D69AB07-0C8D-4A80-83B6-F9D4607708E7}" srcId="{32432130-EA9C-4CB0-9A74-C035730EAC6D}" destId="{89101534-CE46-4980-B109-4F8162ED4618}" srcOrd="2" destOrd="0" parTransId="{625D4793-422C-4346-AD19-6C8B94BBE9A7}" sibTransId="{6F28A3C8-56F6-493D-A10E-44800225B525}"/>
    <dgm:cxn modelId="{D8CDFD0E-209A-4F5A-B886-60C6C6FB0527}" srcId="{32432130-EA9C-4CB0-9A74-C035730EAC6D}" destId="{D9DFF0A1-286C-463F-93B2-364B295D12B4}" srcOrd="1" destOrd="0" parTransId="{85C6322B-1F54-40F3-86BA-585BC62ECB70}" sibTransId="{B11B8A9C-3A50-488A-95D3-EF0FF95BD544}"/>
    <dgm:cxn modelId="{D32C142E-F45A-4AF4-AF85-44FDC8B9E890}" srcId="{32432130-EA9C-4CB0-9A74-C035730EAC6D}" destId="{471F7392-E9D9-458C-A109-5D8A311C2ADD}" srcOrd="3" destOrd="0" parTransId="{16E22DA0-F536-4719-83A8-17EDBEFD10CA}" sibTransId="{92079101-6EFD-4A78-8230-0AB3B092CD0D}"/>
    <dgm:cxn modelId="{D6A5A32E-A47F-455B-A8AA-6B97D055487F}" type="presOf" srcId="{89101534-CE46-4980-B109-4F8162ED4618}" destId="{BAF276F5-0A26-48AC-A531-A32A9D86E7F4}" srcOrd="1" destOrd="0" presId="urn:microsoft.com/office/officeart/2005/8/layout/vProcess5"/>
    <dgm:cxn modelId="{86BF4130-6797-4737-98FA-980E59ACACC8}" type="presOf" srcId="{1C8F4771-2CA4-4A1F-ACAF-88A01D3F74DD}" destId="{A1D508EB-258A-4796-B7AC-EEA2A553DB5D}" srcOrd="0" destOrd="0" presId="urn:microsoft.com/office/officeart/2005/8/layout/vProcess5"/>
    <dgm:cxn modelId="{3CA53B81-1B7B-435B-94E9-490A1AF8F242}" type="presOf" srcId="{471F7392-E9D9-458C-A109-5D8A311C2ADD}" destId="{8F0ED638-9D14-43EF-AB2E-411F06A341A6}" srcOrd="1" destOrd="0" presId="urn:microsoft.com/office/officeart/2005/8/layout/vProcess5"/>
    <dgm:cxn modelId="{3815ED84-CB54-4FC6-806B-F1356DEE0294}" type="presOf" srcId="{9D03AD21-BB95-49B1-B761-80562C7890B2}" destId="{0AC236E5-CC0A-4856-9DD9-2AB5FA35D58D}" srcOrd="1" destOrd="0" presId="urn:microsoft.com/office/officeart/2005/8/layout/vProcess5"/>
    <dgm:cxn modelId="{D4BE218D-3979-4F7C-A99E-54A9087D8D65}" type="presOf" srcId="{6F28A3C8-56F6-493D-A10E-44800225B525}" destId="{581AAB3E-21B8-48DD-A1ED-01C7B76BA24F}" srcOrd="0" destOrd="0" presId="urn:microsoft.com/office/officeart/2005/8/layout/vProcess5"/>
    <dgm:cxn modelId="{18950E97-E7C3-479D-AB53-492D97274CEB}" type="presOf" srcId="{D9DFF0A1-286C-463F-93B2-364B295D12B4}" destId="{D8BC8C34-B39D-4317-9E7A-509F7F34D71B}" srcOrd="1" destOrd="0" presId="urn:microsoft.com/office/officeart/2005/8/layout/vProcess5"/>
    <dgm:cxn modelId="{5E8C13AB-ACA4-4D16-BB80-3A4FF44FD3D2}" type="presOf" srcId="{B11B8A9C-3A50-488A-95D3-EF0FF95BD544}" destId="{500C60D8-AD99-48BE-ABE8-E6A3E0CB630A}" srcOrd="0" destOrd="0" presId="urn:microsoft.com/office/officeart/2005/8/layout/vProcess5"/>
    <dgm:cxn modelId="{C61CBAB4-0B8B-4716-B154-D96ED1094864}" srcId="{32432130-EA9C-4CB0-9A74-C035730EAC6D}" destId="{9D03AD21-BB95-49B1-B761-80562C7890B2}" srcOrd="0" destOrd="0" parTransId="{C8E26A07-A039-45D5-9F53-ACFC7DE0D023}" sibTransId="{1C8F4771-2CA4-4A1F-ACAF-88A01D3F74DD}"/>
    <dgm:cxn modelId="{D93DA0D1-6BAB-4561-862C-93D04A425234}" type="presOf" srcId="{32432130-EA9C-4CB0-9A74-C035730EAC6D}" destId="{1382DF30-47AC-42D5-832D-AB264607E431}" srcOrd="0" destOrd="0" presId="urn:microsoft.com/office/officeart/2005/8/layout/vProcess5"/>
    <dgm:cxn modelId="{8D5432DE-9579-44B2-9F67-508D260CF817}" type="presOf" srcId="{89101534-CE46-4980-B109-4F8162ED4618}" destId="{82F3B1D4-2FA4-47C4-BDE6-41C5863E8698}" srcOrd="0" destOrd="0" presId="urn:microsoft.com/office/officeart/2005/8/layout/vProcess5"/>
    <dgm:cxn modelId="{8D6109F2-12B3-4B45-BAAE-FC11D555F723}" type="presOf" srcId="{471F7392-E9D9-458C-A109-5D8A311C2ADD}" destId="{0A0E34E2-A1DA-40A5-99A9-3F18665B191F}" srcOrd="0" destOrd="0" presId="urn:microsoft.com/office/officeart/2005/8/layout/vProcess5"/>
    <dgm:cxn modelId="{24C2D6F9-2DE5-42A2-8650-66DA3DDECF58}" type="presOf" srcId="{9D03AD21-BB95-49B1-B761-80562C7890B2}" destId="{3182E1BA-BAEA-4E23-BFD3-E61E18B12A1C}" srcOrd="0" destOrd="0" presId="urn:microsoft.com/office/officeart/2005/8/layout/vProcess5"/>
    <dgm:cxn modelId="{B461C6B8-E4BF-461D-ADC1-D143236B399B}" type="presParOf" srcId="{1382DF30-47AC-42D5-832D-AB264607E431}" destId="{58F85B42-E21E-42A3-BB4A-54A11A3C05B4}" srcOrd="0" destOrd="0" presId="urn:microsoft.com/office/officeart/2005/8/layout/vProcess5"/>
    <dgm:cxn modelId="{327EDECB-0CD1-4AE9-9B7C-8C8B847F485E}" type="presParOf" srcId="{1382DF30-47AC-42D5-832D-AB264607E431}" destId="{3182E1BA-BAEA-4E23-BFD3-E61E18B12A1C}" srcOrd="1" destOrd="0" presId="urn:microsoft.com/office/officeart/2005/8/layout/vProcess5"/>
    <dgm:cxn modelId="{3FA600A6-C0E5-433D-B882-20B030238DAC}" type="presParOf" srcId="{1382DF30-47AC-42D5-832D-AB264607E431}" destId="{0AAE2893-50CE-4CE0-9E6A-CBBB3A12D3BC}" srcOrd="2" destOrd="0" presId="urn:microsoft.com/office/officeart/2005/8/layout/vProcess5"/>
    <dgm:cxn modelId="{6EF35EB7-44DD-4676-A60F-93791D65A9C0}" type="presParOf" srcId="{1382DF30-47AC-42D5-832D-AB264607E431}" destId="{82F3B1D4-2FA4-47C4-BDE6-41C5863E8698}" srcOrd="3" destOrd="0" presId="urn:microsoft.com/office/officeart/2005/8/layout/vProcess5"/>
    <dgm:cxn modelId="{FC9B056B-8557-455D-ADD6-EFCF72401278}" type="presParOf" srcId="{1382DF30-47AC-42D5-832D-AB264607E431}" destId="{0A0E34E2-A1DA-40A5-99A9-3F18665B191F}" srcOrd="4" destOrd="0" presId="urn:microsoft.com/office/officeart/2005/8/layout/vProcess5"/>
    <dgm:cxn modelId="{A47DC4C6-4A1E-4606-88F4-1FB1C4AE08B5}" type="presParOf" srcId="{1382DF30-47AC-42D5-832D-AB264607E431}" destId="{A1D508EB-258A-4796-B7AC-EEA2A553DB5D}" srcOrd="5" destOrd="0" presId="urn:microsoft.com/office/officeart/2005/8/layout/vProcess5"/>
    <dgm:cxn modelId="{A9DEAE56-C99F-4EAA-95FF-6B8C10DF49D7}" type="presParOf" srcId="{1382DF30-47AC-42D5-832D-AB264607E431}" destId="{500C60D8-AD99-48BE-ABE8-E6A3E0CB630A}" srcOrd="6" destOrd="0" presId="urn:microsoft.com/office/officeart/2005/8/layout/vProcess5"/>
    <dgm:cxn modelId="{A424C512-7274-41EC-9A40-A8E572D3B017}" type="presParOf" srcId="{1382DF30-47AC-42D5-832D-AB264607E431}" destId="{581AAB3E-21B8-48DD-A1ED-01C7B76BA24F}" srcOrd="7" destOrd="0" presId="urn:microsoft.com/office/officeart/2005/8/layout/vProcess5"/>
    <dgm:cxn modelId="{453C93DC-D5ED-49C1-BCF9-5642A6D6B92E}" type="presParOf" srcId="{1382DF30-47AC-42D5-832D-AB264607E431}" destId="{0AC236E5-CC0A-4856-9DD9-2AB5FA35D58D}" srcOrd="8" destOrd="0" presId="urn:microsoft.com/office/officeart/2005/8/layout/vProcess5"/>
    <dgm:cxn modelId="{9E718689-4C67-44FF-82C4-DD686DC8A7C0}" type="presParOf" srcId="{1382DF30-47AC-42D5-832D-AB264607E431}" destId="{D8BC8C34-B39D-4317-9E7A-509F7F34D71B}" srcOrd="9" destOrd="0" presId="urn:microsoft.com/office/officeart/2005/8/layout/vProcess5"/>
    <dgm:cxn modelId="{81D5FE39-556B-4C5E-8D19-8F732779AFD2}" type="presParOf" srcId="{1382DF30-47AC-42D5-832D-AB264607E431}" destId="{BAF276F5-0A26-48AC-A531-A32A9D86E7F4}" srcOrd="10" destOrd="0" presId="urn:microsoft.com/office/officeart/2005/8/layout/vProcess5"/>
    <dgm:cxn modelId="{3B48C2DD-B5C2-4A15-985C-34C60EB1FAB6}" type="presParOf" srcId="{1382DF30-47AC-42D5-832D-AB264607E431}" destId="{8F0ED638-9D14-43EF-AB2E-411F06A341A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1BFA00D-D540-4BD1-B7A3-084B9223781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E0F241A-CB7A-4A7B-A7B8-F977AE96427B}">
      <dgm:prSet/>
      <dgm:spPr/>
      <dgm:t>
        <a:bodyPr/>
        <a:lstStyle/>
        <a:p>
          <a:r>
            <a:rPr lang="en-GB" baseline="0"/>
            <a:t>Incomplete attacks are defined as painful and recurrent attacks that differ from typical attacks in one or two features, as follows: </a:t>
          </a:r>
          <a:endParaRPr lang="en-US"/>
        </a:p>
      </dgm:t>
    </dgm:pt>
    <dgm:pt modelId="{EF60B7F0-E273-4109-8B21-1BF065A109E7}" type="parTrans" cxnId="{7E76C843-D5D5-461B-9C86-2405437A6701}">
      <dgm:prSet/>
      <dgm:spPr/>
      <dgm:t>
        <a:bodyPr/>
        <a:lstStyle/>
        <a:p>
          <a:endParaRPr lang="en-US"/>
        </a:p>
      </dgm:t>
    </dgm:pt>
    <dgm:pt modelId="{F490784F-8585-4978-88B0-ADCFB3887BE6}" type="sibTrans" cxnId="{7E76C843-D5D5-461B-9C86-2405437A6701}">
      <dgm:prSet/>
      <dgm:spPr/>
      <dgm:t>
        <a:bodyPr/>
        <a:lstStyle/>
        <a:p>
          <a:endParaRPr lang="en-US"/>
        </a:p>
      </dgm:t>
    </dgm:pt>
    <dgm:pt modelId="{517E46DF-7A13-48C2-968A-ABAACD56DAC0}">
      <dgm:prSet/>
      <dgm:spPr/>
      <dgm:t>
        <a:bodyPr/>
        <a:lstStyle/>
        <a:p>
          <a:r>
            <a:rPr lang="en-GB" baseline="0"/>
            <a:t>(1) the temperature is normal or &lt;38∘C.</a:t>
          </a:r>
          <a:endParaRPr lang="en-US"/>
        </a:p>
      </dgm:t>
    </dgm:pt>
    <dgm:pt modelId="{2004CB92-D5DC-42E5-93E0-17C2EA8EEFA2}" type="parTrans" cxnId="{D03333E4-E062-479E-8456-2D6CE0F351FB}">
      <dgm:prSet/>
      <dgm:spPr/>
      <dgm:t>
        <a:bodyPr/>
        <a:lstStyle/>
        <a:p>
          <a:endParaRPr lang="en-US"/>
        </a:p>
      </dgm:t>
    </dgm:pt>
    <dgm:pt modelId="{C222F275-80F0-45E1-9762-5ACC3D46B2FA}" type="sibTrans" cxnId="{D03333E4-E062-479E-8456-2D6CE0F351FB}">
      <dgm:prSet/>
      <dgm:spPr/>
      <dgm:t>
        <a:bodyPr/>
        <a:lstStyle/>
        <a:p>
          <a:endParaRPr lang="en-US"/>
        </a:p>
      </dgm:t>
    </dgm:pt>
    <dgm:pt modelId="{A26200D7-2F85-4E37-876B-8DCE10DF373A}">
      <dgm:prSet/>
      <dgm:spPr/>
      <dgm:t>
        <a:bodyPr/>
        <a:lstStyle/>
        <a:p>
          <a:r>
            <a:rPr lang="en-GB" baseline="0"/>
            <a:t>(2) the attacks are longer or shorter than specified (but not shorter than 6 h or longer than a week).</a:t>
          </a:r>
          <a:endParaRPr lang="en-US"/>
        </a:p>
      </dgm:t>
    </dgm:pt>
    <dgm:pt modelId="{420043F5-FB3B-4F39-9566-001943BB0902}" type="parTrans" cxnId="{A9DE0EE9-33B8-468E-9DFE-814F92A7CCF2}">
      <dgm:prSet/>
      <dgm:spPr/>
      <dgm:t>
        <a:bodyPr/>
        <a:lstStyle/>
        <a:p>
          <a:endParaRPr lang="en-US"/>
        </a:p>
      </dgm:t>
    </dgm:pt>
    <dgm:pt modelId="{9AA4D72E-FE20-4932-9713-9F52FD0120B3}" type="sibTrans" cxnId="{A9DE0EE9-33B8-468E-9DFE-814F92A7CCF2}">
      <dgm:prSet/>
      <dgm:spPr/>
      <dgm:t>
        <a:bodyPr/>
        <a:lstStyle/>
        <a:p>
          <a:endParaRPr lang="en-US"/>
        </a:p>
      </dgm:t>
    </dgm:pt>
    <dgm:pt modelId="{EBEE2B86-CA49-4086-9419-6DB96721BCF3}">
      <dgm:prSet/>
      <dgm:spPr/>
      <dgm:t>
        <a:bodyPr/>
        <a:lstStyle/>
        <a:p>
          <a:r>
            <a:rPr lang="en-GB" baseline="0"/>
            <a:t>(3) no signs of peritonitis are recorded during the abdominal attacks.</a:t>
          </a:r>
          <a:endParaRPr lang="en-US"/>
        </a:p>
      </dgm:t>
    </dgm:pt>
    <dgm:pt modelId="{E81B0E21-5A7F-448C-B639-E8C0C8CAE850}" type="parTrans" cxnId="{7080CB97-DDF1-4FC4-BCE6-3291BA2BF887}">
      <dgm:prSet/>
      <dgm:spPr/>
      <dgm:t>
        <a:bodyPr/>
        <a:lstStyle/>
        <a:p>
          <a:endParaRPr lang="en-US"/>
        </a:p>
      </dgm:t>
    </dgm:pt>
    <dgm:pt modelId="{05384F3A-2EC2-4E82-B923-63DFC94B1D46}" type="sibTrans" cxnId="{7080CB97-DDF1-4FC4-BCE6-3291BA2BF887}">
      <dgm:prSet/>
      <dgm:spPr/>
      <dgm:t>
        <a:bodyPr/>
        <a:lstStyle/>
        <a:p>
          <a:endParaRPr lang="en-US"/>
        </a:p>
      </dgm:t>
    </dgm:pt>
    <dgm:pt modelId="{78AD993B-145F-4B56-92FF-6DC1CA502B7B}">
      <dgm:prSet/>
      <dgm:spPr/>
      <dgm:t>
        <a:bodyPr/>
        <a:lstStyle/>
        <a:p>
          <a:r>
            <a:rPr lang="en-GB" baseline="0"/>
            <a:t>(4) the abdominal attacks are localised.</a:t>
          </a:r>
          <a:endParaRPr lang="en-US"/>
        </a:p>
      </dgm:t>
    </dgm:pt>
    <dgm:pt modelId="{C630E34B-0D0A-4843-B0BC-FEEDABDEB5B4}" type="parTrans" cxnId="{E9700E2F-8BBC-4326-AC75-7E3B3141DC8D}">
      <dgm:prSet/>
      <dgm:spPr/>
      <dgm:t>
        <a:bodyPr/>
        <a:lstStyle/>
        <a:p>
          <a:endParaRPr lang="en-US"/>
        </a:p>
      </dgm:t>
    </dgm:pt>
    <dgm:pt modelId="{BE850CAA-5609-4465-9620-BD363BCFD35D}" type="sibTrans" cxnId="{E9700E2F-8BBC-4326-AC75-7E3B3141DC8D}">
      <dgm:prSet/>
      <dgm:spPr/>
      <dgm:t>
        <a:bodyPr/>
        <a:lstStyle/>
        <a:p>
          <a:endParaRPr lang="en-US"/>
        </a:p>
      </dgm:t>
    </dgm:pt>
    <dgm:pt modelId="{A87D8B80-67CD-4F0D-99D9-63821E2D6C67}">
      <dgm:prSet/>
      <dgm:spPr/>
      <dgm:t>
        <a:bodyPr/>
        <a:lstStyle/>
        <a:p>
          <a:r>
            <a:rPr lang="en-GB" baseline="0"/>
            <a:t>(5) the arthritis is in joints other than those specified. Attacks are not counted if they do not fit the definition of either typical or incomplete attacks.</a:t>
          </a:r>
          <a:endParaRPr lang="en-US"/>
        </a:p>
      </dgm:t>
    </dgm:pt>
    <dgm:pt modelId="{25817574-9801-4784-A0E5-5BDEB0DEBA71}" type="parTrans" cxnId="{D64218B2-09C7-49CF-AF1E-DF71C138AE68}">
      <dgm:prSet/>
      <dgm:spPr/>
      <dgm:t>
        <a:bodyPr/>
        <a:lstStyle/>
        <a:p>
          <a:endParaRPr lang="en-US"/>
        </a:p>
      </dgm:t>
    </dgm:pt>
    <dgm:pt modelId="{DB754F6E-C0D5-4935-A757-D4382FB5BBF4}" type="sibTrans" cxnId="{D64218B2-09C7-49CF-AF1E-DF71C138AE68}">
      <dgm:prSet/>
      <dgm:spPr/>
      <dgm:t>
        <a:bodyPr/>
        <a:lstStyle/>
        <a:p>
          <a:endParaRPr lang="en-US"/>
        </a:p>
      </dgm:t>
    </dgm:pt>
    <dgm:pt modelId="{9507B888-0308-4F41-BF8C-1135ABD477EC}" type="pres">
      <dgm:prSet presAssocID="{61BFA00D-D540-4BD1-B7A3-084B92237814}" presName="linear" presStyleCnt="0">
        <dgm:presLayoutVars>
          <dgm:animLvl val="lvl"/>
          <dgm:resizeHandles val="exact"/>
        </dgm:presLayoutVars>
      </dgm:prSet>
      <dgm:spPr/>
    </dgm:pt>
    <dgm:pt modelId="{E7A50FD1-1B19-4F47-9019-2F42318063F1}" type="pres">
      <dgm:prSet presAssocID="{BE0F241A-CB7A-4A7B-A7B8-F977AE96427B}" presName="parentText" presStyleLbl="node1" presStyleIdx="0" presStyleCnt="6">
        <dgm:presLayoutVars>
          <dgm:chMax val="0"/>
          <dgm:bulletEnabled val="1"/>
        </dgm:presLayoutVars>
      </dgm:prSet>
      <dgm:spPr/>
    </dgm:pt>
    <dgm:pt modelId="{23E0E39A-3295-4CFE-B3AB-C2383297D62A}" type="pres">
      <dgm:prSet presAssocID="{F490784F-8585-4978-88B0-ADCFB3887BE6}" presName="spacer" presStyleCnt="0"/>
      <dgm:spPr/>
    </dgm:pt>
    <dgm:pt modelId="{9884D2FC-8291-4260-BA2C-692903553B61}" type="pres">
      <dgm:prSet presAssocID="{517E46DF-7A13-48C2-968A-ABAACD56DAC0}" presName="parentText" presStyleLbl="node1" presStyleIdx="1" presStyleCnt="6">
        <dgm:presLayoutVars>
          <dgm:chMax val="0"/>
          <dgm:bulletEnabled val="1"/>
        </dgm:presLayoutVars>
      </dgm:prSet>
      <dgm:spPr/>
    </dgm:pt>
    <dgm:pt modelId="{2F96E5D3-5B78-4779-B47E-6BE9A71FDAD6}" type="pres">
      <dgm:prSet presAssocID="{C222F275-80F0-45E1-9762-5ACC3D46B2FA}" presName="spacer" presStyleCnt="0"/>
      <dgm:spPr/>
    </dgm:pt>
    <dgm:pt modelId="{08813B2A-BBC5-4B78-8C93-B9C44A6D700C}" type="pres">
      <dgm:prSet presAssocID="{A26200D7-2F85-4E37-876B-8DCE10DF373A}" presName="parentText" presStyleLbl="node1" presStyleIdx="2" presStyleCnt="6">
        <dgm:presLayoutVars>
          <dgm:chMax val="0"/>
          <dgm:bulletEnabled val="1"/>
        </dgm:presLayoutVars>
      </dgm:prSet>
      <dgm:spPr/>
    </dgm:pt>
    <dgm:pt modelId="{68264775-91EA-4F65-AB57-7971D79ECF5A}" type="pres">
      <dgm:prSet presAssocID="{9AA4D72E-FE20-4932-9713-9F52FD0120B3}" presName="spacer" presStyleCnt="0"/>
      <dgm:spPr/>
    </dgm:pt>
    <dgm:pt modelId="{B9ABFB36-32DC-40D0-9E58-43A80E68B08D}" type="pres">
      <dgm:prSet presAssocID="{EBEE2B86-CA49-4086-9419-6DB96721BCF3}" presName="parentText" presStyleLbl="node1" presStyleIdx="3" presStyleCnt="6">
        <dgm:presLayoutVars>
          <dgm:chMax val="0"/>
          <dgm:bulletEnabled val="1"/>
        </dgm:presLayoutVars>
      </dgm:prSet>
      <dgm:spPr/>
    </dgm:pt>
    <dgm:pt modelId="{D6A9F549-5BCF-4915-86C0-67A6B9A820AC}" type="pres">
      <dgm:prSet presAssocID="{05384F3A-2EC2-4E82-B923-63DFC94B1D46}" presName="spacer" presStyleCnt="0"/>
      <dgm:spPr/>
    </dgm:pt>
    <dgm:pt modelId="{0B2DFD2C-6B53-45A2-AF23-1E87B3E656EC}" type="pres">
      <dgm:prSet presAssocID="{78AD993B-145F-4B56-92FF-6DC1CA502B7B}" presName="parentText" presStyleLbl="node1" presStyleIdx="4" presStyleCnt="6">
        <dgm:presLayoutVars>
          <dgm:chMax val="0"/>
          <dgm:bulletEnabled val="1"/>
        </dgm:presLayoutVars>
      </dgm:prSet>
      <dgm:spPr/>
    </dgm:pt>
    <dgm:pt modelId="{30F927AF-A03B-482A-BF6C-A88694ABCCB6}" type="pres">
      <dgm:prSet presAssocID="{BE850CAA-5609-4465-9620-BD363BCFD35D}" presName="spacer" presStyleCnt="0"/>
      <dgm:spPr/>
    </dgm:pt>
    <dgm:pt modelId="{E72300D0-6FA4-4B01-8E80-BAE8E2AA400F}" type="pres">
      <dgm:prSet presAssocID="{A87D8B80-67CD-4F0D-99D9-63821E2D6C67}" presName="parentText" presStyleLbl="node1" presStyleIdx="5" presStyleCnt="6">
        <dgm:presLayoutVars>
          <dgm:chMax val="0"/>
          <dgm:bulletEnabled val="1"/>
        </dgm:presLayoutVars>
      </dgm:prSet>
      <dgm:spPr/>
    </dgm:pt>
  </dgm:ptLst>
  <dgm:cxnLst>
    <dgm:cxn modelId="{2A697803-15CE-4364-BA0E-DB0BBA24B748}" type="presOf" srcId="{A87D8B80-67CD-4F0D-99D9-63821E2D6C67}" destId="{E72300D0-6FA4-4B01-8E80-BAE8E2AA400F}" srcOrd="0" destOrd="0" presId="urn:microsoft.com/office/officeart/2005/8/layout/vList2"/>
    <dgm:cxn modelId="{E9700E2F-8BBC-4326-AC75-7E3B3141DC8D}" srcId="{61BFA00D-D540-4BD1-B7A3-084B92237814}" destId="{78AD993B-145F-4B56-92FF-6DC1CA502B7B}" srcOrd="4" destOrd="0" parTransId="{C630E34B-0D0A-4843-B0BC-FEEDABDEB5B4}" sibTransId="{BE850CAA-5609-4465-9620-BD363BCFD35D}"/>
    <dgm:cxn modelId="{7E76C843-D5D5-461B-9C86-2405437A6701}" srcId="{61BFA00D-D540-4BD1-B7A3-084B92237814}" destId="{BE0F241A-CB7A-4A7B-A7B8-F977AE96427B}" srcOrd="0" destOrd="0" parTransId="{EF60B7F0-E273-4109-8B21-1BF065A109E7}" sibTransId="{F490784F-8585-4978-88B0-ADCFB3887BE6}"/>
    <dgm:cxn modelId="{BCB2D365-C866-438F-8497-21710D177FC5}" type="presOf" srcId="{EBEE2B86-CA49-4086-9419-6DB96721BCF3}" destId="{B9ABFB36-32DC-40D0-9E58-43A80E68B08D}" srcOrd="0" destOrd="0" presId="urn:microsoft.com/office/officeart/2005/8/layout/vList2"/>
    <dgm:cxn modelId="{AFE71258-8954-4FEB-AFA5-BEE04D905255}" type="presOf" srcId="{A26200D7-2F85-4E37-876B-8DCE10DF373A}" destId="{08813B2A-BBC5-4B78-8C93-B9C44A6D700C}" srcOrd="0" destOrd="0" presId="urn:microsoft.com/office/officeart/2005/8/layout/vList2"/>
    <dgm:cxn modelId="{7080CB97-DDF1-4FC4-BCE6-3291BA2BF887}" srcId="{61BFA00D-D540-4BD1-B7A3-084B92237814}" destId="{EBEE2B86-CA49-4086-9419-6DB96721BCF3}" srcOrd="3" destOrd="0" parTransId="{E81B0E21-5A7F-448C-B639-E8C0C8CAE850}" sibTransId="{05384F3A-2EC2-4E82-B923-63DFC94B1D46}"/>
    <dgm:cxn modelId="{0B7B0798-323A-41B7-A2F8-3CDDCA9E4678}" type="presOf" srcId="{61BFA00D-D540-4BD1-B7A3-084B92237814}" destId="{9507B888-0308-4F41-BF8C-1135ABD477EC}" srcOrd="0" destOrd="0" presId="urn:microsoft.com/office/officeart/2005/8/layout/vList2"/>
    <dgm:cxn modelId="{D64218B2-09C7-49CF-AF1E-DF71C138AE68}" srcId="{61BFA00D-D540-4BD1-B7A3-084B92237814}" destId="{A87D8B80-67CD-4F0D-99D9-63821E2D6C67}" srcOrd="5" destOrd="0" parTransId="{25817574-9801-4784-A0E5-5BDEB0DEBA71}" sibTransId="{DB754F6E-C0D5-4935-A757-D4382FB5BBF4}"/>
    <dgm:cxn modelId="{6C77A8D6-EF47-4570-9C87-4AE72B502C65}" type="presOf" srcId="{78AD993B-145F-4B56-92FF-6DC1CA502B7B}" destId="{0B2DFD2C-6B53-45A2-AF23-1E87B3E656EC}" srcOrd="0" destOrd="0" presId="urn:microsoft.com/office/officeart/2005/8/layout/vList2"/>
    <dgm:cxn modelId="{D03333E4-E062-479E-8456-2D6CE0F351FB}" srcId="{61BFA00D-D540-4BD1-B7A3-084B92237814}" destId="{517E46DF-7A13-48C2-968A-ABAACD56DAC0}" srcOrd="1" destOrd="0" parTransId="{2004CB92-D5DC-42E5-93E0-17C2EA8EEFA2}" sibTransId="{C222F275-80F0-45E1-9762-5ACC3D46B2FA}"/>
    <dgm:cxn modelId="{A9DE0EE9-33B8-468E-9DFE-814F92A7CCF2}" srcId="{61BFA00D-D540-4BD1-B7A3-084B92237814}" destId="{A26200D7-2F85-4E37-876B-8DCE10DF373A}" srcOrd="2" destOrd="0" parTransId="{420043F5-FB3B-4F39-9566-001943BB0902}" sibTransId="{9AA4D72E-FE20-4932-9713-9F52FD0120B3}"/>
    <dgm:cxn modelId="{64B4ADF3-B0D6-4481-A608-B19687809C7C}" type="presOf" srcId="{517E46DF-7A13-48C2-968A-ABAACD56DAC0}" destId="{9884D2FC-8291-4260-BA2C-692903553B61}" srcOrd="0" destOrd="0" presId="urn:microsoft.com/office/officeart/2005/8/layout/vList2"/>
    <dgm:cxn modelId="{A2CD82FC-3116-4D39-A124-1B1AA989316F}" type="presOf" srcId="{BE0F241A-CB7A-4A7B-A7B8-F977AE96427B}" destId="{E7A50FD1-1B19-4F47-9019-2F42318063F1}" srcOrd="0" destOrd="0" presId="urn:microsoft.com/office/officeart/2005/8/layout/vList2"/>
    <dgm:cxn modelId="{2FCAFE5F-7E27-4770-96C8-BC25CA8AB6FD}" type="presParOf" srcId="{9507B888-0308-4F41-BF8C-1135ABD477EC}" destId="{E7A50FD1-1B19-4F47-9019-2F42318063F1}" srcOrd="0" destOrd="0" presId="urn:microsoft.com/office/officeart/2005/8/layout/vList2"/>
    <dgm:cxn modelId="{EA90540E-9F1C-4FB8-8732-46C64A6DC3FD}" type="presParOf" srcId="{9507B888-0308-4F41-BF8C-1135ABD477EC}" destId="{23E0E39A-3295-4CFE-B3AB-C2383297D62A}" srcOrd="1" destOrd="0" presId="urn:microsoft.com/office/officeart/2005/8/layout/vList2"/>
    <dgm:cxn modelId="{501FFA48-81BF-47D9-8099-2D09F1561350}" type="presParOf" srcId="{9507B888-0308-4F41-BF8C-1135ABD477EC}" destId="{9884D2FC-8291-4260-BA2C-692903553B61}" srcOrd="2" destOrd="0" presId="urn:microsoft.com/office/officeart/2005/8/layout/vList2"/>
    <dgm:cxn modelId="{C059A0E9-ED42-4382-ABC5-6ECEC54D8328}" type="presParOf" srcId="{9507B888-0308-4F41-BF8C-1135ABD477EC}" destId="{2F96E5D3-5B78-4779-B47E-6BE9A71FDAD6}" srcOrd="3" destOrd="0" presId="urn:microsoft.com/office/officeart/2005/8/layout/vList2"/>
    <dgm:cxn modelId="{572675AB-C1E6-4572-AC8C-E5C2E4624E4D}" type="presParOf" srcId="{9507B888-0308-4F41-BF8C-1135ABD477EC}" destId="{08813B2A-BBC5-4B78-8C93-B9C44A6D700C}" srcOrd="4" destOrd="0" presId="urn:microsoft.com/office/officeart/2005/8/layout/vList2"/>
    <dgm:cxn modelId="{CE8B748A-5BC3-483A-93CF-19CAE9427211}" type="presParOf" srcId="{9507B888-0308-4F41-BF8C-1135ABD477EC}" destId="{68264775-91EA-4F65-AB57-7971D79ECF5A}" srcOrd="5" destOrd="0" presId="urn:microsoft.com/office/officeart/2005/8/layout/vList2"/>
    <dgm:cxn modelId="{92133C91-14C3-49CD-B048-93F4E8B3863D}" type="presParOf" srcId="{9507B888-0308-4F41-BF8C-1135ABD477EC}" destId="{B9ABFB36-32DC-40D0-9E58-43A80E68B08D}" srcOrd="6" destOrd="0" presId="urn:microsoft.com/office/officeart/2005/8/layout/vList2"/>
    <dgm:cxn modelId="{ED3941FE-0323-4BAE-A0B4-BE645C4DBB5D}" type="presParOf" srcId="{9507B888-0308-4F41-BF8C-1135ABD477EC}" destId="{D6A9F549-5BCF-4915-86C0-67A6B9A820AC}" srcOrd="7" destOrd="0" presId="urn:microsoft.com/office/officeart/2005/8/layout/vList2"/>
    <dgm:cxn modelId="{B095BA43-378B-4A24-AF4B-8A50E01E9491}" type="presParOf" srcId="{9507B888-0308-4F41-BF8C-1135ABD477EC}" destId="{0B2DFD2C-6B53-45A2-AF23-1E87B3E656EC}" srcOrd="8" destOrd="0" presId="urn:microsoft.com/office/officeart/2005/8/layout/vList2"/>
    <dgm:cxn modelId="{8B6F5D5B-0B5C-42DB-B54B-A1B63905B23B}" type="presParOf" srcId="{9507B888-0308-4F41-BF8C-1135ABD477EC}" destId="{30F927AF-A03B-482A-BF6C-A88694ABCCB6}" srcOrd="9" destOrd="0" presId="urn:microsoft.com/office/officeart/2005/8/layout/vList2"/>
    <dgm:cxn modelId="{EFCBA9B3-6930-4957-8E80-14927246DAF1}" type="presParOf" srcId="{9507B888-0308-4F41-BF8C-1135ABD477EC}" destId="{E72300D0-6FA4-4B01-8E80-BAE8E2AA400F}"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462EAAB-C1C0-4C6E-8E2E-6BECE9A0BA6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90669E4-35DA-45C1-9F64-511E48A41C29}">
      <dgm:prSet/>
      <dgm:spPr/>
      <dgm:t>
        <a:bodyPr/>
        <a:lstStyle/>
        <a:p>
          <a:r>
            <a:rPr lang="en-GB">
              <a:latin typeface="Tw Cen MT" panose="020B0602020104020603"/>
            </a:rPr>
            <a:t>Autosomal</a:t>
          </a:r>
          <a:r>
            <a:rPr lang="en-GB"/>
            <a:t> recessive MEFV gene mutation</a:t>
          </a:r>
          <a:endParaRPr lang="en-US"/>
        </a:p>
      </dgm:t>
    </dgm:pt>
    <dgm:pt modelId="{C67F9F75-99E2-4310-A0F5-BADEF3ED197D}" type="parTrans" cxnId="{E8E9CFA2-1864-41AE-B7C8-F6D9436CB202}">
      <dgm:prSet/>
      <dgm:spPr/>
      <dgm:t>
        <a:bodyPr/>
        <a:lstStyle/>
        <a:p>
          <a:endParaRPr lang="en-US"/>
        </a:p>
      </dgm:t>
    </dgm:pt>
    <dgm:pt modelId="{AFBF6F55-2728-401E-B8E7-750C13BAB1E1}" type="sibTrans" cxnId="{E8E9CFA2-1864-41AE-B7C8-F6D9436CB202}">
      <dgm:prSet/>
      <dgm:spPr/>
      <dgm:t>
        <a:bodyPr/>
        <a:lstStyle/>
        <a:p>
          <a:endParaRPr lang="en-US"/>
        </a:p>
      </dgm:t>
    </dgm:pt>
    <dgm:pt modelId="{91471ECC-3C3F-4464-97C8-34475387F33B}">
      <dgm:prSet/>
      <dgm:spPr/>
      <dgm:t>
        <a:bodyPr/>
        <a:lstStyle/>
        <a:p>
          <a:r>
            <a:rPr lang="en-GB">
              <a:latin typeface="Tw Cen MT" panose="020B0602020104020603"/>
            </a:rPr>
            <a:t>Rare</a:t>
          </a:r>
          <a:r>
            <a:rPr lang="en-GB"/>
            <a:t> dominant variant also exist.</a:t>
          </a:r>
          <a:endParaRPr lang="en-US"/>
        </a:p>
      </dgm:t>
    </dgm:pt>
    <dgm:pt modelId="{30C4F12F-39FB-441D-A39D-E145AF6F714A}" type="parTrans" cxnId="{34246336-20AF-43A8-9CB4-9CC240BF1884}">
      <dgm:prSet/>
      <dgm:spPr/>
      <dgm:t>
        <a:bodyPr/>
        <a:lstStyle/>
        <a:p>
          <a:endParaRPr lang="en-US"/>
        </a:p>
      </dgm:t>
    </dgm:pt>
    <dgm:pt modelId="{97A5DF75-4E26-4AB3-92BB-18E371E72403}" type="sibTrans" cxnId="{34246336-20AF-43A8-9CB4-9CC240BF1884}">
      <dgm:prSet/>
      <dgm:spPr/>
      <dgm:t>
        <a:bodyPr/>
        <a:lstStyle/>
        <a:p>
          <a:endParaRPr lang="en-US"/>
        </a:p>
      </dgm:t>
    </dgm:pt>
    <dgm:pt modelId="{7D3E2620-0C2C-49CF-A91F-14F365E5BB48}" type="pres">
      <dgm:prSet presAssocID="{F462EAAB-C1C0-4C6E-8E2E-6BECE9A0BA6B}" presName="linear" presStyleCnt="0">
        <dgm:presLayoutVars>
          <dgm:animLvl val="lvl"/>
          <dgm:resizeHandles val="exact"/>
        </dgm:presLayoutVars>
      </dgm:prSet>
      <dgm:spPr/>
    </dgm:pt>
    <dgm:pt modelId="{C4678B3C-2222-4FDE-8F01-0E5B0E2C85BF}" type="pres">
      <dgm:prSet presAssocID="{C90669E4-35DA-45C1-9F64-511E48A41C29}" presName="parentText" presStyleLbl="node1" presStyleIdx="0" presStyleCnt="2">
        <dgm:presLayoutVars>
          <dgm:chMax val="0"/>
          <dgm:bulletEnabled val="1"/>
        </dgm:presLayoutVars>
      </dgm:prSet>
      <dgm:spPr/>
    </dgm:pt>
    <dgm:pt modelId="{0FFF203B-0D06-4F64-B30A-34F83030B671}" type="pres">
      <dgm:prSet presAssocID="{AFBF6F55-2728-401E-B8E7-750C13BAB1E1}" presName="spacer" presStyleCnt="0"/>
      <dgm:spPr/>
    </dgm:pt>
    <dgm:pt modelId="{1FD2ECE0-A36B-4E12-9ADA-A69A3A31111E}" type="pres">
      <dgm:prSet presAssocID="{91471ECC-3C3F-4464-97C8-34475387F33B}" presName="parentText" presStyleLbl="node1" presStyleIdx="1" presStyleCnt="2">
        <dgm:presLayoutVars>
          <dgm:chMax val="0"/>
          <dgm:bulletEnabled val="1"/>
        </dgm:presLayoutVars>
      </dgm:prSet>
      <dgm:spPr/>
    </dgm:pt>
  </dgm:ptLst>
  <dgm:cxnLst>
    <dgm:cxn modelId="{34246336-20AF-43A8-9CB4-9CC240BF1884}" srcId="{F462EAAB-C1C0-4C6E-8E2E-6BECE9A0BA6B}" destId="{91471ECC-3C3F-4464-97C8-34475387F33B}" srcOrd="1" destOrd="0" parTransId="{30C4F12F-39FB-441D-A39D-E145AF6F714A}" sibTransId="{97A5DF75-4E26-4AB3-92BB-18E371E72403}"/>
    <dgm:cxn modelId="{CE2EFB6F-7BF6-4511-88F8-F1AB0D179794}" type="presOf" srcId="{F462EAAB-C1C0-4C6E-8E2E-6BECE9A0BA6B}" destId="{7D3E2620-0C2C-49CF-A91F-14F365E5BB48}" srcOrd="0" destOrd="0" presId="urn:microsoft.com/office/officeart/2005/8/layout/vList2"/>
    <dgm:cxn modelId="{30DCE783-D289-47BB-8367-6CA9C2BDABC1}" type="presOf" srcId="{91471ECC-3C3F-4464-97C8-34475387F33B}" destId="{1FD2ECE0-A36B-4E12-9ADA-A69A3A31111E}" srcOrd="0" destOrd="0" presId="urn:microsoft.com/office/officeart/2005/8/layout/vList2"/>
    <dgm:cxn modelId="{E8E9CFA2-1864-41AE-B7C8-F6D9436CB202}" srcId="{F462EAAB-C1C0-4C6E-8E2E-6BECE9A0BA6B}" destId="{C90669E4-35DA-45C1-9F64-511E48A41C29}" srcOrd="0" destOrd="0" parTransId="{C67F9F75-99E2-4310-A0F5-BADEF3ED197D}" sibTransId="{AFBF6F55-2728-401E-B8E7-750C13BAB1E1}"/>
    <dgm:cxn modelId="{D0ED85B9-5C77-4CB4-A68A-FAE22CD55E2A}" type="presOf" srcId="{C90669E4-35DA-45C1-9F64-511E48A41C29}" destId="{C4678B3C-2222-4FDE-8F01-0E5B0E2C85BF}" srcOrd="0" destOrd="0" presId="urn:microsoft.com/office/officeart/2005/8/layout/vList2"/>
    <dgm:cxn modelId="{DAB81DDD-4C34-43DE-8D09-47651ED924E3}" type="presParOf" srcId="{7D3E2620-0C2C-49CF-A91F-14F365E5BB48}" destId="{C4678B3C-2222-4FDE-8F01-0E5B0E2C85BF}" srcOrd="0" destOrd="0" presId="urn:microsoft.com/office/officeart/2005/8/layout/vList2"/>
    <dgm:cxn modelId="{B5A8502E-D20E-46C9-9D0A-D02DFC9F4F12}" type="presParOf" srcId="{7D3E2620-0C2C-49CF-A91F-14F365E5BB48}" destId="{0FFF203B-0D06-4F64-B30A-34F83030B671}" srcOrd="1" destOrd="0" presId="urn:microsoft.com/office/officeart/2005/8/layout/vList2"/>
    <dgm:cxn modelId="{987D9543-5892-422A-831D-F242F0E7D9B4}" type="presParOf" srcId="{7D3E2620-0C2C-49CF-A91F-14F365E5BB48}" destId="{1FD2ECE0-A36B-4E12-9ADA-A69A3A31111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FF7FAB4-A778-4C6D-A261-BB9364859C6D}"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A26889D1-D3E7-484D-B76B-1835EEC3E860}">
      <dgm:prSet/>
      <dgm:spPr/>
      <dgm:t>
        <a:bodyPr/>
        <a:lstStyle/>
        <a:p>
          <a:r>
            <a:rPr lang="en-GB"/>
            <a:t>Colchicine </a:t>
          </a:r>
          <a:endParaRPr lang="en-US"/>
        </a:p>
      </dgm:t>
    </dgm:pt>
    <dgm:pt modelId="{CBDD6BEB-9BB1-4D7F-8E05-6921FC8E12FC}" type="parTrans" cxnId="{2073FC53-8758-4183-A5B2-ADE4B8753BBA}">
      <dgm:prSet/>
      <dgm:spPr/>
      <dgm:t>
        <a:bodyPr/>
        <a:lstStyle/>
        <a:p>
          <a:endParaRPr lang="en-US"/>
        </a:p>
      </dgm:t>
    </dgm:pt>
    <dgm:pt modelId="{1E74023E-0CDE-4E0D-AAD8-53CB34E00EBC}" type="sibTrans" cxnId="{2073FC53-8758-4183-A5B2-ADE4B8753BBA}">
      <dgm:prSet/>
      <dgm:spPr/>
      <dgm:t>
        <a:bodyPr/>
        <a:lstStyle/>
        <a:p>
          <a:endParaRPr lang="en-US"/>
        </a:p>
      </dgm:t>
    </dgm:pt>
    <dgm:pt modelId="{06D950F5-9F0C-43EC-B300-A2DF88A02D38}">
      <dgm:prSet/>
      <dgm:spPr/>
      <dgm:t>
        <a:bodyPr/>
        <a:lstStyle/>
        <a:p>
          <a:r>
            <a:rPr lang="en-GB"/>
            <a:t>The major risk is the development of inflammatory AA amyloidosis but this risk can be largely prevented by continuous treatment with colchicine.</a:t>
          </a:r>
          <a:endParaRPr lang="en-US"/>
        </a:p>
      </dgm:t>
    </dgm:pt>
    <dgm:pt modelId="{CE5D405F-6D36-4F17-9E61-2292E0ED612C}" type="parTrans" cxnId="{10A459DE-A664-478E-8534-9F8C55E6A653}">
      <dgm:prSet/>
      <dgm:spPr/>
      <dgm:t>
        <a:bodyPr/>
        <a:lstStyle/>
        <a:p>
          <a:endParaRPr lang="en-US"/>
        </a:p>
      </dgm:t>
    </dgm:pt>
    <dgm:pt modelId="{6F343FE9-B563-417C-B2B4-4CFCD4A0407E}" type="sibTrans" cxnId="{10A459DE-A664-478E-8534-9F8C55E6A653}">
      <dgm:prSet/>
      <dgm:spPr/>
      <dgm:t>
        <a:bodyPr/>
        <a:lstStyle/>
        <a:p>
          <a:endParaRPr lang="en-US"/>
        </a:p>
      </dgm:t>
    </dgm:pt>
    <dgm:pt modelId="{02063762-9081-481D-8BDA-00C944B33B51}">
      <dgm:prSet/>
      <dgm:spPr/>
      <dgm:t>
        <a:bodyPr/>
        <a:lstStyle/>
        <a:p>
          <a:r>
            <a:rPr lang="en-GB"/>
            <a:t>Anti-IL-1(e.g Anakinra)</a:t>
          </a:r>
          <a:endParaRPr lang="en-US"/>
        </a:p>
      </dgm:t>
    </dgm:pt>
    <dgm:pt modelId="{8E65B4F9-BBA9-41FF-B5FC-F1919EBDDDE6}" type="parTrans" cxnId="{1A56D478-9FA2-4B7F-A381-9218DC8A72B6}">
      <dgm:prSet/>
      <dgm:spPr/>
      <dgm:t>
        <a:bodyPr/>
        <a:lstStyle/>
        <a:p>
          <a:endParaRPr lang="en-US"/>
        </a:p>
      </dgm:t>
    </dgm:pt>
    <dgm:pt modelId="{16CDE1E4-9315-47A6-AF12-528081CE13F7}" type="sibTrans" cxnId="{1A56D478-9FA2-4B7F-A381-9218DC8A72B6}">
      <dgm:prSet/>
      <dgm:spPr/>
      <dgm:t>
        <a:bodyPr/>
        <a:lstStyle/>
        <a:p>
          <a:endParaRPr lang="en-US"/>
        </a:p>
      </dgm:t>
    </dgm:pt>
    <dgm:pt modelId="{34FEA140-9442-4A18-ACFC-57AEF710690E}" type="pres">
      <dgm:prSet presAssocID="{FFF7FAB4-A778-4C6D-A261-BB9364859C6D}" presName="Name0" presStyleCnt="0">
        <dgm:presLayoutVars>
          <dgm:dir/>
          <dgm:animLvl val="lvl"/>
          <dgm:resizeHandles val="exact"/>
        </dgm:presLayoutVars>
      </dgm:prSet>
      <dgm:spPr/>
    </dgm:pt>
    <dgm:pt modelId="{F9C58B37-7AFC-419A-B00F-A1859A2BFD19}" type="pres">
      <dgm:prSet presAssocID="{02063762-9081-481D-8BDA-00C944B33B51}" presName="boxAndChildren" presStyleCnt="0"/>
      <dgm:spPr/>
    </dgm:pt>
    <dgm:pt modelId="{B53183C5-8EDA-408C-B96E-204824FBD3B8}" type="pres">
      <dgm:prSet presAssocID="{02063762-9081-481D-8BDA-00C944B33B51}" presName="parentTextBox" presStyleLbl="node1" presStyleIdx="0" presStyleCnt="3"/>
      <dgm:spPr/>
    </dgm:pt>
    <dgm:pt modelId="{A513CEE5-4A34-498F-8046-50F6135DFA7C}" type="pres">
      <dgm:prSet presAssocID="{6F343FE9-B563-417C-B2B4-4CFCD4A0407E}" presName="sp" presStyleCnt="0"/>
      <dgm:spPr/>
    </dgm:pt>
    <dgm:pt modelId="{E5804768-A2CC-44DC-B465-BCCB9BFA2F3B}" type="pres">
      <dgm:prSet presAssocID="{06D950F5-9F0C-43EC-B300-A2DF88A02D38}" presName="arrowAndChildren" presStyleCnt="0"/>
      <dgm:spPr/>
    </dgm:pt>
    <dgm:pt modelId="{5A4F7E43-52BD-4E8F-BB7D-2002EB9424DF}" type="pres">
      <dgm:prSet presAssocID="{06D950F5-9F0C-43EC-B300-A2DF88A02D38}" presName="parentTextArrow" presStyleLbl="node1" presStyleIdx="1" presStyleCnt="3"/>
      <dgm:spPr/>
    </dgm:pt>
    <dgm:pt modelId="{392469BC-2671-498E-A678-FD5D502176D2}" type="pres">
      <dgm:prSet presAssocID="{1E74023E-0CDE-4E0D-AAD8-53CB34E00EBC}" presName="sp" presStyleCnt="0"/>
      <dgm:spPr/>
    </dgm:pt>
    <dgm:pt modelId="{C8F5DD0D-CAA0-474C-8319-A68FD2FE3896}" type="pres">
      <dgm:prSet presAssocID="{A26889D1-D3E7-484D-B76B-1835EEC3E860}" presName="arrowAndChildren" presStyleCnt="0"/>
      <dgm:spPr/>
    </dgm:pt>
    <dgm:pt modelId="{0CA8456F-67CB-422F-9EBC-2676C7FCCF73}" type="pres">
      <dgm:prSet presAssocID="{A26889D1-D3E7-484D-B76B-1835EEC3E860}" presName="parentTextArrow" presStyleLbl="node1" presStyleIdx="2" presStyleCnt="3"/>
      <dgm:spPr/>
    </dgm:pt>
  </dgm:ptLst>
  <dgm:cxnLst>
    <dgm:cxn modelId="{2073FC53-8758-4183-A5B2-ADE4B8753BBA}" srcId="{FFF7FAB4-A778-4C6D-A261-BB9364859C6D}" destId="{A26889D1-D3E7-484D-B76B-1835EEC3E860}" srcOrd="0" destOrd="0" parTransId="{CBDD6BEB-9BB1-4D7F-8E05-6921FC8E12FC}" sibTransId="{1E74023E-0CDE-4E0D-AAD8-53CB34E00EBC}"/>
    <dgm:cxn modelId="{1A56D478-9FA2-4B7F-A381-9218DC8A72B6}" srcId="{FFF7FAB4-A778-4C6D-A261-BB9364859C6D}" destId="{02063762-9081-481D-8BDA-00C944B33B51}" srcOrd="2" destOrd="0" parTransId="{8E65B4F9-BBA9-41FF-B5FC-F1919EBDDDE6}" sibTransId="{16CDE1E4-9315-47A6-AF12-528081CE13F7}"/>
    <dgm:cxn modelId="{B2CCB687-0039-4F10-9282-DF5EB7B36351}" type="presOf" srcId="{06D950F5-9F0C-43EC-B300-A2DF88A02D38}" destId="{5A4F7E43-52BD-4E8F-BB7D-2002EB9424DF}" srcOrd="0" destOrd="0" presId="urn:microsoft.com/office/officeart/2005/8/layout/process4"/>
    <dgm:cxn modelId="{CEDF379E-7965-4877-82AB-DC5C6698C06E}" type="presOf" srcId="{A26889D1-D3E7-484D-B76B-1835EEC3E860}" destId="{0CA8456F-67CB-422F-9EBC-2676C7FCCF73}" srcOrd="0" destOrd="0" presId="urn:microsoft.com/office/officeart/2005/8/layout/process4"/>
    <dgm:cxn modelId="{DEE0F5AB-E6AD-4F3C-8FC6-ED1CEA5768E6}" type="presOf" srcId="{FFF7FAB4-A778-4C6D-A261-BB9364859C6D}" destId="{34FEA140-9442-4A18-ACFC-57AEF710690E}" srcOrd="0" destOrd="0" presId="urn:microsoft.com/office/officeart/2005/8/layout/process4"/>
    <dgm:cxn modelId="{1B9C0FB4-3AC2-4101-BD67-CAE7D7C73637}" type="presOf" srcId="{02063762-9081-481D-8BDA-00C944B33B51}" destId="{B53183C5-8EDA-408C-B96E-204824FBD3B8}" srcOrd="0" destOrd="0" presId="urn:microsoft.com/office/officeart/2005/8/layout/process4"/>
    <dgm:cxn modelId="{10A459DE-A664-478E-8534-9F8C55E6A653}" srcId="{FFF7FAB4-A778-4C6D-A261-BB9364859C6D}" destId="{06D950F5-9F0C-43EC-B300-A2DF88A02D38}" srcOrd="1" destOrd="0" parTransId="{CE5D405F-6D36-4F17-9E61-2292E0ED612C}" sibTransId="{6F343FE9-B563-417C-B2B4-4CFCD4A0407E}"/>
    <dgm:cxn modelId="{744D1C93-0766-47F9-B896-D90E733B3184}" type="presParOf" srcId="{34FEA140-9442-4A18-ACFC-57AEF710690E}" destId="{F9C58B37-7AFC-419A-B00F-A1859A2BFD19}" srcOrd="0" destOrd="0" presId="urn:microsoft.com/office/officeart/2005/8/layout/process4"/>
    <dgm:cxn modelId="{FA01328A-5E1D-41F1-8646-6709E32517D7}" type="presParOf" srcId="{F9C58B37-7AFC-419A-B00F-A1859A2BFD19}" destId="{B53183C5-8EDA-408C-B96E-204824FBD3B8}" srcOrd="0" destOrd="0" presId="urn:microsoft.com/office/officeart/2005/8/layout/process4"/>
    <dgm:cxn modelId="{A9820E00-370E-4FAA-9E17-9394148D447B}" type="presParOf" srcId="{34FEA140-9442-4A18-ACFC-57AEF710690E}" destId="{A513CEE5-4A34-498F-8046-50F6135DFA7C}" srcOrd="1" destOrd="0" presId="urn:microsoft.com/office/officeart/2005/8/layout/process4"/>
    <dgm:cxn modelId="{5D5EE9B0-3E6B-43A1-8841-D345340879D4}" type="presParOf" srcId="{34FEA140-9442-4A18-ACFC-57AEF710690E}" destId="{E5804768-A2CC-44DC-B465-BCCB9BFA2F3B}" srcOrd="2" destOrd="0" presId="urn:microsoft.com/office/officeart/2005/8/layout/process4"/>
    <dgm:cxn modelId="{E06737E3-D4CF-44AE-8B2E-4BAA5154BCF2}" type="presParOf" srcId="{E5804768-A2CC-44DC-B465-BCCB9BFA2F3B}" destId="{5A4F7E43-52BD-4E8F-BB7D-2002EB9424DF}" srcOrd="0" destOrd="0" presId="urn:microsoft.com/office/officeart/2005/8/layout/process4"/>
    <dgm:cxn modelId="{158BE36E-A63E-4F54-9578-32D4E7FC715F}" type="presParOf" srcId="{34FEA140-9442-4A18-ACFC-57AEF710690E}" destId="{392469BC-2671-498E-A678-FD5D502176D2}" srcOrd="3" destOrd="0" presId="urn:microsoft.com/office/officeart/2005/8/layout/process4"/>
    <dgm:cxn modelId="{1E10CE93-9B60-4ACF-B614-45DF8F41CFB3}" type="presParOf" srcId="{34FEA140-9442-4A18-ACFC-57AEF710690E}" destId="{C8F5DD0D-CAA0-474C-8319-A68FD2FE3896}" srcOrd="4" destOrd="0" presId="urn:microsoft.com/office/officeart/2005/8/layout/process4"/>
    <dgm:cxn modelId="{21933224-F2D6-4435-A20C-674342B83D82}" type="presParOf" srcId="{C8F5DD0D-CAA0-474C-8319-A68FD2FE3896}" destId="{0CA8456F-67CB-422F-9EBC-2676C7FCCF7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F7B8057-6C86-4432-AAEF-20EC87E85B49}"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3527B1CE-AF39-4A2F-A948-2730D8FACD98}">
      <dgm:prSet/>
      <dgm:spPr/>
      <dgm:t>
        <a:bodyPr/>
        <a:lstStyle/>
        <a:p>
          <a:r>
            <a:rPr lang="en-GB"/>
            <a:t>Autosomal dominant disorder caused by mutations in the same MEFV gene that is mutated in FMF, leading to activation of the pyrin inflammasome.</a:t>
          </a:r>
          <a:endParaRPr lang="en-US"/>
        </a:p>
      </dgm:t>
    </dgm:pt>
    <dgm:pt modelId="{55331084-E26C-4C57-A55B-9B1F88423822}" type="parTrans" cxnId="{763B10BE-DE29-4333-B0B2-76582839FCD5}">
      <dgm:prSet/>
      <dgm:spPr/>
      <dgm:t>
        <a:bodyPr/>
        <a:lstStyle/>
        <a:p>
          <a:endParaRPr lang="en-US"/>
        </a:p>
      </dgm:t>
    </dgm:pt>
    <dgm:pt modelId="{9EDBA568-B9A0-42B3-BDCC-B3E3EC2548BC}" type="sibTrans" cxnId="{763B10BE-DE29-4333-B0B2-76582839FCD5}">
      <dgm:prSet/>
      <dgm:spPr/>
      <dgm:t>
        <a:bodyPr/>
        <a:lstStyle/>
        <a:p>
          <a:endParaRPr lang="en-US"/>
        </a:p>
      </dgm:t>
    </dgm:pt>
    <dgm:pt modelId="{411F9709-D741-4CF2-981D-1925ADE81230}">
      <dgm:prSet/>
      <dgm:spPr/>
      <dgm:t>
        <a:bodyPr/>
        <a:lstStyle/>
        <a:p>
          <a:r>
            <a:rPr lang="en-GB"/>
            <a:t>childhood onset with fever that can last several weeks.</a:t>
          </a:r>
          <a:endParaRPr lang="en-US"/>
        </a:p>
      </dgm:t>
    </dgm:pt>
    <dgm:pt modelId="{C1001D10-C27C-4F20-95D7-3EF3F7CFCEC9}" type="parTrans" cxnId="{E696CD00-E4A8-4162-AD83-A29588AB9D88}">
      <dgm:prSet/>
      <dgm:spPr/>
      <dgm:t>
        <a:bodyPr/>
        <a:lstStyle/>
        <a:p>
          <a:endParaRPr lang="en-US"/>
        </a:p>
      </dgm:t>
    </dgm:pt>
    <dgm:pt modelId="{BE492284-19C7-4F4D-929D-1F1DEB063D2C}" type="sibTrans" cxnId="{E696CD00-E4A8-4162-AD83-A29588AB9D88}">
      <dgm:prSet/>
      <dgm:spPr/>
      <dgm:t>
        <a:bodyPr/>
        <a:lstStyle/>
        <a:p>
          <a:endParaRPr lang="en-US"/>
        </a:p>
      </dgm:t>
    </dgm:pt>
    <dgm:pt modelId="{79332D57-F9A7-4CFB-B4F1-F5FBBB0BAD4C}">
      <dgm:prSet/>
      <dgm:spPr/>
      <dgm:t>
        <a:bodyPr/>
        <a:lstStyle/>
        <a:p>
          <a:r>
            <a:rPr lang="en-GB"/>
            <a:t>Joint and muscle pain.</a:t>
          </a:r>
          <a:endParaRPr lang="en-US"/>
        </a:p>
      </dgm:t>
    </dgm:pt>
    <dgm:pt modelId="{F2E9E007-4DCF-47C4-8E7E-E210175765AA}" type="parTrans" cxnId="{66AD90ED-D916-4F2B-A842-338203E3BBF7}">
      <dgm:prSet/>
      <dgm:spPr/>
      <dgm:t>
        <a:bodyPr/>
        <a:lstStyle/>
        <a:p>
          <a:endParaRPr lang="en-US"/>
        </a:p>
      </dgm:t>
    </dgm:pt>
    <dgm:pt modelId="{A19F15A7-7833-47DD-A186-262319EBFC35}" type="sibTrans" cxnId="{66AD90ED-D916-4F2B-A842-338203E3BBF7}">
      <dgm:prSet/>
      <dgm:spPr/>
      <dgm:t>
        <a:bodyPr/>
        <a:lstStyle/>
        <a:p>
          <a:endParaRPr lang="en-US"/>
        </a:p>
      </dgm:t>
    </dgm:pt>
    <dgm:pt modelId="{90757E7E-ED7F-4BE0-892A-5D7B234F94AC}">
      <dgm:prSet/>
      <dgm:spPr/>
      <dgm:t>
        <a:bodyPr/>
        <a:lstStyle/>
        <a:p>
          <a:r>
            <a:rPr lang="en-GB"/>
            <a:t>Skin lesions and increase in acute phase reactants.</a:t>
          </a:r>
          <a:endParaRPr lang="en-US"/>
        </a:p>
      </dgm:t>
    </dgm:pt>
    <dgm:pt modelId="{3BEB3193-1198-47FB-BC31-C8786C9EE1B0}" type="parTrans" cxnId="{332D8EB7-EFC2-4D1D-9558-0564286522BA}">
      <dgm:prSet/>
      <dgm:spPr/>
      <dgm:t>
        <a:bodyPr/>
        <a:lstStyle/>
        <a:p>
          <a:endParaRPr lang="en-US"/>
        </a:p>
      </dgm:t>
    </dgm:pt>
    <dgm:pt modelId="{9640DB3E-A3A7-4A82-8731-BCC11095E5B8}" type="sibTrans" cxnId="{332D8EB7-EFC2-4D1D-9558-0564286522BA}">
      <dgm:prSet/>
      <dgm:spPr/>
      <dgm:t>
        <a:bodyPr/>
        <a:lstStyle/>
        <a:p>
          <a:endParaRPr lang="en-US"/>
        </a:p>
      </dgm:t>
    </dgm:pt>
    <dgm:pt modelId="{3CA493E3-C478-4798-BE9B-C33CF437A713}" type="pres">
      <dgm:prSet presAssocID="{5F7B8057-6C86-4432-AAEF-20EC87E85B49}" presName="outerComposite" presStyleCnt="0">
        <dgm:presLayoutVars>
          <dgm:chMax val="5"/>
          <dgm:dir/>
          <dgm:resizeHandles val="exact"/>
        </dgm:presLayoutVars>
      </dgm:prSet>
      <dgm:spPr/>
    </dgm:pt>
    <dgm:pt modelId="{A843C3DE-1573-47CB-8B90-A07332D9E018}" type="pres">
      <dgm:prSet presAssocID="{5F7B8057-6C86-4432-AAEF-20EC87E85B49}" presName="dummyMaxCanvas" presStyleCnt="0">
        <dgm:presLayoutVars/>
      </dgm:prSet>
      <dgm:spPr/>
    </dgm:pt>
    <dgm:pt modelId="{40493880-9248-47CF-A392-32BACE5CA001}" type="pres">
      <dgm:prSet presAssocID="{5F7B8057-6C86-4432-AAEF-20EC87E85B49}" presName="FourNodes_1" presStyleLbl="node1" presStyleIdx="0" presStyleCnt="4">
        <dgm:presLayoutVars>
          <dgm:bulletEnabled val="1"/>
        </dgm:presLayoutVars>
      </dgm:prSet>
      <dgm:spPr/>
    </dgm:pt>
    <dgm:pt modelId="{A7D0CF33-E7E3-4928-B0FE-101B4B753719}" type="pres">
      <dgm:prSet presAssocID="{5F7B8057-6C86-4432-AAEF-20EC87E85B49}" presName="FourNodes_2" presStyleLbl="node1" presStyleIdx="1" presStyleCnt="4">
        <dgm:presLayoutVars>
          <dgm:bulletEnabled val="1"/>
        </dgm:presLayoutVars>
      </dgm:prSet>
      <dgm:spPr/>
    </dgm:pt>
    <dgm:pt modelId="{DA33EFDE-EE77-41DF-BDB1-B789F0FB980F}" type="pres">
      <dgm:prSet presAssocID="{5F7B8057-6C86-4432-AAEF-20EC87E85B49}" presName="FourNodes_3" presStyleLbl="node1" presStyleIdx="2" presStyleCnt="4">
        <dgm:presLayoutVars>
          <dgm:bulletEnabled val="1"/>
        </dgm:presLayoutVars>
      </dgm:prSet>
      <dgm:spPr/>
    </dgm:pt>
    <dgm:pt modelId="{B8DDB5F5-A143-42FB-992A-44C806941189}" type="pres">
      <dgm:prSet presAssocID="{5F7B8057-6C86-4432-AAEF-20EC87E85B49}" presName="FourNodes_4" presStyleLbl="node1" presStyleIdx="3" presStyleCnt="4">
        <dgm:presLayoutVars>
          <dgm:bulletEnabled val="1"/>
        </dgm:presLayoutVars>
      </dgm:prSet>
      <dgm:spPr/>
    </dgm:pt>
    <dgm:pt modelId="{A7E9DB10-9D56-4498-8B19-8B6EA1534CEA}" type="pres">
      <dgm:prSet presAssocID="{5F7B8057-6C86-4432-AAEF-20EC87E85B49}" presName="FourConn_1-2" presStyleLbl="fgAccFollowNode1" presStyleIdx="0" presStyleCnt="3">
        <dgm:presLayoutVars>
          <dgm:bulletEnabled val="1"/>
        </dgm:presLayoutVars>
      </dgm:prSet>
      <dgm:spPr/>
    </dgm:pt>
    <dgm:pt modelId="{7F2C3E3A-993F-4EAD-975B-FCAD3F8178BD}" type="pres">
      <dgm:prSet presAssocID="{5F7B8057-6C86-4432-AAEF-20EC87E85B49}" presName="FourConn_2-3" presStyleLbl="fgAccFollowNode1" presStyleIdx="1" presStyleCnt="3">
        <dgm:presLayoutVars>
          <dgm:bulletEnabled val="1"/>
        </dgm:presLayoutVars>
      </dgm:prSet>
      <dgm:spPr/>
    </dgm:pt>
    <dgm:pt modelId="{989880EF-9E53-4B91-B940-CBA9DA8B2549}" type="pres">
      <dgm:prSet presAssocID="{5F7B8057-6C86-4432-AAEF-20EC87E85B49}" presName="FourConn_3-4" presStyleLbl="fgAccFollowNode1" presStyleIdx="2" presStyleCnt="3">
        <dgm:presLayoutVars>
          <dgm:bulletEnabled val="1"/>
        </dgm:presLayoutVars>
      </dgm:prSet>
      <dgm:spPr/>
    </dgm:pt>
    <dgm:pt modelId="{5B713581-AE87-473D-BC4B-AF4EFA9384B8}" type="pres">
      <dgm:prSet presAssocID="{5F7B8057-6C86-4432-AAEF-20EC87E85B49}" presName="FourNodes_1_text" presStyleLbl="node1" presStyleIdx="3" presStyleCnt="4">
        <dgm:presLayoutVars>
          <dgm:bulletEnabled val="1"/>
        </dgm:presLayoutVars>
      </dgm:prSet>
      <dgm:spPr/>
    </dgm:pt>
    <dgm:pt modelId="{760B3D4B-3A3B-40BD-9129-1E13A03A9DFA}" type="pres">
      <dgm:prSet presAssocID="{5F7B8057-6C86-4432-AAEF-20EC87E85B49}" presName="FourNodes_2_text" presStyleLbl="node1" presStyleIdx="3" presStyleCnt="4">
        <dgm:presLayoutVars>
          <dgm:bulletEnabled val="1"/>
        </dgm:presLayoutVars>
      </dgm:prSet>
      <dgm:spPr/>
    </dgm:pt>
    <dgm:pt modelId="{95E6D295-55C2-48E8-93FC-C9C88BE54F03}" type="pres">
      <dgm:prSet presAssocID="{5F7B8057-6C86-4432-AAEF-20EC87E85B49}" presName="FourNodes_3_text" presStyleLbl="node1" presStyleIdx="3" presStyleCnt="4">
        <dgm:presLayoutVars>
          <dgm:bulletEnabled val="1"/>
        </dgm:presLayoutVars>
      </dgm:prSet>
      <dgm:spPr/>
    </dgm:pt>
    <dgm:pt modelId="{9AAF755B-74F4-4B63-BCFF-CD254911A799}" type="pres">
      <dgm:prSet presAssocID="{5F7B8057-6C86-4432-AAEF-20EC87E85B49}" presName="FourNodes_4_text" presStyleLbl="node1" presStyleIdx="3" presStyleCnt="4">
        <dgm:presLayoutVars>
          <dgm:bulletEnabled val="1"/>
        </dgm:presLayoutVars>
      </dgm:prSet>
      <dgm:spPr/>
    </dgm:pt>
  </dgm:ptLst>
  <dgm:cxnLst>
    <dgm:cxn modelId="{E696CD00-E4A8-4162-AD83-A29588AB9D88}" srcId="{5F7B8057-6C86-4432-AAEF-20EC87E85B49}" destId="{411F9709-D741-4CF2-981D-1925ADE81230}" srcOrd="1" destOrd="0" parTransId="{C1001D10-C27C-4F20-95D7-3EF3F7CFCEC9}" sibTransId="{BE492284-19C7-4F4D-929D-1F1DEB063D2C}"/>
    <dgm:cxn modelId="{16E6600F-674A-4052-87CD-BA37674C986B}" type="presOf" srcId="{90757E7E-ED7F-4BE0-892A-5D7B234F94AC}" destId="{B8DDB5F5-A143-42FB-992A-44C806941189}" srcOrd="0" destOrd="0" presId="urn:microsoft.com/office/officeart/2005/8/layout/vProcess5"/>
    <dgm:cxn modelId="{53BD4637-EE7E-48DD-A856-C3C400C57D33}" type="presOf" srcId="{79332D57-F9A7-4CFB-B4F1-F5FBBB0BAD4C}" destId="{DA33EFDE-EE77-41DF-BDB1-B789F0FB980F}" srcOrd="0" destOrd="0" presId="urn:microsoft.com/office/officeart/2005/8/layout/vProcess5"/>
    <dgm:cxn modelId="{59284261-6DF8-42AD-B4CD-FD24D8172A7C}" type="presOf" srcId="{BE492284-19C7-4F4D-929D-1F1DEB063D2C}" destId="{7F2C3E3A-993F-4EAD-975B-FCAD3F8178BD}" srcOrd="0" destOrd="0" presId="urn:microsoft.com/office/officeart/2005/8/layout/vProcess5"/>
    <dgm:cxn modelId="{CADC6368-78D7-4F8F-9963-84A401018EE9}" type="presOf" srcId="{411F9709-D741-4CF2-981D-1925ADE81230}" destId="{A7D0CF33-E7E3-4928-B0FE-101B4B753719}" srcOrd="0" destOrd="0" presId="urn:microsoft.com/office/officeart/2005/8/layout/vProcess5"/>
    <dgm:cxn modelId="{F2FB4E6E-4986-4545-B57F-909F3876231E}" type="presOf" srcId="{9EDBA568-B9A0-42B3-BDCC-B3E3EC2548BC}" destId="{A7E9DB10-9D56-4498-8B19-8B6EA1534CEA}" srcOrd="0" destOrd="0" presId="urn:microsoft.com/office/officeart/2005/8/layout/vProcess5"/>
    <dgm:cxn modelId="{7BBEC280-3391-4D6A-B415-4F3DBDBB8CCE}" type="presOf" srcId="{90757E7E-ED7F-4BE0-892A-5D7B234F94AC}" destId="{9AAF755B-74F4-4B63-BCFF-CD254911A799}" srcOrd="1" destOrd="0" presId="urn:microsoft.com/office/officeart/2005/8/layout/vProcess5"/>
    <dgm:cxn modelId="{A5521B97-A788-4DA5-92AE-41611CFD1155}" type="presOf" srcId="{A19F15A7-7833-47DD-A186-262319EBFC35}" destId="{989880EF-9E53-4B91-B940-CBA9DA8B2549}" srcOrd="0" destOrd="0" presId="urn:microsoft.com/office/officeart/2005/8/layout/vProcess5"/>
    <dgm:cxn modelId="{39E62CB3-7F0F-4B39-812E-B343BF510D80}" type="presOf" srcId="{5F7B8057-6C86-4432-AAEF-20EC87E85B49}" destId="{3CA493E3-C478-4798-BE9B-C33CF437A713}" srcOrd="0" destOrd="0" presId="urn:microsoft.com/office/officeart/2005/8/layout/vProcess5"/>
    <dgm:cxn modelId="{332D8EB7-EFC2-4D1D-9558-0564286522BA}" srcId="{5F7B8057-6C86-4432-AAEF-20EC87E85B49}" destId="{90757E7E-ED7F-4BE0-892A-5D7B234F94AC}" srcOrd="3" destOrd="0" parTransId="{3BEB3193-1198-47FB-BC31-C8786C9EE1B0}" sibTransId="{9640DB3E-A3A7-4A82-8731-BCC11095E5B8}"/>
    <dgm:cxn modelId="{763B10BE-DE29-4333-B0B2-76582839FCD5}" srcId="{5F7B8057-6C86-4432-AAEF-20EC87E85B49}" destId="{3527B1CE-AF39-4A2F-A948-2730D8FACD98}" srcOrd="0" destOrd="0" parTransId="{55331084-E26C-4C57-A55B-9B1F88423822}" sibTransId="{9EDBA568-B9A0-42B3-BDCC-B3E3EC2548BC}"/>
    <dgm:cxn modelId="{A48ED1C7-2B9D-41F8-A749-1827657B751D}" type="presOf" srcId="{3527B1CE-AF39-4A2F-A948-2730D8FACD98}" destId="{5B713581-AE87-473D-BC4B-AF4EFA9384B8}" srcOrd="1" destOrd="0" presId="urn:microsoft.com/office/officeart/2005/8/layout/vProcess5"/>
    <dgm:cxn modelId="{474033D4-9B35-4DD2-AECF-6F6BCF964B57}" type="presOf" srcId="{79332D57-F9A7-4CFB-B4F1-F5FBBB0BAD4C}" destId="{95E6D295-55C2-48E8-93FC-C9C88BE54F03}" srcOrd="1" destOrd="0" presId="urn:microsoft.com/office/officeart/2005/8/layout/vProcess5"/>
    <dgm:cxn modelId="{66AD90ED-D916-4F2B-A842-338203E3BBF7}" srcId="{5F7B8057-6C86-4432-AAEF-20EC87E85B49}" destId="{79332D57-F9A7-4CFB-B4F1-F5FBBB0BAD4C}" srcOrd="2" destOrd="0" parTransId="{F2E9E007-4DCF-47C4-8E7E-E210175765AA}" sibTransId="{A19F15A7-7833-47DD-A186-262319EBFC35}"/>
    <dgm:cxn modelId="{9AEB5DF2-2F2C-45A5-B65B-686975481622}" type="presOf" srcId="{411F9709-D741-4CF2-981D-1925ADE81230}" destId="{760B3D4B-3A3B-40BD-9129-1E13A03A9DFA}" srcOrd="1" destOrd="0" presId="urn:microsoft.com/office/officeart/2005/8/layout/vProcess5"/>
    <dgm:cxn modelId="{DAE3B8FE-5767-4E3F-B0BE-1EE04F7B996A}" type="presOf" srcId="{3527B1CE-AF39-4A2F-A948-2730D8FACD98}" destId="{40493880-9248-47CF-A392-32BACE5CA001}" srcOrd="0" destOrd="0" presId="urn:microsoft.com/office/officeart/2005/8/layout/vProcess5"/>
    <dgm:cxn modelId="{87900224-E236-4447-9DA0-746956F5797E}" type="presParOf" srcId="{3CA493E3-C478-4798-BE9B-C33CF437A713}" destId="{A843C3DE-1573-47CB-8B90-A07332D9E018}" srcOrd="0" destOrd="0" presId="urn:microsoft.com/office/officeart/2005/8/layout/vProcess5"/>
    <dgm:cxn modelId="{C9BA4F6D-DA77-4336-B7DB-CAB1846E1093}" type="presParOf" srcId="{3CA493E3-C478-4798-BE9B-C33CF437A713}" destId="{40493880-9248-47CF-A392-32BACE5CA001}" srcOrd="1" destOrd="0" presId="urn:microsoft.com/office/officeart/2005/8/layout/vProcess5"/>
    <dgm:cxn modelId="{8D21D06D-DEF3-4AC3-81E1-CCC14C96033C}" type="presParOf" srcId="{3CA493E3-C478-4798-BE9B-C33CF437A713}" destId="{A7D0CF33-E7E3-4928-B0FE-101B4B753719}" srcOrd="2" destOrd="0" presId="urn:microsoft.com/office/officeart/2005/8/layout/vProcess5"/>
    <dgm:cxn modelId="{F04ECFF7-4597-468C-9B98-08B103796768}" type="presParOf" srcId="{3CA493E3-C478-4798-BE9B-C33CF437A713}" destId="{DA33EFDE-EE77-41DF-BDB1-B789F0FB980F}" srcOrd="3" destOrd="0" presId="urn:microsoft.com/office/officeart/2005/8/layout/vProcess5"/>
    <dgm:cxn modelId="{0EF01C4E-5034-417F-9F5B-441C2CDC120D}" type="presParOf" srcId="{3CA493E3-C478-4798-BE9B-C33CF437A713}" destId="{B8DDB5F5-A143-42FB-992A-44C806941189}" srcOrd="4" destOrd="0" presId="urn:microsoft.com/office/officeart/2005/8/layout/vProcess5"/>
    <dgm:cxn modelId="{9E6EB931-C208-4105-9C22-FFFF386ADEF2}" type="presParOf" srcId="{3CA493E3-C478-4798-BE9B-C33CF437A713}" destId="{A7E9DB10-9D56-4498-8B19-8B6EA1534CEA}" srcOrd="5" destOrd="0" presId="urn:microsoft.com/office/officeart/2005/8/layout/vProcess5"/>
    <dgm:cxn modelId="{35A647B3-8970-411A-B263-7C419E5F600D}" type="presParOf" srcId="{3CA493E3-C478-4798-BE9B-C33CF437A713}" destId="{7F2C3E3A-993F-4EAD-975B-FCAD3F8178BD}" srcOrd="6" destOrd="0" presId="urn:microsoft.com/office/officeart/2005/8/layout/vProcess5"/>
    <dgm:cxn modelId="{FF38AFDA-0A12-4E65-A9A6-DA7243BFCD9B}" type="presParOf" srcId="{3CA493E3-C478-4798-BE9B-C33CF437A713}" destId="{989880EF-9E53-4B91-B940-CBA9DA8B2549}" srcOrd="7" destOrd="0" presId="urn:microsoft.com/office/officeart/2005/8/layout/vProcess5"/>
    <dgm:cxn modelId="{B36C3BCB-760D-4E6A-BC24-90A03C43A613}" type="presParOf" srcId="{3CA493E3-C478-4798-BE9B-C33CF437A713}" destId="{5B713581-AE87-473D-BC4B-AF4EFA9384B8}" srcOrd="8" destOrd="0" presId="urn:microsoft.com/office/officeart/2005/8/layout/vProcess5"/>
    <dgm:cxn modelId="{6762A0CC-973F-4EBA-93A1-049453CF4419}" type="presParOf" srcId="{3CA493E3-C478-4798-BE9B-C33CF437A713}" destId="{760B3D4B-3A3B-40BD-9129-1E13A03A9DFA}" srcOrd="9" destOrd="0" presId="urn:microsoft.com/office/officeart/2005/8/layout/vProcess5"/>
    <dgm:cxn modelId="{D4E7D7AF-1039-4DE0-8C7D-EBB9FEFA9D4D}" type="presParOf" srcId="{3CA493E3-C478-4798-BE9B-C33CF437A713}" destId="{95E6D295-55C2-48E8-93FC-C9C88BE54F03}" srcOrd="10" destOrd="0" presId="urn:microsoft.com/office/officeart/2005/8/layout/vProcess5"/>
    <dgm:cxn modelId="{8D267E34-3CF6-40D1-814C-BE649EAE011D}" type="presParOf" srcId="{3CA493E3-C478-4798-BE9B-C33CF437A713}" destId="{9AAF755B-74F4-4B63-BCFF-CD254911A799}"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E7C4204-170F-47E9-BF45-BB312F527A6E}"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2EF63275-6318-498B-B36A-344BEA679CB4}">
      <dgm:prSet/>
      <dgm:spPr/>
      <dgm:t>
        <a:bodyPr/>
        <a:lstStyle/>
        <a:p>
          <a:r>
            <a:rPr lang="en-GB" dirty="0"/>
            <a:t>Aseptic neutrophilic dermatoses: pyoderma gangrenosum, pustules, aseptic skin abscesses, acne, hidradenitis suppurativa, neutrophilic panniculitis.</a:t>
          </a:r>
          <a:endParaRPr lang="en-US" dirty="0"/>
        </a:p>
      </dgm:t>
    </dgm:pt>
    <dgm:pt modelId="{D979F6CE-22F5-48E9-8F67-D679FD13EFF1}" type="parTrans" cxnId="{2B0F25FF-DC45-4E0F-83C6-C1C6E3C5F980}">
      <dgm:prSet/>
      <dgm:spPr/>
      <dgm:t>
        <a:bodyPr/>
        <a:lstStyle/>
        <a:p>
          <a:endParaRPr lang="en-US"/>
        </a:p>
      </dgm:t>
    </dgm:pt>
    <dgm:pt modelId="{8B962F23-3B2E-4709-83EE-EED606FCED96}" type="sibTrans" cxnId="{2B0F25FF-DC45-4E0F-83C6-C1C6E3C5F980}">
      <dgm:prSet/>
      <dgm:spPr/>
      <dgm:t>
        <a:bodyPr/>
        <a:lstStyle/>
        <a:p>
          <a:endParaRPr lang="en-US"/>
        </a:p>
      </dgm:t>
    </dgm:pt>
    <dgm:pt modelId="{5BF889C8-E82E-4C2B-BD29-67458763C081}">
      <dgm:prSet/>
      <dgm:spPr/>
      <dgm:t>
        <a:bodyPr/>
        <a:lstStyle/>
        <a:p>
          <a:r>
            <a:rPr lang="en-GB" dirty="0"/>
            <a:t>Inflammatory (AA) amyloidosis can be a serious complication.</a:t>
          </a:r>
          <a:endParaRPr lang="en-US" dirty="0"/>
        </a:p>
      </dgm:t>
    </dgm:pt>
    <dgm:pt modelId="{A82A1BDD-5131-4C53-8E82-52A4AA03B3A1}" type="parTrans" cxnId="{E5429842-D53B-417B-9730-7EEA556FB972}">
      <dgm:prSet/>
      <dgm:spPr/>
      <dgm:t>
        <a:bodyPr/>
        <a:lstStyle/>
        <a:p>
          <a:endParaRPr lang="en-US"/>
        </a:p>
      </dgm:t>
    </dgm:pt>
    <dgm:pt modelId="{5DF41B65-2620-41E6-B439-B407A043D98A}" type="sibTrans" cxnId="{E5429842-D53B-417B-9730-7EEA556FB972}">
      <dgm:prSet/>
      <dgm:spPr/>
      <dgm:t>
        <a:bodyPr/>
        <a:lstStyle/>
        <a:p>
          <a:endParaRPr lang="en-US"/>
        </a:p>
      </dgm:t>
    </dgm:pt>
    <dgm:pt modelId="{4CE6507A-E50F-4042-BB41-47F29BDEA157}">
      <dgm:prSet/>
      <dgm:spPr/>
      <dgm:t>
        <a:bodyPr/>
        <a:lstStyle/>
        <a:p>
          <a:r>
            <a:rPr lang="en-GB" dirty="0"/>
            <a:t>Treatment relies on anakinra</a:t>
          </a:r>
          <a:endParaRPr lang="en-US" dirty="0"/>
        </a:p>
      </dgm:t>
    </dgm:pt>
    <dgm:pt modelId="{800EBA9D-2B8D-41DE-B868-B4E56363687A}" type="parTrans" cxnId="{BDAFFE54-DDA3-4039-8729-EBFAC060B341}">
      <dgm:prSet/>
      <dgm:spPr/>
      <dgm:t>
        <a:bodyPr/>
        <a:lstStyle/>
        <a:p>
          <a:endParaRPr lang="en-US"/>
        </a:p>
      </dgm:t>
    </dgm:pt>
    <dgm:pt modelId="{95F2CAAA-2FFA-4509-ABA1-7A502B09FAAB}" type="sibTrans" cxnId="{BDAFFE54-DDA3-4039-8729-EBFAC060B341}">
      <dgm:prSet/>
      <dgm:spPr/>
      <dgm:t>
        <a:bodyPr/>
        <a:lstStyle/>
        <a:p>
          <a:endParaRPr lang="en-US"/>
        </a:p>
      </dgm:t>
    </dgm:pt>
    <dgm:pt modelId="{408CF03D-13DC-4F98-94E9-84E7060B7D93}">
      <dgm:prSet/>
      <dgm:spPr/>
      <dgm:t>
        <a:bodyPr/>
        <a:lstStyle/>
        <a:p>
          <a:r>
            <a:rPr lang="en-GB" dirty="0">
              <a:latin typeface="Tw Cen MT" panose="020B0602020104020603"/>
            </a:rPr>
            <a:t>In</a:t>
          </a:r>
          <a:r>
            <a:rPr lang="en-GB" dirty="0"/>
            <a:t> case of poor response TNF inhibitors or IL-6 inhibitors.</a:t>
          </a:r>
          <a:endParaRPr lang="en-US" dirty="0"/>
        </a:p>
      </dgm:t>
    </dgm:pt>
    <dgm:pt modelId="{9345E76F-C932-4390-9C0F-F8317AB50503}" type="parTrans" cxnId="{62A283EC-2A5A-46EC-BBB1-06EB6987FF3B}">
      <dgm:prSet/>
      <dgm:spPr/>
      <dgm:t>
        <a:bodyPr/>
        <a:lstStyle/>
        <a:p>
          <a:endParaRPr lang="en-US"/>
        </a:p>
      </dgm:t>
    </dgm:pt>
    <dgm:pt modelId="{25980CCD-94D2-4DFC-824A-D71DD36AED27}" type="sibTrans" cxnId="{62A283EC-2A5A-46EC-BBB1-06EB6987FF3B}">
      <dgm:prSet/>
      <dgm:spPr/>
      <dgm:t>
        <a:bodyPr/>
        <a:lstStyle/>
        <a:p>
          <a:endParaRPr lang="en-US"/>
        </a:p>
      </dgm:t>
    </dgm:pt>
    <dgm:pt modelId="{8AA2BB10-6F6D-44C6-9640-FD9249960262}" type="pres">
      <dgm:prSet presAssocID="{FE7C4204-170F-47E9-BF45-BB312F527A6E}" presName="outerComposite" presStyleCnt="0">
        <dgm:presLayoutVars>
          <dgm:chMax val="5"/>
          <dgm:dir/>
          <dgm:resizeHandles val="exact"/>
        </dgm:presLayoutVars>
      </dgm:prSet>
      <dgm:spPr/>
    </dgm:pt>
    <dgm:pt modelId="{4984B72A-EEE5-4125-9F22-2636BF4F6E19}" type="pres">
      <dgm:prSet presAssocID="{FE7C4204-170F-47E9-BF45-BB312F527A6E}" presName="dummyMaxCanvas" presStyleCnt="0">
        <dgm:presLayoutVars/>
      </dgm:prSet>
      <dgm:spPr/>
    </dgm:pt>
    <dgm:pt modelId="{C190A06D-F737-4769-AAAC-9EAAE80839C8}" type="pres">
      <dgm:prSet presAssocID="{FE7C4204-170F-47E9-BF45-BB312F527A6E}" presName="FourNodes_1" presStyleLbl="node1" presStyleIdx="0" presStyleCnt="4">
        <dgm:presLayoutVars>
          <dgm:bulletEnabled val="1"/>
        </dgm:presLayoutVars>
      </dgm:prSet>
      <dgm:spPr/>
    </dgm:pt>
    <dgm:pt modelId="{29D1717F-73A3-4521-B58F-20BDC9EB933E}" type="pres">
      <dgm:prSet presAssocID="{FE7C4204-170F-47E9-BF45-BB312F527A6E}" presName="FourNodes_2" presStyleLbl="node1" presStyleIdx="1" presStyleCnt="4">
        <dgm:presLayoutVars>
          <dgm:bulletEnabled val="1"/>
        </dgm:presLayoutVars>
      </dgm:prSet>
      <dgm:spPr/>
    </dgm:pt>
    <dgm:pt modelId="{AD5AC038-D140-4C9E-A604-7494B3168C75}" type="pres">
      <dgm:prSet presAssocID="{FE7C4204-170F-47E9-BF45-BB312F527A6E}" presName="FourNodes_3" presStyleLbl="node1" presStyleIdx="2" presStyleCnt="4">
        <dgm:presLayoutVars>
          <dgm:bulletEnabled val="1"/>
        </dgm:presLayoutVars>
      </dgm:prSet>
      <dgm:spPr/>
    </dgm:pt>
    <dgm:pt modelId="{B526BF80-E40C-4D5D-8723-DB7531A76664}" type="pres">
      <dgm:prSet presAssocID="{FE7C4204-170F-47E9-BF45-BB312F527A6E}" presName="FourNodes_4" presStyleLbl="node1" presStyleIdx="3" presStyleCnt="4">
        <dgm:presLayoutVars>
          <dgm:bulletEnabled val="1"/>
        </dgm:presLayoutVars>
      </dgm:prSet>
      <dgm:spPr/>
    </dgm:pt>
    <dgm:pt modelId="{288158D9-318C-496A-8093-0BBDBDB49860}" type="pres">
      <dgm:prSet presAssocID="{FE7C4204-170F-47E9-BF45-BB312F527A6E}" presName="FourConn_1-2" presStyleLbl="fgAccFollowNode1" presStyleIdx="0" presStyleCnt="3">
        <dgm:presLayoutVars>
          <dgm:bulletEnabled val="1"/>
        </dgm:presLayoutVars>
      </dgm:prSet>
      <dgm:spPr/>
    </dgm:pt>
    <dgm:pt modelId="{DF97333A-CC7D-4B78-BC26-093CEBAB5B1D}" type="pres">
      <dgm:prSet presAssocID="{FE7C4204-170F-47E9-BF45-BB312F527A6E}" presName="FourConn_2-3" presStyleLbl="fgAccFollowNode1" presStyleIdx="1" presStyleCnt="3">
        <dgm:presLayoutVars>
          <dgm:bulletEnabled val="1"/>
        </dgm:presLayoutVars>
      </dgm:prSet>
      <dgm:spPr/>
    </dgm:pt>
    <dgm:pt modelId="{95B5A3CC-96BB-438E-B908-8B786E0CEE92}" type="pres">
      <dgm:prSet presAssocID="{FE7C4204-170F-47E9-BF45-BB312F527A6E}" presName="FourConn_3-4" presStyleLbl="fgAccFollowNode1" presStyleIdx="2" presStyleCnt="3">
        <dgm:presLayoutVars>
          <dgm:bulletEnabled val="1"/>
        </dgm:presLayoutVars>
      </dgm:prSet>
      <dgm:spPr/>
    </dgm:pt>
    <dgm:pt modelId="{89752A0B-7FE1-4291-A7F9-BAF89728DEE7}" type="pres">
      <dgm:prSet presAssocID="{FE7C4204-170F-47E9-BF45-BB312F527A6E}" presName="FourNodes_1_text" presStyleLbl="node1" presStyleIdx="3" presStyleCnt="4">
        <dgm:presLayoutVars>
          <dgm:bulletEnabled val="1"/>
        </dgm:presLayoutVars>
      </dgm:prSet>
      <dgm:spPr/>
    </dgm:pt>
    <dgm:pt modelId="{37033197-7F94-448F-AF61-13BCD4D3125E}" type="pres">
      <dgm:prSet presAssocID="{FE7C4204-170F-47E9-BF45-BB312F527A6E}" presName="FourNodes_2_text" presStyleLbl="node1" presStyleIdx="3" presStyleCnt="4">
        <dgm:presLayoutVars>
          <dgm:bulletEnabled val="1"/>
        </dgm:presLayoutVars>
      </dgm:prSet>
      <dgm:spPr/>
    </dgm:pt>
    <dgm:pt modelId="{7BA05A3E-A6C1-4BB5-95F7-DEDD5145DC02}" type="pres">
      <dgm:prSet presAssocID="{FE7C4204-170F-47E9-BF45-BB312F527A6E}" presName="FourNodes_3_text" presStyleLbl="node1" presStyleIdx="3" presStyleCnt="4">
        <dgm:presLayoutVars>
          <dgm:bulletEnabled val="1"/>
        </dgm:presLayoutVars>
      </dgm:prSet>
      <dgm:spPr/>
    </dgm:pt>
    <dgm:pt modelId="{436DC52E-EADB-4563-88B2-E315486D7363}" type="pres">
      <dgm:prSet presAssocID="{FE7C4204-170F-47E9-BF45-BB312F527A6E}" presName="FourNodes_4_text" presStyleLbl="node1" presStyleIdx="3" presStyleCnt="4">
        <dgm:presLayoutVars>
          <dgm:bulletEnabled val="1"/>
        </dgm:presLayoutVars>
      </dgm:prSet>
      <dgm:spPr/>
    </dgm:pt>
  </dgm:ptLst>
  <dgm:cxnLst>
    <dgm:cxn modelId="{683F250A-3930-4B6F-99B0-6EA2A7C5C49C}" type="presOf" srcId="{408CF03D-13DC-4F98-94E9-84E7060B7D93}" destId="{436DC52E-EADB-4563-88B2-E315486D7363}" srcOrd="1" destOrd="0" presId="urn:microsoft.com/office/officeart/2005/8/layout/vProcess5"/>
    <dgm:cxn modelId="{EC9EF90A-AB0A-4A3E-A890-7F9090548953}" type="presOf" srcId="{2EF63275-6318-498B-B36A-344BEA679CB4}" destId="{89752A0B-7FE1-4291-A7F9-BAF89728DEE7}" srcOrd="1" destOrd="0" presId="urn:microsoft.com/office/officeart/2005/8/layout/vProcess5"/>
    <dgm:cxn modelId="{E5429842-D53B-417B-9730-7EEA556FB972}" srcId="{FE7C4204-170F-47E9-BF45-BB312F527A6E}" destId="{5BF889C8-E82E-4C2B-BD29-67458763C081}" srcOrd="1" destOrd="0" parTransId="{A82A1BDD-5131-4C53-8E82-52A4AA03B3A1}" sibTransId="{5DF41B65-2620-41E6-B439-B407A043D98A}"/>
    <dgm:cxn modelId="{5A03086A-9ECE-448E-A607-C18B18F1C1E9}" type="presOf" srcId="{4CE6507A-E50F-4042-BB41-47F29BDEA157}" destId="{AD5AC038-D140-4C9E-A604-7494B3168C75}" srcOrd="0" destOrd="0" presId="urn:microsoft.com/office/officeart/2005/8/layout/vProcess5"/>
    <dgm:cxn modelId="{BDAFFE54-DDA3-4039-8729-EBFAC060B341}" srcId="{FE7C4204-170F-47E9-BF45-BB312F527A6E}" destId="{4CE6507A-E50F-4042-BB41-47F29BDEA157}" srcOrd="2" destOrd="0" parTransId="{800EBA9D-2B8D-41DE-B868-B4E56363687A}" sibTransId="{95F2CAAA-2FFA-4509-ABA1-7A502B09FAAB}"/>
    <dgm:cxn modelId="{5AE9C258-2EBA-47B7-BE6D-E02D15B609D1}" type="presOf" srcId="{5BF889C8-E82E-4C2B-BD29-67458763C081}" destId="{37033197-7F94-448F-AF61-13BCD4D3125E}" srcOrd="1" destOrd="0" presId="urn:microsoft.com/office/officeart/2005/8/layout/vProcess5"/>
    <dgm:cxn modelId="{F06CF878-5478-4292-98C8-F8BC0176BF3B}" type="presOf" srcId="{4CE6507A-E50F-4042-BB41-47F29BDEA157}" destId="{7BA05A3E-A6C1-4BB5-95F7-DEDD5145DC02}" srcOrd="1" destOrd="0" presId="urn:microsoft.com/office/officeart/2005/8/layout/vProcess5"/>
    <dgm:cxn modelId="{2C030479-27CE-4662-B487-01A06B83562D}" type="presOf" srcId="{5DF41B65-2620-41E6-B439-B407A043D98A}" destId="{DF97333A-CC7D-4B78-BC26-093CEBAB5B1D}" srcOrd="0" destOrd="0" presId="urn:microsoft.com/office/officeart/2005/8/layout/vProcess5"/>
    <dgm:cxn modelId="{C6B1425A-7C5E-4F22-915E-8E2828DF6BE5}" type="presOf" srcId="{95F2CAAA-2FFA-4509-ABA1-7A502B09FAAB}" destId="{95B5A3CC-96BB-438E-B908-8B786E0CEE92}" srcOrd="0" destOrd="0" presId="urn:microsoft.com/office/officeart/2005/8/layout/vProcess5"/>
    <dgm:cxn modelId="{C4E1747A-87C4-4295-AAC1-9B1596CD6921}" type="presOf" srcId="{2EF63275-6318-498B-B36A-344BEA679CB4}" destId="{C190A06D-F737-4769-AAAC-9EAAE80839C8}" srcOrd="0" destOrd="0" presId="urn:microsoft.com/office/officeart/2005/8/layout/vProcess5"/>
    <dgm:cxn modelId="{F602EF5A-E652-4901-A389-148EA102E199}" type="presOf" srcId="{FE7C4204-170F-47E9-BF45-BB312F527A6E}" destId="{8AA2BB10-6F6D-44C6-9640-FD9249960262}" srcOrd="0" destOrd="0" presId="urn:microsoft.com/office/officeart/2005/8/layout/vProcess5"/>
    <dgm:cxn modelId="{F1CCAB87-2DF2-47D5-8EE6-DFB070D66F9C}" type="presOf" srcId="{5BF889C8-E82E-4C2B-BD29-67458763C081}" destId="{29D1717F-73A3-4521-B58F-20BDC9EB933E}" srcOrd="0" destOrd="0" presId="urn:microsoft.com/office/officeart/2005/8/layout/vProcess5"/>
    <dgm:cxn modelId="{135EECA1-A17C-4BEF-AB31-61CF75E05ECA}" type="presOf" srcId="{408CF03D-13DC-4F98-94E9-84E7060B7D93}" destId="{B526BF80-E40C-4D5D-8723-DB7531A76664}" srcOrd="0" destOrd="0" presId="urn:microsoft.com/office/officeart/2005/8/layout/vProcess5"/>
    <dgm:cxn modelId="{62A283EC-2A5A-46EC-BBB1-06EB6987FF3B}" srcId="{FE7C4204-170F-47E9-BF45-BB312F527A6E}" destId="{408CF03D-13DC-4F98-94E9-84E7060B7D93}" srcOrd="3" destOrd="0" parTransId="{9345E76F-C932-4390-9C0F-F8317AB50503}" sibTransId="{25980CCD-94D2-4DFC-824A-D71DD36AED27}"/>
    <dgm:cxn modelId="{5A7056F6-C6C9-4978-812A-D449B1F3F127}" type="presOf" srcId="{8B962F23-3B2E-4709-83EE-EED606FCED96}" destId="{288158D9-318C-496A-8093-0BBDBDB49860}" srcOrd="0" destOrd="0" presId="urn:microsoft.com/office/officeart/2005/8/layout/vProcess5"/>
    <dgm:cxn modelId="{2B0F25FF-DC45-4E0F-83C6-C1C6E3C5F980}" srcId="{FE7C4204-170F-47E9-BF45-BB312F527A6E}" destId="{2EF63275-6318-498B-B36A-344BEA679CB4}" srcOrd="0" destOrd="0" parTransId="{D979F6CE-22F5-48E9-8F67-D679FD13EFF1}" sibTransId="{8B962F23-3B2E-4709-83EE-EED606FCED96}"/>
    <dgm:cxn modelId="{62F2241E-D185-4FA7-87C5-F70B73313B4F}" type="presParOf" srcId="{8AA2BB10-6F6D-44C6-9640-FD9249960262}" destId="{4984B72A-EEE5-4125-9F22-2636BF4F6E19}" srcOrd="0" destOrd="0" presId="urn:microsoft.com/office/officeart/2005/8/layout/vProcess5"/>
    <dgm:cxn modelId="{79EE95AC-2E88-4F64-BB87-13232765991B}" type="presParOf" srcId="{8AA2BB10-6F6D-44C6-9640-FD9249960262}" destId="{C190A06D-F737-4769-AAAC-9EAAE80839C8}" srcOrd="1" destOrd="0" presId="urn:microsoft.com/office/officeart/2005/8/layout/vProcess5"/>
    <dgm:cxn modelId="{94F682AE-8578-431E-B0BE-1FFD59C03C91}" type="presParOf" srcId="{8AA2BB10-6F6D-44C6-9640-FD9249960262}" destId="{29D1717F-73A3-4521-B58F-20BDC9EB933E}" srcOrd="2" destOrd="0" presId="urn:microsoft.com/office/officeart/2005/8/layout/vProcess5"/>
    <dgm:cxn modelId="{A9B46024-CBC6-4ACB-829A-3BF768545876}" type="presParOf" srcId="{8AA2BB10-6F6D-44C6-9640-FD9249960262}" destId="{AD5AC038-D140-4C9E-A604-7494B3168C75}" srcOrd="3" destOrd="0" presId="urn:microsoft.com/office/officeart/2005/8/layout/vProcess5"/>
    <dgm:cxn modelId="{B8627567-65BF-41E9-B656-6395BD18AFF2}" type="presParOf" srcId="{8AA2BB10-6F6D-44C6-9640-FD9249960262}" destId="{B526BF80-E40C-4D5D-8723-DB7531A76664}" srcOrd="4" destOrd="0" presId="urn:microsoft.com/office/officeart/2005/8/layout/vProcess5"/>
    <dgm:cxn modelId="{ACE647CF-24A8-4BDE-81D3-F2AC248DDB17}" type="presParOf" srcId="{8AA2BB10-6F6D-44C6-9640-FD9249960262}" destId="{288158D9-318C-496A-8093-0BBDBDB49860}" srcOrd="5" destOrd="0" presId="urn:microsoft.com/office/officeart/2005/8/layout/vProcess5"/>
    <dgm:cxn modelId="{BC714FB5-2702-4C75-8FCF-AF6B356A295A}" type="presParOf" srcId="{8AA2BB10-6F6D-44C6-9640-FD9249960262}" destId="{DF97333A-CC7D-4B78-BC26-093CEBAB5B1D}" srcOrd="6" destOrd="0" presId="urn:microsoft.com/office/officeart/2005/8/layout/vProcess5"/>
    <dgm:cxn modelId="{6A7105F8-5E12-45F9-B0E8-187EC4517310}" type="presParOf" srcId="{8AA2BB10-6F6D-44C6-9640-FD9249960262}" destId="{95B5A3CC-96BB-438E-B908-8B786E0CEE92}" srcOrd="7" destOrd="0" presId="urn:microsoft.com/office/officeart/2005/8/layout/vProcess5"/>
    <dgm:cxn modelId="{2B769501-8E1E-4877-A62E-403C7C3BA855}" type="presParOf" srcId="{8AA2BB10-6F6D-44C6-9640-FD9249960262}" destId="{89752A0B-7FE1-4291-A7F9-BAF89728DEE7}" srcOrd="8" destOrd="0" presId="urn:microsoft.com/office/officeart/2005/8/layout/vProcess5"/>
    <dgm:cxn modelId="{6437BE8E-ECB2-4B34-BD6D-9325F9CA96A1}" type="presParOf" srcId="{8AA2BB10-6F6D-44C6-9640-FD9249960262}" destId="{37033197-7F94-448F-AF61-13BCD4D3125E}" srcOrd="9" destOrd="0" presId="urn:microsoft.com/office/officeart/2005/8/layout/vProcess5"/>
    <dgm:cxn modelId="{D28CF9AA-0FAA-4E47-B883-B0A08439E8C4}" type="presParOf" srcId="{8AA2BB10-6F6D-44C6-9640-FD9249960262}" destId="{7BA05A3E-A6C1-4BB5-95F7-DEDD5145DC02}" srcOrd="10" destOrd="0" presId="urn:microsoft.com/office/officeart/2005/8/layout/vProcess5"/>
    <dgm:cxn modelId="{FD4816E2-9063-40BD-AD54-A97440D06192}" type="presParOf" srcId="{8AA2BB10-6F6D-44C6-9640-FD9249960262}" destId="{436DC52E-EADB-4563-88B2-E315486D7363}"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13467AC-4CBE-448D-9373-1DBB8B68DB9D}" type="doc">
      <dgm:prSet loTypeId="urn:microsoft.com/office/officeart/2005/8/layout/vProcess5" loCatId="process" qsTypeId="urn:microsoft.com/office/officeart/2005/8/quickstyle/simple4" qsCatId="simple" csTypeId="urn:microsoft.com/office/officeart/2005/8/colors/colorful5" csCatId="colorful"/>
      <dgm:spPr/>
      <dgm:t>
        <a:bodyPr/>
        <a:lstStyle/>
        <a:p>
          <a:endParaRPr lang="en-US"/>
        </a:p>
      </dgm:t>
    </dgm:pt>
    <dgm:pt modelId="{B47AAA4F-09C1-4836-AD97-9213C45ED208}">
      <dgm:prSet/>
      <dgm:spPr/>
      <dgm:t>
        <a:bodyPr/>
        <a:lstStyle/>
        <a:p>
          <a:r>
            <a:rPr lang="en-GB"/>
            <a:t>Mutations in the mevalonate kinase (MVK) gene may result in a partial or complete inability to metabolise mevalonic acid.</a:t>
          </a:r>
          <a:endParaRPr lang="en-US"/>
        </a:p>
      </dgm:t>
    </dgm:pt>
    <dgm:pt modelId="{339D6711-F683-4D8A-A03C-873C0666EDB9}" type="parTrans" cxnId="{9370263C-1A61-494B-8821-8131D2076281}">
      <dgm:prSet/>
      <dgm:spPr/>
      <dgm:t>
        <a:bodyPr/>
        <a:lstStyle/>
        <a:p>
          <a:endParaRPr lang="en-US"/>
        </a:p>
      </dgm:t>
    </dgm:pt>
    <dgm:pt modelId="{99867EE9-B23B-44FD-89F5-C03AA88CEE80}" type="sibTrans" cxnId="{9370263C-1A61-494B-8821-8131D2076281}">
      <dgm:prSet/>
      <dgm:spPr/>
      <dgm:t>
        <a:bodyPr/>
        <a:lstStyle/>
        <a:p>
          <a:endParaRPr lang="en-US"/>
        </a:p>
      </dgm:t>
    </dgm:pt>
    <dgm:pt modelId="{7316622F-F0E4-4AC1-B612-C8F235A4375B}">
      <dgm:prSet/>
      <dgm:spPr/>
      <dgm:t>
        <a:bodyPr/>
        <a:lstStyle/>
        <a:p>
          <a:r>
            <a:rPr lang="en-GB"/>
            <a:t>MVK plays a key role in the biosynthesis of cholesterol and non-sterol isoprenoids.</a:t>
          </a:r>
          <a:endParaRPr lang="en-US"/>
        </a:p>
      </dgm:t>
    </dgm:pt>
    <dgm:pt modelId="{0190030A-572E-4446-AE0C-B82C09BAA2D0}" type="parTrans" cxnId="{BA86A632-3C60-4932-9B62-113A2EFE4487}">
      <dgm:prSet/>
      <dgm:spPr/>
      <dgm:t>
        <a:bodyPr/>
        <a:lstStyle/>
        <a:p>
          <a:endParaRPr lang="en-US"/>
        </a:p>
      </dgm:t>
    </dgm:pt>
    <dgm:pt modelId="{B22748EF-0BC0-4476-A147-D39DFAE084A5}" type="sibTrans" cxnId="{BA86A632-3C60-4932-9B62-113A2EFE4487}">
      <dgm:prSet/>
      <dgm:spPr/>
      <dgm:t>
        <a:bodyPr/>
        <a:lstStyle/>
        <a:p>
          <a:endParaRPr lang="en-US"/>
        </a:p>
      </dgm:t>
    </dgm:pt>
    <dgm:pt modelId="{45E9EFF7-5903-4D81-B504-37645C2B9BFC}">
      <dgm:prSet/>
      <dgm:spPr/>
      <dgm:t>
        <a:bodyPr/>
        <a:lstStyle/>
        <a:p>
          <a:r>
            <a:rPr lang="en-GB"/>
            <a:t>Shortage of isoprenoids is associated with a predisposition to inflammatory attacks.</a:t>
          </a:r>
          <a:endParaRPr lang="en-US"/>
        </a:p>
      </dgm:t>
    </dgm:pt>
    <dgm:pt modelId="{99E81CE6-B3EC-4EA9-A6DB-BA04B1C64321}" type="parTrans" cxnId="{324CFBFB-50C5-41E0-9A17-1F02A844BCE6}">
      <dgm:prSet/>
      <dgm:spPr/>
      <dgm:t>
        <a:bodyPr/>
        <a:lstStyle/>
        <a:p>
          <a:endParaRPr lang="en-US"/>
        </a:p>
      </dgm:t>
    </dgm:pt>
    <dgm:pt modelId="{EE89E30B-97D7-4E5A-B84C-6998ADAACC7D}" type="sibTrans" cxnId="{324CFBFB-50C5-41E0-9A17-1F02A844BCE6}">
      <dgm:prSet/>
      <dgm:spPr/>
      <dgm:t>
        <a:bodyPr/>
        <a:lstStyle/>
        <a:p>
          <a:endParaRPr lang="en-US"/>
        </a:p>
      </dgm:t>
    </dgm:pt>
    <dgm:pt modelId="{F258F52C-DCCF-4937-AB35-EC076455CD4B}">
      <dgm:prSet/>
      <dgm:spPr/>
      <dgm:t>
        <a:bodyPr/>
        <a:lstStyle/>
        <a:p>
          <a:r>
            <a:rPr lang="en-GB"/>
            <a:t>An autosomal recessive.</a:t>
          </a:r>
          <a:endParaRPr lang="en-US"/>
        </a:p>
      </dgm:t>
    </dgm:pt>
    <dgm:pt modelId="{FF9B680D-442E-4A49-BE7C-3D71319E3966}" type="parTrans" cxnId="{8C1571B6-7794-4061-BDF8-0C161B9C028C}">
      <dgm:prSet/>
      <dgm:spPr/>
      <dgm:t>
        <a:bodyPr/>
        <a:lstStyle/>
        <a:p>
          <a:endParaRPr lang="en-US"/>
        </a:p>
      </dgm:t>
    </dgm:pt>
    <dgm:pt modelId="{DF55ABD8-0F10-4411-84F4-5187543C801E}" type="sibTrans" cxnId="{8C1571B6-7794-4061-BDF8-0C161B9C028C}">
      <dgm:prSet/>
      <dgm:spPr/>
      <dgm:t>
        <a:bodyPr/>
        <a:lstStyle/>
        <a:p>
          <a:endParaRPr lang="en-US"/>
        </a:p>
      </dgm:t>
    </dgm:pt>
    <dgm:pt modelId="{4A0C5D68-59E1-463A-B6E7-3B483C431E22}" type="pres">
      <dgm:prSet presAssocID="{D13467AC-4CBE-448D-9373-1DBB8B68DB9D}" presName="outerComposite" presStyleCnt="0">
        <dgm:presLayoutVars>
          <dgm:chMax val="5"/>
          <dgm:dir/>
          <dgm:resizeHandles val="exact"/>
        </dgm:presLayoutVars>
      </dgm:prSet>
      <dgm:spPr/>
    </dgm:pt>
    <dgm:pt modelId="{F10B2F94-5F26-4B50-9F44-28E92309CD83}" type="pres">
      <dgm:prSet presAssocID="{D13467AC-4CBE-448D-9373-1DBB8B68DB9D}" presName="dummyMaxCanvas" presStyleCnt="0">
        <dgm:presLayoutVars/>
      </dgm:prSet>
      <dgm:spPr/>
    </dgm:pt>
    <dgm:pt modelId="{C8E1947E-0E3C-46B5-BB18-ED89FEBAF920}" type="pres">
      <dgm:prSet presAssocID="{D13467AC-4CBE-448D-9373-1DBB8B68DB9D}" presName="FourNodes_1" presStyleLbl="node1" presStyleIdx="0" presStyleCnt="4">
        <dgm:presLayoutVars>
          <dgm:bulletEnabled val="1"/>
        </dgm:presLayoutVars>
      </dgm:prSet>
      <dgm:spPr/>
    </dgm:pt>
    <dgm:pt modelId="{58FEFF7F-1DBD-4DEA-9C9E-DD5FCA2AEAFE}" type="pres">
      <dgm:prSet presAssocID="{D13467AC-4CBE-448D-9373-1DBB8B68DB9D}" presName="FourNodes_2" presStyleLbl="node1" presStyleIdx="1" presStyleCnt="4">
        <dgm:presLayoutVars>
          <dgm:bulletEnabled val="1"/>
        </dgm:presLayoutVars>
      </dgm:prSet>
      <dgm:spPr/>
    </dgm:pt>
    <dgm:pt modelId="{188B5A85-C874-46E2-AC0D-73AE0BFAD860}" type="pres">
      <dgm:prSet presAssocID="{D13467AC-4CBE-448D-9373-1DBB8B68DB9D}" presName="FourNodes_3" presStyleLbl="node1" presStyleIdx="2" presStyleCnt="4">
        <dgm:presLayoutVars>
          <dgm:bulletEnabled val="1"/>
        </dgm:presLayoutVars>
      </dgm:prSet>
      <dgm:spPr/>
    </dgm:pt>
    <dgm:pt modelId="{3E984387-77F6-4206-9D25-F1EB89A8B926}" type="pres">
      <dgm:prSet presAssocID="{D13467AC-4CBE-448D-9373-1DBB8B68DB9D}" presName="FourNodes_4" presStyleLbl="node1" presStyleIdx="3" presStyleCnt="4">
        <dgm:presLayoutVars>
          <dgm:bulletEnabled val="1"/>
        </dgm:presLayoutVars>
      </dgm:prSet>
      <dgm:spPr/>
    </dgm:pt>
    <dgm:pt modelId="{7FDBB934-5F10-4DC3-AE09-BF95B3CE04E5}" type="pres">
      <dgm:prSet presAssocID="{D13467AC-4CBE-448D-9373-1DBB8B68DB9D}" presName="FourConn_1-2" presStyleLbl="fgAccFollowNode1" presStyleIdx="0" presStyleCnt="3">
        <dgm:presLayoutVars>
          <dgm:bulletEnabled val="1"/>
        </dgm:presLayoutVars>
      </dgm:prSet>
      <dgm:spPr/>
    </dgm:pt>
    <dgm:pt modelId="{F62829D8-EA89-4B44-8679-4D023982ED1F}" type="pres">
      <dgm:prSet presAssocID="{D13467AC-4CBE-448D-9373-1DBB8B68DB9D}" presName="FourConn_2-3" presStyleLbl="fgAccFollowNode1" presStyleIdx="1" presStyleCnt="3">
        <dgm:presLayoutVars>
          <dgm:bulletEnabled val="1"/>
        </dgm:presLayoutVars>
      </dgm:prSet>
      <dgm:spPr/>
    </dgm:pt>
    <dgm:pt modelId="{2176D8F9-F46D-4E4B-ADAF-3D4F35C94785}" type="pres">
      <dgm:prSet presAssocID="{D13467AC-4CBE-448D-9373-1DBB8B68DB9D}" presName="FourConn_3-4" presStyleLbl="fgAccFollowNode1" presStyleIdx="2" presStyleCnt="3">
        <dgm:presLayoutVars>
          <dgm:bulletEnabled val="1"/>
        </dgm:presLayoutVars>
      </dgm:prSet>
      <dgm:spPr/>
    </dgm:pt>
    <dgm:pt modelId="{96066F8B-9120-4579-929D-21FB79D10ED5}" type="pres">
      <dgm:prSet presAssocID="{D13467AC-4CBE-448D-9373-1DBB8B68DB9D}" presName="FourNodes_1_text" presStyleLbl="node1" presStyleIdx="3" presStyleCnt="4">
        <dgm:presLayoutVars>
          <dgm:bulletEnabled val="1"/>
        </dgm:presLayoutVars>
      </dgm:prSet>
      <dgm:spPr/>
    </dgm:pt>
    <dgm:pt modelId="{4A818D03-E9EB-4A8A-8230-5196BC6E1BA2}" type="pres">
      <dgm:prSet presAssocID="{D13467AC-4CBE-448D-9373-1DBB8B68DB9D}" presName="FourNodes_2_text" presStyleLbl="node1" presStyleIdx="3" presStyleCnt="4">
        <dgm:presLayoutVars>
          <dgm:bulletEnabled val="1"/>
        </dgm:presLayoutVars>
      </dgm:prSet>
      <dgm:spPr/>
    </dgm:pt>
    <dgm:pt modelId="{266AD523-D8D5-47C2-AEE3-F3FC0EC7ADAD}" type="pres">
      <dgm:prSet presAssocID="{D13467AC-4CBE-448D-9373-1DBB8B68DB9D}" presName="FourNodes_3_text" presStyleLbl="node1" presStyleIdx="3" presStyleCnt="4">
        <dgm:presLayoutVars>
          <dgm:bulletEnabled val="1"/>
        </dgm:presLayoutVars>
      </dgm:prSet>
      <dgm:spPr/>
    </dgm:pt>
    <dgm:pt modelId="{F5201185-FB0C-49F8-9600-AAC1CB52F8BB}" type="pres">
      <dgm:prSet presAssocID="{D13467AC-4CBE-448D-9373-1DBB8B68DB9D}" presName="FourNodes_4_text" presStyleLbl="node1" presStyleIdx="3" presStyleCnt="4">
        <dgm:presLayoutVars>
          <dgm:bulletEnabled val="1"/>
        </dgm:presLayoutVars>
      </dgm:prSet>
      <dgm:spPr/>
    </dgm:pt>
  </dgm:ptLst>
  <dgm:cxnLst>
    <dgm:cxn modelId="{1FD10F0E-9B87-47E8-A359-BBE473866D1E}" type="presOf" srcId="{45E9EFF7-5903-4D81-B504-37645C2B9BFC}" destId="{266AD523-D8D5-47C2-AEE3-F3FC0EC7ADAD}" srcOrd="1" destOrd="0" presId="urn:microsoft.com/office/officeart/2005/8/layout/vProcess5"/>
    <dgm:cxn modelId="{BE722311-450E-4601-8692-FF1E336733C3}" type="presOf" srcId="{7316622F-F0E4-4AC1-B612-C8F235A4375B}" destId="{58FEFF7F-1DBD-4DEA-9C9E-DD5FCA2AEAFE}" srcOrd="0" destOrd="0" presId="urn:microsoft.com/office/officeart/2005/8/layout/vProcess5"/>
    <dgm:cxn modelId="{3338D727-228B-46BB-AF9A-BB2C65D8BF91}" type="presOf" srcId="{B22748EF-0BC0-4476-A147-D39DFAE084A5}" destId="{F62829D8-EA89-4B44-8679-4D023982ED1F}" srcOrd="0" destOrd="0" presId="urn:microsoft.com/office/officeart/2005/8/layout/vProcess5"/>
    <dgm:cxn modelId="{BA86A632-3C60-4932-9B62-113A2EFE4487}" srcId="{D13467AC-4CBE-448D-9373-1DBB8B68DB9D}" destId="{7316622F-F0E4-4AC1-B612-C8F235A4375B}" srcOrd="1" destOrd="0" parTransId="{0190030A-572E-4446-AE0C-B82C09BAA2D0}" sibTransId="{B22748EF-0BC0-4476-A147-D39DFAE084A5}"/>
    <dgm:cxn modelId="{9370263C-1A61-494B-8821-8131D2076281}" srcId="{D13467AC-4CBE-448D-9373-1DBB8B68DB9D}" destId="{B47AAA4F-09C1-4836-AD97-9213C45ED208}" srcOrd="0" destOrd="0" parTransId="{339D6711-F683-4D8A-A03C-873C0666EDB9}" sibTransId="{99867EE9-B23B-44FD-89F5-C03AA88CEE80}"/>
    <dgm:cxn modelId="{6A82A942-8C7F-41D2-BC27-83F53940FBDC}" type="presOf" srcId="{B47AAA4F-09C1-4836-AD97-9213C45ED208}" destId="{C8E1947E-0E3C-46B5-BB18-ED89FEBAF920}" srcOrd="0" destOrd="0" presId="urn:microsoft.com/office/officeart/2005/8/layout/vProcess5"/>
    <dgm:cxn modelId="{1B319653-CF78-40A6-A47A-9CA0EA66ABE9}" type="presOf" srcId="{99867EE9-B23B-44FD-89F5-C03AA88CEE80}" destId="{7FDBB934-5F10-4DC3-AE09-BF95B3CE04E5}" srcOrd="0" destOrd="0" presId="urn:microsoft.com/office/officeart/2005/8/layout/vProcess5"/>
    <dgm:cxn modelId="{1E7E1B7F-289B-48D8-970C-5E672EB2F039}" type="presOf" srcId="{B47AAA4F-09C1-4836-AD97-9213C45ED208}" destId="{96066F8B-9120-4579-929D-21FB79D10ED5}" srcOrd="1" destOrd="0" presId="urn:microsoft.com/office/officeart/2005/8/layout/vProcess5"/>
    <dgm:cxn modelId="{23672D90-B2B9-44A6-B54C-2670B448A402}" type="presOf" srcId="{EE89E30B-97D7-4E5A-B84C-6998ADAACC7D}" destId="{2176D8F9-F46D-4E4B-ADAF-3D4F35C94785}" srcOrd="0" destOrd="0" presId="urn:microsoft.com/office/officeart/2005/8/layout/vProcess5"/>
    <dgm:cxn modelId="{8C25CD9C-C32F-4C79-AE68-C4FBB51E6B97}" type="presOf" srcId="{7316622F-F0E4-4AC1-B612-C8F235A4375B}" destId="{4A818D03-E9EB-4A8A-8230-5196BC6E1BA2}" srcOrd="1" destOrd="0" presId="urn:microsoft.com/office/officeart/2005/8/layout/vProcess5"/>
    <dgm:cxn modelId="{45CA13AB-6B45-4CF0-833A-6AE824595EB0}" type="presOf" srcId="{D13467AC-4CBE-448D-9373-1DBB8B68DB9D}" destId="{4A0C5D68-59E1-463A-B6E7-3B483C431E22}" srcOrd="0" destOrd="0" presId="urn:microsoft.com/office/officeart/2005/8/layout/vProcess5"/>
    <dgm:cxn modelId="{8C1571B6-7794-4061-BDF8-0C161B9C028C}" srcId="{D13467AC-4CBE-448D-9373-1DBB8B68DB9D}" destId="{F258F52C-DCCF-4937-AB35-EC076455CD4B}" srcOrd="3" destOrd="0" parTransId="{FF9B680D-442E-4A49-BE7C-3D71319E3966}" sibTransId="{DF55ABD8-0F10-4411-84F4-5187543C801E}"/>
    <dgm:cxn modelId="{9E2136D4-FDD3-4773-BD37-7282D93C8EC2}" type="presOf" srcId="{F258F52C-DCCF-4937-AB35-EC076455CD4B}" destId="{F5201185-FB0C-49F8-9600-AAC1CB52F8BB}" srcOrd="1" destOrd="0" presId="urn:microsoft.com/office/officeart/2005/8/layout/vProcess5"/>
    <dgm:cxn modelId="{D60CD5DC-FE6C-43EE-A550-57D20DDD122B}" type="presOf" srcId="{45E9EFF7-5903-4D81-B504-37645C2B9BFC}" destId="{188B5A85-C874-46E2-AC0D-73AE0BFAD860}" srcOrd="0" destOrd="0" presId="urn:microsoft.com/office/officeart/2005/8/layout/vProcess5"/>
    <dgm:cxn modelId="{8D8CF1FA-7A66-4B78-95D8-E29EF152D4AD}" type="presOf" srcId="{F258F52C-DCCF-4937-AB35-EC076455CD4B}" destId="{3E984387-77F6-4206-9D25-F1EB89A8B926}" srcOrd="0" destOrd="0" presId="urn:microsoft.com/office/officeart/2005/8/layout/vProcess5"/>
    <dgm:cxn modelId="{324CFBFB-50C5-41E0-9A17-1F02A844BCE6}" srcId="{D13467AC-4CBE-448D-9373-1DBB8B68DB9D}" destId="{45E9EFF7-5903-4D81-B504-37645C2B9BFC}" srcOrd="2" destOrd="0" parTransId="{99E81CE6-B3EC-4EA9-A6DB-BA04B1C64321}" sibTransId="{EE89E30B-97D7-4E5A-B84C-6998ADAACC7D}"/>
    <dgm:cxn modelId="{3D23571C-1668-494C-932A-3DACE07283A5}" type="presParOf" srcId="{4A0C5D68-59E1-463A-B6E7-3B483C431E22}" destId="{F10B2F94-5F26-4B50-9F44-28E92309CD83}" srcOrd="0" destOrd="0" presId="urn:microsoft.com/office/officeart/2005/8/layout/vProcess5"/>
    <dgm:cxn modelId="{2342F973-932E-4BF4-A353-E1F2A5ACA86C}" type="presParOf" srcId="{4A0C5D68-59E1-463A-B6E7-3B483C431E22}" destId="{C8E1947E-0E3C-46B5-BB18-ED89FEBAF920}" srcOrd="1" destOrd="0" presId="urn:microsoft.com/office/officeart/2005/8/layout/vProcess5"/>
    <dgm:cxn modelId="{98B897BD-C4BC-4A2C-B84B-440B426DA99F}" type="presParOf" srcId="{4A0C5D68-59E1-463A-B6E7-3B483C431E22}" destId="{58FEFF7F-1DBD-4DEA-9C9E-DD5FCA2AEAFE}" srcOrd="2" destOrd="0" presId="urn:microsoft.com/office/officeart/2005/8/layout/vProcess5"/>
    <dgm:cxn modelId="{372288E8-2794-4633-A32F-422E6035BFA3}" type="presParOf" srcId="{4A0C5D68-59E1-463A-B6E7-3B483C431E22}" destId="{188B5A85-C874-46E2-AC0D-73AE0BFAD860}" srcOrd="3" destOrd="0" presId="urn:microsoft.com/office/officeart/2005/8/layout/vProcess5"/>
    <dgm:cxn modelId="{EF5AFAE0-1723-4390-A1EE-0EF7DFD91833}" type="presParOf" srcId="{4A0C5D68-59E1-463A-B6E7-3B483C431E22}" destId="{3E984387-77F6-4206-9D25-F1EB89A8B926}" srcOrd="4" destOrd="0" presId="urn:microsoft.com/office/officeart/2005/8/layout/vProcess5"/>
    <dgm:cxn modelId="{238A0D22-B1EF-4FB2-81FF-67AD07E1CCDF}" type="presParOf" srcId="{4A0C5D68-59E1-463A-B6E7-3B483C431E22}" destId="{7FDBB934-5F10-4DC3-AE09-BF95B3CE04E5}" srcOrd="5" destOrd="0" presId="urn:microsoft.com/office/officeart/2005/8/layout/vProcess5"/>
    <dgm:cxn modelId="{2E56F059-3739-4F6F-A60C-187468310554}" type="presParOf" srcId="{4A0C5D68-59E1-463A-B6E7-3B483C431E22}" destId="{F62829D8-EA89-4B44-8679-4D023982ED1F}" srcOrd="6" destOrd="0" presId="urn:microsoft.com/office/officeart/2005/8/layout/vProcess5"/>
    <dgm:cxn modelId="{6D5C9EF7-EBFF-4FD4-A067-23A2968B069A}" type="presParOf" srcId="{4A0C5D68-59E1-463A-B6E7-3B483C431E22}" destId="{2176D8F9-F46D-4E4B-ADAF-3D4F35C94785}" srcOrd="7" destOrd="0" presId="urn:microsoft.com/office/officeart/2005/8/layout/vProcess5"/>
    <dgm:cxn modelId="{01A08EC1-0D83-42F0-9411-5A3797E1F6C1}" type="presParOf" srcId="{4A0C5D68-59E1-463A-B6E7-3B483C431E22}" destId="{96066F8B-9120-4579-929D-21FB79D10ED5}" srcOrd="8" destOrd="0" presId="urn:microsoft.com/office/officeart/2005/8/layout/vProcess5"/>
    <dgm:cxn modelId="{099230C5-E1CE-486D-8058-2A94DAF380A5}" type="presParOf" srcId="{4A0C5D68-59E1-463A-B6E7-3B483C431E22}" destId="{4A818D03-E9EB-4A8A-8230-5196BC6E1BA2}" srcOrd="9" destOrd="0" presId="urn:microsoft.com/office/officeart/2005/8/layout/vProcess5"/>
    <dgm:cxn modelId="{4DB7226C-E0A7-4414-9469-2362EC09C6D6}" type="presParOf" srcId="{4A0C5D68-59E1-463A-B6E7-3B483C431E22}" destId="{266AD523-D8D5-47C2-AEE3-F3FC0EC7ADAD}" srcOrd="10" destOrd="0" presId="urn:microsoft.com/office/officeart/2005/8/layout/vProcess5"/>
    <dgm:cxn modelId="{CC721330-6311-4573-8E79-F3A60D33D448}" type="presParOf" srcId="{4A0C5D68-59E1-463A-B6E7-3B483C431E22}" destId="{F5201185-FB0C-49F8-9600-AAC1CB52F8B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B941E6-062F-4A14-86EB-8FD80903727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9874DE8-BA6E-4DB6-ACBF-D2682FEFB28C}">
      <dgm:prSet/>
      <dgm:spPr/>
      <dgm:t>
        <a:bodyPr/>
        <a:lstStyle/>
        <a:p>
          <a:r>
            <a:rPr lang="en-GB" baseline="0" dirty="0">
              <a:latin typeface="Tw Cen MT" panose="020B0602020104020603"/>
            </a:rPr>
            <a:t>Abnormal</a:t>
          </a:r>
          <a:r>
            <a:rPr lang="en-GB" baseline="0" dirty="0"/>
            <a:t> activation of the innate immune system </a:t>
          </a:r>
          <a:endParaRPr lang="en-US" dirty="0"/>
        </a:p>
      </dgm:t>
    </dgm:pt>
    <dgm:pt modelId="{78FD1CBC-E715-428C-B986-1A3F306E00A2}" type="parTrans" cxnId="{655A22FF-72A2-4D26-BE60-924A0B4EE47A}">
      <dgm:prSet/>
      <dgm:spPr/>
      <dgm:t>
        <a:bodyPr/>
        <a:lstStyle/>
        <a:p>
          <a:endParaRPr lang="en-US"/>
        </a:p>
      </dgm:t>
    </dgm:pt>
    <dgm:pt modelId="{96EBCF3E-70FB-44B8-882C-67B4F9A5088A}" type="sibTrans" cxnId="{655A22FF-72A2-4D26-BE60-924A0B4EE47A}">
      <dgm:prSet/>
      <dgm:spPr/>
      <dgm:t>
        <a:bodyPr/>
        <a:lstStyle/>
        <a:p>
          <a:endParaRPr lang="en-US"/>
        </a:p>
      </dgm:t>
    </dgm:pt>
    <dgm:pt modelId="{845F97C5-AF21-4BED-AA47-0C5D7BFEFB40}">
      <dgm:prSet/>
      <dgm:spPr/>
      <dgm:t>
        <a:bodyPr/>
        <a:lstStyle/>
        <a:p>
          <a:r>
            <a:rPr lang="en-GB" baseline="0" dirty="0"/>
            <a:t>Resulting in recurrent inflammation </a:t>
          </a:r>
          <a:endParaRPr lang="en-US" dirty="0"/>
        </a:p>
      </dgm:t>
    </dgm:pt>
    <dgm:pt modelId="{6999B522-AFEB-424E-9F34-673A339BE598}" type="parTrans" cxnId="{009F606C-A42C-4CD7-B50F-B5E2A56B061F}">
      <dgm:prSet/>
      <dgm:spPr/>
      <dgm:t>
        <a:bodyPr/>
        <a:lstStyle/>
        <a:p>
          <a:endParaRPr lang="en-US"/>
        </a:p>
      </dgm:t>
    </dgm:pt>
    <dgm:pt modelId="{DAED73EA-6153-490C-A697-3D4E516279F8}" type="sibTrans" cxnId="{009F606C-A42C-4CD7-B50F-B5E2A56B061F}">
      <dgm:prSet/>
      <dgm:spPr/>
      <dgm:t>
        <a:bodyPr/>
        <a:lstStyle/>
        <a:p>
          <a:endParaRPr lang="en-US"/>
        </a:p>
      </dgm:t>
    </dgm:pt>
    <dgm:pt modelId="{30DB0FE3-1FB1-4D99-8771-7F141366BF6E}">
      <dgm:prSet/>
      <dgm:spPr/>
      <dgm:t>
        <a:bodyPr/>
        <a:lstStyle/>
        <a:p>
          <a:r>
            <a:rPr lang="en-GB" baseline="0" dirty="0"/>
            <a:t>Patient </a:t>
          </a:r>
          <a:r>
            <a:rPr lang="en-GB" baseline="0" dirty="0">
              <a:latin typeface="Tw Cen MT" panose="020B0602020104020603"/>
            </a:rPr>
            <a:t>present</a:t>
          </a:r>
          <a:r>
            <a:rPr lang="en-GB" baseline="0" dirty="0"/>
            <a:t> with fever and rash.</a:t>
          </a:r>
          <a:endParaRPr lang="en-US" dirty="0"/>
        </a:p>
      </dgm:t>
    </dgm:pt>
    <dgm:pt modelId="{16F89104-6C2F-4B80-A4E9-1D06B8CB1829}" type="parTrans" cxnId="{21DF61F4-B446-4504-9F37-2C9320CA4CD9}">
      <dgm:prSet/>
      <dgm:spPr/>
      <dgm:t>
        <a:bodyPr/>
        <a:lstStyle/>
        <a:p>
          <a:endParaRPr lang="en-US"/>
        </a:p>
      </dgm:t>
    </dgm:pt>
    <dgm:pt modelId="{1B0223D6-34DB-476F-BAE4-A75AAF2697C3}" type="sibTrans" cxnId="{21DF61F4-B446-4504-9F37-2C9320CA4CD9}">
      <dgm:prSet/>
      <dgm:spPr/>
      <dgm:t>
        <a:bodyPr/>
        <a:lstStyle/>
        <a:p>
          <a:endParaRPr lang="en-US"/>
        </a:p>
      </dgm:t>
    </dgm:pt>
    <dgm:pt modelId="{65B70BE3-0798-4D3A-87E5-C1C6A082FD8D}">
      <dgm:prSet/>
      <dgm:spPr/>
      <dgm:t>
        <a:bodyPr/>
        <a:lstStyle/>
        <a:p>
          <a:r>
            <a:rPr lang="en-GB" baseline="0" dirty="0"/>
            <a:t>Two broad category</a:t>
          </a:r>
          <a:endParaRPr lang="en-US" dirty="0"/>
        </a:p>
      </dgm:t>
    </dgm:pt>
    <dgm:pt modelId="{A9B295F7-42FF-44A1-B605-482BD9E2D36E}" type="parTrans" cxnId="{F21E6229-BA95-4415-9A2D-13BE1E4FF1BB}">
      <dgm:prSet/>
      <dgm:spPr/>
      <dgm:t>
        <a:bodyPr/>
        <a:lstStyle/>
        <a:p>
          <a:endParaRPr lang="en-US"/>
        </a:p>
      </dgm:t>
    </dgm:pt>
    <dgm:pt modelId="{3AC623B2-73EB-4F0B-8069-B8C6603E0CF7}" type="sibTrans" cxnId="{F21E6229-BA95-4415-9A2D-13BE1E4FF1BB}">
      <dgm:prSet/>
      <dgm:spPr/>
      <dgm:t>
        <a:bodyPr/>
        <a:lstStyle/>
        <a:p>
          <a:endParaRPr lang="en-US"/>
        </a:p>
      </dgm:t>
    </dgm:pt>
    <dgm:pt modelId="{70C252A1-FA5D-41D8-A615-429AD9675F9F}">
      <dgm:prSet/>
      <dgm:spPr/>
      <dgm:t>
        <a:bodyPr/>
        <a:lstStyle/>
        <a:p>
          <a:r>
            <a:rPr lang="en-GB" baseline="0" dirty="0"/>
            <a:t>1)hereditary monogenic</a:t>
          </a:r>
          <a:endParaRPr lang="en-US" dirty="0"/>
        </a:p>
      </dgm:t>
    </dgm:pt>
    <dgm:pt modelId="{87CA9F53-EF02-4526-A74A-7AA64BD6F810}" type="parTrans" cxnId="{3F75FC01-8612-4F79-9E56-4F6B03FEC6FD}">
      <dgm:prSet/>
      <dgm:spPr/>
      <dgm:t>
        <a:bodyPr/>
        <a:lstStyle/>
        <a:p>
          <a:endParaRPr lang="en-US"/>
        </a:p>
      </dgm:t>
    </dgm:pt>
    <dgm:pt modelId="{0487DE31-6CDD-442B-A66B-8DFC4B37BCF6}" type="sibTrans" cxnId="{3F75FC01-8612-4F79-9E56-4F6B03FEC6FD}">
      <dgm:prSet/>
      <dgm:spPr/>
      <dgm:t>
        <a:bodyPr/>
        <a:lstStyle/>
        <a:p>
          <a:endParaRPr lang="en-US"/>
        </a:p>
      </dgm:t>
    </dgm:pt>
    <dgm:pt modelId="{6BA1D0BA-1E4D-4029-8E1B-73FC917F9775}">
      <dgm:prSet/>
      <dgm:spPr/>
      <dgm:t>
        <a:bodyPr/>
        <a:lstStyle/>
        <a:p>
          <a:r>
            <a:rPr lang="en-GB" baseline="0" dirty="0"/>
            <a:t>2)complex and polygenic</a:t>
          </a:r>
          <a:endParaRPr lang="en-US" dirty="0"/>
        </a:p>
      </dgm:t>
    </dgm:pt>
    <dgm:pt modelId="{ADFDD927-A5FD-4534-BCBA-867FD95ACB56}" type="parTrans" cxnId="{FD9F35E3-F5F7-437C-A664-9790F5DFC384}">
      <dgm:prSet/>
      <dgm:spPr/>
      <dgm:t>
        <a:bodyPr/>
        <a:lstStyle/>
        <a:p>
          <a:endParaRPr lang="en-US"/>
        </a:p>
      </dgm:t>
    </dgm:pt>
    <dgm:pt modelId="{4D58FDD1-57C6-49DF-94A7-8740E3DD3E6B}" type="sibTrans" cxnId="{FD9F35E3-F5F7-437C-A664-9790F5DFC384}">
      <dgm:prSet/>
      <dgm:spPr/>
      <dgm:t>
        <a:bodyPr/>
        <a:lstStyle/>
        <a:p>
          <a:endParaRPr lang="en-US"/>
        </a:p>
      </dgm:t>
    </dgm:pt>
    <dgm:pt modelId="{8C0CC8E6-AFEB-4069-B2DE-0061EFD5020C}" type="pres">
      <dgm:prSet presAssocID="{FDB941E6-062F-4A14-86EB-8FD80903727B}" presName="linear" presStyleCnt="0">
        <dgm:presLayoutVars>
          <dgm:animLvl val="lvl"/>
          <dgm:resizeHandles val="exact"/>
        </dgm:presLayoutVars>
      </dgm:prSet>
      <dgm:spPr/>
    </dgm:pt>
    <dgm:pt modelId="{9B1D88A1-7702-4463-BFA0-C11A469DE4EA}" type="pres">
      <dgm:prSet presAssocID="{D9874DE8-BA6E-4DB6-ACBF-D2682FEFB28C}" presName="parentText" presStyleLbl="node1" presStyleIdx="0" presStyleCnt="6">
        <dgm:presLayoutVars>
          <dgm:chMax val="0"/>
          <dgm:bulletEnabled val="1"/>
        </dgm:presLayoutVars>
      </dgm:prSet>
      <dgm:spPr/>
    </dgm:pt>
    <dgm:pt modelId="{AD16995C-F5AF-4568-B7DB-F570E4CEEFDE}" type="pres">
      <dgm:prSet presAssocID="{96EBCF3E-70FB-44B8-882C-67B4F9A5088A}" presName="spacer" presStyleCnt="0"/>
      <dgm:spPr/>
    </dgm:pt>
    <dgm:pt modelId="{AD31DB6A-69BA-4BB3-8449-6BE2BFD0CEF6}" type="pres">
      <dgm:prSet presAssocID="{845F97C5-AF21-4BED-AA47-0C5D7BFEFB40}" presName="parentText" presStyleLbl="node1" presStyleIdx="1" presStyleCnt="6">
        <dgm:presLayoutVars>
          <dgm:chMax val="0"/>
          <dgm:bulletEnabled val="1"/>
        </dgm:presLayoutVars>
      </dgm:prSet>
      <dgm:spPr/>
    </dgm:pt>
    <dgm:pt modelId="{A69C0F29-68D9-4C63-9870-0ABFC1EB8A23}" type="pres">
      <dgm:prSet presAssocID="{DAED73EA-6153-490C-A697-3D4E516279F8}" presName="spacer" presStyleCnt="0"/>
      <dgm:spPr/>
    </dgm:pt>
    <dgm:pt modelId="{B9CA1D03-ECFA-4AC4-BF4A-43FC7C7F056D}" type="pres">
      <dgm:prSet presAssocID="{30DB0FE3-1FB1-4D99-8771-7F141366BF6E}" presName="parentText" presStyleLbl="node1" presStyleIdx="2" presStyleCnt="6">
        <dgm:presLayoutVars>
          <dgm:chMax val="0"/>
          <dgm:bulletEnabled val="1"/>
        </dgm:presLayoutVars>
      </dgm:prSet>
      <dgm:spPr/>
    </dgm:pt>
    <dgm:pt modelId="{DAAB31AA-122D-4250-A8B1-1E0777E1DC36}" type="pres">
      <dgm:prSet presAssocID="{1B0223D6-34DB-476F-BAE4-A75AAF2697C3}" presName="spacer" presStyleCnt="0"/>
      <dgm:spPr/>
    </dgm:pt>
    <dgm:pt modelId="{79D26BE0-F4F2-4D4E-8394-099A14430837}" type="pres">
      <dgm:prSet presAssocID="{65B70BE3-0798-4D3A-87E5-C1C6A082FD8D}" presName="parentText" presStyleLbl="node1" presStyleIdx="3" presStyleCnt="6">
        <dgm:presLayoutVars>
          <dgm:chMax val="0"/>
          <dgm:bulletEnabled val="1"/>
        </dgm:presLayoutVars>
      </dgm:prSet>
      <dgm:spPr/>
    </dgm:pt>
    <dgm:pt modelId="{C6AABEB7-0F61-4D79-9366-7A64C88B7F59}" type="pres">
      <dgm:prSet presAssocID="{3AC623B2-73EB-4F0B-8069-B8C6603E0CF7}" presName="spacer" presStyleCnt="0"/>
      <dgm:spPr/>
    </dgm:pt>
    <dgm:pt modelId="{E801C6B3-2F8C-4B4F-AEAC-C0FB213E2696}" type="pres">
      <dgm:prSet presAssocID="{70C252A1-FA5D-41D8-A615-429AD9675F9F}" presName="parentText" presStyleLbl="node1" presStyleIdx="4" presStyleCnt="6">
        <dgm:presLayoutVars>
          <dgm:chMax val="0"/>
          <dgm:bulletEnabled val="1"/>
        </dgm:presLayoutVars>
      </dgm:prSet>
      <dgm:spPr/>
    </dgm:pt>
    <dgm:pt modelId="{2F3261C6-B4C1-4DEA-85D7-B1D85E163679}" type="pres">
      <dgm:prSet presAssocID="{0487DE31-6CDD-442B-A66B-8DFC4B37BCF6}" presName="spacer" presStyleCnt="0"/>
      <dgm:spPr/>
    </dgm:pt>
    <dgm:pt modelId="{B024EFF7-1FD5-445E-A609-B06BC329B94A}" type="pres">
      <dgm:prSet presAssocID="{6BA1D0BA-1E4D-4029-8E1B-73FC917F9775}" presName="parentText" presStyleLbl="node1" presStyleIdx="5" presStyleCnt="6">
        <dgm:presLayoutVars>
          <dgm:chMax val="0"/>
          <dgm:bulletEnabled val="1"/>
        </dgm:presLayoutVars>
      </dgm:prSet>
      <dgm:spPr/>
    </dgm:pt>
  </dgm:ptLst>
  <dgm:cxnLst>
    <dgm:cxn modelId="{3F75FC01-8612-4F79-9E56-4F6B03FEC6FD}" srcId="{FDB941E6-062F-4A14-86EB-8FD80903727B}" destId="{70C252A1-FA5D-41D8-A615-429AD9675F9F}" srcOrd="4" destOrd="0" parTransId="{87CA9F53-EF02-4526-A74A-7AA64BD6F810}" sibTransId="{0487DE31-6CDD-442B-A66B-8DFC4B37BCF6}"/>
    <dgm:cxn modelId="{8429FA26-277E-44C6-99FC-58A0AA3DD6CD}" type="presOf" srcId="{FDB941E6-062F-4A14-86EB-8FD80903727B}" destId="{8C0CC8E6-AFEB-4069-B2DE-0061EFD5020C}" srcOrd="0" destOrd="0" presId="urn:microsoft.com/office/officeart/2005/8/layout/vList2"/>
    <dgm:cxn modelId="{F21E6229-BA95-4415-9A2D-13BE1E4FF1BB}" srcId="{FDB941E6-062F-4A14-86EB-8FD80903727B}" destId="{65B70BE3-0798-4D3A-87E5-C1C6A082FD8D}" srcOrd="3" destOrd="0" parTransId="{A9B295F7-42FF-44A1-B605-482BD9E2D36E}" sibTransId="{3AC623B2-73EB-4F0B-8069-B8C6603E0CF7}"/>
    <dgm:cxn modelId="{ADD11439-C019-49B7-B980-B3F2ADC3115A}" type="presOf" srcId="{30DB0FE3-1FB1-4D99-8771-7F141366BF6E}" destId="{B9CA1D03-ECFA-4AC4-BF4A-43FC7C7F056D}" srcOrd="0" destOrd="0" presId="urn:microsoft.com/office/officeart/2005/8/layout/vList2"/>
    <dgm:cxn modelId="{48623440-702A-403E-BFBB-B6921838FA98}" type="presOf" srcId="{65B70BE3-0798-4D3A-87E5-C1C6A082FD8D}" destId="{79D26BE0-F4F2-4D4E-8394-099A14430837}" srcOrd="0" destOrd="0" presId="urn:microsoft.com/office/officeart/2005/8/layout/vList2"/>
    <dgm:cxn modelId="{C2BB1E67-160E-4920-BE1A-7422676EFCF1}" type="presOf" srcId="{D9874DE8-BA6E-4DB6-ACBF-D2682FEFB28C}" destId="{9B1D88A1-7702-4463-BFA0-C11A469DE4EA}" srcOrd="0" destOrd="0" presId="urn:microsoft.com/office/officeart/2005/8/layout/vList2"/>
    <dgm:cxn modelId="{009F606C-A42C-4CD7-B50F-B5E2A56B061F}" srcId="{FDB941E6-062F-4A14-86EB-8FD80903727B}" destId="{845F97C5-AF21-4BED-AA47-0C5D7BFEFB40}" srcOrd="1" destOrd="0" parTransId="{6999B522-AFEB-424E-9F34-673A339BE598}" sibTransId="{DAED73EA-6153-490C-A697-3D4E516279F8}"/>
    <dgm:cxn modelId="{7F4437C5-1482-48F8-8C93-F640F06F5841}" type="presOf" srcId="{70C252A1-FA5D-41D8-A615-429AD9675F9F}" destId="{E801C6B3-2F8C-4B4F-AEAC-C0FB213E2696}" srcOrd="0" destOrd="0" presId="urn:microsoft.com/office/officeart/2005/8/layout/vList2"/>
    <dgm:cxn modelId="{AD9230D1-D87D-41CB-ADD4-6625E44A4F60}" type="presOf" srcId="{6BA1D0BA-1E4D-4029-8E1B-73FC917F9775}" destId="{B024EFF7-1FD5-445E-A609-B06BC329B94A}" srcOrd="0" destOrd="0" presId="urn:microsoft.com/office/officeart/2005/8/layout/vList2"/>
    <dgm:cxn modelId="{0C97FFD7-E6C1-4DA4-B731-A5DE07E444F8}" type="presOf" srcId="{845F97C5-AF21-4BED-AA47-0C5D7BFEFB40}" destId="{AD31DB6A-69BA-4BB3-8449-6BE2BFD0CEF6}" srcOrd="0" destOrd="0" presId="urn:microsoft.com/office/officeart/2005/8/layout/vList2"/>
    <dgm:cxn modelId="{FD9F35E3-F5F7-437C-A664-9790F5DFC384}" srcId="{FDB941E6-062F-4A14-86EB-8FD80903727B}" destId="{6BA1D0BA-1E4D-4029-8E1B-73FC917F9775}" srcOrd="5" destOrd="0" parTransId="{ADFDD927-A5FD-4534-BCBA-867FD95ACB56}" sibTransId="{4D58FDD1-57C6-49DF-94A7-8740E3DD3E6B}"/>
    <dgm:cxn modelId="{21DF61F4-B446-4504-9F37-2C9320CA4CD9}" srcId="{FDB941E6-062F-4A14-86EB-8FD80903727B}" destId="{30DB0FE3-1FB1-4D99-8771-7F141366BF6E}" srcOrd="2" destOrd="0" parTransId="{16F89104-6C2F-4B80-A4E9-1D06B8CB1829}" sibTransId="{1B0223D6-34DB-476F-BAE4-A75AAF2697C3}"/>
    <dgm:cxn modelId="{655A22FF-72A2-4D26-BE60-924A0B4EE47A}" srcId="{FDB941E6-062F-4A14-86EB-8FD80903727B}" destId="{D9874DE8-BA6E-4DB6-ACBF-D2682FEFB28C}" srcOrd="0" destOrd="0" parTransId="{78FD1CBC-E715-428C-B986-1A3F306E00A2}" sibTransId="{96EBCF3E-70FB-44B8-882C-67B4F9A5088A}"/>
    <dgm:cxn modelId="{E4231FE7-3174-4FD7-AB68-7B72A753DFF0}" type="presParOf" srcId="{8C0CC8E6-AFEB-4069-B2DE-0061EFD5020C}" destId="{9B1D88A1-7702-4463-BFA0-C11A469DE4EA}" srcOrd="0" destOrd="0" presId="urn:microsoft.com/office/officeart/2005/8/layout/vList2"/>
    <dgm:cxn modelId="{8CCBE155-0335-4EEA-9968-5CCBC5D6EC2F}" type="presParOf" srcId="{8C0CC8E6-AFEB-4069-B2DE-0061EFD5020C}" destId="{AD16995C-F5AF-4568-B7DB-F570E4CEEFDE}" srcOrd="1" destOrd="0" presId="urn:microsoft.com/office/officeart/2005/8/layout/vList2"/>
    <dgm:cxn modelId="{8FF5824A-DB78-45FC-9AA0-998C7007A266}" type="presParOf" srcId="{8C0CC8E6-AFEB-4069-B2DE-0061EFD5020C}" destId="{AD31DB6A-69BA-4BB3-8449-6BE2BFD0CEF6}" srcOrd="2" destOrd="0" presId="urn:microsoft.com/office/officeart/2005/8/layout/vList2"/>
    <dgm:cxn modelId="{A4BA0F64-859E-45EA-901C-B875437B5699}" type="presParOf" srcId="{8C0CC8E6-AFEB-4069-B2DE-0061EFD5020C}" destId="{A69C0F29-68D9-4C63-9870-0ABFC1EB8A23}" srcOrd="3" destOrd="0" presId="urn:microsoft.com/office/officeart/2005/8/layout/vList2"/>
    <dgm:cxn modelId="{75B2FD1E-6BAB-4FCB-AF2E-0BC8C6E05190}" type="presParOf" srcId="{8C0CC8E6-AFEB-4069-B2DE-0061EFD5020C}" destId="{B9CA1D03-ECFA-4AC4-BF4A-43FC7C7F056D}" srcOrd="4" destOrd="0" presId="urn:microsoft.com/office/officeart/2005/8/layout/vList2"/>
    <dgm:cxn modelId="{C0D79A19-032A-4EBF-8FB8-BEF29E5B7B9E}" type="presParOf" srcId="{8C0CC8E6-AFEB-4069-B2DE-0061EFD5020C}" destId="{DAAB31AA-122D-4250-A8B1-1E0777E1DC36}" srcOrd="5" destOrd="0" presId="urn:microsoft.com/office/officeart/2005/8/layout/vList2"/>
    <dgm:cxn modelId="{377C2E10-8BF8-4DFE-B204-6E230A3B34F2}" type="presParOf" srcId="{8C0CC8E6-AFEB-4069-B2DE-0061EFD5020C}" destId="{79D26BE0-F4F2-4D4E-8394-099A14430837}" srcOrd="6" destOrd="0" presId="urn:microsoft.com/office/officeart/2005/8/layout/vList2"/>
    <dgm:cxn modelId="{7E8903F0-FF58-4230-9C3C-25442D91525B}" type="presParOf" srcId="{8C0CC8E6-AFEB-4069-B2DE-0061EFD5020C}" destId="{C6AABEB7-0F61-4D79-9366-7A64C88B7F59}" srcOrd="7" destOrd="0" presId="urn:microsoft.com/office/officeart/2005/8/layout/vList2"/>
    <dgm:cxn modelId="{86F992DA-F058-404B-9D05-74BBDE6E7368}" type="presParOf" srcId="{8C0CC8E6-AFEB-4069-B2DE-0061EFD5020C}" destId="{E801C6B3-2F8C-4B4F-AEAC-C0FB213E2696}" srcOrd="8" destOrd="0" presId="urn:microsoft.com/office/officeart/2005/8/layout/vList2"/>
    <dgm:cxn modelId="{56C7EB3A-C003-4CD4-8052-A16B2310E2A7}" type="presParOf" srcId="{8C0CC8E6-AFEB-4069-B2DE-0061EFD5020C}" destId="{2F3261C6-B4C1-4DEA-85D7-B1D85E163679}" srcOrd="9" destOrd="0" presId="urn:microsoft.com/office/officeart/2005/8/layout/vList2"/>
    <dgm:cxn modelId="{99EB22BA-BA28-4174-B845-B2F84CD18AEB}" type="presParOf" srcId="{8C0CC8E6-AFEB-4069-B2DE-0061EFD5020C}" destId="{B024EFF7-1FD5-445E-A609-B06BC329B94A}"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54505C5-5498-455B-9F99-DA88B701B177}"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E72FBDF1-533A-4509-9B76-CC32CFFA8BA6}">
      <dgm:prSet/>
      <dgm:spPr/>
      <dgm:t>
        <a:bodyPr/>
        <a:lstStyle/>
        <a:p>
          <a:r>
            <a:rPr lang="en-GB"/>
            <a:t>Partial MKD is associated with recurrent fevers and usually but not always with overproduction of immunoglobulin D (HIDS).</a:t>
          </a:r>
          <a:endParaRPr lang="en-US"/>
        </a:p>
      </dgm:t>
    </dgm:pt>
    <dgm:pt modelId="{2D155815-5C6E-4E8C-B9CF-885DB8B56056}" type="parTrans" cxnId="{77B14F41-2E45-44D4-AC0A-FC0377D6C240}">
      <dgm:prSet/>
      <dgm:spPr/>
      <dgm:t>
        <a:bodyPr/>
        <a:lstStyle/>
        <a:p>
          <a:endParaRPr lang="en-US"/>
        </a:p>
      </dgm:t>
    </dgm:pt>
    <dgm:pt modelId="{D401E209-7F7D-47A7-8A4E-3B15C9AF7DF5}" type="sibTrans" cxnId="{77B14F41-2E45-44D4-AC0A-FC0377D6C240}">
      <dgm:prSet/>
      <dgm:spPr/>
      <dgm:t>
        <a:bodyPr/>
        <a:lstStyle/>
        <a:p>
          <a:endParaRPr lang="en-US"/>
        </a:p>
      </dgm:t>
    </dgm:pt>
    <dgm:pt modelId="{81A0C08E-916E-4307-859D-CFB14EED0A89}">
      <dgm:prSet/>
      <dgm:spPr/>
      <dgm:t>
        <a:bodyPr/>
        <a:lstStyle/>
        <a:p>
          <a:r>
            <a:rPr lang="en-GB"/>
            <a:t>Complete deficiency (MVK activity &lt;1%) induces mevalonic aciduria.</a:t>
          </a:r>
          <a:endParaRPr lang="en-US"/>
        </a:p>
      </dgm:t>
    </dgm:pt>
    <dgm:pt modelId="{443D6F9E-2BE4-4FF1-BE9E-1038A7F2D406}" type="parTrans" cxnId="{631AA665-E023-41AE-85C8-F14434CEC267}">
      <dgm:prSet/>
      <dgm:spPr/>
      <dgm:t>
        <a:bodyPr/>
        <a:lstStyle/>
        <a:p>
          <a:endParaRPr lang="en-US"/>
        </a:p>
      </dgm:t>
    </dgm:pt>
    <dgm:pt modelId="{791A4C67-5075-40B9-A433-451E6BEEA623}" type="sibTrans" cxnId="{631AA665-E023-41AE-85C8-F14434CEC267}">
      <dgm:prSet/>
      <dgm:spPr/>
      <dgm:t>
        <a:bodyPr/>
        <a:lstStyle/>
        <a:p>
          <a:endParaRPr lang="en-US"/>
        </a:p>
      </dgm:t>
    </dgm:pt>
    <dgm:pt modelId="{C894C8D7-594A-468B-8D92-8AC48C75566B}">
      <dgm:prSet/>
      <dgm:spPr/>
      <dgm:t>
        <a:bodyPr/>
        <a:lstStyle/>
        <a:p>
          <a:r>
            <a:rPr lang="en-GB"/>
            <a:t>a severe form of MKD associated with dysmorphism, growth retardation, neurological impairment, recurrent febrile flares and early death if untreated.</a:t>
          </a:r>
          <a:endParaRPr lang="en-US"/>
        </a:p>
      </dgm:t>
    </dgm:pt>
    <dgm:pt modelId="{118C299A-8188-4E70-832F-5B995C4432F9}" type="parTrans" cxnId="{977DD170-B734-4119-8259-7644A0B2C774}">
      <dgm:prSet/>
      <dgm:spPr/>
      <dgm:t>
        <a:bodyPr/>
        <a:lstStyle/>
        <a:p>
          <a:endParaRPr lang="en-US"/>
        </a:p>
      </dgm:t>
    </dgm:pt>
    <dgm:pt modelId="{614F044B-C1F4-4B0F-A48D-84B9A5815F2D}" type="sibTrans" cxnId="{977DD170-B734-4119-8259-7644A0B2C774}">
      <dgm:prSet/>
      <dgm:spPr/>
      <dgm:t>
        <a:bodyPr/>
        <a:lstStyle/>
        <a:p>
          <a:endParaRPr lang="en-US"/>
        </a:p>
      </dgm:t>
    </dgm:pt>
    <dgm:pt modelId="{6860FA48-CCE7-4A5D-8CA2-0D4F4049C7EB}">
      <dgm:prSet/>
      <dgm:spPr/>
      <dgm:t>
        <a:bodyPr/>
        <a:lstStyle/>
        <a:p>
          <a:r>
            <a:rPr lang="en-GB"/>
            <a:t>treatment relies on bone marrow transplantation</a:t>
          </a:r>
          <a:endParaRPr lang="en-US"/>
        </a:p>
      </dgm:t>
    </dgm:pt>
    <dgm:pt modelId="{67BA4769-B970-403D-AA40-F9AA4CF8F4CC}" type="parTrans" cxnId="{313F7B1A-53F6-4125-BE27-298FF5607917}">
      <dgm:prSet/>
      <dgm:spPr/>
      <dgm:t>
        <a:bodyPr/>
        <a:lstStyle/>
        <a:p>
          <a:endParaRPr lang="en-US"/>
        </a:p>
      </dgm:t>
    </dgm:pt>
    <dgm:pt modelId="{82C94360-7DB4-4317-8F9A-DB8B77DA28D0}" type="sibTrans" cxnId="{313F7B1A-53F6-4125-BE27-298FF5607917}">
      <dgm:prSet/>
      <dgm:spPr/>
      <dgm:t>
        <a:bodyPr/>
        <a:lstStyle/>
        <a:p>
          <a:endParaRPr lang="en-US"/>
        </a:p>
      </dgm:t>
    </dgm:pt>
    <dgm:pt modelId="{6ECEEFBC-45B4-4A41-9B9E-4AD820D101F6}" type="pres">
      <dgm:prSet presAssocID="{654505C5-5498-455B-9F99-DA88B701B177}" presName="outerComposite" presStyleCnt="0">
        <dgm:presLayoutVars>
          <dgm:chMax val="5"/>
          <dgm:dir/>
          <dgm:resizeHandles val="exact"/>
        </dgm:presLayoutVars>
      </dgm:prSet>
      <dgm:spPr/>
    </dgm:pt>
    <dgm:pt modelId="{B8FABBC0-40F8-4F4F-9125-0AA0A39FD501}" type="pres">
      <dgm:prSet presAssocID="{654505C5-5498-455B-9F99-DA88B701B177}" presName="dummyMaxCanvas" presStyleCnt="0">
        <dgm:presLayoutVars/>
      </dgm:prSet>
      <dgm:spPr/>
    </dgm:pt>
    <dgm:pt modelId="{7528136B-435E-4EE5-BEFE-6E8B94EC057E}" type="pres">
      <dgm:prSet presAssocID="{654505C5-5498-455B-9F99-DA88B701B177}" presName="FourNodes_1" presStyleLbl="node1" presStyleIdx="0" presStyleCnt="4">
        <dgm:presLayoutVars>
          <dgm:bulletEnabled val="1"/>
        </dgm:presLayoutVars>
      </dgm:prSet>
      <dgm:spPr/>
    </dgm:pt>
    <dgm:pt modelId="{4766ADE1-3E17-445F-81E9-E4B3CFEC4A5A}" type="pres">
      <dgm:prSet presAssocID="{654505C5-5498-455B-9F99-DA88B701B177}" presName="FourNodes_2" presStyleLbl="node1" presStyleIdx="1" presStyleCnt="4">
        <dgm:presLayoutVars>
          <dgm:bulletEnabled val="1"/>
        </dgm:presLayoutVars>
      </dgm:prSet>
      <dgm:spPr/>
    </dgm:pt>
    <dgm:pt modelId="{4AB38453-0A97-4266-9FD5-85901DA915F1}" type="pres">
      <dgm:prSet presAssocID="{654505C5-5498-455B-9F99-DA88B701B177}" presName="FourNodes_3" presStyleLbl="node1" presStyleIdx="2" presStyleCnt="4">
        <dgm:presLayoutVars>
          <dgm:bulletEnabled val="1"/>
        </dgm:presLayoutVars>
      </dgm:prSet>
      <dgm:spPr/>
    </dgm:pt>
    <dgm:pt modelId="{F21A2B56-E94D-40D1-9F0E-0E0228F18DBE}" type="pres">
      <dgm:prSet presAssocID="{654505C5-5498-455B-9F99-DA88B701B177}" presName="FourNodes_4" presStyleLbl="node1" presStyleIdx="3" presStyleCnt="4">
        <dgm:presLayoutVars>
          <dgm:bulletEnabled val="1"/>
        </dgm:presLayoutVars>
      </dgm:prSet>
      <dgm:spPr/>
    </dgm:pt>
    <dgm:pt modelId="{5004C1B1-ECBB-4C54-B545-7624A8E63FC0}" type="pres">
      <dgm:prSet presAssocID="{654505C5-5498-455B-9F99-DA88B701B177}" presName="FourConn_1-2" presStyleLbl="fgAccFollowNode1" presStyleIdx="0" presStyleCnt="3">
        <dgm:presLayoutVars>
          <dgm:bulletEnabled val="1"/>
        </dgm:presLayoutVars>
      </dgm:prSet>
      <dgm:spPr/>
    </dgm:pt>
    <dgm:pt modelId="{43D00CCB-E925-45BD-8181-5585EFF0C4DB}" type="pres">
      <dgm:prSet presAssocID="{654505C5-5498-455B-9F99-DA88B701B177}" presName="FourConn_2-3" presStyleLbl="fgAccFollowNode1" presStyleIdx="1" presStyleCnt="3">
        <dgm:presLayoutVars>
          <dgm:bulletEnabled val="1"/>
        </dgm:presLayoutVars>
      </dgm:prSet>
      <dgm:spPr/>
    </dgm:pt>
    <dgm:pt modelId="{47AB11B8-7A97-41A7-B396-60FD5EC15F69}" type="pres">
      <dgm:prSet presAssocID="{654505C5-5498-455B-9F99-DA88B701B177}" presName="FourConn_3-4" presStyleLbl="fgAccFollowNode1" presStyleIdx="2" presStyleCnt="3">
        <dgm:presLayoutVars>
          <dgm:bulletEnabled val="1"/>
        </dgm:presLayoutVars>
      </dgm:prSet>
      <dgm:spPr/>
    </dgm:pt>
    <dgm:pt modelId="{E0507EE4-1B77-46B9-B725-0335FA6DED9B}" type="pres">
      <dgm:prSet presAssocID="{654505C5-5498-455B-9F99-DA88B701B177}" presName="FourNodes_1_text" presStyleLbl="node1" presStyleIdx="3" presStyleCnt="4">
        <dgm:presLayoutVars>
          <dgm:bulletEnabled val="1"/>
        </dgm:presLayoutVars>
      </dgm:prSet>
      <dgm:spPr/>
    </dgm:pt>
    <dgm:pt modelId="{A52BE66E-9EB0-4677-9785-838FB2310CC0}" type="pres">
      <dgm:prSet presAssocID="{654505C5-5498-455B-9F99-DA88B701B177}" presName="FourNodes_2_text" presStyleLbl="node1" presStyleIdx="3" presStyleCnt="4">
        <dgm:presLayoutVars>
          <dgm:bulletEnabled val="1"/>
        </dgm:presLayoutVars>
      </dgm:prSet>
      <dgm:spPr/>
    </dgm:pt>
    <dgm:pt modelId="{713076BD-B3CC-41ED-B604-552032260D6D}" type="pres">
      <dgm:prSet presAssocID="{654505C5-5498-455B-9F99-DA88B701B177}" presName="FourNodes_3_text" presStyleLbl="node1" presStyleIdx="3" presStyleCnt="4">
        <dgm:presLayoutVars>
          <dgm:bulletEnabled val="1"/>
        </dgm:presLayoutVars>
      </dgm:prSet>
      <dgm:spPr/>
    </dgm:pt>
    <dgm:pt modelId="{D9EBA502-D39B-4DEF-8307-6A9977D1877B}" type="pres">
      <dgm:prSet presAssocID="{654505C5-5498-455B-9F99-DA88B701B177}" presName="FourNodes_4_text" presStyleLbl="node1" presStyleIdx="3" presStyleCnt="4">
        <dgm:presLayoutVars>
          <dgm:bulletEnabled val="1"/>
        </dgm:presLayoutVars>
      </dgm:prSet>
      <dgm:spPr/>
    </dgm:pt>
  </dgm:ptLst>
  <dgm:cxnLst>
    <dgm:cxn modelId="{94BD5402-35CB-40D9-B03B-779BEDC440CC}" type="presOf" srcId="{81A0C08E-916E-4307-859D-CFB14EED0A89}" destId="{4766ADE1-3E17-445F-81E9-E4B3CFEC4A5A}" srcOrd="0" destOrd="0" presId="urn:microsoft.com/office/officeart/2005/8/layout/vProcess5"/>
    <dgm:cxn modelId="{10071E0E-5120-4D4A-814E-0DE3A893D44A}" type="presOf" srcId="{6860FA48-CCE7-4A5D-8CA2-0D4F4049C7EB}" destId="{D9EBA502-D39B-4DEF-8307-6A9977D1877B}" srcOrd="1" destOrd="0" presId="urn:microsoft.com/office/officeart/2005/8/layout/vProcess5"/>
    <dgm:cxn modelId="{313F7B1A-53F6-4125-BE27-298FF5607917}" srcId="{654505C5-5498-455B-9F99-DA88B701B177}" destId="{6860FA48-CCE7-4A5D-8CA2-0D4F4049C7EB}" srcOrd="3" destOrd="0" parTransId="{67BA4769-B970-403D-AA40-F9AA4CF8F4CC}" sibTransId="{82C94360-7DB4-4317-8F9A-DB8B77DA28D0}"/>
    <dgm:cxn modelId="{28C95D31-6B81-432C-BA8D-E2ECC52A5DDD}" type="presOf" srcId="{E72FBDF1-533A-4509-9B76-CC32CFFA8BA6}" destId="{7528136B-435E-4EE5-BEFE-6E8B94EC057E}" srcOrd="0" destOrd="0" presId="urn:microsoft.com/office/officeart/2005/8/layout/vProcess5"/>
    <dgm:cxn modelId="{514BE65D-CDBF-4D5E-8B93-95752AFA7DF7}" type="presOf" srcId="{6860FA48-CCE7-4A5D-8CA2-0D4F4049C7EB}" destId="{F21A2B56-E94D-40D1-9F0E-0E0228F18DBE}" srcOrd="0" destOrd="0" presId="urn:microsoft.com/office/officeart/2005/8/layout/vProcess5"/>
    <dgm:cxn modelId="{77B14F41-2E45-44D4-AC0A-FC0377D6C240}" srcId="{654505C5-5498-455B-9F99-DA88B701B177}" destId="{E72FBDF1-533A-4509-9B76-CC32CFFA8BA6}" srcOrd="0" destOrd="0" parTransId="{2D155815-5C6E-4E8C-B9CF-885DB8B56056}" sibTransId="{D401E209-7F7D-47A7-8A4E-3B15C9AF7DF5}"/>
    <dgm:cxn modelId="{631AA665-E023-41AE-85C8-F14434CEC267}" srcId="{654505C5-5498-455B-9F99-DA88B701B177}" destId="{81A0C08E-916E-4307-859D-CFB14EED0A89}" srcOrd="1" destOrd="0" parTransId="{443D6F9E-2BE4-4FF1-BE9E-1038A7F2D406}" sibTransId="{791A4C67-5075-40B9-A433-451E6BEEA623}"/>
    <dgm:cxn modelId="{977DD170-B734-4119-8259-7644A0B2C774}" srcId="{654505C5-5498-455B-9F99-DA88B701B177}" destId="{C894C8D7-594A-468B-8D92-8AC48C75566B}" srcOrd="2" destOrd="0" parTransId="{118C299A-8188-4E70-832F-5B995C4432F9}" sibTransId="{614F044B-C1F4-4B0F-A48D-84B9A5815F2D}"/>
    <dgm:cxn modelId="{493F638D-FAE2-4DDD-AAF9-CB93211A46B9}" type="presOf" srcId="{C894C8D7-594A-468B-8D92-8AC48C75566B}" destId="{713076BD-B3CC-41ED-B604-552032260D6D}" srcOrd="1" destOrd="0" presId="urn:microsoft.com/office/officeart/2005/8/layout/vProcess5"/>
    <dgm:cxn modelId="{807306A2-8410-4485-9370-1B75FFD6B367}" type="presOf" srcId="{81A0C08E-916E-4307-859D-CFB14EED0A89}" destId="{A52BE66E-9EB0-4677-9785-838FB2310CC0}" srcOrd="1" destOrd="0" presId="urn:microsoft.com/office/officeart/2005/8/layout/vProcess5"/>
    <dgm:cxn modelId="{3F04A8A4-0955-4731-AC01-42EECCA6A833}" type="presOf" srcId="{C894C8D7-594A-468B-8D92-8AC48C75566B}" destId="{4AB38453-0A97-4266-9FD5-85901DA915F1}" srcOrd="0" destOrd="0" presId="urn:microsoft.com/office/officeart/2005/8/layout/vProcess5"/>
    <dgm:cxn modelId="{16C250AC-306B-4E1E-8A06-0CD6DFFA552A}" type="presOf" srcId="{D401E209-7F7D-47A7-8A4E-3B15C9AF7DF5}" destId="{5004C1B1-ECBB-4C54-B545-7624A8E63FC0}" srcOrd="0" destOrd="0" presId="urn:microsoft.com/office/officeart/2005/8/layout/vProcess5"/>
    <dgm:cxn modelId="{B5CF5EBF-895A-4AD1-BAE9-701895D11BEB}" type="presOf" srcId="{654505C5-5498-455B-9F99-DA88B701B177}" destId="{6ECEEFBC-45B4-4A41-9B9E-4AD820D101F6}" srcOrd="0" destOrd="0" presId="urn:microsoft.com/office/officeart/2005/8/layout/vProcess5"/>
    <dgm:cxn modelId="{A22131CC-EF52-44E5-954A-839F98D6473B}" type="presOf" srcId="{E72FBDF1-533A-4509-9B76-CC32CFFA8BA6}" destId="{E0507EE4-1B77-46B9-B725-0335FA6DED9B}" srcOrd="1" destOrd="0" presId="urn:microsoft.com/office/officeart/2005/8/layout/vProcess5"/>
    <dgm:cxn modelId="{CB8AB9D8-E268-4940-9B22-1561B8D84DF9}" type="presOf" srcId="{614F044B-C1F4-4B0F-A48D-84B9A5815F2D}" destId="{47AB11B8-7A97-41A7-B396-60FD5EC15F69}" srcOrd="0" destOrd="0" presId="urn:microsoft.com/office/officeart/2005/8/layout/vProcess5"/>
    <dgm:cxn modelId="{0EC03BFC-56B1-41DD-9A3B-5BACC6FC9CC8}" type="presOf" srcId="{791A4C67-5075-40B9-A433-451E6BEEA623}" destId="{43D00CCB-E925-45BD-8181-5585EFF0C4DB}" srcOrd="0" destOrd="0" presId="urn:microsoft.com/office/officeart/2005/8/layout/vProcess5"/>
    <dgm:cxn modelId="{B70E4DD4-9331-430B-9176-CB5EA09BD50B}" type="presParOf" srcId="{6ECEEFBC-45B4-4A41-9B9E-4AD820D101F6}" destId="{B8FABBC0-40F8-4F4F-9125-0AA0A39FD501}" srcOrd="0" destOrd="0" presId="urn:microsoft.com/office/officeart/2005/8/layout/vProcess5"/>
    <dgm:cxn modelId="{3419CEB2-8D83-4D0D-8FEF-E793D2E076C5}" type="presParOf" srcId="{6ECEEFBC-45B4-4A41-9B9E-4AD820D101F6}" destId="{7528136B-435E-4EE5-BEFE-6E8B94EC057E}" srcOrd="1" destOrd="0" presId="urn:microsoft.com/office/officeart/2005/8/layout/vProcess5"/>
    <dgm:cxn modelId="{D371EDFD-2B7A-4ADB-9E5D-EE9B1B86E356}" type="presParOf" srcId="{6ECEEFBC-45B4-4A41-9B9E-4AD820D101F6}" destId="{4766ADE1-3E17-445F-81E9-E4B3CFEC4A5A}" srcOrd="2" destOrd="0" presId="urn:microsoft.com/office/officeart/2005/8/layout/vProcess5"/>
    <dgm:cxn modelId="{1C6F68AD-F851-4EC9-824C-E3CF19053307}" type="presParOf" srcId="{6ECEEFBC-45B4-4A41-9B9E-4AD820D101F6}" destId="{4AB38453-0A97-4266-9FD5-85901DA915F1}" srcOrd="3" destOrd="0" presId="urn:microsoft.com/office/officeart/2005/8/layout/vProcess5"/>
    <dgm:cxn modelId="{B184C5AD-5EB0-4613-A96B-3D75DC96C444}" type="presParOf" srcId="{6ECEEFBC-45B4-4A41-9B9E-4AD820D101F6}" destId="{F21A2B56-E94D-40D1-9F0E-0E0228F18DBE}" srcOrd="4" destOrd="0" presId="urn:microsoft.com/office/officeart/2005/8/layout/vProcess5"/>
    <dgm:cxn modelId="{BA578C41-F358-41EF-8BCA-EF2A14B76B37}" type="presParOf" srcId="{6ECEEFBC-45B4-4A41-9B9E-4AD820D101F6}" destId="{5004C1B1-ECBB-4C54-B545-7624A8E63FC0}" srcOrd="5" destOrd="0" presId="urn:microsoft.com/office/officeart/2005/8/layout/vProcess5"/>
    <dgm:cxn modelId="{7507BFC5-1AE7-4D60-B18C-CC5518BB1545}" type="presParOf" srcId="{6ECEEFBC-45B4-4A41-9B9E-4AD820D101F6}" destId="{43D00CCB-E925-45BD-8181-5585EFF0C4DB}" srcOrd="6" destOrd="0" presId="urn:microsoft.com/office/officeart/2005/8/layout/vProcess5"/>
    <dgm:cxn modelId="{30685C49-C830-4998-8B6D-BD7D505E087C}" type="presParOf" srcId="{6ECEEFBC-45B4-4A41-9B9E-4AD820D101F6}" destId="{47AB11B8-7A97-41A7-B396-60FD5EC15F69}" srcOrd="7" destOrd="0" presId="urn:microsoft.com/office/officeart/2005/8/layout/vProcess5"/>
    <dgm:cxn modelId="{5C12C1C6-5773-457D-A866-C88B55E7745F}" type="presParOf" srcId="{6ECEEFBC-45B4-4A41-9B9E-4AD820D101F6}" destId="{E0507EE4-1B77-46B9-B725-0335FA6DED9B}" srcOrd="8" destOrd="0" presId="urn:microsoft.com/office/officeart/2005/8/layout/vProcess5"/>
    <dgm:cxn modelId="{02B48F3B-FA06-4667-AA3D-A4AD93985A79}" type="presParOf" srcId="{6ECEEFBC-45B4-4A41-9B9E-4AD820D101F6}" destId="{A52BE66E-9EB0-4677-9785-838FB2310CC0}" srcOrd="9" destOrd="0" presId="urn:microsoft.com/office/officeart/2005/8/layout/vProcess5"/>
    <dgm:cxn modelId="{5F3D1907-0168-4E95-8B21-5D82E1B00B47}" type="presParOf" srcId="{6ECEEFBC-45B4-4A41-9B9E-4AD820D101F6}" destId="{713076BD-B3CC-41ED-B604-552032260D6D}" srcOrd="10" destOrd="0" presId="urn:microsoft.com/office/officeart/2005/8/layout/vProcess5"/>
    <dgm:cxn modelId="{D792F8D9-1246-4FEF-AACB-744CF13FA61C}" type="presParOf" srcId="{6ECEEFBC-45B4-4A41-9B9E-4AD820D101F6}" destId="{D9EBA502-D39B-4DEF-8307-6A9977D1877B}"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23A6722-6A5B-44ED-A5F4-E2C8FD35D6F9}"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581AD886-A9D1-4FA0-A8EF-7DA8CA7DEBBE}">
      <dgm:prSet/>
      <dgm:spPr/>
      <dgm:t>
        <a:bodyPr/>
        <a:lstStyle/>
        <a:p>
          <a:r>
            <a:rPr lang="en-GB" baseline="0"/>
            <a:t>Presents in infancy and almost always before 3 years of age.</a:t>
          </a:r>
          <a:endParaRPr lang="en-US"/>
        </a:p>
      </dgm:t>
    </dgm:pt>
    <dgm:pt modelId="{DAE42803-6C22-4F2A-8EBA-947F7314E5AB}" type="parTrans" cxnId="{4863D541-1A49-429F-B062-6BA2A0ADCE08}">
      <dgm:prSet/>
      <dgm:spPr/>
      <dgm:t>
        <a:bodyPr/>
        <a:lstStyle/>
        <a:p>
          <a:endParaRPr lang="en-US"/>
        </a:p>
      </dgm:t>
    </dgm:pt>
    <dgm:pt modelId="{DD1D0891-B99E-4DFB-8E8C-5FE2C0AD57AC}" type="sibTrans" cxnId="{4863D541-1A49-429F-B062-6BA2A0ADCE08}">
      <dgm:prSet/>
      <dgm:spPr/>
      <dgm:t>
        <a:bodyPr/>
        <a:lstStyle/>
        <a:p>
          <a:endParaRPr lang="en-US"/>
        </a:p>
      </dgm:t>
    </dgm:pt>
    <dgm:pt modelId="{EEDEAD32-FC54-4B22-AF23-03D8234F724C}">
      <dgm:prSet/>
      <dgm:spPr/>
      <dgm:t>
        <a:bodyPr/>
        <a:lstStyle/>
        <a:p>
          <a:r>
            <a:rPr lang="en-GB" baseline="0"/>
            <a:t>Recurrent flares of 3–7 days duration .</a:t>
          </a:r>
          <a:endParaRPr lang="en-US"/>
        </a:p>
      </dgm:t>
    </dgm:pt>
    <dgm:pt modelId="{46485C1C-E188-4D59-A7BC-6F7722C18DAF}" type="parTrans" cxnId="{4F3D34CD-B1BC-419F-852F-1D7E43ADD578}">
      <dgm:prSet/>
      <dgm:spPr/>
      <dgm:t>
        <a:bodyPr/>
        <a:lstStyle/>
        <a:p>
          <a:endParaRPr lang="en-US"/>
        </a:p>
      </dgm:t>
    </dgm:pt>
    <dgm:pt modelId="{845C170C-93CA-4E5B-A38D-F65368C26098}" type="sibTrans" cxnId="{4F3D34CD-B1BC-419F-852F-1D7E43ADD578}">
      <dgm:prSet/>
      <dgm:spPr/>
      <dgm:t>
        <a:bodyPr/>
        <a:lstStyle/>
        <a:p>
          <a:endParaRPr lang="en-US"/>
        </a:p>
      </dgm:t>
    </dgm:pt>
    <dgm:pt modelId="{F07E842C-4303-44EF-95DC-E0D1294F42FB}">
      <dgm:prSet/>
      <dgm:spPr/>
      <dgm:t>
        <a:bodyPr/>
        <a:lstStyle/>
        <a:p>
          <a:r>
            <a:rPr lang="en-GB" baseline="0"/>
            <a:t>Fever, chills, headache, polyarthralgia, abdominal pain with diarrhoea and bilateral cervical tender lymphadenopathy. </a:t>
          </a:r>
          <a:endParaRPr lang="en-US"/>
        </a:p>
      </dgm:t>
    </dgm:pt>
    <dgm:pt modelId="{C730B2F5-0BCB-497A-9524-9AB8C75D4671}" type="parTrans" cxnId="{27A7D9D9-D9F6-42F7-AF41-63B904F4398F}">
      <dgm:prSet/>
      <dgm:spPr/>
      <dgm:t>
        <a:bodyPr/>
        <a:lstStyle/>
        <a:p>
          <a:endParaRPr lang="en-US"/>
        </a:p>
      </dgm:t>
    </dgm:pt>
    <dgm:pt modelId="{42AAC73A-158F-4735-A2E2-0F8FD2273002}" type="sibTrans" cxnId="{27A7D9D9-D9F6-42F7-AF41-63B904F4398F}">
      <dgm:prSet/>
      <dgm:spPr/>
      <dgm:t>
        <a:bodyPr/>
        <a:lstStyle/>
        <a:p>
          <a:endParaRPr lang="en-US"/>
        </a:p>
      </dgm:t>
    </dgm:pt>
    <dgm:pt modelId="{6B3D6638-7DCA-4C79-B5DF-A2977A5C1598}">
      <dgm:prSet/>
      <dgm:spPr/>
      <dgm:t>
        <a:bodyPr/>
        <a:lstStyle/>
        <a:p>
          <a:r>
            <a:rPr lang="en-GB" baseline="0"/>
            <a:t>Enlargement of the axillary or inguinal lymph nodes and spleen occurs less frequently.</a:t>
          </a:r>
          <a:endParaRPr lang="en-US"/>
        </a:p>
      </dgm:t>
    </dgm:pt>
    <dgm:pt modelId="{A95A24C6-D33B-4CBB-8EB9-FD1D9A6EDCE8}" type="parTrans" cxnId="{37495BAE-C6AB-4EE4-88CF-BCC5B41DE8B1}">
      <dgm:prSet/>
      <dgm:spPr/>
      <dgm:t>
        <a:bodyPr/>
        <a:lstStyle/>
        <a:p>
          <a:endParaRPr lang="en-US"/>
        </a:p>
      </dgm:t>
    </dgm:pt>
    <dgm:pt modelId="{51B137CE-6F34-47C5-97CF-A5ADFB453889}" type="sibTrans" cxnId="{37495BAE-C6AB-4EE4-88CF-BCC5B41DE8B1}">
      <dgm:prSet/>
      <dgm:spPr/>
      <dgm:t>
        <a:bodyPr/>
        <a:lstStyle/>
        <a:p>
          <a:endParaRPr lang="en-US"/>
        </a:p>
      </dgm:t>
    </dgm:pt>
    <dgm:pt modelId="{AA4B54AD-70EF-40A6-81E0-A5D7D6C726CA}">
      <dgm:prSet/>
      <dgm:spPr/>
      <dgm:t>
        <a:bodyPr/>
        <a:lstStyle/>
        <a:p>
          <a:r>
            <a:rPr lang="en-GB" baseline="0"/>
            <a:t>Immunisation, surgery, trauma and stress are classic triggering factors</a:t>
          </a:r>
          <a:endParaRPr lang="en-US"/>
        </a:p>
      </dgm:t>
    </dgm:pt>
    <dgm:pt modelId="{48209A66-6F42-4B34-9F93-97FB7F3F401E}" type="parTrans" cxnId="{0ED2F5D5-9BB4-4DFC-A8E7-A550E8E6DCC8}">
      <dgm:prSet/>
      <dgm:spPr/>
      <dgm:t>
        <a:bodyPr/>
        <a:lstStyle/>
        <a:p>
          <a:endParaRPr lang="en-US"/>
        </a:p>
      </dgm:t>
    </dgm:pt>
    <dgm:pt modelId="{851537CA-D925-475A-8B71-51A6203AA736}" type="sibTrans" cxnId="{0ED2F5D5-9BB4-4DFC-A8E7-A550E8E6DCC8}">
      <dgm:prSet/>
      <dgm:spPr/>
      <dgm:t>
        <a:bodyPr/>
        <a:lstStyle/>
        <a:p>
          <a:endParaRPr lang="en-US"/>
        </a:p>
      </dgm:t>
    </dgm:pt>
    <dgm:pt modelId="{AC2308A6-A1D6-4F05-8B9E-52EDEF92604F}" type="pres">
      <dgm:prSet presAssocID="{B23A6722-6A5B-44ED-A5F4-E2C8FD35D6F9}" presName="outerComposite" presStyleCnt="0">
        <dgm:presLayoutVars>
          <dgm:chMax val="5"/>
          <dgm:dir/>
          <dgm:resizeHandles val="exact"/>
        </dgm:presLayoutVars>
      </dgm:prSet>
      <dgm:spPr/>
    </dgm:pt>
    <dgm:pt modelId="{6A131D5E-1BB4-4DF0-9FF4-09A65CD722BB}" type="pres">
      <dgm:prSet presAssocID="{B23A6722-6A5B-44ED-A5F4-E2C8FD35D6F9}" presName="dummyMaxCanvas" presStyleCnt="0">
        <dgm:presLayoutVars/>
      </dgm:prSet>
      <dgm:spPr/>
    </dgm:pt>
    <dgm:pt modelId="{42792F26-ADD8-4FFE-8F22-7BDFB5DB8555}" type="pres">
      <dgm:prSet presAssocID="{B23A6722-6A5B-44ED-A5F4-E2C8FD35D6F9}" presName="FiveNodes_1" presStyleLbl="node1" presStyleIdx="0" presStyleCnt="5">
        <dgm:presLayoutVars>
          <dgm:bulletEnabled val="1"/>
        </dgm:presLayoutVars>
      </dgm:prSet>
      <dgm:spPr/>
    </dgm:pt>
    <dgm:pt modelId="{448CD9ED-AFAE-44D2-BB15-6CDA72625DC8}" type="pres">
      <dgm:prSet presAssocID="{B23A6722-6A5B-44ED-A5F4-E2C8FD35D6F9}" presName="FiveNodes_2" presStyleLbl="node1" presStyleIdx="1" presStyleCnt="5">
        <dgm:presLayoutVars>
          <dgm:bulletEnabled val="1"/>
        </dgm:presLayoutVars>
      </dgm:prSet>
      <dgm:spPr/>
    </dgm:pt>
    <dgm:pt modelId="{394AB9D9-DC58-4518-A3DF-49E44358EA8A}" type="pres">
      <dgm:prSet presAssocID="{B23A6722-6A5B-44ED-A5F4-E2C8FD35D6F9}" presName="FiveNodes_3" presStyleLbl="node1" presStyleIdx="2" presStyleCnt="5">
        <dgm:presLayoutVars>
          <dgm:bulletEnabled val="1"/>
        </dgm:presLayoutVars>
      </dgm:prSet>
      <dgm:spPr/>
    </dgm:pt>
    <dgm:pt modelId="{A9D5E69C-01B5-49E0-94C8-94BAC07D1B8D}" type="pres">
      <dgm:prSet presAssocID="{B23A6722-6A5B-44ED-A5F4-E2C8FD35D6F9}" presName="FiveNodes_4" presStyleLbl="node1" presStyleIdx="3" presStyleCnt="5">
        <dgm:presLayoutVars>
          <dgm:bulletEnabled val="1"/>
        </dgm:presLayoutVars>
      </dgm:prSet>
      <dgm:spPr/>
    </dgm:pt>
    <dgm:pt modelId="{02D545DC-19EC-4052-99A2-2ADC4A0F8EE6}" type="pres">
      <dgm:prSet presAssocID="{B23A6722-6A5B-44ED-A5F4-E2C8FD35D6F9}" presName="FiveNodes_5" presStyleLbl="node1" presStyleIdx="4" presStyleCnt="5">
        <dgm:presLayoutVars>
          <dgm:bulletEnabled val="1"/>
        </dgm:presLayoutVars>
      </dgm:prSet>
      <dgm:spPr/>
    </dgm:pt>
    <dgm:pt modelId="{0CD66E79-DE1A-4BBF-9505-BC50290FC191}" type="pres">
      <dgm:prSet presAssocID="{B23A6722-6A5B-44ED-A5F4-E2C8FD35D6F9}" presName="FiveConn_1-2" presStyleLbl="fgAccFollowNode1" presStyleIdx="0" presStyleCnt="4">
        <dgm:presLayoutVars>
          <dgm:bulletEnabled val="1"/>
        </dgm:presLayoutVars>
      </dgm:prSet>
      <dgm:spPr/>
    </dgm:pt>
    <dgm:pt modelId="{CCCD47C9-9F1F-4F0F-9B94-0491BD8DEA13}" type="pres">
      <dgm:prSet presAssocID="{B23A6722-6A5B-44ED-A5F4-E2C8FD35D6F9}" presName="FiveConn_2-3" presStyleLbl="fgAccFollowNode1" presStyleIdx="1" presStyleCnt="4">
        <dgm:presLayoutVars>
          <dgm:bulletEnabled val="1"/>
        </dgm:presLayoutVars>
      </dgm:prSet>
      <dgm:spPr/>
    </dgm:pt>
    <dgm:pt modelId="{314E5461-5E9A-4401-8540-E9B7AB59E0AE}" type="pres">
      <dgm:prSet presAssocID="{B23A6722-6A5B-44ED-A5F4-E2C8FD35D6F9}" presName="FiveConn_3-4" presStyleLbl="fgAccFollowNode1" presStyleIdx="2" presStyleCnt="4">
        <dgm:presLayoutVars>
          <dgm:bulletEnabled val="1"/>
        </dgm:presLayoutVars>
      </dgm:prSet>
      <dgm:spPr/>
    </dgm:pt>
    <dgm:pt modelId="{E51D62BF-8EF1-47CD-958C-E9BA6E86AC99}" type="pres">
      <dgm:prSet presAssocID="{B23A6722-6A5B-44ED-A5F4-E2C8FD35D6F9}" presName="FiveConn_4-5" presStyleLbl="fgAccFollowNode1" presStyleIdx="3" presStyleCnt="4">
        <dgm:presLayoutVars>
          <dgm:bulletEnabled val="1"/>
        </dgm:presLayoutVars>
      </dgm:prSet>
      <dgm:spPr/>
    </dgm:pt>
    <dgm:pt modelId="{22E0A507-3F99-4C8B-9994-1F9057686064}" type="pres">
      <dgm:prSet presAssocID="{B23A6722-6A5B-44ED-A5F4-E2C8FD35D6F9}" presName="FiveNodes_1_text" presStyleLbl="node1" presStyleIdx="4" presStyleCnt="5">
        <dgm:presLayoutVars>
          <dgm:bulletEnabled val="1"/>
        </dgm:presLayoutVars>
      </dgm:prSet>
      <dgm:spPr/>
    </dgm:pt>
    <dgm:pt modelId="{36BBAF32-9081-4C55-AA72-6209A79D450F}" type="pres">
      <dgm:prSet presAssocID="{B23A6722-6A5B-44ED-A5F4-E2C8FD35D6F9}" presName="FiveNodes_2_text" presStyleLbl="node1" presStyleIdx="4" presStyleCnt="5">
        <dgm:presLayoutVars>
          <dgm:bulletEnabled val="1"/>
        </dgm:presLayoutVars>
      </dgm:prSet>
      <dgm:spPr/>
    </dgm:pt>
    <dgm:pt modelId="{8B0F601D-036C-4D1A-BBC9-F8334EE107D1}" type="pres">
      <dgm:prSet presAssocID="{B23A6722-6A5B-44ED-A5F4-E2C8FD35D6F9}" presName="FiveNodes_3_text" presStyleLbl="node1" presStyleIdx="4" presStyleCnt="5">
        <dgm:presLayoutVars>
          <dgm:bulletEnabled val="1"/>
        </dgm:presLayoutVars>
      </dgm:prSet>
      <dgm:spPr/>
    </dgm:pt>
    <dgm:pt modelId="{65E2F518-E069-482B-9ECF-B176C9B8DDB7}" type="pres">
      <dgm:prSet presAssocID="{B23A6722-6A5B-44ED-A5F4-E2C8FD35D6F9}" presName="FiveNodes_4_text" presStyleLbl="node1" presStyleIdx="4" presStyleCnt="5">
        <dgm:presLayoutVars>
          <dgm:bulletEnabled val="1"/>
        </dgm:presLayoutVars>
      </dgm:prSet>
      <dgm:spPr/>
    </dgm:pt>
    <dgm:pt modelId="{BA726D56-6D27-463A-954A-E214398B1F28}" type="pres">
      <dgm:prSet presAssocID="{B23A6722-6A5B-44ED-A5F4-E2C8FD35D6F9}" presName="FiveNodes_5_text" presStyleLbl="node1" presStyleIdx="4" presStyleCnt="5">
        <dgm:presLayoutVars>
          <dgm:bulletEnabled val="1"/>
        </dgm:presLayoutVars>
      </dgm:prSet>
      <dgm:spPr/>
    </dgm:pt>
  </dgm:ptLst>
  <dgm:cxnLst>
    <dgm:cxn modelId="{C68AE808-2CB0-4B7C-8663-D700D8FEF9A0}" type="presOf" srcId="{EEDEAD32-FC54-4B22-AF23-03D8234F724C}" destId="{36BBAF32-9081-4C55-AA72-6209A79D450F}" srcOrd="1" destOrd="0" presId="urn:microsoft.com/office/officeart/2005/8/layout/vProcess5"/>
    <dgm:cxn modelId="{D5C26440-9545-47E2-AB62-3D7F4B176571}" type="presOf" srcId="{F07E842C-4303-44EF-95DC-E0D1294F42FB}" destId="{394AB9D9-DC58-4518-A3DF-49E44358EA8A}" srcOrd="0" destOrd="0" presId="urn:microsoft.com/office/officeart/2005/8/layout/vProcess5"/>
    <dgm:cxn modelId="{35C92441-0FD7-491A-BF26-5A10B76CF894}" type="presOf" srcId="{6B3D6638-7DCA-4C79-B5DF-A2977A5C1598}" destId="{A9D5E69C-01B5-49E0-94C8-94BAC07D1B8D}" srcOrd="0" destOrd="0" presId="urn:microsoft.com/office/officeart/2005/8/layout/vProcess5"/>
    <dgm:cxn modelId="{4863D541-1A49-429F-B062-6BA2A0ADCE08}" srcId="{B23A6722-6A5B-44ED-A5F4-E2C8FD35D6F9}" destId="{581AD886-A9D1-4FA0-A8EF-7DA8CA7DEBBE}" srcOrd="0" destOrd="0" parTransId="{DAE42803-6C22-4F2A-8EBA-947F7314E5AB}" sibTransId="{DD1D0891-B99E-4DFB-8E8C-5FE2C0AD57AC}"/>
    <dgm:cxn modelId="{90DC7970-5322-4970-B65A-2829E1731509}" type="presOf" srcId="{51B137CE-6F34-47C5-97CF-A5ADFB453889}" destId="{E51D62BF-8EF1-47CD-958C-E9BA6E86AC99}" srcOrd="0" destOrd="0" presId="urn:microsoft.com/office/officeart/2005/8/layout/vProcess5"/>
    <dgm:cxn modelId="{8B89D152-8C03-4D13-BCE8-E182D037E14F}" type="presOf" srcId="{6B3D6638-7DCA-4C79-B5DF-A2977A5C1598}" destId="{65E2F518-E069-482B-9ECF-B176C9B8DDB7}" srcOrd="1" destOrd="0" presId="urn:microsoft.com/office/officeart/2005/8/layout/vProcess5"/>
    <dgm:cxn modelId="{58CF6557-778A-436E-9D60-5DE6AE7C2875}" type="presOf" srcId="{DD1D0891-B99E-4DFB-8E8C-5FE2C0AD57AC}" destId="{0CD66E79-DE1A-4BBF-9505-BC50290FC191}" srcOrd="0" destOrd="0" presId="urn:microsoft.com/office/officeart/2005/8/layout/vProcess5"/>
    <dgm:cxn modelId="{8773537A-F17E-448B-AA2D-FB2D44A04761}" type="presOf" srcId="{EEDEAD32-FC54-4B22-AF23-03D8234F724C}" destId="{448CD9ED-AFAE-44D2-BB15-6CDA72625DC8}" srcOrd="0" destOrd="0" presId="urn:microsoft.com/office/officeart/2005/8/layout/vProcess5"/>
    <dgm:cxn modelId="{B3560B7F-569C-43E6-8340-DE5DE216E0FD}" type="presOf" srcId="{581AD886-A9D1-4FA0-A8EF-7DA8CA7DEBBE}" destId="{22E0A507-3F99-4C8B-9994-1F9057686064}" srcOrd="1" destOrd="0" presId="urn:microsoft.com/office/officeart/2005/8/layout/vProcess5"/>
    <dgm:cxn modelId="{DE890480-A92A-4B57-8C3F-4EBAE7EF0789}" type="presOf" srcId="{581AD886-A9D1-4FA0-A8EF-7DA8CA7DEBBE}" destId="{42792F26-ADD8-4FFE-8F22-7BDFB5DB8555}" srcOrd="0" destOrd="0" presId="urn:microsoft.com/office/officeart/2005/8/layout/vProcess5"/>
    <dgm:cxn modelId="{EFCE418F-73B2-4535-9325-BD1754E61329}" type="presOf" srcId="{B23A6722-6A5B-44ED-A5F4-E2C8FD35D6F9}" destId="{AC2308A6-A1D6-4F05-8B9E-52EDEF92604F}" srcOrd="0" destOrd="0" presId="urn:microsoft.com/office/officeart/2005/8/layout/vProcess5"/>
    <dgm:cxn modelId="{C7F0C9AD-5ADA-4B1E-8C5F-9646B8F62399}" type="presOf" srcId="{F07E842C-4303-44EF-95DC-E0D1294F42FB}" destId="{8B0F601D-036C-4D1A-BBC9-F8334EE107D1}" srcOrd="1" destOrd="0" presId="urn:microsoft.com/office/officeart/2005/8/layout/vProcess5"/>
    <dgm:cxn modelId="{37495BAE-C6AB-4EE4-88CF-BCC5B41DE8B1}" srcId="{B23A6722-6A5B-44ED-A5F4-E2C8FD35D6F9}" destId="{6B3D6638-7DCA-4C79-B5DF-A2977A5C1598}" srcOrd="3" destOrd="0" parTransId="{A95A24C6-D33B-4CBB-8EB9-FD1D9A6EDCE8}" sibTransId="{51B137CE-6F34-47C5-97CF-A5ADFB453889}"/>
    <dgm:cxn modelId="{04A38CC8-9A54-4148-B0EF-FCADCBA842CC}" type="presOf" srcId="{AA4B54AD-70EF-40A6-81E0-A5D7D6C726CA}" destId="{02D545DC-19EC-4052-99A2-2ADC4A0F8EE6}" srcOrd="0" destOrd="0" presId="urn:microsoft.com/office/officeart/2005/8/layout/vProcess5"/>
    <dgm:cxn modelId="{B5D676C9-D8D1-4E78-9812-AC71C68CD552}" type="presOf" srcId="{845C170C-93CA-4E5B-A38D-F65368C26098}" destId="{CCCD47C9-9F1F-4F0F-9B94-0491BD8DEA13}" srcOrd="0" destOrd="0" presId="urn:microsoft.com/office/officeart/2005/8/layout/vProcess5"/>
    <dgm:cxn modelId="{FCD662CC-1AB9-43BC-A825-4FCFF0CD9596}" type="presOf" srcId="{42AAC73A-158F-4735-A2E2-0F8FD2273002}" destId="{314E5461-5E9A-4401-8540-E9B7AB59E0AE}" srcOrd="0" destOrd="0" presId="urn:microsoft.com/office/officeart/2005/8/layout/vProcess5"/>
    <dgm:cxn modelId="{4F3D34CD-B1BC-419F-852F-1D7E43ADD578}" srcId="{B23A6722-6A5B-44ED-A5F4-E2C8FD35D6F9}" destId="{EEDEAD32-FC54-4B22-AF23-03D8234F724C}" srcOrd="1" destOrd="0" parTransId="{46485C1C-E188-4D59-A7BC-6F7722C18DAF}" sibTransId="{845C170C-93CA-4E5B-A38D-F65368C26098}"/>
    <dgm:cxn modelId="{0ED2F5D5-9BB4-4DFC-A8E7-A550E8E6DCC8}" srcId="{B23A6722-6A5B-44ED-A5F4-E2C8FD35D6F9}" destId="{AA4B54AD-70EF-40A6-81E0-A5D7D6C726CA}" srcOrd="4" destOrd="0" parTransId="{48209A66-6F42-4B34-9F93-97FB7F3F401E}" sibTransId="{851537CA-D925-475A-8B71-51A6203AA736}"/>
    <dgm:cxn modelId="{27A7D9D9-D9F6-42F7-AF41-63B904F4398F}" srcId="{B23A6722-6A5B-44ED-A5F4-E2C8FD35D6F9}" destId="{F07E842C-4303-44EF-95DC-E0D1294F42FB}" srcOrd="2" destOrd="0" parTransId="{C730B2F5-0BCB-497A-9524-9AB8C75D4671}" sibTransId="{42AAC73A-158F-4735-A2E2-0F8FD2273002}"/>
    <dgm:cxn modelId="{71A616DE-5E3F-4A4B-91AA-8AD256F9227A}" type="presOf" srcId="{AA4B54AD-70EF-40A6-81E0-A5D7D6C726CA}" destId="{BA726D56-6D27-463A-954A-E214398B1F28}" srcOrd="1" destOrd="0" presId="urn:microsoft.com/office/officeart/2005/8/layout/vProcess5"/>
    <dgm:cxn modelId="{441DE820-5A3E-47A6-A6F0-DE93CCB69D60}" type="presParOf" srcId="{AC2308A6-A1D6-4F05-8B9E-52EDEF92604F}" destId="{6A131D5E-1BB4-4DF0-9FF4-09A65CD722BB}" srcOrd="0" destOrd="0" presId="urn:microsoft.com/office/officeart/2005/8/layout/vProcess5"/>
    <dgm:cxn modelId="{52DAAE69-7B3F-4717-8520-C2634EED44E4}" type="presParOf" srcId="{AC2308A6-A1D6-4F05-8B9E-52EDEF92604F}" destId="{42792F26-ADD8-4FFE-8F22-7BDFB5DB8555}" srcOrd="1" destOrd="0" presId="urn:microsoft.com/office/officeart/2005/8/layout/vProcess5"/>
    <dgm:cxn modelId="{E028E749-6D17-4CC3-8C78-0B129404EE2F}" type="presParOf" srcId="{AC2308A6-A1D6-4F05-8B9E-52EDEF92604F}" destId="{448CD9ED-AFAE-44D2-BB15-6CDA72625DC8}" srcOrd="2" destOrd="0" presId="urn:microsoft.com/office/officeart/2005/8/layout/vProcess5"/>
    <dgm:cxn modelId="{3A1D8C04-6825-44C0-9FF4-4862B6CCC6E7}" type="presParOf" srcId="{AC2308A6-A1D6-4F05-8B9E-52EDEF92604F}" destId="{394AB9D9-DC58-4518-A3DF-49E44358EA8A}" srcOrd="3" destOrd="0" presId="urn:microsoft.com/office/officeart/2005/8/layout/vProcess5"/>
    <dgm:cxn modelId="{43F447A8-5FF9-4407-9997-589EA1991912}" type="presParOf" srcId="{AC2308A6-A1D6-4F05-8B9E-52EDEF92604F}" destId="{A9D5E69C-01B5-49E0-94C8-94BAC07D1B8D}" srcOrd="4" destOrd="0" presId="urn:microsoft.com/office/officeart/2005/8/layout/vProcess5"/>
    <dgm:cxn modelId="{45A8D1EA-F338-4FCC-9639-96FD02DFD397}" type="presParOf" srcId="{AC2308A6-A1D6-4F05-8B9E-52EDEF92604F}" destId="{02D545DC-19EC-4052-99A2-2ADC4A0F8EE6}" srcOrd="5" destOrd="0" presId="urn:microsoft.com/office/officeart/2005/8/layout/vProcess5"/>
    <dgm:cxn modelId="{464EDE64-92D9-4790-968C-501B42A64380}" type="presParOf" srcId="{AC2308A6-A1D6-4F05-8B9E-52EDEF92604F}" destId="{0CD66E79-DE1A-4BBF-9505-BC50290FC191}" srcOrd="6" destOrd="0" presId="urn:microsoft.com/office/officeart/2005/8/layout/vProcess5"/>
    <dgm:cxn modelId="{F6F1CF05-9685-4691-AB44-957175E92C4C}" type="presParOf" srcId="{AC2308A6-A1D6-4F05-8B9E-52EDEF92604F}" destId="{CCCD47C9-9F1F-4F0F-9B94-0491BD8DEA13}" srcOrd="7" destOrd="0" presId="urn:microsoft.com/office/officeart/2005/8/layout/vProcess5"/>
    <dgm:cxn modelId="{54411205-9130-4962-8FD2-D0C143C71B13}" type="presParOf" srcId="{AC2308A6-A1D6-4F05-8B9E-52EDEF92604F}" destId="{314E5461-5E9A-4401-8540-E9B7AB59E0AE}" srcOrd="8" destOrd="0" presId="urn:microsoft.com/office/officeart/2005/8/layout/vProcess5"/>
    <dgm:cxn modelId="{3A872749-838D-4B48-805E-928DAAC3CBEE}" type="presParOf" srcId="{AC2308A6-A1D6-4F05-8B9E-52EDEF92604F}" destId="{E51D62BF-8EF1-47CD-958C-E9BA6E86AC99}" srcOrd="9" destOrd="0" presId="urn:microsoft.com/office/officeart/2005/8/layout/vProcess5"/>
    <dgm:cxn modelId="{C1A81E95-0FAE-45FF-B1AF-D1C17DE4A8EB}" type="presParOf" srcId="{AC2308A6-A1D6-4F05-8B9E-52EDEF92604F}" destId="{22E0A507-3F99-4C8B-9994-1F9057686064}" srcOrd="10" destOrd="0" presId="urn:microsoft.com/office/officeart/2005/8/layout/vProcess5"/>
    <dgm:cxn modelId="{2867A5F2-1BFA-46F7-B634-C13E3DD71973}" type="presParOf" srcId="{AC2308A6-A1D6-4F05-8B9E-52EDEF92604F}" destId="{36BBAF32-9081-4C55-AA72-6209A79D450F}" srcOrd="11" destOrd="0" presId="urn:microsoft.com/office/officeart/2005/8/layout/vProcess5"/>
    <dgm:cxn modelId="{94A71450-9271-408F-AA9A-8A7FB75D26AB}" type="presParOf" srcId="{AC2308A6-A1D6-4F05-8B9E-52EDEF92604F}" destId="{8B0F601D-036C-4D1A-BBC9-F8334EE107D1}" srcOrd="12" destOrd="0" presId="urn:microsoft.com/office/officeart/2005/8/layout/vProcess5"/>
    <dgm:cxn modelId="{C5FABE15-215B-41DE-8D55-3F043589E3C7}" type="presParOf" srcId="{AC2308A6-A1D6-4F05-8B9E-52EDEF92604F}" destId="{65E2F518-E069-482B-9ECF-B176C9B8DDB7}" srcOrd="13" destOrd="0" presId="urn:microsoft.com/office/officeart/2005/8/layout/vProcess5"/>
    <dgm:cxn modelId="{F429BF5F-88C3-4DFF-839D-53F8B3103518}" type="presParOf" srcId="{AC2308A6-A1D6-4F05-8B9E-52EDEF92604F}" destId="{BA726D56-6D27-463A-954A-E214398B1F2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5DE2CA5-5E17-45BD-806B-D690DA8B257F}"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08EB1EC0-6EA5-4A67-AA88-67BABB1BA17D}">
      <dgm:prSet/>
      <dgm:spPr/>
      <dgm:t>
        <a:bodyPr/>
        <a:lstStyle/>
        <a:p>
          <a:r>
            <a:rPr lang="en-GB"/>
            <a:t>frequency of flares diminishes in adulthood.</a:t>
          </a:r>
          <a:endParaRPr lang="en-US"/>
        </a:p>
      </dgm:t>
    </dgm:pt>
    <dgm:pt modelId="{323CD45F-4295-4077-96BB-12DDD9087830}" type="parTrans" cxnId="{243D8E51-9D28-46F7-B796-64D4D4002EA6}">
      <dgm:prSet/>
      <dgm:spPr/>
      <dgm:t>
        <a:bodyPr/>
        <a:lstStyle/>
        <a:p>
          <a:endParaRPr lang="en-US"/>
        </a:p>
      </dgm:t>
    </dgm:pt>
    <dgm:pt modelId="{EBD73C74-E04A-42B0-9141-A22B610F2727}" type="sibTrans" cxnId="{243D8E51-9D28-46F7-B796-64D4D4002EA6}">
      <dgm:prSet/>
      <dgm:spPr/>
      <dgm:t>
        <a:bodyPr/>
        <a:lstStyle/>
        <a:p>
          <a:endParaRPr lang="en-US"/>
        </a:p>
      </dgm:t>
    </dgm:pt>
    <dgm:pt modelId="{103D428C-9DE8-4674-84AB-22437A215FE8}">
      <dgm:prSet/>
      <dgm:spPr/>
      <dgm:t>
        <a:bodyPr/>
        <a:lstStyle/>
        <a:p>
          <a:r>
            <a:rPr lang="en-GB"/>
            <a:t>An increase of acute phase reactants is observed during the inflammatory flares.</a:t>
          </a:r>
          <a:endParaRPr lang="en-US"/>
        </a:p>
      </dgm:t>
    </dgm:pt>
    <dgm:pt modelId="{213D2135-060A-449A-A919-C0101B4B8607}" type="parTrans" cxnId="{8E1B2CD6-CB06-4586-B6F2-5D4D5F29C4A9}">
      <dgm:prSet/>
      <dgm:spPr/>
      <dgm:t>
        <a:bodyPr/>
        <a:lstStyle/>
        <a:p>
          <a:endParaRPr lang="en-US"/>
        </a:p>
      </dgm:t>
    </dgm:pt>
    <dgm:pt modelId="{20C34EC5-21A4-4A73-ABB3-30C4ECF08C8F}" type="sibTrans" cxnId="{8E1B2CD6-CB06-4586-B6F2-5D4D5F29C4A9}">
      <dgm:prSet/>
      <dgm:spPr/>
      <dgm:t>
        <a:bodyPr/>
        <a:lstStyle/>
        <a:p>
          <a:endParaRPr lang="en-US"/>
        </a:p>
      </dgm:t>
    </dgm:pt>
    <dgm:pt modelId="{3C663221-6198-46CD-86AB-E6FB55D4B156}">
      <dgm:prSet/>
      <dgm:spPr/>
      <dgm:t>
        <a:bodyPr/>
        <a:lstStyle/>
        <a:p>
          <a:r>
            <a:rPr lang="en-GB"/>
            <a:t>Increased IgA and IgD levels are characteristic although not specific</a:t>
          </a:r>
          <a:endParaRPr lang="en-US"/>
        </a:p>
      </dgm:t>
    </dgm:pt>
    <dgm:pt modelId="{CDC57BED-E978-4294-ADB5-D89754EA2BE9}" type="parTrans" cxnId="{73B80CDF-32C2-45D3-9CAC-35440E059561}">
      <dgm:prSet/>
      <dgm:spPr/>
      <dgm:t>
        <a:bodyPr/>
        <a:lstStyle/>
        <a:p>
          <a:endParaRPr lang="en-US"/>
        </a:p>
      </dgm:t>
    </dgm:pt>
    <dgm:pt modelId="{069B5F81-74FE-415F-B546-9907F220B3A8}" type="sibTrans" cxnId="{73B80CDF-32C2-45D3-9CAC-35440E059561}">
      <dgm:prSet/>
      <dgm:spPr/>
      <dgm:t>
        <a:bodyPr/>
        <a:lstStyle/>
        <a:p>
          <a:endParaRPr lang="en-US"/>
        </a:p>
      </dgm:t>
    </dgm:pt>
    <dgm:pt modelId="{37F65971-6021-477A-A8AC-0D236982CB3C}">
      <dgm:prSet/>
      <dgm:spPr/>
      <dgm:t>
        <a:bodyPr/>
        <a:lstStyle/>
        <a:p>
          <a:r>
            <a:rPr lang="en-GB"/>
            <a:t>IgD levels can be normal.</a:t>
          </a:r>
          <a:endParaRPr lang="en-US"/>
        </a:p>
      </dgm:t>
    </dgm:pt>
    <dgm:pt modelId="{DECAEB9B-5DA9-4468-B768-1A799B4148C0}" type="parTrans" cxnId="{FD5DC7F0-714A-4F2F-B148-05E0F4737BBD}">
      <dgm:prSet/>
      <dgm:spPr/>
      <dgm:t>
        <a:bodyPr/>
        <a:lstStyle/>
        <a:p>
          <a:endParaRPr lang="en-US"/>
        </a:p>
      </dgm:t>
    </dgm:pt>
    <dgm:pt modelId="{7E65A925-8497-45C6-BE9B-C58E0072B013}" type="sibTrans" cxnId="{FD5DC7F0-714A-4F2F-B148-05E0F4737BBD}">
      <dgm:prSet/>
      <dgm:spPr/>
      <dgm:t>
        <a:bodyPr/>
        <a:lstStyle/>
        <a:p>
          <a:endParaRPr lang="en-US"/>
        </a:p>
      </dgm:t>
    </dgm:pt>
    <dgm:pt modelId="{37E6E47B-CEDE-46C3-A6F9-B13471E1A47A}" type="pres">
      <dgm:prSet presAssocID="{E5DE2CA5-5E17-45BD-806B-D690DA8B257F}" presName="outerComposite" presStyleCnt="0">
        <dgm:presLayoutVars>
          <dgm:chMax val="5"/>
          <dgm:dir/>
          <dgm:resizeHandles val="exact"/>
        </dgm:presLayoutVars>
      </dgm:prSet>
      <dgm:spPr/>
    </dgm:pt>
    <dgm:pt modelId="{FF494FA4-AE37-40D7-8A79-897F74814207}" type="pres">
      <dgm:prSet presAssocID="{E5DE2CA5-5E17-45BD-806B-D690DA8B257F}" presName="dummyMaxCanvas" presStyleCnt="0">
        <dgm:presLayoutVars/>
      </dgm:prSet>
      <dgm:spPr/>
    </dgm:pt>
    <dgm:pt modelId="{D6C07A66-2300-4044-8C3C-DC650844A40A}" type="pres">
      <dgm:prSet presAssocID="{E5DE2CA5-5E17-45BD-806B-D690DA8B257F}" presName="FourNodes_1" presStyleLbl="node1" presStyleIdx="0" presStyleCnt="4">
        <dgm:presLayoutVars>
          <dgm:bulletEnabled val="1"/>
        </dgm:presLayoutVars>
      </dgm:prSet>
      <dgm:spPr/>
    </dgm:pt>
    <dgm:pt modelId="{A56574C2-9465-41C7-920F-805FBD0CC803}" type="pres">
      <dgm:prSet presAssocID="{E5DE2CA5-5E17-45BD-806B-D690DA8B257F}" presName="FourNodes_2" presStyleLbl="node1" presStyleIdx="1" presStyleCnt="4">
        <dgm:presLayoutVars>
          <dgm:bulletEnabled val="1"/>
        </dgm:presLayoutVars>
      </dgm:prSet>
      <dgm:spPr/>
    </dgm:pt>
    <dgm:pt modelId="{D349D02C-3513-4D1B-960D-F94C087039FD}" type="pres">
      <dgm:prSet presAssocID="{E5DE2CA5-5E17-45BD-806B-D690DA8B257F}" presName="FourNodes_3" presStyleLbl="node1" presStyleIdx="2" presStyleCnt="4">
        <dgm:presLayoutVars>
          <dgm:bulletEnabled val="1"/>
        </dgm:presLayoutVars>
      </dgm:prSet>
      <dgm:spPr/>
    </dgm:pt>
    <dgm:pt modelId="{EA51507E-2BD7-4201-B585-FB425E0617CC}" type="pres">
      <dgm:prSet presAssocID="{E5DE2CA5-5E17-45BD-806B-D690DA8B257F}" presName="FourNodes_4" presStyleLbl="node1" presStyleIdx="3" presStyleCnt="4">
        <dgm:presLayoutVars>
          <dgm:bulletEnabled val="1"/>
        </dgm:presLayoutVars>
      </dgm:prSet>
      <dgm:spPr/>
    </dgm:pt>
    <dgm:pt modelId="{46996E23-71DF-413D-947E-9AF0BBEE5C71}" type="pres">
      <dgm:prSet presAssocID="{E5DE2CA5-5E17-45BD-806B-D690DA8B257F}" presName="FourConn_1-2" presStyleLbl="fgAccFollowNode1" presStyleIdx="0" presStyleCnt="3">
        <dgm:presLayoutVars>
          <dgm:bulletEnabled val="1"/>
        </dgm:presLayoutVars>
      </dgm:prSet>
      <dgm:spPr/>
    </dgm:pt>
    <dgm:pt modelId="{AD3AE56B-CC3F-4420-B3DF-0FB101C19AC4}" type="pres">
      <dgm:prSet presAssocID="{E5DE2CA5-5E17-45BD-806B-D690DA8B257F}" presName="FourConn_2-3" presStyleLbl="fgAccFollowNode1" presStyleIdx="1" presStyleCnt="3">
        <dgm:presLayoutVars>
          <dgm:bulletEnabled val="1"/>
        </dgm:presLayoutVars>
      </dgm:prSet>
      <dgm:spPr/>
    </dgm:pt>
    <dgm:pt modelId="{8116A1DD-386E-4751-A3B3-00852B44C040}" type="pres">
      <dgm:prSet presAssocID="{E5DE2CA5-5E17-45BD-806B-D690DA8B257F}" presName="FourConn_3-4" presStyleLbl="fgAccFollowNode1" presStyleIdx="2" presStyleCnt="3">
        <dgm:presLayoutVars>
          <dgm:bulletEnabled val="1"/>
        </dgm:presLayoutVars>
      </dgm:prSet>
      <dgm:spPr/>
    </dgm:pt>
    <dgm:pt modelId="{9A7E63A8-500C-4FD7-9D76-015935492A89}" type="pres">
      <dgm:prSet presAssocID="{E5DE2CA5-5E17-45BD-806B-D690DA8B257F}" presName="FourNodes_1_text" presStyleLbl="node1" presStyleIdx="3" presStyleCnt="4">
        <dgm:presLayoutVars>
          <dgm:bulletEnabled val="1"/>
        </dgm:presLayoutVars>
      </dgm:prSet>
      <dgm:spPr/>
    </dgm:pt>
    <dgm:pt modelId="{065C6328-1EA5-4A63-ACDC-7596EA9C2AE3}" type="pres">
      <dgm:prSet presAssocID="{E5DE2CA5-5E17-45BD-806B-D690DA8B257F}" presName="FourNodes_2_text" presStyleLbl="node1" presStyleIdx="3" presStyleCnt="4">
        <dgm:presLayoutVars>
          <dgm:bulletEnabled val="1"/>
        </dgm:presLayoutVars>
      </dgm:prSet>
      <dgm:spPr/>
    </dgm:pt>
    <dgm:pt modelId="{827CB998-891B-4996-9826-09F95B8139EC}" type="pres">
      <dgm:prSet presAssocID="{E5DE2CA5-5E17-45BD-806B-D690DA8B257F}" presName="FourNodes_3_text" presStyleLbl="node1" presStyleIdx="3" presStyleCnt="4">
        <dgm:presLayoutVars>
          <dgm:bulletEnabled val="1"/>
        </dgm:presLayoutVars>
      </dgm:prSet>
      <dgm:spPr/>
    </dgm:pt>
    <dgm:pt modelId="{8304734B-E299-425F-82BD-055A960E1B19}" type="pres">
      <dgm:prSet presAssocID="{E5DE2CA5-5E17-45BD-806B-D690DA8B257F}" presName="FourNodes_4_text" presStyleLbl="node1" presStyleIdx="3" presStyleCnt="4">
        <dgm:presLayoutVars>
          <dgm:bulletEnabled val="1"/>
        </dgm:presLayoutVars>
      </dgm:prSet>
      <dgm:spPr/>
    </dgm:pt>
  </dgm:ptLst>
  <dgm:cxnLst>
    <dgm:cxn modelId="{B76C3D03-5C12-4AD1-9CE6-E1357F456BB9}" type="presOf" srcId="{3C663221-6198-46CD-86AB-E6FB55D4B156}" destId="{D349D02C-3513-4D1B-960D-F94C087039FD}" srcOrd="0" destOrd="0" presId="urn:microsoft.com/office/officeart/2005/8/layout/vProcess5"/>
    <dgm:cxn modelId="{E8641B0D-70D8-4FA4-AF12-E4B9FD0F9878}" type="presOf" srcId="{103D428C-9DE8-4674-84AB-22437A215FE8}" destId="{065C6328-1EA5-4A63-ACDC-7596EA9C2AE3}" srcOrd="1" destOrd="0" presId="urn:microsoft.com/office/officeart/2005/8/layout/vProcess5"/>
    <dgm:cxn modelId="{19E2851F-D0BC-4AA8-BC06-7791B8AD4902}" type="presOf" srcId="{EBD73C74-E04A-42B0-9141-A22B610F2727}" destId="{46996E23-71DF-413D-947E-9AF0BBEE5C71}" srcOrd="0" destOrd="0" presId="urn:microsoft.com/office/officeart/2005/8/layout/vProcess5"/>
    <dgm:cxn modelId="{F0A30C2B-DF87-4863-A119-77AB49058CA8}" type="presOf" srcId="{08EB1EC0-6EA5-4A67-AA88-67BABB1BA17D}" destId="{9A7E63A8-500C-4FD7-9D76-015935492A89}" srcOrd="1" destOrd="0" presId="urn:microsoft.com/office/officeart/2005/8/layout/vProcess5"/>
    <dgm:cxn modelId="{243D8E51-9D28-46F7-B796-64D4D4002EA6}" srcId="{E5DE2CA5-5E17-45BD-806B-D690DA8B257F}" destId="{08EB1EC0-6EA5-4A67-AA88-67BABB1BA17D}" srcOrd="0" destOrd="0" parTransId="{323CD45F-4295-4077-96BB-12DDD9087830}" sibTransId="{EBD73C74-E04A-42B0-9141-A22B610F2727}"/>
    <dgm:cxn modelId="{F87FEF85-BA16-4209-B5F3-E6C21BAE636A}" type="presOf" srcId="{37F65971-6021-477A-A8AC-0D236982CB3C}" destId="{8304734B-E299-425F-82BD-055A960E1B19}" srcOrd="1" destOrd="0" presId="urn:microsoft.com/office/officeart/2005/8/layout/vProcess5"/>
    <dgm:cxn modelId="{A88D3699-831D-4AFF-AA18-8EAE4030B927}" type="presOf" srcId="{E5DE2CA5-5E17-45BD-806B-D690DA8B257F}" destId="{37E6E47B-CEDE-46C3-A6F9-B13471E1A47A}" srcOrd="0" destOrd="0" presId="urn:microsoft.com/office/officeart/2005/8/layout/vProcess5"/>
    <dgm:cxn modelId="{9A2F57BE-5516-4624-B3B3-884577620EE1}" type="presOf" srcId="{08EB1EC0-6EA5-4A67-AA88-67BABB1BA17D}" destId="{D6C07A66-2300-4044-8C3C-DC650844A40A}" srcOrd="0" destOrd="0" presId="urn:microsoft.com/office/officeart/2005/8/layout/vProcess5"/>
    <dgm:cxn modelId="{456831C9-3F7A-4C50-AB6B-B7F8521A49B5}" type="presOf" srcId="{20C34EC5-21A4-4A73-ABB3-30C4ECF08C8F}" destId="{AD3AE56B-CC3F-4420-B3DF-0FB101C19AC4}" srcOrd="0" destOrd="0" presId="urn:microsoft.com/office/officeart/2005/8/layout/vProcess5"/>
    <dgm:cxn modelId="{8E1B2CD6-CB06-4586-B6F2-5D4D5F29C4A9}" srcId="{E5DE2CA5-5E17-45BD-806B-D690DA8B257F}" destId="{103D428C-9DE8-4674-84AB-22437A215FE8}" srcOrd="1" destOrd="0" parTransId="{213D2135-060A-449A-A919-C0101B4B8607}" sibTransId="{20C34EC5-21A4-4A73-ABB3-30C4ECF08C8F}"/>
    <dgm:cxn modelId="{E37C30D6-532B-4978-AE97-533F79473E6B}" type="presOf" srcId="{103D428C-9DE8-4674-84AB-22437A215FE8}" destId="{A56574C2-9465-41C7-920F-805FBD0CC803}" srcOrd="0" destOrd="0" presId="urn:microsoft.com/office/officeart/2005/8/layout/vProcess5"/>
    <dgm:cxn modelId="{7CE4A6DB-7190-4243-9A26-2E70C2AAC578}" type="presOf" srcId="{3C663221-6198-46CD-86AB-E6FB55D4B156}" destId="{827CB998-891B-4996-9826-09F95B8139EC}" srcOrd="1" destOrd="0" presId="urn:microsoft.com/office/officeart/2005/8/layout/vProcess5"/>
    <dgm:cxn modelId="{73B80CDF-32C2-45D3-9CAC-35440E059561}" srcId="{E5DE2CA5-5E17-45BD-806B-D690DA8B257F}" destId="{3C663221-6198-46CD-86AB-E6FB55D4B156}" srcOrd="2" destOrd="0" parTransId="{CDC57BED-E978-4294-ADB5-D89754EA2BE9}" sibTransId="{069B5F81-74FE-415F-B546-9907F220B3A8}"/>
    <dgm:cxn modelId="{8E96EEE7-AD01-4492-B308-A03118A1345A}" type="presOf" srcId="{37F65971-6021-477A-A8AC-0D236982CB3C}" destId="{EA51507E-2BD7-4201-B585-FB425E0617CC}" srcOrd="0" destOrd="0" presId="urn:microsoft.com/office/officeart/2005/8/layout/vProcess5"/>
    <dgm:cxn modelId="{A53530EB-C86A-4CF0-8016-2514E1CBEE07}" type="presOf" srcId="{069B5F81-74FE-415F-B546-9907F220B3A8}" destId="{8116A1DD-386E-4751-A3B3-00852B44C040}" srcOrd="0" destOrd="0" presId="urn:microsoft.com/office/officeart/2005/8/layout/vProcess5"/>
    <dgm:cxn modelId="{FD5DC7F0-714A-4F2F-B148-05E0F4737BBD}" srcId="{E5DE2CA5-5E17-45BD-806B-D690DA8B257F}" destId="{37F65971-6021-477A-A8AC-0D236982CB3C}" srcOrd="3" destOrd="0" parTransId="{DECAEB9B-5DA9-4468-B768-1A799B4148C0}" sibTransId="{7E65A925-8497-45C6-BE9B-C58E0072B013}"/>
    <dgm:cxn modelId="{CA093006-9475-47B5-BCD3-2D029B5CB636}" type="presParOf" srcId="{37E6E47B-CEDE-46C3-A6F9-B13471E1A47A}" destId="{FF494FA4-AE37-40D7-8A79-897F74814207}" srcOrd="0" destOrd="0" presId="urn:microsoft.com/office/officeart/2005/8/layout/vProcess5"/>
    <dgm:cxn modelId="{4195C746-8C2E-4B16-B4A8-0F9990AC8913}" type="presParOf" srcId="{37E6E47B-CEDE-46C3-A6F9-B13471E1A47A}" destId="{D6C07A66-2300-4044-8C3C-DC650844A40A}" srcOrd="1" destOrd="0" presId="urn:microsoft.com/office/officeart/2005/8/layout/vProcess5"/>
    <dgm:cxn modelId="{057FC7DC-43B5-45C9-8686-71C83D2E118E}" type="presParOf" srcId="{37E6E47B-CEDE-46C3-A6F9-B13471E1A47A}" destId="{A56574C2-9465-41C7-920F-805FBD0CC803}" srcOrd="2" destOrd="0" presId="urn:microsoft.com/office/officeart/2005/8/layout/vProcess5"/>
    <dgm:cxn modelId="{921F0919-E4BB-44BD-94BC-64555628DFAD}" type="presParOf" srcId="{37E6E47B-CEDE-46C3-A6F9-B13471E1A47A}" destId="{D349D02C-3513-4D1B-960D-F94C087039FD}" srcOrd="3" destOrd="0" presId="urn:microsoft.com/office/officeart/2005/8/layout/vProcess5"/>
    <dgm:cxn modelId="{8D2528DE-B03A-441C-8336-BCA25A8A6D7F}" type="presParOf" srcId="{37E6E47B-CEDE-46C3-A6F9-B13471E1A47A}" destId="{EA51507E-2BD7-4201-B585-FB425E0617CC}" srcOrd="4" destOrd="0" presId="urn:microsoft.com/office/officeart/2005/8/layout/vProcess5"/>
    <dgm:cxn modelId="{1B8B0925-31A3-4FE6-87E2-FDE15E8EB197}" type="presParOf" srcId="{37E6E47B-CEDE-46C3-A6F9-B13471E1A47A}" destId="{46996E23-71DF-413D-947E-9AF0BBEE5C71}" srcOrd="5" destOrd="0" presId="urn:microsoft.com/office/officeart/2005/8/layout/vProcess5"/>
    <dgm:cxn modelId="{A7F4ACE2-7FB2-4879-A9F4-0D2A06AEAA5F}" type="presParOf" srcId="{37E6E47B-CEDE-46C3-A6F9-B13471E1A47A}" destId="{AD3AE56B-CC3F-4420-B3DF-0FB101C19AC4}" srcOrd="6" destOrd="0" presId="urn:microsoft.com/office/officeart/2005/8/layout/vProcess5"/>
    <dgm:cxn modelId="{E5BCCFD6-A8A1-4D5D-BFB9-92E03B14251C}" type="presParOf" srcId="{37E6E47B-CEDE-46C3-A6F9-B13471E1A47A}" destId="{8116A1DD-386E-4751-A3B3-00852B44C040}" srcOrd="7" destOrd="0" presId="urn:microsoft.com/office/officeart/2005/8/layout/vProcess5"/>
    <dgm:cxn modelId="{8C344A60-F47B-47EC-AABA-71800FC78CF5}" type="presParOf" srcId="{37E6E47B-CEDE-46C3-A6F9-B13471E1A47A}" destId="{9A7E63A8-500C-4FD7-9D76-015935492A89}" srcOrd="8" destOrd="0" presId="urn:microsoft.com/office/officeart/2005/8/layout/vProcess5"/>
    <dgm:cxn modelId="{8BBED5A0-06C2-419B-887B-7E04A1268086}" type="presParOf" srcId="{37E6E47B-CEDE-46C3-A6F9-B13471E1A47A}" destId="{065C6328-1EA5-4A63-ACDC-7596EA9C2AE3}" srcOrd="9" destOrd="0" presId="urn:microsoft.com/office/officeart/2005/8/layout/vProcess5"/>
    <dgm:cxn modelId="{FE853A12-16D5-4880-A53F-2CDF1EBB8972}" type="presParOf" srcId="{37E6E47B-CEDE-46C3-A6F9-B13471E1A47A}" destId="{827CB998-891B-4996-9826-09F95B8139EC}" srcOrd="10" destOrd="0" presId="urn:microsoft.com/office/officeart/2005/8/layout/vProcess5"/>
    <dgm:cxn modelId="{23E983C6-A61A-400A-BEEB-DAF48EF31713}" type="presParOf" srcId="{37E6E47B-CEDE-46C3-A6F9-B13471E1A47A}" destId="{8304734B-E299-425F-82BD-055A960E1B19}"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B3D854A-09D4-45C9-BCCB-E8589AEC4F0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B43BAB9-1B56-4259-A523-2184FA0658EC}">
      <dgm:prSet/>
      <dgm:spPr/>
      <dgm:t>
        <a:bodyPr/>
        <a:lstStyle/>
        <a:p>
          <a:r>
            <a:rPr lang="en-GB"/>
            <a:t>Aphthous stomatitis is the most common mucocutaneous manifestation 60%.</a:t>
          </a:r>
          <a:endParaRPr lang="en-US"/>
        </a:p>
      </dgm:t>
    </dgm:pt>
    <dgm:pt modelId="{76A00B78-089D-4654-913D-03E323342650}" type="parTrans" cxnId="{4EFEF861-A345-41D4-BD8C-C5566A0F85A1}">
      <dgm:prSet/>
      <dgm:spPr/>
      <dgm:t>
        <a:bodyPr/>
        <a:lstStyle/>
        <a:p>
          <a:endParaRPr lang="en-US"/>
        </a:p>
      </dgm:t>
    </dgm:pt>
    <dgm:pt modelId="{0E70B0BC-963D-4D63-8489-26623FA9C461}" type="sibTrans" cxnId="{4EFEF861-A345-41D4-BD8C-C5566A0F85A1}">
      <dgm:prSet/>
      <dgm:spPr/>
      <dgm:t>
        <a:bodyPr/>
        <a:lstStyle/>
        <a:p>
          <a:endParaRPr lang="en-US"/>
        </a:p>
      </dgm:t>
    </dgm:pt>
    <dgm:pt modelId="{A34CBC03-7463-428E-8301-D32708F0E97A}">
      <dgm:prSet/>
      <dgm:spPr/>
      <dgm:t>
        <a:bodyPr/>
        <a:lstStyle/>
        <a:p>
          <a:r>
            <a:rPr lang="en-GB"/>
            <a:t>red macules, maculopapular rashes (sometimes referred to as morbilliform), urticaria, purpura and erythema nodosum.</a:t>
          </a:r>
          <a:endParaRPr lang="en-US"/>
        </a:p>
      </dgm:t>
    </dgm:pt>
    <dgm:pt modelId="{97CE6A3A-E505-4E95-A947-4070FD43D383}" type="parTrans" cxnId="{0FF0331E-6CC1-442A-890A-2EDE7713C25D}">
      <dgm:prSet/>
      <dgm:spPr/>
      <dgm:t>
        <a:bodyPr/>
        <a:lstStyle/>
        <a:p>
          <a:endParaRPr lang="en-US"/>
        </a:p>
      </dgm:t>
    </dgm:pt>
    <dgm:pt modelId="{87AC35A0-217F-43AD-A005-86984CACFDFE}" type="sibTrans" cxnId="{0FF0331E-6CC1-442A-890A-2EDE7713C25D}">
      <dgm:prSet/>
      <dgm:spPr/>
      <dgm:t>
        <a:bodyPr/>
        <a:lstStyle/>
        <a:p>
          <a:endParaRPr lang="en-US"/>
        </a:p>
      </dgm:t>
    </dgm:pt>
    <dgm:pt modelId="{FBFFB0E5-7B11-4456-838B-A3E341B4808B}">
      <dgm:prSet/>
      <dgm:spPr/>
      <dgm:t>
        <a:bodyPr/>
        <a:lstStyle/>
        <a:p>
          <a:r>
            <a:rPr lang="en-GB"/>
            <a:t>Macules, papules and plaques are intermittent and sometimes painful.</a:t>
          </a:r>
          <a:endParaRPr lang="en-US"/>
        </a:p>
      </dgm:t>
    </dgm:pt>
    <dgm:pt modelId="{E5BA7CA4-3F2C-4D25-9A65-49411052C57E}" type="parTrans" cxnId="{6FC13F1B-4256-4F4C-ACF1-EB5DB1C670AC}">
      <dgm:prSet/>
      <dgm:spPr/>
      <dgm:t>
        <a:bodyPr/>
        <a:lstStyle/>
        <a:p>
          <a:endParaRPr lang="en-US"/>
        </a:p>
      </dgm:t>
    </dgm:pt>
    <dgm:pt modelId="{86C2485F-A38B-4228-BF16-FC6410CA9A28}" type="sibTrans" cxnId="{6FC13F1B-4256-4F4C-ACF1-EB5DB1C670AC}">
      <dgm:prSet/>
      <dgm:spPr/>
      <dgm:t>
        <a:bodyPr/>
        <a:lstStyle/>
        <a:p>
          <a:endParaRPr lang="en-US"/>
        </a:p>
      </dgm:t>
    </dgm:pt>
    <dgm:pt modelId="{D53EDD4B-3259-48CB-88E0-9635213CD183}">
      <dgm:prSet/>
      <dgm:spPr/>
      <dgm:t>
        <a:bodyPr/>
        <a:lstStyle/>
        <a:p>
          <a:r>
            <a:rPr lang="en-GB"/>
            <a:t>Lesions are usually fixed not migrating.</a:t>
          </a:r>
          <a:endParaRPr lang="en-US"/>
        </a:p>
      </dgm:t>
    </dgm:pt>
    <dgm:pt modelId="{90556D5D-9644-47A6-9750-7B82A2EFB86E}" type="parTrans" cxnId="{9EF8E6F6-1408-4D4B-B7E1-177C40BB6F3F}">
      <dgm:prSet/>
      <dgm:spPr/>
      <dgm:t>
        <a:bodyPr/>
        <a:lstStyle/>
        <a:p>
          <a:endParaRPr lang="en-US"/>
        </a:p>
      </dgm:t>
    </dgm:pt>
    <dgm:pt modelId="{87854EE3-6ED1-40F6-A431-1A77507D1CCA}" type="sibTrans" cxnId="{9EF8E6F6-1408-4D4B-B7E1-177C40BB6F3F}">
      <dgm:prSet/>
      <dgm:spPr/>
      <dgm:t>
        <a:bodyPr/>
        <a:lstStyle/>
        <a:p>
          <a:endParaRPr lang="en-US"/>
        </a:p>
      </dgm:t>
    </dgm:pt>
    <dgm:pt modelId="{84D2BBA9-83E5-4E36-97EB-6B2A04A30306}">
      <dgm:prSet/>
      <dgm:spPr/>
      <dgm:t>
        <a:bodyPr/>
        <a:lstStyle/>
        <a:p>
          <a:r>
            <a:rPr lang="en-GB"/>
            <a:t>Pigmentary sequelae can persist after redness has cleared. </a:t>
          </a:r>
          <a:endParaRPr lang="en-US"/>
        </a:p>
      </dgm:t>
    </dgm:pt>
    <dgm:pt modelId="{55C75FB5-7D33-4042-A27B-D71D3CC0FE28}" type="parTrans" cxnId="{544D1092-F050-4EC8-9743-BED6F03A0B00}">
      <dgm:prSet/>
      <dgm:spPr/>
      <dgm:t>
        <a:bodyPr/>
        <a:lstStyle/>
        <a:p>
          <a:endParaRPr lang="en-US"/>
        </a:p>
      </dgm:t>
    </dgm:pt>
    <dgm:pt modelId="{D79F724A-0DE6-4C3E-8341-A3FAE5B4102C}" type="sibTrans" cxnId="{544D1092-F050-4EC8-9743-BED6F03A0B00}">
      <dgm:prSet/>
      <dgm:spPr/>
      <dgm:t>
        <a:bodyPr/>
        <a:lstStyle/>
        <a:p>
          <a:endParaRPr lang="en-US"/>
        </a:p>
      </dgm:t>
    </dgm:pt>
    <dgm:pt modelId="{E9C682FD-BF8D-4988-9865-86AC3D83D7A8}">
      <dgm:prSet/>
      <dgm:spPr/>
      <dgm:t>
        <a:bodyPr/>
        <a:lstStyle/>
        <a:p>
          <a:r>
            <a:rPr lang="en-GB"/>
            <a:t>Site:-The trunk, extremities, buttocks and face can be involved.</a:t>
          </a:r>
          <a:endParaRPr lang="en-US"/>
        </a:p>
      </dgm:t>
    </dgm:pt>
    <dgm:pt modelId="{85AE0494-4F04-48F4-8FB6-F548B29A2A5F}" type="parTrans" cxnId="{D2613380-F305-4197-B736-7158E9D1DB8B}">
      <dgm:prSet/>
      <dgm:spPr/>
      <dgm:t>
        <a:bodyPr/>
        <a:lstStyle/>
        <a:p>
          <a:endParaRPr lang="en-US"/>
        </a:p>
      </dgm:t>
    </dgm:pt>
    <dgm:pt modelId="{0EA50721-DAC5-4C42-AE3A-56DE9D45BCFB}" type="sibTrans" cxnId="{D2613380-F305-4197-B736-7158E9D1DB8B}">
      <dgm:prSet/>
      <dgm:spPr/>
      <dgm:t>
        <a:bodyPr/>
        <a:lstStyle/>
        <a:p>
          <a:endParaRPr lang="en-US"/>
        </a:p>
      </dgm:t>
    </dgm:pt>
    <dgm:pt modelId="{D66FA844-E2BC-42E7-BE22-F4C31A84B64A}">
      <dgm:prSet/>
      <dgm:spPr/>
      <dgm:t>
        <a:bodyPr/>
        <a:lstStyle/>
        <a:p>
          <a:r>
            <a:rPr lang="en-GB"/>
            <a:t>Telangiectasia has been reported in two patients, but neither type nor anatomical site was specified</a:t>
          </a:r>
          <a:endParaRPr lang="en-US"/>
        </a:p>
      </dgm:t>
    </dgm:pt>
    <dgm:pt modelId="{C16E5B58-6604-46B6-BC0A-14DFD755A4A9}" type="parTrans" cxnId="{0CE6F3E8-2D28-42B0-88CA-7D05DADE66E6}">
      <dgm:prSet/>
      <dgm:spPr/>
      <dgm:t>
        <a:bodyPr/>
        <a:lstStyle/>
        <a:p>
          <a:endParaRPr lang="en-US"/>
        </a:p>
      </dgm:t>
    </dgm:pt>
    <dgm:pt modelId="{D05F2D65-1DFE-4172-AFA1-E3FC1F2A0B60}" type="sibTrans" cxnId="{0CE6F3E8-2D28-42B0-88CA-7D05DADE66E6}">
      <dgm:prSet/>
      <dgm:spPr/>
      <dgm:t>
        <a:bodyPr/>
        <a:lstStyle/>
        <a:p>
          <a:endParaRPr lang="en-US"/>
        </a:p>
      </dgm:t>
    </dgm:pt>
    <dgm:pt modelId="{C6B27CDA-9593-4B3D-A579-54D4B84296DD}" type="pres">
      <dgm:prSet presAssocID="{0B3D854A-09D4-45C9-BCCB-E8589AEC4F0F}" presName="linear" presStyleCnt="0">
        <dgm:presLayoutVars>
          <dgm:animLvl val="lvl"/>
          <dgm:resizeHandles val="exact"/>
        </dgm:presLayoutVars>
      </dgm:prSet>
      <dgm:spPr/>
    </dgm:pt>
    <dgm:pt modelId="{25929C52-9C16-4160-A10F-3BDF48961F49}" type="pres">
      <dgm:prSet presAssocID="{4B43BAB9-1B56-4259-A523-2184FA0658EC}" presName="parentText" presStyleLbl="node1" presStyleIdx="0" presStyleCnt="7">
        <dgm:presLayoutVars>
          <dgm:chMax val="0"/>
          <dgm:bulletEnabled val="1"/>
        </dgm:presLayoutVars>
      </dgm:prSet>
      <dgm:spPr/>
    </dgm:pt>
    <dgm:pt modelId="{4DD2E730-464D-46BE-A3CC-50F9ACE19137}" type="pres">
      <dgm:prSet presAssocID="{0E70B0BC-963D-4D63-8489-26623FA9C461}" presName="spacer" presStyleCnt="0"/>
      <dgm:spPr/>
    </dgm:pt>
    <dgm:pt modelId="{E390FC2D-D586-42E3-BE21-FE7445775457}" type="pres">
      <dgm:prSet presAssocID="{A34CBC03-7463-428E-8301-D32708F0E97A}" presName="parentText" presStyleLbl="node1" presStyleIdx="1" presStyleCnt="7">
        <dgm:presLayoutVars>
          <dgm:chMax val="0"/>
          <dgm:bulletEnabled val="1"/>
        </dgm:presLayoutVars>
      </dgm:prSet>
      <dgm:spPr/>
    </dgm:pt>
    <dgm:pt modelId="{E2D40A7B-C034-48FB-A2CC-1848AF35B321}" type="pres">
      <dgm:prSet presAssocID="{87AC35A0-217F-43AD-A005-86984CACFDFE}" presName="spacer" presStyleCnt="0"/>
      <dgm:spPr/>
    </dgm:pt>
    <dgm:pt modelId="{A448C751-5906-4F9D-AFAF-9CEC22B93D9F}" type="pres">
      <dgm:prSet presAssocID="{FBFFB0E5-7B11-4456-838B-A3E341B4808B}" presName="parentText" presStyleLbl="node1" presStyleIdx="2" presStyleCnt="7">
        <dgm:presLayoutVars>
          <dgm:chMax val="0"/>
          <dgm:bulletEnabled val="1"/>
        </dgm:presLayoutVars>
      </dgm:prSet>
      <dgm:spPr/>
    </dgm:pt>
    <dgm:pt modelId="{9A865D21-DED2-4B45-9A0B-B809AABB1483}" type="pres">
      <dgm:prSet presAssocID="{86C2485F-A38B-4228-BF16-FC6410CA9A28}" presName="spacer" presStyleCnt="0"/>
      <dgm:spPr/>
    </dgm:pt>
    <dgm:pt modelId="{E6A1865B-5801-4E70-AB2F-3F88771B1ED1}" type="pres">
      <dgm:prSet presAssocID="{D53EDD4B-3259-48CB-88E0-9635213CD183}" presName="parentText" presStyleLbl="node1" presStyleIdx="3" presStyleCnt="7">
        <dgm:presLayoutVars>
          <dgm:chMax val="0"/>
          <dgm:bulletEnabled val="1"/>
        </dgm:presLayoutVars>
      </dgm:prSet>
      <dgm:spPr/>
    </dgm:pt>
    <dgm:pt modelId="{442D1B7A-1168-4B18-86DF-ECCAE3B08626}" type="pres">
      <dgm:prSet presAssocID="{87854EE3-6ED1-40F6-A431-1A77507D1CCA}" presName="spacer" presStyleCnt="0"/>
      <dgm:spPr/>
    </dgm:pt>
    <dgm:pt modelId="{5DBB2004-E111-41F4-9FD3-5E6CBD1AEA70}" type="pres">
      <dgm:prSet presAssocID="{84D2BBA9-83E5-4E36-97EB-6B2A04A30306}" presName="parentText" presStyleLbl="node1" presStyleIdx="4" presStyleCnt="7">
        <dgm:presLayoutVars>
          <dgm:chMax val="0"/>
          <dgm:bulletEnabled val="1"/>
        </dgm:presLayoutVars>
      </dgm:prSet>
      <dgm:spPr/>
    </dgm:pt>
    <dgm:pt modelId="{3C0B2861-3479-49B9-8ACF-34C0E5B15203}" type="pres">
      <dgm:prSet presAssocID="{D79F724A-0DE6-4C3E-8341-A3FAE5B4102C}" presName="spacer" presStyleCnt="0"/>
      <dgm:spPr/>
    </dgm:pt>
    <dgm:pt modelId="{FCEE830F-103C-412B-A069-B88154ABF3EF}" type="pres">
      <dgm:prSet presAssocID="{E9C682FD-BF8D-4988-9865-86AC3D83D7A8}" presName="parentText" presStyleLbl="node1" presStyleIdx="5" presStyleCnt="7">
        <dgm:presLayoutVars>
          <dgm:chMax val="0"/>
          <dgm:bulletEnabled val="1"/>
        </dgm:presLayoutVars>
      </dgm:prSet>
      <dgm:spPr/>
    </dgm:pt>
    <dgm:pt modelId="{E02EADD4-B694-4BBE-894E-EF94CE6C1253}" type="pres">
      <dgm:prSet presAssocID="{0EA50721-DAC5-4C42-AE3A-56DE9D45BCFB}" presName="spacer" presStyleCnt="0"/>
      <dgm:spPr/>
    </dgm:pt>
    <dgm:pt modelId="{0E0D23FD-98FC-468D-A818-D9CDC581C97D}" type="pres">
      <dgm:prSet presAssocID="{D66FA844-E2BC-42E7-BE22-F4C31A84B64A}" presName="parentText" presStyleLbl="node1" presStyleIdx="6" presStyleCnt="7">
        <dgm:presLayoutVars>
          <dgm:chMax val="0"/>
          <dgm:bulletEnabled val="1"/>
        </dgm:presLayoutVars>
      </dgm:prSet>
      <dgm:spPr/>
    </dgm:pt>
  </dgm:ptLst>
  <dgm:cxnLst>
    <dgm:cxn modelId="{6FC13F1B-4256-4F4C-ACF1-EB5DB1C670AC}" srcId="{0B3D854A-09D4-45C9-BCCB-E8589AEC4F0F}" destId="{FBFFB0E5-7B11-4456-838B-A3E341B4808B}" srcOrd="2" destOrd="0" parTransId="{E5BA7CA4-3F2C-4D25-9A65-49411052C57E}" sibTransId="{86C2485F-A38B-4228-BF16-FC6410CA9A28}"/>
    <dgm:cxn modelId="{0FF0331E-6CC1-442A-890A-2EDE7713C25D}" srcId="{0B3D854A-09D4-45C9-BCCB-E8589AEC4F0F}" destId="{A34CBC03-7463-428E-8301-D32708F0E97A}" srcOrd="1" destOrd="0" parTransId="{97CE6A3A-E505-4E95-A947-4070FD43D383}" sibTransId="{87AC35A0-217F-43AD-A005-86984CACFDFE}"/>
    <dgm:cxn modelId="{CCADFA22-87CD-496A-A91A-00158C07BB5C}" type="presOf" srcId="{0B3D854A-09D4-45C9-BCCB-E8589AEC4F0F}" destId="{C6B27CDA-9593-4B3D-A579-54D4B84296DD}" srcOrd="0" destOrd="0" presId="urn:microsoft.com/office/officeart/2005/8/layout/vList2"/>
    <dgm:cxn modelId="{1B9BBB5E-0B2E-4173-9731-1E69AA9B3B4F}" type="presOf" srcId="{FBFFB0E5-7B11-4456-838B-A3E341B4808B}" destId="{A448C751-5906-4F9D-AFAF-9CEC22B93D9F}" srcOrd="0" destOrd="0" presId="urn:microsoft.com/office/officeart/2005/8/layout/vList2"/>
    <dgm:cxn modelId="{4EFEF861-A345-41D4-BD8C-C5566A0F85A1}" srcId="{0B3D854A-09D4-45C9-BCCB-E8589AEC4F0F}" destId="{4B43BAB9-1B56-4259-A523-2184FA0658EC}" srcOrd="0" destOrd="0" parTransId="{76A00B78-089D-4654-913D-03E323342650}" sibTransId="{0E70B0BC-963D-4D63-8489-26623FA9C461}"/>
    <dgm:cxn modelId="{0FDE047A-7763-45A9-A9F1-0999455F08B9}" type="presOf" srcId="{84D2BBA9-83E5-4E36-97EB-6B2A04A30306}" destId="{5DBB2004-E111-41F4-9FD3-5E6CBD1AEA70}" srcOrd="0" destOrd="0" presId="urn:microsoft.com/office/officeart/2005/8/layout/vList2"/>
    <dgm:cxn modelId="{BD795C5A-D29D-4A83-AD74-44949309B645}" type="presOf" srcId="{D53EDD4B-3259-48CB-88E0-9635213CD183}" destId="{E6A1865B-5801-4E70-AB2F-3F88771B1ED1}" srcOrd="0" destOrd="0" presId="urn:microsoft.com/office/officeart/2005/8/layout/vList2"/>
    <dgm:cxn modelId="{D2613380-F305-4197-B736-7158E9D1DB8B}" srcId="{0B3D854A-09D4-45C9-BCCB-E8589AEC4F0F}" destId="{E9C682FD-BF8D-4988-9865-86AC3D83D7A8}" srcOrd="5" destOrd="0" parTransId="{85AE0494-4F04-48F4-8FB6-F548B29A2A5F}" sibTransId="{0EA50721-DAC5-4C42-AE3A-56DE9D45BCFB}"/>
    <dgm:cxn modelId="{544D1092-F050-4EC8-9743-BED6F03A0B00}" srcId="{0B3D854A-09D4-45C9-BCCB-E8589AEC4F0F}" destId="{84D2BBA9-83E5-4E36-97EB-6B2A04A30306}" srcOrd="4" destOrd="0" parTransId="{55C75FB5-7D33-4042-A27B-D71D3CC0FE28}" sibTransId="{D79F724A-0DE6-4C3E-8341-A3FAE5B4102C}"/>
    <dgm:cxn modelId="{6745C09F-7C38-4AC6-8CB7-9BB98B9B3269}" type="presOf" srcId="{D66FA844-E2BC-42E7-BE22-F4C31A84B64A}" destId="{0E0D23FD-98FC-468D-A818-D9CDC581C97D}" srcOrd="0" destOrd="0" presId="urn:microsoft.com/office/officeart/2005/8/layout/vList2"/>
    <dgm:cxn modelId="{3EEAC4B2-EAF9-479D-B5C9-C7B70DDA1927}" type="presOf" srcId="{A34CBC03-7463-428E-8301-D32708F0E97A}" destId="{E390FC2D-D586-42E3-BE21-FE7445775457}" srcOrd="0" destOrd="0" presId="urn:microsoft.com/office/officeart/2005/8/layout/vList2"/>
    <dgm:cxn modelId="{D71800D5-0289-441C-869A-9BA882F130C7}" type="presOf" srcId="{E9C682FD-BF8D-4988-9865-86AC3D83D7A8}" destId="{FCEE830F-103C-412B-A069-B88154ABF3EF}" srcOrd="0" destOrd="0" presId="urn:microsoft.com/office/officeart/2005/8/layout/vList2"/>
    <dgm:cxn modelId="{0CE6F3E8-2D28-42B0-88CA-7D05DADE66E6}" srcId="{0B3D854A-09D4-45C9-BCCB-E8589AEC4F0F}" destId="{D66FA844-E2BC-42E7-BE22-F4C31A84B64A}" srcOrd="6" destOrd="0" parTransId="{C16E5B58-6604-46B6-BC0A-14DFD755A4A9}" sibTransId="{D05F2D65-1DFE-4172-AFA1-E3FC1F2A0B60}"/>
    <dgm:cxn modelId="{503733F4-4EE7-4D9B-A765-4239050E8150}" type="presOf" srcId="{4B43BAB9-1B56-4259-A523-2184FA0658EC}" destId="{25929C52-9C16-4160-A10F-3BDF48961F49}" srcOrd="0" destOrd="0" presId="urn:microsoft.com/office/officeart/2005/8/layout/vList2"/>
    <dgm:cxn modelId="{9EF8E6F6-1408-4D4B-B7E1-177C40BB6F3F}" srcId="{0B3D854A-09D4-45C9-BCCB-E8589AEC4F0F}" destId="{D53EDD4B-3259-48CB-88E0-9635213CD183}" srcOrd="3" destOrd="0" parTransId="{90556D5D-9644-47A6-9750-7B82A2EFB86E}" sibTransId="{87854EE3-6ED1-40F6-A431-1A77507D1CCA}"/>
    <dgm:cxn modelId="{C3C50E9C-FAC6-4297-8343-4A1C27BD81C9}" type="presParOf" srcId="{C6B27CDA-9593-4B3D-A579-54D4B84296DD}" destId="{25929C52-9C16-4160-A10F-3BDF48961F49}" srcOrd="0" destOrd="0" presId="urn:microsoft.com/office/officeart/2005/8/layout/vList2"/>
    <dgm:cxn modelId="{8DA4DA0A-D186-4FC2-84A0-0FD102A33F00}" type="presParOf" srcId="{C6B27CDA-9593-4B3D-A579-54D4B84296DD}" destId="{4DD2E730-464D-46BE-A3CC-50F9ACE19137}" srcOrd="1" destOrd="0" presId="urn:microsoft.com/office/officeart/2005/8/layout/vList2"/>
    <dgm:cxn modelId="{AC67FD27-79C2-4997-B494-65AAF250411B}" type="presParOf" srcId="{C6B27CDA-9593-4B3D-A579-54D4B84296DD}" destId="{E390FC2D-D586-42E3-BE21-FE7445775457}" srcOrd="2" destOrd="0" presId="urn:microsoft.com/office/officeart/2005/8/layout/vList2"/>
    <dgm:cxn modelId="{7C1E47AB-4683-4A8C-9695-804EFD1683BC}" type="presParOf" srcId="{C6B27CDA-9593-4B3D-A579-54D4B84296DD}" destId="{E2D40A7B-C034-48FB-A2CC-1848AF35B321}" srcOrd="3" destOrd="0" presId="urn:microsoft.com/office/officeart/2005/8/layout/vList2"/>
    <dgm:cxn modelId="{57D1FAF9-2626-486F-B4FC-A06B10F25D2B}" type="presParOf" srcId="{C6B27CDA-9593-4B3D-A579-54D4B84296DD}" destId="{A448C751-5906-4F9D-AFAF-9CEC22B93D9F}" srcOrd="4" destOrd="0" presId="urn:microsoft.com/office/officeart/2005/8/layout/vList2"/>
    <dgm:cxn modelId="{4E96AA8F-96EE-42ED-A69E-C7A45EED022B}" type="presParOf" srcId="{C6B27CDA-9593-4B3D-A579-54D4B84296DD}" destId="{9A865D21-DED2-4B45-9A0B-B809AABB1483}" srcOrd="5" destOrd="0" presId="urn:microsoft.com/office/officeart/2005/8/layout/vList2"/>
    <dgm:cxn modelId="{9FDA4821-400B-4F97-BDF1-32AE9D64B69C}" type="presParOf" srcId="{C6B27CDA-9593-4B3D-A579-54D4B84296DD}" destId="{E6A1865B-5801-4E70-AB2F-3F88771B1ED1}" srcOrd="6" destOrd="0" presId="urn:microsoft.com/office/officeart/2005/8/layout/vList2"/>
    <dgm:cxn modelId="{5AB3B399-16CD-428F-A55C-E4E7C221F3B5}" type="presParOf" srcId="{C6B27CDA-9593-4B3D-A579-54D4B84296DD}" destId="{442D1B7A-1168-4B18-86DF-ECCAE3B08626}" srcOrd="7" destOrd="0" presId="urn:microsoft.com/office/officeart/2005/8/layout/vList2"/>
    <dgm:cxn modelId="{39FA8A3B-28FF-4192-8356-EA8EBAE5A42B}" type="presParOf" srcId="{C6B27CDA-9593-4B3D-A579-54D4B84296DD}" destId="{5DBB2004-E111-41F4-9FD3-5E6CBD1AEA70}" srcOrd="8" destOrd="0" presId="urn:microsoft.com/office/officeart/2005/8/layout/vList2"/>
    <dgm:cxn modelId="{C53F7687-C92D-40EA-A589-7F686798955E}" type="presParOf" srcId="{C6B27CDA-9593-4B3D-A579-54D4B84296DD}" destId="{3C0B2861-3479-49B9-8ACF-34C0E5B15203}" srcOrd="9" destOrd="0" presId="urn:microsoft.com/office/officeart/2005/8/layout/vList2"/>
    <dgm:cxn modelId="{4B7149E0-AA6B-46BA-B562-1F38121B2901}" type="presParOf" srcId="{C6B27CDA-9593-4B3D-A579-54D4B84296DD}" destId="{FCEE830F-103C-412B-A069-B88154ABF3EF}" srcOrd="10" destOrd="0" presId="urn:microsoft.com/office/officeart/2005/8/layout/vList2"/>
    <dgm:cxn modelId="{D4C05280-3C6D-4BC3-81C4-B524B4A0E436}" type="presParOf" srcId="{C6B27CDA-9593-4B3D-A579-54D4B84296DD}" destId="{E02EADD4-B694-4BBE-894E-EF94CE6C1253}" srcOrd="11" destOrd="0" presId="urn:microsoft.com/office/officeart/2005/8/layout/vList2"/>
    <dgm:cxn modelId="{D99C0805-D251-404B-91ED-96D88DF5E963}" type="presParOf" srcId="{C6B27CDA-9593-4B3D-A579-54D4B84296DD}" destId="{0E0D23FD-98FC-468D-A818-D9CDC581C97D}"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73C8BC5-EB18-47C4-BDEE-88503DC96F0A}"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2B03D90F-B62F-4F87-9325-89273A467C11}">
      <dgm:prSet/>
      <dgm:spPr/>
      <dgm:t>
        <a:bodyPr/>
        <a:lstStyle/>
        <a:p>
          <a:r>
            <a:rPr lang="en-GB"/>
            <a:t>Amyloidosis is a very rare complication.</a:t>
          </a:r>
          <a:endParaRPr lang="en-US"/>
        </a:p>
      </dgm:t>
    </dgm:pt>
    <dgm:pt modelId="{0162D292-38CC-4705-BB89-0A035821E178}" type="parTrans" cxnId="{33D1D56C-44A3-4600-8516-9E84C6142332}">
      <dgm:prSet/>
      <dgm:spPr/>
      <dgm:t>
        <a:bodyPr/>
        <a:lstStyle/>
        <a:p>
          <a:endParaRPr lang="en-US"/>
        </a:p>
      </dgm:t>
    </dgm:pt>
    <dgm:pt modelId="{98C4A7B1-094F-47E4-93E5-EE7533E85755}" type="sibTrans" cxnId="{33D1D56C-44A3-4600-8516-9E84C6142332}">
      <dgm:prSet/>
      <dgm:spPr/>
      <dgm:t>
        <a:bodyPr/>
        <a:lstStyle/>
        <a:p>
          <a:endParaRPr lang="en-US"/>
        </a:p>
      </dgm:t>
    </dgm:pt>
    <dgm:pt modelId="{1F06DF78-7759-4846-9B03-4891866E973E}">
      <dgm:prSet/>
      <dgm:spPr/>
      <dgm:t>
        <a:bodyPr/>
        <a:lstStyle/>
        <a:p>
          <a:r>
            <a:rPr lang="en-GB"/>
            <a:t>increased risk of severe infection (especially pneumococcal).</a:t>
          </a:r>
          <a:endParaRPr lang="en-US"/>
        </a:p>
      </dgm:t>
    </dgm:pt>
    <dgm:pt modelId="{C8F28701-C053-4639-A725-FE7C28D283AC}" type="parTrans" cxnId="{D8F6D461-FA19-4206-8D53-C82BC9EED03F}">
      <dgm:prSet/>
      <dgm:spPr/>
      <dgm:t>
        <a:bodyPr/>
        <a:lstStyle/>
        <a:p>
          <a:endParaRPr lang="en-US"/>
        </a:p>
      </dgm:t>
    </dgm:pt>
    <dgm:pt modelId="{AAE188A9-D7AA-444A-9D58-AFD38822F133}" type="sibTrans" cxnId="{D8F6D461-FA19-4206-8D53-C82BC9EED03F}">
      <dgm:prSet/>
      <dgm:spPr/>
      <dgm:t>
        <a:bodyPr/>
        <a:lstStyle/>
        <a:p>
          <a:endParaRPr lang="en-US"/>
        </a:p>
      </dgm:t>
    </dgm:pt>
    <dgm:pt modelId="{6D169D90-AF75-407D-A78B-940611D2EB68}">
      <dgm:prSet/>
      <dgm:spPr/>
      <dgm:t>
        <a:bodyPr/>
        <a:lstStyle/>
        <a:p>
          <a:r>
            <a:rPr lang="en-GB"/>
            <a:t>macrophage-activating syndrome. </a:t>
          </a:r>
          <a:endParaRPr lang="en-US"/>
        </a:p>
      </dgm:t>
    </dgm:pt>
    <dgm:pt modelId="{9A1F5EF8-826B-4CF8-B99F-54E273EF2359}" type="parTrans" cxnId="{3A5318EC-C2AD-4B14-8DA1-C686341ADB5D}">
      <dgm:prSet/>
      <dgm:spPr/>
      <dgm:t>
        <a:bodyPr/>
        <a:lstStyle/>
        <a:p>
          <a:endParaRPr lang="en-US"/>
        </a:p>
      </dgm:t>
    </dgm:pt>
    <dgm:pt modelId="{BF2922F2-D5B0-4D50-8113-AE7331C66C31}" type="sibTrans" cxnId="{3A5318EC-C2AD-4B14-8DA1-C686341ADB5D}">
      <dgm:prSet/>
      <dgm:spPr/>
      <dgm:t>
        <a:bodyPr/>
        <a:lstStyle/>
        <a:p>
          <a:endParaRPr lang="en-US"/>
        </a:p>
      </dgm:t>
    </dgm:pt>
    <dgm:pt modelId="{D9A53DD0-376D-4FE0-8F30-8DB285989B5B}">
      <dgm:prSet/>
      <dgm:spPr/>
      <dgm:t>
        <a:bodyPr/>
        <a:lstStyle/>
        <a:p>
          <a:r>
            <a:rPr lang="en-GB"/>
            <a:t>an increased risk of renal angiomyolipoma</a:t>
          </a:r>
          <a:endParaRPr lang="en-US"/>
        </a:p>
      </dgm:t>
    </dgm:pt>
    <dgm:pt modelId="{A3BA9AFC-67A3-4CE2-A01B-17B2BDEE61D8}" type="parTrans" cxnId="{E2F5C81E-6135-4262-9AC9-50F5F1C875C0}">
      <dgm:prSet/>
      <dgm:spPr/>
      <dgm:t>
        <a:bodyPr/>
        <a:lstStyle/>
        <a:p>
          <a:endParaRPr lang="en-US"/>
        </a:p>
      </dgm:t>
    </dgm:pt>
    <dgm:pt modelId="{299AB7EE-8837-40E1-A081-07B322AC03E6}" type="sibTrans" cxnId="{E2F5C81E-6135-4262-9AC9-50F5F1C875C0}">
      <dgm:prSet/>
      <dgm:spPr/>
      <dgm:t>
        <a:bodyPr/>
        <a:lstStyle/>
        <a:p>
          <a:endParaRPr lang="en-US"/>
        </a:p>
      </dgm:t>
    </dgm:pt>
    <dgm:pt modelId="{5400E259-C341-4D5C-B8F3-515005A66CAA}" type="pres">
      <dgm:prSet presAssocID="{C73C8BC5-EB18-47C4-BDEE-88503DC96F0A}" presName="outerComposite" presStyleCnt="0">
        <dgm:presLayoutVars>
          <dgm:chMax val="5"/>
          <dgm:dir/>
          <dgm:resizeHandles val="exact"/>
        </dgm:presLayoutVars>
      </dgm:prSet>
      <dgm:spPr/>
    </dgm:pt>
    <dgm:pt modelId="{5000F116-0A05-4A9E-98F2-0C0A071F145C}" type="pres">
      <dgm:prSet presAssocID="{C73C8BC5-EB18-47C4-BDEE-88503DC96F0A}" presName="dummyMaxCanvas" presStyleCnt="0">
        <dgm:presLayoutVars/>
      </dgm:prSet>
      <dgm:spPr/>
    </dgm:pt>
    <dgm:pt modelId="{770B83B7-9982-42E2-8088-36F0EDDE1D5E}" type="pres">
      <dgm:prSet presAssocID="{C73C8BC5-EB18-47C4-BDEE-88503DC96F0A}" presName="FourNodes_1" presStyleLbl="node1" presStyleIdx="0" presStyleCnt="4">
        <dgm:presLayoutVars>
          <dgm:bulletEnabled val="1"/>
        </dgm:presLayoutVars>
      </dgm:prSet>
      <dgm:spPr/>
    </dgm:pt>
    <dgm:pt modelId="{B20E69A6-374E-4323-9C70-C3ADE5414DE5}" type="pres">
      <dgm:prSet presAssocID="{C73C8BC5-EB18-47C4-BDEE-88503DC96F0A}" presName="FourNodes_2" presStyleLbl="node1" presStyleIdx="1" presStyleCnt="4">
        <dgm:presLayoutVars>
          <dgm:bulletEnabled val="1"/>
        </dgm:presLayoutVars>
      </dgm:prSet>
      <dgm:spPr/>
    </dgm:pt>
    <dgm:pt modelId="{28FF8CA4-EA2A-45E7-901E-E596B4A2328D}" type="pres">
      <dgm:prSet presAssocID="{C73C8BC5-EB18-47C4-BDEE-88503DC96F0A}" presName="FourNodes_3" presStyleLbl="node1" presStyleIdx="2" presStyleCnt="4">
        <dgm:presLayoutVars>
          <dgm:bulletEnabled val="1"/>
        </dgm:presLayoutVars>
      </dgm:prSet>
      <dgm:spPr/>
    </dgm:pt>
    <dgm:pt modelId="{11914FBB-DF0E-422C-A338-BD6C3A4437C3}" type="pres">
      <dgm:prSet presAssocID="{C73C8BC5-EB18-47C4-BDEE-88503DC96F0A}" presName="FourNodes_4" presStyleLbl="node1" presStyleIdx="3" presStyleCnt="4">
        <dgm:presLayoutVars>
          <dgm:bulletEnabled val="1"/>
        </dgm:presLayoutVars>
      </dgm:prSet>
      <dgm:spPr/>
    </dgm:pt>
    <dgm:pt modelId="{B3897FC4-084A-43D0-B30F-CA7FF744A53D}" type="pres">
      <dgm:prSet presAssocID="{C73C8BC5-EB18-47C4-BDEE-88503DC96F0A}" presName="FourConn_1-2" presStyleLbl="fgAccFollowNode1" presStyleIdx="0" presStyleCnt="3">
        <dgm:presLayoutVars>
          <dgm:bulletEnabled val="1"/>
        </dgm:presLayoutVars>
      </dgm:prSet>
      <dgm:spPr/>
    </dgm:pt>
    <dgm:pt modelId="{799F23CC-EC98-4333-8F0D-435E279B46D0}" type="pres">
      <dgm:prSet presAssocID="{C73C8BC5-EB18-47C4-BDEE-88503DC96F0A}" presName="FourConn_2-3" presStyleLbl="fgAccFollowNode1" presStyleIdx="1" presStyleCnt="3">
        <dgm:presLayoutVars>
          <dgm:bulletEnabled val="1"/>
        </dgm:presLayoutVars>
      </dgm:prSet>
      <dgm:spPr/>
    </dgm:pt>
    <dgm:pt modelId="{A96DD01D-90A3-4CDA-A761-1B1DDC9CF893}" type="pres">
      <dgm:prSet presAssocID="{C73C8BC5-EB18-47C4-BDEE-88503DC96F0A}" presName="FourConn_3-4" presStyleLbl="fgAccFollowNode1" presStyleIdx="2" presStyleCnt="3">
        <dgm:presLayoutVars>
          <dgm:bulletEnabled val="1"/>
        </dgm:presLayoutVars>
      </dgm:prSet>
      <dgm:spPr/>
    </dgm:pt>
    <dgm:pt modelId="{9C9D58C6-EA76-4608-B849-EAC2BF280AA7}" type="pres">
      <dgm:prSet presAssocID="{C73C8BC5-EB18-47C4-BDEE-88503DC96F0A}" presName="FourNodes_1_text" presStyleLbl="node1" presStyleIdx="3" presStyleCnt="4">
        <dgm:presLayoutVars>
          <dgm:bulletEnabled val="1"/>
        </dgm:presLayoutVars>
      </dgm:prSet>
      <dgm:spPr/>
    </dgm:pt>
    <dgm:pt modelId="{E6B2D1B7-07E0-412B-9F02-B9493F5DB1D8}" type="pres">
      <dgm:prSet presAssocID="{C73C8BC5-EB18-47C4-BDEE-88503DC96F0A}" presName="FourNodes_2_text" presStyleLbl="node1" presStyleIdx="3" presStyleCnt="4">
        <dgm:presLayoutVars>
          <dgm:bulletEnabled val="1"/>
        </dgm:presLayoutVars>
      </dgm:prSet>
      <dgm:spPr/>
    </dgm:pt>
    <dgm:pt modelId="{45C884E1-4E8D-4970-838D-06B5A1DA3338}" type="pres">
      <dgm:prSet presAssocID="{C73C8BC5-EB18-47C4-BDEE-88503DC96F0A}" presName="FourNodes_3_text" presStyleLbl="node1" presStyleIdx="3" presStyleCnt="4">
        <dgm:presLayoutVars>
          <dgm:bulletEnabled val="1"/>
        </dgm:presLayoutVars>
      </dgm:prSet>
      <dgm:spPr/>
    </dgm:pt>
    <dgm:pt modelId="{73715B45-4E22-4BE7-8BAD-DBB06481F835}" type="pres">
      <dgm:prSet presAssocID="{C73C8BC5-EB18-47C4-BDEE-88503DC96F0A}" presName="FourNodes_4_text" presStyleLbl="node1" presStyleIdx="3" presStyleCnt="4">
        <dgm:presLayoutVars>
          <dgm:bulletEnabled val="1"/>
        </dgm:presLayoutVars>
      </dgm:prSet>
      <dgm:spPr/>
    </dgm:pt>
  </dgm:ptLst>
  <dgm:cxnLst>
    <dgm:cxn modelId="{9CF4511C-8F11-4739-A4CA-2DFD4E47F00F}" type="presOf" srcId="{2B03D90F-B62F-4F87-9325-89273A467C11}" destId="{770B83B7-9982-42E2-8088-36F0EDDE1D5E}" srcOrd="0" destOrd="0" presId="urn:microsoft.com/office/officeart/2005/8/layout/vProcess5"/>
    <dgm:cxn modelId="{E2F5C81E-6135-4262-9AC9-50F5F1C875C0}" srcId="{C73C8BC5-EB18-47C4-BDEE-88503DC96F0A}" destId="{D9A53DD0-376D-4FE0-8F30-8DB285989B5B}" srcOrd="3" destOrd="0" parTransId="{A3BA9AFC-67A3-4CE2-A01B-17B2BDEE61D8}" sibTransId="{299AB7EE-8837-40E1-A081-07B322AC03E6}"/>
    <dgm:cxn modelId="{4052232E-2229-41D6-8E87-FBBF1F081D20}" type="presOf" srcId="{C73C8BC5-EB18-47C4-BDEE-88503DC96F0A}" destId="{5400E259-C341-4D5C-B8F3-515005A66CAA}" srcOrd="0" destOrd="0" presId="urn:microsoft.com/office/officeart/2005/8/layout/vProcess5"/>
    <dgm:cxn modelId="{D8F6D461-FA19-4206-8D53-C82BC9EED03F}" srcId="{C73C8BC5-EB18-47C4-BDEE-88503DC96F0A}" destId="{1F06DF78-7759-4846-9B03-4891866E973E}" srcOrd="1" destOrd="0" parTransId="{C8F28701-C053-4639-A725-FE7C28D283AC}" sibTransId="{AAE188A9-D7AA-444A-9D58-AFD38822F133}"/>
    <dgm:cxn modelId="{FD0C8467-A74C-46B6-9591-D4C0CFAC2AE7}" type="presOf" srcId="{AAE188A9-D7AA-444A-9D58-AFD38822F133}" destId="{799F23CC-EC98-4333-8F0D-435E279B46D0}" srcOrd="0" destOrd="0" presId="urn:microsoft.com/office/officeart/2005/8/layout/vProcess5"/>
    <dgm:cxn modelId="{33D1D56C-44A3-4600-8516-9E84C6142332}" srcId="{C73C8BC5-EB18-47C4-BDEE-88503DC96F0A}" destId="{2B03D90F-B62F-4F87-9325-89273A467C11}" srcOrd="0" destOrd="0" parTransId="{0162D292-38CC-4705-BB89-0A035821E178}" sibTransId="{98C4A7B1-094F-47E4-93E5-EE7533E85755}"/>
    <dgm:cxn modelId="{13A8FF84-8173-4983-AE8D-1900BA17AF03}" type="presOf" srcId="{6D169D90-AF75-407D-A78B-940611D2EB68}" destId="{45C884E1-4E8D-4970-838D-06B5A1DA3338}" srcOrd="1" destOrd="0" presId="urn:microsoft.com/office/officeart/2005/8/layout/vProcess5"/>
    <dgm:cxn modelId="{278A2795-7435-4683-B823-9556A2A85221}" type="presOf" srcId="{D9A53DD0-376D-4FE0-8F30-8DB285989B5B}" destId="{73715B45-4E22-4BE7-8BAD-DBB06481F835}" srcOrd="1" destOrd="0" presId="urn:microsoft.com/office/officeart/2005/8/layout/vProcess5"/>
    <dgm:cxn modelId="{934CF5A0-BE64-4AD0-8BF3-DF54523A7E38}" type="presOf" srcId="{98C4A7B1-094F-47E4-93E5-EE7533E85755}" destId="{B3897FC4-084A-43D0-B30F-CA7FF744A53D}" srcOrd="0" destOrd="0" presId="urn:microsoft.com/office/officeart/2005/8/layout/vProcess5"/>
    <dgm:cxn modelId="{3E3924A6-D234-4688-8620-344C60891881}" type="presOf" srcId="{6D169D90-AF75-407D-A78B-940611D2EB68}" destId="{28FF8CA4-EA2A-45E7-901E-E596B4A2328D}" srcOrd="0" destOrd="0" presId="urn:microsoft.com/office/officeart/2005/8/layout/vProcess5"/>
    <dgm:cxn modelId="{E91BBCA8-346A-42F4-9940-E9C984826DFD}" type="presOf" srcId="{BF2922F2-D5B0-4D50-8113-AE7331C66C31}" destId="{A96DD01D-90A3-4CDA-A761-1B1DDC9CF893}" srcOrd="0" destOrd="0" presId="urn:microsoft.com/office/officeart/2005/8/layout/vProcess5"/>
    <dgm:cxn modelId="{534825B8-DA32-486E-B4BA-CF1364E9BD4B}" type="presOf" srcId="{1F06DF78-7759-4846-9B03-4891866E973E}" destId="{B20E69A6-374E-4323-9C70-C3ADE5414DE5}" srcOrd="0" destOrd="0" presId="urn:microsoft.com/office/officeart/2005/8/layout/vProcess5"/>
    <dgm:cxn modelId="{EB6AF4DA-F477-4A27-AE53-A45F05510536}" type="presOf" srcId="{2B03D90F-B62F-4F87-9325-89273A467C11}" destId="{9C9D58C6-EA76-4608-B849-EAC2BF280AA7}" srcOrd="1" destOrd="0" presId="urn:microsoft.com/office/officeart/2005/8/layout/vProcess5"/>
    <dgm:cxn modelId="{F8DB89DE-CC70-44C0-8784-B4B08F63DED7}" type="presOf" srcId="{D9A53DD0-376D-4FE0-8F30-8DB285989B5B}" destId="{11914FBB-DF0E-422C-A338-BD6C3A4437C3}" srcOrd="0" destOrd="0" presId="urn:microsoft.com/office/officeart/2005/8/layout/vProcess5"/>
    <dgm:cxn modelId="{3A5318EC-C2AD-4B14-8DA1-C686341ADB5D}" srcId="{C73C8BC5-EB18-47C4-BDEE-88503DC96F0A}" destId="{6D169D90-AF75-407D-A78B-940611D2EB68}" srcOrd="2" destOrd="0" parTransId="{9A1F5EF8-826B-4CF8-B99F-54E273EF2359}" sibTransId="{BF2922F2-D5B0-4D50-8113-AE7331C66C31}"/>
    <dgm:cxn modelId="{FEDE16F2-5E53-48C2-B87A-4D2AAF824EC5}" type="presOf" srcId="{1F06DF78-7759-4846-9B03-4891866E973E}" destId="{E6B2D1B7-07E0-412B-9F02-B9493F5DB1D8}" srcOrd="1" destOrd="0" presId="urn:microsoft.com/office/officeart/2005/8/layout/vProcess5"/>
    <dgm:cxn modelId="{69018CF0-2BF4-4083-8742-B10251DF6DE3}" type="presParOf" srcId="{5400E259-C341-4D5C-B8F3-515005A66CAA}" destId="{5000F116-0A05-4A9E-98F2-0C0A071F145C}" srcOrd="0" destOrd="0" presId="urn:microsoft.com/office/officeart/2005/8/layout/vProcess5"/>
    <dgm:cxn modelId="{0A58B9C6-6612-496D-B275-ECA68A7B4BAE}" type="presParOf" srcId="{5400E259-C341-4D5C-B8F3-515005A66CAA}" destId="{770B83B7-9982-42E2-8088-36F0EDDE1D5E}" srcOrd="1" destOrd="0" presId="urn:microsoft.com/office/officeart/2005/8/layout/vProcess5"/>
    <dgm:cxn modelId="{D4B1D2E3-CA78-4218-9D62-3F41172F98B8}" type="presParOf" srcId="{5400E259-C341-4D5C-B8F3-515005A66CAA}" destId="{B20E69A6-374E-4323-9C70-C3ADE5414DE5}" srcOrd="2" destOrd="0" presId="urn:microsoft.com/office/officeart/2005/8/layout/vProcess5"/>
    <dgm:cxn modelId="{0182A797-7ECC-4674-AEBE-6ED0040DDEE2}" type="presParOf" srcId="{5400E259-C341-4D5C-B8F3-515005A66CAA}" destId="{28FF8CA4-EA2A-45E7-901E-E596B4A2328D}" srcOrd="3" destOrd="0" presId="urn:microsoft.com/office/officeart/2005/8/layout/vProcess5"/>
    <dgm:cxn modelId="{39C89920-6135-4326-9160-3FF0A0B783B5}" type="presParOf" srcId="{5400E259-C341-4D5C-B8F3-515005A66CAA}" destId="{11914FBB-DF0E-422C-A338-BD6C3A4437C3}" srcOrd="4" destOrd="0" presId="urn:microsoft.com/office/officeart/2005/8/layout/vProcess5"/>
    <dgm:cxn modelId="{274DCC96-FF9A-4698-AF28-789D80824B94}" type="presParOf" srcId="{5400E259-C341-4D5C-B8F3-515005A66CAA}" destId="{B3897FC4-084A-43D0-B30F-CA7FF744A53D}" srcOrd="5" destOrd="0" presId="urn:microsoft.com/office/officeart/2005/8/layout/vProcess5"/>
    <dgm:cxn modelId="{7079C64C-671A-487B-8B0D-ABA311428D7D}" type="presParOf" srcId="{5400E259-C341-4D5C-B8F3-515005A66CAA}" destId="{799F23CC-EC98-4333-8F0D-435E279B46D0}" srcOrd="6" destOrd="0" presId="urn:microsoft.com/office/officeart/2005/8/layout/vProcess5"/>
    <dgm:cxn modelId="{B2F82D73-6EF3-4A56-8251-A8A8627A45C0}" type="presParOf" srcId="{5400E259-C341-4D5C-B8F3-515005A66CAA}" destId="{A96DD01D-90A3-4CDA-A761-1B1DDC9CF893}" srcOrd="7" destOrd="0" presId="urn:microsoft.com/office/officeart/2005/8/layout/vProcess5"/>
    <dgm:cxn modelId="{66EA71B1-8209-44B1-8B30-516EF057258D}" type="presParOf" srcId="{5400E259-C341-4D5C-B8F3-515005A66CAA}" destId="{9C9D58C6-EA76-4608-B849-EAC2BF280AA7}" srcOrd="8" destOrd="0" presId="urn:microsoft.com/office/officeart/2005/8/layout/vProcess5"/>
    <dgm:cxn modelId="{55A7B55F-7A54-456F-AB28-BFD6146F596D}" type="presParOf" srcId="{5400E259-C341-4D5C-B8F3-515005A66CAA}" destId="{E6B2D1B7-07E0-412B-9F02-B9493F5DB1D8}" srcOrd="9" destOrd="0" presId="urn:microsoft.com/office/officeart/2005/8/layout/vProcess5"/>
    <dgm:cxn modelId="{0AD49E36-0008-446F-B5FE-1CFC16BF4FBE}" type="presParOf" srcId="{5400E259-C341-4D5C-B8F3-515005A66CAA}" destId="{45C884E1-4E8D-4970-838D-06B5A1DA3338}" srcOrd="10" destOrd="0" presId="urn:microsoft.com/office/officeart/2005/8/layout/vProcess5"/>
    <dgm:cxn modelId="{4F3713AD-CF93-4572-8DE0-546C7432ABE7}" type="presParOf" srcId="{5400E259-C341-4D5C-B8F3-515005A66CAA}" destId="{73715B45-4E22-4BE7-8BAD-DBB06481F83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C9AD424-3565-4C8F-9114-C29254F0B3C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6642FC0-62AC-4F5E-8FBB-DFF2AF271BAA}">
      <dgm:prSet/>
      <dgm:spPr/>
      <dgm:t>
        <a:bodyPr/>
        <a:lstStyle/>
        <a:p>
          <a:r>
            <a:rPr lang="en-GB"/>
            <a:t>presence of mevalonate aciduria with increased excretion of mevalonic acid during attacks.</a:t>
          </a:r>
          <a:endParaRPr lang="en-US"/>
        </a:p>
      </dgm:t>
    </dgm:pt>
    <dgm:pt modelId="{85C71AE4-3667-42AB-B89C-6DDE99653EF9}" type="parTrans" cxnId="{42725E4F-4D6F-4356-9BAC-D4819D7CEE0E}">
      <dgm:prSet/>
      <dgm:spPr/>
      <dgm:t>
        <a:bodyPr/>
        <a:lstStyle/>
        <a:p>
          <a:endParaRPr lang="en-US"/>
        </a:p>
      </dgm:t>
    </dgm:pt>
    <dgm:pt modelId="{770D6B1A-E21A-461B-A42B-CC6A50E98399}" type="sibTrans" cxnId="{42725E4F-4D6F-4356-9BAC-D4819D7CEE0E}">
      <dgm:prSet/>
      <dgm:spPr/>
      <dgm:t>
        <a:bodyPr/>
        <a:lstStyle/>
        <a:p>
          <a:endParaRPr lang="en-US"/>
        </a:p>
      </dgm:t>
    </dgm:pt>
    <dgm:pt modelId="{AA35CDE6-A7BE-4511-9B52-11526434F20D}">
      <dgm:prSet/>
      <dgm:spPr/>
      <dgm:t>
        <a:bodyPr/>
        <a:lstStyle/>
        <a:p>
          <a:r>
            <a:rPr lang="en-GB"/>
            <a:t>Diagnosis is supported by the Eurofever/printo classification criteria.</a:t>
          </a:r>
          <a:endParaRPr lang="en-US"/>
        </a:p>
      </dgm:t>
    </dgm:pt>
    <dgm:pt modelId="{B09FA5D5-5E74-4CB8-BDB4-48422602A6AB}" type="parTrans" cxnId="{740F3157-6CED-43A0-9F75-1B7DF4EF7861}">
      <dgm:prSet/>
      <dgm:spPr/>
      <dgm:t>
        <a:bodyPr/>
        <a:lstStyle/>
        <a:p>
          <a:endParaRPr lang="en-US"/>
        </a:p>
      </dgm:t>
    </dgm:pt>
    <dgm:pt modelId="{DB41D851-F42D-41AD-9F9A-2D44C7DBBCD4}" type="sibTrans" cxnId="{740F3157-6CED-43A0-9F75-1B7DF4EF7861}">
      <dgm:prSet/>
      <dgm:spPr/>
      <dgm:t>
        <a:bodyPr/>
        <a:lstStyle/>
        <a:p>
          <a:endParaRPr lang="en-US"/>
        </a:p>
      </dgm:t>
    </dgm:pt>
    <dgm:pt modelId="{F336C7EC-76D4-4ECD-8DCB-EEDE9AA4F8BE}" type="pres">
      <dgm:prSet presAssocID="{BC9AD424-3565-4C8F-9114-C29254F0B3C9}" presName="linear" presStyleCnt="0">
        <dgm:presLayoutVars>
          <dgm:animLvl val="lvl"/>
          <dgm:resizeHandles val="exact"/>
        </dgm:presLayoutVars>
      </dgm:prSet>
      <dgm:spPr/>
    </dgm:pt>
    <dgm:pt modelId="{F9C5CF53-E3A6-4639-8DF2-1D309DACC9EA}" type="pres">
      <dgm:prSet presAssocID="{36642FC0-62AC-4F5E-8FBB-DFF2AF271BAA}" presName="parentText" presStyleLbl="node1" presStyleIdx="0" presStyleCnt="2">
        <dgm:presLayoutVars>
          <dgm:chMax val="0"/>
          <dgm:bulletEnabled val="1"/>
        </dgm:presLayoutVars>
      </dgm:prSet>
      <dgm:spPr/>
    </dgm:pt>
    <dgm:pt modelId="{A32A2FC0-E09C-4E73-A5F3-0D9E111A4277}" type="pres">
      <dgm:prSet presAssocID="{770D6B1A-E21A-461B-A42B-CC6A50E98399}" presName="spacer" presStyleCnt="0"/>
      <dgm:spPr/>
    </dgm:pt>
    <dgm:pt modelId="{CEF5951A-0192-419A-81E4-05C0102252C1}" type="pres">
      <dgm:prSet presAssocID="{AA35CDE6-A7BE-4511-9B52-11526434F20D}" presName="parentText" presStyleLbl="node1" presStyleIdx="1" presStyleCnt="2">
        <dgm:presLayoutVars>
          <dgm:chMax val="0"/>
          <dgm:bulletEnabled val="1"/>
        </dgm:presLayoutVars>
      </dgm:prSet>
      <dgm:spPr/>
    </dgm:pt>
  </dgm:ptLst>
  <dgm:cxnLst>
    <dgm:cxn modelId="{A101D916-58A6-467D-9D61-A9B4BC1A2772}" type="presOf" srcId="{BC9AD424-3565-4C8F-9114-C29254F0B3C9}" destId="{F336C7EC-76D4-4ECD-8DCB-EEDE9AA4F8BE}" srcOrd="0" destOrd="0" presId="urn:microsoft.com/office/officeart/2005/8/layout/vList2"/>
    <dgm:cxn modelId="{42725E4F-4D6F-4356-9BAC-D4819D7CEE0E}" srcId="{BC9AD424-3565-4C8F-9114-C29254F0B3C9}" destId="{36642FC0-62AC-4F5E-8FBB-DFF2AF271BAA}" srcOrd="0" destOrd="0" parTransId="{85C71AE4-3667-42AB-B89C-6DDE99653EF9}" sibTransId="{770D6B1A-E21A-461B-A42B-CC6A50E98399}"/>
    <dgm:cxn modelId="{740F3157-6CED-43A0-9F75-1B7DF4EF7861}" srcId="{BC9AD424-3565-4C8F-9114-C29254F0B3C9}" destId="{AA35CDE6-A7BE-4511-9B52-11526434F20D}" srcOrd="1" destOrd="0" parTransId="{B09FA5D5-5E74-4CB8-BDB4-48422602A6AB}" sibTransId="{DB41D851-F42D-41AD-9F9A-2D44C7DBBCD4}"/>
    <dgm:cxn modelId="{5292A39A-E9E2-4876-B1D9-375201E0ED86}" type="presOf" srcId="{AA35CDE6-A7BE-4511-9B52-11526434F20D}" destId="{CEF5951A-0192-419A-81E4-05C0102252C1}" srcOrd="0" destOrd="0" presId="urn:microsoft.com/office/officeart/2005/8/layout/vList2"/>
    <dgm:cxn modelId="{6E9FF4C0-E370-4571-8C3E-B2A260D75013}" type="presOf" srcId="{36642FC0-62AC-4F5E-8FBB-DFF2AF271BAA}" destId="{F9C5CF53-E3A6-4639-8DF2-1D309DACC9EA}" srcOrd="0" destOrd="0" presId="urn:microsoft.com/office/officeart/2005/8/layout/vList2"/>
    <dgm:cxn modelId="{3F52ED80-57F7-41F2-AC79-F129E7523766}" type="presParOf" srcId="{F336C7EC-76D4-4ECD-8DCB-EEDE9AA4F8BE}" destId="{F9C5CF53-E3A6-4639-8DF2-1D309DACC9EA}" srcOrd="0" destOrd="0" presId="urn:microsoft.com/office/officeart/2005/8/layout/vList2"/>
    <dgm:cxn modelId="{2046FE9E-8AB8-4808-BEF5-32BD7BF36225}" type="presParOf" srcId="{F336C7EC-76D4-4ECD-8DCB-EEDE9AA4F8BE}" destId="{A32A2FC0-E09C-4E73-A5F3-0D9E111A4277}" srcOrd="1" destOrd="0" presId="urn:microsoft.com/office/officeart/2005/8/layout/vList2"/>
    <dgm:cxn modelId="{32FBE21A-5FC7-4C2D-8AD7-C0C61A3CB59E}" type="presParOf" srcId="{F336C7EC-76D4-4ECD-8DCB-EEDE9AA4F8BE}" destId="{CEF5951A-0192-419A-81E4-05C0102252C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72D04F8-77F9-4C8F-9A43-A0B620A73EEC}"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87041EEB-036D-43DD-BF42-B4F12718D6BD}">
      <dgm:prSet/>
      <dgm:spPr/>
      <dgm:t>
        <a:bodyPr/>
        <a:lstStyle/>
        <a:p>
          <a:r>
            <a:rPr lang="en-GB"/>
            <a:t>Steroids on demand</a:t>
          </a:r>
          <a:endParaRPr lang="en-US"/>
        </a:p>
      </dgm:t>
    </dgm:pt>
    <dgm:pt modelId="{B2A0203E-FC67-4C5E-8950-6ABF781186DA}" type="parTrans" cxnId="{2A83C57F-606E-49C8-8BBF-1765E97A1D62}">
      <dgm:prSet/>
      <dgm:spPr/>
      <dgm:t>
        <a:bodyPr/>
        <a:lstStyle/>
        <a:p>
          <a:endParaRPr lang="en-US"/>
        </a:p>
      </dgm:t>
    </dgm:pt>
    <dgm:pt modelId="{3050DBB4-1139-4A26-A7DF-5367660891C2}" type="sibTrans" cxnId="{2A83C57F-606E-49C8-8BBF-1765E97A1D62}">
      <dgm:prSet/>
      <dgm:spPr/>
      <dgm:t>
        <a:bodyPr/>
        <a:lstStyle/>
        <a:p>
          <a:endParaRPr lang="en-US"/>
        </a:p>
      </dgm:t>
    </dgm:pt>
    <dgm:pt modelId="{B1D221F4-4A2B-4C18-8497-A4851933C2EC}">
      <dgm:prSet/>
      <dgm:spPr/>
      <dgm:t>
        <a:bodyPr/>
        <a:lstStyle/>
        <a:p>
          <a:r>
            <a:rPr lang="en-GB"/>
            <a:t>Anti-TNF </a:t>
          </a:r>
          <a:endParaRPr lang="en-US"/>
        </a:p>
      </dgm:t>
    </dgm:pt>
    <dgm:pt modelId="{ED63E31C-FFEE-4777-B0CE-39E407B462E3}" type="parTrans" cxnId="{07EC99C8-136B-4A93-9878-CE0C747E39CB}">
      <dgm:prSet/>
      <dgm:spPr/>
      <dgm:t>
        <a:bodyPr/>
        <a:lstStyle/>
        <a:p>
          <a:endParaRPr lang="en-US"/>
        </a:p>
      </dgm:t>
    </dgm:pt>
    <dgm:pt modelId="{42BFB0BB-B6A8-4297-A373-BC79F716E4C0}" type="sibTrans" cxnId="{07EC99C8-136B-4A93-9878-CE0C747E39CB}">
      <dgm:prSet/>
      <dgm:spPr/>
      <dgm:t>
        <a:bodyPr/>
        <a:lstStyle/>
        <a:p>
          <a:endParaRPr lang="en-US"/>
        </a:p>
      </dgm:t>
    </dgm:pt>
    <dgm:pt modelId="{51E7027C-A7EA-4F4E-8222-1BF8DD34BA61}">
      <dgm:prSet/>
      <dgm:spPr/>
      <dgm:t>
        <a:bodyPr/>
        <a:lstStyle/>
        <a:p>
          <a:r>
            <a:rPr lang="en-GB"/>
            <a:t>Anti-IL-1</a:t>
          </a:r>
          <a:endParaRPr lang="en-US"/>
        </a:p>
      </dgm:t>
    </dgm:pt>
    <dgm:pt modelId="{927C9658-7551-456B-B0BB-962E8F9172A6}" type="parTrans" cxnId="{28338C2A-A0DE-4556-AD30-DF65E698383F}">
      <dgm:prSet/>
      <dgm:spPr/>
      <dgm:t>
        <a:bodyPr/>
        <a:lstStyle/>
        <a:p>
          <a:endParaRPr lang="en-US"/>
        </a:p>
      </dgm:t>
    </dgm:pt>
    <dgm:pt modelId="{44165907-5C3E-40EA-A0F3-7031769BA17D}" type="sibTrans" cxnId="{28338C2A-A0DE-4556-AD30-DF65E698383F}">
      <dgm:prSet/>
      <dgm:spPr/>
      <dgm:t>
        <a:bodyPr/>
        <a:lstStyle/>
        <a:p>
          <a:endParaRPr lang="en-US"/>
        </a:p>
      </dgm:t>
    </dgm:pt>
    <dgm:pt modelId="{83F486B5-9AC0-4031-AF82-1ABE0AAD407D}">
      <dgm:prSet/>
      <dgm:spPr/>
      <dgm:t>
        <a:bodyPr/>
        <a:lstStyle/>
        <a:p>
          <a:r>
            <a:rPr lang="en-GB"/>
            <a:t>Anti-IL-6</a:t>
          </a:r>
          <a:endParaRPr lang="en-US"/>
        </a:p>
      </dgm:t>
    </dgm:pt>
    <dgm:pt modelId="{A0057ED9-1579-4D9F-B2B1-D891D2EAD3AD}" type="parTrans" cxnId="{26B77585-1B8D-4995-9478-3841B06C72A2}">
      <dgm:prSet/>
      <dgm:spPr/>
      <dgm:t>
        <a:bodyPr/>
        <a:lstStyle/>
        <a:p>
          <a:endParaRPr lang="en-US"/>
        </a:p>
      </dgm:t>
    </dgm:pt>
    <dgm:pt modelId="{59796DF1-CD2B-4C34-A148-A51EA5150322}" type="sibTrans" cxnId="{26B77585-1B8D-4995-9478-3841B06C72A2}">
      <dgm:prSet/>
      <dgm:spPr/>
      <dgm:t>
        <a:bodyPr/>
        <a:lstStyle/>
        <a:p>
          <a:endParaRPr lang="en-US"/>
        </a:p>
      </dgm:t>
    </dgm:pt>
    <dgm:pt modelId="{1EBC5935-C1F0-4171-B980-DEE894991EF5}" type="pres">
      <dgm:prSet presAssocID="{E72D04F8-77F9-4C8F-9A43-A0B620A73EEC}" presName="outerComposite" presStyleCnt="0">
        <dgm:presLayoutVars>
          <dgm:chMax val="5"/>
          <dgm:dir/>
          <dgm:resizeHandles val="exact"/>
        </dgm:presLayoutVars>
      </dgm:prSet>
      <dgm:spPr/>
    </dgm:pt>
    <dgm:pt modelId="{E7539EA1-A6C0-4618-A934-9772A86FF641}" type="pres">
      <dgm:prSet presAssocID="{E72D04F8-77F9-4C8F-9A43-A0B620A73EEC}" presName="dummyMaxCanvas" presStyleCnt="0">
        <dgm:presLayoutVars/>
      </dgm:prSet>
      <dgm:spPr/>
    </dgm:pt>
    <dgm:pt modelId="{0D4AD4AC-4C0A-46F9-9ACF-6D625FC28DF7}" type="pres">
      <dgm:prSet presAssocID="{E72D04F8-77F9-4C8F-9A43-A0B620A73EEC}" presName="FourNodes_1" presStyleLbl="node1" presStyleIdx="0" presStyleCnt="4">
        <dgm:presLayoutVars>
          <dgm:bulletEnabled val="1"/>
        </dgm:presLayoutVars>
      </dgm:prSet>
      <dgm:spPr/>
    </dgm:pt>
    <dgm:pt modelId="{CE602BA3-018B-45B8-BC90-542A6F1CEAA6}" type="pres">
      <dgm:prSet presAssocID="{E72D04F8-77F9-4C8F-9A43-A0B620A73EEC}" presName="FourNodes_2" presStyleLbl="node1" presStyleIdx="1" presStyleCnt="4">
        <dgm:presLayoutVars>
          <dgm:bulletEnabled val="1"/>
        </dgm:presLayoutVars>
      </dgm:prSet>
      <dgm:spPr/>
    </dgm:pt>
    <dgm:pt modelId="{31244A19-D553-488F-8FB1-E2A6965FDF85}" type="pres">
      <dgm:prSet presAssocID="{E72D04F8-77F9-4C8F-9A43-A0B620A73EEC}" presName="FourNodes_3" presStyleLbl="node1" presStyleIdx="2" presStyleCnt="4">
        <dgm:presLayoutVars>
          <dgm:bulletEnabled val="1"/>
        </dgm:presLayoutVars>
      </dgm:prSet>
      <dgm:spPr/>
    </dgm:pt>
    <dgm:pt modelId="{B1539212-DA43-461E-8C44-FD8731BD27F9}" type="pres">
      <dgm:prSet presAssocID="{E72D04F8-77F9-4C8F-9A43-A0B620A73EEC}" presName="FourNodes_4" presStyleLbl="node1" presStyleIdx="3" presStyleCnt="4">
        <dgm:presLayoutVars>
          <dgm:bulletEnabled val="1"/>
        </dgm:presLayoutVars>
      </dgm:prSet>
      <dgm:spPr/>
    </dgm:pt>
    <dgm:pt modelId="{4DA00F1F-7FDA-4A80-A362-8B2908FDEDED}" type="pres">
      <dgm:prSet presAssocID="{E72D04F8-77F9-4C8F-9A43-A0B620A73EEC}" presName="FourConn_1-2" presStyleLbl="fgAccFollowNode1" presStyleIdx="0" presStyleCnt="3">
        <dgm:presLayoutVars>
          <dgm:bulletEnabled val="1"/>
        </dgm:presLayoutVars>
      </dgm:prSet>
      <dgm:spPr/>
    </dgm:pt>
    <dgm:pt modelId="{040E3377-6BEC-40AE-9506-1D33C39133CD}" type="pres">
      <dgm:prSet presAssocID="{E72D04F8-77F9-4C8F-9A43-A0B620A73EEC}" presName="FourConn_2-3" presStyleLbl="fgAccFollowNode1" presStyleIdx="1" presStyleCnt="3">
        <dgm:presLayoutVars>
          <dgm:bulletEnabled val="1"/>
        </dgm:presLayoutVars>
      </dgm:prSet>
      <dgm:spPr/>
    </dgm:pt>
    <dgm:pt modelId="{F35CC7D3-2F20-4747-A159-437A91613070}" type="pres">
      <dgm:prSet presAssocID="{E72D04F8-77F9-4C8F-9A43-A0B620A73EEC}" presName="FourConn_3-4" presStyleLbl="fgAccFollowNode1" presStyleIdx="2" presStyleCnt="3">
        <dgm:presLayoutVars>
          <dgm:bulletEnabled val="1"/>
        </dgm:presLayoutVars>
      </dgm:prSet>
      <dgm:spPr/>
    </dgm:pt>
    <dgm:pt modelId="{31E53F48-7331-4279-AED7-99767C7E78A3}" type="pres">
      <dgm:prSet presAssocID="{E72D04F8-77F9-4C8F-9A43-A0B620A73EEC}" presName="FourNodes_1_text" presStyleLbl="node1" presStyleIdx="3" presStyleCnt="4">
        <dgm:presLayoutVars>
          <dgm:bulletEnabled val="1"/>
        </dgm:presLayoutVars>
      </dgm:prSet>
      <dgm:spPr/>
    </dgm:pt>
    <dgm:pt modelId="{0C428F5D-7371-4986-93AE-862D0A104F6F}" type="pres">
      <dgm:prSet presAssocID="{E72D04F8-77F9-4C8F-9A43-A0B620A73EEC}" presName="FourNodes_2_text" presStyleLbl="node1" presStyleIdx="3" presStyleCnt="4">
        <dgm:presLayoutVars>
          <dgm:bulletEnabled val="1"/>
        </dgm:presLayoutVars>
      </dgm:prSet>
      <dgm:spPr/>
    </dgm:pt>
    <dgm:pt modelId="{D666A3A8-A2B1-4B18-8800-C02A9264EB2B}" type="pres">
      <dgm:prSet presAssocID="{E72D04F8-77F9-4C8F-9A43-A0B620A73EEC}" presName="FourNodes_3_text" presStyleLbl="node1" presStyleIdx="3" presStyleCnt="4">
        <dgm:presLayoutVars>
          <dgm:bulletEnabled val="1"/>
        </dgm:presLayoutVars>
      </dgm:prSet>
      <dgm:spPr/>
    </dgm:pt>
    <dgm:pt modelId="{CABB1F64-838D-4B36-9776-EC59BAA8DE18}" type="pres">
      <dgm:prSet presAssocID="{E72D04F8-77F9-4C8F-9A43-A0B620A73EEC}" presName="FourNodes_4_text" presStyleLbl="node1" presStyleIdx="3" presStyleCnt="4">
        <dgm:presLayoutVars>
          <dgm:bulletEnabled val="1"/>
        </dgm:presLayoutVars>
      </dgm:prSet>
      <dgm:spPr/>
    </dgm:pt>
  </dgm:ptLst>
  <dgm:cxnLst>
    <dgm:cxn modelId="{53C6C429-CAF9-4B09-8566-5BF2888E5C18}" type="presOf" srcId="{B1D221F4-4A2B-4C18-8497-A4851933C2EC}" destId="{CE602BA3-018B-45B8-BC90-542A6F1CEAA6}" srcOrd="0" destOrd="0" presId="urn:microsoft.com/office/officeart/2005/8/layout/vProcess5"/>
    <dgm:cxn modelId="{28338C2A-A0DE-4556-AD30-DF65E698383F}" srcId="{E72D04F8-77F9-4C8F-9A43-A0B620A73EEC}" destId="{51E7027C-A7EA-4F4E-8222-1BF8DD34BA61}" srcOrd="2" destOrd="0" parTransId="{927C9658-7551-456B-B0BB-962E8F9172A6}" sibTransId="{44165907-5C3E-40EA-A0F3-7031769BA17D}"/>
    <dgm:cxn modelId="{8FB59E2F-D4DB-4300-B485-563B366BD50F}" type="presOf" srcId="{83F486B5-9AC0-4031-AF82-1ABE0AAD407D}" destId="{B1539212-DA43-461E-8C44-FD8731BD27F9}" srcOrd="0" destOrd="0" presId="urn:microsoft.com/office/officeart/2005/8/layout/vProcess5"/>
    <dgm:cxn modelId="{998CF03C-1106-4258-8384-0021D63FBB0A}" type="presOf" srcId="{B1D221F4-4A2B-4C18-8497-A4851933C2EC}" destId="{0C428F5D-7371-4986-93AE-862D0A104F6F}" srcOrd="1" destOrd="0" presId="urn:microsoft.com/office/officeart/2005/8/layout/vProcess5"/>
    <dgm:cxn modelId="{42D5793F-ACEF-4C1A-8131-9F8E52E5FCC5}" type="presOf" srcId="{44165907-5C3E-40EA-A0F3-7031769BA17D}" destId="{F35CC7D3-2F20-4747-A159-437A91613070}" srcOrd="0" destOrd="0" presId="urn:microsoft.com/office/officeart/2005/8/layout/vProcess5"/>
    <dgm:cxn modelId="{BF23D240-5521-4652-9AAC-A731144076FB}" type="presOf" srcId="{51E7027C-A7EA-4F4E-8222-1BF8DD34BA61}" destId="{31244A19-D553-488F-8FB1-E2A6965FDF85}" srcOrd="0" destOrd="0" presId="urn:microsoft.com/office/officeart/2005/8/layout/vProcess5"/>
    <dgm:cxn modelId="{E899DA49-6285-4364-8D69-F6CC48F83684}" type="presOf" srcId="{E72D04F8-77F9-4C8F-9A43-A0B620A73EEC}" destId="{1EBC5935-C1F0-4171-B980-DEE894991EF5}" srcOrd="0" destOrd="0" presId="urn:microsoft.com/office/officeart/2005/8/layout/vProcess5"/>
    <dgm:cxn modelId="{5CD75057-9CF2-4952-83E1-7D94305758BF}" type="presOf" srcId="{87041EEB-036D-43DD-BF42-B4F12718D6BD}" destId="{0D4AD4AC-4C0A-46F9-9ACF-6D625FC28DF7}" srcOrd="0" destOrd="0" presId="urn:microsoft.com/office/officeart/2005/8/layout/vProcess5"/>
    <dgm:cxn modelId="{2E025B7A-E41F-4EEE-A277-51B47F7C0FEA}" type="presOf" srcId="{3050DBB4-1139-4A26-A7DF-5367660891C2}" destId="{4DA00F1F-7FDA-4A80-A362-8B2908FDEDED}" srcOrd="0" destOrd="0" presId="urn:microsoft.com/office/officeart/2005/8/layout/vProcess5"/>
    <dgm:cxn modelId="{F784A97D-C219-4F6D-8C60-1D11B4717FE1}" type="presOf" srcId="{51E7027C-A7EA-4F4E-8222-1BF8DD34BA61}" destId="{D666A3A8-A2B1-4B18-8800-C02A9264EB2B}" srcOrd="1" destOrd="0" presId="urn:microsoft.com/office/officeart/2005/8/layout/vProcess5"/>
    <dgm:cxn modelId="{2A83C57F-606E-49C8-8BBF-1765E97A1D62}" srcId="{E72D04F8-77F9-4C8F-9A43-A0B620A73EEC}" destId="{87041EEB-036D-43DD-BF42-B4F12718D6BD}" srcOrd="0" destOrd="0" parTransId="{B2A0203E-FC67-4C5E-8950-6ABF781186DA}" sibTransId="{3050DBB4-1139-4A26-A7DF-5367660891C2}"/>
    <dgm:cxn modelId="{26B77585-1B8D-4995-9478-3841B06C72A2}" srcId="{E72D04F8-77F9-4C8F-9A43-A0B620A73EEC}" destId="{83F486B5-9AC0-4031-AF82-1ABE0AAD407D}" srcOrd="3" destOrd="0" parTransId="{A0057ED9-1579-4D9F-B2B1-D891D2EAD3AD}" sibTransId="{59796DF1-CD2B-4C34-A148-A51EA5150322}"/>
    <dgm:cxn modelId="{02DDC8A0-2879-431A-8488-B1994EFFF496}" type="presOf" srcId="{83F486B5-9AC0-4031-AF82-1ABE0AAD407D}" destId="{CABB1F64-838D-4B36-9776-EC59BAA8DE18}" srcOrd="1" destOrd="0" presId="urn:microsoft.com/office/officeart/2005/8/layout/vProcess5"/>
    <dgm:cxn modelId="{291A7EC2-3D21-4C28-802C-9B0E5BD5075F}" type="presOf" srcId="{42BFB0BB-B6A8-4297-A373-BC79F716E4C0}" destId="{040E3377-6BEC-40AE-9506-1D33C39133CD}" srcOrd="0" destOrd="0" presId="urn:microsoft.com/office/officeart/2005/8/layout/vProcess5"/>
    <dgm:cxn modelId="{07EC99C8-136B-4A93-9878-CE0C747E39CB}" srcId="{E72D04F8-77F9-4C8F-9A43-A0B620A73EEC}" destId="{B1D221F4-4A2B-4C18-8497-A4851933C2EC}" srcOrd="1" destOrd="0" parTransId="{ED63E31C-FFEE-4777-B0CE-39E407B462E3}" sibTransId="{42BFB0BB-B6A8-4297-A373-BC79F716E4C0}"/>
    <dgm:cxn modelId="{E0ADD7F2-9423-404C-9D24-6C1F4136ED12}" type="presOf" srcId="{87041EEB-036D-43DD-BF42-B4F12718D6BD}" destId="{31E53F48-7331-4279-AED7-99767C7E78A3}" srcOrd="1" destOrd="0" presId="urn:microsoft.com/office/officeart/2005/8/layout/vProcess5"/>
    <dgm:cxn modelId="{D5BD5A6E-7158-4D00-A51F-BCDACF2AA513}" type="presParOf" srcId="{1EBC5935-C1F0-4171-B980-DEE894991EF5}" destId="{E7539EA1-A6C0-4618-A934-9772A86FF641}" srcOrd="0" destOrd="0" presId="urn:microsoft.com/office/officeart/2005/8/layout/vProcess5"/>
    <dgm:cxn modelId="{A8EB080C-9B67-4FCF-A282-676EE261FA44}" type="presParOf" srcId="{1EBC5935-C1F0-4171-B980-DEE894991EF5}" destId="{0D4AD4AC-4C0A-46F9-9ACF-6D625FC28DF7}" srcOrd="1" destOrd="0" presId="urn:microsoft.com/office/officeart/2005/8/layout/vProcess5"/>
    <dgm:cxn modelId="{2AEF6360-A287-4C2F-84EA-F80F7AD0BEBD}" type="presParOf" srcId="{1EBC5935-C1F0-4171-B980-DEE894991EF5}" destId="{CE602BA3-018B-45B8-BC90-542A6F1CEAA6}" srcOrd="2" destOrd="0" presId="urn:microsoft.com/office/officeart/2005/8/layout/vProcess5"/>
    <dgm:cxn modelId="{105997CD-BB4B-4E91-8A59-9D4075C5A99B}" type="presParOf" srcId="{1EBC5935-C1F0-4171-B980-DEE894991EF5}" destId="{31244A19-D553-488F-8FB1-E2A6965FDF85}" srcOrd="3" destOrd="0" presId="urn:microsoft.com/office/officeart/2005/8/layout/vProcess5"/>
    <dgm:cxn modelId="{CE04A22B-E375-4CAC-AD65-3BC0D8077C4D}" type="presParOf" srcId="{1EBC5935-C1F0-4171-B980-DEE894991EF5}" destId="{B1539212-DA43-461E-8C44-FD8731BD27F9}" srcOrd="4" destOrd="0" presId="urn:microsoft.com/office/officeart/2005/8/layout/vProcess5"/>
    <dgm:cxn modelId="{F99BF8FF-8971-4D9A-B86D-E8BA4BA7C625}" type="presParOf" srcId="{1EBC5935-C1F0-4171-B980-DEE894991EF5}" destId="{4DA00F1F-7FDA-4A80-A362-8B2908FDEDED}" srcOrd="5" destOrd="0" presId="urn:microsoft.com/office/officeart/2005/8/layout/vProcess5"/>
    <dgm:cxn modelId="{BC5F524B-1F8B-4540-A06B-B3FA2EA611B0}" type="presParOf" srcId="{1EBC5935-C1F0-4171-B980-DEE894991EF5}" destId="{040E3377-6BEC-40AE-9506-1D33C39133CD}" srcOrd="6" destOrd="0" presId="urn:microsoft.com/office/officeart/2005/8/layout/vProcess5"/>
    <dgm:cxn modelId="{1BA4E137-C808-4CF0-A4B5-7251EA193200}" type="presParOf" srcId="{1EBC5935-C1F0-4171-B980-DEE894991EF5}" destId="{F35CC7D3-2F20-4747-A159-437A91613070}" srcOrd="7" destOrd="0" presId="urn:microsoft.com/office/officeart/2005/8/layout/vProcess5"/>
    <dgm:cxn modelId="{AD8F9B32-0EAB-47EA-8454-C39E726037B4}" type="presParOf" srcId="{1EBC5935-C1F0-4171-B980-DEE894991EF5}" destId="{31E53F48-7331-4279-AED7-99767C7E78A3}" srcOrd="8" destOrd="0" presId="urn:microsoft.com/office/officeart/2005/8/layout/vProcess5"/>
    <dgm:cxn modelId="{B85F12DB-34A0-4C58-BD76-499C62CC8A36}" type="presParOf" srcId="{1EBC5935-C1F0-4171-B980-DEE894991EF5}" destId="{0C428F5D-7371-4986-93AE-862D0A104F6F}" srcOrd="9" destOrd="0" presId="urn:microsoft.com/office/officeart/2005/8/layout/vProcess5"/>
    <dgm:cxn modelId="{DFD17BC1-52FF-454B-85A7-2E24216BC617}" type="presParOf" srcId="{1EBC5935-C1F0-4171-B980-DEE894991EF5}" destId="{D666A3A8-A2B1-4B18-8800-C02A9264EB2B}" srcOrd="10" destOrd="0" presId="urn:microsoft.com/office/officeart/2005/8/layout/vProcess5"/>
    <dgm:cxn modelId="{91BB855B-3D3C-4BD0-BFD4-7524DA75F805}" type="presParOf" srcId="{1EBC5935-C1F0-4171-B980-DEE894991EF5}" destId="{CABB1F64-838D-4B36-9776-EC59BAA8DE1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EDFA62CC-F30E-48B8-B15D-2F51819C8EC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9453321-E773-4CBD-B785-4F2BAEF98D7E}">
      <dgm:prSet/>
      <dgm:spPr/>
      <dgm:t>
        <a:bodyPr/>
        <a:lstStyle/>
        <a:p>
          <a:r>
            <a:rPr lang="en-GB" baseline="0"/>
            <a:t>1) Autoinflammatory granulomatosis of childhood (Blau syndrome).</a:t>
          </a:r>
          <a:endParaRPr lang="en-US"/>
        </a:p>
      </dgm:t>
    </dgm:pt>
    <dgm:pt modelId="{C8AC3792-ABBC-48F4-B50F-48BEF4A0A355}" type="parTrans" cxnId="{73229F50-AE5D-4DBD-8ADF-07E883370A4A}">
      <dgm:prSet/>
      <dgm:spPr/>
      <dgm:t>
        <a:bodyPr/>
        <a:lstStyle/>
        <a:p>
          <a:endParaRPr lang="en-US"/>
        </a:p>
      </dgm:t>
    </dgm:pt>
    <dgm:pt modelId="{68323C73-A1AC-492E-B083-9CE23D17C95A}" type="sibTrans" cxnId="{73229F50-AE5D-4DBD-8ADF-07E883370A4A}">
      <dgm:prSet/>
      <dgm:spPr/>
      <dgm:t>
        <a:bodyPr/>
        <a:lstStyle/>
        <a:p>
          <a:endParaRPr lang="en-US"/>
        </a:p>
      </dgm:t>
    </dgm:pt>
    <dgm:pt modelId="{39141BAD-E7C7-4684-9B58-C3BF0AF7F386}">
      <dgm:prSet/>
      <dgm:spPr/>
      <dgm:t>
        <a:bodyPr/>
        <a:lstStyle/>
        <a:p>
          <a:r>
            <a:rPr lang="en-GB" baseline="0"/>
            <a:t>2) Autoinflammation and PLC gamma 2-associated antibody deficiency and immune dysregulation (APLAID).</a:t>
          </a:r>
          <a:endParaRPr lang="en-US"/>
        </a:p>
      </dgm:t>
    </dgm:pt>
    <dgm:pt modelId="{2CB55617-B10E-4238-9FCC-30A6ECFBC165}" type="parTrans" cxnId="{3DDA503F-A1AD-4E76-BE8D-EBCEC5E2064A}">
      <dgm:prSet/>
      <dgm:spPr/>
      <dgm:t>
        <a:bodyPr/>
        <a:lstStyle/>
        <a:p>
          <a:endParaRPr lang="en-US"/>
        </a:p>
      </dgm:t>
    </dgm:pt>
    <dgm:pt modelId="{9975A361-A88B-4BF7-84C6-8676B9434643}" type="sibTrans" cxnId="{3DDA503F-A1AD-4E76-BE8D-EBCEC5E2064A}">
      <dgm:prSet/>
      <dgm:spPr/>
      <dgm:t>
        <a:bodyPr/>
        <a:lstStyle/>
        <a:p>
          <a:endParaRPr lang="en-US"/>
        </a:p>
      </dgm:t>
    </dgm:pt>
    <dgm:pt modelId="{56BC2D14-BBCE-4D2C-BAAA-FCFB5FBB33CD}">
      <dgm:prSet/>
      <dgm:spPr/>
      <dgm:t>
        <a:bodyPr/>
        <a:lstStyle/>
        <a:p>
          <a:r>
            <a:rPr lang="en-GB" baseline="0"/>
            <a:t>3) PLC gamma 2-associated antibody deficiency and immune dysregulation (PLAID)</a:t>
          </a:r>
          <a:endParaRPr lang="en-US"/>
        </a:p>
      </dgm:t>
    </dgm:pt>
    <dgm:pt modelId="{0AF898DC-76D0-4BF2-8AD2-DD3E34F1CC4E}" type="parTrans" cxnId="{C0F2CB1D-3E67-4787-87E3-6A5A01E60489}">
      <dgm:prSet/>
      <dgm:spPr/>
      <dgm:t>
        <a:bodyPr/>
        <a:lstStyle/>
        <a:p>
          <a:endParaRPr lang="en-US"/>
        </a:p>
      </dgm:t>
    </dgm:pt>
    <dgm:pt modelId="{B649B6E1-F7BD-4BFE-AAEC-6097CD8F4F23}" type="sibTrans" cxnId="{C0F2CB1D-3E67-4787-87E3-6A5A01E60489}">
      <dgm:prSet/>
      <dgm:spPr/>
      <dgm:t>
        <a:bodyPr/>
        <a:lstStyle/>
        <a:p>
          <a:endParaRPr lang="en-US"/>
        </a:p>
      </dgm:t>
    </dgm:pt>
    <dgm:pt modelId="{54154A0D-0F7A-4426-86CA-8DDB5446CA10}" type="pres">
      <dgm:prSet presAssocID="{EDFA62CC-F30E-48B8-B15D-2F51819C8EC0}" presName="linear" presStyleCnt="0">
        <dgm:presLayoutVars>
          <dgm:animLvl val="lvl"/>
          <dgm:resizeHandles val="exact"/>
        </dgm:presLayoutVars>
      </dgm:prSet>
      <dgm:spPr/>
    </dgm:pt>
    <dgm:pt modelId="{899EDCCD-6681-49FC-9D02-AF5799E36339}" type="pres">
      <dgm:prSet presAssocID="{89453321-E773-4CBD-B785-4F2BAEF98D7E}" presName="parentText" presStyleLbl="node1" presStyleIdx="0" presStyleCnt="3">
        <dgm:presLayoutVars>
          <dgm:chMax val="0"/>
          <dgm:bulletEnabled val="1"/>
        </dgm:presLayoutVars>
      </dgm:prSet>
      <dgm:spPr/>
    </dgm:pt>
    <dgm:pt modelId="{45158102-1985-4B94-9265-9A1CF1CAC26D}" type="pres">
      <dgm:prSet presAssocID="{68323C73-A1AC-492E-B083-9CE23D17C95A}" presName="spacer" presStyleCnt="0"/>
      <dgm:spPr/>
    </dgm:pt>
    <dgm:pt modelId="{039C1D78-B7AD-4FC1-9C7D-7EF7FCDC8864}" type="pres">
      <dgm:prSet presAssocID="{39141BAD-E7C7-4684-9B58-C3BF0AF7F386}" presName="parentText" presStyleLbl="node1" presStyleIdx="1" presStyleCnt="3">
        <dgm:presLayoutVars>
          <dgm:chMax val="0"/>
          <dgm:bulletEnabled val="1"/>
        </dgm:presLayoutVars>
      </dgm:prSet>
      <dgm:spPr/>
    </dgm:pt>
    <dgm:pt modelId="{C71035E9-3272-4E98-BE7C-1C70AA304016}" type="pres">
      <dgm:prSet presAssocID="{9975A361-A88B-4BF7-84C6-8676B9434643}" presName="spacer" presStyleCnt="0"/>
      <dgm:spPr/>
    </dgm:pt>
    <dgm:pt modelId="{0C50D109-EFF0-4EEF-AC67-D3AA37BF75EE}" type="pres">
      <dgm:prSet presAssocID="{56BC2D14-BBCE-4D2C-BAAA-FCFB5FBB33CD}" presName="parentText" presStyleLbl="node1" presStyleIdx="2" presStyleCnt="3">
        <dgm:presLayoutVars>
          <dgm:chMax val="0"/>
          <dgm:bulletEnabled val="1"/>
        </dgm:presLayoutVars>
      </dgm:prSet>
      <dgm:spPr/>
    </dgm:pt>
  </dgm:ptLst>
  <dgm:cxnLst>
    <dgm:cxn modelId="{C0F2CB1D-3E67-4787-87E3-6A5A01E60489}" srcId="{EDFA62CC-F30E-48B8-B15D-2F51819C8EC0}" destId="{56BC2D14-BBCE-4D2C-BAAA-FCFB5FBB33CD}" srcOrd="2" destOrd="0" parTransId="{0AF898DC-76D0-4BF2-8AD2-DD3E34F1CC4E}" sibTransId="{B649B6E1-F7BD-4BFE-AAEC-6097CD8F4F23}"/>
    <dgm:cxn modelId="{3DDA503F-A1AD-4E76-BE8D-EBCEC5E2064A}" srcId="{EDFA62CC-F30E-48B8-B15D-2F51819C8EC0}" destId="{39141BAD-E7C7-4684-9B58-C3BF0AF7F386}" srcOrd="1" destOrd="0" parTransId="{2CB55617-B10E-4238-9FCC-30A6ECFBC165}" sibTransId="{9975A361-A88B-4BF7-84C6-8676B9434643}"/>
    <dgm:cxn modelId="{6DE53560-477E-4B86-8144-E2338588456C}" type="presOf" srcId="{56BC2D14-BBCE-4D2C-BAAA-FCFB5FBB33CD}" destId="{0C50D109-EFF0-4EEF-AC67-D3AA37BF75EE}" srcOrd="0" destOrd="0" presId="urn:microsoft.com/office/officeart/2005/8/layout/vList2"/>
    <dgm:cxn modelId="{73229F50-AE5D-4DBD-8ADF-07E883370A4A}" srcId="{EDFA62CC-F30E-48B8-B15D-2F51819C8EC0}" destId="{89453321-E773-4CBD-B785-4F2BAEF98D7E}" srcOrd="0" destOrd="0" parTransId="{C8AC3792-ABBC-48F4-B50F-48BEF4A0A355}" sibTransId="{68323C73-A1AC-492E-B083-9CE23D17C95A}"/>
    <dgm:cxn modelId="{74D145A0-FCA2-4FF1-9EF9-0A5931003AD8}" type="presOf" srcId="{39141BAD-E7C7-4684-9B58-C3BF0AF7F386}" destId="{039C1D78-B7AD-4FC1-9C7D-7EF7FCDC8864}" srcOrd="0" destOrd="0" presId="urn:microsoft.com/office/officeart/2005/8/layout/vList2"/>
    <dgm:cxn modelId="{469402B4-9AFB-4852-B56D-1EDD5801D330}" type="presOf" srcId="{EDFA62CC-F30E-48B8-B15D-2F51819C8EC0}" destId="{54154A0D-0F7A-4426-86CA-8DDB5446CA10}" srcOrd="0" destOrd="0" presId="urn:microsoft.com/office/officeart/2005/8/layout/vList2"/>
    <dgm:cxn modelId="{E3E549D8-DA7F-4957-B868-12AD52CC95F7}" type="presOf" srcId="{89453321-E773-4CBD-B785-4F2BAEF98D7E}" destId="{899EDCCD-6681-49FC-9D02-AF5799E36339}" srcOrd="0" destOrd="0" presId="urn:microsoft.com/office/officeart/2005/8/layout/vList2"/>
    <dgm:cxn modelId="{A3D79CF7-A5E6-4FE8-8042-4C19124F2018}" type="presParOf" srcId="{54154A0D-0F7A-4426-86CA-8DDB5446CA10}" destId="{899EDCCD-6681-49FC-9D02-AF5799E36339}" srcOrd="0" destOrd="0" presId="urn:microsoft.com/office/officeart/2005/8/layout/vList2"/>
    <dgm:cxn modelId="{2046FDFF-A0C8-4255-93E5-B9288038D2E9}" type="presParOf" srcId="{54154A0D-0F7A-4426-86CA-8DDB5446CA10}" destId="{45158102-1985-4B94-9265-9A1CF1CAC26D}" srcOrd="1" destOrd="0" presId="urn:microsoft.com/office/officeart/2005/8/layout/vList2"/>
    <dgm:cxn modelId="{600D630B-919D-4CC8-BE76-73648965D18F}" type="presParOf" srcId="{54154A0D-0F7A-4426-86CA-8DDB5446CA10}" destId="{039C1D78-B7AD-4FC1-9C7D-7EF7FCDC8864}" srcOrd="2" destOrd="0" presId="urn:microsoft.com/office/officeart/2005/8/layout/vList2"/>
    <dgm:cxn modelId="{90217BA8-0025-40DD-B1B5-4DE85E32F4FC}" type="presParOf" srcId="{54154A0D-0F7A-4426-86CA-8DDB5446CA10}" destId="{C71035E9-3272-4E98-BE7C-1C70AA304016}" srcOrd="3" destOrd="0" presId="urn:microsoft.com/office/officeart/2005/8/layout/vList2"/>
    <dgm:cxn modelId="{3295D090-2E8D-4A88-AB44-946DBEB419E4}" type="presParOf" srcId="{54154A0D-0F7A-4426-86CA-8DDB5446CA10}" destId="{0C50D109-EFF0-4EEF-AC67-D3AA37BF75E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87160BC-11CF-4880-ADDC-90BFDC9A3AB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CA243CB-96AF-4EE2-BF67-7F0EDCBFBFB3}">
      <dgm:prSet/>
      <dgm:spPr/>
      <dgm:t>
        <a:bodyPr/>
        <a:lstStyle/>
        <a:p>
          <a:r>
            <a:rPr lang="en-GB" baseline="0"/>
            <a:t>Rare autosomal dominant multisystem disorder is a monogenic autoinflammatory disorder.</a:t>
          </a:r>
          <a:endParaRPr lang="en-US"/>
        </a:p>
      </dgm:t>
    </dgm:pt>
    <dgm:pt modelId="{8F83593A-E1A9-4D8D-BD8E-DE3BD23BD11E}" type="parTrans" cxnId="{C44EA96F-D061-4785-828A-06271FABB087}">
      <dgm:prSet/>
      <dgm:spPr/>
      <dgm:t>
        <a:bodyPr/>
        <a:lstStyle/>
        <a:p>
          <a:endParaRPr lang="en-US"/>
        </a:p>
      </dgm:t>
    </dgm:pt>
    <dgm:pt modelId="{73B4D4FC-A26C-40DF-9E0C-6CD1656687C8}" type="sibTrans" cxnId="{C44EA96F-D061-4785-828A-06271FABB087}">
      <dgm:prSet/>
      <dgm:spPr/>
      <dgm:t>
        <a:bodyPr/>
        <a:lstStyle/>
        <a:p>
          <a:endParaRPr lang="en-US"/>
        </a:p>
      </dgm:t>
    </dgm:pt>
    <dgm:pt modelId="{672F5142-30DC-4BCA-BD7F-8E41DFD40084}">
      <dgm:prSet/>
      <dgm:spPr/>
      <dgm:t>
        <a:bodyPr/>
        <a:lstStyle/>
        <a:p>
          <a:r>
            <a:rPr lang="en-GB" baseline="0"/>
            <a:t>Mutations in the pattern recognition receptor gene NOD2 (CARD15).</a:t>
          </a:r>
          <a:endParaRPr lang="en-US"/>
        </a:p>
      </dgm:t>
    </dgm:pt>
    <dgm:pt modelId="{BD0C8A3D-F01D-45B7-AF45-037FFAEF6694}" type="parTrans" cxnId="{2FBEBA99-0830-49E9-97DA-2935FD59530C}">
      <dgm:prSet/>
      <dgm:spPr/>
      <dgm:t>
        <a:bodyPr/>
        <a:lstStyle/>
        <a:p>
          <a:endParaRPr lang="en-US"/>
        </a:p>
      </dgm:t>
    </dgm:pt>
    <dgm:pt modelId="{54FAF13B-508F-492D-ACD4-481E278D0954}" type="sibTrans" cxnId="{2FBEBA99-0830-49E9-97DA-2935FD59530C}">
      <dgm:prSet/>
      <dgm:spPr/>
      <dgm:t>
        <a:bodyPr/>
        <a:lstStyle/>
        <a:p>
          <a:endParaRPr lang="en-US"/>
        </a:p>
      </dgm:t>
    </dgm:pt>
    <dgm:pt modelId="{4BD2AFF8-EB1B-4ECF-9FE5-672AE4BFDF5D}">
      <dgm:prSet/>
      <dgm:spPr/>
      <dgm:t>
        <a:bodyPr/>
        <a:lstStyle/>
        <a:p>
          <a:r>
            <a:rPr lang="en-GB" baseline="0"/>
            <a:t>Familial granulomatous disorder characterised by early-onset chronic granulomatous arthritis, uveitis and rash appeared simultaneously.</a:t>
          </a:r>
          <a:endParaRPr lang="en-US"/>
        </a:p>
      </dgm:t>
    </dgm:pt>
    <dgm:pt modelId="{CD8DCBAC-114C-4948-8C79-4E372B5DFE98}" type="parTrans" cxnId="{C9E39FE4-D8F6-4B0C-861E-BF18EFB10D68}">
      <dgm:prSet/>
      <dgm:spPr/>
      <dgm:t>
        <a:bodyPr/>
        <a:lstStyle/>
        <a:p>
          <a:endParaRPr lang="en-US"/>
        </a:p>
      </dgm:t>
    </dgm:pt>
    <dgm:pt modelId="{F5F01BDF-B8DD-4DBC-8DD2-9F4B68457092}" type="sibTrans" cxnId="{C9E39FE4-D8F6-4B0C-861E-BF18EFB10D68}">
      <dgm:prSet/>
      <dgm:spPr/>
      <dgm:t>
        <a:bodyPr/>
        <a:lstStyle/>
        <a:p>
          <a:endParaRPr lang="en-US"/>
        </a:p>
      </dgm:t>
    </dgm:pt>
    <dgm:pt modelId="{7536AD6B-5A2E-45B7-BC30-C42A6764D66E}">
      <dgm:prSet/>
      <dgm:spPr/>
      <dgm:t>
        <a:bodyPr/>
        <a:lstStyle/>
        <a:p>
          <a:r>
            <a:rPr lang="en-GB" baseline="0"/>
            <a:t>Early-onset sarcoidosis.</a:t>
          </a:r>
          <a:endParaRPr lang="en-US"/>
        </a:p>
      </dgm:t>
    </dgm:pt>
    <dgm:pt modelId="{FB8A3C44-2B14-432E-B69D-783C8D89D543}" type="parTrans" cxnId="{9713F4BE-06A0-486D-8E00-2CEF9A27D1C8}">
      <dgm:prSet/>
      <dgm:spPr/>
      <dgm:t>
        <a:bodyPr/>
        <a:lstStyle/>
        <a:p>
          <a:endParaRPr lang="en-US"/>
        </a:p>
      </dgm:t>
    </dgm:pt>
    <dgm:pt modelId="{EAF2EB7C-85AE-4F4E-B4A6-711C66F9C513}" type="sibTrans" cxnId="{9713F4BE-06A0-486D-8E00-2CEF9A27D1C8}">
      <dgm:prSet/>
      <dgm:spPr/>
      <dgm:t>
        <a:bodyPr/>
        <a:lstStyle/>
        <a:p>
          <a:endParaRPr lang="en-US"/>
        </a:p>
      </dgm:t>
    </dgm:pt>
    <dgm:pt modelId="{28361D07-4895-4850-A298-A91E2BFFA4AD}">
      <dgm:prSet/>
      <dgm:spPr/>
      <dgm:t>
        <a:bodyPr/>
        <a:lstStyle/>
        <a:p>
          <a:r>
            <a:rPr lang="en-GB" baseline="0"/>
            <a:t>Confirmed by detecting mutations in the NOD2 (CARD15) gene.</a:t>
          </a:r>
          <a:endParaRPr lang="en-US"/>
        </a:p>
      </dgm:t>
    </dgm:pt>
    <dgm:pt modelId="{0816D983-F64F-413B-AF51-84044BE6FE16}" type="parTrans" cxnId="{3EB57E41-4A04-4571-B4CA-784207F49606}">
      <dgm:prSet/>
      <dgm:spPr/>
      <dgm:t>
        <a:bodyPr/>
        <a:lstStyle/>
        <a:p>
          <a:endParaRPr lang="en-US"/>
        </a:p>
      </dgm:t>
    </dgm:pt>
    <dgm:pt modelId="{600F4BC2-C96F-468E-A92F-E8789C912FE0}" type="sibTrans" cxnId="{3EB57E41-4A04-4571-B4CA-784207F49606}">
      <dgm:prSet/>
      <dgm:spPr/>
      <dgm:t>
        <a:bodyPr/>
        <a:lstStyle/>
        <a:p>
          <a:endParaRPr lang="en-US"/>
        </a:p>
      </dgm:t>
    </dgm:pt>
    <dgm:pt modelId="{8DA9CC23-009C-485D-BFFC-F0EAAD4DD89C}" type="pres">
      <dgm:prSet presAssocID="{887160BC-11CF-4880-ADDC-90BFDC9A3AB9}" presName="linear" presStyleCnt="0">
        <dgm:presLayoutVars>
          <dgm:animLvl val="lvl"/>
          <dgm:resizeHandles val="exact"/>
        </dgm:presLayoutVars>
      </dgm:prSet>
      <dgm:spPr/>
    </dgm:pt>
    <dgm:pt modelId="{B3C487AF-4A94-489B-A313-ED0A72CE7E47}" type="pres">
      <dgm:prSet presAssocID="{8CA243CB-96AF-4EE2-BF67-7F0EDCBFBFB3}" presName="parentText" presStyleLbl="node1" presStyleIdx="0" presStyleCnt="5">
        <dgm:presLayoutVars>
          <dgm:chMax val="0"/>
          <dgm:bulletEnabled val="1"/>
        </dgm:presLayoutVars>
      </dgm:prSet>
      <dgm:spPr/>
    </dgm:pt>
    <dgm:pt modelId="{8F5F7AA6-AEE0-4E6B-880B-9EAE02E75ACB}" type="pres">
      <dgm:prSet presAssocID="{73B4D4FC-A26C-40DF-9E0C-6CD1656687C8}" presName="spacer" presStyleCnt="0"/>
      <dgm:spPr/>
    </dgm:pt>
    <dgm:pt modelId="{4BD8B028-7784-449C-AFBE-33906F427A63}" type="pres">
      <dgm:prSet presAssocID="{672F5142-30DC-4BCA-BD7F-8E41DFD40084}" presName="parentText" presStyleLbl="node1" presStyleIdx="1" presStyleCnt="5">
        <dgm:presLayoutVars>
          <dgm:chMax val="0"/>
          <dgm:bulletEnabled val="1"/>
        </dgm:presLayoutVars>
      </dgm:prSet>
      <dgm:spPr/>
    </dgm:pt>
    <dgm:pt modelId="{C05F5AB2-9636-4A9C-864D-32A557456D3F}" type="pres">
      <dgm:prSet presAssocID="{54FAF13B-508F-492D-ACD4-481E278D0954}" presName="spacer" presStyleCnt="0"/>
      <dgm:spPr/>
    </dgm:pt>
    <dgm:pt modelId="{991B2CAD-38C1-4893-B0B3-CD46F561E609}" type="pres">
      <dgm:prSet presAssocID="{4BD2AFF8-EB1B-4ECF-9FE5-672AE4BFDF5D}" presName="parentText" presStyleLbl="node1" presStyleIdx="2" presStyleCnt="5">
        <dgm:presLayoutVars>
          <dgm:chMax val="0"/>
          <dgm:bulletEnabled val="1"/>
        </dgm:presLayoutVars>
      </dgm:prSet>
      <dgm:spPr/>
    </dgm:pt>
    <dgm:pt modelId="{02A0F33B-0B66-4E5C-A25E-98E0CCAF2F52}" type="pres">
      <dgm:prSet presAssocID="{F5F01BDF-B8DD-4DBC-8DD2-9F4B68457092}" presName="spacer" presStyleCnt="0"/>
      <dgm:spPr/>
    </dgm:pt>
    <dgm:pt modelId="{663B8E4A-BE60-4B0F-A9C5-8F11FE301A6E}" type="pres">
      <dgm:prSet presAssocID="{7536AD6B-5A2E-45B7-BC30-C42A6764D66E}" presName="parentText" presStyleLbl="node1" presStyleIdx="3" presStyleCnt="5">
        <dgm:presLayoutVars>
          <dgm:chMax val="0"/>
          <dgm:bulletEnabled val="1"/>
        </dgm:presLayoutVars>
      </dgm:prSet>
      <dgm:spPr/>
    </dgm:pt>
    <dgm:pt modelId="{05111B8B-2D70-43E4-AE98-05D994592B13}" type="pres">
      <dgm:prSet presAssocID="{EAF2EB7C-85AE-4F4E-B4A6-711C66F9C513}" presName="spacer" presStyleCnt="0"/>
      <dgm:spPr/>
    </dgm:pt>
    <dgm:pt modelId="{9F67A84F-1380-445F-8DB0-8112CD215B2A}" type="pres">
      <dgm:prSet presAssocID="{28361D07-4895-4850-A298-A91E2BFFA4AD}" presName="parentText" presStyleLbl="node1" presStyleIdx="4" presStyleCnt="5">
        <dgm:presLayoutVars>
          <dgm:chMax val="0"/>
          <dgm:bulletEnabled val="1"/>
        </dgm:presLayoutVars>
      </dgm:prSet>
      <dgm:spPr/>
    </dgm:pt>
  </dgm:ptLst>
  <dgm:cxnLst>
    <dgm:cxn modelId="{942CDB33-E7C3-4663-BD70-6A83023E16A6}" type="presOf" srcId="{887160BC-11CF-4880-ADDC-90BFDC9A3AB9}" destId="{8DA9CC23-009C-485D-BFFC-F0EAAD4DD89C}" srcOrd="0" destOrd="0" presId="urn:microsoft.com/office/officeart/2005/8/layout/vList2"/>
    <dgm:cxn modelId="{3EB57E41-4A04-4571-B4CA-784207F49606}" srcId="{887160BC-11CF-4880-ADDC-90BFDC9A3AB9}" destId="{28361D07-4895-4850-A298-A91E2BFFA4AD}" srcOrd="4" destOrd="0" parTransId="{0816D983-F64F-413B-AF51-84044BE6FE16}" sibTransId="{600F4BC2-C96F-468E-A92F-E8789C912FE0}"/>
    <dgm:cxn modelId="{67D92944-E9D5-40A1-B8C1-0DFA3731AEF0}" type="presOf" srcId="{28361D07-4895-4850-A298-A91E2BFFA4AD}" destId="{9F67A84F-1380-445F-8DB0-8112CD215B2A}" srcOrd="0" destOrd="0" presId="urn:microsoft.com/office/officeart/2005/8/layout/vList2"/>
    <dgm:cxn modelId="{CF6F7147-0136-4C02-8B83-1C1F8350FF87}" type="presOf" srcId="{4BD2AFF8-EB1B-4ECF-9FE5-672AE4BFDF5D}" destId="{991B2CAD-38C1-4893-B0B3-CD46F561E609}" srcOrd="0" destOrd="0" presId="urn:microsoft.com/office/officeart/2005/8/layout/vList2"/>
    <dgm:cxn modelId="{C44EA96F-D061-4785-828A-06271FABB087}" srcId="{887160BC-11CF-4880-ADDC-90BFDC9A3AB9}" destId="{8CA243CB-96AF-4EE2-BF67-7F0EDCBFBFB3}" srcOrd="0" destOrd="0" parTransId="{8F83593A-E1A9-4D8D-BD8E-DE3BD23BD11E}" sibTransId="{73B4D4FC-A26C-40DF-9E0C-6CD1656687C8}"/>
    <dgm:cxn modelId="{9CDAEE77-ED11-4F6C-9737-47020F4E7807}" type="presOf" srcId="{672F5142-30DC-4BCA-BD7F-8E41DFD40084}" destId="{4BD8B028-7784-449C-AFBE-33906F427A63}" srcOrd="0" destOrd="0" presId="urn:microsoft.com/office/officeart/2005/8/layout/vList2"/>
    <dgm:cxn modelId="{D2F5027C-36A6-4B16-A70C-ADB25183FB0E}" type="presOf" srcId="{7536AD6B-5A2E-45B7-BC30-C42A6764D66E}" destId="{663B8E4A-BE60-4B0F-A9C5-8F11FE301A6E}" srcOrd="0" destOrd="0" presId="urn:microsoft.com/office/officeart/2005/8/layout/vList2"/>
    <dgm:cxn modelId="{2FBEBA99-0830-49E9-97DA-2935FD59530C}" srcId="{887160BC-11CF-4880-ADDC-90BFDC9A3AB9}" destId="{672F5142-30DC-4BCA-BD7F-8E41DFD40084}" srcOrd="1" destOrd="0" parTransId="{BD0C8A3D-F01D-45B7-AF45-037FFAEF6694}" sibTransId="{54FAF13B-508F-492D-ACD4-481E278D0954}"/>
    <dgm:cxn modelId="{B47C03B8-B36D-4CD1-906E-1455CF2063E2}" type="presOf" srcId="{8CA243CB-96AF-4EE2-BF67-7F0EDCBFBFB3}" destId="{B3C487AF-4A94-489B-A313-ED0A72CE7E47}" srcOrd="0" destOrd="0" presId="urn:microsoft.com/office/officeart/2005/8/layout/vList2"/>
    <dgm:cxn modelId="{9713F4BE-06A0-486D-8E00-2CEF9A27D1C8}" srcId="{887160BC-11CF-4880-ADDC-90BFDC9A3AB9}" destId="{7536AD6B-5A2E-45B7-BC30-C42A6764D66E}" srcOrd="3" destOrd="0" parTransId="{FB8A3C44-2B14-432E-B69D-783C8D89D543}" sibTransId="{EAF2EB7C-85AE-4F4E-B4A6-711C66F9C513}"/>
    <dgm:cxn modelId="{C9E39FE4-D8F6-4B0C-861E-BF18EFB10D68}" srcId="{887160BC-11CF-4880-ADDC-90BFDC9A3AB9}" destId="{4BD2AFF8-EB1B-4ECF-9FE5-672AE4BFDF5D}" srcOrd="2" destOrd="0" parTransId="{CD8DCBAC-114C-4948-8C79-4E372B5DFE98}" sibTransId="{F5F01BDF-B8DD-4DBC-8DD2-9F4B68457092}"/>
    <dgm:cxn modelId="{B3F1301B-E3A4-41F6-9718-C1797ABCF626}" type="presParOf" srcId="{8DA9CC23-009C-485D-BFFC-F0EAAD4DD89C}" destId="{B3C487AF-4A94-489B-A313-ED0A72CE7E47}" srcOrd="0" destOrd="0" presId="urn:microsoft.com/office/officeart/2005/8/layout/vList2"/>
    <dgm:cxn modelId="{1F6FFFE5-57E6-4CB4-A931-2C55B55EB444}" type="presParOf" srcId="{8DA9CC23-009C-485D-BFFC-F0EAAD4DD89C}" destId="{8F5F7AA6-AEE0-4E6B-880B-9EAE02E75ACB}" srcOrd="1" destOrd="0" presId="urn:microsoft.com/office/officeart/2005/8/layout/vList2"/>
    <dgm:cxn modelId="{3C9E4346-EBF7-45F1-802D-B74FB554F6A7}" type="presParOf" srcId="{8DA9CC23-009C-485D-BFFC-F0EAAD4DD89C}" destId="{4BD8B028-7784-449C-AFBE-33906F427A63}" srcOrd="2" destOrd="0" presId="urn:microsoft.com/office/officeart/2005/8/layout/vList2"/>
    <dgm:cxn modelId="{864EF787-68AD-49FF-A2C7-1784FF4BEEAF}" type="presParOf" srcId="{8DA9CC23-009C-485D-BFFC-F0EAAD4DD89C}" destId="{C05F5AB2-9636-4A9C-864D-32A557456D3F}" srcOrd="3" destOrd="0" presId="urn:microsoft.com/office/officeart/2005/8/layout/vList2"/>
    <dgm:cxn modelId="{F4BCD863-43D9-4DC2-A440-19F1A2D7CD2A}" type="presParOf" srcId="{8DA9CC23-009C-485D-BFFC-F0EAAD4DD89C}" destId="{991B2CAD-38C1-4893-B0B3-CD46F561E609}" srcOrd="4" destOrd="0" presId="urn:microsoft.com/office/officeart/2005/8/layout/vList2"/>
    <dgm:cxn modelId="{727388FF-EBDC-4AB4-A46C-C2C513A82243}" type="presParOf" srcId="{8DA9CC23-009C-485D-BFFC-F0EAAD4DD89C}" destId="{02A0F33B-0B66-4E5C-A25E-98E0CCAF2F52}" srcOrd="5" destOrd="0" presId="urn:microsoft.com/office/officeart/2005/8/layout/vList2"/>
    <dgm:cxn modelId="{A53D1DD6-54E4-4292-A8F5-16B5BE6D0185}" type="presParOf" srcId="{8DA9CC23-009C-485D-BFFC-F0EAAD4DD89C}" destId="{663B8E4A-BE60-4B0F-A9C5-8F11FE301A6E}" srcOrd="6" destOrd="0" presId="urn:microsoft.com/office/officeart/2005/8/layout/vList2"/>
    <dgm:cxn modelId="{9B8FAEA3-2C05-4CE6-AEEB-47123462DEE1}" type="presParOf" srcId="{8DA9CC23-009C-485D-BFFC-F0EAAD4DD89C}" destId="{05111B8B-2D70-43E4-AE98-05D994592B13}" srcOrd="7" destOrd="0" presId="urn:microsoft.com/office/officeart/2005/8/layout/vList2"/>
    <dgm:cxn modelId="{0BA54778-8790-438E-89D1-A7B26CDEABB4}" type="presParOf" srcId="{8DA9CC23-009C-485D-BFFC-F0EAAD4DD89C}" destId="{9F67A84F-1380-445F-8DB0-8112CD215B2A}"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FCE8D81-3D31-4B08-904A-ED2CDCCAC933}"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0C5B48C0-F673-4512-84C9-58ECB830484A}">
      <dgm:prSet/>
      <dgm:spPr/>
      <dgm:t>
        <a:bodyPr/>
        <a:lstStyle/>
        <a:p>
          <a:r>
            <a:rPr lang="en-GB" baseline="0"/>
            <a:t>NOD2 is a member of a family of pattern recognition receptors involved in innate immune defence against invading pathogens.</a:t>
          </a:r>
          <a:endParaRPr lang="en-US"/>
        </a:p>
      </dgm:t>
    </dgm:pt>
    <dgm:pt modelId="{22C6314B-F090-4342-A959-4DEBEB66DA3E}" type="parTrans" cxnId="{72355802-A2D0-43B7-97FB-1BEBE3EB91C6}">
      <dgm:prSet/>
      <dgm:spPr/>
      <dgm:t>
        <a:bodyPr/>
        <a:lstStyle/>
        <a:p>
          <a:endParaRPr lang="en-US"/>
        </a:p>
      </dgm:t>
    </dgm:pt>
    <dgm:pt modelId="{1D9FE40B-4C33-4818-B134-E7FC1D326A93}" type="sibTrans" cxnId="{72355802-A2D0-43B7-97FB-1BEBE3EB91C6}">
      <dgm:prSet/>
      <dgm:spPr/>
      <dgm:t>
        <a:bodyPr/>
        <a:lstStyle/>
        <a:p>
          <a:endParaRPr lang="en-US"/>
        </a:p>
      </dgm:t>
    </dgm:pt>
    <dgm:pt modelId="{BB642217-E864-446A-A6D9-EFD6405414F0}">
      <dgm:prSet/>
      <dgm:spPr/>
      <dgm:t>
        <a:bodyPr/>
        <a:lstStyle/>
        <a:p>
          <a:r>
            <a:rPr lang="en-GB" baseline="0"/>
            <a:t>Mutations responsible for this disorder confer gain of function.</a:t>
          </a:r>
          <a:endParaRPr lang="en-US"/>
        </a:p>
      </dgm:t>
    </dgm:pt>
    <dgm:pt modelId="{913EBB0D-0EFC-48E9-9074-6FB8E9F08648}" type="parTrans" cxnId="{10BB1F4F-BCDD-42C9-B027-8585BEE22D3E}">
      <dgm:prSet/>
      <dgm:spPr/>
      <dgm:t>
        <a:bodyPr/>
        <a:lstStyle/>
        <a:p>
          <a:endParaRPr lang="en-US"/>
        </a:p>
      </dgm:t>
    </dgm:pt>
    <dgm:pt modelId="{5CCBF6B7-9818-4E5A-9797-38C2154E71F5}" type="sibTrans" cxnId="{10BB1F4F-BCDD-42C9-B027-8585BEE22D3E}">
      <dgm:prSet/>
      <dgm:spPr/>
      <dgm:t>
        <a:bodyPr/>
        <a:lstStyle/>
        <a:p>
          <a:endParaRPr lang="en-US"/>
        </a:p>
      </dgm:t>
    </dgm:pt>
    <dgm:pt modelId="{770018E1-AEC6-477D-BBB2-0CA2CBD9AD9A}">
      <dgm:prSet/>
      <dgm:spPr/>
      <dgm:t>
        <a:bodyPr/>
        <a:lstStyle/>
        <a:p>
          <a:r>
            <a:rPr lang="en-GB" baseline="0"/>
            <a:t>promoting inflammation and ultimately increasing activation of NFκB and release of a range of inflammatory cytokines including IL-1β, IL-6 and IFN gamma( key mediator of the disease).</a:t>
          </a:r>
          <a:endParaRPr lang="en-US"/>
        </a:p>
      </dgm:t>
    </dgm:pt>
    <dgm:pt modelId="{EA588155-E846-4345-8E72-1EF56C118462}" type="parTrans" cxnId="{56D66034-BE29-4A59-A2A9-A1B98E32C811}">
      <dgm:prSet/>
      <dgm:spPr/>
      <dgm:t>
        <a:bodyPr/>
        <a:lstStyle/>
        <a:p>
          <a:endParaRPr lang="en-US"/>
        </a:p>
      </dgm:t>
    </dgm:pt>
    <dgm:pt modelId="{F080293A-D4E4-463F-B1ED-E71E381452A8}" type="sibTrans" cxnId="{56D66034-BE29-4A59-A2A9-A1B98E32C811}">
      <dgm:prSet/>
      <dgm:spPr/>
      <dgm:t>
        <a:bodyPr/>
        <a:lstStyle/>
        <a:p>
          <a:endParaRPr lang="en-US"/>
        </a:p>
      </dgm:t>
    </dgm:pt>
    <dgm:pt modelId="{E1CD9DD2-E025-4FD2-8664-3DC90122EF35}" type="pres">
      <dgm:prSet presAssocID="{9FCE8D81-3D31-4B08-904A-ED2CDCCAC933}" presName="outerComposite" presStyleCnt="0">
        <dgm:presLayoutVars>
          <dgm:chMax val="5"/>
          <dgm:dir/>
          <dgm:resizeHandles val="exact"/>
        </dgm:presLayoutVars>
      </dgm:prSet>
      <dgm:spPr/>
    </dgm:pt>
    <dgm:pt modelId="{EAFFA615-CB7B-4C0C-9698-F2216DDBAE6A}" type="pres">
      <dgm:prSet presAssocID="{9FCE8D81-3D31-4B08-904A-ED2CDCCAC933}" presName="dummyMaxCanvas" presStyleCnt="0">
        <dgm:presLayoutVars/>
      </dgm:prSet>
      <dgm:spPr/>
    </dgm:pt>
    <dgm:pt modelId="{EAFBCD05-C4C1-4806-A427-A3F440332785}" type="pres">
      <dgm:prSet presAssocID="{9FCE8D81-3D31-4B08-904A-ED2CDCCAC933}" presName="ThreeNodes_1" presStyleLbl="node1" presStyleIdx="0" presStyleCnt="3">
        <dgm:presLayoutVars>
          <dgm:bulletEnabled val="1"/>
        </dgm:presLayoutVars>
      </dgm:prSet>
      <dgm:spPr/>
    </dgm:pt>
    <dgm:pt modelId="{F6981FE2-4D18-463A-87C3-B006DDC13AC1}" type="pres">
      <dgm:prSet presAssocID="{9FCE8D81-3D31-4B08-904A-ED2CDCCAC933}" presName="ThreeNodes_2" presStyleLbl="node1" presStyleIdx="1" presStyleCnt="3">
        <dgm:presLayoutVars>
          <dgm:bulletEnabled val="1"/>
        </dgm:presLayoutVars>
      </dgm:prSet>
      <dgm:spPr/>
    </dgm:pt>
    <dgm:pt modelId="{D4CB2A2A-608C-4496-935B-34F5424109B8}" type="pres">
      <dgm:prSet presAssocID="{9FCE8D81-3D31-4B08-904A-ED2CDCCAC933}" presName="ThreeNodes_3" presStyleLbl="node1" presStyleIdx="2" presStyleCnt="3">
        <dgm:presLayoutVars>
          <dgm:bulletEnabled val="1"/>
        </dgm:presLayoutVars>
      </dgm:prSet>
      <dgm:spPr/>
    </dgm:pt>
    <dgm:pt modelId="{F71D396E-A1D0-4B53-951E-D7674C6E252B}" type="pres">
      <dgm:prSet presAssocID="{9FCE8D81-3D31-4B08-904A-ED2CDCCAC933}" presName="ThreeConn_1-2" presStyleLbl="fgAccFollowNode1" presStyleIdx="0" presStyleCnt="2">
        <dgm:presLayoutVars>
          <dgm:bulletEnabled val="1"/>
        </dgm:presLayoutVars>
      </dgm:prSet>
      <dgm:spPr/>
    </dgm:pt>
    <dgm:pt modelId="{FCE077FF-DAA4-4D36-90B4-8D1AC6A5BD34}" type="pres">
      <dgm:prSet presAssocID="{9FCE8D81-3D31-4B08-904A-ED2CDCCAC933}" presName="ThreeConn_2-3" presStyleLbl="fgAccFollowNode1" presStyleIdx="1" presStyleCnt="2">
        <dgm:presLayoutVars>
          <dgm:bulletEnabled val="1"/>
        </dgm:presLayoutVars>
      </dgm:prSet>
      <dgm:spPr/>
    </dgm:pt>
    <dgm:pt modelId="{40CAF9E8-15B4-4655-AA6B-BAC7C570DA1C}" type="pres">
      <dgm:prSet presAssocID="{9FCE8D81-3D31-4B08-904A-ED2CDCCAC933}" presName="ThreeNodes_1_text" presStyleLbl="node1" presStyleIdx="2" presStyleCnt="3">
        <dgm:presLayoutVars>
          <dgm:bulletEnabled val="1"/>
        </dgm:presLayoutVars>
      </dgm:prSet>
      <dgm:spPr/>
    </dgm:pt>
    <dgm:pt modelId="{4E179825-ABB1-48BD-88EB-A18F90372909}" type="pres">
      <dgm:prSet presAssocID="{9FCE8D81-3D31-4B08-904A-ED2CDCCAC933}" presName="ThreeNodes_2_text" presStyleLbl="node1" presStyleIdx="2" presStyleCnt="3">
        <dgm:presLayoutVars>
          <dgm:bulletEnabled val="1"/>
        </dgm:presLayoutVars>
      </dgm:prSet>
      <dgm:spPr/>
    </dgm:pt>
    <dgm:pt modelId="{DB1464E2-7983-49CF-ABCB-324D15D5A41A}" type="pres">
      <dgm:prSet presAssocID="{9FCE8D81-3D31-4B08-904A-ED2CDCCAC933}" presName="ThreeNodes_3_text" presStyleLbl="node1" presStyleIdx="2" presStyleCnt="3">
        <dgm:presLayoutVars>
          <dgm:bulletEnabled val="1"/>
        </dgm:presLayoutVars>
      </dgm:prSet>
      <dgm:spPr/>
    </dgm:pt>
  </dgm:ptLst>
  <dgm:cxnLst>
    <dgm:cxn modelId="{72355802-A2D0-43B7-97FB-1BEBE3EB91C6}" srcId="{9FCE8D81-3D31-4B08-904A-ED2CDCCAC933}" destId="{0C5B48C0-F673-4512-84C9-58ECB830484A}" srcOrd="0" destOrd="0" parTransId="{22C6314B-F090-4342-A959-4DEBEB66DA3E}" sibTransId="{1D9FE40B-4C33-4818-B134-E7FC1D326A93}"/>
    <dgm:cxn modelId="{320ADA04-AAA3-439A-8433-98B355468F7A}" type="presOf" srcId="{0C5B48C0-F673-4512-84C9-58ECB830484A}" destId="{40CAF9E8-15B4-4655-AA6B-BAC7C570DA1C}" srcOrd="1" destOrd="0" presId="urn:microsoft.com/office/officeart/2005/8/layout/vProcess5"/>
    <dgm:cxn modelId="{F93A842C-2F16-4EBB-9654-ED8E0777F25B}" type="presOf" srcId="{BB642217-E864-446A-A6D9-EFD6405414F0}" destId="{F6981FE2-4D18-463A-87C3-B006DDC13AC1}" srcOrd="0" destOrd="0" presId="urn:microsoft.com/office/officeart/2005/8/layout/vProcess5"/>
    <dgm:cxn modelId="{56D66034-BE29-4A59-A2A9-A1B98E32C811}" srcId="{9FCE8D81-3D31-4B08-904A-ED2CDCCAC933}" destId="{770018E1-AEC6-477D-BBB2-0CA2CBD9AD9A}" srcOrd="2" destOrd="0" parTransId="{EA588155-E846-4345-8E72-1EF56C118462}" sibTransId="{F080293A-D4E4-463F-B1ED-E71E381452A8}"/>
    <dgm:cxn modelId="{10BB1F4F-BCDD-42C9-B027-8585BEE22D3E}" srcId="{9FCE8D81-3D31-4B08-904A-ED2CDCCAC933}" destId="{BB642217-E864-446A-A6D9-EFD6405414F0}" srcOrd="1" destOrd="0" parTransId="{913EBB0D-0EFC-48E9-9074-6FB8E9F08648}" sibTransId="{5CCBF6B7-9818-4E5A-9797-38C2154E71F5}"/>
    <dgm:cxn modelId="{2413A482-CEC8-4703-9D8D-86013AA8507D}" type="presOf" srcId="{770018E1-AEC6-477D-BBB2-0CA2CBD9AD9A}" destId="{DB1464E2-7983-49CF-ABCB-324D15D5A41A}" srcOrd="1" destOrd="0" presId="urn:microsoft.com/office/officeart/2005/8/layout/vProcess5"/>
    <dgm:cxn modelId="{FF95788D-F19F-4C2C-BCBF-916D47FB1169}" type="presOf" srcId="{1D9FE40B-4C33-4818-B134-E7FC1D326A93}" destId="{F71D396E-A1D0-4B53-951E-D7674C6E252B}" srcOrd="0" destOrd="0" presId="urn:microsoft.com/office/officeart/2005/8/layout/vProcess5"/>
    <dgm:cxn modelId="{9201B48F-CC42-45F9-A989-EEC0E9FE9DED}" type="presOf" srcId="{5CCBF6B7-9818-4E5A-9797-38C2154E71F5}" destId="{FCE077FF-DAA4-4D36-90B4-8D1AC6A5BD34}" srcOrd="0" destOrd="0" presId="urn:microsoft.com/office/officeart/2005/8/layout/vProcess5"/>
    <dgm:cxn modelId="{D435ABA5-B5B4-4DA8-9D0D-623C1D06891B}" type="presOf" srcId="{770018E1-AEC6-477D-BBB2-0CA2CBD9AD9A}" destId="{D4CB2A2A-608C-4496-935B-34F5424109B8}" srcOrd="0" destOrd="0" presId="urn:microsoft.com/office/officeart/2005/8/layout/vProcess5"/>
    <dgm:cxn modelId="{CD75EDA5-7BB7-4581-BE72-12435EE6A809}" type="presOf" srcId="{BB642217-E864-446A-A6D9-EFD6405414F0}" destId="{4E179825-ABB1-48BD-88EB-A18F90372909}" srcOrd="1" destOrd="0" presId="urn:microsoft.com/office/officeart/2005/8/layout/vProcess5"/>
    <dgm:cxn modelId="{C2DDF3A7-73A9-4067-A9A3-F0774031DB88}" type="presOf" srcId="{9FCE8D81-3D31-4B08-904A-ED2CDCCAC933}" destId="{E1CD9DD2-E025-4FD2-8664-3DC90122EF35}" srcOrd="0" destOrd="0" presId="urn:microsoft.com/office/officeart/2005/8/layout/vProcess5"/>
    <dgm:cxn modelId="{9FD991AF-C529-4B05-AB11-3705868B6BCE}" type="presOf" srcId="{0C5B48C0-F673-4512-84C9-58ECB830484A}" destId="{EAFBCD05-C4C1-4806-A427-A3F440332785}" srcOrd="0" destOrd="0" presId="urn:microsoft.com/office/officeart/2005/8/layout/vProcess5"/>
    <dgm:cxn modelId="{1123A02E-1C89-4500-9EBE-35EF2E740A6A}" type="presParOf" srcId="{E1CD9DD2-E025-4FD2-8664-3DC90122EF35}" destId="{EAFFA615-CB7B-4C0C-9698-F2216DDBAE6A}" srcOrd="0" destOrd="0" presId="urn:microsoft.com/office/officeart/2005/8/layout/vProcess5"/>
    <dgm:cxn modelId="{B3644973-DCC5-4830-8099-0CD4989F87F1}" type="presParOf" srcId="{E1CD9DD2-E025-4FD2-8664-3DC90122EF35}" destId="{EAFBCD05-C4C1-4806-A427-A3F440332785}" srcOrd="1" destOrd="0" presId="urn:microsoft.com/office/officeart/2005/8/layout/vProcess5"/>
    <dgm:cxn modelId="{F096D98E-CF0B-4C05-82AF-310BD73D52E2}" type="presParOf" srcId="{E1CD9DD2-E025-4FD2-8664-3DC90122EF35}" destId="{F6981FE2-4D18-463A-87C3-B006DDC13AC1}" srcOrd="2" destOrd="0" presId="urn:microsoft.com/office/officeart/2005/8/layout/vProcess5"/>
    <dgm:cxn modelId="{1F7A940D-78C0-4B07-8E75-FF095C77761A}" type="presParOf" srcId="{E1CD9DD2-E025-4FD2-8664-3DC90122EF35}" destId="{D4CB2A2A-608C-4496-935B-34F5424109B8}" srcOrd="3" destOrd="0" presId="urn:microsoft.com/office/officeart/2005/8/layout/vProcess5"/>
    <dgm:cxn modelId="{08F11A56-7F55-41CD-B8BC-A279DE49409C}" type="presParOf" srcId="{E1CD9DD2-E025-4FD2-8664-3DC90122EF35}" destId="{F71D396E-A1D0-4B53-951E-D7674C6E252B}" srcOrd="4" destOrd="0" presId="urn:microsoft.com/office/officeart/2005/8/layout/vProcess5"/>
    <dgm:cxn modelId="{5BFA5095-F6FC-4E22-A37B-22D12F791B6D}" type="presParOf" srcId="{E1CD9DD2-E025-4FD2-8664-3DC90122EF35}" destId="{FCE077FF-DAA4-4D36-90B4-8D1AC6A5BD34}" srcOrd="5" destOrd="0" presId="urn:microsoft.com/office/officeart/2005/8/layout/vProcess5"/>
    <dgm:cxn modelId="{34664A33-868A-48A4-8854-84F5ACBA8D08}" type="presParOf" srcId="{E1CD9DD2-E025-4FD2-8664-3DC90122EF35}" destId="{40CAF9E8-15B4-4655-AA6B-BAC7C570DA1C}" srcOrd="6" destOrd="0" presId="urn:microsoft.com/office/officeart/2005/8/layout/vProcess5"/>
    <dgm:cxn modelId="{07A52155-5B0C-46BF-B7C1-A6A5267D5582}" type="presParOf" srcId="{E1CD9DD2-E025-4FD2-8664-3DC90122EF35}" destId="{4E179825-ABB1-48BD-88EB-A18F90372909}" srcOrd="7" destOrd="0" presId="urn:microsoft.com/office/officeart/2005/8/layout/vProcess5"/>
    <dgm:cxn modelId="{38743D20-D882-473D-BB56-E16B637098E4}" type="presParOf" srcId="{E1CD9DD2-E025-4FD2-8664-3DC90122EF35}" destId="{DB1464E2-7983-49CF-ABCB-324D15D5A41A}"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1811F0-C3C9-4CE6-BA75-80F84A25FDD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6A6B3BB-A6FA-4BBE-A421-009D15623B9A}">
      <dgm:prSet/>
      <dgm:spPr/>
      <dgm:t>
        <a:bodyPr/>
        <a:lstStyle/>
        <a:p>
          <a:r>
            <a:rPr lang="en-GB" baseline="0" dirty="0"/>
            <a:t>Typically present in early childhood</a:t>
          </a:r>
          <a:endParaRPr lang="en-US" dirty="0"/>
        </a:p>
      </dgm:t>
    </dgm:pt>
    <dgm:pt modelId="{39189AAD-99CF-4771-805E-DF6A06E9EE3E}" type="parTrans" cxnId="{F10A5D52-7925-4024-9C7C-4B51687F76AB}">
      <dgm:prSet/>
      <dgm:spPr/>
      <dgm:t>
        <a:bodyPr/>
        <a:lstStyle/>
        <a:p>
          <a:endParaRPr lang="en-US"/>
        </a:p>
      </dgm:t>
    </dgm:pt>
    <dgm:pt modelId="{53543E41-11B4-4736-88F1-F95A6F1F4FDB}" type="sibTrans" cxnId="{F10A5D52-7925-4024-9C7C-4B51687F76AB}">
      <dgm:prSet/>
      <dgm:spPr/>
      <dgm:t>
        <a:bodyPr/>
        <a:lstStyle/>
        <a:p>
          <a:endParaRPr lang="en-US"/>
        </a:p>
      </dgm:t>
    </dgm:pt>
    <dgm:pt modelId="{7E43BDD4-7C9D-498E-92D8-E949A0C8C2B2}">
      <dgm:prSet/>
      <dgm:spPr/>
      <dgm:t>
        <a:bodyPr/>
        <a:lstStyle/>
        <a:p>
          <a:r>
            <a:rPr lang="en-GB" baseline="0" dirty="0">
              <a:latin typeface="Tw Cen MT" panose="020B0602020104020603"/>
            </a:rPr>
            <a:t>Characterised</a:t>
          </a:r>
          <a:r>
            <a:rPr lang="en-GB" baseline="0" dirty="0"/>
            <a:t> by unprovoked episodes of recurrent inflammation. </a:t>
          </a:r>
          <a:endParaRPr lang="en-US" dirty="0"/>
        </a:p>
      </dgm:t>
    </dgm:pt>
    <dgm:pt modelId="{2DFE30BC-DA72-42AE-9C0C-D6DC0EC27BBE}" type="parTrans" cxnId="{DDCB466F-92CE-45D6-A41A-B2F584EDDC91}">
      <dgm:prSet/>
      <dgm:spPr/>
      <dgm:t>
        <a:bodyPr/>
        <a:lstStyle/>
        <a:p>
          <a:endParaRPr lang="en-US"/>
        </a:p>
      </dgm:t>
    </dgm:pt>
    <dgm:pt modelId="{4AF4BDD8-1352-4F59-A4DC-3550CF6B5BE4}" type="sibTrans" cxnId="{DDCB466F-92CE-45D6-A41A-B2F584EDDC91}">
      <dgm:prSet/>
      <dgm:spPr/>
      <dgm:t>
        <a:bodyPr/>
        <a:lstStyle/>
        <a:p>
          <a:endParaRPr lang="en-US"/>
        </a:p>
      </dgm:t>
    </dgm:pt>
    <dgm:pt modelId="{8201EC24-D7E2-4F43-9652-2A030EBBC82D}">
      <dgm:prSet/>
      <dgm:spPr/>
      <dgm:t>
        <a:bodyPr/>
        <a:lstStyle/>
        <a:p>
          <a:r>
            <a:rPr lang="en-GB" baseline="0" dirty="0"/>
            <a:t>Inflammatory flares can occur in many organs, especially the skin, joints, eyes and serous membranes.</a:t>
          </a:r>
          <a:endParaRPr lang="en-US" dirty="0"/>
        </a:p>
      </dgm:t>
    </dgm:pt>
    <dgm:pt modelId="{BA6E637F-E507-4EF8-9868-E4A56AC5BDD5}" type="parTrans" cxnId="{38915548-5E2B-428A-9F54-FEDA8FAA7FC5}">
      <dgm:prSet/>
      <dgm:spPr/>
      <dgm:t>
        <a:bodyPr/>
        <a:lstStyle/>
        <a:p>
          <a:endParaRPr lang="en-US"/>
        </a:p>
      </dgm:t>
    </dgm:pt>
    <dgm:pt modelId="{4E83AA8E-6EF7-4BA3-866F-10F3D2479A2D}" type="sibTrans" cxnId="{38915548-5E2B-428A-9F54-FEDA8FAA7FC5}">
      <dgm:prSet/>
      <dgm:spPr/>
      <dgm:t>
        <a:bodyPr/>
        <a:lstStyle/>
        <a:p>
          <a:endParaRPr lang="en-US"/>
        </a:p>
      </dgm:t>
    </dgm:pt>
    <dgm:pt modelId="{2FEA4502-4F6C-4012-9731-23954042276A}">
      <dgm:prSet/>
      <dgm:spPr/>
      <dgm:t>
        <a:bodyPr/>
        <a:lstStyle/>
        <a:p>
          <a:r>
            <a:rPr lang="en-GB" baseline="0" dirty="0">
              <a:latin typeface="Tw Cen MT" panose="020B0602020104020603"/>
            </a:rPr>
            <a:t>Genetic</a:t>
          </a:r>
          <a:r>
            <a:rPr lang="en-GB" baseline="0" dirty="0"/>
            <a:t> abnormality predisposes the affected individual to activation of the innate immune system.</a:t>
          </a:r>
          <a:endParaRPr lang="en-US" dirty="0"/>
        </a:p>
      </dgm:t>
    </dgm:pt>
    <dgm:pt modelId="{36C54C6D-CCE2-4661-95BA-485C563B8292}" type="parTrans" cxnId="{5853DB02-DB76-4F1E-AC3D-B8A2BC2A8CEB}">
      <dgm:prSet/>
      <dgm:spPr/>
      <dgm:t>
        <a:bodyPr/>
        <a:lstStyle/>
        <a:p>
          <a:endParaRPr lang="en-US"/>
        </a:p>
      </dgm:t>
    </dgm:pt>
    <dgm:pt modelId="{A1517B23-9857-4FC5-A56F-7138FA99627B}" type="sibTrans" cxnId="{5853DB02-DB76-4F1E-AC3D-B8A2BC2A8CEB}">
      <dgm:prSet/>
      <dgm:spPr/>
      <dgm:t>
        <a:bodyPr/>
        <a:lstStyle/>
        <a:p>
          <a:endParaRPr lang="en-US"/>
        </a:p>
      </dgm:t>
    </dgm:pt>
    <dgm:pt modelId="{1E9B761D-A46A-42BF-94E6-38A4237E9DBA}">
      <dgm:prSet/>
      <dgm:spPr/>
      <dgm:t>
        <a:bodyPr/>
        <a:lstStyle/>
        <a:p>
          <a:r>
            <a:rPr lang="en-GB" baseline="0" dirty="0"/>
            <a:t>Markers of autoimmunity are absent.</a:t>
          </a:r>
          <a:endParaRPr lang="en-US" dirty="0"/>
        </a:p>
      </dgm:t>
    </dgm:pt>
    <dgm:pt modelId="{8F9B84D2-ACA3-4D61-9DFC-6855BCF122A9}" type="parTrans" cxnId="{7D8492E6-0BAB-4E4D-A143-001F327542FA}">
      <dgm:prSet/>
      <dgm:spPr/>
      <dgm:t>
        <a:bodyPr/>
        <a:lstStyle/>
        <a:p>
          <a:endParaRPr lang="en-US"/>
        </a:p>
      </dgm:t>
    </dgm:pt>
    <dgm:pt modelId="{2105DD18-DE4C-4806-91C8-A999DEEBAA85}" type="sibTrans" cxnId="{7D8492E6-0BAB-4E4D-A143-001F327542FA}">
      <dgm:prSet/>
      <dgm:spPr/>
      <dgm:t>
        <a:bodyPr/>
        <a:lstStyle/>
        <a:p>
          <a:endParaRPr lang="en-US"/>
        </a:p>
      </dgm:t>
    </dgm:pt>
    <dgm:pt modelId="{34B6B4C5-FDF6-4E13-A1A4-3D7E1B1C1BA8}" type="pres">
      <dgm:prSet presAssocID="{571811F0-C3C9-4CE6-BA75-80F84A25FDD6}" presName="linear" presStyleCnt="0">
        <dgm:presLayoutVars>
          <dgm:animLvl val="lvl"/>
          <dgm:resizeHandles val="exact"/>
        </dgm:presLayoutVars>
      </dgm:prSet>
      <dgm:spPr/>
    </dgm:pt>
    <dgm:pt modelId="{4868DC59-ED60-47C9-9CF8-6891A8AF1EC9}" type="pres">
      <dgm:prSet presAssocID="{66A6B3BB-A6FA-4BBE-A421-009D15623B9A}" presName="parentText" presStyleLbl="node1" presStyleIdx="0" presStyleCnt="5">
        <dgm:presLayoutVars>
          <dgm:chMax val="0"/>
          <dgm:bulletEnabled val="1"/>
        </dgm:presLayoutVars>
      </dgm:prSet>
      <dgm:spPr/>
    </dgm:pt>
    <dgm:pt modelId="{6C341884-4019-4052-B7BC-5BA783DAE5C4}" type="pres">
      <dgm:prSet presAssocID="{53543E41-11B4-4736-88F1-F95A6F1F4FDB}" presName="spacer" presStyleCnt="0"/>
      <dgm:spPr/>
    </dgm:pt>
    <dgm:pt modelId="{AD642633-D0DD-4FA9-B12F-73C91C939319}" type="pres">
      <dgm:prSet presAssocID="{7E43BDD4-7C9D-498E-92D8-E949A0C8C2B2}" presName="parentText" presStyleLbl="node1" presStyleIdx="1" presStyleCnt="5">
        <dgm:presLayoutVars>
          <dgm:chMax val="0"/>
          <dgm:bulletEnabled val="1"/>
        </dgm:presLayoutVars>
      </dgm:prSet>
      <dgm:spPr/>
    </dgm:pt>
    <dgm:pt modelId="{09FA2698-11BC-4525-AEC8-66884F09C0B3}" type="pres">
      <dgm:prSet presAssocID="{4AF4BDD8-1352-4F59-A4DC-3550CF6B5BE4}" presName="spacer" presStyleCnt="0"/>
      <dgm:spPr/>
    </dgm:pt>
    <dgm:pt modelId="{95CCE4C6-DF14-4A30-B3CF-C919E3F0394A}" type="pres">
      <dgm:prSet presAssocID="{8201EC24-D7E2-4F43-9652-2A030EBBC82D}" presName="parentText" presStyleLbl="node1" presStyleIdx="2" presStyleCnt="5">
        <dgm:presLayoutVars>
          <dgm:chMax val="0"/>
          <dgm:bulletEnabled val="1"/>
        </dgm:presLayoutVars>
      </dgm:prSet>
      <dgm:spPr/>
    </dgm:pt>
    <dgm:pt modelId="{8D912998-EA6E-4AD5-B905-A69A371D0994}" type="pres">
      <dgm:prSet presAssocID="{4E83AA8E-6EF7-4BA3-866F-10F3D2479A2D}" presName="spacer" presStyleCnt="0"/>
      <dgm:spPr/>
    </dgm:pt>
    <dgm:pt modelId="{03432EDC-5158-4308-82FE-337A3B8BFB62}" type="pres">
      <dgm:prSet presAssocID="{2FEA4502-4F6C-4012-9731-23954042276A}" presName="parentText" presStyleLbl="node1" presStyleIdx="3" presStyleCnt="5">
        <dgm:presLayoutVars>
          <dgm:chMax val="0"/>
          <dgm:bulletEnabled val="1"/>
        </dgm:presLayoutVars>
      </dgm:prSet>
      <dgm:spPr/>
    </dgm:pt>
    <dgm:pt modelId="{EEA6040C-C587-45C5-8F13-EDB8447D37E1}" type="pres">
      <dgm:prSet presAssocID="{A1517B23-9857-4FC5-A56F-7138FA99627B}" presName="spacer" presStyleCnt="0"/>
      <dgm:spPr/>
    </dgm:pt>
    <dgm:pt modelId="{70174638-DEED-4D44-8228-50BB934A0E1C}" type="pres">
      <dgm:prSet presAssocID="{1E9B761D-A46A-42BF-94E6-38A4237E9DBA}" presName="parentText" presStyleLbl="node1" presStyleIdx="4" presStyleCnt="5">
        <dgm:presLayoutVars>
          <dgm:chMax val="0"/>
          <dgm:bulletEnabled val="1"/>
        </dgm:presLayoutVars>
      </dgm:prSet>
      <dgm:spPr/>
    </dgm:pt>
  </dgm:ptLst>
  <dgm:cxnLst>
    <dgm:cxn modelId="{5853DB02-DB76-4F1E-AC3D-B8A2BC2A8CEB}" srcId="{571811F0-C3C9-4CE6-BA75-80F84A25FDD6}" destId="{2FEA4502-4F6C-4012-9731-23954042276A}" srcOrd="3" destOrd="0" parTransId="{36C54C6D-CCE2-4661-95BA-485C563B8292}" sibTransId="{A1517B23-9857-4FC5-A56F-7138FA99627B}"/>
    <dgm:cxn modelId="{1508891E-25C6-4C67-A30B-FE3CDD73136E}" type="presOf" srcId="{7E43BDD4-7C9D-498E-92D8-E949A0C8C2B2}" destId="{AD642633-D0DD-4FA9-B12F-73C91C939319}" srcOrd="0" destOrd="0" presId="urn:microsoft.com/office/officeart/2005/8/layout/vList2"/>
    <dgm:cxn modelId="{CA064A60-68BA-477D-9B06-D027D3C7A8A9}" type="presOf" srcId="{2FEA4502-4F6C-4012-9731-23954042276A}" destId="{03432EDC-5158-4308-82FE-337A3B8BFB62}" srcOrd="0" destOrd="0" presId="urn:microsoft.com/office/officeart/2005/8/layout/vList2"/>
    <dgm:cxn modelId="{90DB4766-FEAA-4F8A-99DA-97DBCCC90AF0}" type="presOf" srcId="{8201EC24-D7E2-4F43-9652-2A030EBBC82D}" destId="{95CCE4C6-DF14-4A30-B3CF-C919E3F0394A}" srcOrd="0" destOrd="0" presId="urn:microsoft.com/office/officeart/2005/8/layout/vList2"/>
    <dgm:cxn modelId="{38915548-5E2B-428A-9F54-FEDA8FAA7FC5}" srcId="{571811F0-C3C9-4CE6-BA75-80F84A25FDD6}" destId="{8201EC24-D7E2-4F43-9652-2A030EBBC82D}" srcOrd="2" destOrd="0" parTransId="{BA6E637F-E507-4EF8-9868-E4A56AC5BDD5}" sibTransId="{4E83AA8E-6EF7-4BA3-866F-10F3D2479A2D}"/>
    <dgm:cxn modelId="{08FB326D-2ECF-48EA-AD25-78B350C3CA1D}" type="presOf" srcId="{571811F0-C3C9-4CE6-BA75-80F84A25FDD6}" destId="{34B6B4C5-FDF6-4E13-A1A4-3D7E1B1C1BA8}" srcOrd="0" destOrd="0" presId="urn:microsoft.com/office/officeart/2005/8/layout/vList2"/>
    <dgm:cxn modelId="{DDCB466F-92CE-45D6-A41A-B2F584EDDC91}" srcId="{571811F0-C3C9-4CE6-BA75-80F84A25FDD6}" destId="{7E43BDD4-7C9D-498E-92D8-E949A0C8C2B2}" srcOrd="1" destOrd="0" parTransId="{2DFE30BC-DA72-42AE-9C0C-D6DC0EC27BBE}" sibTransId="{4AF4BDD8-1352-4F59-A4DC-3550CF6B5BE4}"/>
    <dgm:cxn modelId="{F10A5D52-7925-4024-9C7C-4B51687F76AB}" srcId="{571811F0-C3C9-4CE6-BA75-80F84A25FDD6}" destId="{66A6B3BB-A6FA-4BBE-A421-009D15623B9A}" srcOrd="0" destOrd="0" parTransId="{39189AAD-99CF-4771-805E-DF6A06E9EE3E}" sibTransId="{53543E41-11B4-4736-88F1-F95A6F1F4FDB}"/>
    <dgm:cxn modelId="{57D02CAC-BBBF-49A9-9209-6699A2B17A86}" type="presOf" srcId="{66A6B3BB-A6FA-4BBE-A421-009D15623B9A}" destId="{4868DC59-ED60-47C9-9CF8-6891A8AF1EC9}" srcOrd="0" destOrd="0" presId="urn:microsoft.com/office/officeart/2005/8/layout/vList2"/>
    <dgm:cxn modelId="{44E59DDD-A91B-4DEE-9497-C796B302FB5C}" type="presOf" srcId="{1E9B761D-A46A-42BF-94E6-38A4237E9DBA}" destId="{70174638-DEED-4D44-8228-50BB934A0E1C}" srcOrd="0" destOrd="0" presId="urn:microsoft.com/office/officeart/2005/8/layout/vList2"/>
    <dgm:cxn modelId="{7D8492E6-0BAB-4E4D-A143-001F327542FA}" srcId="{571811F0-C3C9-4CE6-BA75-80F84A25FDD6}" destId="{1E9B761D-A46A-42BF-94E6-38A4237E9DBA}" srcOrd="4" destOrd="0" parTransId="{8F9B84D2-ACA3-4D61-9DFC-6855BCF122A9}" sibTransId="{2105DD18-DE4C-4806-91C8-A999DEEBAA85}"/>
    <dgm:cxn modelId="{CE4DD157-9D34-4CCE-A117-A6485DD4CFE9}" type="presParOf" srcId="{34B6B4C5-FDF6-4E13-A1A4-3D7E1B1C1BA8}" destId="{4868DC59-ED60-47C9-9CF8-6891A8AF1EC9}" srcOrd="0" destOrd="0" presId="urn:microsoft.com/office/officeart/2005/8/layout/vList2"/>
    <dgm:cxn modelId="{AE8BE3D8-38B6-4E3B-9238-E36B918E12D3}" type="presParOf" srcId="{34B6B4C5-FDF6-4E13-A1A4-3D7E1B1C1BA8}" destId="{6C341884-4019-4052-B7BC-5BA783DAE5C4}" srcOrd="1" destOrd="0" presId="urn:microsoft.com/office/officeart/2005/8/layout/vList2"/>
    <dgm:cxn modelId="{B902995F-39AC-41FE-93EB-A4085B9096D8}" type="presParOf" srcId="{34B6B4C5-FDF6-4E13-A1A4-3D7E1B1C1BA8}" destId="{AD642633-D0DD-4FA9-B12F-73C91C939319}" srcOrd="2" destOrd="0" presId="urn:microsoft.com/office/officeart/2005/8/layout/vList2"/>
    <dgm:cxn modelId="{8DC87156-2E90-47AB-A713-9EB87C594890}" type="presParOf" srcId="{34B6B4C5-FDF6-4E13-A1A4-3D7E1B1C1BA8}" destId="{09FA2698-11BC-4525-AEC8-66884F09C0B3}" srcOrd="3" destOrd="0" presId="urn:microsoft.com/office/officeart/2005/8/layout/vList2"/>
    <dgm:cxn modelId="{B4291C1F-944E-4209-AFAB-9BACFAFB6D96}" type="presParOf" srcId="{34B6B4C5-FDF6-4E13-A1A4-3D7E1B1C1BA8}" destId="{95CCE4C6-DF14-4A30-B3CF-C919E3F0394A}" srcOrd="4" destOrd="0" presId="urn:microsoft.com/office/officeart/2005/8/layout/vList2"/>
    <dgm:cxn modelId="{527C828A-EE17-4B09-9A27-A288F9DB016E}" type="presParOf" srcId="{34B6B4C5-FDF6-4E13-A1A4-3D7E1B1C1BA8}" destId="{8D912998-EA6E-4AD5-B905-A69A371D0994}" srcOrd="5" destOrd="0" presId="urn:microsoft.com/office/officeart/2005/8/layout/vList2"/>
    <dgm:cxn modelId="{4A37B397-2D26-4F34-9636-FC9E1EC880CF}" type="presParOf" srcId="{34B6B4C5-FDF6-4E13-A1A4-3D7E1B1C1BA8}" destId="{03432EDC-5158-4308-82FE-337A3B8BFB62}" srcOrd="6" destOrd="0" presId="urn:microsoft.com/office/officeart/2005/8/layout/vList2"/>
    <dgm:cxn modelId="{0A96E56E-4358-4293-9CA4-60B80A7E90D6}" type="presParOf" srcId="{34B6B4C5-FDF6-4E13-A1A4-3D7E1B1C1BA8}" destId="{EEA6040C-C587-45C5-8F13-EDB8447D37E1}" srcOrd="7" destOrd="0" presId="urn:microsoft.com/office/officeart/2005/8/layout/vList2"/>
    <dgm:cxn modelId="{E49EAF92-5197-4E73-9517-8518E21AF774}" type="presParOf" srcId="{34B6B4C5-FDF6-4E13-A1A4-3D7E1B1C1BA8}" destId="{70174638-DEED-4D44-8228-50BB934A0E1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EC78745-63CF-4E95-832D-2888D30227F7}"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C6D28F59-578A-4A11-ADBA-B97D09B0CBF3}">
      <dgm:prSet/>
      <dgm:spPr/>
      <dgm:t>
        <a:bodyPr/>
        <a:lstStyle/>
        <a:p>
          <a:r>
            <a:rPr lang="en-GB" baseline="0"/>
            <a:t>Early onset, usually before 4 years of age.</a:t>
          </a:r>
          <a:endParaRPr lang="en-US"/>
        </a:p>
      </dgm:t>
    </dgm:pt>
    <dgm:pt modelId="{A0C84AC4-8E0F-4079-AFE7-1A53A8D4DA1F}" type="parTrans" cxnId="{D43E8C7E-17A0-43A2-81B4-251D797E8B70}">
      <dgm:prSet/>
      <dgm:spPr/>
      <dgm:t>
        <a:bodyPr/>
        <a:lstStyle/>
        <a:p>
          <a:endParaRPr lang="en-US"/>
        </a:p>
      </dgm:t>
    </dgm:pt>
    <dgm:pt modelId="{A4C6268F-1D56-4D8E-AF55-F34380C6109B}" type="sibTrans" cxnId="{D43E8C7E-17A0-43A2-81B4-251D797E8B70}">
      <dgm:prSet/>
      <dgm:spPr/>
      <dgm:t>
        <a:bodyPr/>
        <a:lstStyle/>
        <a:p>
          <a:endParaRPr lang="en-US"/>
        </a:p>
      </dgm:t>
    </dgm:pt>
    <dgm:pt modelId="{18702E03-6B7A-4A4D-BCB8-F2078F47618E}">
      <dgm:prSet/>
      <dgm:spPr/>
      <dgm:t>
        <a:bodyPr/>
        <a:lstStyle/>
        <a:p>
          <a:r>
            <a:rPr lang="en-GB" baseline="0"/>
            <a:t>Chronic granulomatous polyarthritis and a rash.</a:t>
          </a:r>
          <a:endParaRPr lang="en-US"/>
        </a:p>
      </dgm:t>
    </dgm:pt>
    <dgm:pt modelId="{2EE49875-8FCE-48FA-8B23-AD171F4AE1B8}" type="parTrans" cxnId="{F974B73A-9A8B-4D93-8C9D-D5C7260F96AA}">
      <dgm:prSet/>
      <dgm:spPr/>
      <dgm:t>
        <a:bodyPr/>
        <a:lstStyle/>
        <a:p>
          <a:endParaRPr lang="en-US"/>
        </a:p>
      </dgm:t>
    </dgm:pt>
    <dgm:pt modelId="{981B0BA6-0105-400C-A056-F9CB57AC585B}" type="sibTrans" cxnId="{F974B73A-9A8B-4D93-8C9D-D5C7260F96AA}">
      <dgm:prSet/>
      <dgm:spPr/>
      <dgm:t>
        <a:bodyPr/>
        <a:lstStyle/>
        <a:p>
          <a:endParaRPr lang="en-US"/>
        </a:p>
      </dgm:t>
    </dgm:pt>
    <dgm:pt modelId="{4C3A6A03-9678-41E6-A54B-482941992EFD}">
      <dgm:prSet/>
      <dgm:spPr/>
      <dgm:t>
        <a:bodyPr/>
        <a:lstStyle/>
        <a:p>
          <a:r>
            <a:rPr lang="en-GB" baseline="0"/>
            <a:t>Arthritis affects principally the peripheral joints (wrists, knees, ankles and proximal interphalangeal joints) and may be accompanied by tenosynovitis.</a:t>
          </a:r>
          <a:endParaRPr lang="en-US"/>
        </a:p>
      </dgm:t>
    </dgm:pt>
    <dgm:pt modelId="{FE3E413E-3F85-4968-9A41-7A025EBCA940}" type="parTrans" cxnId="{E75E590F-562B-49F9-9C5C-F3FD5CA7817F}">
      <dgm:prSet/>
      <dgm:spPr/>
      <dgm:t>
        <a:bodyPr/>
        <a:lstStyle/>
        <a:p>
          <a:endParaRPr lang="en-US"/>
        </a:p>
      </dgm:t>
    </dgm:pt>
    <dgm:pt modelId="{42456BFE-2C67-4DD8-B2C5-B352F198392F}" type="sibTrans" cxnId="{E75E590F-562B-49F9-9C5C-F3FD5CA7817F}">
      <dgm:prSet/>
      <dgm:spPr/>
      <dgm:t>
        <a:bodyPr/>
        <a:lstStyle/>
        <a:p>
          <a:endParaRPr lang="en-US"/>
        </a:p>
      </dgm:t>
    </dgm:pt>
    <dgm:pt modelId="{3339146C-3679-4535-9AC6-09897626C5A0}">
      <dgm:prSet/>
      <dgm:spPr/>
      <dgm:t>
        <a:bodyPr/>
        <a:lstStyle/>
        <a:p>
          <a:r>
            <a:rPr lang="en-GB" baseline="0"/>
            <a:t>Cystic swelling on the dorsal side of the wrists or the ankle is highly characteristic.</a:t>
          </a:r>
          <a:endParaRPr lang="en-US"/>
        </a:p>
      </dgm:t>
    </dgm:pt>
    <dgm:pt modelId="{124F6D04-9B87-4032-A815-7C09D53F252F}" type="parTrans" cxnId="{40005EE9-85D0-468F-84DC-186A011A7C42}">
      <dgm:prSet/>
      <dgm:spPr/>
      <dgm:t>
        <a:bodyPr/>
        <a:lstStyle/>
        <a:p>
          <a:endParaRPr lang="en-US"/>
        </a:p>
      </dgm:t>
    </dgm:pt>
    <dgm:pt modelId="{88DBA57C-AC57-4EB0-B037-AF84134B0B76}" type="sibTrans" cxnId="{40005EE9-85D0-468F-84DC-186A011A7C42}">
      <dgm:prSet/>
      <dgm:spPr/>
      <dgm:t>
        <a:bodyPr/>
        <a:lstStyle/>
        <a:p>
          <a:endParaRPr lang="en-US"/>
        </a:p>
      </dgm:t>
    </dgm:pt>
    <dgm:pt modelId="{888CB9CE-3691-4395-B4A0-F102E4418A4E}">
      <dgm:prSet/>
      <dgm:spPr/>
      <dgm:t>
        <a:bodyPr/>
        <a:lstStyle/>
        <a:p>
          <a:r>
            <a:rPr lang="en-GB" baseline="0"/>
            <a:t>Uveitis develops in 80% of cases at a median age of about 4 years.</a:t>
          </a:r>
          <a:endParaRPr lang="en-US"/>
        </a:p>
      </dgm:t>
    </dgm:pt>
    <dgm:pt modelId="{A74A73C7-11E1-4948-A36F-900050945248}" type="parTrans" cxnId="{BD431EE3-8CD4-4B84-AD78-CB99A32F05E2}">
      <dgm:prSet/>
      <dgm:spPr/>
      <dgm:t>
        <a:bodyPr/>
        <a:lstStyle/>
        <a:p>
          <a:endParaRPr lang="en-US"/>
        </a:p>
      </dgm:t>
    </dgm:pt>
    <dgm:pt modelId="{038267AD-CBE3-436D-BD36-E9E5A686F805}" type="sibTrans" cxnId="{BD431EE3-8CD4-4B84-AD78-CB99A32F05E2}">
      <dgm:prSet/>
      <dgm:spPr/>
      <dgm:t>
        <a:bodyPr/>
        <a:lstStyle/>
        <a:p>
          <a:endParaRPr lang="en-US"/>
        </a:p>
      </dgm:t>
    </dgm:pt>
    <dgm:pt modelId="{FF9FDDFC-9050-47B1-8659-E083D6F83B47}" type="pres">
      <dgm:prSet presAssocID="{6EC78745-63CF-4E95-832D-2888D30227F7}" presName="outerComposite" presStyleCnt="0">
        <dgm:presLayoutVars>
          <dgm:chMax val="5"/>
          <dgm:dir/>
          <dgm:resizeHandles val="exact"/>
        </dgm:presLayoutVars>
      </dgm:prSet>
      <dgm:spPr/>
    </dgm:pt>
    <dgm:pt modelId="{06C917DE-6F2E-4727-8138-EA06EA4AC543}" type="pres">
      <dgm:prSet presAssocID="{6EC78745-63CF-4E95-832D-2888D30227F7}" presName="dummyMaxCanvas" presStyleCnt="0">
        <dgm:presLayoutVars/>
      </dgm:prSet>
      <dgm:spPr/>
    </dgm:pt>
    <dgm:pt modelId="{BD0D0BA7-563E-46DB-AEF7-3AC297B73C80}" type="pres">
      <dgm:prSet presAssocID="{6EC78745-63CF-4E95-832D-2888D30227F7}" presName="FiveNodes_1" presStyleLbl="node1" presStyleIdx="0" presStyleCnt="5">
        <dgm:presLayoutVars>
          <dgm:bulletEnabled val="1"/>
        </dgm:presLayoutVars>
      </dgm:prSet>
      <dgm:spPr/>
    </dgm:pt>
    <dgm:pt modelId="{C476C434-57E7-4F33-B4FE-53CC5603F8C9}" type="pres">
      <dgm:prSet presAssocID="{6EC78745-63CF-4E95-832D-2888D30227F7}" presName="FiveNodes_2" presStyleLbl="node1" presStyleIdx="1" presStyleCnt="5">
        <dgm:presLayoutVars>
          <dgm:bulletEnabled val="1"/>
        </dgm:presLayoutVars>
      </dgm:prSet>
      <dgm:spPr/>
    </dgm:pt>
    <dgm:pt modelId="{8F0289A5-367F-48C3-A3E2-3AD0BB3C1568}" type="pres">
      <dgm:prSet presAssocID="{6EC78745-63CF-4E95-832D-2888D30227F7}" presName="FiveNodes_3" presStyleLbl="node1" presStyleIdx="2" presStyleCnt="5">
        <dgm:presLayoutVars>
          <dgm:bulletEnabled val="1"/>
        </dgm:presLayoutVars>
      </dgm:prSet>
      <dgm:spPr/>
    </dgm:pt>
    <dgm:pt modelId="{4EAB743B-DB6A-4188-A7E2-11CE8702AB79}" type="pres">
      <dgm:prSet presAssocID="{6EC78745-63CF-4E95-832D-2888D30227F7}" presName="FiveNodes_4" presStyleLbl="node1" presStyleIdx="3" presStyleCnt="5">
        <dgm:presLayoutVars>
          <dgm:bulletEnabled val="1"/>
        </dgm:presLayoutVars>
      </dgm:prSet>
      <dgm:spPr/>
    </dgm:pt>
    <dgm:pt modelId="{2C3242BA-AA51-43FD-9D93-917EB1C555AA}" type="pres">
      <dgm:prSet presAssocID="{6EC78745-63CF-4E95-832D-2888D30227F7}" presName="FiveNodes_5" presStyleLbl="node1" presStyleIdx="4" presStyleCnt="5">
        <dgm:presLayoutVars>
          <dgm:bulletEnabled val="1"/>
        </dgm:presLayoutVars>
      </dgm:prSet>
      <dgm:spPr/>
    </dgm:pt>
    <dgm:pt modelId="{D016BE46-F4DB-4CCC-A1D5-BE2BCB9A3BD9}" type="pres">
      <dgm:prSet presAssocID="{6EC78745-63CF-4E95-832D-2888D30227F7}" presName="FiveConn_1-2" presStyleLbl="fgAccFollowNode1" presStyleIdx="0" presStyleCnt="4">
        <dgm:presLayoutVars>
          <dgm:bulletEnabled val="1"/>
        </dgm:presLayoutVars>
      </dgm:prSet>
      <dgm:spPr/>
    </dgm:pt>
    <dgm:pt modelId="{E2C7A225-2DAB-43F2-87B6-9119752FBE71}" type="pres">
      <dgm:prSet presAssocID="{6EC78745-63CF-4E95-832D-2888D30227F7}" presName="FiveConn_2-3" presStyleLbl="fgAccFollowNode1" presStyleIdx="1" presStyleCnt="4">
        <dgm:presLayoutVars>
          <dgm:bulletEnabled val="1"/>
        </dgm:presLayoutVars>
      </dgm:prSet>
      <dgm:spPr/>
    </dgm:pt>
    <dgm:pt modelId="{6F105C5C-22C3-4B41-B784-8F7C2E9039C3}" type="pres">
      <dgm:prSet presAssocID="{6EC78745-63CF-4E95-832D-2888D30227F7}" presName="FiveConn_3-4" presStyleLbl="fgAccFollowNode1" presStyleIdx="2" presStyleCnt="4">
        <dgm:presLayoutVars>
          <dgm:bulletEnabled val="1"/>
        </dgm:presLayoutVars>
      </dgm:prSet>
      <dgm:spPr/>
    </dgm:pt>
    <dgm:pt modelId="{03393166-C530-4B6C-B531-BC618082E0D9}" type="pres">
      <dgm:prSet presAssocID="{6EC78745-63CF-4E95-832D-2888D30227F7}" presName="FiveConn_4-5" presStyleLbl="fgAccFollowNode1" presStyleIdx="3" presStyleCnt="4">
        <dgm:presLayoutVars>
          <dgm:bulletEnabled val="1"/>
        </dgm:presLayoutVars>
      </dgm:prSet>
      <dgm:spPr/>
    </dgm:pt>
    <dgm:pt modelId="{4D263438-B03A-456B-A058-376AF19B3372}" type="pres">
      <dgm:prSet presAssocID="{6EC78745-63CF-4E95-832D-2888D30227F7}" presName="FiveNodes_1_text" presStyleLbl="node1" presStyleIdx="4" presStyleCnt="5">
        <dgm:presLayoutVars>
          <dgm:bulletEnabled val="1"/>
        </dgm:presLayoutVars>
      </dgm:prSet>
      <dgm:spPr/>
    </dgm:pt>
    <dgm:pt modelId="{5FA0FBA0-C184-4228-BAC8-AA50E8A7731C}" type="pres">
      <dgm:prSet presAssocID="{6EC78745-63CF-4E95-832D-2888D30227F7}" presName="FiveNodes_2_text" presStyleLbl="node1" presStyleIdx="4" presStyleCnt="5">
        <dgm:presLayoutVars>
          <dgm:bulletEnabled val="1"/>
        </dgm:presLayoutVars>
      </dgm:prSet>
      <dgm:spPr/>
    </dgm:pt>
    <dgm:pt modelId="{84715313-83D9-4FB9-BF4F-38C99FE5F4B5}" type="pres">
      <dgm:prSet presAssocID="{6EC78745-63CF-4E95-832D-2888D30227F7}" presName="FiveNodes_3_text" presStyleLbl="node1" presStyleIdx="4" presStyleCnt="5">
        <dgm:presLayoutVars>
          <dgm:bulletEnabled val="1"/>
        </dgm:presLayoutVars>
      </dgm:prSet>
      <dgm:spPr/>
    </dgm:pt>
    <dgm:pt modelId="{962988D8-5525-48B8-B604-7720F71C017C}" type="pres">
      <dgm:prSet presAssocID="{6EC78745-63CF-4E95-832D-2888D30227F7}" presName="FiveNodes_4_text" presStyleLbl="node1" presStyleIdx="4" presStyleCnt="5">
        <dgm:presLayoutVars>
          <dgm:bulletEnabled val="1"/>
        </dgm:presLayoutVars>
      </dgm:prSet>
      <dgm:spPr/>
    </dgm:pt>
    <dgm:pt modelId="{38A63683-525A-47D4-9D84-A5B28EE70519}" type="pres">
      <dgm:prSet presAssocID="{6EC78745-63CF-4E95-832D-2888D30227F7}" presName="FiveNodes_5_text" presStyleLbl="node1" presStyleIdx="4" presStyleCnt="5">
        <dgm:presLayoutVars>
          <dgm:bulletEnabled val="1"/>
        </dgm:presLayoutVars>
      </dgm:prSet>
      <dgm:spPr/>
    </dgm:pt>
  </dgm:ptLst>
  <dgm:cxnLst>
    <dgm:cxn modelId="{61219E0B-2142-4EDC-9878-E660ADCC5DED}" type="presOf" srcId="{C6D28F59-578A-4A11-ADBA-B97D09B0CBF3}" destId="{4D263438-B03A-456B-A058-376AF19B3372}" srcOrd="1" destOrd="0" presId="urn:microsoft.com/office/officeart/2005/8/layout/vProcess5"/>
    <dgm:cxn modelId="{E75E590F-562B-49F9-9C5C-F3FD5CA7817F}" srcId="{6EC78745-63CF-4E95-832D-2888D30227F7}" destId="{4C3A6A03-9678-41E6-A54B-482941992EFD}" srcOrd="2" destOrd="0" parTransId="{FE3E413E-3F85-4968-9A41-7A025EBCA940}" sibTransId="{42456BFE-2C67-4DD8-B2C5-B352F198392F}"/>
    <dgm:cxn modelId="{18DD6335-F10E-4FA8-B0F4-C134C8A81632}" type="presOf" srcId="{A4C6268F-1D56-4D8E-AF55-F34380C6109B}" destId="{D016BE46-F4DB-4CCC-A1D5-BE2BCB9A3BD9}" srcOrd="0" destOrd="0" presId="urn:microsoft.com/office/officeart/2005/8/layout/vProcess5"/>
    <dgm:cxn modelId="{39142639-8972-4D4E-8EF7-640709F415B3}" type="presOf" srcId="{4C3A6A03-9678-41E6-A54B-482941992EFD}" destId="{8F0289A5-367F-48C3-A3E2-3AD0BB3C1568}" srcOrd="0" destOrd="0" presId="urn:microsoft.com/office/officeart/2005/8/layout/vProcess5"/>
    <dgm:cxn modelId="{F974B73A-9A8B-4D93-8C9D-D5C7260F96AA}" srcId="{6EC78745-63CF-4E95-832D-2888D30227F7}" destId="{18702E03-6B7A-4A4D-BCB8-F2078F47618E}" srcOrd="1" destOrd="0" parTransId="{2EE49875-8FCE-48FA-8B23-AD171F4AE1B8}" sibTransId="{981B0BA6-0105-400C-A056-F9CB57AC585B}"/>
    <dgm:cxn modelId="{5FCF6944-8FB2-4063-BBD6-D5509F7C959F}" type="presOf" srcId="{42456BFE-2C67-4DD8-B2C5-B352F198392F}" destId="{6F105C5C-22C3-4B41-B784-8F7C2E9039C3}" srcOrd="0" destOrd="0" presId="urn:microsoft.com/office/officeart/2005/8/layout/vProcess5"/>
    <dgm:cxn modelId="{8981E46B-E4BB-4FC3-A93B-627FC0CF8F05}" type="presOf" srcId="{3339146C-3679-4535-9AC6-09897626C5A0}" destId="{962988D8-5525-48B8-B604-7720F71C017C}" srcOrd="1" destOrd="0" presId="urn:microsoft.com/office/officeart/2005/8/layout/vProcess5"/>
    <dgm:cxn modelId="{D43E8C7E-17A0-43A2-81B4-251D797E8B70}" srcId="{6EC78745-63CF-4E95-832D-2888D30227F7}" destId="{C6D28F59-578A-4A11-ADBA-B97D09B0CBF3}" srcOrd="0" destOrd="0" parTransId="{A0C84AC4-8E0F-4079-AFE7-1A53A8D4DA1F}" sibTransId="{A4C6268F-1D56-4D8E-AF55-F34380C6109B}"/>
    <dgm:cxn modelId="{1DF24C88-62B5-4232-B9C6-F93081D48EAA}" type="presOf" srcId="{981B0BA6-0105-400C-A056-F9CB57AC585B}" destId="{E2C7A225-2DAB-43F2-87B6-9119752FBE71}" srcOrd="0" destOrd="0" presId="urn:microsoft.com/office/officeart/2005/8/layout/vProcess5"/>
    <dgm:cxn modelId="{23AA099A-F2EE-45F1-B6CE-E7E8255D77DD}" type="presOf" srcId="{18702E03-6B7A-4A4D-BCB8-F2078F47618E}" destId="{C476C434-57E7-4F33-B4FE-53CC5603F8C9}" srcOrd="0" destOrd="0" presId="urn:microsoft.com/office/officeart/2005/8/layout/vProcess5"/>
    <dgm:cxn modelId="{476C37A1-112C-4DA3-BD70-F44F2963D137}" type="presOf" srcId="{4C3A6A03-9678-41E6-A54B-482941992EFD}" destId="{84715313-83D9-4FB9-BF4F-38C99FE5F4B5}" srcOrd="1" destOrd="0" presId="urn:microsoft.com/office/officeart/2005/8/layout/vProcess5"/>
    <dgm:cxn modelId="{7D94D8A9-8505-4928-A035-3D3F9C7BA52A}" type="presOf" srcId="{888CB9CE-3691-4395-B4A0-F102E4418A4E}" destId="{38A63683-525A-47D4-9D84-A5B28EE70519}" srcOrd="1" destOrd="0" presId="urn:microsoft.com/office/officeart/2005/8/layout/vProcess5"/>
    <dgm:cxn modelId="{1AC69EAA-A61D-4DFC-9B07-0C134BA29255}" type="presOf" srcId="{888CB9CE-3691-4395-B4A0-F102E4418A4E}" destId="{2C3242BA-AA51-43FD-9D93-917EB1C555AA}" srcOrd="0" destOrd="0" presId="urn:microsoft.com/office/officeart/2005/8/layout/vProcess5"/>
    <dgm:cxn modelId="{3F59FFC3-DADC-4A44-B26A-EFFDC1B258DD}" type="presOf" srcId="{6EC78745-63CF-4E95-832D-2888D30227F7}" destId="{FF9FDDFC-9050-47B1-8659-E083D6F83B47}" srcOrd="0" destOrd="0" presId="urn:microsoft.com/office/officeart/2005/8/layout/vProcess5"/>
    <dgm:cxn modelId="{BD431EE3-8CD4-4B84-AD78-CB99A32F05E2}" srcId="{6EC78745-63CF-4E95-832D-2888D30227F7}" destId="{888CB9CE-3691-4395-B4A0-F102E4418A4E}" srcOrd="4" destOrd="0" parTransId="{A74A73C7-11E1-4948-A36F-900050945248}" sibTransId="{038267AD-CBE3-436D-BD36-E9E5A686F805}"/>
    <dgm:cxn modelId="{40005EE9-85D0-468F-84DC-186A011A7C42}" srcId="{6EC78745-63CF-4E95-832D-2888D30227F7}" destId="{3339146C-3679-4535-9AC6-09897626C5A0}" srcOrd="3" destOrd="0" parTransId="{124F6D04-9B87-4032-A815-7C09D53F252F}" sibTransId="{88DBA57C-AC57-4EB0-B037-AF84134B0B76}"/>
    <dgm:cxn modelId="{28489BF1-2790-42D0-822B-A6DA88331C7F}" type="presOf" srcId="{C6D28F59-578A-4A11-ADBA-B97D09B0CBF3}" destId="{BD0D0BA7-563E-46DB-AEF7-3AC297B73C80}" srcOrd="0" destOrd="0" presId="urn:microsoft.com/office/officeart/2005/8/layout/vProcess5"/>
    <dgm:cxn modelId="{CF057EF8-5680-4689-A829-0F98F3D8EE92}" type="presOf" srcId="{88DBA57C-AC57-4EB0-B037-AF84134B0B76}" destId="{03393166-C530-4B6C-B531-BC618082E0D9}" srcOrd="0" destOrd="0" presId="urn:microsoft.com/office/officeart/2005/8/layout/vProcess5"/>
    <dgm:cxn modelId="{FB6203FC-AE9F-4EFD-AB99-3CB8067387AF}" type="presOf" srcId="{3339146C-3679-4535-9AC6-09897626C5A0}" destId="{4EAB743B-DB6A-4188-A7E2-11CE8702AB79}" srcOrd="0" destOrd="0" presId="urn:microsoft.com/office/officeart/2005/8/layout/vProcess5"/>
    <dgm:cxn modelId="{FF23D3FE-2666-4F8D-BE40-D7A2EAAEE507}" type="presOf" srcId="{18702E03-6B7A-4A4D-BCB8-F2078F47618E}" destId="{5FA0FBA0-C184-4228-BAC8-AA50E8A7731C}" srcOrd="1" destOrd="0" presId="urn:microsoft.com/office/officeart/2005/8/layout/vProcess5"/>
    <dgm:cxn modelId="{4695C426-2961-46EA-9775-077C0A59CD1F}" type="presParOf" srcId="{FF9FDDFC-9050-47B1-8659-E083D6F83B47}" destId="{06C917DE-6F2E-4727-8138-EA06EA4AC543}" srcOrd="0" destOrd="0" presId="urn:microsoft.com/office/officeart/2005/8/layout/vProcess5"/>
    <dgm:cxn modelId="{FF120F6E-4756-4A53-912C-332B852B59D5}" type="presParOf" srcId="{FF9FDDFC-9050-47B1-8659-E083D6F83B47}" destId="{BD0D0BA7-563E-46DB-AEF7-3AC297B73C80}" srcOrd="1" destOrd="0" presId="urn:microsoft.com/office/officeart/2005/8/layout/vProcess5"/>
    <dgm:cxn modelId="{94378730-CF5B-45C0-9602-F578E39A95F2}" type="presParOf" srcId="{FF9FDDFC-9050-47B1-8659-E083D6F83B47}" destId="{C476C434-57E7-4F33-B4FE-53CC5603F8C9}" srcOrd="2" destOrd="0" presId="urn:microsoft.com/office/officeart/2005/8/layout/vProcess5"/>
    <dgm:cxn modelId="{68ED715B-BD93-43B4-B234-FB60D092143A}" type="presParOf" srcId="{FF9FDDFC-9050-47B1-8659-E083D6F83B47}" destId="{8F0289A5-367F-48C3-A3E2-3AD0BB3C1568}" srcOrd="3" destOrd="0" presId="urn:microsoft.com/office/officeart/2005/8/layout/vProcess5"/>
    <dgm:cxn modelId="{DD851E12-2C81-434B-A94D-B6D73384557D}" type="presParOf" srcId="{FF9FDDFC-9050-47B1-8659-E083D6F83B47}" destId="{4EAB743B-DB6A-4188-A7E2-11CE8702AB79}" srcOrd="4" destOrd="0" presId="urn:microsoft.com/office/officeart/2005/8/layout/vProcess5"/>
    <dgm:cxn modelId="{46C8BF3E-4EBA-4A27-BA51-FB241CFA7AB9}" type="presParOf" srcId="{FF9FDDFC-9050-47B1-8659-E083D6F83B47}" destId="{2C3242BA-AA51-43FD-9D93-917EB1C555AA}" srcOrd="5" destOrd="0" presId="urn:microsoft.com/office/officeart/2005/8/layout/vProcess5"/>
    <dgm:cxn modelId="{6A05953B-CFDB-4EDF-BCD0-83397FB8E479}" type="presParOf" srcId="{FF9FDDFC-9050-47B1-8659-E083D6F83B47}" destId="{D016BE46-F4DB-4CCC-A1D5-BE2BCB9A3BD9}" srcOrd="6" destOrd="0" presId="urn:microsoft.com/office/officeart/2005/8/layout/vProcess5"/>
    <dgm:cxn modelId="{14CE28D9-540D-47AD-B1FB-AD0F84D08631}" type="presParOf" srcId="{FF9FDDFC-9050-47B1-8659-E083D6F83B47}" destId="{E2C7A225-2DAB-43F2-87B6-9119752FBE71}" srcOrd="7" destOrd="0" presId="urn:microsoft.com/office/officeart/2005/8/layout/vProcess5"/>
    <dgm:cxn modelId="{40B8D321-5736-4659-A3CF-B44B1055B375}" type="presParOf" srcId="{FF9FDDFC-9050-47B1-8659-E083D6F83B47}" destId="{6F105C5C-22C3-4B41-B784-8F7C2E9039C3}" srcOrd="8" destOrd="0" presId="urn:microsoft.com/office/officeart/2005/8/layout/vProcess5"/>
    <dgm:cxn modelId="{17CB6A1F-EB7B-423F-860E-5A7E5A12C3B5}" type="presParOf" srcId="{FF9FDDFC-9050-47B1-8659-E083D6F83B47}" destId="{03393166-C530-4B6C-B531-BC618082E0D9}" srcOrd="9" destOrd="0" presId="urn:microsoft.com/office/officeart/2005/8/layout/vProcess5"/>
    <dgm:cxn modelId="{829122E4-6242-4450-93B4-C8B475E291C7}" type="presParOf" srcId="{FF9FDDFC-9050-47B1-8659-E083D6F83B47}" destId="{4D263438-B03A-456B-A058-376AF19B3372}" srcOrd="10" destOrd="0" presId="urn:microsoft.com/office/officeart/2005/8/layout/vProcess5"/>
    <dgm:cxn modelId="{7276FD8E-90A3-4C61-99A2-FAF562910C85}" type="presParOf" srcId="{FF9FDDFC-9050-47B1-8659-E083D6F83B47}" destId="{5FA0FBA0-C184-4228-BAC8-AA50E8A7731C}" srcOrd="11" destOrd="0" presId="urn:microsoft.com/office/officeart/2005/8/layout/vProcess5"/>
    <dgm:cxn modelId="{447248C4-F24F-46A4-B32D-F937009294C3}" type="presParOf" srcId="{FF9FDDFC-9050-47B1-8659-E083D6F83B47}" destId="{84715313-83D9-4FB9-BF4F-38C99FE5F4B5}" srcOrd="12" destOrd="0" presId="urn:microsoft.com/office/officeart/2005/8/layout/vProcess5"/>
    <dgm:cxn modelId="{278920E1-15A5-4566-AEE1-B8EC4D614EFF}" type="presParOf" srcId="{FF9FDDFC-9050-47B1-8659-E083D6F83B47}" destId="{962988D8-5525-48B8-B604-7720F71C017C}" srcOrd="13" destOrd="0" presId="urn:microsoft.com/office/officeart/2005/8/layout/vProcess5"/>
    <dgm:cxn modelId="{84553F1B-A468-4A16-910A-53F4E5595971}" type="presParOf" srcId="{FF9FDDFC-9050-47B1-8659-E083D6F83B47}" destId="{38A63683-525A-47D4-9D84-A5B28EE7051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B3F1E91-44AA-4047-B0FA-8D11DA22DD7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19892EC-5677-419D-BF5B-945CE1883807}">
      <dgm:prSet/>
      <dgm:spPr/>
      <dgm:t>
        <a:bodyPr/>
        <a:lstStyle/>
        <a:p>
          <a:r>
            <a:rPr lang="en-GB" baseline="0"/>
            <a:t>The rash presents during the first 10 years of life.</a:t>
          </a:r>
          <a:endParaRPr lang="en-US"/>
        </a:p>
      </dgm:t>
    </dgm:pt>
    <dgm:pt modelId="{B6C879AE-1F55-470B-AE25-C9A4E8F8C178}" type="parTrans" cxnId="{BE1D0A32-6142-404B-8CDA-B735042E586F}">
      <dgm:prSet/>
      <dgm:spPr/>
      <dgm:t>
        <a:bodyPr/>
        <a:lstStyle/>
        <a:p>
          <a:endParaRPr lang="en-US"/>
        </a:p>
      </dgm:t>
    </dgm:pt>
    <dgm:pt modelId="{6D925C3F-04D2-48EA-970B-CF169B51A1F4}" type="sibTrans" cxnId="{BE1D0A32-6142-404B-8CDA-B735042E586F}">
      <dgm:prSet/>
      <dgm:spPr/>
      <dgm:t>
        <a:bodyPr/>
        <a:lstStyle/>
        <a:p>
          <a:endParaRPr lang="en-US"/>
        </a:p>
      </dgm:t>
    </dgm:pt>
    <dgm:pt modelId="{B191F1D7-6880-4972-B8B0-C70DCE8ED12B}">
      <dgm:prSet/>
      <dgm:spPr/>
      <dgm:t>
        <a:bodyPr/>
        <a:lstStyle/>
        <a:p>
          <a:r>
            <a:rPr lang="en-GB" baseline="0"/>
            <a:t>A widespread papular eruption.</a:t>
          </a:r>
          <a:endParaRPr lang="en-US"/>
        </a:p>
      </dgm:t>
    </dgm:pt>
    <dgm:pt modelId="{35CCA86B-DC46-44BB-B8D8-2D9FA2DA8AE7}" type="parTrans" cxnId="{4F5B6D09-E2B9-4B59-9909-69FF49ECD8BE}">
      <dgm:prSet/>
      <dgm:spPr/>
      <dgm:t>
        <a:bodyPr/>
        <a:lstStyle/>
        <a:p>
          <a:endParaRPr lang="en-US"/>
        </a:p>
      </dgm:t>
    </dgm:pt>
    <dgm:pt modelId="{50D12F23-9036-4A47-AA54-EDF9134232F1}" type="sibTrans" cxnId="{4F5B6D09-E2B9-4B59-9909-69FF49ECD8BE}">
      <dgm:prSet/>
      <dgm:spPr/>
      <dgm:t>
        <a:bodyPr/>
        <a:lstStyle/>
        <a:p>
          <a:endParaRPr lang="en-US"/>
        </a:p>
      </dgm:t>
    </dgm:pt>
    <dgm:pt modelId="{5A933C8E-5ACA-4F98-89E2-A5EA0AF28F8B}">
      <dgm:prSet/>
      <dgm:spPr/>
      <dgm:t>
        <a:bodyPr/>
        <a:lstStyle/>
        <a:p>
          <a:r>
            <a:rPr lang="en-GB" baseline="0"/>
            <a:t>Primary lesion is a discrete skin-coloured or slightly yellowish to red-brown coloured papule measuring 1–5mm in diameter.</a:t>
          </a:r>
          <a:endParaRPr lang="en-US"/>
        </a:p>
      </dgm:t>
    </dgm:pt>
    <dgm:pt modelId="{5FD72010-6301-4585-888F-0C05A797755D}" type="parTrans" cxnId="{11CEFDCB-2D81-4F01-B315-2FDFEAD916B0}">
      <dgm:prSet/>
      <dgm:spPr/>
      <dgm:t>
        <a:bodyPr/>
        <a:lstStyle/>
        <a:p>
          <a:endParaRPr lang="en-US"/>
        </a:p>
      </dgm:t>
    </dgm:pt>
    <dgm:pt modelId="{D7E16808-7B03-451F-A466-DE1CC14DE26F}" type="sibTrans" cxnId="{11CEFDCB-2D81-4F01-B315-2FDFEAD916B0}">
      <dgm:prSet/>
      <dgm:spPr/>
      <dgm:t>
        <a:bodyPr/>
        <a:lstStyle/>
        <a:p>
          <a:endParaRPr lang="en-US"/>
        </a:p>
      </dgm:t>
    </dgm:pt>
    <dgm:pt modelId="{10274504-401C-415D-9E7E-5DC081FB9C43}">
      <dgm:prSet/>
      <dgm:spPr/>
      <dgm:t>
        <a:bodyPr/>
        <a:lstStyle/>
        <a:p>
          <a:r>
            <a:rPr lang="en-GB" baseline="0"/>
            <a:t>First involve the face and extremities, and later spread to the trunk.</a:t>
          </a:r>
          <a:endParaRPr lang="en-US"/>
        </a:p>
      </dgm:t>
    </dgm:pt>
    <dgm:pt modelId="{33DA1965-9B28-4EDE-852C-3FA9B69DC225}" type="parTrans" cxnId="{79D47F12-EBF5-42F8-9F3B-D8C7A7E3DE03}">
      <dgm:prSet/>
      <dgm:spPr/>
      <dgm:t>
        <a:bodyPr/>
        <a:lstStyle/>
        <a:p>
          <a:endParaRPr lang="en-US"/>
        </a:p>
      </dgm:t>
    </dgm:pt>
    <dgm:pt modelId="{2A24CBA4-FDA3-48FD-A6A5-F7E938DA7171}" type="sibTrans" cxnId="{79D47F12-EBF5-42F8-9F3B-D8C7A7E3DE03}">
      <dgm:prSet/>
      <dgm:spPr/>
      <dgm:t>
        <a:bodyPr/>
        <a:lstStyle/>
        <a:p>
          <a:endParaRPr lang="en-US"/>
        </a:p>
      </dgm:t>
    </dgm:pt>
    <dgm:pt modelId="{215B1536-FC63-4E97-8EEB-352F66D43B00}">
      <dgm:prSet/>
      <dgm:spPr/>
      <dgm:t>
        <a:bodyPr/>
        <a:lstStyle/>
        <a:p>
          <a:r>
            <a:rPr lang="en-GB" baseline="0"/>
            <a:t>Fade spontaneously then recur and can leave pitted scars as a result of follicular atropho-derma.</a:t>
          </a:r>
          <a:endParaRPr lang="en-US"/>
        </a:p>
      </dgm:t>
    </dgm:pt>
    <dgm:pt modelId="{2C349054-14C9-4FF0-845D-30696C232A7F}" type="parTrans" cxnId="{A3DDD885-C05F-42AD-83AA-A154724E3F72}">
      <dgm:prSet/>
      <dgm:spPr/>
      <dgm:t>
        <a:bodyPr/>
        <a:lstStyle/>
        <a:p>
          <a:endParaRPr lang="en-US"/>
        </a:p>
      </dgm:t>
    </dgm:pt>
    <dgm:pt modelId="{2F2BCE66-E2B2-4A0B-A487-9CA22226892E}" type="sibTrans" cxnId="{A3DDD885-C05F-42AD-83AA-A154724E3F72}">
      <dgm:prSet/>
      <dgm:spPr/>
      <dgm:t>
        <a:bodyPr/>
        <a:lstStyle/>
        <a:p>
          <a:endParaRPr lang="en-US"/>
        </a:p>
      </dgm:t>
    </dgm:pt>
    <dgm:pt modelId="{60A21271-1653-4543-9A9C-8A98A2BBD6AF}" type="pres">
      <dgm:prSet presAssocID="{7B3F1E91-44AA-4047-B0FA-8D11DA22DD79}" presName="linear" presStyleCnt="0">
        <dgm:presLayoutVars>
          <dgm:animLvl val="lvl"/>
          <dgm:resizeHandles val="exact"/>
        </dgm:presLayoutVars>
      </dgm:prSet>
      <dgm:spPr/>
    </dgm:pt>
    <dgm:pt modelId="{B67EA95F-FFD4-41F0-8061-6CDE563A45F3}" type="pres">
      <dgm:prSet presAssocID="{319892EC-5677-419D-BF5B-945CE1883807}" presName="parentText" presStyleLbl="node1" presStyleIdx="0" presStyleCnt="5">
        <dgm:presLayoutVars>
          <dgm:chMax val="0"/>
          <dgm:bulletEnabled val="1"/>
        </dgm:presLayoutVars>
      </dgm:prSet>
      <dgm:spPr/>
    </dgm:pt>
    <dgm:pt modelId="{9F6506F4-405B-4D75-B278-E7554911C26D}" type="pres">
      <dgm:prSet presAssocID="{6D925C3F-04D2-48EA-970B-CF169B51A1F4}" presName="spacer" presStyleCnt="0"/>
      <dgm:spPr/>
    </dgm:pt>
    <dgm:pt modelId="{84147B7B-748D-4240-8EDE-B94DE0D33776}" type="pres">
      <dgm:prSet presAssocID="{B191F1D7-6880-4972-B8B0-C70DCE8ED12B}" presName="parentText" presStyleLbl="node1" presStyleIdx="1" presStyleCnt="5">
        <dgm:presLayoutVars>
          <dgm:chMax val="0"/>
          <dgm:bulletEnabled val="1"/>
        </dgm:presLayoutVars>
      </dgm:prSet>
      <dgm:spPr/>
    </dgm:pt>
    <dgm:pt modelId="{A7596B00-12CA-4BBC-A4E9-66372CF06CEC}" type="pres">
      <dgm:prSet presAssocID="{50D12F23-9036-4A47-AA54-EDF9134232F1}" presName="spacer" presStyleCnt="0"/>
      <dgm:spPr/>
    </dgm:pt>
    <dgm:pt modelId="{0AF3BABA-068F-4670-8B73-4BE266359502}" type="pres">
      <dgm:prSet presAssocID="{5A933C8E-5ACA-4F98-89E2-A5EA0AF28F8B}" presName="parentText" presStyleLbl="node1" presStyleIdx="2" presStyleCnt="5">
        <dgm:presLayoutVars>
          <dgm:chMax val="0"/>
          <dgm:bulletEnabled val="1"/>
        </dgm:presLayoutVars>
      </dgm:prSet>
      <dgm:spPr/>
    </dgm:pt>
    <dgm:pt modelId="{8171AC2C-9705-4F06-A3CF-C164ADB97E2E}" type="pres">
      <dgm:prSet presAssocID="{D7E16808-7B03-451F-A466-DE1CC14DE26F}" presName="spacer" presStyleCnt="0"/>
      <dgm:spPr/>
    </dgm:pt>
    <dgm:pt modelId="{B5065D7A-FA42-494A-ABE5-CC29D664186E}" type="pres">
      <dgm:prSet presAssocID="{10274504-401C-415D-9E7E-5DC081FB9C43}" presName="parentText" presStyleLbl="node1" presStyleIdx="3" presStyleCnt="5">
        <dgm:presLayoutVars>
          <dgm:chMax val="0"/>
          <dgm:bulletEnabled val="1"/>
        </dgm:presLayoutVars>
      </dgm:prSet>
      <dgm:spPr/>
    </dgm:pt>
    <dgm:pt modelId="{C1E81DD8-AC5A-4C38-9FC0-9953EF158AB1}" type="pres">
      <dgm:prSet presAssocID="{2A24CBA4-FDA3-48FD-A6A5-F7E938DA7171}" presName="spacer" presStyleCnt="0"/>
      <dgm:spPr/>
    </dgm:pt>
    <dgm:pt modelId="{143AF65F-B809-495F-9588-ACC4A52B4C89}" type="pres">
      <dgm:prSet presAssocID="{215B1536-FC63-4E97-8EEB-352F66D43B00}" presName="parentText" presStyleLbl="node1" presStyleIdx="4" presStyleCnt="5">
        <dgm:presLayoutVars>
          <dgm:chMax val="0"/>
          <dgm:bulletEnabled val="1"/>
        </dgm:presLayoutVars>
      </dgm:prSet>
      <dgm:spPr/>
    </dgm:pt>
  </dgm:ptLst>
  <dgm:cxnLst>
    <dgm:cxn modelId="{4F5B6D09-E2B9-4B59-9909-69FF49ECD8BE}" srcId="{7B3F1E91-44AA-4047-B0FA-8D11DA22DD79}" destId="{B191F1D7-6880-4972-B8B0-C70DCE8ED12B}" srcOrd="1" destOrd="0" parTransId="{35CCA86B-DC46-44BB-B8D8-2D9FA2DA8AE7}" sibTransId="{50D12F23-9036-4A47-AA54-EDF9134232F1}"/>
    <dgm:cxn modelId="{79D47F12-EBF5-42F8-9F3B-D8C7A7E3DE03}" srcId="{7B3F1E91-44AA-4047-B0FA-8D11DA22DD79}" destId="{10274504-401C-415D-9E7E-5DC081FB9C43}" srcOrd="3" destOrd="0" parTransId="{33DA1965-9B28-4EDE-852C-3FA9B69DC225}" sibTransId="{2A24CBA4-FDA3-48FD-A6A5-F7E938DA7171}"/>
    <dgm:cxn modelId="{81FE7027-3AB3-4491-B091-93436ADB87CB}" type="presOf" srcId="{215B1536-FC63-4E97-8EEB-352F66D43B00}" destId="{143AF65F-B809-495F-9588-ACC4A52B4C89}" srcOrd="0" destOrd="0" presId="urn:microsoft.com/office/officeart/2005/8/layout/vList2"/>
    <dgm:cxn modelId="{2F04DE2A-5103-48EC-A261-E41814518F89}" type="presOf" srcId="{5A933C8E-5ACA-4F98-89E2-A5EA0AF28F8B}" destId="{0AF3BABA-068F-4670-8B73-4BE266359502}" srcOrd="0" destOrd="0" presId="urn:microsoft.com/office/officeart/2005/8/layout/vList2"/>
    <dgm:cxn modelId="{BE1D0A32-6142-404B-8CDA-B735042E586F}" srcId="{7B3F1E91-44AA-4047-B0FA-8D11DA22DD79}" destId="{319892EC-5677-419D-BF5B-945CE1883807}" srcOrd="0" destOrd="0" parTransId="{B6C879AE-1F55-470B-AE25-C9A4E8F8C178}" sibTransId="{6D925C3F-04D2-48EA-970B-CF169B51A1F4}"/>
    <dgm:cxn modelId="{A6850737-C290-4CE2-89A5-2FD8FC866192}" type="presOf" srcId="{7B3F1E91-44AA-4047-B0FA-8D11DA22DD79}" destId="{60A21271-1653-4543-9A9C-8A98A2BBD6AF}" srcOrd="0" destOrd="0" presId="urn:microsoft.com/office/officeart/2005/8/layout/vList2"/>
    <dgm:cxn modelId="{BD379F50-43EE-4A57-B06A-93980547DF34}" type="presOf" srcId="{10274504-401C-415D-9E7E-5DC081FB9C43}" destId="{B5065D7A-FA42-494A-ABE5-CC29D664186E}" srcOrd="0" destOrd="0" presId="urn:microsoft.com/office/officeart/2005/8/layout/vList2"/>
    <dgm:cxn modelId="{A3DDD885-C05F-42AD-83AA-A154724E3F72}" srcId="{7B3F1E91-44AA-4047-B0FA-8D11DA22DD79}" destId="{215B1536-FC63-4E97-8EEB-352F66D43B00}" srcOrd="4" destOrd="0" parTransId="{2C349054-14C9-4FF0-845D-30696C232A7F}" sibTransId="{2F2BCE66-E2B2-4A0B-A487-9CA22226892E}"/>
    <dgm:cxn modelId="{16959D9C-8F7D-4F5B-9A4B-73B4D1EB65EA}" type="presOf" srcId="{319892EC-5677-419D-BF5B-945CE1883807}" destId="{B67EA95F-FFD4-41F0-8061-6CDE563A45F3}" srcOrd="0" destOrd="0" presId="urn:microsoft.com/office/officeart/2005/8/layout/vList2"/>
    <dgm:cxn modelId="{051FF1A7-C945-4596-81C5-FDCF32A2CB17}" type="presOf" srcId="{B191F1D7-6880-4972-B8B0-C70DCE8ED12B}" destId="{84147B7B-748D-4240-8EDE-B94DE0D33776}" srcOrd="0" destOrd="0" presId="urn:microsoft.com/office/officeart/2005/8/layout/vList2"/>
    <dgm:cxn modelId="{11CEFDCB-2D81-4F01-B315-2FDFEAD916B0}" srcId="{7B3F1E91-44AA-4047-B0FA-8D11DA22DD79}" destId="{5A933C8E-5ACA-4F98-89E2-A5EA0AF28F8B}" srcOrd="2" destOrd="0" parTransId="{5FD72010-6301-4585-888F-0C05A797755D}" sibTransId="{D7E16808-7B03-451F-A466-DE1CC14DE26F}"/>
    <dgm:cxn modelId="{40A3FB3E-B8FD-47DD-B357-CAD195ABB92F}" type="presParOf" srcId="{60A21271-1653-4543-9A9C-8A98A2BBD6AF}" destId="{B67EA95F-FFD4-41F0-8061-6CDE563A45F3}" srcOrd="0" destOrd="0" presId="urn:microsoft.com/office/officeart/2005/8/layout/vList2"/>
    <dgm:cxn modelId="{18CC50FE-FEA5-42EC-9449-0601990E4E37}" type="presParOf" srcId="{60A21271-1653-4543-9A9C-8A98A2BBD6AF}" destId="{9F6506F4-405B-4D75-B278-E7554911C26D}" srcOrd="1" destOrd="0" presId="urn:microsoft.com/office/officeart/2005/8/layout/vList2"/>
    <dgm:cxn modelId="{F544D485-1814-4B1A-96DE-E0B698C03ECC}" type="presParOf" srcId="{60A21271-1653-4543-9A9C-8A98A2BBD6AF}" destId="{84147B7B-748D-4240-8EDE-B94DE0D33776}" srcOrd="2" destOrd="0" presId="urn:microsoft.com/office/officeart/2005/8/layout/vList2"/>
    <dgm:cxn modelId="{8640F909-6C88-412C-B6B0-A2D67ECA5A49}" type="presParOf" srcId="{60A21271-1653-4543-9A9C-8A98A2BBD6AF}" destId="{A7596B00-12CA-4BBC-A4E9-66372CF06CEC}" srcOrd="3" destOrd="0" presId="urn:microsoft.com/office/officeart/2005/8/layout/vList2"/>
    <dgm:cxn modelId="{2FC50C1F-ECCD-4F39-A3CE-E6A467DF16EE}" type="presParOf" srcId="{60A21271-1653-4543-9A9C-8A98A2BBD6AF}" destId="{0AF3BABA-068F-4670-8B73-4BE266359502}" srcOrd="4" destOrd="0" presId="urn:microsoft.com/office/officeart/2005/8/layout/vList2"/>
    <dgm:cxn modelId="{A82F90AA-79D0-4817-AD04-7231F0C52CA4}" type="presParOf" srcId="{60A21271-1653-4543-9A9C-8A98A2BBD6AF}" destId="{8171AC2C-9705-4F06-A3CF-C164ADB97E2E}" srcOrd="5" destOrd="0" presId="urn:microsoft.com/office/officeart/2005/8/layout/vList2"/>
    <dgm:cxn modelId="{9C3151D4-BA2A-4CD5-873E-279C81C2B4FE}" type="presParOf" srcId="{60A21271-1653-4543-9A9C-8A98A2BBD6AF}" destId="{B5065D7A-FA42-494A-ABE5-CC29D664186E}" srcOrd="6" destOrd="0" presId="urn:microsoft.com/office/officeart/2005/8/layout/vList2"/>
    <dgm:cxn modelId="{151975D0-19EA-4C08-8E8C-30441A9AFFD1}" type="presParOf" srcId="{60A21271-1653-4543-9A9C-8A98A2BBD6AF}" destId="{C1E81DD8-AC5A-4C38-9FC0-9953EF158AB1}" srcOrd="7" destOrd="0" presId="urn:microsoft.com/office/officeart/2005/8/layout/vList2"/>
    <dgm:cxn modelId="{409A46BB-975C-4530-8E38-006C21A15504}" type="presParOf" srcId="{60A21271-1653-4543-9A9C-8A98A2BBD6AF}" destId="{143AF65F-B809-495F-9588-ACC4A52B4C89}"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3B507609-161B-4712-A1E2-319A16CB8833}"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34C8CBEE-2595-4D2C-B7AA-73D2746FCAD5}">
      <dgm:prSet/>
      <dgm:spPr/>
      <dgm:t>
        <a:bodyPr/>
        <a:lstStyle/>
        <a:p>
          <a:r>
            <a:rPr lang="en-GB"/>
            <a:t>Non-caseating granulomatous inflammatory infiltrate located in the adventitial dermis.</a:t>
          </a:r>
          <a:endParaRPr lang="en-US"/>
        </a:p>
      </dgm:t>
    </dgm:pt>
    <dgm:pt modelId="{50A7DB09-D8F1-446E-8521-C1DD33D63758}" type="parTrans" cxnId="{A51900A5-2CC4-4533-8776-5F1503D493E0}">
      <dgm:prSet/>
      <dgm:spPr/>
      <dgm:t>
        <a:bodyPr/>
        <a:lstStyle/>
        <a:p>
          <a:endParaRPr lang="en-US"/>
        </a:p>
      </dgm:t>
    </dgm:pt>
    <dgm:pt modelId="{8B4C7AE3-B5E4-4C3C-BBEB-33A54C9DE71D}" type="sibTrans" cxnId="{A51900A5-2CC4-4533-8776-5F1503D493E0}">
      <dgm:prSet/>
      <dgm:spPr/>
      <dgm:t>
        <a:bodyPr/>
        <a:lstStyle/>
        <a:p>
          <a:endParaRPr lang="en-US"/>
        </a:p>
      </dgm:t>
    </dgm:pt>
    <dgm:pt modelId="{A9D9BC35-DCC4-44A5-99BB-19A8914BB235}">
      <dgm:prSet/>
      <dgm:spPr/>
      <dgm:t>
        <a:bodyPr/>
        <a:lstStyle/>
        <a:p>
          <a:r>
            <a:rPr lang="en-GB"/>
            <a:t>Ichthyosiform skin changes, </a:t>
          </a:r>
          <a:endParaRPr lang="en-US"/>
        </a:p>
      </dgm:t>
    </dgm:pt>
    <dgm:pt modelId="{8FA9F262-4261-4350-861D-48ACA0FA6317}" type="parTrans" cxnId="{33745F42-8BAF-49C3-A3DD-B26ACA9D29E6}">
      <dgm:prSet/>
      <dgm:spPr/>
      <dgm:t>
        <a:bodyPr/>
        <a:lstStyle/>
        <a:p>
          <a:endParaRPr lang="en-US"/>
        </a:p>
      </dgm:t>
    </dgm:pt>
    <dgm:pt modelId="{57DCABCD-94BE-41DB-A7A8-951488653927}" type="sibTrans" cxnId="{33745F42-8BAF-49C3-A3DD-B26ACA9D29E6}">
      <dgm:prSet/>
      <dgm:spPr/>
      <dgm:t>
        <a:bodyPr/>
        <a:lstStyle/>
        <a:p>
          <a:endParaRPr lang="en-US"/>
        </a:p>
      </dgm:t>
    </dgm:pt>
    <dgm:pt modelId="{EB8A727F-3BEA-42FC-A51C-655A0F244686}">
      <dgm:prSet/>
      <dgm:spPr/>
      <dgm:t>
        <a:bodyPr/>
        <a:lstStyle/>
        <a:p>
          <a:r>
            <a:rPr lang="en-GB"/>
            <a:t>erythema nodosum</a:t>
          </a:r>
          <a:endParaRPr lang="en-US"/>
        </a:p>
      </dgm:t>
    </dgm:pt>
    <dgm:pt modelId="{808B7C92-4C4A-4EE7-A78B-277CAC6D595C}" type="parTrans" cxnId="{29FAFDE0-2183-4568-A742-A9026B29A259}">
      <dgm:prSet/>
      <dgm:spPr/>
      <dgm:t>
        <a:bodyPr/>
        <a:lstStyle/>
        <a:p>
          <a:endParaRPr lang="en-US"/>
        </a:p>
      </dgm:t>
    </dgm:pt>
    <dgm:pt modelId="{883673C6-697B-4445-A68B-76A348C59B6B}" type="sibTrans" cxnId="{29FAFDE0-2183-4568-A742-A9026B29A259}">
      <dgm:prSet/>
      <dgm:spPr/>
      <dgm:t>
        <a:bodyPr/>
        <a:lstStyle/>
        <a:p>
          <a:endParaRPr lang="en-US"/>
        </a:p>
      </dgm:t>
    </dgm:pt>
    <dgm:pt modelId="{84648B5D-07AA-4E11-8A60-EE689AB99FD6}">
      <dgm:prSet/>
      <dgm:spPr/>
      <dgm:t>
        <a:bodyPr/>
        <a:lstStyle/>
        <a:p>
          <a:r>
            <a:rPr lang="en-GB"/>
            <a:t>leukocytoclastic vasculitis</a:t>
          </a:r>
          <a:endParaRPr lang="en-US"/>
        </a:p>
      </dgm:t>
    </dgm:pt>
    <dgm:pt modelId="{73B64CA3-11DA-4A91-841D-D2DFA22C460F}" type="parTrans" cxnId="{E4BAB5BD-8AE4-4EDD-AF1D-62F5D9E0A73B}">
      <dgm:prSet/>
      <dgm:spPr/>
      <dgm:t>
        <a:bodyPr/>
        <a:lstStyle/>
        <a:p>
          <a:endParaRPr lang="en-US"/>
        </a:p>
      </dgm:t>
    </dgm:pt>
    <dgm:pt modelId="{E99187B0-60EF-4B20-B3FB-7805DF157E01}" type="sibTrans" cxnId="{E4BAB5BD-8AE4-4EDD-AF1D-62F5D9E0A73B}">
      <dgm:prSet/>
      <dgm:spPr/>
      <dgm:t>
        <a:bodyPr/>
        <a:lstStyle/>
        <a:p>
          <a:endParaRPr lang="en-US"/>
        </a:p>
      </dgm:t>
    </dgm:pt>
    <dgm:pt modelId="{52F8D82D-4C51-456F-BE3E-C848BB8F8C65}" type="pres">
      <dgm:prSet presAssocID="{3B507609-161B-4712-A1E2-319A16CB8833}" presName="outerComposite" presStyleCnt="0">
        <dgm:presLayoutVars>
          <dgm:chMax val="5"/>
          <dgm:dir/>
          <dgm:resizeHandles val="exact"/>
        </dgm:presLayoutVars>
      </dgm:prSet>
      <dgm:spPr/>
    </dgm:pt>
    <dgm:pt modelId="{BA4ED7AD-6D61-411A-974A-14D87D777AC7}" type="pres">
      <dgm:prSet presAssocID="{3B507609-161B-4712-A1E2-319A16CB8833}" presName="dummyMaxCanvas" presStyleCnt="0">
        <dgm:presLayoutVars/>
      </dgm:prSet>
      <dgm:spPr/>
    </dgm:pt>
    <dgm:pt modelId="{A5F48420-1410-4B0D-A950-B7053FDDFAD6}" type="pres">
      <dgm:prSet presAssocID="{3B507609-161B-4712-A1E2-319A16CB8833}" presName="FourNodes_1" presStyleLbl="node1" presStyleIdx="0" presStyleCnt="4">
        <dgm:presLayoutVars>
          <dgm:bulletEnabled val="1"/>
        </dgm:presLayoutVars>
      </dgm:prSet>
      <dgm:spPr/>
    </dgm:pt>
    <dgm:pt modelId="{BBA79A15-2C07-4881-8B06-2AB2447AE5D7}" type="pres">
      <dgm:prSet presAssocID="{3B507609-161B-4712-A1E2-319A16CB8833}" presName="FourNodes_2" presStyleLbl="node1" presStyleIdx="1" presStyleCnt="4">
        <dgm:presLayoutVars>
          <dgm:bulletEnabled val="1"/>
        </dgm:presLayoutVars>
      </dgm:prSet>
      <dgm:spPr/>
    </dgm:pt>
    <dgm:pt modelId="{0A302E8F-3D0A-4134-8CD7-FDBB1FAEBB8E}" type="pres">
      <dgm:prSet presAssocID="{3B507609-161B-4712-A1E2-319A16CB8833}" presName="FourNodes_3" presStyleLbl="node1" presStyleIdx="2" presStyleCnt="4">
        <dgm:presLayoutVars>
          <dgm:bulletEnabled val="1"/>
        </dgm:presLayoutVars>
      </dgm:prSet>
      <dgm:spPr/>
    </dgm:pt>
    <dgm:pt modelId="{BCC331A2-FE7B-4293-AEC0-A3165FA27F68}" type="pres">
      <dgm:prSet presAssocID="{3B507609-161B-4712-A1E2-319A16CB8833}" presName="FourNodes_4" presStyleLbl="node1" presStyleIdx="3" presStyleCnt="4">
        <dgm:presLayoutVars>
          <dgm:bulletEnabled val="1"/>
        </dgm:presLayoutVars>
      </dgm:prSet>
      <dgm:spPr/>
    </dgm:pt>
    <dgm:pt modelId="{B19438D1-7CFB-44E2-A506-72DCFFD5809F}" type="pres">
      <dgm:prSet presAssocID="{3B507609-161B-4712-A1E2-319A16CB8833}" presName="FourConn_1-2" presStyleLbl="fgAccFollowNode1" presStyleIdx="0" presStyleCnt="3">
        <dgm:presLayoutVars>
          <dgm:bulletEnabled val="1"/>
        </dgm:presLayoutVars>
      </dgm:prSet>
      <dgm:spPr/>
    </dgm:pt>
    <dgm:pt modelId="{501FAE95-0E18-4C06-BC7A-02045440B89A}" type="pres">
      <dgm:prSet presAssocID="{3B507609-161B-4712-A1E2-319A16CB8833}" presName="FourConn_2-3" presStyleLbl="fgAccFollowNode1" presStyleIdx="1" presStyleCnt="3">
        <dgm:presLayoutVars>
          <dgm:bulletEnabled val="1"/>
        </dgm:presLayoutVars>
      </dgm:prSet>
      <dgm:spPr/>
    </dgm:pt>
    <dgm:pt modelId="{CE3F98AE-E240-4E28-86CE-1EB5DF2D6280}" type="pres">
      <dgm:prSet presAssocID="{3B507609-161B-4712-A1E2-319A16CB8833}" presName="FourConn_3-4" presStyleLbl="fgAccFollowNode1" presStyleIdx="2" presStyleCnt="3">
        <dgm:presLayoutVars>
          <dgm:bulletEnabled val="1"/>
        </dgm:presLayoutVars>
      </dgm:prSet>
      <dgm:spPr/>
    </dgm:pt>
    <dgm:pt modelId="{5AB16E54-92F2-49E5-9401-54FED2A2750F}" type="pres">
      <dgm:prSet presAssocID="{3B507609-161B-4712-A1E2-319A16CB8833}" presName="FourNodes_1_text" presStyleLbl="node1" presStyleIdx="3" presStyleCnt="4">
        <dgm:presLayoutVars>
          <dgm:bulletEnabled val="1"/>
        </dgm:presLayoutVars>
      </dgm:prSet>
      <dgm:spPr/>
    </dgm:pt>
    <dgm:pt modelId="{CF3C8E9D-1371-4C6A-97C2-C01C52D62658}" type="pres">
      <dgm:prSet presAssocID="{3B507609-161B-4712-A1E2-319A16CB8833}" presName="FourNodes_2_text" presStyleLbl="node1" presStyleIdx="3" presStyleCnt="4">
        <dgm:presLayoutVars>
          <dgm:bulletEnabled val="1"/>
        </dgm:presLayoutVars>
      </dgm:prSet>
      <dgm:spPr/>
    </dgm:pt>
    <dgm:pt modelId="{3E000675-B7C9-4DC8-97F7-E3BAC57F27EC}" type="pres">
      <dgm:prSet presAssocID="{3B507609-161B-4712-A1E2-319A16CB8833}" presName="FourNodes_3_text" presStyleLbl="node1" presStyleIdx="3" presStyleCnt="4">
        <dgm:presLayoutVars>
          <dgm:bulletEnabled val="1"/>
        </dgm:presLayoutVars>
      </dgm:prSet>
      <dgm:spPr/>
    </dgm:pt>
    <dgm:pt modelId="{543C4F55-BE31-4618-B9D2-8AE096AB6E12}" type="pres">
      <dgm:prSet presAssocID="{3B507609-161B-4712-A1E2-319A16CB8833}" presName="FourNodes_4_text" presStyleLbl="node1" presStyleIdx="3" presStyleCnt="4">
        <dgm:presLayoutVars>
          <dgm:bulletEnabled val="1"/>
        </dgm:presLayoutVars>
      </dgm:prSet>
      <dgm:spPr/>
    </dgm:pt>
  </dgm:ptLst>
  <dgm:cxnLst>
    <dgm:cxn modelId="{4FF33518-A8E3-4574-9928-EF142D190055}" type="presOf" srcId="{883673C6-697B-4445-A68B-76A348C59B6B}" destId="{CE3F98AE-E240-4E28-86CE-1EB5DF2D6280}" srcOrd="0" destOrd="0" presId="urn:microsoft.com/office/officeart/2005/8/layout/vProcess5"/>
    <dgm:cxn modelId="{33745F42-8BAF-49C3-A3DD-B26ACA9D29E6}" srcId="{3B507609-161B-4712-A1E2-319A16CB8833}" destId="{A9D9BC35-DCC4-44A5-99BB-19A8914BB235}" srcOrd="1" destOrd="0" parTransId="{8FA9F262-4261-4350-861D-48ACA0FA6317}" sibTransId="{57DCABCD-94BE-41DB-A7A8-951488653927}"/>
    <dgm:cxn modelId="{5EC45763-6345-4515-960E-AC57B8248867}" type="presOf" srcId="{84648B5D-07AA-4E11-8A60-EE689AB99FD6}" destId="{543C4F55-BE31-4618-B9D2-8AE096AB6E12}" srcOrd="1" destOrd="0" presId="urn:microsoft.com/office/officeart/2005/8/layout/vProcess5"/>
    <dgm:cxn modelId="{33654E4A-341C-4D0F-B66B-1836228121E1}" type="presOf" srcId="{3B507609-161B-4712-A1E2-319A16CB8833}" destId="{52F8D82D-4C51-456F-BE3E-C848BB8F8C65}" srcOrd="0" destOrd="0" presId="urn:microsoft.com/office/officeart/2005/8/layout/vProcess5"/>
    <dgm:cxn modelId="{F4401E97-CE30-42B5-8040-FAFAC130BAAF}" type="presOf" srcId="{84648B5D-07AA-4E11-8A60-EE689AB99FD6}" destId="{BCC331A2-FE7B-4293-AEC0-A3165FA27F68}" srcOrd="0" destOrd="0" presId="urn:microsoft.com/office/officeart/2005/8/layout/vProcess5"/>
    <dgm:cxn modelId="{737EF3A2-A2CC-4FF0-876C-2650C986C7AC}" type="presOf" srcId="{34C8CBEE-2595-4D2C-B7AA-73D2746FCAD5}" destId="{5AB16E54-92F2-49E5-9401-54FED2A2750F}" srcOrd="1" destOrd="0" presId="urn:microsoft.com/office/officeart/2005/8/layout/vProcess5"/>
    <dgm:cxn modelId="{A51900A5-2CC4-4533-8776-5F1503D493E0}" srcId="{3B507609-161B-4712-A1E2-319A16CB8833}" destId="{34C8CBEE-2595-4D2C-B7AA-73D2746FCAD5}" srcOrd="0" destOrd="0" parTransId="{50A7DB09-D8F1-446E-8521-C1DD33D63758}" sibTransId="{8B4C7AE3-B5E4-4C3C-BBEB-33A54C9DE71D}"/>
    <dgm:cxn modelId="{74A0D6BA-6F71-40C3-BFD2-9431A3B678D4}" type="presOf" srcId="{34C8CBEE-2595-4D2C-B7AA-73D2746FCAD5}" destId="{A5F48420-1410-4B0D-A950-B7053FDDFAD6}" srcOrd="0" destOrd="0" presId="urn:microsoft.com/office/officeart/2005/8/layout/vProcess5"/>
    <dgm:cxn modelId="{E4BAB5BD-8AE4-4EDD-AF1D-62F5D9E0A73B}" srcId="{3B507609-161B-4712-A1E2-319A16CB8833}" destId="{84648B5D-07AA-4E11-8A60-EE689AB99FD6}" srcOrd="3" destOrd="0" parTransId="{73B64CA3-11DA-4A91-841D-D2DFA22C460F}" sibTransId="{E99187B0-60EF-4B20-B3FB-7805DF157E01}"/>
    <dgm:cxn modelId="{531589C5-2FC6-4198-AF4B-26E3E84A8F23}" type="presOf" srcId="{57DCABCD-94BE-41DB-A7A8-951488653927}" destId="{501FAE95-0E18-4C06-BC7A-02045440B89A}" srcOrd="0" destOrd="0" presId="urn:microsoft.com/office/officeart/2005/8/layout/vProcess5"/>
    <dgm:cxn modelId="{5CF042C6-9E01-4296-9F40-FF5003C9E4E9}" type="presOf" srcId="{8B4C7AE3-B5E4-4C3C-BBEB-33A54C9DE71D}" destId="{B19438D1-7CFB-44E2-A506-72DCFFD5809F}" srcOrd="0" destOrd="0" presId="urn:microsoft.com/office/officeart/2005/8/layout/vProcess5"/>
    <dgm:cxn modelId="{1169D4CB-224D-4995-B0DC-4AFEF023C7A2}" type="presOf" srcId="{EB8A727F-3BEA-42FC-A51C-655A0F244686}" destId="{3E000675-B7C9-4DC8-97F7-E3BAC57F27EC}" srcOrd="1" destOrd="0" presId="urn:microsoft.com/office/officeart/2005/8/layout/vProcess5"/>
    <dgm:cxn modelId="{5F7C39D4-7845-4A0A-BCF0-1405E1CE07F8}" type="presOf" srcId="{EB8A727F-3BEA-42FC-A51C-655A0F244686}" destId="{0A302E8F-3D0A-4134-8CD7-FDBB1FAEBB8E}" srcOrd="0" destOrd="0" presId="urn:microsoft.com/office/officeart/2005/8/layout/vProcess5"/>
    <dgm:cxn modelId="{F28A2FDD-2634-47FB-897E-CF8F327D3B02}" type="presOf" srcId="{A9D9BC35-DCC4-44A5-99BB-19A8914BB235}" destId="{BBA79A15-2C07-4881-8B06-2AB2447AE5D7}" srcOrd="0" destOrd="0" presId="urn:microsoft.com/office/officeart/2005/8/layout/vProcess5"/>
    <dgm:cxn modelId="{29FAFDE0-2183-4568-A742-A9026B29A259}" srcId="{3B507609-161B-4712-A1E2-319A16CB8833}" destId="{EB8A727F-3BEA-42FC-A51C-655A0F244686}" srcOrd="2" destOrd="0" parTransId="{808B7C92-4C4A-4EE7-A78B-277CAC6D595C}" sibTransId="{883673C6-697B-4445-A68B-76A348C59B6B}"/>
    <dgm:cxn modelId="{90BA9AF8-29E9-4C44-96A0-7C1961BD44BC}" type="presOf" srcId="{A9D9BC35-DCC4-44A5-99BB-19A8914BB235}" destId="{CF3C8E9D-1371-4C6A-97C2-C01C52D62658}" srcOrd="1" destOrd="0" presId="urn:microsoft.com/office/officeart/2005/8/layout/vProcess5"/>
    <dgm:cxn modelId="{9C350965-D7A3-4038-8E17-BE5FC40A7DE7}" type="presParOf" srcId="{52F8D82D-4C51-456F-BE3E-C848BB8F8C65}" destId="{BA4ED7AD-6D61-411A-974A-14D87D777AC7}" srcOrd="0" destOrd="0" presId="urn:microsoft.com/office/officeart/2005/8/layout/vProcess5"/>
    <dgm:cxn modelId="{D34F16B4-639F-4265-BD30-2AE0C7DE53B3}" type="presParOf" srcId="{52F8D82D-4C51-456F-BE3E-C848BB8F8C65}" destId="{A5F48420-1410-4B0D-A950-B7053FDDFAD6}" srcOrd="1" destOrd="0" presId="urn:microsoft.com/office/officeart/2005/8/layout/vProcess5"/>
    <dgm:cxn modelId="{141C7B55-19A9-413E-A0C1-ADA9590DED90}" type="presParOf" srcId="{52F8D82D-4C51-456F-BE3E-C848BB8F8C65}" destId="{BBA79A15-2C07-4881-8B06-2AB2447AE5D7}" srcOrd="2" destOrd="0" presId="urn:microsoft.com/office/officeart/2005/8/layout/vProcess5"/>
    <dgm:cxn modelId="{E8AA95CB-30CA-498F-B316-4205F869630B}" type="presParOf" srcId="{52F8D82D-4C51-456F-BE3E-C848BB8F8C65}" destId="{0A302E8F-3D0A-4134-8CD7-FDBB1FAEBB8E}" srcOrd="3" destOrd="0" presId="urn:microsoft.com/office/officeart/2005/8/layout/vProcess5"/>
    <dgm:cxn modelId="{02BFD19B-A52F-4531-AD8B-85FFA111559C}" type="presParOf" srcId="{52F8D82D-4C51-456F-BE3E-C848BB8F8C65}" destId="{BCC331A2-FE7B-4293-AEC0-A3165FA27F68}" srcOrd="4" destOrd="0" presId="urn:microsoft.com/office/officeart/2005/8/layout/vProcess5"/>
    <dgm:cxn modelId="{1C4087E6-9860-4E9A-901C-0BE49E1D5F69}" type="presParOf" srcId="{52F8D82D-4C51-456F-BE3E-C848BB8F8C65}" destId="{B19438D1-7CFB-44E2-A506-72DCFFD5809F}" srcOrd="5" destOrd="0" presId="urn:microsoft.com/office/officeart/2005/8/layout/vProcess5"/>
    <dgm:cxn modelId="{DACC52EE-B801-4348-8DC0-E78676F112B5}" type="presParOf" srcId="{52F8D82D-4C51-456F-BE3E-C848BB8F8C65}" destId="{501FAE95-0E18-4C06-BC7A-02045440B89A}" srcOrd="6" destOrd="0" presId="urn:microsoft.com/office/officeart/2005/8/layout/vProcess5"/>
    <dgm:cxn modelId="{475C6DCF-4CE7-4E1B-8AB8-669480EE10E0}" type="presParOf" srcId="{52F8D82D-4C51-456F-BE3E-C848BB8F8C65}" destId="{CE3F98AE-E240-4E28-86CE-1EB5DF2D6280}" srcOrd="7" destOrd="0" presId="urn:microsoft.com/office/officeart/2005/8/layout/vProcess5"/>
    <dgm:cxn modelId="{949DCD17-227C-459D-AC7E-AC6FCF162BEA}" type="presParOf" srcId="{52F8D82D-4C51-456F-BE3E-C848BB8F8C65}" destId="{5AB16E54-92F2-49E5-9401-54FED2A2750F}" srcOrd="8" destOrd="0" presId="urn:microsoft.com/office/officeart/2005/8/layout/vProcess5"/>
    <dgm:cxn modelId="{60E51C06-6A3C-4DA1-A694-483DC43D3690}" type="presParOf" srcId="{52F8D82D-4C51-456F-BE3E-C848BB8F8C65}" destId="{CF3C8E9D-1371-4C6A-97C2-C01C52D62658}" srcOrd="9" destOrd="0" presId="urn:microsoft.com/office/officeart/2005/8/layout/vProcess5"/>
    <dgm:cxn modelId="{5CCE76E1-BCCF-44BE-8C5D-F8457504BCBC}" type="presParOf" srcId="{52F8D82D-4C51-456F-BE3E-C848BB8F8C65}" destId="{3E000675-B7C9-4DC8-97F7-E3BAC57F27EC}" srcOrd="10" destOrd="0" presId="urn:microsoft.com/office/officeart/2005/8/layout/vProcess5"/>
    <dgm:cxn modelId="{49E52A3B-0D23-4605-9BEF-67961B43C25A}" type="presParOf" srcId="{52F8D82D-4C51-456F-BE3E-C848BB8F8C65}" destId="{543C4F55-BE31-4618-B9D2-8AE096AB6E1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A898DC9-EA98-4FCE-85A9-7D9C06B8BE8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C80781D-6578-4703-8158-9D790923B907}">
      <dgm:prSet/>
      <dgm:spPr/>
      <dgm:t>
        <a:bodyPr/>
        <a:lstStyle/>
        <a:p>
          <a:r>
            <a:rPr lang="en-GB"/>
            <a:t>Complication:-</a:t>
          </a:r>
          <a:endParaRPr lang="en-US"/>
        </a:p>
      </dgm:t>
    </dgm:pt>
    <dgm:pt modelId="{CCBFBED2-E5FE-413B-B346-AB57EDA27E18}" type="parTrans" cxnId="{5CEE5EC9-BB67-421B-83DE-72D118011019}">
      <dgm:prSet/>
      <dgm:spPr/>
      <dgm:t>
        <a:bodyPr/>
        <a:lstStyle/>
        <a:p>
          <a:endParaRPr lang="en-US"/>
        </a:p>
      </dgm:t>
    </dgm:pt>
    <dgm:pt modelId="{68232BB2-C2EF-4417-8856-0F5BE3A1F159}" type="sibTrans" cxnId="{5CEE5EC9-BB67-421B-83DE-72D118011019}">
      <dgm:prSet/>
      <dgm:spPr/>
      <dgm:t>
        <a:bodyPr/>
        <a:lstStyle/>
        <a:p>
          <a:endParaRPr lang="en-US"/>
        </a:p>
      </dgm:t>
    </dgm:pt>
    <dgm:pt modelId="{0A89F892-90B7-48F1-8315-72EB872EDCC6}">
      <dgm:prSet/>
      <dgm:spPr/>
      <dgm:t>
        <a:bodyPr/>
        <a:lstStyle/>
        <a:p>
          <a:r>
            <a:rPr lang="en-GB"/>
            <a:t>Joint destruction and blindness can occur.</a:t>
          </a:r>
          <a:endParaRPr lang="en-US"/>
        </a:p>
      </dgm:t>
    </dgm:pt>
    <dgm:pt modelId="{C767D65D-BA2C-4D79-B6AC-089AA005EBCB}" type="parTrans" cxnId="{D82FD5DD-3FA6-4DDF-BB38-D9978E117A70}">
      <dgm:prSet/>
      <dgm:spPr/>
      <dgm:t>
        <a:bodyPr/>
        <a:lstStyle/>
        <a:p>
          <a:endParaRPr lang="en-US"/>
        </a:p>
      </dgm:t>
    </dgm:pt>
    <dgm:pt modelId="{C50609CC-62E9-428C-92E4-412D01718486}" type="sibTrans" cxnId="{D82FD5DD-3FA6-4DDF-BB38-D9978E117A70}">
      <dgm:prSet/>
      <dgm:spPr/>
      <dgm:t>
        <a:bodyPr/>
        <a:lstStyle/>
        <a:p>
          <a:endParaRPr lang="en-US"/>
        </a:p>
      </dgm:t>
    </dgm:pt>
    <dgm:pt modelId="{F3098C6F-DF7F-45DA-AFEA-C4645AC14EF7}">
      <dgm:prSet/>
      <dgm:spPr/>
      <dgm:t>
        <a:bodyPr/>
        <a:lstStyle/>
        <a:p>
          <a:r>
            <a:rPr lang="en-GB"/>
            <a:t>MANAGEMENT:-</a:t>
          </a:r>
          <a:endParaRPr lang="en-US"/>
        </a:p>
      </dgm:t>
    </dgm:pt>
    <dgm:pt modelId="{9DFC3439-386D-4686-82D3-41A7AC62C845}" type="parTrans" cxnId="{7C4DAEAA-D152-4525-8582-433D78BC0812}">
      <dgm:prSet/>
      <dgm:spPr/>
      <dgm:t>
        <a:bodyPr/>
        <a:lstStyle/>
        <a:p>
          <a:endParaRPr lang="en-US"/>
        </a:p>
      </dgm:t>
    </dgm:pt>
    <dgm:pt modelId="{9F9492FF-5655-45CC-BFC2-D20F87D9D629}" type="sibTrans" cxnId="{7C4DAEAA-D152-4525-8582-433D78BC0812}">
      <dgm:prSet/>
      <dgm:spPr/>
      <dgm:t>
        <a:bodyPr/>
        <a:lstStyle/>
        <a:p>
          <a:endParaRPr lang="en-US"/>
        </a:p>
      </dgm:t>
    </dgm:pt>
    <dgm:pt modelId="{5342DF07-327A-4F23-B488-4D1CFFDFD7EA}">
      <dgm:prSet/>
      <dgm:spPr/>
      <dgm:t>
        <a:bodyPr/>
        <a:lstStyle/>
        <a:p>
          <a:r>
            <a:rPr lang="en-GB"/>
            <a:t>Steroids</a:t>
          </a:r>
          <a:endParaRPr lang="en-US"/>
        </a:p>
      </dgm:t>
    </dgm:pt>
    <dgm:pt modelId="{E69B5CC0-D066-4372-B01F-2120CE594DB8}" type="parTrans" cxnId="{5E2DF95D-A441-4620-900E-9AE754367969}">
      <dgm:prSet/>
      <dgm:spPr/>
      <dgm:t>
        <a:bodyPr/>
        <a:lstStyle/>
        <a:p>
          <a:endParaRPr lang="en-US"/>
        </a:p>
      </dgm:t>
    </dgm:pt>
    <dgm:pt modelId="{4881531D-4977-4280-822A-4ED6D3D5D338}" type="sibTrans" cxnId="{5E2DF95D-A441-4620-900E-9AE754367969}">
      <dgm:prSet/>
      <dgm:spPr/>
      <dgm:t>
        <a:bodyPr/>
        <a:lstStyle/>
        <a:p>
          <a:endParaRPr lang="en-US"/>
        </a:p>
      </dgm:t>
    </dgm:pt>
    <dgm:pt modelId="{E1EFF26D-EEAB-4987-8EA0-05D326C140FE}">
      <dgm:prSet/>
      <dgm:spPr/>
      <dgm:t>
        <a:bodyPr/>
        <a:lstStyle/>
        <a:p>
          <a:r>
            <a:rPr lang="en-GB"/>
            <a:t>Anti-TNF</a:t>
          </a:r>
          <a:endParaRPr lang="en-US"/>
        </a:p>
      </dgm:t>
    </dgm:pt>
    <dgm:pt modelId="{0EA07004-4532-483F-B427-AB8CB7940A6F}" type="parTrans" cxnId="{43523B1F-3F70-439E-8D98-5E98F092E45E}">
      <dgm:prSet/>
      <dgm:spPr/>
      <dgm:t>
        <a:bodyPr/>
        <a:lstStyle/>
        <a:p>
          <a:endParaRPr lang="en-US"/>
        </a:p>
      </dgm:t>
    </dgm:pt>
    <dgm:pt modelId="{CC727332-98AA-464F-A442-819DD9346B9C}" type="sibTrans" cxnId="{43523B1F-3F70-439E-8D98-5E98F092E45E}">
      <dgm:prSet/>
      <dgm:spPr/>
      <dgm:t>
        <a:bodyPr/>
        <a:lstStyle/>
        <a:p>
          <a:endParaRPr lang="en-US"/>
        </a:p>
      </dgm:t>
    </dgm:pt>
    <dgm:pt modelId="{3D4B248D-6B17-4289-B835-6CEBB09245BD}" type="pres">
      <dgm:prSet presAssocID="{2A898DC9-EA98-4FCE-85A9-7D9C06B8BE86}" presName="linear" presStyleCnt="0">
        <dgm:presLayoutVars>
          <dgm:animLvl val="lvl"/>
          <dgm:resizeHandles val="exact"/>
        </dgm:presLayoutVars>
      </dgm:prSet>
      <dgm:spPr/>
    </dgm:pt>
    <dgm:pt modelId="{BB44DCCF-589B-4150-9723-A68DACBBC67A}" type="pres">
      <dgm:prSet presAssocID="{CC80781D-6578-4703-8158-9D790923B907}" presName="parentText" presStyleLbl="node1" presStyleIdx="0" presStyleCnt="5">
        <dgm:presLayoutVars>
          <dgm:chMax val="0"/>
          <dgm:bulletEnabled val="1"/>
        </dgm:presLayoutVars>
      </dgm:prSet>
      <dgm:spPr/>
    </dgm:pt>
    <dgm:pt modelId="{7A38930C-F880-4235-AAE5-DEF1B746BE4F}" type="pres">
      <dgm:prSet presAssocID="{68232BB2-C2EF-4417-8856-0F5BE3A1F159}" presName="spacer" presStyleCnt="0"/>
      <dgm:spPr/>
    </dgm:pt>
    <dgm:pt modelId="{E89C65F0-3C25-4268-9CF0-CA0CEDA1C5A7}" type="pres">
      <dgm:prSet presAssocID="{0A89F892-90B7-48F1-8315-72EB872EDCC6}" presName="parentText" presStyleLbl="node1" presStyleIdx="1" presStyleCnt="5">
        <dgm:presLayoutVars>
          <dgm:chMax val="0"/>
          <dgm:bulletEnabled val="1"/>
        </dgm:presLayoutVars>
      </dgm:prSet>
      <dgm:spPr/>
    </dgm:pt>
    <dgm:pt modelId="{F0A411B9-19DC-4B21-9FF8-2EC31A77DFAE}" type="pres">
      <dgm:prSet presAssocID="{C50609CC-62E9-428C-92E4-412D01718486}" presName="spacer" presStyleCnt="0"/>
      <dgm:spPr/>
    </dgm:pt>
    <dgm:pt modelId="{153F472F-2582-49C3-AB24-1A866ABB5220}" type="pres">
      <dgm:prSet presAssocID="{F3098C6F-DF7F-45DA-AFEA-C4645AC14EF7}" presName="parentText" presStyleLbl="node1" presStyleIdx="2" presStyleCnt="5">
        <dgm:presLayoutVars>
          <dgm:chMax val="0"/>
          <dgm:bulletEnabled val="1"/>
        </dgm:presLayoutVars>
      </dgm:prSet>
      <dgm:spPr/>
    </dgm:pt>
    <dgm:pt modelId="{6780295D-3E2C-437B-9C0D-4E059625230B}" type="pres">
      <dgm:prSet presAssocID="{9F9492FF-5655-45CC-BFC2-D20F87D9D629}" presName="spacer" presStyleCnt="0"/>
      <dgm:spPr/>
    </dgm:pt>
    <dgm:pt modelId="{A4A5521D-9FFE-4426-9AF9-14791E2EF542}" type="pres">
      <dgm:prSet presAssocID="{5342DF07-327A-4F23-B488-4D1CFFDFD7EA}" presName="parentText" presStyleLbl="node1" presStyleIdx="3" presStyleCnt="5">
        <dgm:presLayoutVars>
          <dgm:chMax val="0"/>
          <dgm:bulletEnabled val="1"/>
        </dgm:presLayoutVars>
      </dgm:prSet>
      <dgm:spPr/>
    </dgm:pt>
    <dgm:pt modelId="{9345F20E-3BC3-4492-A4BF-65233D3585BB}" type="pres">
      <dgm:prSet presAssocID="{4881531D-4977-4280-822A-4ED6D3D5D338}" presName="spacer" presStyleCnt="0"/>
      <dgm:spPr/>
    </dgm:pt>
    <dgm:pt modelId="{A91FB5C4-4740-42C9-9DA0-8F72832F8EB8}" type="pres">
      <dgm:prSet presAssocID="{E1EFF26D-EEAB-4987-8EA0-05D326C140FE}" presName="parentText" presStyleLbl="node1" presStyleIdx="4" presStyleCnt="5">
        <dgm:presLayoutVars>
          <dgm:chMax val="0"/>
          <dgm:bulletEnabled val="1"/>
        </dgm:presLayoutVars>
      </dgm:prSet>
      <dgm:spPr/>
    </dgm:pt>
  </dgm:ptLst>
  <dgm:cxnLst>
    <dgm:cxn modelId="{43523B1F-3F70-439E-8D98-5E98F092E45E}" srcId="{2A898DC9-EA98-4FCE-85A9-7D9C06B8BE86}" destId="{E1EFF26D-EEAB-4987-8EA0-05D326C140FE}" srcOrd="4" destOrd="0" parTransId="{0EA07004-4532-483F-B427-AB8CB7940A6F}" sibTransId="{CC727332-98AA-464F-A442-819DD9346B9C}"/>
    <dgm:cxn modelId="{59C75631-A967-44D5-A119-3A2C2B75EC5B}" type="presOf" srcId="{CC80781D-6578-4703-8158-9D790923B907}" destId="{BB44DCCF-589B-4150-9723-A68DACBBC67A}" srcOrd="0" destOrd="0" presId="urn:microsoft.com/office/officeart/2005/8/layout/vList2"/>
    <dgm:cxn modelId="{5E2DF95D-A441-4620-900E-9AE754367969}" srcId="{2A898DC9-EA98-4FCE-85A9-7D9C06B8BE86}" destId="{5342DF07-327A-4F23-B488-4D1CFFDFD7EA}" srcOrd="3" destOrd="0" parTransId="{E69B5CC0-D066-4372-B01F-2120CE594DB8}" sibTransId="{4881531D-4977-4280-822A-4ED6D3D5D338}"/>
    <dgm:cxn modelId="{960D8563-3A51-4875-90FF-132D806FCD9E}" type="presOf" srcId="{0A89F892-90B7-48F1-8315-72EB872EDCC6}" destId="{E89C65F0-3C25-4268-9CF0-CA0CEDA1C5A7}" srcOrd="0" destOrd="0" presId="urn:microsoft.com/office/officeart/2005/8/layout/vList2"/>
    <dgm:cxn modelId="{F2596785-CA0C-424F-8ED5-E5DED9A3B0E3}" type="presOf" srcId="{5342DF07-327A-4F23-B488-4D1CFFDFD7EA}" destId="{A4A5521D-9FFE-4426-9AF9-14791E2EF542}" srcOrd="0" destOrd="0" presId="urn:microsoft.com/office/officeart/2005/8/layout/vList2"/>
    <dgm:cxn modelId="{7C4DAEAA-D152-4525-8582-433D78BC0812}" srcId="{2A898DC9-EA98-4FCE-85A9-7D9C06B8BE86}" destId="{F3098C6F-DF7F-45DA-AFEA-C4645AC14EF7}" srcOrd="2" destOrd="0" parTransId="{9DFC3439-386D-4686-82D3-41A7AC62C845}" sibTransId="{9F9492FF-5655-45CC-BFC2-D20F87D9D629}"/>
    <dgm:cxn modelId="{5CEE5EC9-BB67-421B-83DE-72D118011019}" srcId="{2A898DC9-EA98-4FCE-85A9-7D9C06B8BE86}" destId="{CC80781D-6578-4703-8158-9D790923B907}" srcOrd="0" destOrd="0" parTransId="{CCBFBED2-E5FE-413B-B346-AB57EDA27E18}" sibTransId="{68232BB2-C2EF-4417-8856-0F5BE3A1F159}"/>
    <dgm:cxn modelId="{DD9F8DCB-CFFA-4CD4-80FA-CDE4586C52B9}" type="presOf" srcId="{E1EFF26D-EEAB-4987-8EA0-05D326C140FE}" destId="{A91FB5C4-4740-42C9-9DA0-8F72832F8EB8}" srcOrd="0" destOrd="0" presId="urn:microsoft.com/office/officeart/2005/8/layout/vList2"/>
    <dgm:cxn modelId="{14650ADC-0094-4A1C-BA10-436334824E92}" type="presOf" srcId="{2A898DC9-EA98-4FCE-85A9-7D9C06B8BE86}" destId="{3D4B248D-6B17-4289-B835-6CEBB09245BD}" srcOrd="0" destOrd="0" presId="urn:microsoft.com/office/officeart/2005/8/layout/vList2"/>
    <dgm:cxn modelId="{D82FD5DD-3FA6-4DDF-BB38-D9978E117A70}" srcId="{2A898DC9-EA98-4FCE-85A9-7D9C06B8BE86}" destId="{0A89F892-90B7-48F1-8315-72EB872EDCC6}" srcOrd="1" destOrd="0" parTransId="{C767D65D-BA2C-4D79-B6AC-089AA005EBCB}" sibTransId="{C50609CC-62E9-428C-92E4-412D01718486}"/>
    <dgm:cxn modelId="{B23F17E8-7AFF-489C-9327-9C1BDAB0A08B}" type="presOf" srcId="{F3098C6F-DF7F-45DA-AFEA-C4645AC14EF7}" destId="{153F472F-2582-49C3-AB24-1A866ABB5220}" srcOrd="0" destOrd="0" presId="urn:microsoft.com/office/officeart/2005/8/layout/vList2"/>
    <dgm:cxn modelId="{28330FAB-EE04-41C7-9D49-B15BAA37625B}" type="presParOf" srcId="{3D4B248D-6B17-4289-B835-6CEBB09245BD}" destId="{BB44DCCF-589B-4150-9723-A68DACBBC67A}" srcOrd="0" destOrd="0" presId="urn:microsoft.com/office/officeart/2005/8/layout/vList2"/>
    <dgm:cxn modelId="{6DC5DA7B-0463-480F-9CFF-8E07CD5219A4}" type="presParOf" srcId="{3D4B248D-6B17-4289-B835-6CEBB09245BD}" destId="{7A38930C-F880-4235-AAE5-DEF1B746BE4F}" srcOrd="1" destOrd="0" presId="urn:microsoft.com/office/officeart/2005/8/layout/vList2"/>
    <dgm:cxn modelId="{92006AC9-A4CA-4B4A-82F1-99A33375EEF9}" type="presParOf" srcId="{3D4B248D-6B17-4289-B835-6CEBB09245BD}" destId="{E89C65F0-3C25-4268-9CF0-CA0CEDA1C5A7}" srcOrd="2" destOrd="0" presId="urn:microsoft.com/office/officeart/2005/8/layout/vList2"/>
    <dgm:cxn modelId="{4F848E9E-A680-4E62-8047-83136452D143}" type="presParOf" srcId="{3D4B248D-6B17-4289-B835-6CEBB09245BD}" destId="{F0A411B9-19DC-4B21-9FF8-2EC31A77DFAE}" srcOrd="3" destOrd="0" presId="urn:microsoft.com/office/officeart/2005/8/layout/vList2"/>
    <dgm:cxn modelId="{F098C958-2966-4AA6-A09F-670B0CCE5228}" type="presParOf" srcId="{3D4B248D-6B17-4289-B835-6CEBB09245BD}" destId="{153F472F-2582-49C3-AB24-1A866ABB5220}" srcOrd="4" destOrd="0" presId="urn:microsoft.com/office/officeart/2005/8/layout/vList2"/>
    <dgm:cxn modelId="{3E96217D-7DC8-4961-9A74-3E4E49C54876}" type="presParOf" srcId="{3D4B248D-6B17-4289-B835-6CEBB09245BD}" destId="{6780295D-3E2C-437B-9C0D-4E059625230B}" srcOrd="5" destOrd="0" presId="urn:microsoft.com/office/officeart/2005/8/layout/vList2"/>
    <dgm:cxn modelId="{D481F5F3-12EB-4D1F-A5E7-688DCCE91D04}" type="presParOf" srcId="{3D4B248D-6B17-4289-B835-6CEBB09245BD}" destId="{A4A5521D-9FFE-4426-9AF9-14791E2EF542}" srcOrd="6" destOrd="0" presId="urn:microsoft.com/office/officeart/2005/8/layout/vList2"/>
    <dgm:cxn modelId="{72A8827D-83FC-4A3B-8E62-4D0A98CA180B}" type="presParOf" srcId="{3D4B248D-6B17-4289-B835-6CEBB09245BD}" destId="{9345F20E-3BC3-4492-A4BF-65233D3585BB}" srcOrd="7" destOrd="0" presId="urn:microsoft.com/office/officeart/2005/8/layout/vList2"/>
    <dgm:cxn modelId="{BA3B5A19-EED0-4792-B368-F3CE28B5E7B9}" type="presParOf" srcId="{3D4B248D-6B17-4289-B835-6CEBB09245BD}" destId="{A91FB5C4-4740-42C9-9DA0-8F72832F8EB8}"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8FB20084-D84A-4788-BC08-8B42D5A75A78}"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12531EA7-F810-4FD5-901A-797D3AE08907}">
      <dgm:prSet/>
      <dgm:spPr/>
      <dgm:t>
        <a:bodyPr/>
        <a:lstStyle/>
        <a:p>
          <a:r>
            <a:rPr lang="en-GB"/>
            <a:t>Autosomal dominant disorder</a:t>
          </a:r>
          <a:endParaRPr lang="en-US"/>
        </a:p>
      </dgm:t>
    </dgm:pt>
    <dgm:pt modelId="{C02543FF-88E4-45CE-A17D-7221E3F46770}" type="parTrans" cxnId="{D18A6155-E687-42F8-BCEB-826C27B0F8E0}">
      <dgm:prSet/>
      <dgm:spPr/>
      <dgm:t>
        <a:bodyPr/>
        <a:lstStyle/>
        <a:p>
          <a:endParaRPr lang="en-US"/>
        </a:p>
      </dgm:t>
    </dgm:pt>
    <dgm:pt modelId="{60FD89BA-54D5-407E-B7DB-2E55B8DF56BB}" type="sibTrans" cxnId="{D18A6155-E687-42F8-BCEB-826C27B0F8E0}">
      <dgm:prSet/>
      <dgm:spPr/>
      <dgm:t>
        <a:bodyPr/>
        <a:lstStyle/>
        <a:p>
          <a:endParaRPr lang="en-US"/>
        </a:p>
      </dgm:t>
    </dgm:pt>
    <dgm:pt modelId="{FD04BA44-8DF5-4A3F-9461-8BAF78EE145F}">
      <dgm:prSet/>
      <dgm:spPr/>
      <dgm:t>
        <a:bodyPr/>
        <a:lstStyle/>
        <a:p>
          <a:r>
            <a:rPr lang="en-GB"/>
            <a:t>Mutations in the PLCγ 2 gene resulting in hyperactivation of the PLCγ2 pathway.</a:t>
          </a:r>
          <a:endParaRPr lang="en-US"/>
        </a:p>
      </dgm:t>
    </dgm:pt>
    <dgm:pt modelId="{A231E36A-CBC7-46E2-AE63-7E81F555552A}" type="parTrans" cxnId="{455B7963-3B5A-40FF-A7B7-9073E1B32092}">
      <dgm:prSet/>
      <dgm:spPr/>
      <dgm:t>
        <a:bodyPr/>
        <a:lstStyle/>
        <a:p>
          <a:endParaRPr lang="en-US"/>
        </a:p>
      </dgm:t>
    </dgm:pt>
    <dgm:pt modelId="{84C8E065-429D-4C9B-811A-5A30A833C5F8}" type="sibTrans" cxnId="{455B7963-3B5A-40FF-A7B7-9073E1B32092}">
      <dgm:prSet/>
      <dgm:spPr/>
      <dgm:t>
        <a:bodyPr/>
        <a:lstStyle/>
        <a:p>
          <a:endParaRPr lang="en-US"/>
        </a:p>
      </dgm:t>
    </dgm:pt>
    <dgm:pt modelId="{A05A0737-6E31-41FE-B7C9-42AFDBC762CF}">
      <dgm:prSet/>
      <dgm:spPr/>
      <dgm:t>
        <a:bodyPr/>
        <a:lstStyle/>
        <a:p>
          <a:r>
            <a:rPr lang="en-GB"/>
            <a:t>Early-onset blistering skin lesions.</a:t>
          </a:r>
          <a:endParaRPr lang="en-US"/>
        </a:p>
      </dgm:t>
    </dgm:pt>
    <dgm:pt modelId="{A5FAC99B-188B-4C69-9D44-4D819C7DBE54}" type="parTrans" cxnId="{FAEE11BC-DEAA-4EE3-A71D-A83280A94CBE}">
      <dgm:prSet/>
      <dgm:spPr/>
      <dgm:t>
        <a:bodyPr/>
        <a:lstStyle/>
        <a:p>
          <a:endParaRPr lang="en-US"/>
        </a:p>
      </dgm:t>
    </dgm:pt>
    <dgm:pt modelId="{3BCD9B50-9020-43D0-8A13-3B90B72A90F9}" type="sibTrans" cxnId="{FAEE11BC-DEAA-4EE3-A71D-A83280A94CBE}">
      <dgm:prSet/>
      <dgm:spPr/>
      <dgm:t>
        <a:bodyPr/>
        <a:lstStyle/>
        <a:p>
          <a:endParaRPr lang="en-US"/>
        </a:p>
      </dgm:t>
    </dgm:pt>
    <dgm:pt modelId="{C878EE7E-2E65-4E0E-A5FC-F1D77CEF88FE}">
      <dgm:prSet/>
      <dgm:spPr/>
      <dgm:t>
        <a:bodyPr/>
        <a:lstStyle/>
        <a:p>
          <a:r>
            <a:rPr lang="en-GB"/>
            <a:t>Eye inflammation (conjunctivitis, episcleritis, uveitis).</a:t>
          </a:r>
          <a:endParaRPr lang="en-US"/>
        </a:p>
      </dgm:t>
    </dgm:pt>
    <dgm:pt modelId="{84DBB512-0137-4CC1-BA6D-CA893FEE554B}" type="parTrans" cxnId="{B823BC6C-A22B-420B-A195-494D4F54E75D}">
      <dgm:prSet/>
      <dgm:spPr/>
      <dgm:t>
        <a:bodyPr/>
        <a:lstStyle/>
        <a:p>
          <a:endParaRPr lang="en-US"/>
        </a:p>
      </dgm:t>
    </dgm:pt>
    <dgm:pt modelId="{6B079D8F-C28F-4A34-8612-F15F745DDA7E}" type="sibTrans" cxnId="{B823BC6C-A22B-420B-A195-494D4F54E75D}">
      <dgm:prSet/>
      <dgm:spPr/>
      <dgm:t>
        <a:bodyPr/>
        <a:lstStyle/>
        <a:p>
          <a:endParaRPr lang="en-US"/>
        </a:p>
      </dgm:t>
    </dgm:pt>
    <dgm:pt modelId="{E5E35EB0-7D2A-43FF-AB96-8FEDD84700C8}">
      <dgm:prSet/>
      <dgm:spPr/>
      <dgm:t>
        <a:bodyPr/>
        <a:lstStyle/>
        <a:p>
          <a:r>
            <a:rPr lang="en-GB"/>
            <a:t>IBD.</a:t>
          </a:r>
          <a:endParaRPr lang="en-US"/>
        </a:p>
      </dgm:t>
    </dgm:pt>
    <dgm:pt modelId="{97FA60A7-F846-4D01-8527-70C8AD3AAB82}" type="parTrans" cxnId="{05322FF0-1EB3-4E61-A56B-223CB02D3B8F}">
      <dgm:prSet/>
      <dgm:spPr/>
      <dgm:t>
        <a:bodyPr/>
        <a:lstStyle/>
        <a:p>
          <a:endParaRPr lang="en-US"/>
        </a:p>
      </dgm:t>
    </dgm:pt>
    <dgm:pt modelId="{6AD2A7BC-0CEC-4A68-8845-71436F61BA7C}" type="sibTrans" cxnId="{05322FF0-1EB3-4E61-A56B-223CB02D3B8F}">
      <dgm:prSet/>
      <dgm:spPr/>
      <dgm:t>
        <a:bodyPr/>
        <a:lstStyle/>
        <a:p>
          <a:endParaRPr lang="en-US"/>
        </a:p>
      </dgm:t>
    </dgm:pt>
    <dgm:pt modelId="{98F17AAA-657D-49D9-B446-C124CD4F0D1A}">
      <dgm:prSet/>
      <dgm:spPr/>
      <dgm:t>
        <a:bodyPr/>
        <a:lstStyle/>
        <a:p>
          <a:r>
            <a:rPr lang="en-GB"/>
            <a:t>Interstitial pneumonitis.</a:t>
          </a:r>
          <a:endParaRPr lang="en-US"/>
        </a:p>
      </dgm:t>
    </dgm:pt>
    <dgm:pt modelId="{DCED59FF-EA11-4F0F-90FB-FAB5F9404995}" type="parTrans" cxnId="{71B778C0-E5FA-4254-86E8-F2E733AB972A}">
      <dgm:prSet/>
      <dgm:spPr/>
      <dgm:t>
        <a:bodyPr/>
        <a:lstStyle/>
        <a:p>
          <a:endParaRPr lang="en-US"/>
        </a:p>
      </dgm:t>
    </dgm:pt>
    <dgm:pt modelId="{9F7E3303-F4AF-433E-B3B6-C3BDDB7F8A85}" type="sibTrans" cxnId="{71B778C0-E5FA-4254-86E8-F2E733AB972A}">
      <dgm:prSet/>
      <dgm:spPr/>
      <dgm:t>
        <a:bodyPr/>
        <a:lstStyle/>
        <a:p>
          <a:endParaRPr lang="en-US"/>
        </a:p>
      </dgm:t>
    </dgm:pt>
    <dgm:pt modelId="{306B1526-043D-4162-ABC1-2A9A1E3D924B}">
      <dgm:prSet/>
      <dgm:spPr/>
      <dgm:t>
        <a:bodyPr/>
        <a:lstStyle/>
        <a:p>
          <a:r>
            <a:rPr lang="en-GB"/>
            <a:t>Cutis laxa-like lesions have been reported.</a:t>
          </a:r>
          <a:endParaRPr lang="en-US"/>
        </a:p>
      </dgm:t>
    </dgm:pt>
    <dgm:pt modelId="{3ABC33E0-C0FB-43B2-B825-6840FC250FB6}" type="parTrans" cxnId="{C82C478B-72A5-4067-A718-EBB09EB681C1}">
      <dgm:prSet/>
      <dgm:spPr/>
      <dgm:t>
        <a:bodyPr/>
        <a:lstStyle/>
        <a:p>
          <a:endParaRPr lang="en-US"/>
        </a:p>
      </dgm:t>
    </dgm:pt>
    <dgm:pt modelId="{A99DA067-BB6E-4286-B82D-0CB5C229FD48}" type="sibTrans" cxnId="{C82C478B-72A5-4067-A718-EBB09EB681C1}">
      <dgm:prSet/>
      <dgm:spPr/>
      <dgm:t>
        <a:bodyPr/>
        <a:lstStyle/>
        <a:p>
          <a:endParaRPr lang="en-US"/>
        </a:p>
      </dgm:t>
    </dgm:pt>
    <dgm:pt modelId="{3EAB6CF7-AEDC-4AE1-859E-548CABBB9987}" type="pres">
      <dgm:prSet presAssocID="{8FB20084-D84A-4788-BC08-8B42D5A75A78}" presName="linear" presStyleCnt="0">
        <dgm:presLayoutVars>
          <dgm:animLvl val="lvl"/>
          <dgm:resizeHandles val="exact"/>
        </dgm:presLayoutVars>
      </dgm:prSet>
      <dgm:spPr/>
    </dgm:pt>
    <dgm:pt modelId="{8C231CF1-4D20-4001-8388-326DF18079FB}" type="pres">
      <dgm:prSet presAssocID="{12531EA7-F810-4FD5-901A-797D3AE08907}" presName="parentText" presStyleLbl="node1" presStyleIdx="0" presStyleCnt="7">
        <dgm:presLayoutVars>
          <dgm:chMax val="0"/>
          <dgm:bulletEnabled val="1"/>
        </dgm:presLayoutVars>
      </dgm:prSet>
      <dgm:spPr/>
    </dgm:pt>
    <dgm:pt modelId="{82B65A18-E396-49FB-98DD-B1FE1C028372}" type="pres">
      <dgm:prSet presAssocID="{60FD89BA-54D5-407E-B7DB-2E55B8DF56BB}" presName="spacer" presStyleCnt="0"/>
      <dgm:spPr/>
    </dgm:pt>
    <dgm:pt modelId="{DAA63EC5-554E-4FBA-B18A-936BFB39DEA0}" type="pres">
      <dgm:prSet presAssocID="{FD04BA44-8DF5-4A3F-9461-8BAF78EE145F}" presName="parentText" presStyleLbl="node1" presStyleIdx="1" presStyleCnt="7">
        <dgm:presLayoutVars>
          <dgm:chMax val="0"/>
          <dgm:bulletEnabled val="1"/>
        </dgm:presLayoutVars>
      </dgm:prSet>
      <dgm:spPr/>
    </dgm:pt>
    <dgm:pt modelId="{91E75869-8313-4C17-BABB-A2DAA5854C57}" type="pres">
      <dgm:prSet presAssocID="{84C8E065-429D-4C9B-811A-5A30A833C5F8}" presName="spacer" presStyleCnt="0"/>
      <dgm:spPr/>
    </dgm:pt>
    <dgm:pt modelId="{D7C7B0E3-A02F-4E4C-AFEB-6FE847C2DDF2}" type="pres">
      <dgm:prSet presAssocID="{A05A0737-6E31-41FE-B7C9-42AFDBC762CF}" presName="parentText" presStyleLbl="node1" presStyleIdx="2" presStyleCnt="7">
        <dgm:presLayoutVars>
          <dgm:chMax val="0"/>
          <dgm:bulletEnabled val="1"/>
        </dgm:presLayoutVars>
      </dgm:prSet>
      <dgm:spPr/>
    </dgm:pt>
    <dgm:pt modelId="{898A5E1A-DB8E-4954-936B-46CE0A3C4D62}" type="pres">
      <dgm:prSet presAssocID="{3BCD9B50-9020-43D0-8A13-3B90B72A90F9}" presName="spacer" presStyleCnt="0"/>
      <dgm:spPr/>
    </dgm:pt>
    <dgm:pt modelId="{1C50DB5D-1E8B-4214-88CA-2CC69664979C}" type="pres">
      <dgm:prSet presAssocID="{C878EE7E-2E65-4E0E-A5FC-F1D77CEF88FE}" presName="parentText" presStyleLbl="node1" presStyleIdx="3" presStyleCnt="7">
        <dgm:presLayoutVars>
          <dgm:chMax val="0"/>
          <dgm:bulletEnabled val="1"/>
        </dgm:presLayoutVars>
      </dgm:prSet>
      <dgm:spPr/>
    </dgm:pt>
    <dgm:pt modelId="{7505340E-A61E-4F2D-B397-1E92E1A17774}" type="pres">
      <dgm:prSet presAssocID="{6B079D8F-C28F-4A34-8612-F15F745DDA7E}" presName="spacer" presStyleCnt="0"/>
      <dgm:spPr/>
    </dgm:pt>
    <dgm:pt modelId="{B6EEED18-7B32-4CAB-B438-7544047C47DB}" type="pres">
      <dgm:prSet presAssocID="{E5E35EB0-7D2A-43FF-AB96-8FEDD84700C8}" presName="parentText" presStyleLbl="node1" presStyleIdx="4" presStyleCnt="7">
        <dgm:presLayoutVars>
          <dgm:chMax val="0"/>
          <dgm:bulletEnabled val="1"/>
        </dgm:presLayoutVars>
      </dgm:prSet>
      <dgm:spPr/>
    </dgm:pt>
    <dgm:pt modelId="{D038DBEE-9F3B-4C51-862B-48439B05E192}" type="pres">
      <dgm:prSet presAssocID="{6AD2A7BC-0CEC-4A68-8845-71436F61BA7C}" presName="spacer" presStyleCnt="0"/>
      <dgm:spPr/>
    </dgm:pt>
    <dgm:pt modelId="{5A8BEC12-118F-41B0-8B23-115487CC5A85}" type="pres">
      <dgm:prSet presAssocID="{98F17AAA-657D-49D9-B446-C124CD4F0D1A}" presName="parentText" presStyleLbl="node1" presStyleIdx="5" presStyleCnt="7">
        <dgm:presLayoutVars>
          <dgm:chMax val="0"/>
          <dgm:bulletEnabled val="1"/>
        </dgm:presLayoutVars>
      </dgm:prSet>
      <dgm:spPr/>
    </dgm:pt>
    <dgm:pt modelId="{25FF32FA-34F6-425C-A38B-C7269E3E429D}" type="pres">
      <dgm:prSet presAssocID="{9F7E3303-F4AF-433E-B3B6-C3BDDB7F8A85}" presName="spacer" presStyleCnt="0"/>
      <dgm:spPr/>
    </dgm:pt>
    <dgm:pt modelId="{4FD3B2C9-DC29-4657-9307-D2FD7679A028}" type="pres">
      <dgm:prSet presAssocID="{306B1526-043D-4162-ABC1-2A9A1E3D924B}" presName="parentText" presStyleLbl="node1" presStyleIdx="6" presStyleCnt="7">
        <dgm:presLayoutVars>
          <dgm:chMax val="0"/>
          <dgm:bulletEnabled val="1"/>
        </dgm:presLayoutVars>
      </dgm:prSet>
      <dgm:spPr/>
    </dgm:pt>
  </dgm:ptLst>
  <dgm:cxnLst>
    <dgm:cxn modelId="{18D2A002-8216-4175-896A-32DE594EC166}" type="presOf" srcId="{A05A0737-6E31-41FE-B7C9-42AFDBC762CF}" destId="{D7C7B0E3-A02F-4E4C-AFEB-6FE847C2DDF2}" srcOrd="0" destOrd="0" presId="urn:microsoft.com/office/officeart/2005/8/layout/vList2"/>
    <dgm:cxn modelId="{6802D820-5862-485A-8CB4-5D35837E8293}" type="presOf" srcId="{8FB20084-D84A-4788-BC08-8B42D5A75A78}" destId="{3EAB6CF7-AEDC-4AE1-859E-548CABBB9987}" srcOrd="0" destOrd="0" presId="urn:microsoft.com/office/officeart/2005/8/layout/vList2"/>
    <dgm:cxn modelId="{3A588D26-9A0E-4A63-BCC6-49AF43AAA906}" type="presOf" srcId="{E5E35EB0-7D2A-43FF-AB96-8FEDD84700C8}" destId="{B6EEED18-7B32-4CAB-B438-7544047C47DB}" srcOrd="0" destOrd="0" presId="urn:microsoft.com/office/officeart/2005/8/layout/vList2"/>
    <dgm:cxn modelId="{5FAE2B3B-0DA8-4DF8-99DE-8022D52E3464}" type="presOf" srcId="{FD04BA44-8DF5-4A3F-9461-8BAF78EE145F}" destId="{DAA63EC5-554E-4FBA-B18A-936BFB39DEA0}" srcOrd="0" destOrd="0" presId="urn:microsoft.com/office/officeart/2005/8/layout/vList2"/>
    <dgm:cxn modelId="{455B7963-3B5A-40FF-A7B7-9073E1B32092}" srcId="{8FB20084-D84A-4788-BC08-8B42D5A75A78}" destId="{FD04BA44-8DF5-4A3F-9461-8BAF78EE145F}" srcOrd="1" destOrd="0" parTransId="{A231E36A-CBC7-46E2-AE63-7E81F555552A}" sibTransId="{84C8E065-429D-4C9B-811A-5A30A833C5F8}"/>
    <dgm:cxn modelId="{B823BC6C-A22B-420B-A195-494D4F54E75D}" srcId="{8FB20084-D84A-4788-BC08-8B42D5A75A78}" destId="{C878EE7E-2E65-4E0E-A5FC-F1D77CEF88FE}" srcOrd="3" destOrd="0" parTransId="{84DBB512-0137-4CC1-BA6D-CA893FEE554B}" sibTransId="{6B079D8F-C28F-4A34-8612-F15F745DDA7E}"/>
    <dgm:cxn modelId="{D18A6155-E687-42F8-BCEB-826C27B0F8E0}" srcId="{8FB20084-D84A-4788-BC08-8B42D5A75A78}" destId="{12531EA7-F810-4FD5-901A-797D3AE08907}" srcOrd="0" destOrd="0" parTransId="{C02543FF-88E4-45CE-A17D-7221E3F46770}" sibTransId="{60FD89BA-54D5-407E-B7DB-2E55B8DF56BB}"/>
    <dgm:cxn modelId="{109E1482-989D-45B9-85AE-9162DFBB5C38}" type="presOf" srcId="{C878EE7E-2E65-4E0E-A5FC-F1D77CEF88FE}" destId="{1C50DB5D-1E8B-4214-88CA-2CC69664979C}" srcOrd="0" destOrd="0" presId="urn:microsoft.com/office/officeart/2005/8/layout/vList2"/>
    <dgm:cxn modelId="{C82C478B-72A5-4067-A718-EBB09EB681C1}" srcId="{8FB20084-D84A-4788-BC08-8B42D5A75A78}" destId="{306B1526-043D-4162-ABC1-2A9A1E3D924B}" srcOrd="6" destOrd="0" parTransId="{3ABC33E0-C0FB-43B2-B825-6840FC250FB6}" sibTransId="{A99DA067-BB6E-4286-B82D-0CB5C229FD48}"/>
    <dgm:cxn modelId="{2BA28BA7-5C36-4091-972F-6AEFB1912479}" type="presOf" srcId="{12531EA7-F810-4FD5-901A-797D3AE08907}" destId="{8C231CF1-4D20-4001-8388-326DF18079FB}" srcOrd="0" destOrd="0" presId="urn:microsoft.com/office/officeart/2005/8/layout/vList2"/>
    <dgm:cxn modelId="{E2803BAB-0878-438B-BFAD-6FFD4CB6A2DE}" type="presOf" srcId="{98F17AAA-657D-49D9-B446-C124CD4F0D1A}" destId="{5A8BEC12-118F-41B0-8B23-115487CC5A85}" srcOrd="0" destOrd="0" presId="urn:microsoft.com/office/officeart/2005/8/layout/vList2"/>
    <dgm:cxn modelId="{FAEE11BC-DEAA-4EE3-A71D-A83280A94CBE}" srcId="{8FB20084-D84A-4788-BC08-8B42D5A75A78}" destId="{A05A0737-6E31-41FE-B7C9-42AFDBC762CF}" srcOrd="2" destOrd="0" parTransId="{A5FAC99B-188B-4C69-9D44-4D819C7DBE54}" sibTransId="{3BCD9B50-9020-43D0-8A13-3B90B72A90F9}"/>
    <dgm:cxn modelId="{71B778C0-E5FA-4254-86E8-F2E733AB972A}" srcId="{8FB20084-D84A-4788-BC08-8B42D5A75A78}" destId="{98F17AAA-657D-49D9-B446-C124CD4F0D1A}" srcOrd="5" destOrd="0" parTransId="{DCED59FF-EA11-4F0F-90FB-FAB5F9404995}" sibTransId="{9F7E3303-F4AF-433E-B3B6-C3BDDB7F8A85}"/>
    <dgm:cxn modelId="{FB6A74C7-9D8A-48A1-A534-BFE2436BEDEC}" type="presOf" srcId="{306B1526-043D-4162-ABC1-2A9A1E3D924B}" destId="{4FD3B2C9-DC29-4657-9307-D2FD7679A028}" srcOrd="0" destOrd="0" presId="urn:microsoft.com/office/officeart/2005/8/layout/vList2"/>
    <dgm:cxn modelId="{05322FF0-1EB3-4E61-A56B-223CB02D3B8F}" srcId="{8FB20084-D84A-4788-BC08-8B42D5A75A78}" destId="{E5E35EB0-7D2A-43FF-AB96-8FEDD84700C8}" srcOrd="4" destOrd="0" parTransId="{97FA60A7-F846-4D01-8527-70C8AD3AAB82}" sibTransId="{6AD2A7BC-0CEC-4A68-8845-71436F61BA7C}"/>
    <dgm:cxn modelId="{6AE8A3C8-EA2B-47C9-9476-939736C62C10}" type="presParOf" srcId="{3EAB6CF7-AEDC-4AE1-859E-548CABBB9987}" destId="{8C231CF1-4D20-4001-8388-326DF18079FB}" srcOrd="0" destOrd="0" presId="urn:microsoft.com/office/officeart/2005/8/layout/vList2"/>
    <dgm:cxn modelId="{0E6FFACE-9736-41FF-8F69-400525DB2F7A}" type="presParOf" srcId="{3EAB6CF7-AEDC-4AE1-859E-548CABBB9987}" destId="{82B65A18-E396-49FB-98DD-B1FE1C028372}" srcOrd="1" destOrd="0" presId="urn:microsoft.com/office/officeart/2005/8/layout/vList2"/>
    <dgm:cxn modelId="{58179BCC-CE92-4256-B1A0-B03D1AE7A3FA}" type="presParOf" srcId="{3EAB6CF7-AEDC-4AE1-859E-548CABBB9987}" destId="{DAA63EC5-554E-4FBA-B18A-936BFB39DEA0}" srcOrd="2" destOrd="0" presId="urn:microsoft.com/office/officeart/2005/8/layout/vList2"/>
    <dgm:cxn modelId="{808AB92C-DD1F-4DC7-86D4-0613B52DE36D}" type="presParOf" srcId="{3EAB6CF7-AEDC-4AE1-859E-548CABBB9987}" destId="{91E75869-8313-4C17-BABB-A2DAA5854C57}" srcOrd="3" destOrd="0" presId="urn:microsoft.com/office/officeart/2005/8/layout/vList2"/>
    <dgm:cxn modelId="{323C3B45-55EA-4273-AC2E-36D8FE5BE8DA}" type="presParOf" srcId="{3EAB6CF7-AEDC-4AE1-859E-548CABBB9987}" destId="{D7C7B0E3-A02F-4E4C-AFEB-6FE847C2DDF2}" srcOrd="4" destOrd="0" presId="urn:microsoft.com/office/officeart/2005/8/layout/vList2"/>
    <dgm:cxn modelId="{F7A8EB58-4986-4900-978A-922228173D5B}" type="presParOf" srcId="{3EAB6CF7-AEDC-4AE1-859E-548CABBB9987}" destId="{898A5E1A-DB8E-4954-936B-46CE0A3C4D62}" srcOrd="5" destOrd="0" presId="urn:microsoft.com/office/officeart/2005/8/layout/vList2"/>
    <dgm:cxn modelId="{6EDBE9A7-2FE1-46D6-9289-96AFB1A5F307}" type="presParOf" srcId="{3EAB6CF7-AEDC-4AE1-859E-548CABBB9987}" destId="{1C50DB5D-1E8B-4214-88CA-2CC69664979C}" srcOrd="6" destOrd="0" presId="urn:microsoft.com/office/officeart/2005/8/layout/vList2"/>
    <dgm:cxn modelId="{B32C6662-1D4E-4612-B9BB-974EB13D687F}" type="presParOf" srcId="{3EAB6CF7-AEDC-4AE1-859E-548CABBB9987}" destId="{7505340E-A61E-4F2D-B397-1E92E1A17774}" srcOrd="7" destOrd="0" presId="urn:microsoft.com/office/officeart/2005/8/layout/vList2"/>
    <dgm:cxn modelId="{3DCAFBC7-2AD0-444F-AD36-C953FE360240}" type="presParOf" srcId="{3EAB6CF7-AEDC-4AE1-859E-548CABBB9987}" destId="{B6EEED18-7B32-4CAB-B438-7544047C47DB}" srcOrd="8" destOrd="0" presId="urn:microsoft.com/office/officeart/2005/8/layout/vList2"/>
    <dgm:cxn modelId="{A4B18814-A0FB-4212-A28C-989E5561E8E9}" type="presParOf" srcId="{3EAB6CF7-AEDC-4AE1-859E-548CABBB9987}" destId="{D038DBEE-9F3B-4C51-862B-48439B05E192}" srcOrd="9" destOrd="0" presId="urn:microsoft.com/office/officeart/2005/8/layout/vList2"/>
    <dgm:cxn modelId="{37BE656F-0A06-411B-8835-C190B7B538B4}" type="presParOf" srcId="{3EAB6CF7-AEDC-4AE1-859E-548CABBB9987}" destId="{5A8BEC12-118F-41B0-8B23-115487CC5A85}" srcOrd="10" destOrd="0" presId="urn:microsoft.com/office/officeart/2005/8/layout/vList2"/>
    <dgm:cxn modelId="{D02D9930-5F95-43FC-AF31-32DC40F61B2C}" type="presParOf" srcId="{3EAB6CF7-AEDC-4AE1-859E-548CABBB9987}" destId="{25FF32FA-34F6-425C-A38B-C7269E3E429D}" srcOrd="11" destOrd="0" presId="urn:microsoft.com/office/officeart/2005/8/layout/vList2"/>
    <dgm:cxn modelId="{477236F2-DF95-48D1-A999-B1E7F2C4B161}" type="presParOf" srcId="{3EAB6CF7-AEDC-4AE1-859E-548CABBB9987}" destId="{4FD3B2C9-DC29-4657-9307-D2FD7679A02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54E3ED8A-8E4E-4518-ADA0-48EAC9D8B283}"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7B6DE0B4-362B-462F-88C1-2E0623C203D2}">
      <dgm:prSet/>
      <dgm:spPr/>
      <dgm:t>
        <a:bodyPr/>
        <a:lstStyle/>
        <a:p>
          <a:r>
            <a:rPr lang="en-GB" dirty="0"/>
            <a:t>Joint pain</a:t>
          </a:r>
          <a:endParaRPr lang="en-US" dirty="0"/>
        </a:p>
      </dgm:t>
    </dgm:pt>
    <dgm:pt modelId="{3016287A-FAEB-4B80-B1C6-367FD02633EE}" type="parTrans" cxnId="{A938B443-18E7-4090-B5AF-BC9CF861693D}">
      <dgm:prSet/>
      <dgm:spPr/>
      <dgm:t>
        <a:bodyPr/>
        <a:lstStyle/>
        <a:p>
          <a:endParaRPr lang="en-US"/>
        </a:p>
      </dgm:t>
    </dgm:pt>
    <dgm:pt modelId="{A839D20F-8157-4B20-B2A3-E9FC13F85230}" type="sibTrans" cxnId="{A938B443-18E7-4090-B5AF-BC9CF861693D}">
      <dgm:prSet/>
      <dgm:spPr/>
      <dgm:t>
        <a:bodyPr/>
        <a:lstStyle/>
        <a:p>
          <a:endParaRPr lang="en-US"/>
        </a:p>
      </dgm:t>
    </dgm:pt>
    <dgm:pt modelId="{EC79EA49-92C9-433B-BD69-023DAD9F4A14}">
      <dgm:prSet/>
      <dgm:spPr/>
      <dgm:t>
        <a:bodyPr/>
        <a:lstStyle/>
        <a:p>
          <a:r>
            <a:rPr lang="en-GB" dirty="0"/>
            <a:t>Recurrent upper airway infection </a:t>
          </a:r>
          <a:endParaRPr lang="en-US" dirty="0"/>
        </a:p>
      </dgm:t>
    </dgm:pt>
    <dgm:pt modelId="{E6C32572-6706-495E-AD09-B8E8DCB39C1D}" type="parTrans" cxnId="{F2F9AEF4-EDA8-417F-9EE8-F4C1CF310E64}">
      <dgm:prSet/>
      <dgm:spPr/>
      <dgm:t>
        <a:bodyPr/>
        <a:lstStyle/>
        <a:p>
          <a:endParaRPr lang="en-US"/>
        </a:p>
      </dgm:t>
    </dgm:pt>
    <dgm:pt modelId="{82ABD43D-08DD-4224-8935-8592BBAACCE0}" type="sibTrans" cxnId="{F2F9AEF4-EDA8-417F-9EE8-F4C1CF310E64}">
      <dgm:prSet/>
      <dgm:spPr/>
      <dgm:t>
        <a:bodyPr/>
        <a:lstStyle/>
        <a:p>
          <a:endParaRPr lang="en-US"/>
        </a:p>
      </dgm:t>
    </dgm:pt>
    <dgm:pt modelId="{F44276CC-5566-49BE-BF08-A353234B89CB}">
      <dgm:prSet/>
      <dgm:spPr/>
      <dgm:t>
        <a:bodyPr/>
        <a:lstStyle/>
        <a:p>
          <a:r>
            <a:rPr lang="en-GB" dirty="0"/>
            <a:t>Related to humoral immunodeficiency with almost absent switched memory B cells.</a:t>
          </a:r>
          <a:endParaRPr lang="en-US" dirty="0"/>
        </a:p>
      </dgm:t>
    </dgm:pt>
    <dgm:pt modelId="{DCB21C0B-C101-4961-BA63-1AF8484FA64A}" type="parTrans" cxnId="{E3E41783-1DB0-4956-A9BD-7A07A6283CF5}">
      <dgm:prSet/>
      <dgm:spPr/>
      <dgm:t>
        <a:bodyPr/>
        <a:lstStyle/>
        <a:p>
          <a:endParaRPr lang="en-US"/>
        </a:p>
      </dgm:t>
    </dgm:pt>
    <dgm:pt modelId="{FC84163E-2072-409F-883C-00254466CFA7}" type="sibTrans" cxnId="{E3E41783-1DB0-4956-A9BD-7A07A6283CF5}">
      <dgm:prSet/>
      <dgm:spPr/>
      <dgm:t>
        <a:bodyPr/>
        <a:lstStyle/>
        <a:p>
          <a:endParaRPr lang="en-US"/>
        </a:p>
      </dgm:t>
    </dgm:pt>
    <dgm:pt modelId="{5B19235E-F65A-406C-B3CF-49AF74F574BF}">
      <dgm:prSet/>
      <dgm:spPr/>
      <dgm:t>
        <a:bodyPr/>
        <a:lstStyle/>
        <a:p>
          <a:r>
            <a:rPr lang="en-GB" dirty="0">
              <a:latin typeface="Tw Cen MT" panose="020B0602020104020603"/>
            </a:rPr>
            <a:t>Early-onset</a:t>
          </a:r>
          <a:r>
            <a:rPr lang="en-GB" dirty="0"/>
            <a:t> papules that evolve to pustular or vesiculobullous blistering lesions with crusts that can mimic epidermolysis bullosa,</a:t>
          </a:r>
          <a:endParaRPr lang="en-US" dirty="0"/>
        </a:p>
      </dgm:t>
    </dgm:pt>
    <dgm:pt modelId="{3A4D9C36-B83C-4F15-875E-6F0CA7E7734D}" type="parTrans" cxnId="{930A4CC1-DE98-471C-A5CC-53D7A2875CC5}">
      <dgm:prSet/>
      <dgm:spPr/>
      <dgm:t>
        <a:bodyPr/>
        <a:lstStyle/>
        <a:p>
          <a:endParaRPr lang="en-US"/>
        </a:p>
      </dgm:t>
    </dgm:pt>
    <dgm:pt modelId="{88CBBE70-557E-4849-89CB-1F355DAFAC47}" type="sibTrans" cxnId="{930A4CC1-DE98-471C-A5CC-53D7A2875CC5}">
      <dgm:prSet/>
      <dgm:spPr/>
      <dgm:t>
        <a:bodyPr/>
        <a:lstStyle/>
        <a:p>
          <a:endParaRPr lang="en-US"/>
        </a:p>
      </dgm:t>
    </dgm:pt>
    <dgm:pt modelId="{B4EB8748-7AC3-480F-B8FA-B3D1899E1E9E}">
      <dgm:prSet/>
      <dgm:spPr/>
      <dgm:t>
        <a:bodyPr/>
        <a:lstStyle/>
        <a:p>
          <a:r>
            <a:rPr lang="en-GB" dirty="0">
              <a:latin typeface="Tw Cen MT" panose="020B0602020104020603"/>
            </a:rPr>
            <a:t>Boggy</a:t>
          </a:r>
          <a:r>
            <a:rPr lang="en-GB" dirty="0"/>
            <a:t> pustular masses, especially on the back of the hands, that ulcerate and evolve with time to plaques, sometimes with cribriform scarring.</a:t>
          </a:r>
          <a:endParaRPr lang="en-US" dirty="0"/>
        </a:p>
      </dgm:t>
    </dgm:pt>
    <dgm:pt modelId="{74CC7096-CFB5-4CF1-A5FF-30C8C3C60D17}" type="parTrans" cxnId="{632DD2C9-6BE9-44B8-9A8D-1D771A81D5AE}">
      <dgm:prSet/>
      <dgm:spPr/>
      <dgm:t>
        <a:bodyPr/>
        <a:lstStyle/>
        <a:p>
          <a:endParaRPr lang="en-US"/>
        </a:p>
      </dgm:t>
    </dgm:pt>
    <dgm:pt modelId="{B9FAB159-1188-4F9F-ABE3-D316B17C0F0C}" type="sibTrans" cxnId="{632DD2C9-6BE9-44B8-9A8D-1D771A81D5AE}">
      <dgm:prSet/>
      <dgm:spPr/>
      <dgm:t>
        <a:bodyPr/>
        <a:lstStyle/>
        <a:p>
          <a:endParaRPr lang="en-US"/>
        </a:p>
      </dgm:t>
    </dgm:pt>
    <dgm:pt modelId="{9DAA4A16-9562-4CE9-A1A6-0DEF062C24BE}" type="pres">
      <dgm:prSet presAssocID="{54E3ED8A-8E4E-4518-ADA0-48EAC9D8B283}" presName="outerComposite" presStyleCnt="0">
        <dgm:presLayoutVars>
          <dgm:chMax val="5"/>
          <dgm:dir/>
          <dgm:resizeHandles val="exact"/>
        </dgm:presLayoutVars>
      </dgm:prSet>
      <dgm:spPr/>
    </dgm:pt>
    <dgm:pt modelId="{E642075D-CFE6-40E9-81A2-D926E8352707}" type="pres">
      <dgm:prSet presAssocID="{54E3ED8A-8E4E-4518-ADA0-48EAC9D8B283}" presName="dummyMaxCanvas" presStyleCnt="0">
        <dgm:presLayoutVars/>
      </dgm:prSet>
      <dgm:spPr/>
    </dgm:pt>
    <dgm:pt modelId="{643426CC-8C61-4669-A9F9-23B2C2A45CFC}" type="pres">
      <dgm:prSet presAssocID="{54E3ED8A-8E4E-4518-ADA0-48EAC9D8B283}" presName="FiveNodes_1" presStyleLbl="node1" presStyleIdx="0" presStyleCnt="5">
        <dgm:presLayoutVars>
          <dgm:bulletEnabled val="1"/>
        </dgm:presLayoutVars>
      </dgm:prSet>
      <dgm:spPr/>
    </dgm:pt>
    <dgm:pt modelId="{8A2432D8-6787-4EB9-9735-DF8BD233154B}" type="pres">
      <dgm:prSet presAssocID="{54E3ED8A-8E4E-4518-ADA0-48EAC9D8B283}" presName="FiveNodes_2" presStyleLbl="node1" presStyleIdx="1" presStyleCnt="5">
        <dgm:presLayoutVars>
          <dgm:bulletEnabled val="1"/>
        </dgm:presLayoutVars>
      </dgm:prSet>
      <dgm:spPr/>
    </dgm:pt>
    <dgm:pt modelId="{DFE383DD-E673-46E5-A501-780DEDA34EAB}" type="pres">
      <dgm:prSet presAssocID="{54E3ED8A-8E4E-4518-ADA0-48EAC9D8B283}" presName="FiveNodes_3" presStyleLbl="node1" presStyleIdx="2" presStyleCnt="5">
        <dgm:presLayoutVars>
          <dgm:bulletEnabled val="1"/>
        </dgm:presLayoutVars>
      </dgm:prSet>
      <dgm:spPr/>
    </dgm:pt>
    <dgm:pt modelId="{BD810B19-5743-4400-969D-4A9CBB5B4A44}" type="pres">
      <dgm:prSet presAssocID="{54E3ED8A-8E4E-4518-ADA0-48EAC9D8B283}" presName="FiveNodes_4" presStyleLbl="node1" presStyleIdx="3" presStyleCnt="5">
        <dgm:presLayoutVars>
          <dgm:bulletEnabled val="1"/>
        </dgm:presLayoutVars>
      </dgm:prSet>
      <dgm:spPr/>
    </dgm:pt>
    <dgm:pt modelId="{82D2AD12-6A9B-44AA-BDBF-7D2625CD3F69}" type="pres">
      <dgm:prSet presAssocID="{54E3ED8A-8E4E-4518-ADA0-48EAC9D8B283}" presName="FiveNodes_5" presStyleLbl="node1" presStyleIdx="4" presStyleCnt="5">
        <dgm:presLayoutVars>
          <dgm:bulletEnabled val="1"/>
        </dgm:presLayoutVars>
      </dgm:prSet>
      <dgm:spPr/>
    </dgm:pt>
    <dgm:pt modelId="{35AFA56C-23F0-4024-8AD7-ED900EA19925}" type="pres">
      <dgm:prSet presAssocID="{54E3ED8A-8E4E-4518-ADA0-48EAC9D8B283}" presName="FiveConn_1-2" presStyleLbl="fgAccFollowNode1" presStyleIdx="0" presStyleCnt="4">
        <dgm:presLayoutVars>
          <dgm:bulletEnabled val="1"/>
        </dgm:presLayoutVars>
      </dgm:prSet>
      <dgm:spPr/>
    </dgm:pt>
    <dgm:pt modelId="{5841A0D8-8E0E-44E3-882B-EB534B0E44FA}" type="pres">
      <dgm:prSet presAssocID="{54E3ED8A-8E4E-4518-ADA0-48EAC9D8B283}" presName="FiveConn_2-3" presStyleLbl="fgAccFollowNode1" presStyleIdx="1" presStyleCnt="4">
        <dgm:presLayoutVars>
          <dgm:bulletEnabled val="1"/>
        </dgm:presLayoutVars>
      </dgm:prSet>
      <dgm:spPr/>
    </dgm:pt>
    <dgm:pt modelId="{AADD0A49-10EB-4BB4-88A8-7C9863D3691C}" type="pres">
      <dgm:prSet presAssocID="{54E3ED8A-8E4E-4518-ADA0-48EAC9D8B283}" presName="FiveConn_3-4" presStyleLbl="fgAccFollowNode1" presStyleIdx="2" presStyleCnt="4">
        <dgm:presLayoutVars>
          <dgm:bulletEnabled val="1"/>
        </dgm:presLayoutVars>
      </dgm:prSet>
      <dgm:spPr/>
    </dgm:pt>
    <dgm:pt modelId="{946BDA3C-E6BF-4474-8218-BA932112E392}" type="pres">
      <dgm:prSet presAssocID="{54E3ED8A-8E4E-4518-ADA0-48EAC9D8B283}" presName="FiveConn_4-5" presStyleLbl="fgAccFollowNode1" presStyleIdx="3" presStyleCnt="4">
        <dgm:presLayoutVars>
          <dgm:bulletEnabled val="1"/>
        </dgm:presLayoutVars>
      </dgm:prSet>
      <dgm:spPr/>
    </dgm:pt>
    <dgm:pt modelId="{D2F4B02D-6C1A-4145-8CE2-60D93E9166F1}" type="pres">
      <dgm:prSet presAssocID="{54E3ED8A-8E4E-4518-ADA0-48EAC9D8B283}" presName="FiveNodes_1_text" presStyleLbl="node1" presStyleIdx="4" presStyleCnt="5">
        <dgm:presLayoutVars>
          <dgm:bulletEnabled val="1"/>
        </dgm:presLayoutVars>
      </dgm:prSet>
      <dgm:spPr/>
    </dgm:pt>
    <dgm:pt modelId="{29FC0912-CA70-44B4-8C5E-CF5E9EE1672E}" type="pres">
      <dgm:prSet presAssocID="{54E3ED8A-8E4E-4518-ADA0-48EAC9D8B283}" presName="FiveNodes_2_text" presStyleLbl="node1" presStyleIdx="4" presStyleCnt="5">
        <dgm:presLayoutVars>
          <dgm:bulletEnabled val="1"/>
        </dgm:presLayoutVars>
      </dgm:prSet>
      <dgm:spPr/>
    </dgm:pt>
    <dgm:pt modelId="{4A99135F-0225-48BE-A0B8-7E9D2D4DF49B}" type="pres">
      <dgm:prSet presAssocID="{54E3ED8A-8E4E-4518-ADA0-48EAC9D8B283}" presName="FiveNodes_3_text" presStyleLbl="node1" presStyleIdx="4" presStyleCnt="5">
        <dgm:presLayoutVars>
          <dgm:bulletEnabled val="1"/>
        </dgm:presLayoutVars>
      </dgm:prSet>
      <dgm:spPr/>
    </dgm:pt>
    <dgm:pt modelId="{4A11C46B-3DC5-497B-A172-075803F591FE}" type="pres">
      <dgm:prSet presAssocID="{54E3ED8A-8E4E-4518-ADA0-48EAC9D8B283}" presName="FiveNodes_4_text" presStyleLbl="node1" presStyleIdx="4" presStyleCnt="5">
        <dgm:presLayoutVars>
          <dgm:bulletEnabled val="1"/>
        </dgm:presLayoutVars>
      </dgm:prSet>
      <dgm:spPr/>
    </dgm:pt>
    <dgm:pt modelId="{A6A19AAD-29FC-49F8-A718-544118DACEA9}" type="pres">
      <dgm:prSet presAssocID="{54E3ED8A-8E4E-4518-ADA0-48EAC9D8B283}" presName="FiveNodes_5_text" presStyleLbl="node1" presStyleIdx="4" presStyleCnt="5">
        <dgm:presLayoutVars>
          <dgm:bulletEnabled val="1"/>
        </dgm:presLayoutVars>
      </dgm:prSet>
      <dgm:spPr/>
    </dgm:pt>
  </dgm:ptLst>
  <dgm:cxnLst>
    <dgm:cxn modelId="{2B4DA25E-FA92-4DCD-AEA5-DBAA53064098}" type="presOf" srcId="{F44276CC-5566-49BE-BF08-A353234B89CB}" destId="{4A99135F-0225-48BE-A0B8-7E9D2D4DF49B}" srcOrd="1" destOrd="0" presId="urn:microsoft.com/office/officeart/2005/8/layout/vProcess5"/>
    <dgm:cxn modelId="{A938B443-18E7-4090-B5AF-BC9CF861693D}" srcId="{54E3ED8A-8E4E-4518-ADA0-48EAC9D8B283}" destId="{7B6DE0B4-362B-462F-88C1-2E0623C203D2}" srcOrd="0" destOrd="0" parTransId="{3016287A-FAEB-4B80-B1C6-367FD02633EE}" sibTransId="{A839D20F-8157-4B20-B2A3-E9FC13F85230}"/>
    <dgm:cxn modelId="{EFBE2C45-FE9A-4A34-A2E6-5D7A75A5EE65}" type="presOf" srcId="{54E3ED8A-8E4E-4518-ADA0-48EAC9D8B283}" destId="{9DAA4A16-9562-4CE9-A1A6-0DEF062C24BE}" srcOrd="0" destOrd="0" presId="urn:microsoft.com/office/officeart/2005/8/layout/vProcess5"/>
    <dgm:cxn modelId="{7806FC47-1B0D-4737-91B7-730552752C7E}" type="presOf" srcId="{A839D20F-8157-4B20-B2A3-E9FC13F85230}" destId="{35AFA56C-23F0-4024-8AD7-ED900EA19925}" srcOrd="0" destOrd="0" presId="urn:microsoft.com/office/officeart/2005/8/layout/vProcess5"/>
    <dgm:cxn modelId="{330EFA4D-3783-440E-9DA8-7894C957BF50}" type="presOf" srcId="{5B19235E-F65A-406C-B3CF-49AF74F574BF}" destId="{BD810B19-5743-4400-969D-4A9CBB5B4A44}" srcOrd="0" destOrd="0" presId="urn:microsoft.com/office/officeart/2005/8/layout/vProcess5"/>
    <dgm:cxn modelId="{13FAF04E-A7D3-4950-B98B-8D43D3EB7BE3}" type="presOf" srcId="{7B6DE0B4-362B-462F-88C1-2E0623C203D2}" destId="{D2F4B02D-6C1A-4145-8CE2-60D93E9166F1}" srcOrd="1" destOrd="0" presId="urn:microsoft.com/office/officeart/2005/8/layout/vProcess5"/>
    <dgm:cxn modelId="{B358FC55-AF16-4D94-9EFD-374487EEF6E6}" type="presOf" srcId="{EC79EA49-92C9-433B-BD69-023DAD9F4A14}" destId="{8A2432D8-6787-4EB9-9735-DF8BD233154B}" srcOrd="0" destOrd="0" presId="urn:microsoft.com/office/officeart/2005/8/layout/vProcess5"/>
    <dgm:cxn modelId="{E3228A79-62CF-4F1F-98D5-677F71F4FC97}" type="presOf" srcId="{82ABD43D-08DD-4224-8935-8592BBAACCE0}" destId="{5841A0D8-8E0E-44E3-882B-EB534B0E44FA}" srcOrd="0" destOrd="0" presId="urn:microsoft.com/office/officeart/2005/8/layout/vProcess5"/>
    <dgm:cxn modelId="{E3E41783-1DB0-4956-A9BD-7A07A6283CF5}" srcId="{54E3ED8A-8E4E-4518-ADA0-48EAC9D8B283}" destId="{F44276CC-5566-49BE-BF08-A353234B89CB}" srcOrd="2" destOrd="0" parTransId="{DCB21C0B-C101-4961-BA63-1AF8484FA64A}" sibTransId="{FC84163E-2072-409F-883C-00254466CFA7}"/>
    <dgm:cxn modelId="{86AC0889-0753-4BA8-93E3-F4042387AEBE}" type="presOf" srcId="{EC79EA49-92C9-433B-BD69-023DAD9F4A14}" destId="{29FC0912-CA70-44B4-8C5E-CF5E9EE1672E}" srcOrd="1" destOrd="0" presId="urn:microsoft.com/office/officeart/2005/8/layout/vProcess5"/>
    <dgm:cxn modelId="{4F9FC09F-90C4-4B04-B1AA-5A86E16B3965}" type="presOf" srcId="{B4EB8748-7AC3-480F-B8FA-B3D1899E1E9E}" destId="{A6A19AAD-29FC-49F8-A718-544118DACEA9}" srcOrd="1" destOrd="0" presId="urn:microsoft.com/office/officeart/2005/8/layout/vProcess5"/>
    <dgm:cxn modelId="{A22A85A6-427C-43FB-8206-4AE1F0B4A2A9}" type="presOf" srcId="{B4EB8748-7AC3-480F-B8FA-B3D1899E1E9E}" destId="{82D2AD12-6A9B-44AA-BDBF-7D2625CD3F69}" srcOrd="0" destOrd="0" presId="urn:microsoft.com/office/officeart/2005/8/layout/vProcess5"/>
    <dgm:cxn modelId="{7ACB2AB0-506F-4E77-8CE4-46DE0052670B}" type="presOf" srcId="{FC84163E-2072-409F-883C-00254466CFA7}" destId="{AADD0A49-10EB-4BB4-88A8-7C9863D3691C}" srcOrd="0" destOrd="0" presId="urn:microsoft.com/office/officeart/2005/8/layout/vProcess5"/>
    <dgm:cxn modelId="{8D0F43B6-3C5C-4986-8409-6DC53881AA6F}" type="presOf" srcId="{88CBBE70-557E-4849-89CB-1F355DAFAC47}" destId="{946BDA3C-E6BF-4474-8218-BA932112E392}" srcOrd="0" destOrd="0" presId="urn:microsoft.com/office/officeart/2005/8/layout/vProcess5"/>
    <dgm:cxn modelId="{930A4CC1-DE98-471C-A5CC-53D7A2875CC5}" srcId="{54E3ED8A-8E4E-4518-ADA0-48EAC9D8B283}" destId="{5B19235E-F65A-406C-B3CF-49AF74F574BF}" srcOrd="3" destOrd="0" parTransId="{3A4D9C36-B83C-4F15-875E-6F0CA7E7734D}" sibTransId="{88CBBE70-557E-4849-89CB-1F355DAFAC47}"/>
    <dgm:cxn modelId="{632DD2C9-6BE9-44B8-9A8D-1D771A81D5AE}" srcId="{54E3ED8A-8E4E-4518-ADA0-48EAC9D8B283}" destId="{B4EB8748-7AC3-480F-B8FA-B3D1899E1E9E}" srcOrd="4" destOrd="0" parTransId="{74CC7096-CFB5-4CF1-A5FF-30C8C3C60D17}" sibTransId="{B9FAB159-1188-4F9F-ABE3-D316B17C0F0C}"/>
    <dgm:cxn modelId="{ACA973DD-1E93-4CAB-88AB-1899D93554B3}" type="presOf" srcId="{5B19235E-F65A-406C-B3CF-49AF74F574BF}" destId="{4A11C46B-3DC5-497B-A172-075803F591FE}" srcOrd="1" destOrd="0" presId="urn:microsoft.com/office/officeart/2005/8/layout/vProcess5"/>
    <dgm:cxn modelId="{E71A88F0-D1B5-4D0C-8BBE-D3C049482066}" type="presOf" srcId="{F44276CC-5566-49BE-BF08-A353234B89CB}" destId="{DFE383DD-E673-46E5-A501-780DEDA34EAB}" srcOrd="0" destOrd="0" presId="urn:microsoft.com/office/officeart/2005/8/layout/vProcess5"/>
    <dgm:cxn modelId="{F2F9AEF4-EDA8-417F-9EE8-F4C1CF310E64}" srcId="{54E3ED8A-8E4E-4518-ADA0-48EAC9D8B283}" destId="{EC79EA49-92C9-433B-BD69-023DAD9F4A14}" srcOrd="1" destOrd="0" parTransId="{E6C32572-6706-495E-AD09-B8E8DCB39C1D}" sibTransId="{82ABD43D-08DD-4224-8935-8592BBAACCE0}"/>
    <dgm:cxn modelId="{5385C0F6-FE4D-4861-A1EB-9C7C48EC7BCC}" type="presOf" srcId="{7B6DE0B4-362B-462F-88C1-2E0623C203D2}" destId="{643426CC-8C61-4669-A9F9-23B2C2A45CFC}" srcOrd="0" destOrd="0" presId="urn:microsoft.com/office/officeart/2005/8/layout/vProcess5"/>
    <dgm:cxn modelId="{44D34999-D03D-4CED-A046-F6ED79A2F039}" type="presParOf" srcId="{9DAA4A16-9562-4CE9-A1A6-0DEF062C24BE}" destId="{E642075D-CFE6-40E9-81A2-D926E8352707}" srcOrd="0" destOrd="0" presId="urn:microsoft.com/office/officeart/2005/8/layout/vProcess5"/>
    <dgm:cxn modelId="{FE98BF20-C273-48A4-B9AD-7D044138BECE}" type="presParOf" srcId="{9DAA4A16-9562-4CE9-A1A6-0DEF062C24BE}" destId="{643426CC-8C61-4669-A9F9-23B2C2A45CFC}" srcOrd="1" destOrd="0" presId="urn:microsoft.com/office/officeart/2005/8/layout/vProcess5"/>
    <dgm:cxn modelId="{1FBECCAF-1C8E-4F58-9753-4D0AAD6FC541}" type="presParOf" srcId="{9DAA4A16-9562-4CE9-A1A6-0DEF062C24BE}" destId="{8A2432D8-6787-4EB9-9735-DF8BD233154B}" srcOrd="2" destOrd="0" presId="urn:microsoft.com/office/officeart/2005/8/layout/vProcess5"/>
    <dgm:cxn modelId="{9A5E5E6C-CB5E-4D9A-9652-E1F691DF215D}" type="presParOf" srcId="{9DAA4A16-9562-4CE9-A1A6-0DEF062C24BE}" destId="{DFE383DD-E673-46E5-A501-780DEDA34EAB}" srcOrd="3" destOrd="0" presId="urn:microsoft.com/office/officeart/2005/8/layout/vProcess5"/>
    <dgm:cxn modelId="{CB67258C-877D-4177-A0F8-21EE03A4C98B}" type="presParOf" srcId="{9DAA4A16-9562-4CE9-A1A6-0DEF062C24BE}" destId="{BD810B19-5743-4400-969D-4A9CBB5B4A44}" srcOrd="4" destOrd="0" presId="urn:microsoft.com/office/officeart/2005/8/layout/vProcess5"/>
    <dgm:cxn modelId="{DAB031E5-F704-4967-94AA-30100B75D4C8}" type="presParOf" srcId="{9DAA4A16-9562-4CE9-A1A6-0DEF062C24BE}" destId="{82D2AD12-6A9B-44AA-BDBF-7D2625CD3F69}" srcOrd="5" destOrd="0" presId="urn:microsoft.com/office/officeart/2005/8/layout/vProcess5"/>
    <dgm:cxn modelId="{A255C9AD-BDC6-48C1-8255-C3A599BF8A89}" type="presParOf" srcId="{9DAA4A16-9562-4CE9-A1A6-0DEF062C24BE}" destId="{35AFA56C-23F0-4024-8AD7-ED900EA19925}" srcOrd="6" destOrd="0" presId="urn:microsoft.com/office/officeart/2005/8/layout/vProcess5"/>
    <dgm:cxn modelId="{CC294EBB-7009-44D4-B7F3-CEEC2DE34585}" type="presParOf" srcId="{9DAA4A16-9562-4CE9-A1A6-0DEF062C24BE}" destId="{5841A0D8-8E0E-44E3-882B-EB534B0E44FA}" srcOrd="7" destOrd="0" presId="urn:microsoft.com/office/officeart/2005/8/layout/vProcess5"/>
    <dgm:cxn modelId="{4F518980-E3E4-4271-B706-8F07AA438D5D}" type="presParOf" srcId="{9DAA4A16-9562-4CE9-A1A6-0DEF062C24BE}" destId="{AADD0A49-10EB-4BB4-88A8-7C9863D3691C}" srcOrd="8" destOrd="0" presId="urn:microsoft.com/office/officeart/2005/8/layout/vProcess5"/>
    <dgm:cxn modelId="{11B46316-E93B-4D5C-9ED2-864845B1EE8D}" type="presParOf" srcId="{9DAA4A16-9562-4CE9-A1A6-0DEF062C24BE}" destId="{946BDA3C-E6BF-4474-8218-BA932112E392}" srcOrd="9" destOrd="0" presId="urn:microsoft.com/office/officeart/2005/8/layout/vProcess5"/>
    <dgm:cxn modelId="{BC99D1D6-817F-4D5E-BD65-15F8AC042259}" type="presParOf" srcId="{9DAA4A16-9562-4CE9-A1A6-0DEF062C24BE}" destId="{D2F4B02D-6C1A-4145-8CE2-60D93E9166F1}" srcOrd="10" destOrd="0" presId="urn:microsoft.com/office/officeart/2005/8/layout/vProcess5"/>
    <dgm:cxn modelId="{94AF69DF-3928-4D79-97C3-D7F3DAF9852F}" type="presParOf" srcId="{9DAA4A16-9562-4CE9-A1A6-0DEF062C24BE}" destId="{29FC0912-CA70-44B4-8C5E-CF5E9EE1672E}" srcOrd="11" destOrd="0" presId="urn:microsoft.com/office/officeart/2005/8/layout/vProcess5"/>
    <dgm:cxn modelId="{A66E4516-3907-4B71-A217-86791B308F8C}" type="presParOf" srcId="{9DAA4A16-9562-4CE9-A1A6-0DEF062C24BE}" destId="{4A99135F-0225-48BE-A0B8-7E9D2D4DF49B}" srcOrd="12" destOrd="0" presId="urn:microsoft.com/office/officeart/2005/8/layout/vProcess5"/>
    <dgm:cxn modelId="{7802F034-1072-4B11-89ED-C3D9EE73F441}" type="presParOf" srcId="{9DAA4A16-9562-4CE9-A1A6-0DEF062C24BE}" destId="{4A11C46B-3DC5-497B-A172-075803F591FE}" srcOrd="13" destOrd="0" presId="urn:microsoft.com/office/officeart/2005/8/layout/vProcess5"/>
    <dgm:cxn modelId="{1B9EBE2B-50BE-40CE-8FEE-8E5AE00E463D}" type="presParOf" srcId="{9DAA4A16-9562-4CE9-A1A6-0DEF062C24BE}" destId="{A6A19AAD-29FC-49F8-A718-544118DACEA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918AE7FB-8583-44BA-BF47-1214EDC266C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DFB1E4D-126A-4BE4-8560-6F1E89110D61}">
      <dgm:prSet/>
      <dgm:spPr/>
      <dgm:t>
        <a:bodyPr/>
        <a:lstStyle/>
        <a:p>
          <a:r>
            <a:rPr lang="en-GB" dirty="0"/>
            <a:t>Infiltrated lesions can show an interstitial granuloma annulare rich in neutrophils</a:t>
          </a:r>
          <a:r>
            <a:rPr lang="en-GB" dirty="0">
              <a:latin typeface="Tw Cen MT" panose="020B0602020104020603"/>
            </a:rPr>
            <a:t>.</a:t>
          </a:r>
          <a:endParaRPr lang="en-GB" dirty="0"/>
        </a:p>
      </dgm:t>
    </dgm:pt>
    <dgm:pt modelId="{FCDA31C0-0F21-47EC-9005-66DA1FCEE392}" type="parTrans" cxnId="{1DEFDCB8-55B4-48CA-A2C0-127A39B43705}">
      <dgm:prSet/>
      <dgm:spPr/>
      <dgm:t>
        <a:bodyPr/>
        <a:lstStyle/>
        <a:p>
          <a:endParaRPr lang="en-US"/>
        </a:p>
      </dgm:t>
    </dgm:pt>
    <dgm:pt modelId="{C4B200EF-AEDF-4783-8E3B-29740CEADCCE}" type="sibTrans" cxnId="{1DEFDCB8-55B4-48CA-A2C0-127A39B43705}">
      <dgm:prSet/>
      <dgm:spPr/>
      <dgm:t>
        <a:bodyPr/>
        <a:lstStyle/>
        <a:p>
          <a:endParaRPr lang="en-US"/>
        </a:p>
      </dgm:t>
    </dgm:pt>
    <dgm:pt modelId="{69A149A7-11D6-4F90-A8B6-6359362E07D2}">
      <dgm:prSet/>
      <dgm:spPr/>
      <dgm:t>
        <a:bodyPr/>
        <a:lstStyle/>
        <a:p>
          <a:r>
            <a:rPr lang="en-GB" dirty="0" err="1"/>
            <a:t>Leukocytoclasia</a:t>
          </a:r>
          <a:r>
            <a:rPr lang="en-GB" dirty="0"/>
            <a:t> </a:t>
          </a:r>
          <a:endParaRPr lang="en-US" dirty="0"/>
        </a:p>
      </dgm:t>
    </dgm:pt>
    <dgm:pt modelId="{0A207271-416E-401B-9225-67478B68C883}" type="parTrans" cxnId="{1634684F-A970-4E38-89FD-61DFAA9E0CB1}">
      <dgm:prSet/>
      <dgm:spPr/>
      <dgm:t>
        <a:bodyPr/>
        <a:lstStyle/>
        <a:p>
          <a:endParaRPr lang="en-US"/>
        </a:p>
      </dgm:t>
    </dgm:pt>
    <dgm:pt modelId="{23FB4E94-15F3-4EF4-B7E1-4DEC9DB4E01A}" type="sibTrans" cxnId="{1634684F-A970-4E38-89FD-61DFAA9E0CB1}">
      <dgm:prSet/>
      <dgm:spPr/>
      <dgm:t>
        <a:bodyPr/>
        <a:lstStyle/>
        <a:p>
          <a:endParaRPr lang="en-US"/>
        </a:p>
      </dgm:t>
    </dgm:pt>
    <dgm:pt modelId="{509EBB1E-3DE1-4C19-A79A-AC25B58B48D8}">
      <dgm:prSet/>
      <dgm:spPr/>
      <dgm:t>
        <a:bodyPr/>
        <a:lstStyle/>
        <a:p>
          <a:r>
            <a:rPr lang="en-GB" dirty="0" err="1"/>
            <a:t>Transepidermal</a:t>
          </a:r>
          <a:r>
            <a:rPr lang="en-GB" dirty="0"/>
            <a:t> elimination of basophilic material through follicular channels.</a:t>
          </a:r>
          <a:endParaRPr lang="en-US" dirty="0"/>
        </a:p>
      </dgm:t>
    </dgm:pt>
    <dgm:pt modelId="{E3814E23-9268-4203-BC9F-70F7E6F01CF1}" type="parTrans" cxnId="{36078DAE-015E-484D-A8BB-A4A0F62F48D9}">
      <dgm:prSet/>
      <dgm:spPr/>
      <dgm:t>
        <a:bodyPr/>
        <a:lstStyle/>
        <a:p>
          <a:endParaRPr lang="en-US"/>
        </a:p>
      </dgm:t>
    </dgm:pt>
    <dgm:pt modelId="{51112F74-3718-4402-9247-BC2007AD923F}" type="sibTrans" cxnId="{36078DAE-015E-484D-A8BB-A4A0F62F48D9}">
      <dgm:prSet/>
      <dgm:spPr/>
      <dgm:t>
        <a:bodyPr/>
        <a:lstStyle/>
        <a:p>
          <a:endParaRPr lang="en-US"/>
        </a:p>
      </dgm:t>
    </dgm:pt>
    <dgm:pt modelId="{E5D8440E-A17A-41B2-9567-AEEA0ED2C4FB}">
      <dgm:prSet/>
      <dgm:spPr/>
      <dgm:t>
        <a:bodyPr/>
        <a:lstStyle/>
        <a:p>
          <a:r>
            <a:rPr lang="en-GB" dirty="0"/>
            <a:t>Mucin is present in the areas of degenerated collagen.</a:t>
          </a:r>
          <a:endParaRPr lang="en-US" dirty="0"/>
        </a:p>
      </dgm:t>
    </dgm:pt>
    <dgm:pt modelId="{3E094F69-92C9-47B2-B3B0-8537E0538D01}" type="parTrans" cxnId="{53FF5E58-746B-4AC3-8D94-7FFFB8AE6267}">
      <dgm:prSet/>
      <dgm:spPr/>
      <dgm:t>
        <a:bodyPr/>
        <a:lstStyle/>
        <a:p>
          <a:endParaRPr lang="en-US"/>
        </a:p>
      </dgm:t>
    </dgm:pt>
    <dgm:pt modelId="{2F2AEE08-24AF-4DF8-B5D7-C0351C5476C8}" type="sibTrans" cxnId="{53FF5E58-746B-4AC3-8D94-7FFFB8AE6267}">
      <dgm:prSet/>
      <dgm:spPr/>
      <dgm:t>
        <a:bodyPr/>
        <a:lstStyle/>
        <a:p>
          <a:endParaRPr lang="en-US"/>
        </a:p>
      </dgm:t>
    </dgm:pt>
    <dgm:pt modelId="{0CE26448-0F8B-4FE8-A303-C5F44FDC9CC9}" type="pres">
      <dgm:prSet presAssocID="{918AE7FB-8583-44BA-BF47-1214EDC266C9}" presName="linear" presStyleCnt="0">
        <dgm:presLayoutVars>
          <dgm:animLvl val="lvl"/>
          <dgm:resizeHandles val="exact"/>
        </dgm:presLayoutVars>
      </dgm:prSet>
      <dgm:spPr/>
    </dgm:pt>
    <dgm:pt modelId="{AA01A1E9-B8E7-4681-94B8-6640A8559C94}" type="pres">
      <dgm:prSet presAssocID="{8DFB1E4D-126A-4BE4-8560-6F1E89110D61}" presName="parentText" presStyleLbl="node1" presStyleIdx="0" presStyleCnt="4">
        <dgm:presLayoutVars>
          <dgm:chMax val="0"/>
          <dgm:bulletEnabled val="1"/>
        </dgm:presLayoutVars>
      </dgm:prSet>
      <dgm:spPr/>
    </dgm:pt>
    <dgm:pt modelId="{A2714514-0D6F-45B8-956D-0ED3AE5BB7F1}" type="pres">
      <dgm:prSet presAssocID="{C4B200EF-AEDF-4783-8E3B-29740CEADCCE}" presName="spacer" presStyleCnt="0"/>
      <dgm:spPr/>
    </dgm:pt>
    <dgm:pt modelId="{3C257064-54C4-4855-956D-A9D0BCFDF5B7}" type="pres">
      <dgm:prSet presAssocID="{69A149A7-11D6-4F90-A8B6-6359362E07D2}" presName="parentText" presStyleLbl="node1" presStyleIdx="1" presStyleCnt="4">
        <dgm:presLayoutVars>
          <dgm:chMax val="0"/>
          <dgm:bulletEnabled val="1"/>
        </dgm:presLayoutVars>
      </dgm:prSet>
      <dgm:spPr/>
    </dgm:pt>
    <dgm:pt modelId="{0434C260-EC2C-480B-AF77-2D9ED23D79AA}" type="pres">
      <dgm:prSet presAssocID="{23FB4E94-15F3-4EF4-B7E1-4DEC9DB4E01A}" presName="spacer" presStyleCnt="0"/>
      <dgm:spPr/>
    </dgm:pt>
    <dgm:pt modelId="{421E1161-D31B-4836-B556-AB32C69A4A36}" type="pres">
      <dgm:prSet presAssocID="{509EBB1E-3DE1-4C19-A79A-AC25B58B48D8}" presName="parentText" presStyleLbl="node1" presStyleIdx="2" presStyleCnt="4">
        <dgm:presLayoutVars>
          <dgm:chMax val="0"/>
          <dgm:bulletEnabled val="1"/>
        </dgm:presLayoutVars>
      </dgm:prSet>
      <dgm:spPr/>
    </dgm:pt>
    <dgm:pt modelId="{37C4B923-FA6B-4CA7-99E3-06221BBEBFDB}" type="pres">
      <dgm:prSet presAssocID="{51112F74-3718-4402-9247-BC2007AD923F}" presName="spacer" presStyleCnt="0"/>
      <dgm:spPr/>
    </dgm:pt>
    <dgm:pt modelId="{942FAC5C-A3C6-432D-901D-5496A72A2585}" type="pres">
      <dgm:prSet presAssocID="{E5D8440E-A17A-41B2-9567-AEEA0ED2C4FB}" presName="parentText" presStyleLbl="node1" presStyleIdx="3" presStyleCnt="4">
        <dgm:presLayoutVars>
          <dgm:chMax val="0"/>
          <dgm:bulletEnabled val="1"/>
        </dgm:presLayoutVars>
      </dgm:prSet>
      <dgm:spPr/>
    </dgm:pt>
  </dgm:ptLst>
  <dgm:cxnLst>
    <dgm:cxn modelId="{B5AA4F30-DC15-4F35-8CB9-2C689CB8B685}" type="presOf" srcId="{8DFB1E4D-126A-4BE4-8560-6F1E89110D61}" destId="{AA01A1E9-B8E7-4681-94B8-6640A8559C94}" srcOrd="0" destOrd="0" presId="urn:microsoft.com/office/officeart/2005/8/layout/vList2"/>
    <dgm:cxn modelId="{83C78B45-E1AF-44FF-9603-23D114EB16B1}" type="presOf" srcId="{69A149A7-11D6-4F90-A8B6-6359362E07D2}" destId="{3C257064-54C4-4855-956D-A9D0BCFDF5B7}" srcOrd="0" destOrd="0" presId="urn:microsoft.com/office/officeart/2005/8/layout/vList2"/>
    <dgm:cxn modelId="{1634684F-A970-4E38-89FD-61DFAA9E0CB1}" srcId="{918AE7FB-8583-44BA-BF47-1214EDC266C9}" destId="{69A149A7-11D6-4F90-A8B6-6359362E07D2}" srcOrd="1" destOrd="0" parTransId="{0A207271-416E-401B-9225-67478B68C883}" sibTransId="{23FB4E94-15F3-4EF4-B7E1-4DEC9DB4E01A}"/>
    <dgm:cxn modelId="{53FF5E58-746B-4AC3-8D94-7FFFB8AE6267}" srcId="{918AE7FB-8583-44BA-BF47-1214EDC266C9}" destId="{E5D8440E-A17A-41B2-9567-AEEA0ED2C4FB}" srcOrd="3" destOrd="0" parTransId="{3E094F69-92C9-47B2-B3B0-8537E0538D01}" sibTransId="{2F2AEE08-24AF-4DF8-B5D7-C0351C5476C8}"/>
    <dgm:cxn modelId="{D330CF78-BDB6-4093-99AA-C05296969439}" type="presOf" srcId="{918AE7FB-8583-44BA-BF47-1214EDC266C9}" destId="{0CE26448-0F8B-4FE8-A303-C5F44FDC9CC9}" srcOrd="0" destOrd="0" presId="urn:microsoft.com/office/officeart/2005/8/layout/vList2"/>
    <dgm:cxn modelId="{AE975B91-89C0-4E69-8A46-7C159582C415}" type="presOf" srcId="{E5D8440E-A17A-41B2-9567-AEEA0ED2C4FB}" destId="{942FAC5C-A3C6-432D-901D-5496A72A2585}" srcOrd="0" destOrd="0" presId="urn:microsoft.com/office/officeart/2005/8/layout/vList2"/>
    <dgm:cxn modelId="{36078DAE-015E-484D-A8BB-A4A0F62F48D9}" srcId="{918AE7FB-8583-44BA-BF47-1214EDC266C9}" destId="{509EBB1E-3DE1-4C19-A79A-AC25B58B48D8}" srcOrd="2" destOrd="0" parTransId="{E3814E23-9268-4203-BC9F-70F7E6F01CF1}" sibTransId="{51112F74-3718-4402-9247-BC2007AD923F}"/>
    <dgm:cxn modelId="{1DEFDCB8-55B4-48CA-A2C0-127A39B43705}" srcId="{918AE7FB-8583-44BA-BF47-1214EDC266C9}" destId="{8DFB1E4D-126A-4BE4-8560-6F1E89110D61}" srcOrd="0" destOrd="0" parTransId="{FCDA31C0-0F21-47EC-9005-66DA1FCEE392}" sibTransId="{C4B200EF-AEDF-4783-8E3B-29740CEADCCE}"/>
    <dgm:cxn modelId="{43B8ECEC-1DD0-4FC9-915D-F0C7E82E9E97}" type="presOf" srcId="{509EBB1E-3DE1-4C19-A79A-AC25B58B48D8}" destId="{421E1161-D31B-4836-B556-AB32C69A4A36}" srcOrd="0" destOrd="0" presId="urn:microsoft.com/office/officeart/2005/8/layout/vList2"/>
    <dgm:cxn modelId="{B67F2D5C-984F-4FF2-81CE-7AF48CD2AB16}" type="presParOf" srcId="{0CE26448-0F8B-4FE8-A303-C5F44FDC9CC9}" destId="{AA01A1E9-B8E7-4681-94B8-6640A8559C94}" srcOrd="0" destOrd="0" presId="urn:microsoft.com/office/officeart/2005/8/layout/vList2"/>
    <dgm:cxn modelId="{8C2BD5D9-358E-491E-801E-44EEC5D23D62}" type="presParOf" srcId="{0CE26448-0F8B-4FE8-A303-C5F44FDC9CC9}" destId="{A2714514-0D6F-45B8-956D-0ED3AE5BB7F1}" srcOrd="1" destOrd="0" presId="urn:microsoft.com/office/officeart/2005/8/layout/vList2"/>
    <dgm:cxn modelId="{ED738504-2C4F-45E0-A0BA-1707D2C895A9}" type="presParOf" srcId="{0CE26448-0F8B-4FE8-A303-C5F44FDC9CC9}" destId="{3C257064-54C4-4855-956D-A9D0BCFDF5B7}" srcOrd="2" destOrd="0" presId="urn:microsoft.com/office/officeart/2005/8/layout/vList2"/>
    <dgm:cxn modelId="{85B7CDB7-6ECB-4976-9B31-E2F9FAD1BCBA}" type="presParOf" srcId="{0CE26448-0F8B-4FE8-A303-C5F44FDC9CC9}" destId="{0434C260-EC2C-480B-AF77-2D9ED23D79AA}" srcOrd="3" destOrd="0" presId="urn:microsoft.com/office/officeart/2005/8/layout/vList2"/>
    <dgm:cxn modelId="{C8D0ED6B-93D9-4B59-BED4-36E9A34499BA}" type="presParOf" srcId="{0CE26448-0F8B-4FE8-A303-C5F44FDC9CC9}" destId="{421E1161-D31B-4836-B556-AB32C69A4A36}" srcOrd="4" destOrd="0" presId="urn:microsoft.com/office/officeart/2005/8/layout/vList2"/>
    <dgm:cxn modelId="{E1022197-9253-463A-9533-D783AF859A22}" type="presParOf" srcId="{0CE26448-0F8B-4FE8-A303-C5F44FDC9CC9}" destId="{37C4B923-FA6B-4CA7-99E3-06221BBEBFDB}" srcOrd="5" destOrd="0" presId="urn:microsoft.com/office/officeart/2005/8/layout/vList2"/>
    <dgm:cxn modelId="{F0D81A5B-1DDA-4CF7-B34C-41305BBD567E}" type="presParOf" srcId="{0CE26448-0F8B-4FE8-A303-C5F44FDC9CC9}" destId="{942FAC5C-A3C6-432D-901D-5496A72A258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C229074C-6A9A-4CCE-8702-D53BCABB283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9335157-0C4B-4727-BF77-C48E378EEF77}">
      <dgm:prSet/>
      <dgm:spPr/>
      <dgm:t>
        <a:bodyPr/>
        <a:lstStyle/>
        <a:p>
          <a:r>
            <a:rPr lang="en-GB"/>
            <a:t>Steroids </a:t>
          </a:r>
          <a:endParaRPr lang="en-US"/>
        </a:p>
      </dgm:t>
    </dgm:pt>
    <dgm:pt modelId="{29CB2E23-944A-4013-B02D-B964005CA7BD}" type="parTrans" cxnId="{D6C39184-59C4-4C49-8A79-140E27938E88}">
      <dgm:prSet/>
      <dgm:spPr/>
      <dgm:t>
        <a:bodyPr/>
        <a:lstStyle/>
        <a:p>
          <a:endParaRPr lang="en-US"/>
        </a:p>
      </dgm:t>
    </dgm:pt>
    <dgm:pt modelId="{39035264-EBBA-491E-BAB5-0A4A314CFCC9}" type="sibTrans" cxnId="{D6C39184-59C4-4C49-8A79-140E27938E88}">
      <dgm:prSet/>
      <dgm:spPr/>
      <dgm:t>
        <a:bodyPr/>
        <a:lstStyle/>
        <a:p>
          <a:endParaRPr lang="en-US"/>
        </a:p>
      </dgm:t>
    </dgm:pt>
    <dgm:pt modelId="{4FF9FEBC-6954-4E86-8C20-AC7846FDD0CD}">
      <dgm:prSet/>
      <dgm:spPr/>
      <dgm:t>
        <a:bodyPr/>
        <a:lstStyle/>
        <a:p>
          <a:r>
            <a:rPr lang="en-GB"/>
            <a:t>Anakinra </a:t>
          </a:r>
          <a:endParaRPr lang="en-US"/>
        </a:p>
      </dgm:t>
    </dgm:pt>
    <dgm:pt modelId="{C868981C-F469-43EB-8B3D-2171FD72D06C}" type="parTrans" cxnId="{D9B89E65-6C68-4287-B8BA-5146E97AECDB}">
      <dgm:prSet/>
      <dgm:spPr/>
      <dgm:t>
        <a:bodyPr/>
        <a:lstStyle/>
        <a:p>
          <a:endParaRPr lang="en-US"/>
        </a:p>
      </dgm:t>
    </dgm:pt>
    <dgm:pt modelId="{13AF3DEA-40AA-474A-BB80-1CF51CF34F1D}" type="sibTrans" cxnId="{D9B89E65-6C68-4287-B8BA-5146E97AECDB}">
      <dgm:prSet/>
      <dgm:spPr/>
      <dgm:t>
        <a:bodyPr/>
        <a:lstStyle/>
        <a:p>
          <a:endParaRPr lang="en-US"/>
        </a:p>
      </dgm:t>
    </dgm:pt>
    <dgm:pt modelId="{ECDCEC38-679C-4A58-BE92-1FBD461F3CCA}">
      <dgm:prSet/>
      <dgm:spPr/>
      <dgm:t>
        <a:bodyPr/>
        <a:lstStyle/>
        <a:p>
          <a:r>
            <a:rPr lang="en-GB"/>
            <a:t>IgIV</a:t>
          </a:r>
          <a:endParaRPr lang="en-US"/>
        </a:p>
      </dgm:t>
    </dgm:pt>
    <dgm:pt modelId="{51206F7C-5099-4458-A4E4-D5999CA59279}" type="parTrans" cxnId="{3760E278-4243-44A2-9408-6B4F2BF98219}">
      <dgm:prSet/>
      <dgm:spPr/>
      <dgm:t>
        <a:bodyPr/>
        <a:lstStyle/>
        <a:p>
          <a:endParaRPr lang="en-US"/>
        </a:p>
      </dgm:t>
    </dgm:pt>
    <dgm:pt modelId="{5FA9E9C5-83F7-4A61-8780-4D72E92CAAAC}" type="sibTrans" cxnId="{3760E278-4243-44A2-9408-6B4F2BF98219}">
      <dgm:prSet/>
      <dgm:spPr/>
      <dgm:t>
        <a:bodyPr/>
        <a:lstStyle/>
        <a:p>
          <a:endParaRPr lang="en-US"/>
        </a:p>
      </dgm:t>
    </dgm:pt>
    <dgm:pt modelId="{7EDF3C5A-9478-4CFC-BC8C-47F6294419A9}" type="pres">
      <dgm:prSet presAssocID="{C229074C-6A9A-4CCE-8702-D53BCABB2830}" presName="linear" presStyleCnt="0">
        <dgm:presLayoutVars>
          <dgm:animLvl val="lvl"/>
          <dgm:resizeHandles val="exact"/>
        </dgm:presLayoutVars>
      </dgm:prSet>
      <dgm:spPr/>
    </dgm:pt>
    <dgm:pt modelId="{AF93ED95-A653-46A2-AE93-48442C313EED}" type="pres">
      <dgm:prSet presAssocID="{E9335157-0C4B-4727-BF77-C48E378EEF77}" presName="parentText" presStyleLbl="node1" presStyleIdx="0" presStyleCnt="3">
        <dgm:presLayoutVars>
          <dgm:chMax val="0"/>
          <dgm:bulletEnabled val="1"/>
        </dgm:presLayoutVars>
      </dgm:prSet>
      <dgm:spPr/>
    </dgm:pt>
    <dgm:pt modelId="{CAA0EFF1-2F06-4E30-B617-A30B661965DB}" type="pres">
      <dgm:prSet presAssocID="{39035264-EBBA-491E-BAB5-0A4A314CFCC9}" presName="spacer" presStyleCnt="0"/>
      <dgm:spPr/>
    </dgm:pt>
    <dgm:pt modelId="{C2D9DF8C-3931-48B7-96DF-F39BE2E526EE}" type="pres">
      <dgm:prSet presAssocID="{4FF9FEBC-6954-4E86-8C20-AC7846FDD0CD}" presName="parentText" presStyleLbl="node1" presStyleIdx="1" presStyleCnt="3">
        <dgm:presLayoutVars>
          <dgm:chMax val="0"/>
          <dgm:bulletEnabled val="1"/>
        </dgm:presLayoutVars>
      </dgm:prSet>
      <dgm:spPr/>
    </dgm:pt>
    <dgm:pt modelId="{C77B4CFF-EE1D-45CB-9FC5-2908DDBDB664}" type="pres">
      <dgm:prSet presAssocID="{13AF3DEA-40AA-474A-BB80-1CF51CF34F1D}" presName="spacer" presStyleCnt="0"/>
      <dgm:spPr/>
    </dgm:pt>
    <dgm:pt modelId="{2EAE80EB-1591-4AE2-B05D-889E0CA77639}" type="pres">
      <dgm:prSet presAssocID="{ECDCEC38-679C-4A58-BE92-1FBD461F3CCA}" presName="parentText" presStyleLbl="node1" presStyleIdx="2" presStyleCnt="3">
        <dgm:presLayoutVars>
          <dgm:chMax val="0"/>
          <dgm:bulletEnabled val="1"/>
        </dgm:presLayoutVars>
      </dgm:prSet>
      <dgm:spPr/>
    </dgm:pt>
  </dgm:ptLst>
  <dgm:cxnLst>
    <dgm:cxn modelId="{AE080F2D-3390-4413-86FD-C0F21A4AE74A}" type="presOf" srcId="{E9335157-0C4B-4727-BF77-C48E378EEF77}" destId="{AF93ED95-A653-46A2-AE93-48442C313EED}" srcOrd="0" destOrd="0" presId="urn:microsoft.com/office/officeart/2005/8/layout/vList2"/>
    <dgm:cxn modelId="{D9B89E65-6C68-4287-B8BA-5146E97AECDB}" srcId="{C229074C-6A9A-4CCE-8702-D53BCABB2830}" destId="{4FF9FEBC-6954-4E86-8C20-AC7846FDD0CD}" srcOrd="1" destOrd="0" parTransId="{C868981C-F469-43EB-8B3D-2171FD72D06C}" sibTransId="{13AF3DEA-40AA-474A-BB80-1CF51CF34F1D}"/>
    <dgm:cxn modelId="{3760E278-4243-44A2-9408-6B4F2BF98219}" srcId="{C229074C-6A9A-4CCE-8702-D53BCABB2830}" destId="{ECDCEC38-679C-4A58-BE92-1FBD461F3CCA}" srcOrd="2" destOrd="0" parTransId="{51206F7C-5099-4458-A4E4-D5999CA59279}" sibTransId="{5FA9E9C5-83F7-4A61-8780-4D72E92CAAAC}"/>
    <dgm:cxn modelId="{D6C39184-59C4-4C49-8A79-140E27938E88}" srcId="{C229074C-6A9A-4CCE-8702-D53BCABB2830}" destId="{E9335157-0C4B-4727-BF77-C48E378EEF77}" srcOrd="0" destOrd="0" parTransId="{29CB2E23-944A-4013-B02D-B964005CA7BD}" sibTransId="{39035264-EBBA-491E-BAB5-0A4A314CFCC9}"/>
    <dgm:cxn modelId="{6062E6AA-2F4E-4980-9FDE-D1BFEF7D3FBF}" type="presOf" srcId="{4FF9FEBC-6954-4E86-8C20-AC7846FDD0CD}" destId="{C2D9DF8C-3931-48B7-96DF-F39BE2E526EE}" srcOrd="0" destOrd="0" presId="urn:microsoft.com/office/officeart/2005/8/layout/vList2"/>
    <dgm:cxn modelId="{9E8BA4B2-61E7-4DE6-A919-D507AC8A227F}" type="presOf" srcId="{C229074C-6A9A-4CCE-8702-D53BCABB2830}" destId="{7EDF3C5A-9478-4CFC-BC8C-47F6294419A9}" srcOrd="0" destOrd="0" presId="urn:microsoft.com/office/officeart/2005/8/layout/vList2"/>
    <dgm:cxn modelId="{8F7398EC-F1F7-4201-B55F-DDD2B61660EC}" type="presOf" srcId="{ECDCEC38-679C-4A58-BE92-1FBD461F3CCA}" destId="{2EAE80EB-1591-4AE2-B05D-889E0CA77639}" srcOrd="0" destOrd="0" presId="urn:microsoft.com/office/officeart/2005/8/layout/vList2"/>
    <dgm:cxn modelId="{C3FA8C0A-AF6F-4766-A2BD-92D11BC6F997}" type="presParOf" srcId="{7EDF3C5A-9478-4CFC-BC8C-47F6294419A9}" destId="{AF93ED95-A653-46A2-AE93-48442C313EED}" srcOrd="0" destOrd="0" presId="urn:microsoft.com/office/officeart/2005/8/layout/vList2"/>
    <dgm:cxn modelId="{0CB52B30-FB2E-4E2E-9BF6-B75F13C3B003}" type="presParOf" srcId="{7EDF3C5A-9478-4CFC-BC8C-47F6294419A9}" destId="{CAA0EFF1-2F06-4E30-B617-A30B661965DB}" srcOrd="1" destOrd="0" presId="urn:microsoft.com/office/officeart/2005/8/layout/vList2"/>
    <dgm:cxn modelId="{50581C63-0241-48A8-AAC4-2489892AB43E}" type="presParOf" srcId="{7EDF3C5A-9478-4CFC-BC8C-47F6294419A9}" destId="{C2D9DF8C-3931-48B7-96DF-F39BE2E526EE}" srcOrd="2" destOrd="0" presId="urn:microsoft.com/office/officeart/2005/8/layout/vList2"/>
    <dgm:cxn modelId="{68789EE0-1338-4B94-99A9-60A1DF827814}" type="presParOf" srcId="{7EDF3C5A-9478-4CFC-BC8C-47F6294419A9}" destId="{C77B4CFF-EE1D-45CB-9FC5-2908DDBDB664}" srcOrd="3" destOrd="0" presId="urn:microsoft.com/office/officeart/2005/8/layout/vList2"/>
    <dgm:cxn modelId="{F961EE65-B9F4-4889-B4DC-8CADE15E7F4D}" type="presParOf" srcId="{7EDF3C5A-9478-4CFC-BC8C-47F6294419A9}" destId="{2EAE80EB-1591-4AE2-B05D-889E0CA7763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DAA42CF5-E63A-4F29-A42D-E994AD6B982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FC037CC-F6FC-42B3-93D6-93FEFC68F142}">
      <dgm:prSet/>
      <dgm:spPr/>
      <dgm:t>
        <a:bodyPr/>
        <a:lstStyle/>
        <a:p>
          <a:r>
            <a:rPr lang="en-GB" baseline="0"/>
            <a:t>Autosomal dominant disorder due to mutation of PLCγ 2.</a:t>
          </a:r>
          <a:endParaRPr lang="en-US"/>
        </a:p>
      </dgm:t>
    </dgm:pt>
    <dgm:pt modelId="{52104BFD-65CF-4865-A3BA-146D04285082}" type="parTrans" cxnId="{5282E440-24F5-4DAA-A552-AC28C8633244}">
      <dgm:prSet/>
      <dgm:spPr/>
      <dgm:t>
        <a:bodyPr/>
        <a:lstStyle/>
        <a:p>
          <a:endParaRPr lang="en-US"/>
        </a:p>
      </dgm:t>
    </dgm:pt>
    <dgm:pt modelId="{FEFD4CB3-B8EC-4DFC-B0F1-07352A5B035F}" type="sibTrans" cxnId="{5282E440-24F5-4DAA-A552-AC28C8633244}">
      <dgm:prSet/>
      <dgm:spPr/>
      <dgm:t>
        <a:bodyPr/>
        <a:lstStyle/>
        <a:p>
          <a:endParaRPr lang="en-US"/>
        </a:p>
      </dgm:t>
    </dgm:pt>
    <dgm:pt modelId="{1A6B8352-24E0-401A-8183-D0CE7E6DAFE4}">
      <dgm:prSet/>
      <dgm:spPr/>
      <dgm:t>
        <a:bodyPr/>
        <a:lstStyle/>
        <a:p>
          <a:r>
            <a:rPr lang="en-GB" baseline="0"/>
            <a:t>Early-onset pruritus, red macules and urticaria after generalised exposure to cold air or evaporative cooling.</a:t>
          </a:r>
          <a:endParaRPr lang="en-US"/>
        </a:p>
      </dgm:t>
    </dgm:pt>
    <dgm:pt modelId="{6544447A-FF2C-44A3-A0F0-5AB91C16AAA4}" type="parTrans" cxnId="{EAA9A6E1-D147-465C-84D2-CBC84917AD7A}">
      <dgm:prSet/>
      <dgm:spPr/>
      <dgm:t>
        <a:bodyPr/>
        <a:lstStyle/>
        <a:p>
          <a:endParaRPr lang="en-US"/>
        </a:p>
      </dgm:t>
    </dgm:pt>
    <dgm:pt modelId="{AC7964CB-F55C-4DAE-86D5-B3E3F9023F09}" type="sibTrans" cxnId="{EAA9A6E1-D147-465C-84D2-CBC84917AD7A}">
      <dgm:prSet/>
      <dgm:spPr/>
      <dgm:t>
        <a:bodyPr/>
        <a:lstStyle/>
        <a:p>
          <a:endParaRPr lang="en-US"/>
        </a:p>
      </dgm:t>
    </dgm:pt>
    <dgm:pt modelId="{C35CFC5D-B6C8-4C04-BD1A-76E19C0AA1F1}">
      <dgm:prSet/>
      <dgm:spPr/>
      <dgm:t>
        <a:bodyPr/>
        <a:lstStyle/>
        <a:p>
          <a:r>
            <a:rPr lang="en-GB" baseline="0"/>
            <a:t>a negative cold stimulation time test.</a:t>
          </a:r>
          <a:endParaRPr lang="en-US"/>
        </a:p>
      </dgm:t>
    </dgm:pt>
    <dgm:pt modelId="{1280E286-F567-4269-9224-5A65CF6C9C72}" type="parTrans" cxnId="{FEB12C8B-2643-4155-A84D-41FA66F06C63}">
      <dgm:prSet/>
      <dgm:spPr/>
      <dgm:t>
        <a:bodyPr/>
        <a:lstStyle/>
        <a:p>
          <a:endParaRPr lang="en-US"/>
        </a:p>
      </dgm:t>
    </dgm:pt>
    <dgm:pt modelId="{C2FE2F7B-C24C-4B51-890F-33364BE15535}" type="sibTrans" cxnId="{FEB12C8B-2643-4155-A84D-41FA66F06C63}">
      <dgm:prSet/>
      <dgm:spPr/>
      <dgm:t>
        <a:bodyPr/>
        <a:lstStyle/>
        <a:p>
          <a:endParaRPr lang="en-US"/>
        </a:p>
      </dgm:t>
    </dgm:pt>
    <dgm:pt modelId="{270E731F-C4E2-4C46-AF3D-CCAD7D5C9225}">
      <dgm:prSet/>
      <dgm:spPr/>
      <dgm:t>
        <a:bodyPr/>
        <a:lstStyle/>
        <a:p>
          <a:r>
            <a:rPr lang="en-GB" baseline="0"/>
            <a:t>Vesiculobullous eruptions in the first days of life on the colder areas of the body such as the tip of the nose, the ears and the fingers, sometimes evolving into crusted ulcerations, can occur.</a:t>
          </a:r>
          <a:endParaRPr lang="en-US"/>
        </a:p>
      </dgm:t>
    </dgm:pt>
    <dgm:pt modelId="{B58BABD3-950B-40E0-8C14-267BC2E7DC8B}" type="parTrans" cxnId="{1800E23E-29CD-40A8-B41D-8EE4FA1C08DD}">
      <dgm:prSet/>
      <dgm:spPr/>
      <dgm:t>
        <a:bodyPr/>
        <a:lstStyle/>
        <a:p>
          <a:endParaRPr lang="en-US"/>
        </a:p>
      </dgm:t>
    </dgm:pt>
    <dgm:pt modelId="{AA0235D5-1DC3-4E00-AD1F-59DB5D73EEB1}" type="sibTrans" cxnId="{1800E23E-29CD-40A8-B41D-8EE4FA1C08DD}">
      <dgm:prSet/>
      <dgm:spPr/>
      <dgm:t>
        <a:bodyPr/>
        <a:lstStyle/>
        <a:p>
          <a:endParaRPr lang="en-US"/>
        </a:p>
      </dgm:t>
    </dgm:pt>
    <dgm:pt modelId="{471EB564-3445-44BD-A4E8-C16A6FC0878B}" type="pres">
      <dgm:prSet presAssocID="{DAA42CF5-E63A-4F29-A42D-E994AD6B982D}" presName="linear" presStyleCnt="0">
        <dgm:presLayoutVars>
          <dgm:animLvl val="lvl"/>
          <dgm:resizeHandles val="exact"/>
        </dgm:presLayoutVars>
      </dgm:prSet>
      <dgm:spPr/>
    </dgm:pt>
    <dgm:pt modelId="{CC347279-C09B-4065-824F-380976610BCB}" type="pres">
      <dgm:prSet presAssocID="{FFC037CC-F6FC-42B3-93D6-93FEFC68F142}" presName="parentText" presStyleLbl="node1" presStyleIdx="0" presStyleCnt="4">
        <dgm:presLayoutVars>
          <dgm:chMax val="0"/>
          <dgm:bulletEnabled val="1"/>
        </dgm:presLayoutVars>
      </dgm:prSet>
      <dgm:spPr/>
    </dgm:pt>
    <dgm:pt modelId="{896FA0CE-EEB6-4298-BF00-CB83D19A113E}" type="pres">
      <dgm:prSet presAssocID="{FEFD4CB3-B8EC-4DFC-B0F1-07352A5B035F}" presName="spacer" presStyleCnt="0"/>
      <dgm:spPr/>
    </dgm:pt>
    <dgm:pt modelId="{1B1F95AF-4108-4CB3-9D11-EF6E1280914F}" type="pres">
      <dgm:prSet presAssocID="{1A6B8352-24E0-401A-8183-D0CE7E6DAFE4}" presName="parentText" presStyleLbl="node1" presStyleIdx="1" presStyleCnt="4">
        <dgm:presLayoutVars>
          <dgm:chMax val="0"/>
          <dgm:bulletEnabled val="1"/>
        </dgm:presLayoutVars>
      </dgm:prSet>
      <dgm:spPr/>
    </dgm:pt>
    <dgm:pt modelId="{54EAD8E0-E3B0-445E-998B-EA24E87838ED}" type="pres">
      <dgm:prSet presAssocID="{AC7964CB-F55C-4DAE-86D5-B3E3F9023F09}" presName="spacer" presStyleCnt="0"/>
      <dgm:spPr/>
    </dgm:pt>
    <dgm:pt modelId="{034350D9-EC25-40FC-8EC2-9A9A6587AD5B}" type="pres">
      <dgm:prSet presAssocID="{C35CFC5D-B6C8-4C04-BD1A-76E19C0AA1F1}" presName="parentText" presStyleLbl="node1" presStyleIdx="2" presStyleCnt="4">
        <dgm:presLayoutVars>
          <dgm:chMax val="0"/>
          <dgm:bulletEnabled val="1"/>
        </dgm:presLayoutVars>
      </dgm:prSet>
      <dgm:spPr/>
    </dgm:pt>
    <dgm:pt modelId="{0DA5070E-804E-4A09-873C-F8394BC653D6}" type="pres">
      <dgm:prSet presAssocID="{C2FE2F7B-C24C-4B51-890F-33364BE15535}" presName="spacer" presStyleCnt="0"/>
      <dgm:spPr/>
    </dgm:pt>
    <dgm:pt modelId="{1915CCEE-D51D-4370-8DA1-1CDE9FB3E02E}" type="pres">
      <dgm:prSet presAssocID="{270E731F-C4E2-4C46-AF3D-CCAD7D5C9225}" presName="parentText" presStyleLbl="node1" presStyleIdx="3" presStyleCnt="4">
        <dgm:presLayoutVars>
          <dgm:chMax val="0"/>
          <dgm:bulletEnabled val="1"/>
        </dgm:presLayoutVars>
      </dgm:prSet>
      <dgm:spPr/>
    </dgm:pt>
  </dgm:ptLst>
  <dgm:cxnLst>
    <dgm:cxn modelId="{1800E23E-29CD-40A8-B41D-8EE4FA1C08DD}" srcId="{DAA42CF5-E63A-4F29-A42D-E994AD6B982D}" destId="{270E731F-C4E2-4C46-AF3D-CCAD7D5C9225}" srcOrd="3" destOrd="0" parTransId="{B58BABD3-950B-40E0-8C14-267BC2E7DC8B}" sibTransId="{AA0235D5-1DC3-4E00-AD1F-59DB5D73EEB1}"/>
    <dgm:cxn modelId="{5282E440-24F5-4DAA-A552-AC28C8633244}" srcId="{DAA42CF5-E63A-4F29-A42D-E994AD6B982D}" destId="{FFC037CC-F6FC-42B3-93D6-93FEFC68F142}" srcOrd="0" destOrd="0" parTransId="{52104BFD-65CF-4865-A3BA-146D04285082}" sibTransId="{FEFD4CB3-B8EC-4DFC-B0F1-07352A5B035F}"/>
    <dgm:cxn modelId="{B3243A49-8D78-4AF0-979D-BE5B3D7B234D}" type="presOf" srcId="{DAA42CF5-E63A-4F29-A42D-E994AD6B982D}" destId="{471EB564-3445-44BD-A4E8-C16A6FC0878B}" srcOrd="0" destOrd="0" presId="urn:microsoft.com/office/officeart/2005/8/layout/vList2"/>
    <dgm:cxn modelId="{0B528E4F-6094-4D1C-B57A-FC4DD8BF52B2}" type="presOf" srcId="{C35CFC5D-B6C8-4C04-BD1A-76E19C0AA1F1}" destId="{034350D9-EC25-40FC-8EC2-9A9A6587AD5B}" srcOrd="0" destOrd="0" presId="urn:microsoft.com/office/officeart/2005/8/layout/vList2"/>
    <dgm:cxn modelId="{70532F55-57CC-409E-839F-BB182E2DF0FB}" type="presOf" srcId="{FFC037CC-F6FC-42B3-93D6-93FEFC68F142}" destId="{CC347279-C09B-4065-824F-380976610BCB}" srcOrd="0" destOrd="0" presId="urn:microsoft.com/office/officeart/2005/8/layout/vList2"/>
    <dgm:cxn modelId="{FEB12C8B-2643-4155-A84D-41FA66F06C63}" srcId="{DAA42CF5-E63A-4F29-A42D-E994AD6B982D}" destId="{C35CFC5D-B6C8-4C04-BD1A-76E19C0AA1F1}" srcOrd="2" destOrd="0" parTransId="{1280E286-F567-4269-9224-5A65CF6C9C72}" sibTransId="{C2FE2F7B-C24C-4B51-890F-33364BE15535}"/>
    <dgm:cxn modelId="{9C6CC9AB-E3DB-4F6C-8FAB-9891294AD26A}" type="presOf" srcId="{1A6B8352-24E0-401A-8183-D0CE7E6DAFE4}" destId="{1B1F95AF-4108-4CB3-9D11-EF6E1280914F}" srcOrd="0" destOrd="0" presId="urn:microsoft.com/office/officeart/2005/8/layout/vList2"/>
    <dgm:cxn modelId="{EAA9A6E1-D147-465C-84D2-CBC84917AD7A}" srcId="{DAA42CF5-E63A-4F29-A42D-E994AD6B982D}" destId="{1A6B8352-24E0-401A-8183-D0CE7E6DAFE4}" srcOrd="1" destOrd="0" parTransId="{6544447A-FF2C-44A3-A0F0-5AB91C16AAA4}" sibTransId="{AC7964CB-F55C-4DAE-86D5-B3E3F9023F09}"/>
    <dgm:cxn modelId="{4089EDE2-39FB-414F-8F6C-1DECF815BB06}" type="presOf" srcId="{270E731F-C4E2-4C46-AF3D-CCAD7D5C9225}" destId="{1915CCEE-D51D-4370-8DA1-1CDE9FB3E02E}" srcOrd="0" destOrd="0" presId="urn:microsoft.com/office/officeart/2005/8/layout/vList2"/>
    <dgm:cxn modelId="{1797EB37-5118-4C86-BF42-2516E67326D1}" type="presParOf" srcId="{471EB564-3445-44BD-A4E8-C16A6FC0878B}" destId="{CC347279-C09B-4065-824F-380976610BCB}" srcOrd="0" destOrd="0" presId="urn:microsoft.com/office/officeart/2005/8/layout/vList2"/>
    <dgm:cxn modelId="{1A41A4CD-049B-4646-BB87-DC5EBE9450AA}" type="presParOf" srcId="{471EB564-3445-44BD-A4E8-C16A6FC0878B}" destId="{896FA0CE-EEB6-4298-BF00-CB83D19A113E}" srcOrd="1" destOrd="0" presId="urn:microsoft.com/office/officeart/2005/8/layout/vList2"/>
    <dgm:cxn modelId="{EB02CF96-F356-4948-99B2-E5C9E0E30F27}" type="presParOf" srcId="{471EB564-3445-44BD-A4E8-C16A6FC0878B}" destId="{1B1F95AF-4108-4CB3-9D11-EF6E1280914F}" srcOrd="2" destOrd="0" presId="urn:microsoft.com/office/officeart/2005/8/layout/vList2"/>
    <dgm:cxn modelId="{C707A178-C245-4786-B0A3-A5539FAB3E4D}" type="presParOf" srcId="{471EB564-3445-44BD-A4E8-C16A6FC0878B}" destId="{54EAD8E0-E3B0-445E-998B-EA24E87838ED}" srcOrd="3" destOrd="0" presId="urn:microsoft.com/office/officeart/2005/8/layout/vList2"/>
    <dgm:cxn modelId="{9AA226E3-DDF9-437E-A215-6850584B1F93}" type="presParOf" srcId="{471EB564-3445-44BD-A4E8-C16A6FC0878B}" destId="{034350D9-EC25-40FC-8EC2-9A9A6587AD5B}" srcOrd="4" destOrd="0" presId="urn:microsoft.com/office/officeart/2005/8/layout/vList2"/>
    <dgm:cxn modelId="{9BCF63CA-3745-428D-93CC-79991B205C2A}" type="presParOf" srcId="{471EB564-3445-44BD-A4E8-C16A6FC0878B}" destId="{0DA5070E-804E-4A09-873C-F8394BC653D6}" srcOrd="5" destOrd="0" presId="urn:microsoft.com/office/officeart/2005/8/layout/vList2"/>
    <dgm:cxn modelId="{F9E515B2-302E-4DBF-AD2A-FBA37E8F98E4}" type="presParOf" srcId="{471EB564-3445-44BD-A4E8-C16A6FC0878B}" destId="{1915CCEE-D51D-4370-8DA1-1CDE9FB3E02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D11CF93-EE45-425F-B4C2-89C93E26382F}"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A3993766-4E9B-4EC2-8989-7C1B57B99B11}">
      <dgm:prSet/>
      <dgm:spPr/>
      <dgm:t>
        <a:bodyPr/>
        <a:lstStyle/>
        <a:p>
          <a:r>
            <a:rPr lang="en-GB" baseline="0" dirty="0">
              <a:latin typeface="Tw Cen MT" panose="020B0602020104020603"/>
            </a:rPr>
            <a:t>The</a:t>
          </a:r>
          <a:r>
            <a:rPr lang="en-GB" baseline="0" dirty="0"/>
            <a:t> lesions usually resolve spontaneously but in a few patients the rash worsens with time and leads to destruction of ear and nose cartilage.</a:t>
          </a:r>
          <a:endParaRPr lang="en-US" dirty="0"/>
        </a:p>
      </dgm:t>
    </dgm:pt>
    <dgm:pt modelId="{CBA606A4-09D6-46C0-94D0-23CC87300D87}" type="parTrans" cxnId="{3E27EFDF-F374-47E8-82F1-31D2694F7C48}">
      <dgm:prSet/>
      <dgm:spPr/>
      <dgm:t>
        <a:bodyPr/>
        <a:lstStyle/>
        <a:p>
          <a:endParaRPr lang="en-US"/>
        </a:p>
      </dgm:t>
    </dgm:pt>
    <dgm:pt modelId="{94A6F869-403E-4DAB-BF21-BD39CFF2D796}" type="sibTrans" cxnId="{3E27EFDF-F374-47E8-82F1-31D2694F7C48}">
      <dgm:prSet/>
      <dgm:spPr/>
      <dgm:t>
        <a:bodyPr/>
        <a:lstStyle/>
        <a:p>
          <a:endParaRPr lang="en-US"/>
        </a:p>
      </dgm:t>
    </dgm:pt>
    <dgm:pt modelId="{12F2F440-1F9C-4EB1-B03F-90E55EBCAE82}">
      <dgm:prSet/>
      <dgm:spPr/>
      <dgm:t>
        <a:bodyPr/>
        <a:lstStyle/>
        <a:p>
          <a:r>
            <a:rPr lang="en-GB" baseline="0" dirty="0"/>
            <a:t>Plaques and nodules sparing the warmer regions of the body.</a:t>
          </a:r>
          <a:endParaRPr lang="en-US" dirty="0"/>
        </a:p>
      </dgm:t>
    </dgm:pt>
    <dgm:pt modelId="{AAD5DE03-7BE8-47DB-ADDE-A5F77A241CAF}" type="parTrans" cxnId="{6BC2D24B-A4C6-429A-8382-4CCD718BC032}">
      <dgm:prSet/>
      <dgm:spPr/>
      <dgm:t>
        <a:bodyPr/>
        <a:lstStyle/>
        <a:p>
          <a:endParaRPr lang="en-US"/>
        </a:p>
      </dgm:t>
    </dgm:pt>
    <dgm:pt modelId="{3A773246-2F68-4C1B-AB17-B61D575F7FEF}" type="sibTrans" cxnId="{6BC2D24B-A4C6-429A-8382-4CCD718BC032}">
      <dgm:prSet/>
      <dgm:spPr/>
      <dgm:t>
        <a:bodyPr/>
        <a:lstStyle/>
        <a:p>
          <a:endParaRPr lang="en-US"/>
        </a:p>
      </dgm:t>
    </dgm:pt>
    <dgm:pt modelId="{BFA7F950-0952-4B8D-88B9-B59984CB4AE3}">
      <dgm:prSet/>
      <dgm:spPr/>
      <dgm:t>
        <a:bodyPr/>
        <a:lstStyle/>
        <a:p>
          <a:r>
            <a:rPr lang="en-GB" baseline="0" dirty="0"/>
            <a:t>Can also involve the mucosa.</a:t>
          </a:r>
          <a:endParaRPr lang="en-US" dirty="0"/>
        </a:p>
      </dgm:t>
    </dgm:pt>
    <dgm:pt modelId="{FDD20B50-9F0F-41E9-A62A-A6B6BD35F4EB}" type="parTrans" cxnId="{E347B6CB-D277-4D5D-88FD-F9D6D1061F04}">
      <dgm:prSet/>
      <dgm:spPr/>
      <dgm:t>
        <a:bodyPr/>
        <a:lstStyle/>
        <a:p>
          <a:endParaRPr lang="en-US"/>
        </a:p>
      </dgm:t>
    </dgm:pt>
    <dgm:pt modelId="{4DBE142A-EAB0-4247-9849-78A6898EF314}" type="sibTrans" cxnId="{E347B6CB-D277-4D5D-88FD-F9D6D1061F04}">
      <dgm:prSet/>
      <dgm:spPr/>
      <dgm:t>
        <a:bodyPr/>
        <a:lstStyle/>
        <a:p>
          <a:endParaRPr lang="en-US"/>
        </a:p>
      </dgm:t>
    </dgm:pt>
    <dgm:pt modelId="{D3BB3906-B944-4E30-9EBA-BE1DEF73D7E0}">
      <dgm:prSet/>
      <dgm:spPr/>
      <dgm:t>
        <a:bodyPr/>
        <a:lstStyle/>
        <a:p>
          <a:r>
            <a:rPr lang="en-GB" baseline="0" dirty="0"/>
            <a:t>Immunologic abnormalities are often present: antibody deficiency, recurrent infections, autoimmune disease (vitiligo, </a:t>
          </a:r>
          <a:r>
            <a:rPr lang="en-GB" baseline="0" dirty="0" err="1"/>
            <a:t>Hashimotos</a:t>
          </a:r>
          <a:r>
            <a:rPr lang="en-GB" baseline="0" dirty="0"/>
            <a:t> thyroiditis) and symptomatic allergic disease (rhinitis, asthma).</a:t>
          </a:r>
          <a:endParaRPr lang="en-US" dirty="0"/>
        </a:p>
      </dgm:t>
    </dgm:pt>
    <dgm:pt modelId="{F4122B6D-5558-40AF-89FE-8CA734C07BD2}" type="parTrans" cxnId="{6C728DE9-703E-4BF1-8A20-10D04D17B1A3}">
      <dgm:prSet/>
      <dgm:spPr/>
      <dgm:t>
        <a:bodyPr/>
        <a:lstStyle/>
        <a:p>
          <a:endParaRPr lang="en-US"/>
        </a:p>
      </dgm:t>
    </dgm:pt>
    <dgm:pt modelId="{82A8F34D-A6CC-44AE-A86B-0A294EDD453A}" type="sibTrans" cxnId="{6C728DE9-703E-4BF1-8A20-10D04D17B1A3}">
      <dgm:prSet/>
      <dgm:spPr/>
      <dgm:t>
        <a:bodyPr/>
        <a:lstStyle/>
        <a:p>
          <a:endParaRPr lang="en-US"/>
        </a:p>
      </dgm:t>
    </dgm:pt>
    <dgm:pt modelId="{933E92A6-D1C4-42E5-BD47-502B07050CD2}" type="pres">
      <dgm:prSet presAssocID="{7D11CF93-EE45-425F-B4C2-89C93E26382F}" presName="outerComposite" presStyleCnt="0">
        <dgm:presLayoutVars>
          <dgm:chMax val="5"/>
          <dgm:dir/>
          <dgm:resizeHandles val="exact"/>
        </dgm:presLayoutVars>
      </dgm:prSet>
      <dgm:spPr/>
    </dgm:pt>
    <dgm:pt modelId="{0EE22B56-9C6A-4899-AD49-94CB1606C41D}" type="pres">
      <dgm:prSet presAssocID="{7D11CF93-EE45-425F-B4C2-89C93E26382F}" presName="dummyMaxCanvas" presStyleCnt="0">
        <dgm:presLayoutVars/>
      </dgm:prSet>
      <dgm:spPr/>
    </dgm:pt>
    <dgm:pt modelId="{722BD639-441E-4128-BA8B-BBF0B48A6BD1}" type="pres">
      <dgm:prSet presAssocID="{7D11CF93-EE45-425F-B4C2-89C93E26382F}" presName="FourNodes_1" presStyleLbl="node1" presStyleIdx="0" presStyleCnt="4">
        <dgm:presLayoutVars>
          <dgm:bulletEnabled val="1"/>
        </dgm:presLayoutVars>
      </dgm:prSet>
      <dgm:spPr/>
    </dgm:pt>
    <dgm:pt modelId="{8A160E13-C5D7-45CC-B827-6D4F06BFEA2E}" type="pres">
      <dgm:prSet presAssocID="{7D11CF93-EE45-425F-B4C2-89C93E26382F}" presName="FourNodes_2" presStyleLbl="node1" presStyleIdx="1" presStyleCnt="4">
        <dgm:presLayoutVars>
          <dgm:bulletEnabled val="1"/>
        </dgm:presLayoutVars>
      </dgm:prSet>
      <dgm:spPr/>
    </dgm:pt>
    <dgm:pt modelId="{6AC49F37-63ED-443D-A058-FCB754B0E6DF}" type="pres">
      <dgm:prSet presAssocID="{7D11CF93-EE45-425F-B4C2-89C93E26382F}" presName="FourNodes_3" presStyleLbl="node1" presStyleIdx="2" presStyleCnt="4">
        <dgm:presLayoutVars>
          <dgm:bulletEnabled val="1"/>
        </dgm:presLayoutVars>
      </dgm:prSet>
      <dgm:spPr/>
    </dgm:pt>
    <dgm:pt modelId="{90E8DB80-3B4D-4DCB-9AC9-C4936CECEE1E}" type="pres">
      <dgm:prSet presAssocID="{7D11CF93-EE45-425F-B4C2-89C93E26382F}" presName="FourNodes_4" presStyleLbl="node1" presStyleIdx="3" presStyleCnt="4">
        <dgm:presLayoutVars>
          <dgm:bulletEnabled val="1"/>
        </dgm:presLayoutVars>
      </dgm:prSet>
      <dgm:spPr/>
    </dgm:pt>
    <dgm:pt modelId="{1E0A4435-272C-4514-8153-664819368C7C}" type="pres">
      <dgm:prSet presAssocID="{7D11CF93-EE45-425F-B4C2-89C93E26382F}" presName="FourConn_1-2" presStyleLbl="fgAccFollowNode1" presStyleIdx="0" presStyleCnt="3">
        <dgm:presLayoutVars>
          <dgm:bulletEnabled val="1"/>
        </dgm:presLayoutVars>
      </dgm:prSet>
      <dgm:spPr/>
    </dgm:pt>
    <dgm:pt modelId="{5F7C1DB3-24EC-40EF-B19C-2C7C0E30701F}" type="pres">
      <dgm:prSet presAssocID="{7D11CF93-EE45-425F-B4C2-89C93E26382F}" presName="FourConn_2-3" presStyleLbl="fgAccFollowNode1" presStyleIdx="1" presStyleCnt="3">
        <dgm:presLayoutVars>
          <dgm:bulletEnabled val="1"/>
        </dgm:presLayoutVars>
      </dgm:prSet>
      <dgm:spPr/>
    </dgm:pt>
    <dgm:pt modelId="{965E79A6-1053-4187-8E4B-5DACD8650BB3}" type="pres">
      <dgm:prSet presAssocID="{7D11CF93-EE45-425F-B4C2-89C93E26382F}" presName="FourConn_3-4" presStyleLbl="fgAccFollowNode1" presStyleIdx="2" presStyleCnt="3">
        <dgm:presLayoutVars>
          <dgm:bulletEnabled val="1"/>
        </dgm:presLayoutVars>
      </dgm:prSet>
      <dgm:spPr/>
    </dgm:pt>
    <dgm:pt modelId="{1005840D-04BC-4BBE-929E-C3D7A168BF77}" type="pres">
      <dgm:prSet presAssocID="{7D11CF93-EE45-425F-B4C2-89C93E26382F}" presName="FourNodes_1_text" presStyleLbl="node1" presStyleIdx="3" presStyleCnt="4">
        <dgm:presLayoutVars>
          <dgm:bulletEnabled val="1"/>
        </dgm:presLayoutVars>
      </dgm:prSet>
      <dgm:spPr/>
    </dgm:pt>
    <dgm:pt modelId="{91C89753-C09A-4B4D-BF37-4D42CBE4438B}" type="pres">
      <dgm:prSet presAssocID="{7D11CF93-EE45-425F-B4C2-89C93E26382F}" presName="FourNodes_2_text" presStyleLbl="node1" presStyleIdx="3" presStyleCnt="4">
        <dgm:presLayoutVars>
          <dgm:bulletEnabled val="1"/>
        </dgm:presLayoutVars>
      </dgm:prSet>
      <dgm:spPr/>
    </dgm:pt>
    <dgm:pt modelId="{6CEFB241-3B2A-464A-A55A-BAFED143D887}" type="pres">
      <dgm:prSet presAssocID="{7D11CF93-EE45-425F-B4C2-89C93E26382F}" presName="FourNodes_3_text" presStyleLbl="node1" presStyleIdx="3" presStyleCnt="4">
        <dgm:presLayoutVars>
          <dgm:bulletEnabled val="1"/>
        </dgm:presLayoutVars>
      </dgm:prSet>
      <dgm:spPr/>
    </dgm:pt>
    <dgm:pt modelId="{618BF91B-9838-4790-AB13-33A38DDA7733}" type="pres">
      <dgm:prSet presAssocID="{7D11CF93-EE45-425F-B4C2-89C93E26382F}" presName="FourNodes_4_text" presStyleLbl="node1" presStyleIdx="3" presStyleCnt="4">
        <dgm:presLayoutVars>
          <dgm:bulletEnabled val="1"/>
        </dgm:presLayoutVars>
      </dgm:prSet>
      <dgm:spPr/>
    </dgm:pt>
  </dgm:ptLst>
  <dgm:cxnLst>
    <dgm:cxn modelId="{C3DC5807-9FDC-4E75-A727-4AA4E6940263}" type="presOf" srcId="{A3993766-4E9B-4EC2-8989-7C1B57B99B11}" destId="{1005840D-04BC-4BBE-929E-C3D7A168BF77}" srcOrd="1" destOrd="0" presId="urn:microsoft.com/office/officeart/2005/8/layout/vProcess5"/>
    <dgm:cxn modelId="{6574260C-8F30-4260-9E6B-1888C096BBD9}" type="presOf" srcId="{12F2F440-1F9C-4EB1-B03F-90E55EBCAE82}" destId="{91C89753-C09A-4B4D-BF37-4D42CBE4438B}" srcOrd="1" destOrd="0" presId="urn:microsoft.com/office/officeart/2005/8/layout/vProcess5"/>
    <dgm:cxn modelId="{154DAC18-C26A-4AC3-A4E2-E33C44328B7E}" type="presOf" srcId="{A3993766-4E9B-4EC2-8989-7C1B57B99B11}" destId="{722BD639-441E-4128-BA8B-BBF0B48A6BD1}" srcOrd="0" destOrd="0" presId="urn:microsoft.com/office/officeart/2005/8/layout/vProcess5"/>
    <dgm:cxn modelId="{6BC2D24B-A4C6-429A-8382-4CCD718BC032}" srcId="{7D11CF93-EE45-425F-B4C2-89C93E26382F}" destId="{12F2F440-1F9C-4EB1-B03F-90E55EBCAE82}" srcOrd="1" destOrd="0" parTransId="{AAD5DE03-7BE8-47DB-ADDE-A5F77A241CAF}" sibTransId="{3A773246-2F68-4C1B-AB17-B61D575F7FEF}"/>
    <dgm:cxn modelId="{2180C355-84C1-492C-8C79-448C7FD08DC4}" type="presOf" srcId="{BFA7F950-0952-4B8D-88B9-B59984CB4AE3}" destId="{6CEFB241-3B2A-464A-A55A-BAFED143D887}" srcOrd="1" destOrd="0" presId="urn:microsoft.com/office/officeart/2005/8/layout/vProcess5"/>
    <dgm:cxn modelId="{793EE15A-E126-4EC7-83BF-B4AD42748C59}" type="presOf" srcId="{7D11CF93-EE45-425F-B4C2-89C93E26382F}" destId="{933E92A6-D1C4-42E5-BD47-502B07050CD2}" srcOrd="0" destOrd="0" presId="urn:microsoft.com/office/officeart/2005/8/layout/vProcess5"/>
    <dgm:cxn modelId="{C677497E-509C-47F4-95F8-88AADC1F3781}" type="presOf" srcId="{4DBE142A-EAB0-4247-9849-78A6898EF314}" destId="{965E79A6-1053-4187-8E4B-5DACD8650BB3}" srcOrd="0" destOrd="0" presId="urn:microsoft.com/office/officeart/2005/8/layout/vProcess5"/>
    <dgm:cxn modelId="{95A94C8B-16D2-46EE-A5F4-E79B2B500956}" type="presOf" srcId="{D3BB3906-B944-4E30-9EBA-BE1DEF73D7E0}" destId="{618BF91B-9838-4790-AB13-33A38DDA7733}" srcOrd="1" destOrd="0" presId="urn:microsoft.com/office/officeart/2005/8/layout/vProcess5"/>
    <dgm:cxn modelId="{D93E59A7-49A2-4639-89EB-3D15CF2E168C}" type="presOf" srcId="{12F2F440-1F9C-4EB1-B03F-90E55EBCAE82}" destId="{8A160E13-C5D7-45CC-B827-6D4F06BFEA2E}" srcOrd="0" destOrd="0" presId="urn:microsoft.com/office/officeart/2005/8/layout/vProcess5"/>
    <dgm:cxn modelId="{A781B4B1-3BFE-41B7-BD6C-1C454089F3FB}" type="presOf" srcId="{94A6F869-403E-4DAB-BF21-BD39CFF2D796}" destId="{1E0A4435-272C-4514-8153-664819368C7C}" srcOrd="0" destOrd="0" presId="urn:microsoft.com/office/officeart/2005/8/layout/vProcess5"/>
    <dgm:cxn modelId="{538984CA-46D2-4B5E-BFD0-78D455978A80}" type="presOf" srcId="{D3BB3906-B944-4E30-9EBA-BE1DEF73D7E0}" destId="{90E8DB80-3B4D-4DCB-9AC9-C4936CECEE1E}" srcOrd="0" destOrd="0" presId="urn:microsoft.com/office/officeart/2005/8/layout/vProcess5"/>
    <dgm:cxn modelId="{24EB57CB-7313-474D-9067-0392BE946365}" type="presOf" srcId="{BFA7F950-0952-4B8D-88B9-B59984CB4AE3}" destId="{6AC49F37-63ED-443D-A058-FCB754B0E6DF}" srcOrd="0" destOrd="0" presId="urn:microsoft.com/office/officeart/2005/8/layout/vProcess5"/>
    <dgm:cxn modelId="{E347B6CB-D277-4D5D-88FD-F9D6D1061F04}" srcId="{7D11CF93-EE45-425F-B4C2-89C93E26382F}" destId="{BFA7F950-0952-4B8D-88B9-B59984CB4AE3}" srcOrd="2" destOrd="0" parTransId="{FDD20B50-9F0F-41E9-A62A-A6B6BD35F4EB}" sibTransId="{4DBE142A-EAB0-4247-9849-78A6898EF314}"/>
    <dgm:cxn modelId="{3E27EFDF-F374-47E8-82F1-31D2694F7C48}" srcId="{7D11CF93-EE45-425F-B4C2-89C93E26382F}" destId="{A3993766-4E9B-4EC2-8989-7C1B57B99B11}" srcOrd="0" destOrd="0" parTransId="{CBA606A4-09D6-46C0-94D0-23CC87300D87}" sibTransId="{94A6F869-403E-4DAB-BF21-BD39CFF2D796}"/>
    <dgm:cxn modelId="{6C728DE9-703E-4BF1-8A20-10D04D17B1A3}" srcId="{7D11CF93-EE45-425F-B4C2-89C93E26382F}" destId="{D3BB3906-B944-4E30-9EBA-BE1DEF73D7E0}" srcOrd="3" destOrd="0" parTransId="{F4122B6D-5558-40AF-89FE-8CA734C07BD2}" sibTransId="{82A8F34D-A6CC-44AE-A86B-0A294EDD453A}"/>
    <dgm:cxn modelId="{7E53F2EC-F245-4A8B-A267-71209B93C639}" type="presOf" srcId="{3A773246-2F68-4C1B-AB17-B61D575F7FEF}" destId="{5F7C1DB3-24EC-40EF-B19C-2C7C0E30701F}" srcOrd="0" destOrd="0" presId="urn:microsoft.com/office/officeart/2005/8/layout/vProcess5"/>
    <dgm:cxn modelId="{784A2091-5C1B-4BCE-97FC-51CD177B138C}" type="presParOf" srcId="{933E92A6-D1C4-42E5-BD47-502B07050CD2}" destId="{0EE22B56-9C6A-4899-AD49-94CB1606C41D}" srcOrd="0" destOrd="0" presId="urn:microsoft.com/office/officeart/2005/8/layout/vProcess5"/>
    <dgm:cxn modelId="{59906C05-5EF5-4705-BB6E-7DDFFAB0144E}" type="presParOf" srcId="{933E92A6-D1C4-42E5-BD47-502B07050CD2}" destId="{722BD639-441E-4128-BA8B-BBF0B48A6BD1}" srcOrd="1" destOrd="0" presId="urn:microsoft.com/office/officeart/2005/8/layout/vProcess5"/>
    <dgm:cxn modelId="{921E057F-E1F9-4B24-86BC-F20833E06B72}" type="presParOf" srcId="{933E92A6-D1C4-42E5-BD47-502B07050CD2}" destId="{8A160E13-C5D7-45CC-B827-6D4F06BFEA2E}" srcOrd="2" destOrd="0" presId="urn:microsoft.com/office/officeart/2005/8/layout/vProcess5"/>
    <dgm:cxn modelId="{64E7F63C-7950-47BB-BBD2-21F5A36BB9A8}" type="presParOf" srcId="{933E92A6-D1C4-42E5-BD47-502B07050CD2}" destId="{6AC49F37-63ED-443D-A058-FCB754B0E6DF}" srcOrd="3" destOrd="0" presId="urn:microsoft.com/office/officeart/2005/8/layout/vProcess5"/>
    <dgm:cxn modelId="{4B87BC2A-93BF-4148-8317-F741EBDC3DD1}" type="presParOf" srcId="{933E92A6-D1C4-42E5-BD47-502B07050CD2}" destId="{90E8DB80-3B4D-4DCB-9AC9-C4936CECEE1E}" srcOrd="4" destOrd="0" presId="urn:microsoft.com/office/officeart/2005/8/layout/vProcess5"/>
    <dgm:cxn modelId="{88D380DD-149E-465E-84C5-90CB5CAD35E7}" type="presParOf" srcId="{933E92A6-D1C4-42E5-BD47-502B07050CD2}" destId="{1E0A4435-272C-4514-8153-664819368C7C}" srcOrd="5" destOrd="0" presId="urn:microsoft.com/office/officeart/2005/8/layout/vProcess5"/>
    <dgm:cxn modelId="{57F7710F-E3EC-4C74-8261-18BB48290F09}" type="presParOf" srcId="{933E92A6-D1C4-42E5-BD47-502B07050CD2}" destId="{5F7C1DB3-24EC-40EF-B19C-2C7C0E30701F}" srcOrd="6" destOrd="0" presId="urn:microsoft.com/office/officeart/2005/8/layout/vProcess5"/>
    <dgm:cxn modelId="{31FD6499-2243-4FDD-96D3-274053C1A648}" type="presParOf" srcId="{933E92A6-D1C4-42E5-BD47-502B07050CD2}" destId="{965E79A6-1053-4187-8E4B-5DACD8650BB3}" srcOrd="7" destOrd="0" presId="urn:microsoft.com/office/officeart/2005/8/layout/vProcess5"/>
    <dgm:cxn modelId="{66A59F53-D7FB-4D23-A698-BC4BBA77DDB2}" type="presParOf" srcId="{933E92A6-D1C4-42E5-BD47-502B07050CD2}" destId="{1005840D-04BC-4BBE-929E-C3D7A168BF77}" srcOrd="8" destOrd="0" presId="urn:microsoft.com/office/officeart/2005/8/layout/vProcess5"/>
    <dgm:cxn modelId="{1495F4E0-975C-40BC-AC18-4C4DEB8095BC}" type="presParOf" srcId="{933E92A6-D1C4-42E5-BD47-502B07050CD2}" destId="{91C89753-C09A-4B4D-BF37-4D42CBE4438B}" srcOrd="9" destOrd="0" presId="urn:microsoft.com/office/officeart/2005/8/layout/vProcess5"/>
    <dgm:cxn modelId="{9F142E75-C8B4-4F8E-BFCC-FC46182BBAD9}" type="presParOf" srcId="{933E92A6-D1C4-42E5-BD47-502B07050CD2}" destId="{6CEFB241-3B2A-464A-A55A-BAFED143D887}" srcOrd="10" destOrd="0" presId="urn:microsoft.com/office/officeart/2005/8/layout/vProcess5"/>
    <dgm:cxn modelId="{0F4DF87E-5828-4570-86B1-85CAE878408A}" type="presParOf" srcId="{933E92A6-D1C4-42E5-BD47-502B07050CD2}" destId="{618BF91B-9838-4790-AB13-33A38DDA773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2D6822-A470-41F4-9C8D-B81DEFFD07C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61D5C45-D1EB-4958-BEC5-812BA56AF65B}">
      <dgm:prSet/>
      <dgm:spPr/>
      <dgm:t>
        <a:bodyPr/>
        <a:lstStyle/>
        <a:p>
          <a:r>
            <a:rPr lang="en-GB" baseline="0"/>
            <a:t>Hereditary periodic fever</a:t>
          </a:r>
          <a:endParaRPr lang="en-US"/>
        </a:p>
      </dgm:t>
    </dgm:pt>
    <dgm:pt modelId="{64E54812-6688-4D40-BCC8-B9A0F3CE849F}" type="parTrans" cxnId="{9574883F-5F80-402D-B6FB-F2BF16C1B6C2}">
      <dgm:prSet/>
      <dgm:spPr/>
      <dgm:t>
        <a:bodyPr/>
        <a:lstStyle/>
        <a:p>
          <a:endParaRPr lang="en-US"/>
        </a:p>
      </dgm:t>
    </dgm:pt>
    <dgm:pt modelId="{B71D7EF3-BDCA-4AB6-8E87-DFBFE85028E5}" type="sibTrans" cxnId="{9574883F-5F80-402D-B6FB-F2BF16C1B6C2}">
      <dgm:prSet/>
      <dgm:spPr/>
      <dgm:t>
        <a:bodyPr/>
        <a:lstStyle/>
        <a:p>
          <a:endParaRPr lang="en-US"/>
        </a:p>
      </dgm:t>
    </dgm:pt>
    <dgm:pt modelId="{63B42635-BE81-499E-8A23-C467E73C67DC}">
      <dgm:prSet/>
      <dgm:spPr/>
      <dgm:t>
        <a:bodyPr/>
        <a:lstStyle/>
        <a:p>
          <a:r>
            <a:rPr lang="en-GB" baseline="0"/>
            <a:t>Autoinflammatory diseases with granuloma</a:t>
          </a:r>
          <a:endParaRPr lang="en-US"/>
        </a:p>
      </dgm:t>
    </dgm:pt>
    <dgm:pt modelId="{267A3AA4-80B3-43C6-8F98-7934B67FA00E}" type="parTrans" cxnId="{C263193B-FC58-4A49-A611-86DEF30BE4AC}">
      <dgm:prSet/>
      <dgm:spPr/>
      <dgm:t>
        <a:bodyPr/>
        <a:lstStyle/>
        <a:p>
          <a:endParaRPr lang="en-US"/>
        </a:p>
      </dgm:t>
    </dgm:pt>
    <dgm:pt modelId="{ABF2B72C-2661-44AD-9197-EFF119E4FF92}" type="sibTrans" cxnId="{C263193B-FC58-4A49-A611-86DEF30BE4AC}">
      <dgm:prSet/>
      <dgm:spPr/>
      <dgm:t>
        <a:bodyPr/>
        <a:lstStyle/>
        <a:p>
          <a:endParaRPr lang="en-US"/>
        </a:p>
      </dgm:t>
    </dgm:pt>
    <dgm:pt modelId="{D327E3CA-13B5-4F4B-BA09-74FF338B8C58}">
      <dgm:prSet/>
      <dgm:spPr/>
      <dgm:t>
        <a:bodyPr/>
        <a:lstStyle/>
        <a:p>
          <a:r>
            <a:rPr lang="en-GB" baseline="0"/>
            <a:t>Autoinflammatory syndromes with pustulosis</a:t>
          </a:r>
          <a:endParaRPr lang="en-US"/>
        </a:p>
      </dgm:t>
    </dgm:pt>
    <dgm:pt modelId="{F8E860B5-25D5-4028-88F6-5E9C196A806D}" type="parTrans" cxnId="{AC7E825A-290E-4B56-B650-B2CA5380BBEF}">
      <dgm:prSet/>
      <dgm:spPr/>
      <dgm:t>
        <a:bodyPr/>
        <a:lstStyle/>
        <a:p>
          <a:endParaRPr lang="en-US"/>
        </a:p>
      </dgm:t>
    </dgm:pt>
    <dgm:pt modelId="{6B5FF927-C981-45B4-997E-5708C5483BDF}" type="sibTrans" cxnId="{AC7E825A-290E-4B56-B650-B2CA5380BBEF}">
      <dgm:prSet/>
      <dgm:spPr/>
      <dgm:t>
        <a:bodyPr/>
        <a:lstStyle/>
        <a:p>
          <a:endParaRPr lang="en-US"/>
        </a:p>
      </dgm:t>
    </dgm:pt>
    <dgm:pt modelId="{5197702D-2863-4167-B770-92EE3A14345A}">
      <dgm:prSet/>
      <dgm:spPr/>
      <dgm:t>
        <a:bodyPr/>
        <a:lstStyle/>
        <a:p>
          <a:r>
            <a:rPr lang="en-GB" baseline="0"/>
            <a:t>Type 1 interferonopathies</a:t>
          </a:r>
          <a:endParaRPr lang="en-US"/>
        </a:p>
      </dgm:t>
    </dgm:pt>
    <dgm:pt modelId="{D10B4D54-FB6E-4481-A0B3-B88EDD816DA6}" type="parTrans" cxnId="{748197B4-9709-4818-82EC-EB4BDF6F8886}">
      <dgm:prSet/>
      <dgm:spPr/>
      <dgm:t>
        <a:bodyPr/>
        <a:lstStyle/>
        <a:p>
          <a:endParaRPr lang="en-US"/>
        </a:p>
      </dgm:t>
    </dgm:pt>
    <dgm:pt modelId="{6E621BB8-DFC3-4E4B-B73D-AFC23E40FBEE}" type="sibTrans" cxnId="{748197B4-9709-4818-82EC-EB4BDF6F8886}">
      <dgm:prSet/>
      <dgm:spPr/>
      <dgm:t>
        <a:bodyPr/>
        <a:lstStyle/>
        <a:p>
          <a:endParaRPr lang="en-US"/>
        </a:p>
      </dgm:t>
    </dgm:pt>
    <dgm:pt modelId="{A9809B2C-FAB4-485A-85A1-812B3E7C4B91}">
      <dgm:prSet/>
      <dgm:spPr/>
      <dgm:t>
        <a:bodyPr/>
        <a:lstStyle/>
        <a:p>
          <a:r>
            <a:rPr lang="en-GB" baseline="0"/>
            <a:t>Behcet disease-like or inflammatory bowel disease-like autoinflammatory syndromes</a:t>
          </a:r>
          <a:endParaRPr lang="en-US"/>
        </a:p>
      </dgm:t>
    </dgm:pt>
    <dgm:pt modelId="{27DB8960-3BEA-4C98-9282-C9C25B8D9C24}" type="parTrans" cxnId="{C3139631-8316-4E1A-AC41-2B709146D934}">
      <dgm:prSet/>
      <dgm:spPr/>
      <dgm:t>
        <a:bodyPr/>
        <a:lstStyle/>
        <a:p>
          <a:endParaRPr lang="en-US"/>
        </a:p>
      </dgm:t>
    </dgm:pt>
    <dgm:pt modelId="{B8EE8181-6E40-4E1C-A59B-23BCD9740F0E}" type="sibTrans" cxnId="{C3139631-8316-4E1A-AC41-2B709146D934}">
      <dgm:prSet/>
      <dgm:spPr/>
      <dgm:t>
        <a:bodyPr/>
        <a:lstStyle/>
        <a:p>
          <a:endParaRPr lang="en-US"/>
        </a:p>
      </dgm:t>
    </dgm:pt>
    <dgm:pt modelId="{58F8003A-33B2-40C9-9236-B1C81FE9C621}">
      <dgm:prSet/>
      <dgm:spPr/>
      <dgm:t>
        <a:bodyPr/>
        <a:lstStyle/>
        <a:p>
          <a:r>
            <a:rPr lang="en-GB" baseline="0"/>
            <a:t>Miscellaneous monogenic autoinflammatory syndromes</a:t>
          </a:r>
          <a:endParaRPr lang="en-US"/>
        </a:p>
      </dgm:t>
    </dgm:pt>
    <dgm:pt modelId="{6AD3EB88-CF4A-407A-89C3-793866E08C48}" type="parTrans" cxnId="{C553DE78-C6A4-4629-BAF9-A6820F638D46}">
      <dgm:prSet/>
      <dgm:spPr/>
      <dgm:t>
        <a:bodyPr/>
        <a:lstStyle/>
        <a:p>
          <a:endParaRPr lang="en-US"/>
        </a:p>
      </dgm:t>
    </dgm:pt>
    <dgm:pt modelId="{35116912-5246-402E-9CCD-F243B8138341}" type="sibTrans" cxnId="{C553DE78-C6A4-4629-BAF9-A6820F638D46}">
      <dgm:prSet/>
      <dgm:spPr/>
      <dgm:t>
        <a:bodyPr/>
        <a:lstStyle/>
        <a:p>
          <a:endParaRPr lang="en-US"/>
        </a:p>
      </dgm:t>
    </dgm:pt>
    <dgm:pt modelId="{4FDFAE20-AAB5-48A8-9152-38FED9DF3183}" type="pres">
      <dgm:prSet presAssocID="{4D2D6822-A470-41F4-9C8D-B81DEFFD07C7}" presName="linear" presStyleCnt="0">
        <dgm:presLayoutVars>
          <dgm:animLvl val="lvl"/>
          <dgm:resizeHandles val="exact"/>
        </dgm:presLayoutVars>
      </dgm:prSet>
      <dgm:spPr/>
    </dgm:pt>
    <dgm:pt modelId="{CD449745-32A2-4E45-92ED-2BCFE61A6E11}" type="pres">
      <dgm:prSet presAssocID="{F61D5C45-D1EB-4958-BEC5-812BA56AF65B}" presName="parentText" presStyleLbl="node1" presStyleIdx="0" presStyleCnt="6">
        <dgm:presLayoutVars>
          <dgm:chMax val="0"/>
          <dgm:bulletEnabled val="1"/>
        </dgm:presLayoutVars>
      </dgm:prSet>
      <dgm:spPr/>
    </dgm:pt>
    <dgm:pt modelId="{5D513324-9C13-4584-BE5D-883732C3F59F}" type="pres">
      <dgm:prSet presAssocID="{B71D7EF3-BDCA-4AB6-8E87-DFBFE85028E5}" presName="spacer" presStyleCnt="0"/>
      <dgm:spPr/>
    </dgm:pt>
    <dgm:pt modelId="{1CD6E309-F536-416D-B5B8-C43C71CA3797}" type="pres">
      <dgm:prSet presAssocID="{63B42635-BE81-499E-8A23-C467E73C67DC}" presName="parentText" presStyleLbl="node1" presStyleIdx="1" presStyleCnt="6">
        <dgm:presLayoutVars>
          <dgm:chMax val="0"/>
          <dgm:bulletEnabled val="1"/>
        </dgm:presLayoutVars>
      </dgm:prSet>
      <dgm:spPr/>
    </dgm:pt>
    <dgm:pt modelId="{E049B944-9B90-4496-8EBF-91485517D8A3}" type="pres">
      <dgm:prSet presAssocID="{ABF2B72C-2661-44AD-9197-EFF119E4FF92}" presName="spacer" presStyleCnt="0"/>
      <dgm:spPr/>
    </dgm:pt>
    <dgm:pt modelId="{F9CB8ABA-8E34-472E-8BE5-22127E763EB6}" type="pres">
      <dgm:prSet presAssocID="{D327E3CA-13B5-4F4B-BA09-74FF338B8C58}" presName="parentText" presStyleLbl="node1" presStyleIdx="2" presStyleCnt="6">
        <dgm:presLayoutVars>
          <dgm:chMax val="0"/>
          <dgm:bulletEnabled val="1"/>
        </dgm:presLayoutVars>
      </dgm:prSet>
      <dgm:spPr/>
    </dgm:pt>
    <dgm:pt modelId="{F91DCF21-4DD5-4C05-8B2E-CAAFCAD7C437}" type="pres">
      <dgm:prSet presAssocID="{6B5FF927-C981-45B4-997E-5708C5483BDF}" presName="spacer" presStyleCnt="0"/>
      <dgm:spPr/>
    </dgm:pt>
    <dgm:pt modelId="{68772AEC-413F-4508-9251-AF16A9C163B4}" type="pres">
      <dgm:prSet presAssocID="{5197702D-2863-4167-B770-92EE3A14345A}" presName="parentText" presStyleLbl="node1" presStyleIdx="3" presStyleCnt="6">
        <dgm:presLayoutVars>
          <dgm:chMax val="0"/>
          <dgm:bulletEnabled val="1"/>
        </dgm:presLayoutVars>
      </dgm:prSet>
      <dgm:spPr/>
    </dgm:pt>
    <dgm:pt modelId="{99B8CBBA-48A8-4701-ADCE-911F8B7A0AC5}" type="pres">
      <dgm:prSet presAssocID="{6E621BB8-DFC3-4E4B-B73D-AFC23E40FBEE}" presName="spacer" presStyleCnt="0"/>
      <dgm:spPr/>
    </dgm:pt>
    <dgm:pt modelId="{8FFD86A5-39BC-44F8-92E4-8874D39C7816}" type="pres">
      <dgm:prSet presAssocID="{A9809B2C-FAB4-485A-85A1-812B3E7C4B91}" presName="parentText" presStyleLbl="node1" presStyleIdx="4" presStyleCnt="6">
        <dgm:presLayoutVars>
          <dgm:chMax val="0"/>
          <dgm:bulletEnabled val="1"/>
        </dgm:presLayoutVars>
      </dgm:prSet>
      <dgm:spPr/>
    </dgm:pt>
    <dgm:pt modelId="{C0CFD9EC-922E-4143-A6A3-7410189B3D94}" type="pres">
      <dgm:prSet presAssocID="{B8EE8181-6E40-4E1C-A59B-23BCD9740F0E}" presName="spacer" presStyleCnt="0"/>
      <dgm:spPr/>
    </dgm:pt>
    <dgm:pt modelId="{E8AFE715-2946-487D-8547-49F525854580}" type="pres">
      <dgm:prSet presAssocID="{58F8003A-33B2-40C9-9236-B1C81FE9C621}" presName="parentText" presStyleLbl="node1" presStyleIdx="5" presStyleCnt="6">
        <dgm:presLayoutVars>
          <dgm:chMax val="0"/>
          <dgm:bulletEnabled val="1"/>
        </dgm:presLayoutVars>
      </dgm:prSet>
      <dgm:spPr/>
    </dgm:pt>
  </dgm:ptLst>
  <dgm:cxnLst>
    <dgm:cxn modelId="{4117D80F-4568-4D05-8193-0E70975096EB}" type="presOf" srcId="{58F8003A-33B2-40C9-9236-B1C81FE9C621}" destId="{E8AFE715-2946-487D-8547-49F525854580}" srcOrd="0" destOrd="0" presId="urn:microsoft.com/office/officeart/2005/8/layout/vList2"/>
    <dgm:cxn modelId="{FFAAFB1A-90F8-4AD3-A222-CDEB87DF9859}" type="presOf" srcId="{5197702D-2863-4167-B770-92EE3A14345A}" destId="{68772AEC-413F-4508-9251-AF16A9C163B4}" srcOrd="0" destOrd="0" presId="urn:microsoft.com/office/officeart/2005/8/layout/vList2"/>
    <dgm:cxn modelId="{C3139631-8316-4E1A-AC41-2B709146D934}" srcId="{4D2D6822-A470-41F4-9C8D-B81DEFFD07C7}" destId="{A9809B2C-FAB4-485A-85A1-812B3E7C4B91}" srcOrd="4" destOrd="0" parTransId="{27DB8960-3BEA-4C98-9282-C9C25B8D9C24}" sibTransId="{B8EE8181-6E40-4E1C-A59B-23BCD9740F0E}"/>
    <dgm:cxn modelId="{C263193B-FC58-4A49-A611-86DEF30BE4AC}" srcId="{4D2D6822-A470-41F4-9C8D-B81DEFFD07C7}" destId="{63B42635-BE81-499E-8A23-C467E73C67DC}" srcOrd="1" destOrd="0" parTransId="{267A3AA4-80B3-43C6-8F98-7934B67FA00E}" sibTransId="{ABF2B72C-2661-44AD-9197-EFF119E4FF92}"/>
    <dgm:cxn modelId="{9574883F-5F80-402D-B6FB-F2BF16C1B6C2}" srcId="{4D2D6822-A470-41F4-9C8D-B81DEFFD07C7}" destId="{F61D5C45-D1EB-4958-BEC5-812BA56AF65B}" srcOrd="0" destOrd="0" parTransId="{64E54812-6688-4D40-BCC8-B9A0F3CE849F}" sibTransId="{B71D7EF3-BDCA-4AB6-8E87-DFBFE85028E5}"/>
    <dgm:cxn modelId="{D1DAC169-B74F-49A3-BA72-1A38CCDE1703}" type="presOf" srcId="{F61D5C45-D1EB-4958-BEC5-812BA56AF65B}" destId="{CD449745-32A2-4E45-92ED-2BCFE61A6E11}" srcOrd="0" destOrd="0" presId="urn:microsoft.com/office/officeart/2005/8/layout/vList2"/>
    <dgm:cxn modelId="{187BC958-D069-4406-894E-7AB9046DC58F}" type="presOf" srcId="{4D2D6822-A470-41F4-9C8D-B81DEFFD07C7}" destId="{4FDFAE20-AAB5-48A8-9152-38FED9DF3183}" srcOrd="0" destOrd="0" presId="urn:microsoft.com/office/officeart/2005/8/layout/vList2"/>
    <dgm:cxn modelId="{C553DE78-C6A4-4629-BAF9-A6820F638D46}" srcId="{4D2D6822-A470-41F4-9C8D-B81DEFFD07C7}" destId="{58F8003A-33B2-40C9-9236-B1C81FE9C621}" srcOrd="5" destOrd="0" parTransId="{6AD3EB88-CF4A-407A-89C3-793866E08C48}" sibTransId="{35116912-5246-402E-9CCD-F243B8138341}"/>
    <dgm:cxn modelId="{AC7E825A-290E-4B56-B650-B2CA5380BBEF}" srcId="{4D2D6822-A470-41F4-9C8D-B81DEFFD07C7}" destId="{D327E3CA-13B5-4F4B-BA09-74FF338B8C58}" srcOrd="2" destOrd="0" parTransId="{F8E860B5-25D5-4028-88F6-5E9C196A806D}" sibTransId="{6B5FF927-C981-45B4-997E-5708C5483BDF}"/>
    <dgm:cxn modelId="{34D28B8E-E121-4248-B888-994088381694}" type="presOf" srcId="{A9809B2C-FAB4-485A-85A1-812B3E7C4B91}" destId="{8FFD86A5-39BC-44F8-92E4-8874D39C7816}" srcOrd="0" destOrd="0" presId="urn:microsoft.com/office/officeart/2005/8/layout/vList2"/>
    <dgm:cxn modelId="{A9991FB4-F36E-4516-8054-AEA2B494C22D}" type="presOf" srcId="{D327E3CA-13B5-4F4B-BA09-74FF338B8C58}" destId="{F9CB8ABA-8E34-472E-8BE5-22127E763EB6}" srcOrd="0" destOrd="0" presId="urn:microsoft.com/office/officeart/2005/8/layout/vList2"/>
    <dgm:cxn modelId="{748197B4-9709-4818-82EC-EB4BDF6F8886}" srcId="{4D2D6822-A470-41F4-9C8D-B81DEFFD07C7}" destId="{5197702D-2863-4167-B770-92EE3A14345A}" srcOrd="3" destOrd="0" parTransId="{D10B4D54-FB6E-4481-A0B3-B88EDD816DA6}" sibTransId="{6E621BB8-DFC3-4E4B-B73D-AFC23E40FBEE}"/>
    <dgm:cxn modelId="{8A653EDC-3847-4F42-9422-7E5901F9081E}" type="presOf" srcId="{63B42635-BE81-499E-8A23-C467E73C67DC}" destId="{1CD6E309-F536-416D-B5B8-C43C71CA3797}" srcOrd="0" destOrd="0" presId="urn:microsoft.com/office/officeart/2005/8/layout/vList2"/>
    <dgm:cxn modelId="{DB2E60AB-7BF2-4A3F-81F8-8FB97968F6A8}" type="presParOf" srcId="{4FDFAE20-AAB5-48A8-9152-38FED9DF3183}" destId="{CD449745-32A2-4E45-92ED-2BCFE61A6E11}" srcOrd="0" destOrd="0" presId="urn:microsoft.com/office/officeart/2005/8/layout/vList2"/>
    <dgm:cxn modelId="{774543C0-78B7-40BB-9CCB-484B7467E5DE}" type="presParOf" srcId="{4FDFAE20-AAB5-48A8-9152-38FED9DF3183}" destId="{5D513324-9C13-4584-BE5D-883732C3F59F}" srcOrd="1" destOrd="0" presId="urn:microsoft.com/office/officeart/2005/8/layout/vList2"/>
    <dgm:cxn modelId="{5F6C6A60-06AA-45FF-A61A-6F9508C0ED1D}" type="presParOf" srcId="{4FDFAE20-AAB5-48A8-9152-38FED9DF3183}" destId="{1CD6E309-F536-416D-B5B8-C43C71CA3797}" srcOrd="2" destOrd="0" presId="urn:microsoft.com/office/officeart/2005/8/layout/vList2"/>
    <dgm:cxn modelId="{EEE4E15D-C918-4F5F-9927-207A0C258457}" type="presParOf" srcId="{4FDFAE20-AAB5-48A8-9152-38FED9DF3183}" destId="{E049B944-9B90-4496-8EBF-91485517D8A3}" srcOrd="3" destOrd="0" presId="urn:microsoft.com/office/officeart/2005/8/layout/vList2"/>
    <dgm:cxn modelId="{798826CB-5603-4C4F-AFC6-E6F23A9DFF04}" type="presParOf" srcId="{4FDFAE20-AAB5-48A8-9152-38FED9DF3183}" destId="{F9CB8ABA-8E34-472E-8BE5-22127E763EB6}" srcOrd="4" destOrd="0" presId="urn:microsoft.com/office/officeart/2005/8/layout/vList2"/>
    <dgm:cxn modelId="{27F7D18E-16ED-4337-A4CA-27B60625E0C4}" type="presParOf" srcId="{4FDFAE20-AAB5-48A8-9152-38FED9DF3183}" destId="{F91DCF21-4DD5-4C05-8B2E-CAAFCAD7C437}" srcOrd="5" destOrd="0" presId="urn:microsoft.com/office/officeart/2005/8/layout/vList2"/>
    <dgm:cxn modelId="{D52B584B-1002-4155-A899-A886272DD765}" type="presParOf" srcId="{4FDFAE20-AAB5-48A8-9152-38FED9DF3183}" destId="{68772AEC-413F-4508-9251-AF16A9C163B4}" srcOrd="6" destOrd="0" presId="urn:microsoft.com/office/officeart/2005/8/layout/vList2"/>
    <dgm:cxn modelId="{ACBFA801-F34B-4B5E-A174-EF88D2E6BD4E}" type="presParOf" srcId="{4FDFAE20-AAB5-48A8-9152-38FED9DF3183}" destId="{99B8CBBA-48A8-4701-ADCE-911F8B7A0AC5}" srcOrd="7" destOrd="0" presId="urn:microsoft.com/office/officeart/2005/8/layout/vList2"/>
    <dgm:cxn modelId="{B5089782-9047-4811-AE69-725FFCB77B73}" type="presParOf" srcId="{4FDFAE20-AAB5-48A8-9152-38FED9DF3183}" destId="{8FFD86A5-39BC-44F8-92E4-8874D39C7816}" srcOrd="8" destOrd="0" presId="urn:microsoft.com/office/officeart/2005/8/layout/vList2"/>
    <dgm:cxn modelId="{5E337086-1866-4CF0-80DD-48AE90D0132C}" type="presParOf" srcId="{4FDFAE20-AAB5-48A8-9152-38FED9DF3183}" destId="{C0CFD9EC-922E-4143-A6A3-7410189B3D94}" srcOrd="9" destOrd="0" presId="urn:microsoft.com/office/officeart/2005/8/layout/vList2"/>
    <dgm:cxn modelId="{0807A209-67A4-407E-BDA2-FEF55A878C7E}" type="presParOf" srcId="{4FDFAE20-AAB5-48A8-9152-38FED9DF3183}" destId="{E8AFE715-2946-487D-8547-49F525854580}"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DC0133E6-11D4-453E-8C01-23D8B526B836}"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2EE5CB35-29BF-47F5-9E79-055B343D8F7D}">
      <dgm:prSet/>
      <dgm:spPr/>
      <dgm:t>
        <a:bodyPr/>
        <a:lstStyle/>
        <a:p>
          <a:r>
            <a:rPr lang="en-GB"/>
            <a:t>Histopathology</a:t>
          </a:r>
          <a:endParaRPr lang="en-US"/>
        </a:p>
      </dgm:t>
    </dgm:pt>
    <dgm:pt modelId="{DE592FEF-D305-4E22-9965-9FE448CA3D3A}" type="parTrans" cxnId="{4729BA60-7BA3-4BF3-8EA4-6E63F14578F7}">
      <dgm:prSet/>
      <dgm:spPr/>
      <dgm:t>
        <a:bodyPr/>
        <a:lstStyle/>
        <a:p>
          <a:endParaRPr lang="en-US"/>
        </a:p>
      </dgm:t>
    </dgm:pt>
    <dgm:pt modelId="{692C40E9-7186-44E5-9520-A202240FE5A4}" type="sibTrans" cxnId="{4729BA60-7BA3-4BF3-8EA4-6E63F14578F7}">
      <dgm:prSet/>
      <dgm:spPr/>
      <dgm:t>
        <a:bodyPr/>
        <a:lstStyle/>
        <a:p>
          <a:endParaRPr lang="en-US"/>
        </a:p>
      </dgm:t>
    </dgm:pt>
    <dgm:pt modelId="{4FD9B3E0-B824-4D3A-8406-8D8C7907DD2F}">
      <dgm:prSet/>
      <dgm:spPr/>
      <dgm:t>
        <a:bodyPr/>
        <a:lstStyle/>
        <a:p>
          <a:r>
            <a:rPr lang="en-GB"/>
            <a:t>urticarial lesions shows a slight increase in dermal mast cells.</a:t>
          </a:r>
          <a:endParaRPr lang="en-US"/>
        </a:p>
      </dgm:t>
    </dgm:pt>
    <dgm:pt modelId="{861146D1-4BBB-4DCA-A321-12469F7782EE}" type="parTrans" cxnId="{4381CAE8-622C-4998-B9B6-586209FBFE2B}">
      <dgm:prSet/>
      <dgm:spPr/>
      <dgm:t>
        <a:bodyPr/>
        <a:lstStyle/>
        <a:p>
          <a:endParaRPr lang="en-US"/>
        </a:p>
      </dgm:t>
    </dgm:pt>
    <dgm:pt modelId="{EA4CE6DA-990B-4A60-B3CA-8BB94FA5F644}" type="sibTrans" cxnId="{4381CAE8-622C-4998-B9B6-586209FBFE2B}">
      <dgm:prSet/>
      <dgm:spPr/>
      <dgm:t>
        <a:bodyPr/>
        <a:lstStyle/>
        <a:p>
          <a:endParaRPr lang="en-US"/>
        </a:p>
      </dgm:t>
    </dgm:pt>
    <dgm:pt modelId="{E447873B-7A96-4D4A-A970-A186AD7E3B9A}">
      <dgm:prSet/>
      <dgm:spPr/>
      <dgm:t>
        <a:bodyPr/>
        <a:lstStyle/>
        <a:p>
          <a:r>
            <a:rPr lang="en-GB"/>
            <a:t>Plaques reveals sarcoid type granulomas or diffuse granulomatous inflammation of the dermis.</a:t>
          </a:r>
          <a:endParaRPr lang="en-US"/>
        </a:p>
      </dgm:t>
    </dgm:pt>
    <dgm:pt modelId="{B7627284-6E85-44E6-B079-6D5857608BAA}" type="parTrans" cxnId="{34E12513-14C2-40B2-A191-9EF0E46813FF}">
      <dgm:prSet/>
      <dgm:spPr/>
      <dgm:t>
        <a:bodyPr/>
        <a:lstStyle/>
        <a:p>
          <a:endParaRPr lang="en-US"/>
        </a:p>
      </dgm:t>
    </dgm:pt>
    <dgm:pt modelId="{49146151-8477-4B2F-8F97-F83DC7D3EE68}" type="sibTrans" cxnId="{34E12513-14C2-40B2-A191-9EF0E46813FF}">
      <dgm:prSet/>
      <dgm:spPr/>
      <dgm:t>
        <a:bodyPr/>
        <a:lstStyle/>
        <a:p>
          <a:endParaRPr lang="en-US"/>
        </a:p>
      </dgm:t>
    </dgm:pt>
    <dgm:pt modelId="{99E096AE-81D3-4602-ACE0-095F05930EB1}">
      <dgm:prSet/>
      <dgm:spPr/>
      <dgm:t>
        <a:bodyPr/>
        <a:lstStyle/>
        <a:p>
          <a:r>
            <a:rPr lang="en-GB"/>
            <a:t>Management</a:t>
          </a:r>
          <a:endParaRPr lang="en-US"/>
        </a:p>
      </dgm:t>
    </dgm:pt>
    <dgm:pt modelId="{1E28D1D2-EFD2-4FBE-AB4B-A45B4BCE1326}" type="parTrans" cxnId="{7BB06893-403F-4B7A-BDDF-2D5F36AA0767}">
      <dgm:prSet/>
      <dgm:spPr/>
      <dgm:t>
        <a:bodyPr/>
        <a:lstStyle/>
        <a:p>
          <a:endParaRPr lang="en-US"/>
        </a:p>
      </dgm:t>
    </dgm:pt>
    <dgm:pt modelId="{356AFD7C-93B1-4F24-88B9-608A21C76CFA}" type="sibTrans" cxnId="{7BB06893-403F-4B7A-BDDF-2D5F36AA0767}">
      <dgm:prSet/>
      <dgm:spPr/>
      <dgm:t>
        <a:bodyPr/>
        <a:lstStyle/>
        <a:p>
          <a:endParaRPr lang="en-US"/>
        </a:p>
      </dgm:t>
    </dgm:pt>
    <dgm:pt modelId="{25F909C7-2F7E-4436-93CE-DC5EB8BA5D1C}">
      <dgm:prSet/>
      <dgm:spPr/>
      <dgm:t>
        <a:bodyPr/>
        <a:lstStyle/>
        <a:p>
          <a:r>
            <a:rPr lang="en-GB"/>
            <a:t>Avoiding cold temperatures</a:t>
          </a:r>
          <a:endParaRPr lang="en-US"/>
        </a:p>
      </dgm:t>
    </dgm:pt>
    <dgm:pt modelId="{33352C79-C379-4B55-AB88-78F1A204F94E}" type="parTrans" cxnId="{C6752EB6-E0BB-4050-8628-B4F43071E8A4}">
      <dgm:prSet/>
      <dgm:spPr/>
      <dgm:t>
        <a:bodyPr/>
        <a:lstStyle/>
        <a:p>
          <a:endParaRPr lang="en-US"/>
        </a:p>
      </dgm:t>
    </dgm:pt>
    <dgm:pt modelId="{A278F40E-F86D-42D7-A734-386EDEF921F7}" type="sibTrans" cxnId="{C6752EB6-E0BB-4050-8628-B4F43071E8A4}">
      <dgm:prSet/>
      <dgm:spPr/>
      <dgm:t>
        <a:bodyPr/>
        <a:lstStyle/>
        <a:p>
          <a:endParaRPr lang="en-US"/>
        </a:p>
      </dgm:t>
    </dgm:pt>
    <dgm:pt modelId="{BFF56329-80F9-4964-8E10-167CDCE7F8AC}">
      <dgm:prSet/>
      <dgm:spPr/>
      <dgm:t>
        <a:bodyPr/>
        <a:lstStyle/>
        <a:p>
          <a:r>
            <a:rPr lang="en-GB"/>
            <a:t>Glycopyrrolate</a:t>
          </a:r>
          <a:endParaRPr lang="en-US"/>
        </a:p>
      </dgm:t>
    </dgm:pt>
    <dgm:pt modelId="{BEA7AEDB-1E61-44EF-BDFF-A321BF78CF45}" type="parTrans" cxnId="{027C63C2-1EA5-4972-85EF-EE5EAFF825F1}">
      <dgm:prSet/>
      <dgm:spPr/>
      <dgm:t>
        <a:bodyPr/>
        <a:lstStyle/>
        <a:p>
          <a:endParaRPr lang="en-US"/>
        </a:p>
      </dgm:t>
    </dgm:pt>
    <dgm:pt modelId="{BDE90EE7-4321-4747-90AB-E904BC75CE7A}" type="sibTrans" cxnId="{027C63C2-1EA5-4972-85EF-EE5EAFF825F1}">
      <dgm:prSet/>
      <dgm:spPr/>
      <dgm:t>
        <a:bodyPr/>
        <a:lstStyle/>
        <a:p>
          <a:endParaRPr lang="en-US"/>
        </a:p>
      </dgm:t>
    </dgm:pt>
    <dgm:pt modelId="{73684205-F850-4EC6-B7AD-3D99FB2255E3}">
      <dgm:prSet/>
      <dgm:spPr/>
      <dgm:t>
        <a:bodyPr/>
        <a:lstStyle/>
        <a:p>
          <a:r>
            <a:rPr lang="en-GB"/>
            <a:t>IgIV</a:t>
          </a:r>
          <a:endParaRPr lang="en-US"/>
        </a:p>
      </dgm:t>
    </dgm:pt>
    <dgm:pt modelId="{4D89782E-052D-4812-BD67-640B32B63EF9}" type="parTrans" cxnId="{69AD175B-F544-4D11-A92A-1721DF9562D8}">
      <dgm:prSet/>
      <dgm:spPr/>
      <dgm:t>
        <a:bodyPr/>
        <a:lstStyle/>
        <a:p>
          <a:endParaRPr lang="en-US"/>
        </a:p>
      </dgm:t>
    </dgm:pt>
    <dgm:pt modelId="{3C1D29C4-CB18-41AF-A0A2-B39E5DC46E51}" type="sibTrans" cxnId="{69AD175B-F544-4D11-A92A-1721DF9562D8}">
      <dgm:prSet/>
      <dgm:spPr/>
      <dgm:t>
        <a:bodyPr/>
        <a:lstStyle/>
        <a:p>
          <a:endParaRPr lang="en-US"/>
        </a:p>
      </dgm:t>
    </dgm:pt>
    <dgm:pt modelId="{0B51C304-B873-4AC5-A26B-890CF103D6EF}" type="pres">
      <dgm:prSet presAssocID="{DC0133E6-11D4-453E-8C01-23D8B526B836}" presName="linear" presStyleCnt="0">
        <dgm:presLayoutVars>
          <dgm:animLvl val="lvl"/>
          <dgm:resizeHandles val="exact"/>
        </dgm:presLayoutVars>
      </dgm:prSet>
      <dgm:spPr/>
    </dgm:pt>
    <dgm:pt modelId="{48016631-1ECB-4825-9F75-B1DA4679F982}" type="pres">
      <dgm:prSet presAssocID="{2EE5CB35-29BF-47F5-9E79-055B343D8F7D}" presName="parentText" presStyleLbl="node1" presStyleIdx="0" presStyleCnt="7">
        <dgm:presLayoutVars>
          <dgm:chMax val="0"/>
          <dgm:bulletEnabled val="1"/>
        </dgm:presLayoutVars>
      </dgm:prSet>
      <dgm:spPr/>
    </dgm:pt>
    <dgm:pt modelId="{04653D67-BC6A-4637-BF5D-9B4ED5998AA5}" type="pres">
      <dgm:prSet presAssocID="{692C40E9-7186-44E5-9520-A202240FE5A4}" presName="spacer" presStyleCnt="0"/>
      <dgm:spPr/>
    </dgm:pt>
    <dgm:pt modelId="{AC1A811D-7591-452D-8B2A-59A3E421C44E}" type="pres">
      <dgm:prSet presAssocID="{4FD9B3E0-B824-4D3A-8406-8D8C7907DD2F}" presName="parentText" presStyleLbl="node1" presStyleIdx="1" presStyleCnt="7">
        <dgm:presLayoutVars>
          <dgm:chMax val="0"/>
          <dgm:bulletEnabled val="1"/>
        </dgm:presLayoutVars>
      </dgm:prSet>
      <dgm:spPr/>
    </dgm:pt>
    <dgm:pt modelId="{6067894B-0A78-4D09-9445-B94D26BD33A2}" type="pres">
      <dgm:prSet presAssocID="{EA4CE6DA-990B-4A60-B3CA-8BB94FA5F644}" presName="spacer" presStyleCnt="0"/>
      <dgm:spPr/>
    </dgm:pt>
    <dgm:pt modelId="{9172B625-E5A4-45B3-B423-F3B832602047}" type="pres">
      <dgm:prSet presAssocID="{E447873B-7A96-4D4A-A970-A186AD7E3B9A}" presName="parentText" presStyleLbl="node1" presStyleIdx="2" presStyleCnt="7">
        <dgm:presLayoutVars>
          <dgm:chMax val="0"/>
          <dgm:bulletEnabled val="1"/>
        </dgm:presLayoutVars>
      </dgm:prSet>
      <dgm:spPr/>
    </dgm:pt>
    <dgm:pt modelId="{B619DD2B-03D1-48BE-B6C0-18606F97D62F}" type="pres">
      <dgm:prSet presAssocID="{49146151-8477-4B2F-8F97-F83DC7D3EE68}" presName="spacer" presStyleCnt="0"/>
      <dgm:spPr/>
    </dgm:pt>
    <dgm:pt modelId="{D5A5385E-9995-4163-9811-CFFDFDEBEDE7}" type="pres">
      <dgm:prSet presAssocID="{99E096AE-81D3-4602-ACE0-095F05930EB1}" presName="parentText" presStyleLbl="node1" presStyleIdx="3" presStyleCnt="7">
        <dgm:presLayoutVars>
          <dgm:chMax val="0"/>
          <dgm:bulletEnabled val="1"/>
        </dgm:presLayoutVars>
      </dgm:prSet>
      <dgm:spPr/>
    </dgm:pt>
    <dgm:pt modelId="{7FEA4465-1E1D-4D97-9685-1AD9C1D34822}" type="pres">
      <dgm:prSet presAssocID="{356AFD7C-93B1-4F24-88B9-608A21C76CFA}" presName="spacer" presStyleCnt="0"/>
      <dgm:spPr/>
    </dgm:pt>
    <dgm:pt modelId="{08981139-D923-49C6-A8D3-E7DD3D299CB9}" type="pres">
      <dgm:prSet presAssocID="{25F909C7-2F7E-4436-93CE-DC5EB8BA5D1C}" presName="parentText" presStyleLbl="node1" presStyleIdx="4" presStyleCnt="7">
        <dgm:presLayoutVars>
          <dgm:chMax val="0"/>
          <dgm:bulletEnabled val="1"/>
        </dgm:presLayoutVars>
      </dgm:prSet>
      <dgm:spPr/>
    </dgm:pt>
    <dgm:pt modelId="{5BE5FFFB-DF3B-4278-8D34-918F9633CF37}" type="pres">
      <dgm:prSet presAssocID="{A278F40E-F86D-42D7-A734-386EDEF921F7}" presName="spacer" presStyleCnt="0"/>
      <dgm:spPr/>
    </dgm:pt>
    <dgm:pt modelId="{FF3B4D6F-5D2C-4D60-BF0F-93A9B7453547}" type="pres">
      <dgm:prSet presAssocID="{BFF56329-80F9-4964-8E10-167CDCE7F8AC}" presName="parentText" presStyleLbl="node1" presStyleIdx="5" presStyleCnt="7">
        <dgm:presLayoutVars>
          <dgm:chMax val="0"/>
          <dgm:bulletEnabled val="1"/>
        </dgm:presLayoutVars>
      </dgm:prSet>
      <dgm:spPr/>
    </dgm:pt>
    <dgm:pt modelId="{66C8A98E-FB40-43AC-A8FE-E3E2C47B30E8}" type="pres">
      <dgm:prSet presAssocID="{BDE90EE7-4321-4747-90AB-E904BC75CE7A}" presName="spacer" presStyleCnt="0"/>
      <dgm:spPr/>
    </dgm:pt>
    <dgm:pt modelId="{60C5CD77-4680-4F29-97C1-DD891436F6DA}" type="pres">
      <dgm:prSet presAssocID="{73684205-F850-4EC6-B7AD-3D99FB2255E3}" presName="parentText" presStyleLbl="node1" presStyleIdx="6" presStyleCnt="7">
        <dgm:presLayoutVars>
          <dgm:chMax val="0"/>
          <dgm:bulletEnabled val="1"/>
        </dgm:presLayoutVars>
      </dgm:prSet>
      <dgm:spPr/>
    </dgm:pt>
  </dgm:ptLst>
  <dgm:cxnLst>
    <dgm:cxn modelId="{63B0160B-FB4B-40B4-9B30-E20CE748F5EF}" type="presOf" srcId="{4FD9B3E0-B824-4D3A-8406-8D8C7907DD2F}" destId="{AC1A811D-7591-452D-8B2A-59A3E421C44E}" srcOrd="0" destOrd="0" presId="urn:microsoft.com/office/officeart/2005/8/layout/vList2"/>
    <dgm:cxn modelId="{1F2B5F12-D43E-4D00-850F-CD3EAB8DCB10}" type="presOf" srcId="{DC0133E6-11D4-453E-8C01-23D8B526B836}" destId="{0B51C304-B873-4AC5-A26B-890CF103D6EF}" srcOrd="0" destOrd="0" presId="urn:microsoft.com/office/officeart/2005/8/layout/vList2"/>
    <dgm:cxn modelId="{34E12513-14C2-40B2-A191-9EF0E46813FF}" srcId="{DC0133E6-11D4-453E-8C01-23D8B526B836}" destId="{E447873B-7A96-4D4A-A970-A186AD7E3B9A}" srcOrd="2" destOrd="0" parTransId="{B7627284-6E85-44E6-B079-6D5857608BAA}" sibTransId="{49146151-8477-4B2F-8F97-F83DC7D3EE68}"/>
    <dgm:cxn modelId="{7F157914-7085-4504-80A9-D5812E869D79}" type="presOf" srcId="{BFF56329-80F9-4964-8E10-167CDCE7F8AC}" destId="{FF3B4D6F-5D2C-4D60-BF0F-93A9B7453547}" srcOrd="0" destOrd="0" presId="urn:microsoft.com/office/officeart/2005/8/layout/vList2"/>
    <dgm:cxn modelId="{D211E62F-9A33-4323-9B87-410B6D8B9D22}" type="presOf" srcId="{2EE5CB35-29BF-47F5-9E79-055B343D8F7D}" destId="{48016631-1ECB-4825-9F75-B1DA4679F982}" srcOrd="0" destOrd="0" presId="urn:microsoft.com/office/officeart/2005/8/layout/vList2"/>
    <dgm:cxn modelId="{B8627A3B-E5AB-4E6E-91E8-1509A95C8312}" type="presOf" srcId="{E447873B-7A96-4D4A-A970-A186AD7E3B9A}" destId="{9172B625-E5A4-45B3-B423-F3B832602047}" srcOrd="0" destOrd="0" presId="urn:microsoft.com/office/officeart/2005/8/layout/vList2"/>
    <dgm:cxn modelId="{69AD175B-F544-4D11-A92A-1721DF9562D8}" srcId="{DC0133E6-11D4-453E-8C01-23D8B526B836}" destId="{73684205-F850-4EC6-B7AD-3D99FB2255E3}" srcOrd="6" destOrd="0" parTransId="{4D89782E-052D-4812-BD67-640B32B63EF9}" sibTransId="{3C1D29C4-CB18-41AF-A0A2-B39E5DC46E51}"/>
    <dgm:cxn modelId="{4729BA60-7BA3-4BF3-8EA4-6E63F14578F7}" srcId="{DC0133E6-11D4-453E-8C01-23D8B526B836}" destId="{2EE5CB35-29BF-47F5-9E79-055B343D8F7D}" srcOrd="0" destOrd="0" parTransId="{DE592FEF-D305-4E22-9965-9FE448CA3D3A}" sibTransId="{692C40E9-7186-44E5-9520-A202240FE5A4}"/>
    <dgm:cxn modelId="{A8A4E748-40C0-47ED-864F-FCF2FB019C3C}" type="presOf" srcId="{25F909C7-2F7E-4436-93CE-DC5EB8BA5D1C}" destId="{08981139-D923-49C6-A8D3-E7DD3D299CB9}" srcOrd="0" destOrd="0" presId="urn:microsoft.com/office/officeart/2005/8/layout/vList2"/>
    <dgm:cxn modelId="{392A9177-4796-4FCE-9B7B-AA068FC271F0}" type="presOf" srcId="{99E096AE-81D3-4602-ACE0-095F05930EB1}" destId="{D5A5385E-9995-4163-9811-CFFDFDEBEDE7}" srcOrd="0" destOrd="0" presId="urn:microsoft.com/office/officeart/2005/8/layout/vList2"/>
    <dgm:cxn modelId="{A482AE86-781F-405D-9CD4-A0DC3BF82A1B}" type="presOf" srcId="{73684205-F850-4EC6-B7AD-3D99FB2255E3}" destId="{60C5CD77-4680-4F29-97C1-DD891436F6DA}" srcOrd="0" destOrd="0" presId="urn:microsoft.com/office/officeart/2005/8/layout/vList2"/>
    <dgm:cxn modelId="{7BB06893-403F-4B7A-BDDF-2D5F36AA0767}" srcId="{DC0133E6-11D4-453E-8C01-23D8B526B836}" destId="{99E096AE-81D3-4602-ACE0-095F05930EB1}" srcOrd="3" destOrd="0" parTransId="{1E28D1D2-EFD2-4FBE-AB4B-A45B4BCE1326}" sibTransId="{356AFD7C-93B1-4F24-88B9-608A21C76CFA}"/>
    <dgm:cxn modelId="{C6752EB6-E0BB-4050-8628-B4F43071E8A4}" srcId="{DC0133E6-11D4-453E-8C01-23D8B526B836}" destId="{25F909C7-2F7E-4436-93CE-DC5EB8BA5D1C}" srcOrd="4" destOrd="0" parTransId="{33352C79-C379-4B55-AB88-78F1A204F94E}" sibTransId="{A278F40E-F86D-42D7-A734-386EDEF921F7}"/>
    <dgm:cxn modelId="{027C63C2-1EA5-4972-85EF-EE5EAFF825F1}" srcId="{DC0133E6-11D4-453E-8C01-23D8B526B836}" destId="{BFF56329-80F9-4964-8E10-167CDCE7F8AC}" srcOrd="5" destOrd="0" parTransId="{BEA7AEDB-1E61-44EF-BDFF-A321BF78CF45}" sibTransId="{BDE90EE7-4321-4747-90AB-E904BC75CE7A}"/>
    <dgm:cxn modelId="{4381CAE8-622C-4998-B9B6-586209FBFE2B}" srcId="{DC0133E6-11D4-453E-8C01-23D8B526B836}" destId="{4FD9B3E0-B824-4D3A-8406-8D8C7907DD2F}" srcOrd="1" destOrd="0" parTransId="{861146D1-4BBB-4DCA-A321-12469F7782EE}" sibTransId="{EA4CE6DA-990B-4A60-B3CA-8BB94FA5F644}"/>
    <dgm:cxn modelId="{1F85F653-0D48-4D22-960A-4E594581B233}" type="presParOf" srcId="{0B51C304-B873-4AC5-A26B-890CF103D6EF}" destId="{48016631-1ECB-4825-9F75-B1DA4679F982}" srcOrd="0" destOrd="0" presId="urn:microsoft.com/office/officeart/2005/8/layout/vList2"/>
    <dgm:cxn modelId="{FD0C6A5F-B068-4E44-A498-1C157AEAD92C}" type="presParOf" srcId="{0B51C304-B873-4AC5-A26B-890CF103D6EF}" destId="{04653D67-BC6A-4637-BF5D-9B4ED5998AA5}" srcOrd="1" destOrd="0" presId="urn:microsoft.com/office/officeart/2005/8/layout/vList2"/>
    <dgm:cxn modelId="{D28250F7-947B-4490-B103-5A225651D335}" type="presParOf" srcId="{0B51C304-B873-4AC5-A26B-890CF103D6EF}" destId="{AC1A811D-7591-452D-8B2A-59A3E421C44E}" srcOrd="2" destOrd="0" presId="urn:microsoft.com/office/officeart/2005/8/layout/vList2"/>
    <dgm:cxn modelId="{9A6DA8B2-0321-4051-A7D7-67C7DA920053}" type="presParOf" srcId="{0B51C304-B873-4AC5-A26B-890CF103D6EF}" destId="{6067894B-0A78-4D09-9445-B94D26BD33A2}" srcOrd="3" destOrd="0" presId="urn:microsoft.com/office/officeart/2005/8/layout/vList2"/>
    <dgm:cxn modelId="{D3187D8D-0E53-49DE-BA40-3E42C8303C0A}" type="presParOf" srcId="{0B51C304-B873-4AC5-A26B-890CF103D6EF}" destId="{9172B625-E5A4-45B3-B423-F3B832602047}" srcOrd="4" destOrd="0" presId="urn:microsoft.com/office/officeart/2005/8/layout/vList2"/>
    <dgm:cxn modelId="{66BB9571-02EC-4502-91DA-2DC6431F34C3}" type="presParOf" srcId="{0B51C304-B873-4AC5-A26B-890CF103D6EF}" destId="{B619DD2B-03D1-48BE-B6C0-18606F97D62F}" srcOrd="5" destOrd="0" presId="urn:microsoft.com/office/officeart/2005/8/layout/vList2"/>
    <dgm:cxn modelId="{82778C00-8BB7-4BD9-8DE8-596AF16AE31F}" type="presParOf" srcId="{0B51C304-B873-4AC5-A26B-890CF103D6EF}" destId="{D5A5385E-9995-4163-9811-CFFDFDEBEDE7}" srcOrd="6" destOrd="0" presId="urn:microsoft.com/office/officeart/2005/8/layout/vList2"/>
    <dgm:cxn modelId="{3B9B39E0-9F1A-4E1C-A09F-457C15B9FF93}" type="presParOf" srcId="{0B51C304-B873-4AC5-A26B-890CF103D6EF}" destId="{7FEA4465-1E1D-4D97-9685-1AD9C1D34822}" srcOrd="7" destOrd="0" presId="urn:microsoft.com/office/officeart/2005/8/layout/vList2"/>
    <dgm:cxn modelId="{C3358384-95B7-4C11-93C0-819286D165BE}" type="presParOf" srcId="{0B51C304-B873-4AC5-A26B-890CF103D6EF}" destId="{08981139-D923-49C6-A8D3-E7DD3D299CB9}" srcOrd="8" destOrd="0" presId="urn:microsoft.com/office/officeart/2005/8/layout/vList2"/>
    <dgm:cxn modelId="{0B50D57C-4D45-4413-B5BC-7C5E185D31E9}" type="presParOf" srcId="{0B51C304-B873-4AC5-A26B-890CF103D6EF}" destId="{5BE5FFFB-DF3B-4278-8D34-918F9633CF37}" srcOrd="9" destOrd="0" presId="urn:microsoft.com/office/officeart/2005/8/layout/vList2"/>
    <dgm:cxn modelId="{683342D8-7AF8-4B3D-8682-8D53EA12FD49}" type="presParOf" srcId="{0B51C304-B873-4AC5-A26B-890CF103D6EF}" destId="{FF3B4D6F-5D2C-4D60-BF0F-93A9B7453547}" srcOrd="10" destOrd="0" presId="urn:microsoft.com/office/officeart/2005/8/layout/vList2"/>
    <dgm:cxn modelId="{22376C1D-28FA-4961-8819-10A3CB854650}" type="presParOf" srcId="{0B51C304-B873-4AC5-A26B-890CF103D6EF}" destId="{66C8A98E-FB40-43AC-A8FE-E3E2C47B30E8}" srcOrd="11" destOrd="0" presId="urn:microsoft.com/office/officeart/2005/8/layout/vList2"/>
    <dgm:cxn modelId="{143DADD3-758C-47AF-BB97-934DFE74B0C0}" type="presParOf" srcId="{0B51C304-B873-4AC5-A26B-890CF103D6EF}" destId="{60C5CD77-4680-4F29-97C1-DD891436F6DA}"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0A2461ED-2CEC-4EF0-B628-0AAD0CB2E95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E644452-B0D9-4F98-BFC0-141253AC29B1}">
      <dgm:prSet/>
      <dgm:spPr/>
      <dgm:t>
        <a:bodyPr/>
        <a:lstStyle/>
        <a:p>
          <a:r>
            <a:rPr lang="en-GB" baseline="0"/>
            <a:t>1) Deficiency of interleukin 1 receptor antagonist (DIRA).</a:t>
          </a:r>
          <a:endParaRPr lang="en-US"/>
        </a:p>
      </dgm:t>
    </dgm:pt>
    <dgm:pt modelId="{9EBF2FE2-2E9C-4031-A95C-0A300B4EC56F}" type="parTrans" cxnId="{7B18F03B-23EC-4673-AF56-46505DF86007}">
      <dgm:prSet/>
      <dgm:spPr/>
      <dgm:t>
        <a:bodyPr/>
        <a:lstStyle/>
        <a:p>
          <a:endParaRPr lang="en-US"/>
        </a:p>
      </dgm:t>
    </dgm:pt>
    <dgm:pt modelId="{82FE1ED7-73FC-4A27-8B73-F99BBC29FFE1}" type="sibTrans" cxnId="{7B18F03B-23EC-4673-AF56-46505DF86007}">
      <dgm:prSet/>
      <dgm:spPr/>
      <dgm:t>
        <a:bodyPr/>
        <a:lstStyle/>
        <a:p>
          <a:endParaRPr lang="en-US"/>
        </a:p>
      </dgm:t>
    </dgm:pt>
    <dgm:pt modelId="{FB238421-04F1-4C1B-A2C5-9928EAA0D069}">
      <dgm:prSet/>
      <dgm:spPr/>
      <dgm:t>
        <a:bodyPr/>
        <a:lstStyle/>
        <a:p>
          <a:r>
            <a:rPr lang="en-GB" baseline="0"/>
            <a:t>2) Deficiency of interleukin 36 receptor antagonist (DITRA).</a:t>
          </a:r>
          <a:endParaRPr lang="en-US"/>
        </a:p>
      </dgm:t>
    </dgm:pt>
    <dgm:pt modelId="{ECDBAC9F-D1B9-438C-9949-1F34308594A2}" type="parTrans" cxnId="{DA83FC42-28A8-4A19-A773-6054CB8C6A80}">
      <dgm:prSet/>
      <dgm:spPr/>
      <dgm:t>
        <a:bodyPr/>
        <a:lstStyle/>
        <a:p>
          <a:endParaRPr lang="en-US"/>
        </a:p>
      </dgm:t>
    </dgm:pt>
    <dgm:pt modelId="{4A6783CD-3C87-411C-ACCC-B8F62BBBFF78}" type="sibTrans" cxnId="{DA83FC42-28A8-4A19-A773-6054CB8C6A80}">
      <dgm:prSet/>
      <dgm:spPr/>
      <dgm:t>
        <a:bodyPr/>
        <a:lstStyle/>
        <a:p>
          <a:endParaRPr lang="en-US"/>
        </a:p>
      </dgm:t>
    </dgm:pt>
    <dgm:pt modelId="{23F44D6B-053A-4DE6-BCFF-E3FAEC84FED8}">
      <dgm:prSet/>
      <dgm:spPr/>
      <dgm:t>
        <a:bodyPr/>
        <a:lstStyle/>
        <a:p>
          <a:r>
            <a:rPr lang="en-GB" baseline="0"/>
            <a:t>3) Pyogenic sterile arthritis, pyoderma gangrenosum and acne syndrome (PAPA).</a:t>
          </a:r>
          <a:endParaRPr lang="en-US"/>
        </a:p>
      </dgm:t>
    </dgm:pt>
    <dgm:pt modelId="{096B4935-DA79-4ED3-B166-48C4531EC0BF}" type="parTrans" cxnId="{E0DBB219-6AE1-41C1-9613-0AC647CA5A3E}">
      <dgm:prSet/>
      <dgm:spPr/>
      <dgm:t>
        <a:bodyPr/>
        <a:lstStyle/>
        <a:p>
          <a:endParaRPr lang="en-US"/>
        </a:p>
      </dgm:t>
    </dgm:pt>
    <dgm:pt modelId="{BADE795B-D8A9-46B2-A93D-4D47C8DC399A}" type="sibTrans" cxnId="{E0DBB219-6AE1-41C1-9613-0AC647CA5A3E}">
      <dgm:prSet/>
      <dgm:spPr/>
      <dgm:t>
        <a:bodyPr/>
        <a:lstStyle/>
        <a:p>
          <a:endParaRPr lang="en-US"/>
        </a:p>
      </dgm:t>
    </dgm:pt>
    <dgm:pt modelId="{85CCCFD5-3D98-448E-9F60-258E49DF2E7F}" type="pres">
      <dgm:prSet presAssocID="{0A2461ED-2CEC-4EF0-B628-0AAD0CB2E95F}" presName="linear" presStyleCnt="0">
        <dgm:presLayoutVars>
          <dgm:animLvl val="lvl"/>
          <dgm:resizeHandles val="exact"/>
        </dgm:presLayoutVars>
      </dgm:prSet>
      <dgm:spPr/>
    </dgm:pt>
    <dgm:pt modelId="{BD3F5CAC-6879-44A6-8255-4C24D1A4C20D}" type="pres">
      <dgm:prSet presAssocID="{0E644452-B0D9-4F98-BFC0-141253AC29B1}" presName="parentText" presStyleLbl="node1" presStyleIdx="0" presStyleCnt="3">
        <dgm:presLayoutVars>
          <dgm:chMax val="0"/>
          <dgm:bulletEnabled val="1"/>
        </dgm:presLayoutVars>
      </dgm:prSet>
      <dgm:spPr/>
    </dgm:pt>
    <dgm:pt modelId="{88966AEA-CA48-4643-81A3-5DC7C9E5B170}" type="pres">
      <dgm:prSet presAssocID="{82FE1ED7-73FC-4A27-8B73-F99BBC29FFE1}" presName="spacer" presStyleCnt="0"/>
      <dgm:spPr/>
    </dgm:pt>
    <dgm:pt modelId="{1FC4BF92-2D6C-4BFE-AF83-52BB40B05684}" type="pres">
      <dgm:prSet presAssocID="{FB238421-04F1-4C1B-A2C5-9928EAA0D069}" presName="parentText" presStyleLbl="node1" presStyleIdx="1" presStyleCnt="3">
        <dgm:presLayoutVars>
          <dgm:chMax val="0"/>
          <dgm:bulletEnabled val="1"/>
        </dgm:presLayoutVars>
      </dgm:prSet>
      <dgm:spPr/>
    </dgm:pt>
    <dgm:pt modelId="{19DB2281-1A91-4CDD-A4DA-D0A29674DB24}" type="pres">
      <dgm:prSet presAssocID="{4A6783CD-3C87-411C-ACCC-B8F62BBBFF78}" presName="spacer" presStyleCnt="0"/>
      <dgm:spPr/>
    </dgm:pt>
    <dgm:pt modelId="{2FC32788-F787-4EAE-869E-3C0EEFF99B01}" type="pres">
      <dgm:prSet presAssocID="{23F44D6B-053A-4DE6-BCFF-E3FAEC84FED8}" presName="parentText" presStyleLbl="node1" presStyleIdx="2" presStyleCnt="3">
        <dgm:presLayoutVars>
          <dgm:chMax val="0"/>
          <dgm:bulletEnabled val="1"/>
        </dgm:presLayoutVars>
      </dgm:prSet>
      <dgm:spPr/>
    </dgm:pt>
  </dgm:ptLst>
  <dgm:cxnLst>
    <dgm:cxn modelId="{F6BA4A03-CEDD-4F75-AC36-C35F8F911B97}" type="presOf" srcId="{23F44D6B-053A-4DE6-BCFF-E3FAEC84FED8}" destId="{2FC32788-F787-4EAE-869E-3C0EEFF99B01}" srcOrd="0" destOrd="0" presId="urn:microsoft.com/office/officeart/2005/8/layout/vList2"/>
    <dgm:cxn modelId="{E0DBB219-6AE1-41C1-9613-0AC647CA5A3E}" srcId="{0A2461ED-2CEC-4EF0-B628-0AAD0CB2E95F}" destId="{23F44D6B-053A-4DE6-BCFF-E3FAEC84FED8}" srcOrd="2" destOrd="0" parTransId="{096B4935-DA79-4ED3-B166-48C4531EC0BF}" sibTransId="{BADE795B-D8A9-46B2-A93D-4D47C8DC399A}"/>
    <dgm:cxn modelId="{7B18F03B-23EC-4673-AF56-46505DF86007}" srcId="{0A2461ED-2CEC-4EF0-B628-0AAD0CB2E95F}" destId="{0E644452-B0D9-4F98-BFC0-141253AC29B1}" srcOrd="0" destOrd="0" parTransId="{9EBF2FE2-2E9C-4031-A95C-0A300B4EC56F}" sibTransId="{82FE1ED7-73FC-4A27-8B73-F99BBC29FFE1}"/>
    <dgm:cxn modelId="{DA83FC42-28A8-4A19-A773-6054CB8C6A80}" srcId="{0A2461ED-2CEC-4EF0-B628-0AAD0CB2E95F}" destId="{FB238421-04F1-4C1B-A2C5-9928EAA0D069}" srcOrd="1" destOrd="0" parTransId="{ECDBAC9F-D1B9-438C-9949-1F34308594A2}" sibTransId="{4A6783CD-3C87-411C-ACCC-B8F62BBBFF78}"/>
    <dgm:cxn modelId="{6CB95679-181A-422E-AEFE-CE04B7645D78}" type="presOf" srcId="{0A2461ED-2CEC-4EF0-B628-0AAD0CB2E95F}" destId="{85CCCFD5-3D98-448E-9F60-258E49DF2E7F}" srcOrd="0" destOrd="0" presId="urn:microsoft.com/office/officeart/2005/8/layout/vList2"/>
    <dgm:cxn modelId="{6023E6A9-ECA1-44B8-A7C2-AC39148CD61F}" type="presOf" srcId="{0E644452-B0D9-4F98-BFC0-141253AC29B1}" destId="{BD3F5CAC-6879-44A6-8255-4C24D1A4C20D}" srcOrd="0" destOrd="0" presId="urn:microsoft.com/office/officeart/2005/8/layout/vList2"/>
    <dgm:cxn modelId="{96B50BE5-C82D-4A2F-BCD1-91E5D199031B}" type="presOf" srcId="{FB238421-04F1-4C1B-A2C5-9928EAA0D069}" destId="{1FC4BF92-2D6C-4BFE-AF83-52BB40B05684}" srcOrd="0" destOrd="0" presId="urn:microsoft.com/office/officeart/2005/8/layout/vList2"/>
    <dgm:cxn modelId="{0AA4E379-AD1F-4190-8FA6-0D086880B1E7}" type="presParOf" srcId="{85CCCFD5-3D98-448E-9F60-258E49DF2E7F}" destId="{BD3F5CAC-6879-44A6-8255-4C24D1A4C20D}" srcOrd="0" destOrd="0" presId="urn:microsoft.com/office/officeart/2005/8/layout/vList2"/>
    <dgm:cxn modelId="{E8B7A478-FE48-4127-9903-C075F74FB4A3}" type="presParOf" srcId="{85CCCFD5-3D98-448E-9F60-258E49DF2E7F}" destId="{88966AEA-CA48-4643-81A3-5DC7C9E5B170}" srcOrd="1" destOrd="0" presId="urn:microsoft.com/office/officeart/2005/8/layout/vList2"/>
    <dgm:cxn modelId="{B957BDF6-EE8E-44A5-A19E-46625A9F6C8D}" type="presParOf" srcId="{85CCCFD5-3D98-448E-9F60-258E49DF2E7F}" destId="{1FC4BF92-2D6C-4BFE-AF83-52BB40B05684}" srcOrd="2" destOrd="0" presId="urn:microsoft.com/office/officeart/2005/8/layout/vList2"/>
    <dgm:cxn modelId="{334F433A-DB75-4D30-B6CB-2E96DD317A45}" type="presParOf" srcId="{85CCCFD5-3D98-448E-9F60-258E49DF2E7F}" destId="{19DB2281-1A91-4CDD-A4DA-D0A29674DB24}" srcOrd="3" destOrd="0" presId="urn:microsoft.com/office/officeart/2005/8/layout/vList2"/>
    <dgm:cxn modelId="{7784C22C-3C02-4A96-B350-593C60E8ED74}" type="presParOf" srcId="{85CCCFD5-3D98-448E-9F60-258E49DF2E7F}" destId="{2FC32788-F787-4EAE-869E-3C0EEFF99B0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461E2E17-6F14-4F7D-87F3-6417706BA91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19564EC-92B6-4D9F-B2DA-E59320CDCFA3}">
      <dgm:prSet/>
      <dgm:spPr/>
      <dgm:t>
        <a:bodyPr/>
        <a:lstStyle/>
        <a:p>
          <a:r>
            <a:rPr lang="en-GB">
              <a:latin typeface="Tw Cen MT" panose="020B0602020104020603"/>
            </a:rPr>
            <a:t>An</a:t>
          </a:r>
          <a:r>
            <a:rPr lang="en-GB"/>
            <a:t> autosomal recessive disorder.</a:t>
          </a:r>
          <a:endParaRPr lang="en-US"/>
        </a:p>
      </dgm:t>
    </dgm:pt>
    <dgm:pt modelId="{D0E5422B-C26D-4880-8A8F-F9619C785679}" type="parTrans" cxnId="{823DE3A0-DE7B-4EB5-9F18-5E1EC3EFDD4A}">
      <dgm:prSet/>
      <dgm:spPr/>
      <dgm:t>
        <a:bodyPr/>
        <a:lstStyle/>
        <a:p>
          <a:endParaRPr lang="en-US"/>
        </a:p>
      </dgm:t>
    </dgm:pt>
    <dgm:pt modelId="{C2B9F72E-F366-4582-B420-3A88E5CBBA3E}" type="sibTrans" cxnId="{823DE3A0-DE7B-4EB5-9F18-5E1EC3EFDD4A}">
      <dgm:prSet/>
      <dgm:spPr/>
      <dgm:t>
        <a:bodyPr/>
        <a:lstStyle/>
        <a:p>
          <a:endParaRPr lang="en-US"/>
        </a:p>
      </dgm:t>
    </dgm:pt>
    <dgm:pt modelId="{70D742EF-E6D6-4211-8C11-582A7274C60F}">
      <dgm:prSet/>
      <dgm:spPr/>
      <dgm:t>
        <a:bodyPr/>
        <a:lstStyle/>
        <a:p>
          <a:r>
            <a:rPr lang="en-GB" dirty="0">
              <a:latin typeface="Tw Cen MT" panose="020B0602020104020603"/>
            </a:rPr>
            <a:t>Deficiency</a:t>
          </a:r>
          <a:r>
            <a:rPr lang="en-GB" dirty="0"/>
            <a:t> of the naturally occurring antagonist of the IL-1 receptor (IL-1Rn)</a:t>
          </a:r>
          <a:endParaRPr lang="en-US" dirty="0"/>
        </a:p>
      </dgm:t>
    </dgm:pt>
    <dgm:pt modelId="{C9ACB74A-75A3-4872-A51E-4B6A483EB3EC}" type="parTrans" cxnId="{65A91419-373A-4B41-9853-E3F71CDC68A3}">
      <dgm:prSet/>
      <dgm:spPr/>
      <dgm:t>
        <a:bodyPr/>
        <a:lstStyle/>
        <a:p>
          <a:endParaRPr lang="en-US"/>
        </a:p>
      </dgm:t>
    </dgm:pt>
    <dgm:pt modelId="{644E9200-6804-48EE-A332-4E3334BD9D73}" type="sibTrans" cxnId="{65A91419-373A-4B41-9853-E3F71CDC68A3}">
      <dgm:prSet/>
      <dgm:spPr/>
      <dgm:t>
        <a:bodyPr/>
        <a:lstStyle/>
        <a:p>
          <a:endParaRPr lang="en-US"/>
        </a:p>
      </dgm:t>
    </dgm:pt>
    <dgm:pt modelId="{CD6C8F2E-30B4-494A-B4FB-06C3CD73F767}">
      <dgm:prSet/>
      <dgm:spPr/>
      <dgm:t>
        <a:bodyPr/>
        <a:lstStyle/>
        <a:p>
          <a:r>
            <a:rPr lang="en-GB" dirty="0"/>
            <a:t>The result is an excess of IL-1-mediated inflammation.</a:t>
          </a:r>
          <a:endParaRPr lang="en-US" dirty="0"/>
        </a:p>
      </dgm:t>
    </dgm:pt>
    <dgm:pt modelId="{E4E193F6-F874-4003-8F43-D51703757780}" type="parTrans" cxnId="{78E27835-CB36-4449-A988-8355E52BEFD8}">
      <dgm:prSet/>
      <dgm:spPr/>
      <dgm:t>
        <a:bodyPr/>
        <a:lstStyle/>
        <a:p>
          <a:endParaRPr lang="en-US"/>
        </a:p>
      </dgm:t>
    </dgm:pt>
    <dgm:pt modelId="{A8B47720-5891-4912-9E41-6282066E69AB}" type="sibTrans" cxnId="{78E27835-CB36-4449-A988-8355E52BEFD8}">
      <dgm:prSet/>
      <dgm:spPr/>
      <dgm:t>
        <a:bodyPr/>
        <a:lstStyle/>
        <a:p>
          <a:endParaRPr lang="en-US"/>
        </a:p>
      </dgm:t>
    </dgm:pt>
    <dgm:pt modelId="{D18C1BCE-F6FF-4983-B29F-14D4F7CC2C57}">
      <dgm:prSet/>
      <dgm:spPr/>
      <dgm:t>
        <a:bodyPr/>
        <a:lstStyle/>
        <a:p>
          <a:r>
            <a:rPr lang="en-GB" dirty="0">
              <a:latin typeface="Tw Cen MT" panose="020B0602020104020603"/>
            </a:rPr>
            <a:t>Neonates</a:t>
          </a:r>
          <a:r>
            <a:rPr lang="en-GB" dirty="0"/>
            <a:t> with aseptic pustular dermatitis.</a:t>
          </a:r>
          <a:endParaRPr lang="en-US" dirty="0"/>
        </a:p>
      </dgm:t>
    </dgm:pt>
    <dgm:pt modelId="{30F64A14-E928-4EA5-85D0-BAA6E1E9A169}" type="parTrans" cxnId="{F9900218-4CD7-4CC9-AA46-76EEB536F5F3}">
      <dgm:prSet/>
      <dgm:spPr/>
      <dgm:t>
        <a:bodyPr/>
        <a:lstStyle/>
        <a:p>
          <a:endParaRPr lang="en-US"/>
        </a:p>
      </dgm:t>
    </dgm:pt>
    <dgm:pt modelId="{32DEB0CB-5033-4EFD-8031-93339FF5213A}" type="sibTrans" cxnId="{F9900218-4CD7-4CC9-AA46-76EEB536F5F3}">
      <dgm:prSet/>
      <dgm:spPr/>
      <dgm:t>
        <a:bodyPr/>
        <a:lstStyle/>
        <a:p>
          <a:endParaRPr lang="en-US"/>
        </a:p>
      </dgm:t>
    </dgm:pt>
    <dgm:pt modelId="{B729EFBB-D3A8-42DA-BCE1-F9DBECA39587}">
      <dgm:prSet/>
      <dgm:spPr/>
      <dgm:t>
        <a:bodyPr/>
        <a:lstStyle/>
        <a:p>
          <a:r>
            <a:rPr lang="en-GB" dirty="0"/>
            <a:t>Multifocal osteomyelitis and periostitis. </a:t>
          </a:r>
          <a:endParaRPr lang="en-US" dirty="0"/>
        </a:p>
      </dgm:t>
    </dgm:pt>
    <dgm:pt modelId="{CFB26907-9E27-41AE-BFD6-4C10D9CC4F83}" type="parTrans" cxnId="{2D4261EF-70E3-4001-B14F-15EB7CF12089}">
      <dgm:prSet/>
      <dgm:spPr/>
      <dgm:t>
        <a:bodyPr/>
        <a:lstStyle/>
        <a:p>
          <a:endParaRPr lang="en-US"/>
        </a:p>
      </dgm:t>
    </dgm:pt>
    <dgm:pt modelId="{7913F2EA-502D-4516-87A9-C9DA18C88AB6}" type="sibTrans" cxnId="{2D4261EF-70E3-4001-B14F-15EB7CF12089}">
      <dgm:prSet/>
      <dgm:spPr/>
      <dgm:t>
        <a:bodyPr/>
        <a:lstStyle/>
        <a:p>
          <a:endParaRPr lang="en-US"/>
        </a:p>
      </dgm:t>
    </dgm:pt>
    <dgm:pt modelId="{D7F8AF15-D1E5-448B-A469-C7C5952A1924}">
      <dgm:prSet/>
      <dgm:spPr/>
      <dgm:t>
        <a:bodyPr/>
        <a:lstStyle/>
        <a:p>
          <a:r>
            <a:rPr lang="en-GB" dirty="0"/>
            <a:t>Fever is usually absent. </a:t>
          </a:r>
          <a:endParaRPr lang="en-US" dirty="0"/>
        </a:p>
      </dgm:t>
    </dgm:pt>
    <dgm:pt modelId="{3E8B7244-4ADC-4405-B971-218F1E340F6A}" type="parTrans" cxnId="{9560E1A2-B5D6-4720-AB64-D9B455AF0F17}">
      <dgm:prSet/>
      <dgm:spPr/>
      <dgm:t>
        <a:bodyPr/>
        <a:lstStyle/>
        <a:p>
          <a:endParaRPr lang="en-US"/>
        </a:p>
      </dgm:t>
    </dgm:pt>
    <dgm:pt modelId="{53C6D035-B76E-4BAA-BC6D-FC5773293D20}" type="sibTrans" cxnId="{9560E1A2-B5D6-4720-AB64-D9B455AF0F17}">
      <dgm:prSet/>
      <dgm:spPr/>
      <dgm:t>
        <a:bodyPr/>
        <a:lstStyle/>
        <a:p>
          <a:endParaRPr lang="en-US"/>
        </a:p>
      </dgm:t>
    </dgm:pt>
    <dgm:pt modelId="{458248B5-CF9A-402C-BFCA-29740B5F6A84}">
      <dgm:prSet/>
      <dgm:spPr/>
      <dgm:t>
        <a:bodyPr/>
        <a:lstStyle/>
        <a:p>
          <a:r>
            <a:rPr lang="en-GB" dirty="0"/>
            <a:t>Acute phase reactants are elevated during flares.</a:t>
          </a:r>
          <a:endParaRPr lang="en-US" dirty="0"/>
        </a:p>
      </dgm:t>
    </dgm:pt>
    <dgm:pt modelId="{F1EEF290-3E83-4D95-B33B-EEA99BCFD6B6}" type="parTrans" cxnId="{7A50C4C8-E5B0-4091-8423-EA47352E3E75}">
      <dgm:prSet/>
      <dgm:spPr/>
      <dgm:t>
        <a:bodyPr/>
        <a:lstStyle/>
        <a:p>
          <a:endParaRPr lang="en-US"/>
        </a:p>
      </dgm:t>
    </dgm:pt>
    <dgm:pt modelId="{7D007554-C5F5-4E76-A4A3-A68F5107E403}" type="sibTrans" cxnId="{7A50C4C8-E5B0-4091-8423-EA47352E3E75}">
      <dgm:prSet/>
      <dgm:spPr/>
      <dgm:t>
        <a:bodyPr/>
        <a:lstStyle/>
        <a:p>
          <a:endParaRPr lang="en-US"/>
        </a:p>
      </dgm:t>
    </dgm:pt>
    <dgm:pt modelId="{0E7D41EB-6C6B-46FE-A418-F77D412D7DF5}" type="pres">
      <dgm:prSet presAssocID="{461E2E17-6F14-4F7D-87F3-6417706BA91D}" presName="linear" presStyleCnt="0">
        <dgm:presLayoutVars>
          <dgm:animLvl val="lvl"/>
          <dgm:resizeHandles val="exact"/>
        </dgm:presLayoutVars>
      </dgm:prSet>
      <dgm:spPr/>
    </dgm:pt>
    <dgm:pt modelId="{B20976F8-BB29-4E32-8F8E-CE5506F6BC39}" type="pres">
      <dgm:prSet presAssocID="{419564EC-92B6-4D9F-B2DA-E59320CDCFA3}" presName="parentText" presStyleLbl="node1" presStyleIdx="0" presStyleCnt="7">
        <dgm:presLayoutVars>
          <dgm:chMax val="0"/>
          <dgm:bulletEnabled val="1"/>
        </dgm:presLayoutVars>
      </dgm:prSet>
      <dgm:spPr/>
    </dgm:pt>
    <dgm:pt modelId="{0DB2BDAE-4807-489E-96FA-7087CD0C6ECB}" type="pres">
      <dgm:prSet presAssocID="{C2B9F72E-F366-4582-B420-3A88E5CBBA3E}" presName="spacer" presStyleCnt="0"/>
      <dgm:spPr/>
    </dgm:pt>
    <dgm:pt modelId="{CF4D0C85-08B2-4F60-9050-E4982D8A7878}" type="pres">
      <dgm:prSet presAssocID="{70D742EF-E6D6-4211-8C11-582A7274C60F}" presName="parentText" presStyleLbl="node1" presStyleIdx="1" presStyleCnt="7">
        <dgm:presLayoutVars>
          <dgm:chMax val="0"/>
          <dgm:bulletEnabled val="1"/>
        </dgm:presLayoutVars>
      </dgm:prSet>
      <dgm:spPr/>
    </dgm:pt>
    <dgm:pt modelId="{803A4CD1-B5AD-4D35-AB4F-06871297726C}" type="pres">
      <dgm:prSet presAssocID="{644E9200-6804-48EE-A332-4E3334BD9D73}" presName="spacer" presStyleCnt="0"/>
      <dgm:spPr/>
    </dgm:pt>
    <dgm:pt modelId="{7DAFC24B-002E-4D97-BC70-D9467EF0278E}" type="pres">
      <dgm:prSet presAssocID="{CD6C8F2E-30B4-494A-B4FB-06C3CD73F767}" presName="parentText" presStyleLbl="node1" presStyleIdx="2" presStyleCnt="7">
        <dgm:presLayoutVars>
          <dgm:chMax val="0"/>
          <dgm:bulletEnabled val="1"/>
        </dgm:presLayoutVars>
      </dgm:prSet>
      <dgm:spPr/>
    </dgm:pt>
    <dgm:pt modelId="{391F7F26-C53D-482A-9449-708D8B622B0A}" type="pres">
      <dgm:prSet presAssocID="{A8B47720-5891-4912-9E41-6282066E69AB}" presName="spacer" presStyleCnt="0"/>
      <dgm:spPr/>
    </dgm:pt>
    <dgm:pt modelId="{E8564CF3-8DAD-4A75-9ED5-E57F5E13D16A}" type="pres">
      <dgm:prSet presAssocID="{D18C1BCE-F6FF-4983-B29F-14D4F7CC2C57}" presName="parentText" presStyleLbl="node1" presStyleIdx="3" presStyleCnt="7">
        <dgm:presLayoutVars>
          <dgm:chMax val="0"/>
          <dgm:bulletEnabled val="1"/>
        </dgm:presLayoutVars>
      </dgm:prSet>
      <dgm:spPr/>
    </dgm:pt>
    <dgm:pt modelId="{8379382F-EE95-41F1-84FE-DBA206E6F640}" type="pres">
      <dgm:prSet presAssocID="{32DEB0CB-5033-4EFD-8031-93339FF5213A}" presName="spacer" presStyleCnt="0"/>
      <dgm:spPr/>
    </dgm:pt>
    <dgm:pt modelId="{EC79D059-3541-4D2E-94C1-7D86C61004BA}" type="pres">
      <dgm:prSet presAssocID="{B729EFBB-D3A8-42DA-BCE1-F9DBECA39587}" presName="parentText" presStyleLbl="node1" presStyleIdx="4" presStyleCnt="7">
        <dgm:presLayoutVars>
          <dgm:chMax val="0"/>
          <dgm:bulletEnabled val="1"/>
        </dgm:presLayoutVars>
      </dgm:prSet>
      <dgm:spPr/>
    </dgm:pt>
    <dgm:pt modelId="{1CDEA545-05C0-4CAA-A58E-C0408E2672BC}" type="pres">
      <dgm:prSet presAssocID="{7913F2EA-502D-4516-87A9-C9DA18C88AB6}" presName="spacer" presStyleCnt="0"/>
      <dgm:spPr/>
    </dgm:pt>
    <dgm:pt modelId="{33BB901C-628D-4C0D-A12F-1871D7AF7D9E}" type="pres">
      <dgm:prSet presAssocID="{D7F8AF15-D1E5-448B-A469-C7C5952A1924}" presName="parentText" presStyleLbl="node1" presStyleIdx="5" presStyleCnt="7">
        <dgm:presLayoutVars>
          <dgm:chMax val="0"/>
          <dgm:bulletEnabled val="1"/>
        </dgm:presLayoutVars>
      </dgm:prSet>
      <dgm:spPr/>
    </dgm:pt>
    <dgm:pt modelId="{58D0C2A3-69A8-4A3F-BAF9-8E9690E0D9C8}" type="pres">
      <dgm:prSet presAssocID="{53C6D035-B76E-4BAA-BC6D-FC5773293D20}" presName="spacer" presStyleCnt="0"/>
      <dgm:spPr/>
    </dgm:pt>
    <dgm:pt modelId="{52A15B5B-C66F-496B-ABA8-87228B9941C8}" type="pres">
      <dgm:prSet presAssocID="{458248B5-CF9A-402C-BFCA-29740B5F6A84}" presName="parentText" presStyleLbl="node1" presStyleIdx="6" presStyleCnt="7">
        <dgm:presLayoutVars>
          <dgm:chMax val="0"/>
          <dgm:bulletEnabled val="1"/>
        </dgm:presLayoutVars>
      </dgm:prSet>
      <dgm:spPr/>
    </dgm:pt>
  </dgm:ptLst>
  <dgm:cxnLst>
    <dgm:cxn modelId="{18A02800-E6DD-4E68-96F5-33DE1593F0C4}" type="presOf" srcId="{458248B5-CF9A-402C-BFCA-29740B5F6A84}" destId="{52A15B5B-C66F-496B-ABA8-87228B9941C8}" srcOrd="0" destOrd="0" presId="urn:microsoft.com/office/officeart/2005/8/layout/vList2"/>
    <dgm:cxn modelId="{F9900218-4CD7-4CC9-AA46-76EEB536F5F3}" srcId="{461E2E17-6F14-4F7D-87F3-6417706BA91D}" destId="{D18C1BCE-F6FF-4983-B29F-14D4F7CC2C57}" srcOrd="3" destOrd="0" parTransId="{30F64A14-E928-4EA5-85D0-BAA6E1E9A169}" sibTransId="{32DEB0CB-5033-4EFD-8031-93339FF5213A}"/>
    <dgm:cxn modelId="{65A91419-373A-4B41-9853-E3F71CDC68A3}" srcId="{461E2E17-6F14-4F7D-87F3-6417706BA91D}" destId="{70D742EF-E6D6-4211-8C11-582A7274C60F}" srcOrd="1" destOrd="0" parTransId="{C9ACB74A-75A3-4872-A51E-4B6A483EB3EC}" sibTransId="{644E9200-6804-48EE-A332-4E3334BD9D73}"/>
    <dgm:cxn modelId="{BBF9DA29-88E5-4E90-8BDC-A4FD9BAA658A}" type="presOf" srcId="{70D742EF-E6D6-4211-8C11-582A7274C60F}" destId="{CF4D0C85-08B2-4F60-9050-E4982D8A7878}" srcOrd="0" destOrd="0" presId="urn:microsoft.com/office/officeart/2005/8/layout/vList2"/>
    <dgm:cxn modelId="{78E27835-CB36-4449-A988-8355E52BEFD8}" srcId="{461E2E17-6F14-4F7D-87F3-6417706BA91D}" destId="{CD6C8F2E-30B4-494A-B4FB-06C3CD73F767}" srcOrd="2" destOrd="0" parTransId="{E4E193F6-F874-4003-8F43-D51703757780}" sibTransId="{A8B47720-5891-4912-9E41-6282066E69AB}"/>
    <dgm:cxn modelId="{FBCE6D40-E0A3-42C0-8241-5E267279D678}" type="presOf" srcId="{419564EC-92B6-4D9F-B2DA-E59320CDCFA3}" destId="{B20976F8-BB29-4E32-8F8E-CE5506F6BC39}" srcOrd="0" destOrd="0" presId="urn:microsoft.com/office/officeart/2005/8/layout/vList2"/>
    <dgm:cxn modelId="{DF8C7047-5E4A-42F8-930A-6D0C2666E1D0}" type="presOf" srcId="{461E2E17-6F14-4F7D-87F3-6417706BA91D}" destId="{0E7D41EB-6C6B-46FE-A418-F77D412D7DF5}" srcOrd="0" destOrd="0" presId="urn:microsoft.com/office/officeart/2005/8/layout/vList2"/>
    <dgm:cxn modelId="{E8074E78-92E4-425D-A3A3-C0E25363CD52}" type="presOf" srcId="{D7F8AF15-D1E5-448B-A469-C7C5952A1924}" destId="{33BB901C-628D-4C0D-A12F-1871D7AF7D9E}" srcOrd="0" destOrd="0" presId="urn:microsoft.com/office/officeart/2005/8/layout/vList2"/>
    <dgm:cxn modelId="{823DE3A0-DE7B-4EB5-9F18-5E1EC3EFDD4A}" srcId="{461E2E17-6F14-4F7D-87F3-6417706BA91D}" destId="{419564EC-92B6-4D9F-B2DA-E59320CDCFA3}" srcOrd="0" destOrd="0" parTransId="{D0E5422B-C26D-4880-8A8F-F9619C785679}" sibTransId="{C2B9F72E-F366-4582-B420-3A88E5CBBA3E}"/>
    <dgm:cxn modelId="{9560E1A2-B5D6-4720-AB64-D9B455AF0F17}" srcId="{461E2E17-6F14-4F7D-87F3-6417706BA91D}" destId="{D7F8AF15-D1E5-448B-A469-C7C5952A1924}" srcOrd="5" destOrd="0" parTransId="{3E8B7244-4ADC-4405-B971-218F1E340F6A}" sibTransId="{53C6D035-B76E-4BAA-BC6D-FC5773293D20}"/>
    <dgm:cxn modelId="{C4019BA5-6FB1-4119-8957-9AC8B24E63A1}" type="presOf" srcId="{CD6C8F2E-30B4-494A-B4FB-06C3CD73F767}" destId="{7DAFC24B-002E-4D97-BC70-D9467EF0278E}" srcOrd="0" destOrd="0" presId="urn:microsoft.com/office/officeart/2005/8/layout/vList2"/>
    <dgm:cxn modelId="{7A50C4C8-E5B0-4091-8423-EA47352E3E75}" srcId="{461E2E17-6F14-4F7D-87F3-6417706BA91D}" destId="{458248B5-CF9A-402C-BFCA-29740B5F6A84}" srcOrd="6" destOrd="0" parTransId="{F1EEF290-3E83-4D95-B33B-EEA99BCFD6B6}" sibTransId="{7D007554-C5F5-4E76-A4A3-A68F5107E403}"/>
    <dgm:cxn modelId="{032FBDC9-CD0D-439C-A85B-181FBD0DB29F}" type="presOf" srcId="{B729EFBB-D3A8-42DA-BCE1-F9DBECA39587}" destId="{EC79D059-3541-4D2E-94C1-7D86C61004BA}" srcOrd="0" destOrd="0" presId="urn:microsoft.com/office/officeart/2005/8/layout/vList2"/>
    <dgm:cxn modelId="{952F21D6-3307-47EC-91AB-D6817CBC9BF0}" type="presOf" srcId="{D18C1BCE-F6FF-4983-B29F-14D4F7CC2C57}" destId="{E8564CF3-8DAD-4A75-9ED5-E57F5E13D16A}" srcOrd="0" destOrd="0" presId="urn:microsoft.com/office/officeart/2005/8/layout/vList2"/>
    <dgm:cxn modelId="{2D4261EF-70E3-4001-B14F-15EB7CF12089}" srcId="{461E2E17-6F14-4F7D-87F3-6417706BA91D}" destId="{B729EFBB-D3A8-42DA-BCE1-F9DBECA39587}" srcOrd="4" destOrd="0" parTransId="{CFB26907-9E27-41AE-BFD6-4C10D9CC4F83}" sibTransId="{7913F2EA-502D-4516-87A9-C9DA18C88AB6}"/>
    <dgm:cxn modelId="{1F568BCE-D1F4-4FCE-AC39-8B404AEAB4C4}" type="presParOf" srcId="{0E7D41EB-6C6B-46FE-A418-F77D412D7DF5}" destId="{B20976F8-BB29-4E32-8F8E-CE5506F6BC39}" srcOrd="0" destOrd="0" presId="urn:microsoft.com/office/officeart/2005/8/layout/vList2"/>
    <dgm:cxn modelId="{CD984107-91F8-41CE-9C43-28AD064172C4}" type="presParOf" srcId="{0E7D41EB-6C6B-46FE-A418-F77D412D7DF5}" destId="{0DB2BDAE-4807-489E-96FA-7087CD0C6ECB}" srcOrd="1" destOrd="0" presId="urn:microsoft.com/office/officeart/2005/8/layout/vList2"/>
    <dgm:cxn modelId="{BD2E05D2-F510-43A1-8029-8C9129C47145}" type="presParOf" srcId="{0E7D41EB-6C6B-46FE-A418-F77D412D7DF5}" destId="{CF4D0C85-08B2-4F60-9050-E4982D8A7878}" srcOrd="2" destOrd="0" presId="urn:microsoft.com/office/officeart/2005/8/layout/vList2"/>
    <dgm:cxn modelId="{E4EA7541-5BDE-4640-BF54-24F92B5EB56E}" type="presParOf" srcId="{0E7D41EB-6C6B-46FE-A418-F77D412D7DF5}" destId="{803A4CD1-B5AD-4D35-AB4F-06871297726C}" srcOrd="3" destOrd="0" presId="urn:microsoft.com/office/officeart/2005/8/layout/vList2"/>
    <dgm:cxn modelId="{C4E71B75-08C8-44CC-B077-298497E87348}" type="presParOf" srcId="{0E7D41EB-6C6B-46FE-A418-F77D412D7DF5}" destId="{7DAFC24B-002E-4D97-BC70-D9467EF0278E}" srcOrd="4" destOrd="0" presId="urn:microsoft.com/office/officeart/2005/8/layout/vList2"/>
    <dgm:cxn modelId="{24392403-C823-4A5C-8033-83B0C861183E}" type="presParOf" srcId="{0E7D41EB-6C6B-46FE-A418-F77D412D7DF5}" destId="{391F7F26-C53D-482A-9449-708D8B622B0A}" srcOrd="5" destOrd="0" presId="urn:microsoft.com/office/officeart/2005/8/layout/vList2"/>
    <dgm:cxn modelId="{30FC147A-DB50-445C-AC06-E4FD1112118A}" type="presParOf" srcId="{0E7D41EB-6C6B-46FE-A418-F77D412D7DF5}" destId="{E8564CF3-8DAD-4A75-9ED5-E57F5E13D16A}" srcOrd="6" destOrd="0" presId="urn:microsoft.com/office/officeart/2005/8/layout/vList2"/>
    <dgm:cxn modelId="{C13B7F61-2627-4F20-85B5-7C967EA8B553}" type="presParOf" srcId="{0E7D41EB-6C6B-46FE-A418-F77D412D7DF5}" destId="{8379382F-EE95-41F1-84FE-DBA206E6F640}" srcOrd="7" destOrd="0" presId="urn:microsoft.com/office/officeart/2005/8/layout/vList2"/>
    <dgm:cxn modelId="{23E41EA3-9B70-4F93-AE7E-915EE6A77D85}" type="presParOf" srcId="{0E7D41EB-6C6B-46FE-A418-F77D412D7DF5}" destId="{EC79D059-3541-4D2E-94C1-7D86C61004BA}" srcOrd="8" destOrd="0" presId="urn:microsoft.com/office/officeart/2005/8/layout/vList2"/>
    <dgm:cxn modelId="{4C1FCEBF-C9C8-4FFB-A120-D2C0244F2109}" type="presParOf" srcId="{0E7D41EB-6C6B-46FE-A418-F77D412D7DF5}" destId="{1CDEA545-05C0-4CAA-A58E-C0408E2672BC}" srcOrd="9" destOrd="0" presId="urn:microsoft.com/office/officeart/2005/8/layout/vList2"/>
    <dgm:cxn modelId="{95C64993-2F3F-419B-ADF8-3F66BF6E3BF4}" type="presParOf" srcId="{0E7D41EB-6C6B-46FE-A418-F77D412D7DF5}" destId="{33BB901C-628D-4C0D-A12F-1871D7AF7D9E}" srcOrd="10" destOrd="0" presId="urn:microsoft.com/office/officeart/2005/8/layout/vList2"/>
    <dgm:cxn modelId="{0A2571B3-E91B-4AD1-BCE2-CD4D125649DF}" type="presParOf" srcId="{0E7D41EB-6C6B-46FE-A418-F77D412D7DF5}" destId="{58D0C2A3-69A8-4A3F-BAF9-8E9690E0D9C8}" srcOrd="11" destOrd="0" presId="urn:microsoft.com/office/officeart/2005/8/layout/vList2"/>
    <dgm:cxn modelId="{432FC02E-654C-4267-8D82-A6D68EC77E09}" type="presParOf" srcId="{0E7D41EB-6C6B-46FE-A418-F77D412D7DF5}" destId="{52A15B5B-C66F-496B-ABA8-87228B9941C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A0CB4A94-C6FE-4B21-847D-BFD3B7640734}"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368D80C7-DEE7-423E-BA2F-68B265109FBC}">
      <dgm:prSet/>
      <dgm:spPr/>
      <dgm:t>
        <a:bodyPr/>
        <a:lstStyle/>
        <a:p>
          <a:r>
            <a:rPr lang="en-GB"/>
            <a:t>Grouped pustules appear on a red base in the newborn or within the first 3 weeks these may then develop yellowish crusts.</a:t>
          </a:r>
          <a:endParaRPr lang="en-US"/>
        </a:p>
      </dgm:t>
    </dgm:pt>
    <dgm:pt modelId="{692288F7-2E24-46D1-BC1C-053BD49463CF}" type="parTrans" cxnId="{2C7CA076-EF6B-4491-84F4-60881D1A86A8}">
      <dgm:prSet/>
      <dgm:spPr/>
      <dgm:t>
        <a:bodyPr/>
        <a:lstStyle/>
        <a:p>
          <a:endParaRPr lang="en-US"/>
        </a:p>
      </dgm:t>
    </dgm:pt>
    <dgm:pt modelId="{48AE62AD-ADEA-4BB0-AC8F-5F67457C9EC7}" type="sibTrans" cxnId="{2C7CA076-EF6B-4491-84F4-60881D1A86A8}">
      <dgm:prSet/>
      <dgm:spPr/>
      <dgm:t>
        <a:bodyPr/>
        <a:lstStyle/>
        <a:p>
          <a:endParaRPr lang="en-US"/>
        </a:p>
      </dgm:t>
    </dgm:pt>
    <dgm:pt modelId="{02A31575-1721-4358-84CE-74D4F28C98AE}">
      <dgm:prSet/>
      <dgm:spPr/>
      <dgm:t>
        <a:bodyPr/>
        <a:lstStyle/>
        <a:p>
          <a:r>
            <a:rPr lang="en-GB"/>
            <a:t>The lesions can be localised or widespread, including face and scalp involvement. </a:t>
          </a:r>
          <a:endParaRPr lang="en-US"/>
        </a:p>
      </dgm:t>
    </dgm:pt>
    <dgm:pt modelId="{5D4C4A29-AB8A-4B74-8FEB-C36F48D5FA69}" type="parTrans" cxnId="{A0213E2B-D725-4C87-A01D-C9468580C1A1}">
      <dgm:prSet/>
      <dgm:spPr/>
      <dgm:t>
        <a:bodyPr/>
        <a:lstStyle/>
        <a:p>
          <a:endParaRPr lang="en-US"/>
        </a:p>
      </dgm:t>
    </dgm:pt>
    <dgm:pt modelId="{45DD54FE-18E7-4C70-AC63-0560B45CB78B}" type="sibTrans" cxnId="{A0213E2B-D725-4C87-A01D-C9468580C1A1}">
      <dgm:prSet/>
      <dgm:spPr/>
      <dgm:t>
        <a:bodyPr/>
        <a:lstStyle/>
        <a:p>
          <a:endParaRPr lang="en-US"/>
        </a:p>
      </dgm:t>
    </dgm:pt>
    <dgm:pt modelId="{50154C14-CC89-4766-A7D8-8E677181CE6F}">
      <dgm:prSet/>
      <dgm:spPr/>
      <dgm:t>
        <a:bodyPr/>
        <a:lstStyle/>
        <a:p>
          <a:r>
            <a:rPr lang="en-GB"/>
            <a:t>Bullae with hypopyon can be present.</a:t>
          </a:r>
          <a:endParaRPr lang="en-US"/>
        </a:p>
      </dgm:t>
    </dgm:pt>
    <dgm:pt modelId="{2A364BFF-2378-43D9-B18D-0FE2A6F6F776}" type="parTrans" cxnId="{E35888BE-570B-43D4-B411-B44E4AF390D3}">
      <dgm:prSet/>
      <dgm:spPr/>
      <dgm:t>
        <a:bodyPr/>
        <a:lstStyle/>
        <a:p>
          <a:endParaRPr lang="en-US"/>
        </a:p>
      </dgm:t>
    </dgm:pt>
    <dgm:pt modelId="{C9B6698E-7F61-4719-8275-F841E17A7A4F}" type="sibTrans" cxnId="{E35888BE-570B-43D4-B411-B44E4AF390D3}">
      <dgm:prSet/>
      <dgm:spPr/>
      <dgm:t>
        <a:bodyPr/>
        <a:lstStyle/>
        <a:p>
          <a:endParaRPr lang="en-US"/>
        </a:p>
      </dgm:t>
    </dgm:pt>
    <dgm:pt modelId="{5DE48110-A3D2-4AC8-A6F3-0E17154C1F78}">
      <dgm:prSet/>
      <dgm:spPr/>
      <dgm:t>
        <a:bodyPr/>
        <a:lstStyle/>
        <a:p>
          <a:r>
            <a:rPr lang="en-GB"/>
            <a:t>The skin may become diffusely red and ichthyotic with diffuse desquamating scales.</a:t>
          </a:r>
          <a:endParaRPr lang="en-US"/>
        </a:p>
      </dgm:t>
    </dgm:pt>
    <dgm:pt modelId="{465BF5CC-B09B-4746-856B-57244F3BD56C}" type="parTrans" cxnId="{3A1768C5-4102-4BAA-B702-38761418C744}">
      <dgm:prSet/>
      <dgm:spPr/>
      <dgm:t>
        <a:bodyPr/>
        <a:lstStyle/>
        <a:p>
          <a:endParaRPr lang="en-US"/>
        </a:p>
      </dgm:t>
    </dgm:pt>
    <dgm:pt modelId="{A713284A-12A3-467E-AA61-C3BBCD3C7412}" type="sibTrans" cxnId="{3A1768C5-4102-4BAA-B702-38761418C744}">
      <dgm:prSet/>
      <dgm:spPr/>
      <dgm:t>
        <a:bodyPr/>
        <a:lstStyle/>
        <a:p>
          <a:endParaRPr lang="en-US"/>
        </a:p>
      </dgm:t>
    </dgm:pt>
    <dgm:pt modelId="{41C685F7-2F9C-47E3-8A24-3E12CEA37122}">
      <dgm:prSet/>
      <dgm:spPr/>
      <dgm:t>
        <a:bodyPr/>
        <a:lstStyle/>
        <a:p>
          <a:r>
            <a:rPr lang="en-GB"/>
            <a:t>Oral mucosa and nails can be affected, with pitting and onychomadesis. </a:t>
          </a:r>
          <a:endParaRPr lang="en-US"/>
        </a:p>
      </dgm:t>
    </dgm:pt>
    <dgm:pt modelId="{285B188C-5B33-40F3-9502-E2A45463641A}" type="parTrans" cxnId="{F8997F58-D46E-449A-9B28-4068B7E793A2}">
      <dgm:prSet/>
      <dgm:spPr/>
      <dgm:t>
        <a:bodyPr/>
        <a:lstStyle/>
        <a:p>
          <a:endParaRPr lang="en-US"/>
        </a:p>
      </dgm:t>
    </dgm:pt>
    <dgm:pt modelId="{7CFEA0C5-811D-413A-B036-40D1EB9A6D9B}" type="sibTrans" cxnId="{F8997F58-D46E-449A-9B28-4068B7E793A2}">
      <dgm:prSet/>
      <dgm:spPr/>
      <dgm:t>
        <a:bodyPr/>
        <a:lstStyle/>
        <a:p>
          <a:endParaRPr lang="en-US"/>
        </a:p>
      </dgm:t>
    </dgm:pt>
    <dgm:pt modelId="{DC9A6665-0D0B-46F1-BBC2-872745B3912C}" type="pres">
      <dgm:prSet presAssocID="{A0CB4A94-C6FE-4B21-847D-BFD3B7640734}" presName="linear" presStyleCnt="0">
        <dgm:presLayoutVars>
          <dgm:animLvl val="lvl"/>
          <dgm:resizeHandles val="exact"/>
        </dgm:presLayoutVars>
      </dgm:prSet>
      <dgm:spPr/>
    </dgm:pt>
    <dgm:pt modelId="{25F61295-D357-484D-A364-3C471E491699}" type="pres">
      <dgm:prSet presAssocID="{368D80C7-DEE7-423E-BA2F-68B265109FBC}" presName="parentText" presStyleLbl="node1" presStyleIdx="0" presStyleCnt="5">
        <dgm:presLayoutVars>
          <dgm:chMax val="0"/>
          <dgm:bulletEnabled val="1"/>
        </dgm:presLayoutVars>
      </dgm:prSet>
      <dgm:spPr/>
    </dgm:pt>
    <dgm:pt modelId="{DBF6D563-120F-41DF-BCE7-DB928E738E2D}" type="pres">
      <dgm:prSet presAssocID="{48AE62AD-ADEA-4BB0-AC8F-5F67457C9EC7}" presName="spacer" presStyleCnt="0"/>
      <dgm:spPr/>
    </dgm:pt>
    <dgm:pt modelId="{0B750EBA-B0BB-442A-888E-1A5CBAE3B503}" type="pres">
      <dgm:prSet presAssocID="{02A31575-1721-4358-84CE-74D4F28C98AE}" presName="parentText" presStyleLbl="node1" presStyleIdx="1" presStyleCnt="5">
        <dgm:presLayoutVars>
          <dgm:chMax val="0"/>
          <dgm:bulletEnabled val="1"/>
        </dgm:presLayoutVars>
      </dgm:prSet>
      <dgm:spPr/>
    </dgm:pt>
    <dgm:pt modelId="{C4E65F57-E90D-49E1-8E1A-E2B26F704180}" type="pres">
      <dgm:prSet presAssocID="{45DD54FE-18E7-4C70-AC63-0560B45CB78B}" presName="spacer" presStyleCnt="0"/>
      <dgm:spPr/>
    </dgm:pt>
    <dgm:pt modelId="{F4854DF4-23E1-4CC7-8085-2BBD34412645}" type="pres">
      <dgm:prSet presAssocID="{50154C14-CC89-4766-A7D8-8E677181CE6F}" presName="parentText" presStyleLbl="node1" presStyleIdx="2" presStyleCnt="5">
        <dgm:presLayoutVars>
          <dgm:chMax val="0"/>
          <dgm:bulletEnabled val="1"/>
        </dgm:presLayoutVars>
      </dgm:prSet>
      <dgm:spPr/>
    </dgm:pt>
    <dgm:pt modelId="{A3BD8E78-6E4E-4024-B642-8897BF211D0A}" type="pres">
      <dgm:prSet presAssocID="{C9B6698E-7F61-4719-8275-F841E17A7A4F}" presName="spacer" presStyleCnt="0"/>
      <dgm:spPr/>
    </dgm:pt>
    <dgm:pt modelId="{A2557CBB-0562-46D5-AD57-BA91D32E8DD8}" type="pres">
      <dgm:prSet presAssocID="{5DE48110-A3D2-4AC8-A6F3-0E17154C1F78}" presName="parentText" presStyleLbl="node1" presStyleIdx="3" presStyleCnt="5">
        <dgm:presLayoutVars>
          <dgm:chMax val="0"/>
          <dgm:bulletEnabled val="1"/>
        </dgm:presLayoutVars>
      </dgm:prSet>
      <dgm:spPr/>
    </dgm:pt>
    <dgm:pt modelId="{EE49FBD1-7D7F-441F-BD79-4BA625D483CF}" type="pres">
      <dgm:prSet presAssocID="{A713284A-12A3-467E-AA61-C3BBCD3C7412}" presName="spacer" presStyleCnt="0"/>
      <dgm:spPr/>
    </dgm:pt>
    <dgm:pt modelId="{3BE019CE-7E49-461A-B9DC-57C006B20FD0}" type="pres">
      <dgm:prSet presAssocID="{41C685F7-2F9C-47E3-8A24-3E12CEA37122}" presName="parentText" presStyleLbl="node1" presStyleIdx="4" presStyleCnt="5">
        <dgm:presLayoutVars>
          <dgm:chMax val="0"/>
          <dgm:bulletEnabled val="1"/>
        </dgm:presLayoutVars>
      </dgm:prSet>
      <dgm:spPr/>
    </dgm:pt>
  </dgm:ptLst>
  <dgm:cxnLst>
    <dgm:cxn modelId="{DD457B06-262C-4395-99F0-05E10118AD61}" type="presOf" srcId="{5DE48110-A3D2-4AC8-A6F3-0E17154C1F78}" destId="{A2557CBB-0562-46D5-AD57-BA91D32E8DD8}" srcOrd="0" destOrd="0" presId="urn:microsoft.com/office/officeart/2005/8/layout/vList2"/>
    <dgm:cxn modelId="{A0213E2B-D725-4C87-A01D-C9468580C1A1}" srcId="{A0CB4A94-C6FE-4B21-847D-BFD3B7640734}" destId="{02A31575-1721-4358-84CE-74D4F28C98AE}" srcOrd="1" destOrd="0" parTransId="{5D4C4A29-AB8A-4B74-8FEB-C36F48D5FA69}" sibTransId="{45DD54FE-18E7-4C70-AC63-0560B45CB78B}"/>
    <dgm:cxn modelId="{E1B3E540-98CB-4AB2-9A48-DEB26958ADB9}" type="presOf" srcId="{41C685F7-2F9C-47E3-8A24-3E12CEA37122}" destId="{3BE019CE-7E49-461A-B9DC-57C006B20FD0}" srcOrd="0" destOrd="0" presId="urn:microsoft.com/office/officeart/2005/8/layout/vList2"/>
    <dgm:cxn modelId="{EF058342-4EC9-4533-8505-B2F2E3444220}" type="presOf" srcId="{A0CB4A94-C6FE-4B21-847D-BFD3B7640734}" destId="{DC9A6665-0D0B-46F1-BBC2-872745B3912C}" srcOrd="0" destOrd="0" presId="urn:microsoft.com/office/officeart/2005/8/layout/vList2"/>
    <dgm:cxn modelId="{1A1D456B-9B6F-4AF7-AE7B-387F2C7A2018}" type="presOf" srcId="{02A31575-1721-4358-84CE-74D4F28C98AE}" destId="{0B750EBA-B0BB-442A-888E-1A5CBAE3B503}" srcOrd="0" destOrd="0" presId="urn:microsoft.com/office/officeart/2005/8/layout/vList2"/>
    <dgm:cxn modelId="{2C7CA076-EF6B-4491-84F4-60881D1A86A8}" srcId="{A0CB4A94-C6FE-4B21-847D-BFD3B7640734}" destId="{368D80C7-DEE7-423E-BA2F-68B265109FBC}" srcOrd="0" destOrd="0" parTransId="{692288F7-2E24-46D1-BC1C-053BD49463CF}" sibTransId="{48AE62AD-ADEA-4BB0-AC8F-5F67457C9EC7}"/>
    <dgm:cxn modelId="{F8997F58-D46E-449A-9B28-4068B7E793A2}" srcId="{A0CB4A94-C6FE-4B21-847D-BFD3B7640734}" destId="{41C685F7-2F9C-47E3-8A24-3E12CEA37122}" srcOrd="4" destOrd="0" parTransId="{285B188C-5B33-40F3-9502-E2A45463641A}" sibTransId="{7CFEA0C5-811D-413A-B036-40D1EB9A6D9B}"/>
    <dgm:cxn modelId="{E35888BE-570B-43D4-B411-B44E4AF390D3}" srcId="{A0CB4A94-C6FE-4B21-847D-BFD3B7640734}" destId="{50154C14-CC89-4766-A7D8-8E677181CE6F}" srcOrd="2" destOrd="0" parTransId="{2A364BFF-2378-43D9-B18D-0FE2A6F6F776}" sibTransId="{C9B6698E-7F61-4719-8275-F841E17A7A4F}"/>
    <dgm:cxn modelId="{3A1768C5-4102-4BAA-B702-38761418C744}" srcId="{A0CB4A94-C6FE-4B21-847D-BFD3B7640734}" destId="{5DE48110-A3D2-4AC8-A6F3-0E17154C1F78}" srcOrd="3" destOrd="0" parTransId="{465BF5CC-B09B-4746-856B-57244F3BD56C}" sibTransId="{A713284A-12A3-467E-AA61-C3BBCD3C7412}"/>
    <dgm:cxn modelId="{B369FAD6-7340-4552-9E41-1A77B372F1D5}" type="presOf" srcId="{50154C14-CC89-4766-A7D8-8E677181CE6F}" destId="{F4854DF4-23E1-4CC7-8085-2BBD34412645}" srcOrd="0" destOrd="0" presId="urn:microsoft.com/office/officeart/2005/8/layout/vList2"/>
    <dgm:cxn modelId="{2A3C84E8-F72F-4613-A690-ED706BF6A7CE}" type="presOf" srcId="{368D80C7-DEE7-423E-BA2F-68B265109FBC}" destId="{25F61295-D357-484D-A364-3C471E491699}" srcOrd="0" destOrd="0" presId="urn:microsoft.com/office/officeart/2005/8/layout/vList2"/>
    <dgm:cxn modelId="{6B145BD5-647F-454D-8095-F0373541A77A}" type="presParOf" srcId="{DC9A6665-0D0B-46F1-BBC2-872745B3912C}" destId="{25F61295-D357-484D-A364-3C471E491699}" srcOrd="0" destOrd="0" presId="urn:microsoft.com/office/officeart/2005/8/layout/vList2"/>
    <dgm:cxn modelId="{3C9D6395-3576-48C1-9A5F-519C1952AF0C}" type="presParOf" srcId="{DC9A6665-0D0B-46F1-BBC2-872745B3912C}" destId="{DBF6D563-120F-41DF-BCE7-DB928E738E2D}" srcOrd="1" destOrd="0" presId="urn:microsoft.com/office/officeart/2005/8/layout/vList2"/>
    <dgm:cxn modelId="{BFFF8954-1D78-454D-B7C8-BAEC489B72E1}" type="presParOf" srcId="{DC9A6665-0D0B-46F1-BBC2-872745B3912C}" destId="{0B750EBA-B0BB-442A-888E-1A5CBAE3B503}" srcOrd="2" destOrd="0" presId="urn:microsoft.com/office/officeart/2005/8/layout/vList2"/>
    <dgm:cxn modelId="{5B6C0612-2909-430D-9D67-DE88636BFF1A}" type="presParOf" srcId="{DC9A6665-0D0B-46F1-BBC2-872745B3912C}" destId="{C4E65F57-E90D-49E1-8E1A-E2B26F704180}" srcOrd="3" destOrd="0" presId="urn:microsoft.com/office/officeart/2005/8/layout/vList2"/>
    <dgm:cxn modelId="{86C73DF1-C884-4E5B-AA19-05B8D15BC81A}" type="presParOf" srcId="{DC9A6665-0D0B-46F1-BBC2-872745B3912C}" destId="{F4854DF4-23E1-4CC7-8085-2BBD34412645}" srcOrd="4" destOrd="0" presId="urn:microsoft.com/office/officeart/2005/8/layout/vList2"/>
    <dgm:cxn modelId="{020016B4-4C69-43CC-ADD1-2B071161FD00}" type="presParOf" srcId="{DC9A6665-0D0B-46F1-BBC2-872745B3912C}" destId="{A3BD8E78-6E4E-4024-B642-8897BF211D0A}" srcOrd="5" destOrd="0" presId="urn:microsoft.com/office/officeart/2005/8/layout/vList2"/>
    <dgm:cxn modelId="{660A772F-39FE-499F-A14D-69B6EB2F2359}" type="presParOf" srcId="{DC9A6665-0D0B-46F1-BBC2-872745B3912C}" destId="{A2557CBB-0562-46D5-AD57-BA91D32E8DD8}" srcOrd="6" destOrd="0" presId="urn:microsoft.com/office/officeart/2005/8/layout/vList2"/>
    <dgm:cxn modelId="{CC37246A-8334-4BC8-9653-E525D88BE208}" type="presParOf" srcId="{DC9A6665-0D0B-46F1-BBC2-872745B3912C}" destId="{EE49FBD1-7D7F-441F-BD79-4BA625D483CF}" srcOrd="7" destOrd="0" presId="urn:microsoft.com/office/officeart/2005/8/layout/vList2"/>
    <dgm:cxn modelId="{FB39645D-BCB8-480B-82E7-AD7305C80519}" type="presParOf" srcId="{DC9A6665-0D0B-46F1-BBC2-872745B3912C}" destId="{3BE019CE-7E49-461A-B9DC-57C006B20FD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9A6C3CE4-4665-4099-9BD8-95FFA295D18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6CB83CA-E544-4D29-9627-4701783F5B0D}">
      <dgm:prSet/>
      <dgm:spPr/>
      <dgm:t>
        <a:bodyPr/>
        <a:lstStyle/>
        <a:p>
          <a:r>
            <a:rPr lang="en-GB"/>
            <a:t>Diagnosis relies on clinical finding.</a:t>
          </a:r>
          <a:endParaRPr lang="en-US"/>
        </a:p>
      </dgm:t>
    </dgm:pt>
    <dgm:pt modelId="{80BDA024-C9CD-49AC-9EEB-CE3884003F1B}" type="parTrans" cxnId="{2AB55843-57D3-4186-90E9-63F1482F2998}">
      <dgm:prSet/>
      <dgm:spPr/>
      <dgm:t>
        <a:bodyPr/>
        <a:lstStyle/>
        <a:p>
          <a:endParaRPr lang="en-US"/>
        </a:p>
      </dgm:t>
    </dgm:pt>
    <dgm:pt modelId="{CB00E78E-D5A7-4513-A297-F7F19C093462}" type="sibTrans" cxnId="{2AB55843-57D3-4186-90E9-63F1482F2998}">
      <dgm:prSet/>
      <dgm:spPr/>
      <dgm:t>
        <a:bodyPr/>
        <a:lstStyle/>
        <a:p>
          <a:endParaRPr lang="en-US"/>
        </a:p>
      </dgm:t>
    </dgm:pt>
    <dgm:pt modelId="{D967C4C2-8C7B-408A-85CD-1794BA957E46}">
      <dgm:prSet/>
      <dgm:spPr/>
      <dgm:t>
        <a:bodyPr/>
        <a:lstStyle/>
        <a:p>
          <a:r>
            <a:rPr lang="en-GB"/>
            <a:t>Radiological findings (widened ribs and clavicles, osteolytic lesions of the long bones).</a:t>
          </a:r>
          <a:endParaRPr lang="en-US"/>
        </a:p>
      </dgm:t>
    </dgm:pt>
    <dgm:pt modelId="{37CB15D5-016D-4F4E-872D-7FE03EADB8D1}" type="parTrans" cxnId="{455CC584-683C-4DF3-8168-A0B7F5041978}">
      <dgm:prSet/>
      <dgm:spPr/>
      <dgm:t>
        <a:bodyPr/>
        <a:lstStyle/>
        <a:p>
          <a:endParaRPr lang="en-US"/>
        </a:p>
      </dgm:t>
    </dgm:pt>
    <dgm:pt modelId="{0A4A0C48-5BB0-4F0B-B055-BB01BC03C00E}" type="sibTrans" cxnId="{455CC584-683C-4DF3-8168-A0B7F5041978}">
      <dgm:prSet/>
      <dgm:spPr/>
      <dgm:t>
        <a:bodyPr/>
        <a:lstStyle/>
        <a:p>
          <a:endParaRPr lang="en-US"/>
        </a:p>
      </dgm:t>
    </dgm:pt>
    <dgm:pt modelId="{D23EFE22-1B0D-4D09-B9A5-8EA32492D397}">
      <dgm:prSet/>
      <dgm:spPr/>
      <dgm:t>
        <a:bodyPr/>
        <a:lstStyle/>
        <a:p>
          <a:r>
            <a:rPr lang="en-GB"/>
            <a:t>detecting a homozygous or compound heterozygous loss of function mutation in the IL-1RN gene.</a:t>
          </a:r>
          <a:endParaRPr lang="en-US"/>
        </a:p>
      </dgm:t>
    </dgm:pt>
    <dgm:pt modelId="{53F66904-0D39-4166-BE9E-E9BDFF389894}" type="parTrans" cxnId="{CD1ECF77-52CB-4B55-84AC-DE0E520907E7}">
      <dgm:prSet/>
      <dgm:spPr/>
      <dgm:t>
        <a:bodyPr/>
        <a:lstStyle/>
        <a:p>
          <a:endParaRPr lang="en-US"/>
        </a:p>
      </dgm:t>
    </dgm:pt>
    <dgm:pt modelId="{A4EF1241-76CE-4E27-83BF-E0F605D03AF8}" type="sibTrans" cxnId="{CD1ECF77-52CB-4B55-84AC-DE0E520907E7}">
      <dgm:prSet/>
      <dgm:spPr/>
      <dgm:t>
        <a:bodyPr/>
        <a:lstStyle/>
        <a:p>
          <a:endParaRPr lang="en-US"/>
        </a:p>
      </dgm:t>
    </dgm:pt>
    <dgm:pt modelId="{1F1A03AD-54EF-41BD-B892-0050156C2CF1}" type="pres">
      <dgm:prSet presAssocID="{9A6C3CE4-4665-4099-9BD8-95FFA295D183}" presName="linear" presStyleCnt="0">
        <dgm:presLayoutVars>
          <dgm:animLvl val="lvl"/>
          <dgm:resizeHandles val="exact"/>
        </dgm:presLayoutVars>
      </dgm:prSet>
      <dgm:spPr/>
    </dgm:pt>
    <dgm:pt modelId="{67B768EF-2CA9-4533-B1BD-CEBB5DE9FDE6}" type="pres">
      <dgm:prSet presAssocID="{B6CB83CA-E544-4D29-9627-4701783F5B0D}" presName="parentText" presStyleLbl="node1" presStyleIdx="0" presStyleCnt="3">
        <dgm:presLayoutVars>
          <dgm:chMax val="0"/>
          <dgm:bulletEnabled val="1"/>
        </dgm:presLayoutVars>
      </dgm:prSet>
      <dgm:spPr/>
    </dgm:pt>
    <dgm:pt modelId="{70275CA9-3274-42F1-B2E4-D1622410A1A0}" type="pres">
      <dgm:prSet presAssocID="{CB00E78E-D5A7-4513-A297-F7F19C093462}" presName="spacer" presStyleCnt="0"/>
      <dgm:spPr/>
    </dgm:pt>
    <dgm:pt modelId="{973E8823-84E5-4381-87AA-24AEC80CE19F}" type="pres">
      <dgm:prSet presAssocID="{D967C4C2-8C7B-408A-85CD-1794BA957E46}" presName="parentText" presStyleLbl="node1" presStyleIdx="1" presStyleCnt="3">
        <dgm:presLayoutVars>
          <dgm:chMax val="0"/>
          <dgm:bulletEnabled val="1"/>
        </dgm:presLayoutVars>
      </dgm:prSet>
      <dgm:spPr/>
    </dgm:pt>
    <dgm:pt modelId="{8E2B3B77-EC7B-4F65-A816-9E4AEE9B6928}" type="pres">
      <dgm:prSet presAssocID="{0A4A0C48-5BB0-4F0B-B055-BB01BC03C00E}" presName="spacer" presStyleCnt="0"/>
      <dgm:spPr/>
    </dgm:pt>
    <dgm:pt modelId="{3F889222-19F7-44E3-96B1-8A2C90EF7170}" type="pres">
      <dgm:prSet presAssocID="{D23EFE22-1B0D-4D09-B9A5-8EA32492D397}" presName="parentText" presStyleLbl="node1" presStyleIdx="2" presStyleCnt="3">
        <dgm:presLayoutVars>
          <dgm:chMax val="0"/>
          <dgm:bulletEnabled val="1"/>
        </dgm:presLayoutVars>
      </dgm:prSet>
      <dgm:spPr/>
    </dgm:pt>
  </dgm:ptLst>
  <dgm:cxnLst>
    <dgm:cxn modelId="{7CE17B20-19D7-4B03-9336-ED3DE626EEF9}" type="presOf" srcId="{B6CB83CA-E544-4D29-9627-4701783F5B0D}" destId="{67B768EF-2CA9-4533-B1BD-CEBB5DE9FDE6}" srcOrd="0" destOrd="0" presId="urn:microsoft.com/office/officeart/2005/8/layout/vList2"/>
    <dgm:cxn modelId="{8756A761-31A0-41E5-BE00-6AD0580BF066}" type="presOf" srcId="{9A6C3CE4-4665-4099-9BD8-95FFA295D183}" destId="{1F1A03AD-54EF-41BD-B892-0050156C2CF1}" srcOrd="0" destOrd="0" presId="urn:microsoft.com/office/officeart/2005/8/layout/vList2"/>
    <dgm:cxn modelId="{2AB55843-57D3-4186-90E9-63F1482F2998}" srcId="{9A6C3CE4-4665-4099-9BD8-95FFA295D183}" destId="{B6CB83CA-E544-4D29-9627-4701783F5B0D}" srcOrd="0" destOrd="0" parTransId="{80BDA024-C9CD-49AC-9EEB-CE3884003F1B}" sibTransId="{CB00E78E-D5A7-4513-A297-F7F19C093462}"/>
    <dgm:cxn modelId="{CD1ECF77-52CB-4B55-84AC-DE0E520907E7}" srcId="{9A6C3CE4-4665-4099-9BD8-95FFA295D183}" destId="{D23EFE22-1B0D-4D09-B9A5-8EA32492D397}" srcOrd="2" destOrd="0" parTransId="{53F66904-0D39-4166-BE9E-E9BDFF389894}" sibTransId="{A4EF1241-76CE-4E27-83BF-E0F605D03AF8}"/>
    <dgm:cxn modelId="{455CC584-683C-4DF3-8168-A0B7F5041978}" srcId="{9A6C3CE4-4665-4099-9BD8-95FFA295D183}" destId="{D967C4C2-8C7B-408A-85CD-1794BA957E46}" srcOrd="1" destOrd="0" parTransId="{37CB15D5-016D-4F4E-872D-7FE03EADB8D1}" sibTransId="{0A4A0C48-5BB0-4F0B-B055-BB01BC03C00E}"/>
    <dgm:cxn modelId="{B7361F96-C04A-487A-95CD-83F8C7BDDE83}" type="presOf" srcId="{D967C4C2-8C7B-408A-85CD-1794BA957E46}" destId="{973E8823-84E5-4381-87AA-24AEC80CE19F}" srcOrd="0" destOrd="0" presId="urn:microsoft.com/office/officeart/2005/8/layout/vList2"/>
    <dgm:cxn modelId="{0655DB9D-D23D-4023-9693-1C21C551B17B}" type="presOf" srcId="{D23EFE22-1B0D-4D09-B9A5-8EA32492D397}" destId="{3F889222-19F7-44E3-96B1-8A2C90EF7170}" srcOrd="0" destOrd="0" presId="urn:microsoft.com/office/officeart/2005/8/layout/vList2"/>
    <dgm:cxn modelId="{DBE64C89-ED6E-4198-8996-EDE8C7F160EF}" type="presParOf" srcId="{1F1A03AD-54EF-41BD-B892-0050156C2CF1}" destId="{67B768EF-2CA9-4533-B1BD-CEBB5DE9FDE6}" srcOrd="0" destOrd="0" presId="urn:microsoft.com/office/officeart/2005/8/layout/vList2"/>
    <dgm:cxn modelId="{C7CEE94A-672F-4EEF-ABB0-2338046AECCA}" type="presParOf" srcId="{1F1A03AD-54EF-41BD-B892-0050156C2CF1}" destId="{70275CA9-3274-42F1-B2E4-D1622410A1A0}" srcOrd="1" destOrd="0" presId="urn:microsoft.com/office/officeart/2005/8/layout/vList2"/>
    <dgm:cxn modelId="{7A9D9835-55A4-42B8-9BFF-7F172F9CC68E}" type="presParOf" srcId="{1F1A03AD-54EF-41BD-B892-0050156C2CF1}" destId="{973E8823-84E5-4381-87AA-24AEC80CE19F}" srcOrd="2" destOrd="0" presId="urn:microsoft.com/office/officeart/2005/8/layout/vList2"/>
    <dgm:cxn modelId="{24D9744A-CFD3-439F-9230-E9A497C0C721}" type="presParOf" srcId="{1F1A03AD-54EF-41BD-B892-0050156C2CF1}" destId="{8E2B3B77-EC7B-4F65-A816-9E4AEE9B6928}" srcOrd="3" destOrd="0" presId="urn:microsoft.com/office/officeart/2005/8/layout/vList2"/>
    <dgm:cxn modelId="{4C054F5C-B391-4C1F-80A2-AC658C466B89}" type="presParOf" srcId="{1F1A03AD-54EF-41BD-B892-0050156C2CF1}" destId="{3F889222-19F7-44E3-96B1-8A2C90EF717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BE4DEDAF-BC7D-4F75-BA44-783E80231B0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93BBCC2-38D8-4DFB-A31E-DEDCE82217F2}">
      <dgm:prSet/>
      <dgm:spPr/>
      <dgm:t>
        <a:bodyPr/>
        <a:lstStyle/>
        <a:p>
          <a:r>
            <a:rPr lang="en-GB"/>
            <a:t>Anakinra </a:t>
          </a:r>
          <a:endParaRPr lang="en-US"/>
        </a:p>
      </dgm:t>
    </dgm:pt>
    <dgm:pt modelId="{CD459526-B867-466B-A36C-4CDED6811822}" type="parTrans" cxnId="{CBD32C1E-19CE-4808-BBD5-C3856BCE2FD2}">
      <dgm:prSet/>
      <dgm:spPr/>
      <dgm:t>
        <a:bodyPr/>
        <a:lstStyle/>
        <a:p>
          <a:endParaRPr lang="en-US"/>
        </a:p>
      </dgm:t>
    </dgm:pt>
    <dgm:pt modelId="{98D69568-38BF-45E1-A6C3-698D63DB2E57}" type="sibTrans" cxnId="{CBD32C1E-19CE-4808-BBD5-C3856BCE2FD2}">
      <dgm:prSet/>
      <dgm:spPr/>
      <dgm:t>
        <a:bodyPr/>
        <a:lstStyle/>
        <a:p>
          <a:endParaRPr lang="en-US"/>
        </a:p>
      </dgm:t>
    </dgm:pt>
    <dgm:pt modelId="{8366269D-290E-4ED6-9AA5-7A018C10E12F}">
      <dgm:prSet/>
      <dgm:spPr/>
      <dgm:t>
        <a:bodyPr/>
        <a:lstStyle/>
        <a:p>
          <a:r>
            <a:rPr lang="en-GB"/>
            <a:t>Anti-TNF</a:t>
          </a:r>
          <a:endParaRPr lang="en-US"/>
        </a:p>
      </dgm:t>
    </dgm:pt>
    <dgm:pt modelId="{83F638D6-3B85-4724-8886-691758D79F9D}" type="parTrans" cxnId="{82FCAC82-21A5-4C4A-ACB8-C9282C14AAC7}">
      <dgm:prSet/>
      <dgm:spPr/>
      <dgm:t>
        <a:bodyPr/>
        <a:lstStyle/>
        <a:p>
          <a:endParaRPr lang="en-US"/>
        </a:p>
      </dgm:t>
    </dgm:pt>
    <dgm:pt modelId="{B3CAAB1D-43D3-4EF2-9EED-3CA4375D4ABB}" type="sibTrans" cxnId="{82FCAC82-21A5-4C4A-ACB8-C9282C14AAC7}">
      <dgm:prSet/>
      <dgm:spPr/>
      <dgm:t>
        <a:bodyPr/>
        <a:lstStyle/>
        <a:p>
          <a:endParaRPr lang="en-US"/>
        </a:p>
      </dgm:t>
    </dgm:pt>
    <dgm:pt modelId="{8FA16130-DEFE-4292-9AF5-85A4FEFEF544}" type="pres">
      <dgm:prSet presAssocID="{BE4DEDAF-BC7D-4F75-BA44-783E80231B09}" presName="linear" presStyleCnt="0">
        <dgm:presLayoutVars>
          <dgm:animLvl val="lvl"/>
          <dgm:resizeHandles val="exact"/>
        </dgm:presLayoutVars>
      </dgm:prSet>
      <dgm:spPr/>
    </dgm:pt>
    <dgm:pt modelId="{EF2CC6A4-1596-4005-868D-D76E0B39116E}" type="pres">
      <dgm:prSet presAssocID="{693BBCC2-38D8-4DFB-A31E-DEDCE82217F2}" presName="parentText" presStyleLbl="node1" presStyleIdx="0" presStyleCnt="2">
        <dgm:presLayoutVars>
          <dgm:chMax val="0"/>
          <dgm:bulletEnabled val="1"/>
        </dgm:presLayoutVars>
      </dgm:prSet>
      <dgm:spPr/>
    </dgm:pt>
    <dgm:pt modelId="{93E872FB-E800-498C-B4FF-75E65B35636B}" type="pres">
      <dgm:prSet presAssocID="{98D69568-38BF-45E1-A6C3-698D63DB2E57}" presName="spacer" presStyleCnt="0"/>
      <dgm:spPr/>
    </dgm:pt>
    <dgm:pt modelId="{BC247DF6-DFDF-4473-AB41-EEF56A5E922B}" type="pres">
      <dgm:prSet presAssocID="{8366269D-290E-4ED6-9AA5-7A018C10E12F}" presName="parentText" presStyleLbl="node1" presStyleIdx="1" presStyleCnt="2">
        <dgm:presLayoutVars>
          <dgm:chMax val="0"/>
          <dgm:bulletEnabled val="1"/>
        </dgm:presLayoutVars>
      </dgm:prSet>
      <dgm:spPr/>
    </dgm:pt>
  </dgm:ptLst>
  <dgm:cxnLst>
    <dgm:cxn modelId="{CBD32C1E-19CE-4808-BBD5-C3856BCE2FD2}" srcId="{BE4DEDAF-BC7D-4F75-BA44-783E80231B09}" destId="{693BBCC2-38D8-4DFB-A31E-DEDCE82217F2}" srcOrd="0" destOrd="0" parTransId="{CD459526-B867-466B-A36C-4CDED6811822}" sibTransId="{98D69568-38BF-45E1-A6C3-698D63DB2E57}"/>
    <dgm:cxn modelId="{88C4782C-571C-4B52-9F3A-19D96C311FA8}" type="presOf" srcId="{693BBCC2-38D8-4DFB-A31E-DEDCE82217F2}" destId="{EF2CC6A4-1596-4005-868D-D76E0B39116E}" srcOrd="0" destOrd="0" presId="urn:microsoft.com/office/officeart/2005/8/layout/vList2"/>
    <dgm:cxn modelId="{73C6CB56-071A-4C31-B0DE-4C831A9A2FB3}" type="presOf" srcId="{BE4DEDAF-BC7D-4F75-BA44-783E80231B09}" destId="{8FA16130-DEFE-4292-9AF5-85A4FEFEF544}" srcOrd="0" destOrd="0" presId="urn:microsoft.com/office/officeart/2005/8/layout/vList2"/>
    <dgm:cxn modelId="{82FCAC82-21A5-4C4A-ACB8-C9282C14AAC7}" srcId="{BE4DEDAF-BC7D-4F75-BA44-783E80231B09}" destId="{8366269D-290E-4ED6-9AA5-7A018C10E12F}" srcOrd="1" destOrd="0" parTransId="{83F638D6-3B85-4724-8886-691758D79F9D}" sibTransId="{B3CAAB1D-43D3-4EF2-9EED-3CA4375D4ABB}"/>
    <dgm:cxn modelId="{B98B48D6-2A84-46CC-8765-8B4D75AD5B70}" type="presOf" srcId="{8366269D-290E-4ED6-9AA5-7A018C10E12F}" destId="{BC247DF6-DFDF-4473-AB41-EEF56A5E922B}" srcOrd="0" destOrd="0" presId="urn:microsoft.com/office/officeart/2005/8/layout/vList2"/>
    <dgm:cxn modelId="{BF1B8EE9-44A6-4BB6-B73A-1157ED0C2A54}" type="presParOf" srcId="{8FA16130-DEFE-4292-9AF5-85A4FEFEF544}" destId="{EF2CC6A4-1596-4005-868D-D76E0B39116E}" srcOrd="0" destOrd="0" presId="urn:microsoft.com/office/officeart/2005/8/layout/vList2"/>
    <dgm:cxn modelId="{12D1A73C-C417-4235-B546-FA3159A6AD46}" type="presParOf" srcId="{8FA16130-DEFE-4292-9AF5-85A4FEFEF544}" destId="{93E872FB-E800-498C-B4FF-75E65B35636B}" srcOrd="1" destOrd="0" presId="urn:microsoft.com/office/officeart/2005/8/layout/vList2"/>
    <dgm:cxn modelId="{CFFD5C2B-A666-44DB-ACF1-307B3496DEAA}" type="presParOf" srcId="{8FA16130-DEFE-4292-9AF5-85A4FEFEF544}" destId="{BC247DF6-DFDF-4473-AB41-EEF56A5E922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5E338687-A9F8-4DA5-B38B-BC429B56776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06B5C35-2030-4213-977C-1507B738D540}">
      <dgm:prSet/>
      <dgm:spPr/>
      <dgm:t>
        <a:bodyPr/>
        <a:lstStyle/>
        <a:p>
          <a:r>
            <a:rPr lang="en-GB" baseline="0"/>
            <a:t>Severe early-onset pustular psoriasis.</a:t>
          </a:r>
          <a:endParaRPr lang="en-US"/>
        </a:p>
      </dgm:t>
    </dgm:pt>
    <dgm:pt modelId="{4A3F930F-DC93-4BB7-A167-E39FA6087D26}" type="parTrans" cxnId="{F7C9DE28-4CC7-4FE3-A1BB-33A2EE0466C3}">
      <dgm:prSet/>
      <dgm:spPr/>
      <dgm:t>
        <a:bodyPr/>
        <a:lstStyle/>
        <a:p>
          <a:endParaRPr lang="en-US"/>
        </a:p>
      </dgm:t>
    </dgm:pt>
    <dgm:pt modelId="{E9107553-B60F-4AF1-86F2-A45631397022}" type="sibTrans" cxnId="{F7C9DE28-4CC7-4FE3-A1BB-33A2EE0466C3}">
      <dgm:prSet/>
      <dgm:spPr/>
      <dgm:t>
        <a:bodyPr/>
        <a:lstStyle/>
        <a:p>
          <a:endParaRPr lang="en-US"/>
        </a:p>
      </dgm:t>
    </dgm:pt>
    <dgm:pt modelId="{9E969283-7EDD-43B7-8D20-B07C84EFFEAA}">
      <dgm:prSet/>
      <dgm:spPr/>
      <dgm:t>
        <a:bodyPr/>
        <a:lstStyle/>
        <a:p>
          <a:r>
            <a:rPr lang="en-GB" baseline="0"/>
            <a:t>homozygous or compound heterozygous mutations in the gene encoding IL-36 receptor antagonist, IL36RN.</a:t>
          </a:r>
          <a:endParaRPr lang="en-US"/>
        </a:p>
      </dgm:t>
    </dgm:pt>
    <dgm:pt modelId="{6C8B9144-589D-486F-88E3-42AA71D295F1}" type="parTrans" cxnId="{6A334BAC-BF57-48E3-B6AD-5D5AA683A3B7}">
      <dgm:prSet/>
      <dgm:spPr/>
      <dgm:t>
        <a:bodyPr/>
        <a:lstStyle/>
        <a:p>
          <a:endParaRPr lang="en-US"/>
        </a:p>
      </dgm:t>
    </dgm:pt>
    <dgm:pt modelId="{1463D69B-459F-4DBD-8C0D-2A28BD950D87}" type="sibTrans" cxnId="{6A334BAC-BF57-48E3-B6AD-5D5AA683A3B7}">
      <dgm:prSet/>
      <dgm:spPr/>
      <dgm:t>
        <a:bodyPr/>
        <a:lstStyle/>
        <a:p>
          <a:endParaRPr lang="en-US"/>
        </a:p>
      </dgm:t>
    </dgm:pt>
    <dgm:pt modelId="{9C59A9C8-4339-40C5-8AF7-567EBD39FC3D}" type="pres">
      <dgm:prSet presAssocID="{5E338687-A9F8-4DA5-B38B-BC429B56776E}" presName="linear" presStyleCnt="0">
        <dgm:presLayoutVars>
          <dgm:animLvl val="lvl"/>
          <dgm:resizeHandles val="exact"/>
        </dgm:presLayoutVars>
      </dgm:prSet>
      <dgm:spPr/>
    </dgm:pt>
    <dgm:pt modelId="{C352F1D6-F27E-46D7-BCA4-B971C93070A6}" type="pres">
      <dgm:prSet presAssocID="{206B5C35-2030-4213-977C-1507B738D540}" presName="parentText" presStyleLbl="node1" presStyleIdx="0" presStyleCnt="2">
        <dgm:presLayoutVars>
          <dgm:chMax val="0"/>
          <dgm:bulletEnabled val="1"/>
        </dgm:presLayoutVars>
      </dgm:prSet>
      <dgm:spPr/>
    </dgm:pt>
    <dgm:pt modelId="{91488391-2478-4A80-9AD5-3090C98B1EE9}" type="pres">
      <dgm:prSet presAssocID="{E9107553-B60F-4AF1-86F2-A45631397022}" presName="spacer" presStyleCnt="0"/>
      <dgm:spPr/>
    </dgm:pt>
    <dgm:pt modelId="{4F20EAE2-93F4-4856-A6F4-F93794CCE101}" type="pres">
      <dgm:prSet presAssocID="{9E969283-7EDD-43B7-8D20-B07C84EFFEAA}" presName="parentText" presStyleLbl="node1" presStyleIdx="1" presStyleCnt="2">
        <dgm:presLayoutVars>
          <dgm:chMax val="0"/>
          <dgm:bulletEnabled val="1"/>
        </dgm:presLayoutVars>
      </dgm:prSet>
      <dgm:spPr/>
    </dgm:pt>
  </dgm:ptLst>
  <dgm:cxnLst>
    <dgm:cxn modelId="{F7C9DE28-4CC7-4FE3-A1BB-33A2EE0466C3}" srcId="{5E338687-A9F8-4DA5-B38B-BC429B56776E}" destId="{206B5C35-2030-4213-977C-1507B738D540}" srcOrd="0" destOrd="0" parTransId="{4A3F930F-DC93-4BB7-A167-E39FA6087D26}" sibTransId="{E9107553-B60F-4AF1-86F2-A45631397022}"/>
    <dgm:cxn modelId="{79A2FD38-EB34-49AC-A94E-388E456E7BBD}" type="presOf" srcId="{5E338687-A9F8-4DA5-B38B-BC429B56776E}" destId="{9C59A9C8-4339-40C5-8AF7-567EBD39FC3D}" srcOrd="0" destOrd="0" presId="urn:microsoft.com/office/officeart/2005/8/layout/vList2"/>
    <dgm:cxn modelId="{DA7B8E74-EDFB-4F7A-88E6-959DA363D580}" type="presOf" srcId="{9E969283-7EDD-43B7-8D20-B07C84EFFEAA}" destId="{4F20EAE2-93F4-4856-A6F4-F93794CCE101}" srcOrd="0" destOrd="0" presId="urn:microsoft.com/office/officeart/2005/8/layout/vList2"/>
    <dgm:cxn modelId="{6A334BAC-BF57-48E3-B6AD-5D5AA683A3B7}" srcId="{5E338687-A9F8-4DA5-B38B-BC429B56776E}" destId="{9E969283-7EDD-43B7-8D20-B07C84EFFEAA}" srcOrd="1" destOrd="0" parTransId="{6C8B9144-589D-486F-88E3-42AA71D295F1}" sibTransId="{1463D69B-459F-4DBD-8C0D-2A28BD950D87}"/>
    <dgm:cxn modelId="{9331F6EA-6AF1-4FD9-A3A1-1914BDABC102}" type="presOf" srcId="{206B5C35-2030-4213-977C-1507B738D540}" destId="{C352F1D6-F27E-46D7-BCA4-B971C93070A6}" srcOrd="0" destOrd="0" presId="urn:microsoft.com/office/officeart/2005/8/layout/vList2"/>
    <dgm:cxn modelId="{DF81A61A-F549-422C-951B-584E836CC915}" type="presParOf" srcId="{9C59A9C8-4339-40C5-8AF7-567EBD39FC3D}" destId="{C352F1D6-F27E-46D7-BCA4-B971C93070A6}" srcOrd="0" destOrd="0" presId="urn:microsoft.com/office/officeart/2005/8/layout/vList2"/>
    <dgm:cxn modelId="{C9D67979-B0CA-4F3F-9E49-D6526FCF5705}" type="presParOf" srcId="{9C59A9C8-4339-40C5-8AF7-567EBD39FC3D}" destId="{91488391-2478-4A80-9AD5-3090C98B1EE9}" srcOrd="1" destOrd="0" presId="urn:microsoft.com/office/officeart/2005/8/layout/vList2"/>
    <dgm:cxn modelId="{B0CBC1A7-864B-4083-95A1-D3E82BD447C9}" type="presParOf" srcId="{9C59A9C8-4339-40C5-8AF7-567EBD39FC3D}" destId="{4F20EAE2-93F4-4856-A6F4-F93794CCE10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7AC6C533-F089-45E8-8412-770A4302FD2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4BF4297-42DF-4B59-8639-48354EE6FCF6}">
      <dgm:prSet/>
      <dgm:spPr/>
      <dgm:t>
        <a:bodyPr/>
        <a:lstStyle/>
        <a:p>
          <a:r>
            <a:rPr lang="en-GB"/>
            <a:t>Rare autosomal dominantpustular autoinflammatory disorder affecting principally the skin and joints.</a:t>
          </a:r>
          <a:endParaRPr lang="en-US"/>
        </a:p>
      </dgm:t>
    </dgm:pt>
    <dgm:pt modelId="{D76F3850-D85B-4FA2-BFDE-D9A35964B320}" type="parTrans" cxnId="{DB1C0AB2-F3C3-4C9D-B022-4D648B9B08A3}">
      <dgm:prSet/>
      <dgm:spPr/>
      <dgm:t>
        <a:bodyPr/>
        <a:lstStyle/>
        <a:p>
          <a:endParaRPr lang="en-US"/>
        </a:p>
      </dgm:t>
    </dgm:pt>
    <dgm:pt modelId="{9F3076FA-7EAD-4B3E-AE1D-83821CDBC7D5}" type="sibTrans" cxnId="{DB1C0AB2-F3C3-4C9D-B022-4D648B9B08A3}">
      <dgm:prSet/>
      <dgm:spPr/>
      <dgm:t>
        <a:bodyPr/>
        <a:lstStyle/>
        <a:p>
          <a:endParaRPr lang="en-US"/>
        </a:p>
      </dgm:t>
    </dgm:pt>
    <dgm:pt modelId="{C71E36BD-4BA8-4B86-BFCD-9443FAEC1052}">
      <dgm:prSet/>
      <dgm:spPr/>
      <dgm:t>
        <a:bodyPr/>
        <a:lstStyle/>
        <a:p>
          <a:r>
            <a:rPr lang="en-GB"/>
            <a:t>Mutations in the PSTPIP1 gene.</a:t>
          </a:r>
          <a:endParaRPr lang="en-US"/>
        </a:p>
      </dgm:t>
    </dgm:pt>
    <dgm:pt modelId="{51B89519-D3B3-4D04-8CBA-20A185532EA4}" type="parTrans" cxnId="{00442A9B-9EFA-4519-AE60-D40649BC55B1}">
      <dgm:prSet/>
      <dgm:spPr/>
      <dgm:t>
        <a:bodyPr/>
        <a:lstStyle/>
        <a:p>
          <a:endParaRPr lang="en-US"/>
        </a:p>
      </dgm:t>
    </dgm:pt>
    <dgm:pt modelId="{B0074BF6-441E-458C-A7B1-865C4694BE02}" type="sibTrans" cxnId="{00442A9B-9EFA-4519-AE60-D40649BC55B1}">
      <dgm:prSet/>
      <dgm:spPr/>
      <dgm:t>
        <a:bodyPr/>
        <a:lstStyle/>
        <a:p>
          <a:endParaRPr lang="en-US"/>
        </a:p>
      </dgm:t>
    </dgm:pt>
    <dgm:pt modelId="{0DB98077-819D-4E81-AA34-C47D302D43DA}">
      <dgm:prSet/>
      <dgm:spPr/>
      <dgm:t>
        <a:bodyPr/>
        <a:lstStyle/>
        <a:p>
          <a:r>
            <a:rPr lang="en-GB"/>
            <a:t>The PSTPIP1 gene encoded protein binds to pyrin and exerts a dominant negative effect on its activity.</a:t>
          </a:r>
          <a:endParaRPr lang="en-US"/>
        </a:p>
      </dgm:t>
    </dgm:pt>
    <dgm:pt modelId="{0B59FA54-CEE7-451F-B60A-6ADBB96293FF}" type="parTrans" cxnId="{6ADAA5FC-363E-4A27-BE6B-81D2C2A6649B}">
      <dgm:prSet/>
      <dgm:spPr/>
      <dgm:t>
        <a:bodyPr/>
        <a:lstStyle/>
        <a:p>
          <a:endParaRPr lang="en-US"/>
        </a:p>
      </dgm:t>
    </dgm:pt>
    <dgm:pt modelId="{9B427AB3-B704-44E0-8C09-249F3D17FECB}" type="sibTrans" cxnId="{6ADAA5FC-363E-4A27-BE6B-81D2C2A6649B}">
      <dgm:prSet/>
      <dgm:spPr/>
      <dgm:t>
        <a:bodyPr/>
        <a:lstStyle/>
        <a:p>
          <a:endParaRPr lang="en-US"/>
        </a:p>
      </dgm:t>
    </dgm:pt>
    <dgm:pt modelId="{EE676B08-8B8C-4C93-9190-C17E17FA7FAD}" type="pres">
      <dgm:prSet presAssocID="{7AC6C533-F089-45E8-8412-770A4302FD29}" presName="linear" presStyleCnt="0">
        <dgm:presLayoutVars>
          <dgm:animLvl val="lvl"/>
          <dgm:resizeHandles val="exact"/>
        </dgm:presLayoutVars>
      </dgm:prSet>
      <dgm:spPr/>
    </dgm:pt>
    <dgm:pt modelId="{F2D00B13-69DF-435D-82D2-CE763C17DB73}" type="pres">
      <dgm:prSet presAssocID="{B4BF4297-42DF-4B59-8639-48354EE6FCF6}" presName="parentText" presStyleLbl="node1" presStyleIdx="0" presStyleCnt="3">
        <dgm:presLayoutVars>
          <dgm:chMax val="0"/>
          <dgm:bulletEnabled val="1"/>
        </dgm:presLayoutVars>
      </dgm:prSet>
      <dgm:spPr/>
    </dgm:pt>
    <dgm:pt modelId="{48412EFE-EF94-47AA-B54D-B85F60925986}" type="pres">
      <dgm:prSet presAssocID="{9F3076FA-7EAD-4B3E-AE1D-83821CDBC7D5}" presName="spacer" presStyleCnt="0"/>
      <dgm:spPr/>
    </dgm:pt>
    <dgm:pt modelId="{92E4B41E-501B-420D-B7C7-38B97FD0323D}" type="pres">
      <dgm:prSet presAssocID="{C71E36BD-4BA8-4B86-BFCD-9443FAEC1052}" presName="parentText" presStyleLbl="node1" presStyleIdx="1" presStyleCnt="3">
        <dgm:presLayoutVars>
          <dgm:chMax val="0"/>
          <dgm:bulletEnabled val="1"/>
        </dgm:presLayoutVars>
      </dgm:prSet>
      <dgm:spPr/>
    </dgm:pt>
    <dgm:pt modelId="{7B840A03-94BD-495F-87C9-927FE1F869FA}" type="pres">
      <dgm:prSet presAssocID="{B0074BF6-441E-458C-A7B1-865C4694BE02}" presName="spacer" presStyleCnt="0"/>
      <dgm:spPr/>
    </dgm:pt>
    <dgm:pt modelId="{F68D40D1-3743-4F91-92A2-5D1C40969473}" type="pres">
      <dgm:prSet presAssocID="{0DB98077-819D-4E81-AA34-C47D302D43DA}" presName="parentText" presStyleLbl="node1" presStyleIdx="2" presStyleCnt="3">
        <dgm:presLayoutVars>
          <dgm:chMax val="0"/>
          <dgm:bulletEnabled val="1"/>
        </dgm:presLayoutVars>
      </dgm:prSet>
      <dgm:spPr/>
    </dgm:pt>
  </dgm:ptLst>
  <dgm:cxnLst>
    <dgm:cxn modelId="{84F47142-654A-4222-9405-A828E459F745}" type="presOf" srcId="{C71E36BD-4BA8-4B86-BFCD-9443FAEC1052}" destId="{92E4B41E-501B-420D-B7C7-38B97FD0323D}" srcOrd="0" destOrd="0" presId="urn:microsoft.com/office/officeart/2005/8/layout/vList2"/>
    <dgm:cxn modelId="{00442A9B-9EFA-4519-AE60-D40649BC55B1}" srcId="{7AC6C533-F089-45E8-8412-770A4302FD29}" destId="{C71E36BD-4BA8-4B86-BFCD-9443FAEC1052}" srcOrd="1" destOrd="0" parTransId="{51B89519-D3B3-4D04-8CBA-20A185532EA4}" sibTransId="{B0074BF6-441E-458C-A7B1-865C4694BE02}"/>
    <dgm:cxn modelId="{DB1C0AB2-F3C3-4C9D-B022-4D648B9B08A3}" srcId="{7AC6C533-F089-45E8-8412-770A4302FD29}" destId="{B4BF4297-42DF-4B59-8639-48354EE6FCF6}" srcOrd="0" destOrd="0" parTransId="{D76F3850-D85B-4FA2-BFDE-D9A35964B320}" sibTransId="{9F3076FA-7EAD-4B3E-AE1D-83821CDBC7D5}"/>
    <dgm:cxn modelId="{A42345B3-8DA9-4F1F-A724-FD6A03014012}" type="presOf" srcId="{0DB98077-819D-4E81-AA34-C47D302D43DA}" destId="{F68D40D1-3743-4F91-92A2-5D1C40969473}" srcOrd="0" destOrd="0" presId="urn:microsoft.com/office/officeart/2005/8/layout/vList2"/>
    <dgm:cxn modelId="{EA00D2BF-69A1-4A76-80CF-C193BE24BB57}" type="presOf" srcId="{7AC6C533-F089-45E8-8412-770A4302FD29}" destId="{EE676B08-8B8C-4C93-9190-C17E17FA7FAD}" srcOrd="0" destOrd="0" presId="urn:microsoft.com/office/officeart/2005/8/layout/vList2"/>
    <dgm:cxn modelId="{E7C619F6-D5E1-46A2-930A-CC860D45E724}" type="presOf" srcId="{B4BF4297-42DF-4B59-8639-48354EE6FCF6}" destId="{F2D00B13-69DF-435D-82D2-CE763C17DB73}" srcOrd="0" destOrd="0" presId="urn:microsoft.com/office/officeart/2005/8/layout/vList2"/>
    <dgm:cxn modelId="{6ADAA5FC-363E-4A27-BE6B-81D2C2A6649B}" srcId="{7AC6C533-F089-45E8-8412-770A4302FD29}" destId="{0DB98077-819D-4E81-AA34-C47D302D43DA}" srcOrd="2" destOrd="0" parTransId="{0B59FA54-CEE7-451F-B60A-6ADBB96293FF}" sibTransId="{9B427AB3-B704-44E0-8C09-249F3D17FECB}"/>
    <dgm:cxn modelId="{CC733E23-A6B6-4D83-A3AD-D803373EADE1}" type="presParOf" srcId="{EE676B08-8B8C-4C93-9190-C17E17FA7FAD}" destId="{F2D00B13-69DF-435D-82D2-CE763C17DB73}" srcOrd="0" destOrd="0" presId="urn:microsoft.com/office/officeart/2005/8/layout/vList2"/>
    <dgm:cxn modelId="{B0C0E741-7045-4706-8128-B02E8837CDD8}" type="presParOf" srcId="{EE676B08-8B8C-4C93-9190-C17E17FA7FAD}" destId="{48412EFE-EF94-47AA-B54D-B85F60925986}" srcOrd="1" destOrd="0" presId="urn:microsoft.com/office/officeart/2005/8/layout/vList2"/>
    <dgm:cxn modelId="{0BFB047B-E24B-4154-A2E5-1704A7CA3CDC}" type="presParOf" srcId="{EE676B08-8B8C-4C93-9190-C17E17FA7FAD}" destId="{92E4B41E-501B-420D-B7C7-38B97FD0323D}" srcOrd="2" destOrd="0" presId="urn:microsoft.com/office/officeart/2005/8/layout/vList2"/>
    <dgm:cxn modelId="{A5ECFC98-B51D-493E-8E49-8E40A015D75B}" type="presParOf" srcId="{EE676B08-8B8C-4C93-9190-C17E17FA7FAD}" destId="{7B840A03-94BD-495F-87C9-927FE1F869FA}" srcOrd="3" destOrd="0" presId="urn:microsoft.com/office/officeart/2005/8/layout/vList2"/>
    <dgm:cxn modelId="{9A5FB13E-FAC0-4ACB-B55C-3CC6FA6A4BEA}" type="presParOf" srcId="{EE676B08-8B8C-4C93-9190-C17E17FA7FAD}" destId="{F68D40D1-3743-4F91-92A2-5D1C4096947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8658F56D-12CE-4BA5-8D04-6CD662A444AD}"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5CD172F4-7355-4800-8586-B1370A1F51C5}">
      <dgm:prSet/>
      <dgm:spPr/>
      <dgm:t>
        <a:bodyPr/>
        <a:lstStyle/>
        <a:p>
          <a:r>
            <a:rPr lang="en-GB"/>
            <a:t>PASH (Pyoderma gangrenosum, Acne, Hidradenitis Suppurativa) </a:t>
          </a:r>
          <a:endParaRPr lang="en-US"/>
        </a:p>
      </dgm:t>
    </dgm:pt>
    <dgm:pt modelId="{8800FCF8-868B-4576-B3B8-53BA001F8F3B}" type="parTrans" cxnId="{866B398A-CA05-452F-8A40-241B7B339760}">
      <dgm:prSet/>
      <dgm:spPr/>
      <dgm:t>
        <a:bodyPr/>
        <a:lstStyle/>
        <a:p>
          <a:endParaRPr lang="en-US"/>
        </a:p>
      </dgm:t>
    </dgm:pt>
    <dgm:pt modelId="{E1B45205-8E87-496E-91B0-BC0785ACDB76}" type="sibTrans" cxnId="{866B398A-CA05-452F-8A40-241B7B339760}">
      <dgm:prSet/>
      <dgm:spPr/>
      <dgm:t>
        <a:bodyPr/>
        <a:lstStyle/>
        <a:p>
          <a:endParaRPr lang="en-US"/>
        </a:p>
      </dgm:t>
    </dgm:pt>
    <dgm:pt modelId="{C5E2824A-44DF-4155-B177-BAE79A6C3212}">
      <dgm:prSet/>
      <dgm:spPr/>
      <dgm:t>
        <a:bodyPr/>
        <a:lstStyle/>
        <a:p>
          <a:r>
            <a:rPr lang="en-GB"/>
            <a:t>PAPASH (PASH with pyogenic arthritis)</a:t>
          </a:r>
          <a:endParaRPr lang="en-US"/>
        </a:p>
      </dgm:t>
    </dgm:pt>
    <dgm:pt modelId="{E76AA296-BF2F-4F19-9847-AA6F56EFDF2D}" type="parTrans" cxnId="{A95562E6-642D-4D86-A064-42AD4CFAF285}">
      <dgm:prSet/>
      <dgm:spPr/>
      <dgm:t>
        <a:bodyPr/>
        <a:lstStyle/>
        <a:p>
          <a:endParaRPr lang="en-US"/>
        </a:p>
      </dgm:t>
    </dgm:pt>
    <dgm:pt modelId="{078A420A-0B0A-42A3-A2B1-7784B00AC63A}" type="sibTrans" cxnId="{A95562E6-642D-4D86-A064-42AD4CFAF285}">
      <dgm:prSet/>
      <dgm:spPr/>
      <dgm:t>
        <a:bodyPr/>
        <a:lstStyle/>
        <a:p>
          <a:endParaRPr lang="en-US"/>
        </a:p>
      </dgm:t>
    </dgm:pt>
    <dgm:pt modelId="{42934C4D-280A-45ED-948E-8788266598B7}">
      <dgm:prSet/>
      <dgm:spPr/>
      <dgm:t>
        <a:bodyPr/>
        <a:lstStyle/>
        <a:p>
          <a:r>
            <a:rPr lang="en-GB"/>
            <a:t>PsAPASH (PASH with psoriatic arthritis)</a:t>
          </a:r>
          <a:endParaRPr lang="en-US"/>
        </a:p>
      </dgm:t>
    </dgm:pt>
    <dgm:pt modelId="{79BC339A-031A-46C6-95B5-0D96C20C5697}" type="parTrans" cxnId="{F48637FD-24AB-45EE-98E4-0879E56248BC}">
      <dgm:prSet/>
      <dgm:spPr/>
      <dgm:t>
        <a:bodyPr/>
        <a:lstStyle/>
        <a:p>
          <a:endParaRPr lang="en-US"/>
        </a:p>
      </dgm:t>
    </dgm:pt>
    <dgm:pt modelId="{53F228B5-A803-4DAC-BAFB-B553C0390165}" type="sibTrans" cxnId="{F48637FD-24AB-45EE-98E4-0879E56248BC}">
      <dgm:prSet/>
      <dgm:spPr/>
      <dgm:t>
        <a:bodyPr/>
        <a:lstStyle/>
        <a:p>
          <a:endParaRPr lang="en-US"/>
        </a:p>
      </dgm:t>
    </dgm:pt>
    <dgm:pt modelId="{ECE0D55E-B921-4A1D-88DF-90C8F976B91B}">
      <dgm:prSet/>
      <dgm:spPr/>
      <dgm:t>
        <a:bodyPr/>
        <a:lstStyle/>
        <a:p>
          <a:r>
            <a:rPr lang="en-GB"/>
            <a:t>PASS (PG, acne, seronegative spondyloarthritis with or without hidradenitis suppurativa) </a:t>
          </a:r>
          <a:endParaRPr lang="en-US"/>
        </a:p>
      </dgm:t>
    </dgm:pt>
    <dgm:pt modelId="{AF0E8174-4E62-4DCF-8FF3-5A2E00C6917A}" type="parTrans" cxnId="{09CE6605-8811-4A57-B166-6A1A0A52C782}">
      <dgm:prSet/>
      <dgm:spPr/>
      <dgm:t>
        <a:bodyPr/>
        <a:lstStyle/>
        <a:p>
          <a:endParaRPr lang="en-US"/>
        </a:p>
      </dgm:t>
    </dgm:pt>
    <dgm:pt modelId="{7F30AD7F-24DC-4B1C-B6B7-31BC94CF3955}" type="sibTrans" cxnId="{09CE6605-8811-4A57-B166-6A1A0A52C782}">
      <dgm:prSet/>
      <dgm:spPr/>
      <dgm:t>
        <a:bodyPr/>
        <a:lstStyle/>
        <a:p>
          <a:endParaRPr lang="en-US"/>
        </a:p>
      </dgm:t>
    </dgm:pt>
    <dgm:pt modelId="{3E472731-2400-49D5-9985-A2311C76C2E3}">
      <dgm:prSet/>
      <dgm:spPr/>
      <dgm:t>
        <a:bodyPr/>
        <a:lstStyle/>
        <a:p>
          <a:r>
            <a:rPr lang="en-GB"/>
            <a:t>PAC (PG, acne, ulcerative colitis)</a:t>
          </a:r>
          <a:endParaRPr lang="en-US"/>
        </a:p>
      </dgm:t>
    </dgm:pt>
    <dgm:pt modelId="{AB255338-86F5-426B-90FA-626D88DE16D6}" type="parTrans" cxnId="{A578CD45-E4EA-44CE-A425-F4BDEFF42B9B}">
      <dgm:prSet/>
      <dgm:spPr/>
      <dgm:t>
        <a:bodyPr/>
        <a:lstStyle/>
        <a:p>
          <a:endParaRPr lang="en-US"/>
        </a:p>
      </dgm:t>
    </dgm:pt>
    <dgm:pt modelId="{0D643374-82CB-4054-8AD2-4BE0431C4BFB}" type="sibTrans" cxnId="{A578CD45-E4EA-44CE-A425-F4BDEFF42B9B}">
      <dgm:prSet/>
      <dgm:spPr/>
      <dgm:t>
        <a:bodyPr/>
        <a:lstStyle/>
        <a:p>
          <a:endParaRPr lang="en-US"/>
        </a:p>
      </dgm:t>
    </dgm:pt>
    <dgm:pt modelId="{12C0A6C8-A00B-4832-9FF2-D0A23B8D21E7}">
      <dgm:prSet/>
      <dgm:spPr/>
      <dgm:t>
        <a:bodyPr/>
        <a:lstStyle/>
        <a:p>
          <a:r>
            <a:rPr lang="en-GB"/>
            <a:t>PAMI (PSTPIP1-associated myeloid-related proteinaemia inflammatory syndrome). </a:t>
          </a:r>
          <a:endParaRPr lang="en-US"/>
        </a:p>
      </dgm:t>
    </dgm:pt>
    <dgm:pt modelId="{49CAF998-2FB5-43EB-97CE-08624F0D8699}" type="parTrans" cxnId="{589EE9D5-2C15-44D2-A052-513E12D1681B}">
      <dgm:prSet/>
      <dgm:spPr/>
      <dgm:t>
        <a:bodyPr/>
        <a:lstStyle/>
        <a:p>
          <a:endParaRPr lang="en-US"/>
        </a:p>
      </dgm:t>
    </dgm:pt>
    <dgm:pt modelId="{CD6809FB-4BA9-4F4D-924F-D3DFC500AB25}" type="sibTrans" cxnId="{589EE9D5-2C15-44D2-A052-513E12D1681B}">
      <dgm:prSet/>
      <dgm:spPr/>
      <dgm:t>
        <a:bodyPr/>
        <a:lstStyle/>
        <a:p>
          <a:endParaRPr lang="en-US"/>
        </a:p>
      </dgm:t>
    </dgm:pt>
    <dgm:pt modelId="{EF0A7A2C-3448-4C23-BA9F-EFC6703AA154}">
      <dgm:prSet/>
      <dgm:spPr/>
      <dgm:t>
        <a:bodyPr/>
        <a:lstStyle/>
        <a:p>
          <a:r>
            <a:rPr lang="en-GB"/>
            <a:t>They should nosologically be considered as PAPA spectrum disorders.</a:t>
          </a:r>
          <a:endParaRPr lang="en-US"/>
        </a:p>
      </dgm:t>
    </dgm:pt>
    <dgm:pt modelId="{2742FC3B-1A6D-4A09-9805-5B6441635B9F}" type="parTrans" cxnId="{A62B819D-5640-4626-87E7-86ED1B74B0DC}">
      <dgm:prSet/>
      <dgm:spPr/>
      <dgm:t>
        <a:bodyPr/>
        <a:lstStyle/>
        <a:p>
          <a:endParaRPr lang="en-US"/>
        </a:p>
      </dgm:t>
    </dgm:pt>
    <dgm:pt modelId="{AC76DEBC-1649-41F7-800A-14FA7516828F}" type="sibTrans" cxnId="{A62B819D-5640-4626-87E7-86ED1B74B0DC}">
      <dgm:prSet/>
      <dgm:spPr/>
      <dgm:t>
        <a:bodyPr/>
        <a:lstStyle/>
        <a:p>
          <a:endParaRPr lang="en-US"/>
        </a:p>
      </dgm:t>
    </dgm:pt>
    <dgm:pt modelId="{D047432C-A27B-4A18-A5FD-BB89EC64ED9E}" type="pres">
      <dgm:prSet presAssocID="{8658F56D-12CE-4BA5-8D04-6CD662A444AD}" presName="linear" presStyleCnt="0">
        <dgm:presLayoutVars>
          <dgm:animLvl val="lvl"/>
          <dgm:resizeHandles val="exact"/>
        </dgm:presLayoutVars>
      </dgm:prSet>
      <dgm:spPr/>
    </dgm:pt>
    <dgm:pt modelId="{005C3656-C3E7-4470-AEF0-C81E1FC2064C}" type="pres">
      <dgm:prSet presAssocID="{5CD172F4-7355-4800-8586-B1370A1F51C5}" presName="parentText" presStyleLbl="node1" presStyleIdx="0" presStyleCnt="7">
        <dgm:presLayoutVars>
          <dgm:chMax val="0"/>
          <dgm:bulletEnabled val="1"/>
        </dgm:presLayoutVars>
      </dgm:prSet>
      <dgm:spPr/>
    </dgm:pt>
    <dgm:pt modelId="{E231EF33-E594-4FB9-99EE-08B8A5DCE381}" type="pres">
      <dgm:prSet presAssocID="{E1B45205-8E87-496E-91B0-BC0785ACDB76}" presName="spacer" presStyleCnt="0"/>
      <dgm:spPr/>
    </dgm:pt>
    <dgm:pt modelId="{D71D081B-CF43-4774-AB2F-67E9B41239EE}" type="pres">
      <dgm:prSet presAssocID="{C5E2824A-44DF-4155-B177-BAE79A6C3212}" presName="parentText" presStyleLbl="node1" presStyleIdx="1" presStyleCnt="7">
        <dgm:presLayoutVars>
          <dgm:chMax val="0"/>
          <dgm:bulletEnabled val="1"/>
        </dgm:presLayoutVars>
      </dgm:prSet>
      <dgm:spPr/>
    </dgm:pt>
    <dgm:pt modelId="{A355EFF8-D7AE-4450-95E0-5C2D54B198B7}" type="pres">
      <dgm:prSet presAssocID="{078A420A-0B0A-42A3-A2B1-7784B00AC63A}" presName="spacer" presStyleCnt="0"/>
      <dgm:spPr/>
    </dgm:pt>
    <dgm:pt modelId="{E592E6B3-2EAF-4827-8C45-BABEB8B7FB62}" type="pres">
      <dgm:prSet presAssocID="{42934C4D-280A-45ED-948E-8788266598B7}" presName="parentText" presStyleLbl="node1" presStyleIdx="2" presStyleCnt="7">
        <dgm:presLayoutVars>
          <dgm:chMax val="0"/>
          <dgm:bulletEnabled val="1"/>
        </dgm:presLayoutVars>
      </dgm:prSet>
      <dgm:spPr/>
    </dgm:pt>
    <dgm:pt modelId="{93130F67-B6EE-4F71-B483-458FCF12E3A5}" type="pres">
      <dgm:prSet presAssocID="{53F228B5-A803-4DAC-BAFB-B553C0390165}" presName="spacer" presStyleCnt="0"/>
      <dgm:spPr/>
    </dgm:pt>
    <dgm:pt modelId="{220B40DE-B036-47F4-AFAC-A9C2638343F2}" type="pres">
      <dgm:prSet presAssocID="{ECE0D55E-B921-4A1D-88DF-90C8F976B91B}" presName="parentText" presStyleLbl="node1" presStyleIdx="3" presStyleCnt="7">
        <dgm:presLayoutVars>
          <dgm:chMax val="0"/>
          <dgm:bulletEnabled val="1"/>
        </dgm:presLayoutVars>
      </dgm:prSet>
      <dgm:spPr/>
    </dgm:pt>
    <dgm:pt modelId="{87119A1B-F627-48DA-AED8-34361059080B}" type="pres">
      <dgm:prSet presAssocID="{7F30AD7F-24DC-4B1C-B6B7-31BC94CF3955}" presName="spacer" presStyleCnt="0"/>
      <dgm:spPr/>
    </dgm:pt>
    <dgm:pt modelId="{F4E5FA05-2589-4A79-89E1-B0F6EBC21D65}" type="pres">
      <dgm:prSet presAssocID="{3E472731-2400-49D5-9985-A2311C76C2E3}" presName="parentText" presStyleLbl="node1" presStyleIdx="4" presStyleCnt="7">
        <dgm:presLayoutVars>
          <dgm:chMax val="0"/>
          <dgm:bulletEnabled val="1"/>
        </dgm:presLayoutVars>
      </dgm:prSet>
      <dgm:spPr/>
    </dgm:pt>
    <dgm:pt modelId="{E6E4EB21-1016-437E-9021-BD27FAA2F128}" type="pres">
      <dgm:prSet presAssocID="{0D643374-82CB-4054-8AD2-4BE0431C4BFB}" presName="spacer" presStyleCnt="0"/>
      <dgm:spPr/>
    </dgm:pt>
    <dgm:pt modelId="{522207B3-626C-4594-9AFC-680EC71E49F6}" type="pres">
      <dgm:prSet presAssocID="{12C0A6C8-A00B-4832-9FF2-D0A23B8D21E7}" presName="parentText" presStyleLbl="node1" presStyleIdx="5" presStyleCnt="7">
        <dgm:presLayoutVars>
          <dgm:chMax val="0"/>
          <dgm:bulletEnabled val="1"/>
        </dgm:presLayoutVars>
      </dgm:prSet>
      <dgm:spPr/>
    </dgm:pt>
    <dgm:pt modelId="{241D7B20-3CDE-466F-82E4-4A373334C0DD}" type="pres">
      <dgm:prSet presAssocID="{CD6809FB-4BA9-4F4D-924F-D3DFC500AB25}" presName="spacer" presStyleCnt="0"/>
      <dgm:spPr/>
    </dgm:pt>
    <dgm:pt modelId="{1F59D32D-81A1-4DEC-8647-13E904EB83B4}" type="pres">
      <dgm:prSet presAssocID="{EF0A7A2C-3448-4C23-BA9F-EFC6703AA154}" presName="parentText" presStyleLbl="node1" presStyleIdx="6" presStyleCnt="7">
        <dgm:presLayoutVars>
          <dgm:chMax val="0"/>
          <dgm:bulletEnabled val="1"/>
        </dgm:presLayoutVars>
      </dgm:prSet>
      <dgm:spPr/>
    </dgm:pt>
  </dgm:ptLst>
  <dgm:cxnLst>
    <dgm:cxn modelId="{09CE6605-8811-4A57-B166-6A1A0A52C782}" srcId="{8658F56D-12CE-4BA5-8D04-6CD662A444AD}" destId="{ECE0D55E-B921-4A1D-88DF-90C8F976B91B}" srcOrd="3" destOrd="0" parTransId="{AF0E8174-4E62-4DCF-8FF3-5A2E00C6917A}" sibTransId="{7F30AD7F-24DC-4B1C-B6B7-31BC94CF3955}"/>
    <dgm:cxn modelId="{421A5C21-3B43-48D5-BA68-3FECD08DCB50}" type="presOf" srcId="{C5E2824A-44DF-4155-B177-BAE79A6C3212}" destId="{D71D081B-CF43-4774-AB2F-67E9B41239EE}" srcOrd="0" destOrd="0" presId="urn:microsoft.com/office/officeart/2005/8/layout/vList2"/>
    <dgm:cxn modelId="{AA592A24-CF54-4E7D-9FD5-E144A862DA92}" type="presOf" srcId="{8658F56D-12CE-4BA5-8D04-6CD662A444AD}" destId="{D047432C-A27B-4A18-A5FD-BB89EC64ED9E}" srcOrd="0" destOrd="0" presId="urn:microsoft.com/office/officeart/2005/8/layout/vList2"/>
    <dgm:cxn modelId="{BA1FBD2D-050D-4C0A-BCD3-ECBAC51D1B78}" type="presOf" srcId="{EF0A7A2C-3448-4C23-BA9F-EFC6703AA154}" destId="{1F59D32D-81A1-4DEC-8647-13E904EB83B4}" srcOrd="0" destOrd="0" presId="urn:microsoft.com/office/officeart/2005/8/layout/vList2"/>
    <dgm:cxn modelId="{A578CD45-E4EA-44CE-A425-F4BDEFF42B9B}" srcId="{8658F56D-12CE-4BA5-8D04-6CD662A444AD}" destId="{3E472731-2400-49D5-9985-A2311C76C2E3}" srcOrd="4" destOrd="0" parTransId="{AB255338-86F5-426B-90FA-626D88DE16D6}" sibTransId="{0D643374-82CB-4054-8AD2-4BE0431C4BFB}"/>
    <dgm:cxn modelId="{9F367874-AA18-4429-BDA9-07D820A7F57B}" type="presOf" srcId="{3E472731-2400-49D5-9985-A2311C76C2E3}" destId="{F4E5FA05-2589-4A79-89E1-B0F6EBC21D65}" srcOrd="0" destOrd="0" presId="urn:microsoft.com/office/officeart/2005/8/layout/vList2"/>
    <dgm:cxn modelId="{866B398A-CA05-452F-8A40-241B7B339760}" srcId="{8658F56D-12CE-4BA5-8D04-6CD662A444AD}" destId="{5CD172F4-7355-4800-8586-B1370A1F51C5}" srcOrd="0" destOrd="0" parTransId="{8800FCF8-868B-4576-B3B8-53BA001F8F3B}" sibTransId="{E1B45205-8E87-496E-91B0-BC0785ACDB76}"/>
    <dgm:cxn modelId="{A62B819D-5640-4626-87E7-86ED1B74B0DC}" srcId="{8658F56D-12CE-4BA5-8D04-6CD662A444AD}" destId="{EF0A7A2C-3448-4C23-BA9F-EFC6703AA154}" srcOrd="6" destOrd="0" parTransId="{2742FC3B-1A6D-4A09-9805-5B6441635B9F}" sibTransId="{AC76DEBC-1649-41F7-800A-14FA7516828F}"/>
    <dgm:cxn modelId="{3BEF34BC-D718-4E6D-A242-71FE34E756F2}" type="presOf" srcId="{12C0A6C8-A00B-4832-9FF2-D0A23B8D21E7}" destId="{522207B3-626C-4594-9AFC-680EC71E49F6}" srcOrd="0" destOrd="0" presId="urn:microsoft.com/office/officeart/2005/8/layout/vList2"/>
    <dgm:cxn modelId="{83211ACD-1B68-4622-8808-0BC718DC496C}" type="presOf" srcId="{42934C4D-280A-45ED-948E-8788266598B7}" destId="{E592E6B3-2EAF-4827-8C45-BABEB8B7FB62}" srcOrd="0" destOrd="0" presId="urn:microsoft.com/office/officeart/2005/8/layout/vList2"/>
    <dgm:cxn modelId="{589EE9D5-2C15-44D2-A052-513E12D1681B}" srcId="{8658F56D-12CE-4BA5-8D04-6CD662A444AD}" destId="{12C0A6C8-A00B-4832-9FF2-D0A23B8D21E7}" srcOrd="5" destOrd="0" parTransId="{49CAF998-2FB5-43EB-97CE-08624F0D8699}" sibTransId="{CD6809FB-4BA9-4F4D-924F-D3DFC500AB25}"/>
    <dgm:cxn modelId="{FC3646D8-24A7-451B-9AEB-84B041F94DD9}" type="presOf" srcId="{5CD172F4-7355-4800-8586-B1370A1F51C5}" destId="{005C3656-C3E7-4470-AEF0-C81E1FC2064C}" srcOrd="0" destOrd="0" presId="urn:microsoft.com/office/officeart/2005/8/layout/vList2"/>
    <dgm:cxn modelId="{0E5865E0-B9EA-4322-9C55-E5178D104029}" type="presOf" srcId="{ECE0D55E-B921-4A1D-88DF-90C8F976B91B}" destId="{220B40DE-B036-47F4-AFAC-A9C2638343F2}" srcOrd="0" destOrd="0" presId="urn:microsoft.com/office/officeart/2005/8/layout/vList2"/>
    <dgm:cxn modelId="{A95562E6-642D-4D86-A064-42AD4CFAF285}" srcId="{8658F56D-12CE-4BA5-8D04-6CD662A444AD}" destId="{C5E2824A-44DF-4155-B177-BAE79A6C3212}" srcOrd="1" destOrd="0" parTransId="{E76AA296-BF2F-4F19-9847-AA6F56EFDF2D}" sibTransId="{078A420A-0B0A-42A3-A2B1-7784B00AC63A}"/>
    <dgm:cxn modelId="{F48637FD-24AB-45EE-98E4-0879E56248BC}" srcId="{8658F56D-12CE-4BA5-8D04-6CD662A444AD}" destId="{42934C4D-280A-45ED-948E-8788266598B7}" srcOrd="2" destOrd="0" parTransId="{79BC339A-031A-46C6-95B5-0D96C20C5697}" sibTransId="{53F228B5-A803-4DAC-BAFB-B553C0390165}"/>
    <dgm:cxn modelId="{ED81C730-6C06-4814-9D3E-9546DB3DB69D}" type="presParOf" srcId="{D047432C-A27B-4A18-A5FD-BB89EC64ED9E}" destId="{005C3656-C3E7-4470-AEF0-C81E1FC2064C}" srcOrd="0" destOrd="0" presId="urn:microsoft.com/office/officeart/2005/8/layout/vList2"/>
    <dgm:cxn modelId="{800BA135-9709-4459-96E6-96D52482D0C6}" type="presParOf" srcId="{D047432C-A27B-4A18-A5FD-BB89EC64ED9E}" destId="{E231EF33-E594-4FB9-99EE-08B8A5DCE381}" srcOrd="1" destOrd="0" presId="urn:microsoft.com/office/officeart/2005/8/layout/vList2"/>
    <dgm:cxn modelId="{B8288F22-6D4F-442D-9B21-5025619778B8}" type="presParOf" srcId="{D047432C-A27B-4A18-A5FD-BB89EC64ED9E}" destId="{D71D081B-CF43-4774-AB2F-67E9B41239EE}" srcOrd="2" destOrd="0" presId="urn:microsoft.com/office/officeart/2005/8/layout/vList2"/>
    <dgm:cxn modelId="{A0DE5CD3-E844-4BC4-96E1-E15B7AAE13ED}" type="presParOf" srcId="{D047432C-A27B-4A18-A5FD-BB89EC64ED9E}" destId="{A355EFF8-D7AE-4450-95E0-5C2D54B198B7}" srcOrd="3" destOrd="0" presId="urn:microsoft.com/office/officeart/2005/8/layout/vList2"/>
    <dgm:cxn modelId="{B6A32C81-BAD6-4FC6-AAC7-AE1C91C366CC}" type="presParOf" srcId="{D047432C-A27B-4A18-A5FD-BB89EC64ED9E}" destId="{E592E6B3-2EAF-4827-8C45-BABEB8B7FB62}" srcOrd="4" destOrd="0" presId="urn:microsoft.com/office/officeart/2005/8/layout/vList2"/>
    <dgm:cxn modelId="{23868AF2-306D-497A-B449-BC2E1C1ACC8E}" type="presParOf" srcId="{D047432C-A27B-4A18-A5FD-BB89EC64ED9E}" destId="{93130F67-B6EE-4F71-B483-458FCF12E3A5}" srcOrd="5" destOrd="0" presId="urn:microsoft.com/office/officeart/2005/8/layout/vList2"/>
    <dgm:cxn modelId="{65A161B0-0E7E-48DF-A1F5-D0ABA9638537}" type="presParOf" srcId="{D047432C-A27B-4A18-A5FD-BB89EC64ED9E}" destId="{220B40DE-B036-47F4-AFAC-A9C2638343F2}" srcOrd="6" destOrd="0" presId="urn:microsoft.com/office/officeart/2005/8/layout/vList2"/>
    <dgm:cxn modelId="{0678C844-3405-45AF-AF06-A18BFAFB4184}" type="presParOf" srcId="{D047432C-A27B-4A18-A5FD-BB89EC64ED9E}" destId="{87119A1B-F627-48DA-AED8-34361059080B}" srcOrd="7" destOrd="0" presId="urn:microsoft.com/office/officeart/2005/8/layout/vList2"/>
    <dgm:cxn modelId="{F2C6E0D5-AD8F-4C2B-B246-528C373F4911}" type="presParOf" srcId="{D047432C-A27B-4A18-A5FD-BB89EC64ED9E}" destId="{F4E5FA05-2589-4A79-89E1-B0F6EBC21D65}" srcOrd="8" destOrd="0" presId="urn:microsoft.com/office/officeart/2005/8/layout/vList2"/>
    <dgm:cxn modelId="{99C0A09F-6E2D-4BAE-9435-53E3290119A0}" type="presParOf" srcId="{D047432C-A27B-4A18-A5FD-BB89EC64ED9E}" destId="{E6E4EB21-1016-437E-9021-BD27FAA2F128}" srcOrd="9" destOrd="0" presId="urn:microsoft.com/office/officeart/2005/8/layout/vList2"/>
    <dgm:cxn modelId="{AC71D855-88CB-454C-8324-A531A037DBFF}" type="presParOf" srcId="{D047432C-A27B-4A18-A5FD-BB89EC64ED9E}" destId="{522207B3-626C-4594-9AFC-680EC71E49F6}" srcOrd="10" destOrd="0" presId="urn:microsoft.com/office/officeart/2005/8/layout/vList2"/>
    <dgm:cxn modelId="{71AEDD5B-F731-43FF-B79A-35B70D7D69D9}" type="presParOf" srcId="{D047432C-A27B-4A18-A5FD-BB89EC64ED9E}" destId="{241D7B20-3CDE-466F-82E4-4A373334C0DD}" srcOrd="11" destOrd="0" presId="urn:microsoft.com/office/officeart/2005/8/layout/vList2"/>
    <dgm:cxn modelId="{11D9AD77-A772-4813-9F6B-A69AF2158B43}" type="presParOf" srcId="{D047432C-A27B-4A18-A5FD-BB89EC64ED9E}" destId="{1F59D32D-81A1-4DEC-8647-13E904EB83B4}"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5CCB3DE0-6412-45C7-8E51-F056DC08273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2EEF643-7744-43A9-82A1-A9FEEADE87A1}">
      <dgm:prSet/>
      <dgm:spPr/>
      <dgm:t>
        <a:bodyPr/>
        <a:lstStyle/>
        <a:p>
          <a:r>
            <a:rPr lang="en-GB"/>
            <a:t>Early childhood with a recurrent painful sterile pauciarticular non-axial arthritis occasionally resulting in significant joint destruction.</a:t>
          </a:r>
          <a:endParaRPr lang="en-US"/>
        </a:p>
      </dgm:t>
    </dgm:pt>
    <dgm:pt modelId="{9A1C4C87-8D1E-4CC8-8018-0B69060157F2}" type="parTrans" cxnId="{C7612A1F-C45B-4E04-AB98-7415D1A3846A}">
      <dgm:prSet/>
      <dgm:spPr/>
      <dgm:t>
        <a:bodyPr/>
        <a:lstStyle/>
        <a:p>
          <a:endParaRPr lang="en-US"/>
        </a:p>
      </dgm:t>
    </dgm:pt>
    <dgm:pt modelId="{1BEACEFF-6E23-4C40-92B1-2F5E3740F9BD}" type="sibTrans" cxnId="{C7612A1F-C45B-4E04-AB98-7415D1A3846A}">
      <dgm:prSet/>
      <dgm:spPr/>
      <dgm:t>
        <a:bodyPr/>
        <a:lstStyle/>
        <a:p>
          <a:endParaRPr lang="en-US"/>
        </a:p>
      </dgm:t>
    </dgm:pt>
    <dgm:pt modelId="{4F76FA1D-B1C9-4F1B-BB2B-4C924973CA50}">
      <dgm:prSet/>
      <dgm:spPr/>
      <dgm:t>
        <a:bodyPr/>
        <a:lstStyle/>
        <a:p>
          <a:r>
            <a:rPr lang="en-GB"/>
            <a:t>Precipitated by trauma.</a:t>
          </a:r>
          <a:endParaRPr lang="en-US"/>
        </a:p>
      </dgm:t>
    </dgm:pt>
    <dgm:pt modelId="{B3DA2AF4-8E3C-436B-B01F-812D65FE45E9}" type="parTrans" cxnId="{9F382FF4-2432-4AF4-A675-D37F9C2B1EEF}">
      <dgm:prSet/>
      <dgm:spPr/>
      <dgm:t>
        <a:bodyPr/>
        <a:lstStyle/>
        <a:p>
          <a:endParaRPr lang="en-US"/>
        </a:p>
      </dgm:t>
    </dgm:pt>
    <dgm:pt modelId="{D6474D4B-AE56-49FF-96ED-D1E80DB20D68}" type="sibTrans" cxnId="{9F382FF4-2432-4AF4-A675-D37F9C2B1EEF}">
      <dgm:prSet/>
      <dgm:spPr/>
      <dgm:t>
        <a:bodyPr/>
        <a:lstStyle/>
        <a:p>
          <a:endParaRPr lang="en-US"/>
        </a:p>
      </dgm:t>
    </dgm:pt>
    <dgm:pt modelId="{277CDA21-3C17-4102-A20E-315FA2A0EBDF}">
      <dgm:prSet/>
      <dgm:spPr/>
      <dgm:t>
        <a:bodyPr/>
        <a:lstStyle/>
        <a:p>
          <a:r>
            <a:rPr lang="en-GB"/>
            <a:t>By puberty, joint symptoms tend to subside while skin manifestations predominate.</a:t>
          </a:r>
          <a:endParaRPr lang="en-US"/>
        </a:p>
      </dgm:t>
    </dgm:pt>
    <dgm:pt modelId="{3C6A3C39-2D1A-4E71-BA20-1A8E22D548FE}" type="parTrans" cxnId="{F120D383-798C-4AC9-B532-C07AC09FA604}">
      <dgm:prSet/>
      <dgm:spPr/>
      <dgm:t>
        <a:bodyPr/>
        <a:lstStyle/>
        <a:p>
          <a:endParaRPr lang="en-US"/>
        </a:p>
      </dgm:t>
    </dgm:pt>
    <dgm:pt modelId="{B10E6792-ADD6-4C07-8932-E55092E88CA8}" type="sibTrans" cxnId="{F120D383-798C-4AC9-B532-C07AC09FA604}">
      <dgm:prSet/>
      <dgm:spPr/>
      <dgm:t>
        <a:bodyPr/>
        <a:lstStyle/>
        <a:p>
          <a:endParaRPr lang="en-US"/>
        </a:p>
      </dgm:t>
    </dgm:pt>
    <dgm:pt modelId="{12E204D7-E09F-4CCF-A5E8-C6381FD071E2}">
      <dgm:prSet/>
      <dgm:spPr/>
      <dgm:t>
        <a:bodyPr/>
        <a:lstStyle/>
        <a:p>
          <a:r>
            <a:rPr lang="en-GB"/>
            <a:t>Pyoderma gangrenosum is variable.</a:t>
          </a:r>
          <a:endParaRPr lang="en-US"/>
        </a:p>
      </dgm:t>
    </dgm:pt>
    <dgm:pt modelId="{27A16A7F-8446-4D50-9513-05D17C47EC31}" type="parTrans" cxnId="{6F6F8092-6580-4ED9-86F1-A1D78E6B9DDE}">
      <dgm:prSet/>
      <dgm:spPr/>
      <dgm:t>
        <a:bodyPr/>
        <a:lstStyle/>
        <a:p>
          <a:endParaRPr lang="en-US"/>
        </a:p>
      </dgm:t>
    </dgm:pt>
    <dgm:pt modelId="{85A72060-533C-422D-9ED2-53433BDF12EA}" type="sibTrans" cxnId="{6F6F8092-6580-4ED9-86F1-A1D78E6B9DDE}">
      <dgm:prSet/>
      <dgm:spPr/>
      <dgm:t>
        <a:bodyPr/>
        <a:lstStyle/>
        <a:p>
          <a:endParaRPr lang="en-US"/>
        </a:p>
      </dgm:t>
    </dgm:pt>
    <dgm:pt modelId="{C481AA6E-A371-4242-BD74-E53F704BB3BC}">
      <dgm:prSet/>
      <dgm:spPr/>
      <dgm:t>
        <a:bodyPr/>
        <a:lstStyle/>
        <a:p>
          <a:r>
            <a:rPr lang="en-GB"/>
            <a:t>pathergy may occur.</a:t>
          </a:r>
          <a:endParaRPr lang="en-US"/>
        </a:p>
      </dgm:t>
    </dgm:pt>
    <dgm:pt modelId="{FFAFCF6E-6130-4890-ACB9-D7E83EB9052D}" type="parTrans" cxnId="{8162F71B-1209-43B9-AC06-F2F0CAF0D4FB}">
      <dgm:prSet/>
      <dgm:spPr/>
      <dgm:t>
        <a:bodyPr/>
        <a:lstStyle/>
        <a:p>
          <a:endParaRPr lang="en-US"/>
        </a:p>
      </dgm:t>
    </dgm:pt>
    <dgm:pt modelId="{67F16A48-E28F-49D2-9A15-F6EAF76B9BBD}" type="sibTrans" cxnId="{8162F71B-1209-43B9-AC06-F2F0CAF0D4FB}">
      <dgm:prSet/>
      <dgm:spPr/>
      <dgm:t>
        <a:bodyPr/>
        <a:lstStyle/>
        <a:p>
          <a:endParaRPr lang="en-US"/>
        </a:p>
      </dgm:t>
    </dgm:pt>
    <dgm:pt modelId="{51E1103D-E994-4CFE-94EB-ABCF059A05D3}" type="pres">
      <dgm:prSet presAssocID="{5CCB3DE0-6412-45C7-8E51-F056DC082737}" presName="linear" presStyleCnt="0">
        <dgm:presLayoutVars>
          <dgm:animLvl val="lvl"/>
          <dgm:resizeHandles val="exact"/>
        </dgm:presLayoutVars>
      </dgm:prSet>
      <dgm:spPr/>
    </dgm:pt>
    <dgm:pt modelId="{8197E4B7-F22C-4A65-B7A3-A1EDCE44BA35}" type="pres">
      <dgm:prSet presAssocID="{B2EEF643-7744-43A9-82A1-A9FEEADE87A1}" presName="parentText" presStyleLbl="node1" presStyleIdx="0" presStyleCnt="5">
        <dgm:presLayoutVars>
          <dgm:chMax val="0"/>
          <dgm:bulletEnabled val="1"/>
        </dgm:presLayoutVars>
      </dgm:prSet>
      <dgm:spPr/>
    </dgm:pt>
    <dgm:pt modelId="{2278BDE2-579B-43F0-A896-24E6E93A588E}" type="pres">
      <dgm:prSet presAssocID="{1BEACEFF-6E23-4C40-92B1-2F5E3740F9BD}" presName="spacer" presStyleCnt="0"/>
      <dgm:spPr/>
    </dgm:pt>
    <dgm:pt modelId="{988AA565-9B53-44E6-B40D-EEFD8EB89716}" type="pres">
      <dgm:prSet presAssocID="{4F76FA1D-B1C9-4F1B-BB2B-4C924973CA50}" presName="parentText" presStyleLbl="node1" presStyleIdx="1" presStyleCnt="5">
        <dgm:presLayoutVars>
          <dgm:chMax val="0"/>
          <dgm:bulletEnabled val="1"/>
        </dgm:presLayoutVars>
      </dgm:prSet>
      <dgm:spPr/>
    </dgm:pt>
    <dgm:pt modelId="{B86916FE-95D3-4E09-85B1-5D640DE079D4}" type="pres">
      <dgm:prSet presAssocID="{D6474D4B-AE56-49FF-96ED-D1E80DB20D68}" presName="spacer" presStyleCnt="0"/>
      <dgm:spPr/>
    </dgm:pt>
    <dgm:pt modelId="{2C565062-4680-4F71-92E4-06E6218E6AB0}" type="pres">
      <dgm:prSet presAssocID="{277CDA21-3C17-4102-A20E-315FA2A0EBDF}" presName="parentText" presStyleLbl="node1" presStyleIdx="2" presStyleCnt="5">
        <dgm:presLayoutVars>
          <dgm:chMax val="0"/>
          <dgm:bulletEnabled val="1"/>
        </dgm:presLayoutVars>
      </dgm:prSet>
      <dgm:spPr/>
    </dgm:pt>
    <dgm:pt modelId="{5BA3739F-DBB8-47C7-A4B0-76713B57B654}" type="pres">
      <dgm:prSet presAssocID="{B10E6792-ADD6-4C07-8932-E55092E88CA8}" presName="spacer" presStyleCnt="0"/>
      <dgm:spPr/>
    </dgm:pt>
    <dgm:pt modelId="{D138DAE1-404D-4F5B-9EB4-2417AE8B9A5A}" type="pres">
      <dgm:prSet presAssocID="{12E204D7-E09F-4CCF-A5E8-C6381FD071E2}" presName="parentText" presStyleLbl="node1" presStyleIdx="3" presStyleCnt="5">
        <dgm:presLayoutVars>
          <dgm:chMax val="0"/>
          <dgm:bulletEnabled val="1"/>
        </dgm:presLayoutVars>
      </dgm:prSet>
      <dgm:spPr/>
    </dgm:pt>
    <dgm:pt modelId="{E24CEBCE-87D3-49F7-8E26-921463D51B52}" type="pres">
      <dgm:prSet presAssocID="{85A72060-533C-422D-9ED2-53433BDF12EA}" presName="spacer" presStyleCnt="0"/>
      <dgm:spPr/>
    </dgm:pt>
    <dgm:pt modelId="{78E9C04E-5E36-4952-BE49-A63518A964F3}" type="pres">
      <dgm:prSet presAssocID="{C481AA6E-A371-4242-BD74-E53F704BB3BC}" presName="parentText" presStyleLbl="node1" presStyleIdx="4" presStyleCnt="5">
        <dgm:presLayoutVars>
          <dgm:chMax val="0"/>
          <dgm:bulletEnabled val="1"/>
        </dgm:presLayoutVars>
      </dgm:prSet>
      <dgm:spPr/>
    </dgm:pt>
  </dgm:ptLst>
  <dgm:cxnLst>
    <dgm:cxn modelId="{E534FA01-FC7E-41DF-B883-BC6102A2DD77}" type="presOf" srcId="{B2EEF643-7744-43A9-82A1-A9FEEADE87A1}" destId="{8197E4B7-F22C-4A65-B7A3-A1EDCE44BA35}" srcOrd="0" destOrd="0" presId="urn:microsoft.com/office/officeart/2005/8/layout/vList2"/>
    <dgm:cxn modelId="{8162F71B-1209-43B9-AC06-F2F0CAF0D4FB}" srcId="{5CCB3DE0-6412-45C7-8E51-F056DC082737}" destId="{C481AA6E-A371-4242-BD74-E53F704BB3BC}" srcOrd="4" destOrd="0" parTransId="{FFAFCF6E-6130-4890-ACB9-D7E83EB9052D}" sibTransId="{67F16A48-E28F-49D2-9A15-F6EAF76B9BBD}"/>
    <dgm:cxn modelId="{C7612A1F-C45B-4E04-AB98-7415D1A3846A}" srcId="{5CCB3DE0-6412-45C7-8E51-F056DC082737}" destId="{B2EEF643-7744-43A9-82A1-A9FEEADE87A1}" srcOrd="0" destOrd="0" parTransId="{9A1C4C87-8D1E-4CC8-8018-0B69060157F2}" sibTransId="{1BEACEFF-6E23-4C40-92B1-2F5E3740F9BD}"/>
    <dgm:cxn modelId="{5349102F-2F1C-4E4A-8E2B-682CF0B0B28A}" type="presOf" srcId="{5CCB3DE0-6412-45C7-8E51-F056DC082737}" destId="{51E1103D-E994-4CFE-94EB-ABCF059A05D3}" srcOrd="0" destOrd="0" presId="urn:microsoft.com/office/officeart/2005/8/layout/vList2"/>
    <dgm:cxn modelId="{F120D383-798C-4AC9-B532-C07AC09FA604}" srcId="{5CCB3DE0-6412-45C7-8E51-F056DC082737}" destId="{277CDA21-3C17-4102-A20E-315FA2A0EBDF}" srcOrd="2" destOrd="0" parTransId="{3C6A3C39-2D1A-4E71-BA20-1A8E22D548FE}" sibTransId="{B10E6792-ADD6-4C07-8932-E55092E88CA8}"/>
    <dgm:cxn modelId="{6F6F8092-6580-4ED9-86F1-A1D78E6B9DDE}" srcId="{5CCB3DE0-6412-45C7-8E51-F056DC082737}" destId="{12E204D7-E09F-4CCF-A5E8-C6381FD071E2}" srcOrd="3" destOrd="0" parTransId="{27A16A7F-8446-4D50-9513-05D17C47EC31}" sibTransId="{85A72060-533C-422D-9ED2-53433BDF12EA}"/>
    <dgm:cxn modelId="{2D97CCA0-2E93-4242-9F23-49CB92CDAB9A}" type="presOf" srcId="{12E204D7-E09F-4CCF-A5E8-C6381FD071E2}" destId="{D138DAE1-404D-4F5B-9EB4-2417AE8B9A5A}" srcOrd="0" destOrd="0" presId="urn:microsoft.com/office/officeart/2005/8/layout/vList2"/>
    <dgm:cxn modelId="{3DFE9CA9-58D7-44C7-9A09-9AFB6249C8B2}" type="presOf" srcId="{C481AA6E-A371-4242-BD74-E53F704BB3BC}" destId="{78E9C04E-5E36-4952-BE49-A63518A964F3}" srcOrd="0" destOrd="0" presId="urn:microsoft.com/office/officeart/2005/8/layout/vList2"/>
    <dgm:cxn modelId="{464E92E5-C73B-4CF4-9975-C8803362DC1B}" type="presOf" srcId="{4F76FA1D-B1C9-4F1B-BB2B-4C924973CA50}" destId="{988AA565-9B53-44E6-B40D-EEFD8EB89716}" srcOrd="0" destOrd="0" presId="urn:microsoft.com/office/officeart/2005/8/layout/vList2"/>
    <dgm:cxn modelId="{9F382FF4-2432-4AF4-A675-D37F9C2B1EEF}" srcId="{5CCB3DE0-6412-45C7-8E51-F056DC082737}" destId="{4F76FA1D-B1C9-4F1B-BB2B-4C924973CA50}" srcOrd="1" destOrd="0" parTransId="{B3DA2AF4-8E3C-436B-B01F-812D65FE45E9}" sibTransId="{D6474D4B-AE56-49FF-96ED-D1E80DB20D68}"/>
    <dgm:cxn modelId="{936FEFF9-161F-479F-B7E7-7B380306AADB}" type="presOf" srcId="{277CDA21-3C17-4102-A20E-315FA2A0EBDF}" destId="{2C565062-4680-4F71-92E4-06E6218E6AB0}" srcOrd="0" destOrd="0" presId="urn:microsoft.com/office/officeart/2005/8/layout/vList2"/>
    <dgm:cxn modelId="{FCCAC888-2808-43F5-8328-164524B11A3C}" type="presParOf" srcId="{51E1103D-E994-4CFE-94EB-ABCF059A05D3}" destId="{8197E4B7-F22C-4A65-B7A3-A1EDCE44BA35}" srcOrd="0" destOrd="0" presId="urn:microsoft.com/office/officeart/2005/8/layout/vList2"/>
    <dgm:cxn modelId="{F25CB728-45CD-427B-9116-D1F98B390CE1}" type="presParOf" srcId="{51E1103D-E994-4CFE-94EB-ABCF059A05D3}" destId="{2278BDE2-579B-43F0-A896-24E6E93A588E}" srcOrd="1" destOrd="0" presId="urn:microsoft.com/office/officeart/2005/8/layout/vList2"/>
    <dgm:cxn modelId="{DB46DE64-07B9-4DD0-979F-9B8E1C6A59D0}" type="presParOf" srcId="{51E1103D-E994-4CFE-94EB-ABCF059A05D3}" destId="{988AA565-9B53-44E6-B40D-EEFD8EB89716}" srcOrd="2" destOrd="0" presId="urn:microsoft.com/office/officeart/2005/8/layout/vList2"/>
    <dgm:cxn modelId="{08B25375-EA62-4CD1-A97B-A77FD7058480}" type="presParOf" srcId="{51E1103D-E994-4CFE-94EB-ABCF059A05D3}" destId="{B86916FE-95D3-4E09-85B1-5D640DE079D4}" srcOrd="3" destOrd="0" presId="urn:microsoft.com/office/officeart/2005/8/layout/vList2"/>
    <dgm:cxn modelId="{50D92E45-331E-4036-8C45-94D019F95698}" type="presParOf" srcId="{51E1103D-E994-4CFE-94EB-ABCF059A05D3}" destId="{2C565062-4680-4F71-92E4-06E6218E6AB0}" srcOrd="4" destOrd="0" presId="urn:microsoft.com/office/officeart/2005/8/layout/vList2"/>
    <dgm:cxn modelId="{D6BD92EB-C998-4092-A79C-7B3D1C442FBA}" type="presParOf" srcId="{51E1103D-E994-4CFE-94EB-ABCF059A05D3}" destId="{5BA3739F-DBB8-47C7-A4B0-76713B57B654}" srcOrd="5" destOrd="0" presId="urn:microsoft.com/office/officeart/2005/8/layout/vList2"/>
    <dgm:cxn modelId="{DA263BA4-5DAD-479B-B013-562C6C61AC23}" type="presParOf" srcId="{51E1103D-E994-4CFE-94EB-ABCF059A05D3}" destId="{D138DAE1-404D-4F5B-9EB4-2417AE8B9A5A}" srcOrd="6" destOrd="0" presId="urn:microsoft.com/office/officeart/2005/8/layout/vList2"/>
    <dgm:cxn modelId="{EEB04938-BEC1-4F1D-AE08-969B6AFAEC66}" type="presParOf" srcId="{51E1103D-E994-4CFE-94EB-ABCF059A05D3}" destId="{E24CEBCE-87D3-49F7-8E26-921463D51B52}" srcOrd="7" destOrd="0" presId="urn:microsoft.com/office/officeart/2005/8/layout/vList2"/>
    <dgm:cxn modelId="{92FC63C3-13A8-4DEE-B6CD-C6834CD55840}" type="presParOf" srcId="{51E1103D-E994-4CFE-94EB-ABCF059A05D3}" destId="{78E9C04E-5E36-4952-BE49-A63518A964F3}"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F1A3C7-E9A6-4583-83FB-F38109BBA63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E8FFF7B-9EE1-49DE-8B63-3810F58F3E4F}">
      <dgm:prSet/>
      <dgm:spPr/>
      <dgm:t>
        <a:bodyPr/>
        <a:lstStyle/>
        <a:p>
          <a:r>
            <a:rPr lang="en-GB"/>
            <a:t>schnitzler syndrome</a:t>
          </a:r>
          <a:endParaRPr lang="en-US"/>
        </a:p>
      </dgm:t>
    </dgm:pt>
    <dgm:pt modelId="{B01E8CD2-0C41-4579-AE76-09694978302B}" type="parTrans" cxnId="{A8BC20C4-E47D-407F-B606-F876CCEEB591}">
      <dgm:prSet/>
      <dgm:spPr/>
      <dgm:t>
        <a:bodyPr/>
        <a:lstStyle/>
        <a:p>
          <a:endParaRPr lang="en-US"/>
        </a:p>
      </dgm:t>
    </dgm:pt>
    <dgm:pt modelId="{1931609B-7A44-423F-8D81-F00C31D8C07C}" type="sibTrans" cxnId="{A8BC20C4-E47D-407F-B606-F876CCEEB591}">
      <dgm:prSet/>
      <dgm:spPr/>
      <dgm:t>
        <a:bodyPr/>
        <a:lstStyle/>
        <a:p>
          <a:endParaRPr lang="en-US"/>
        </a:p>
      </dgm:t>
    </dgm:pt>
    <dgm:pt modelId="{00B1BE28-CC6D-4165-B119-5A380FF3EF9B}">
      <dgm:prSet/>
      <dgm:spPr/>
      <dgm:t>
        <a:bodyPr/>
        <a:lstStyle/>
        <a:p>
          <a:r>
            <a:rPr lang="en-US"/>
            <a:t>Adult onset still disease</a:t>
          </a:r>
        </a:p>
      </dgm:t>
    </dgm:pt>
    <dgm:pt modelId="{1CFA03E2-B907-42D8-A09F-C090E58F4755}" type="parTrans" cxnId="{082A9D9D-544F-4171-8F8D-2E6DED55DAC1}">
      <dgm:prSet/>
      <dgm:spPr/>
      <dgm:t>
        <a:bodyPr/>
        <a:lstStyle/>
        <a:p>
          <a:endParaRPr lang="en-US"/>
        </a:p>
      </dgm:t>
    </dgm:pt>
    <dgm:pt modelId="{F3C40AD1-06C0-41CC-9792-BF64D7F7379A}" type="sibTrans" cxnId="{082A9D9D-544F-4171-8F8D-2E6DED55DAC1}">
      <dgm:prSet/>
      <dgm:spPr/>
      <dgm:t>
        <a:bodyPr/>
        <a:lstStyle/>
        <a:p>
          <a:endParaRPr lang="en-US"/>
        </a:p>
      </dgm:t>
    </dgm:pt>
    <dgm:pt modelId="{D5EE3BBD-AB33-490C-8F89-204D2C3BE7A1}">
      <dgm:prSet/>
      <dgm:spPr/>
      <dgm:t>
        <a:bodyPr/>
        <a:lstStyle/>
        <a:p>
          <a:r>
            <a:rPr lang="en-US"/>
            <a:t>Systemic onset juvenile idiopathic arthritis</a:t>
          </a:r>
        </a:p>
      </dgm:t>
    </dgm:pt>
    <dgm:pt modelId="{1646690C-8472-475D-96F2-5E5806E722A1}" type="parTrans" cxnId="{F5BC9A9D-AAEC-4FE1-A804-CFD9861661EA}">
      <dgm:prSet/>
      <dgm:spPr/>
      <dgm:t>
        <a:bodyPr/>
        <a:lstStyle/>
        <a:p>
          <a:endParaRPr lang="en-US"/>
        </a:p>
      </dgm:t>
    </dgm:pt>
    <dgm:pt modelId="{9DB7D3B2-3AFC-4517-A7B3-1EF8F587C8E7}" type="sibTrans" cxnId="{F5BC9A9D-AAEC-4FE1-A804-CFD9861661EA}">
      <dgm:prSet/>
      <dgm:spPr/>
      <dgm:t>
        <a:bodyPr/>
        <a:lstStyle/>
        <a:p>
          <a:endParaRPr lang="en-US"/>
        </a:p>
      </dgm:t>
    </dgm:pt>
    <dgm:pt modelId="{8DE1AADD-1F6B-410E-8287-3C851D2A9164}">
      <dgm:prSet/>
      <dgm:spPr/>
      <dgm:t>
        <a:bodyPr/>
        <a:lstStyle/>
        <a:p>
          <a:r>
            <a:rPr lang="en-US"/>
            <a:t>Synovitis, acne, pustulosis, hyperostosis and osteitis syndrome</a:t>
          </a:r>
        </a:p>
      </dgm:t>
    </dgm:pt>
    <dgm:pt modelId="{8F75B4F2-9775-45E7-9992-2D77AB07F6B8}" type="parTrans" cxnId="{5FDDAEB5-3423-4090-85A4-DC8275BD1157}">
      <dgm:prSet/>
      <dgm:spPr/>
      <dgm:t>
        <a:bodyPr/>
        <a:lstStyle/>
        <a:p>
          <a:endParaRPr lang="en-US"/>
        </a:p>
      </dgm:t>
    </dgm:pt>
    <dgm:pt modelId="{E468B624-7DAD-40E3-9AA3-547FD9A2E04B}" type="sibTrans" cxnId="{5FDDAEB5-3423-4090-85A4-DC8275BD1157}">
      <dgm:prSet/>
      <dgm:spPr/>
      <dgm:t>
        <a:bodyPr/>
        <a:lstStyle/>
        <a:p>
          <a:endParaRPr lang="en-US"/>
        </a:p>
      </dgm:t>
    </dgm:pt>
    <dgm:pt modelId="{794E0EBB-43A4-4DD1-98EB-B14E85E28F1A}">
      <dgm:prSet/>
      <dgm:spPr/>
      <dgm:t>
        <a:bodyPr/>
        <a:lstStyle/>
        <a:p>
          <a:r>
            <a:rPr lang="en-US"/>
            <a:t>Yao syndrome</a:t>
          </a:r>
        </a:p>
      </dgm:t>
    </dgm:pt>
    <dgm:pt modelId="{A9DAA622-8EC7-4350-B6CD-F970AFC1C062}" type="parTrans" cxnId="{9843ACB8-EE76-4001-BC40-5401A346B78A}">
      <dgm:prSet/>
      <dgm:spPr/>
      <dgm:t>
        <a:bodyPr/>
        <a:lstStyle/>
        <a:p>
          <a:endParaRPr lang="en-US"/>
        </a:p>
      </dgm:t>
    </dgm:pt>
    <dgm:pt modelId="{691277CA-2D0F-4960-8CF5-2434F447B9ED}" type="sibTrans" cxnId="{9843ACB8-EE76-4001-BC40-5401A346B78A}">
      <dgm:prSet/>
      <dgm:spPr/>
      <dgm:t>
        <a:bodyPr/>
        <a:lstStyle/>
        <a:p>
          <a:endParaRPr lang="en-US"/>
        </a:p>
      </dgm:t>
    </dgm:pt>
    <dgm:pt modelId="{452760C1-410E-4FF1-8CE6-EE9CC41BAB2D}" type="pres">
      <dgm:prSet presAssocID="{91F1A3C7-E9A6-4583-83FB-F38109BBA63B}" presName="linear" presStyleCnt="0">
        <dgm:presLayoutVars>
          <dgm:animLvl val="lvl"/>
          <dgm:resizeHandles val="exact"/>
        </dgm:presLayoutVars>
      </dgm:prSet>
      <dgm:spPr/>
    </dgm:pt>
    <dgm:pt modelId="{1EDE2B14-C48B-4E3A-8B55-EC97E9176D58}" type="pres">
      <dgm:prSet presAssocID="{9E8FFF7B-9EE1-49DE-8B63-3810F58F3E4F}" presName="parentText" presStyleLbl="node1" presStyleIdx="0" presStyleCnt="5">
        <dgm:presLayoutVars>
          <dgm:chMax val="0"/>
          <dgm:bulletEnabled val="1"/>
        </dgm:presLayoutVars>
      </dgm:prSet>
      <dgm:spPr/>
    </dgm:pt>
    <dgm:pt modelId="{1135D297-A7A0-4011-BAEA-403FD0BB9FDC}" type="pres">
      <dgm:prSet presAssocID="{1931609B-7A44-423F-8D81-F00C31D8C07C}" presName="spacer" presStyleCnt="0"/>
      <dgm:spPr/>
    </dgm:pt>
    <dgm:pt modelId="{7E1D614E-A112-451B-BF58-E821D121D8C0}" type="pres">
      <dgm:prSet presAssocID="{00B1BE28-CC6D-4165-B119-5A380FF3EF9B}" presName="parentText" presStyleLbl="node1" presStyleIdx="1" presStyleCnt="5">
        <dgm:presLayoutVars>
          <dgm:chMax val="0"/>
          <dgm:bulletEnabled val="1"/>
        </dgm:presLayoutVars>
      </dgm:prSet>
      <dgm:spPr/>
    </dgm:pt>
    <dgm:pt modelId="{AAD49180-6AEF-433C-B49C-417E733B5FA1}" type="pres">
      <dgm:prSet presAssocID="{F3C40AD1-06C0-41CC-9792-BF64D7F7379A}" presName="spacer" presStyleCnt="0"/>
      <dgm:spPr/>
    </dgm:pt>
    <dgm:pt modelId="{E11038B6-6C34-47AD-A157-642A2C73965A}" type="pres">
      <dgm:prSet presAssocID="{D5EE3BBD-AB33-490C-8F89-204D2C3BE7A1}" presName="parentText" presStyleLbl="node1" presStyleIdx="2" presStyleCnt="5">
        <dgm:presLayoutVars>
          <dgm:chMax val="0"/>
          <dgm:bulletEnabled val="1"/>
        </dgm:presLayoutVars>
      </dgm:prSet>
      <dgm:spPr/>
    </dgm:pt>
    <dgm:pt modelId="{5C3C95C5-E592-4E24-BC55-838BB315D6FA}" type="pres">
      <dgm:prSet presAssocID="{9DB7D3B2-3AFC-4517-A7B3-1EF8F587C8E7}" presName="spacer" presStyleCnt="0"/>
      <dgm:spPr/>
    </dgm:pt>
    <dgm:pt modelId="{084E43A6-2CA1-44A1-A299-BB9BDCE9ACF4}" type="pres">
      <dgm:prSet presAssocID="{8DE1AADD-1F6B-410E-8287-3C851D2A9164}" presName="parentText" presStyleLbl="node1" presStyleIdx="3" presStyleCnt="5">
        <dgm:presLayoutVars>
          <dgm:chMax val="0"/>
          <dgm:bulletEnabled val="1"/>
        </dgm:presLayoutVars>
      </dgm:prSet>
      <dgm:spPr/>
    </dgm:pt>
    <dgm:pt modelId="{E3FBDCA7-CC77-4177-AF6C-78A3035432C8}" type="pres">
      <dgm:prSet presAssocID="{E468B624-7DAD-40E3-9AA3-547FD9A2E04B}" presName="spacer" presStyleCnt="0"/>
      <dgm:spPr/>
    </dgm:pt>
    <dgm:pt modelId="{3F49690D-73BD-464A-BEC1-5697F2A212D9}" type="pres">
      <dgm:prSet presAssocID="{794E0EBB-43A4-4DD1-98EB-B14E85E28F1A}" presName="parentText" presStyleLbl="node1" presStyleIdx="4" presStyleCnt="5">
        <dgm:presLayoutVars>
          <dgm:chMax val="0"/>
          <dgm:bulletEnabled val="1"/>
        </dgm:presLayoutVars>
      </dgm:prSet>
      <dgm:spPr/>
    </dgm:pt>
  </dgm:ptLst>
  <dgm:cxnLst>
    <dgm:cxn modelId="{2A875B1F-4DF6-44D4-A81A-F8D423BFFBD5}" type="presOf" srcId="{794E0EBB-43A4-4DD1-98EB-B14E85E28F1A}" destId="{3F49690D-73BD-464A-BEC1-5697F2A212D9}" srcOrd="0" destOrd="0" presId="urn:microsoft.com/office/officeart/2005/8/layout/vList2"/>
    <dgm:cxn modelId="{DAEF7E5F-5523-4A45-9B34-0E40395C3B87}" type="presOf" srcId="{00B1BE28-CC6D-4165-B119-5A380FF3EF9B}" destId="{7E1D614E-A112-451B-BF58-E821D121D8C0}" srcOrd="0" destOrd="0" presId="urn:microsoft.com/office/officeart/2005/8/layout/vList2"/>
    <dgm:cxn modelId="{5D543E91-7A46-41AB-8788-493EE3BD133C}" type="presOf" srcId="{91F1A3C7-E9A6-4583-83FB-F38109BBA63B}" destId="{452760C1-410E-4FF1-8CE6-EE9CC41BAB2D}" srcOrd="0" destOrd="0" presId="urn:microsoft.com/office/officeart/2005/8/layout/vList2"/>
    <dgm:cxn modelId="{F5BC9A9D-AAEC-4FE1-A804-CFD9861661EA}" srcId="{91F1A3C7-E9A6-4583-83FB-F38109BBA63B}" destId="{D5EE3BBD-AB33-490C-8F89-204D2C3BE7A1}" srcOrd="2" destOrd="0" parTransId="{1646690C-8472-475D-96F2-5E5806E722A1}" sibTransId="{9DB7D3B2-3AFC-4517-A7B3-1EF8F587C8E7}"/>
    <dgm:cxn modelId="{082A9D9D-544F-4171-8F8D-2E6DED55DAC1}" srcId="{91F1A3C7-E9A6-4583-83FB-F38109BBA63B}" destId="{00B1BE28-CC6D-4165-B119-5A380FF3EF9B}" srcOrd="1" destOrd="0" parTransId="{1CFA03E2-B907-42D8-A09F-C090E58F4755}" sibTransId="{F3C40AD1-06C0-41CC-9792-BF64D7F7379A}"/>
    <dgm:cxn modelId="{FE8B09B3-B665-4FDB-AA1A-860204F42ED2}" type="presOf" srcId="{9E8FFF7B-9EE1-49DE-8B63-3810F58F3E4F}" destId="{1EDE2B14-C48B-4E3A-8B55-EC97E9176D58}" srcOrd="0" destOrd="0" presId="urn:microsoft.com/office/officeart/2005/8/layout/vList2"/>
    <dgm:cxn modelId="{5FDDAEB5-3423-4090-85A4-DC8275BD1157}" srcId="{91F1A3C7-E9A6-4583-83FB-F38109BBA63B}" destId="{8DE1AADD-1F6B-410E-8287-3C851D2A9164}" srcOrd="3" destOrd="0" parTransId="{8F75B4F2-9775-45E7-9992-2D77AB07F6B8}" sibTransId="{E468B624-7DAD-40E3-9AA3-547FD9A2E04B}"/>
    <dgm:cxn modelId="{9843ACB8-EE76-4001-BC40-5401A346B78A}" srcId="{91F1A3C7-E9A6-4583-83FB-F38109BBA63B}" destId="{794E0EBB-43A4-4DD1-98EB-B14E85E28F1A}" srcOrd="4" destOrd="0" parTransId="{A9DAA622-8EC7-4350-B6CD-F970AFC1C062}" sibTransId="{691277CA-2D0F-4960-8CF5-2434F447B9ED}"/>
    <dgm:cxn modelId="{A8BC20C4-E47D-407F-B606-F876CCEEB591}" srcId="{91F1A3C7-E9A6-4583-83FB-F38109BBA63B}" destId="{9E8FFF7B-9EE1-49DE-8B63-3810F58F3E4F}" srcOrd="0" destOrd="0" parTransId="{B01E8CD2-0C41-4579-AE76-09694978302B}" sibTransId="{1931609B-7A44-423F-8D81-F00C31D8C07C}"/>
    <dgm:cxn modelId="{7B9265F0-FC79-4DB4-A1E6-A89682B4BFAF}" type="presOf" srcId="{8DE1AADD-1F6B-410E-8287-3C851D2A9164}" destId="{084E43A6-2CA1-44A1-A299-BB9BDCE9ACF4}" srcOrd="0" destOrd="0" presId="urn:microsoft.com/office/officeart/2005/8/layout/vList2"/>
    <dgm:cxn modelId="{046EA7F0-1812-43DE-B607-7D07B57A73F7}" type="presOf" srcId="{D5EE3BBD-AB33-490C-8F89-204D2C3BE7A1}" destId="{E11038B6-6C34-47AD-A157-642A2C73965A}" srcOrd="0" destOrd="0" presId="urn:microsoft.com/office/officeart/2005/8/layout/vList2"/>
    <dgm:cxn modelId="{6C850064-1BBC-45A6-B64C-035B8031E3F6}" type="presParOf" srcId="{452760C1-410E-4FF1-8CE6-EE9CC41BAB2D}" destId="{1EDE2B14-C48B-4E3A-8B55-EC97E9176D58}" srcOrd="0" destOrd="0" presId="urn:microsoft.com/office/officeart/2005/8/layout/vList2"/>
    <dgm:cxn modelId="{D0A0B485-7094-4F6D-9D70-E86ED3CA9E96}" type="presParOf" srcId="{452760C1-410E-4FF1-8CE6-EE9CC41BAB2D}" destId="{1135D297-A7A0-4011-BAEA-403FD0BB9FDC}" srcOrd="1" destOrd="0" presId="urn:microsoft.com/office/officeart/2005/8/layout/vList2"/>
    <dgm:cxn modelId="{203143FB-71F4-41AD-8EA9-9C607F7CFC99}" type="presParOf" srcId="{452760C1-410E-4FF1-8CE6-EE9CC41BAB2D}" destId="{7E1D614E-A112-451B-BF58-E821D121D8C0}" srcOrd="2" destOrd="0" presId="urn:microsoft.com/office/officeart/2005/8/layout/vList2"/>
    <dgm:cxn modelId="{39869B9A-0C44-4F5C-B9C3-72744F0604C9}" type="presParOf" srcId="{452760C1-410E-4FF1-8CE6-EE9CC41BAB2D}" destId="{AAD49180-6AEF-433C-B49C-417E733B5FA1}" srcOrd="3" destOrd="0" presId="urn:microsoft.com/office/officeart/2005/8/layout/vList2"/>
    <dgm:cxn modelId="{4DAB17AD-89F4-4F26-9BA0-F4CE5B91CD58}" type="presParOf" srcId="{452760C1-410E-4FF1-8CE6-EE9CC41BAB2D}" destId="{E11038B6-6C34-47AD-A157-642A2C73965A}" srcOrd="4" destOrd="0" presId="urn:microsoft.com/office/officeart/2005/8/layout/vList2"/>
    <dgm:cxn modelId="{2250F1B9-3126-4FB9-8088-14D0C5ACD562}" type="presParOf" srcId="{452760C1-410E-4FF1-8CE6-EE9CC41BAB2D}" destId="{5C3C95C5-E592-4E24-BC55-838BB315D6FA}" srcOrd="5" destOrd="0" presId="urn:microsoft.com/office/officeart/2005/8/layout/vList2"/>
    <dgm:cxn modelId="{0015A5CE-2783-43A2-97D4-0CF6260EC5E2}" type="presParOf" srcId="{452760C1-410E-4FF1-8CE6-EE9CC41BAB2D}" destId="{084E43A6-2CA1-44A1-A299-BB9BDCE9ACF4}" srcOrd="6" destOrd="0" presId="urn:microsoft.com/office/officeart/2005/8/layout/vList2"/>
    <dgm:cxn modelId="{4FB4563D-6146-4768-9A6D-A7B05FA51C48}" type="presParOf" srcId="{452760C1-410E-4FF1-8CE6-EE9CC41BAB2D}" destId="{E3FBDCA7-CC77-4177-AF6C-78A3035432C8}" srcOrd="7" destOrd="0" presId="urn:microsoft.com/office/officeart/2005/8/layout/vList2"/>
    <dgm:cxn modelId="{D2737A17-A563-4DD4-A859-10B87394DAC9}" type="presParOf" srcId="{452760C1-410E-4FF1-8CE6-EE9CC41BAB2D}" destId="{3F49690D-73BD-464A-BEC1-5697F2A212D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146F07E5-F789-443E-A009-824B1D4B303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C460EEC-72EB-4770-A9FE-F264B5856D53}">
      <dgm:prSet/>
      <dgm:spPr/>
      <dgm:t>
        <a:bodyPr/>
        <a:lstStyle/>
        <a:p>
          <a:r>
            <a:rPr lang="en-GB" dirty="0"/>
            <a:t>PAPA should be considered in every patient with a familial history of pathergy and/or pyoderma gangrenosum.</a:t>
          </a:r>
          <a:endParaRPr lang="en-US" dirty="0"/>
        </a:p>
      </dgm:t>
    </dgm:pt>
    <dgm:pt modelId="{74195338-B915-44C5-BAE8-D1D14E139A36}" type="parTrans" cxnId="{64E670C2-F261-4843-A843-76F04508ED1D}">
      <dgm:prSet/>
      <dgm:spPr/>
      <dgm:t>
        <a:bodyPr/>
        <a:lstStyle/>
        <a:p>
          <a:endParaRPr lang="en-US"/>
        </a:p>
      </dgm:t>
    </dgm:pt>
    <dgm:pt modelId="{D2AB79AB-27C8-4638-B869-133247694C57}" type="sibTrans" cxnId="{64E670C2-F261-4843-A843-76F04508ED1D}">
      <dgm:prSet/>
      <dgm:spPr/>
      <dgm:t>
        <a:bodyPr/>
        <a:lstStyle/>
        <a:p>
          <a:endParaRPr lang="en-US"/>
        </a:p>
      </dgm:t>
    </dgm:pt>
    <dgm:pt modelId="{24E611A8-9BF4-41B7-9E0D-642630129DB6}">
      <dgm:prSet/>
      <dgm:spPr/>
      <dgm:t>
        <a:bodyPr/>
        <a:lstStyle/>
        <a:p>
          <a:r>
            <a:rPr lang="en-GB" dirty="0"/>
            <a:t>Hidradenitis suppurativa may also be associated.</a:t>
          </a:r>
          <a:endParaRPr lang="en-US" dirty="0"/>
        </a:p>
      </dgm:t>
    </dgm:pt>
    <dgm:pt modelId="{A976F27A-6E73-453D-A1CA-A652B6099D47}" type="parTrans" cxnId="{003FE6FE-EFAA-46B4-835A-3D800A969FE3}">
      <dgm:prSet/>
      <dgm:spPr/>
      <dgm:t>
        <a:bodyPr/>
        <a:lstStyle/>
        <a:p>
          <a:endParaRPr lang="en-US"/>
        </a:p>
      </dgm:t>
    </dgm:pt>
    <dgm:pt modelId="{F555F722-B6FA-4D71-98BE-F24B4E712B47}" type="sibTrans" cxnId="{003FE6FE-EFAA-46B4-835A-3D800A969FE3}">
      <dgm:prSet/>
      <dgm:spPr/>
      <dgm:t>
        <a:bodyPr/>
        <a:lstStyle/>
        <a:p>
          <a:endParaRPr lang="en-US"/>
        </a:p>
      </dgm:t>
    </dgm:pt>
    <dgm:pt modelId="{26F4753F-CA6D-4706-A021-8179279868F5}">
      <dgm:prSet/>
      <dgm:spPr/>
      <dgm:t>
        <a:bodyPr/>
        <a:lstStyle/>
        <a:p>
          <a:pPr rtl="0"/>
          <a:r>
            <a:rPr lang="en-GB"/>
            <a:t>PAAND can </a:t>
          </a:r>
          <a:r>
            <a:rPr lang="en-GB">
              <a:latin typeface="Tw Cen MT" panose="020B0602020104020603"/>
            </a:rPr>
            <a:t>mimick PAPA</a:t>
          </a:r>
          <a:r>
            <a:rPr lang="en-GB"/>
            <a:t> syndrome.</a:t>
          </a:r>
          <a:endParaRPr lang="en-US"/>
        </a:p>
      </dgm:t>
    </dgm:pt>
    <dgm:pt modelId="{66474017-894F-422C-879D-321E49ECC369}" type="parTrans" cxnId="{08AA88BD-8108-4BCC-B8A8-D81DFB9EB239}">
      <dgm:prSet/>
      <dgm:spPr/>
      <dgm:t>
        <a:bodyPr/>
        <a:lstStyle/>
        <a:p>
          <a:endParaRPr lang="en-US"/>
        </a:p>
      </dgm:t>
    </dgm:pt>
    <dgm:pt modelId="{8A0FF900-0F50-4D05-AFDB-D651162914DD}" type="sibTrans" cxnId="{08AA88BD-8108-4BCC-B8A8-D81DFB9EB239}">
      <dgm:prSet/>
      <dgm:spPr/>
      <dgm:t>
        <a:bodyPr/>
        <a:lstStyle/>
        <a:p>
          <a:endParaRPr lang="en-US"/>
        </a:p>
      </dgm:t>
    </dgm:pt>
    <dgm:pt modelId="{DA19F082-33B2-4659-A0DB-6D04B5D50CD4}">
      <dgm:prSet/>
      <dgm:spPr/>
      <dgm:t>
        <a:bodyPr/>
        <a:lstStyle/>
        <a:p>
          <a:r>
            <a:rPr lang="en-GB" u="sng" dirty="0"/>
            <a:t>Investigation.</a:t>
          </a:r>
          <a:endParaRPr lang="en-US" dirty="0"/>
        </a:p>
      </dgm:t>
    </dgm:pt>
    <dgm:pt modelId="{4FDB2E98-13EA-4D0D-8197-245A627E031D}" type="parTrans" cxnId="{331AA895-7C2E-4900-B7AA-0BCDED14E166}">
      <dgm:prSet/>
      <dgm:spPr/>
      <dgm:t>
        <a:bodyPr/>
        <a:lstStyle/>
        <a:p>
          <a:endParaRPr lang="en-US"/>
        </a:p>
      </dgm:t>
    </dgm:pt>
    <dgm:pt modelId="{8947FA24-7BC6-427D-B2B1-6DD4799062C5}" type="sibTrans" cxnId="{331AA895-7C2E-4900-B7AA-0BCDED14E166}">
      <dgm:prSet/>
      <dgm:spPr/>
      <dgm:t>
        <a:bodyPr/>
        <a:lstStyle/>
        <a:p>
          <a:endParaRPr lang="en-US"/>
        </a:p>
      </dgm:t>
    </dgm:pt>
    <dgm:pt modelId="{C1ECF34B-4F7D-4B2B-AC34-24ADF00728C6}">
      <dgm:prSet/>
      <dgm:spPr/>
      <dgm:t>
        <a:bodyPr/>
        <a:lstStyle/>
        <a:p>
          <a:r>
            <a:rPr lang="en-GB" dirty="0"/>
            <a:t>Typical presentation</a:t>
          </a:r>
          <a:endParaRPr lang="en-US" dirty="0"/>
        </a:p>
      </dgm:t>
    </dgm:pt>
    <dgm:pt modelId="{CE9922F2-33F6-4FFD-B4E5-3E425633DA35}" type="parTrans" cxnId="{67EDF640-5DF4-4D38-B7D0-C0A2E0BBE8D0}">
      <dgm:prSet/>
      <dgm:spPr/>
      <dgm:t>
        <a:bodyPr/>
        <a:lstStyle/>
        <a:p>
          <a:endParaRPr lang="en-US"/>
        </a:p>
      </dgm:t>
    </dgm:pt>
    <dgm:pt modelId="{1CD1D3AA-6DE3-4E05-BB27-D0170580EBBA}" type="sibTrans" cxnId="{67EDF640-5DF4-4D38-B7D0-C0A2E0BBE8D0}">
      <dgm:prSet/>
      <dgm:spPr/>
      <dgm:t>
        <a:bodyPr/>
        <a:lstStyle/>
        <a:p>
          <a:endParaRPr lang="en-US"/>
        </a:p>
      </dgm:t>
    </dgm:pt>
    <dgm:pt modelId="{3BE9532E-18C5-4B90-AC01-58BB7FF6885A}">
      <dgm:prSet/>
      <dgm:spPr/>
      <dgm:t>
        <a:bodyPr/>
        <a:lstStyle/>
        <a:p>
          <a:r>
            <a:rPr lang="en-GB" dirty="0"/>
            <a:t>Genetic testing for mutations in the PSTPIP gene.</a:t>
          </a:r>
          <a:endParaRPr lang="en-US" dirty="0"/>
        </a:p>
      </dgm:t>
    </dgm:pt>
    <dgm:pt modelId="{986D78A3-AF20-4F72-A7FE-8DD60CE223B9}" type="parTrans" cxnId="{D092A652-3635-487C-9081-984D269BCD6D}">
      <dgm:prSet/>
      <dgm:spPr/>
      <dgm:t>
        <a:bodyPr/>
        <a:lstStyle/>
        <a:p>
          <a:endParaRPr lang="en-US"/>
        </a:p>
      </dgm:t>
    </dgm:pt>
    <dgm:pt modelId="{F698293C-7987-4553-884A-63C8591DC0C9}" type="sibTrans" cxnId="{D092A652-3635-487C-9081-984D269BCD6D}">
      <dgm:prSet/>
      <dgm:spPr/>
      <dgm:t>
        <a:bodyPr/>
        <a:lstStyle/>
        <a:p>
          <a:endParaRPr lang="en-US"/>
        </a:p>
      </dgm:t>
    </dgm:pt>
    <dgm:pt modelId="{2767CA74-8B51-44CA-A235-3502E3B7A71A}">
      <dgm:prSet/>
      <dgm:spPr/>
      <dgm:t>
        <a:bodyPr/>
        <a:lstStyle/>
        <a:p>
          <a:r>
            <a:rPr lang="en-GB" u="sng" dirty="0"/>
            <a:t>Management.</a:t>
          </a:r>
          <a:endParaRPr lang="en-US" dirty="0"/>
        </a:p>
      </dgm:t>
    </dgm:pt>
    <dgm:pt modelId="{2C0633BF-EDAB-4DFB-AF85-02EEEE8E8C31}" type="parTrans" cxnId="{4AB4F29B-1E5C-408E-9B5B-CD7141D800EF}">
      <dgm:prSet/>
      <dgm:spPr/>
      <dgm:t>
        <a:bodyPr/>
        <a:lstStyle/>
        <a:p>
          <a:endParaRPr lang="en-US"/>
        </a:p>
      </dgm:t>
    </dgm:pt>
    <dgm:pt modelId="{BE4740B9-6384-45C6-97CB-96582F374167}" type="sibTrans" cxnId="{4AB4F29B-1E5C-408E-9B5B-CD7141D800EF}">
      <dgm:prSet/>
      <dgm:spPr/>
      <dgm:t>
        <a:bodyPr/>
        <a:lstStyle/>
        <a:p>
          <a:endParaRPr lang="en-US"/>
        </a:p>
      </dgm:t>
    </dgm:pt>
    <dgm:pt modelId="{9CB7C47E-8E92-4A66-971E-A40510EFAD1F}">
      <dgm:prSet/>
      <dgm:spPr/>
      <dgm:t>
        <a:bodyPr/>
        <a:lstStyle/>
        <a:p>
          <a:r>
            <a:rPr lang="en-GB" dirty="0"/>
            <a:t>Anti-TNF </a:t>
          </a:r>
          <a:endParaRPr lang="en-US" dirty="0"/>
        </a:p>
      </dgm:t>
    </dgm:pt>
    <dgm:pt modelId="{4814F837-59D4-4E4F-94CB-99123A5F6DC3}" type="parTrans" cxnId="{003F25E9-486A-40BF-BC1E-C9E0E4A01009}">
      <dgm:prSet/>
      <dgm:spPr/>
      <dgm:t>
        <a:bodyPr/>
        <a:lstStyle/>
        <a:p>
          <a:endParaRPr lang="en-US"/>
        </a:p>
      </dgm:t>
    </dgm:pt>
    <dgm:pt modelId="{82C5ECB7-D080-4B60-AE1C-A7C5BA940B24}" type="sibTrans" cxnId="{003F25E9-486A-40BF-BC1E-C9E0E4A01009}">
      <dgm:prSet/>
      <dgm:spPr/>
      <dgm:t>
        <a:bodyPr/>
        <a:lstStyle/>
        <a:p>
          <a:endParaRPr lang="en-US"/>
        </a:p>
      </dgm:t>
    </dgm:pt>
    <dgm:pt modelId="{9D8DD95E-C324-407C-86BC-985860276644}">
      <dgm:prSet/>
      <dgm:spPr/>
      <dgm:t>
        <a:bodyPr/>
        <a:lstStyle/>
        <a:p>
          <a:r>
            <a:rPr lang="en-GB" dirty="0"/>
            <a:t>Anti-IL-1</a:t>
          </a:r>
          <a:endParaRPr lang="en-US" dirty="0"/>
        </a:p>
      </dgm:t>
    </dgm:pt>
    <dgm:pt modelId="{D5A111B1-DCEA-4336-83F0-02ACE211EC7D}" type="parTrans" cxnId="{9041189E-F090-4163-A7F3-D4BFC714E56F}">
      <dgm:prSet/>
      <dgm:spPr/>
      <dgm:t>
        <a:bodyPr/>
        <a:lstStyle/>
        <a:p>
          <a:endParaRPr lang="en-US"/>
        </a:p>
      </dgm:t>
    </dgm:pt>
    <dgm:pt modelId="{9088BCF2-B072-4A4B-9AB3-E7CAF95FD61B}" type="sibTrans" cxnId="{9041189E-F090-4163-A7F3-D4BFC714E56F}">
      <dgm:prSet/>
      <dgm:spPr/>
      <dgm:t>
        <a:bodyPr/>
        <a:lstStyle/>
        <a:p>
          <a:endParaRPr lang="en-US"/>
        </a:p>
      </dgm:t>
    </dgm:pt>
    <dgm:pt modelId="{95E752FE-AC08-475C-9708-D8E15AA4D426}" type="pres">
      <dgm:prSet presAssocID="{146F07E5-F789-443E-A009-824B1D4B3038}" presName="linear" presStyleCnt="0">
        <dgm:presLayoutVars>
          <dgm:animLvl val="lvl"/>
          <dgm:resizeHandles val="exact"/>
        </dgm:presLayoutVars>
      </dgm:prSet>
      <dgm:spPr/>
    </dgm:pt>
    <dgm:pt modelId="{D2503506-1B22-4A8D-B63A-D5AE759F260C}" type="pres">
      <dgm:prSet presAssocID="{4C460EEC-72EB-4770-A9FE-F264B5856D53}" presName="parentText" presStyleLbl="node1" presStyleIdx="0" presStyleCnt="9">
        <dgm:presLayoutVars>
          <dgm:chMax val="0"/>
          <dgm:bulletEnabled val="1"/>
        </dgm:presLayoutVars>
      </dgm:prSet>
      <dgm:spPr/>
    </dgm:pt>
    <dgm:pt modelId="{EC14F56C-6D6E-4401-8B9B-65C9AFBDEB55}" type="pres">
      <dgm:prSet presAssocID="{D2AB79AB-27C8-4638-B869-133247694C57}" presName="spacer" presStyleCnt="0"/>
      <dgm:spPr/>
    </dgm:pt>
    <dgm:pt modelId="{28A5C446-DFA4-4F9F-BAFE-A7EA6D40634B}" type="pres">
      <dgm:prSet presAssocID="{24E611A8-9BF4-41B7-9E0D-642630129DB6}" presName="parentText" presStyleLbl="node1" presStyleIdx="1" presStyleCnt="9">
        <dgm:presLayoutVars>
          <dgm:chMax val="0"/>
          <dgm:bulletEnabled val="1"/>
        </dgm:presLayoutVars>
      </dgm:prSet>
      <dgm:spPr/>
    </dgm:pt>
    <dgm:pt modelId="{29AEB74D-BC47-43E2-A0E1-401555AA9F9C}" type="pres">
      <dgm:prSet presAssocID="{F555F722-B6FA-4D71-98BE-F24B4E712B47}" presName="spacer" presStyleCnt="0"/>
      <dgm:spPr/>
    </dgm:pt>
    <dgm:pt modelId="{53920253-2C9A-4951-9CC9-82FC063D4F0D}" type="pres">
      <dgm:prSet presAssocID="{26F4753F-CA6D-4706-A021-8179279868F5}" presName="parentText" presStyleLbl="node1" presStyleIdx="2" presStyleCnt="9">
        <dgm:presLayoutVars>
          <dgm:chMax val="0"/>
          <dgm:bulletEnabled val="1"/>
        </dgm:presLayoutVars>
      </dgm:prSet>
      <dgm:spPr/>
    </dgm:pt>
    <dgm:pt modelId="{973B03C2-1882-4E4C-846F-D047A9C2DF66}" type="pres">
      <dgm:prSet presAssocID="{8A0FF900-0F50-4D05-AFDB-D651162914DD}" presName="spacer" presStyleCnt="0"/>
      <dgm:spPr/>
    </dgm:pt>
    <dgm:pt modelId="{D4B52134-73B0-4460-BDEA-537612D2AFBC}" type="pres">
      <dgm:prSet presAssocID="{DA19F082-33B2-4659-A0DB-6D04B5D50CD4}" presName="parentText" presStyleLbl="node1" presStyleIdx="3" presStyleCnt="9">
        <dgm:presLayoutVars>
          <dgm:chMax val="0"/>
          <dgm:bulletEnabled val="1"/>
        </dgm:presLayoutVars>
      </dgm:prSet>
      <dgm:spPr/>
    </dgm:pt>
    <dgm:pt modelId="{A2853BB2-C58C-48B3-ADB1-948F1AC48DCB}" type="pres">
      <dgm:prSet presAssocID="{8947FA24-7BC6-427D-B2B1-6DD4799062C5}" presName="spacer" presStyleCnt="0"/>
      <dgm:spPr/>
    </dgm:pt>
    <dgm:pt modelId="{538C6669-0470-4139-95A5-60F5C5E30CEE}" type="pres">
      <dgm:prSet presAssocID="{C1ECF34B-4F7D-4B2B-AC34-24ADF00728C6}" presName="parentText" presStyleLbl="node1" presStyleIdx="4" presStyleCnt="9">
        <dgm:presLayoutVars>
          <dgm:chMax val="0"/>
          <dgm:bulletEnabled val="1"/>
        </dgm:presLayoutVars>
      </dgm:prSet>
      <dgm:spPr/>
    </dgm:pt>
    <dgm:pt modelId="{8C8994F8-CEF5-4BDD-89BD-32B3DB6144A2}" type="pres">
      <dgm:prSet presAssocID="{1CD1D3AA-6DE3-4E05-BB27-D0170580EBBA}" presName="spacer" presStyleCnt="0"/>
      <dgm:spPr/>
    </dgm:pt>
    <dgm:pt modelId="{46A4119B-2043-4A89-A27B-19043745D4D9}" type="pres">
      <dgm:prSet presAssocID="{3BE9532E-18C5-4B90-AC01-58BB7FF6885A}" presName="parentText" presStyleLbl="node1" presStyleIdx="5" presStyleCnt="9">
        <dgm:presLayoutVars>
          <dgm:chMax val="0"/>
          <dgm:bulletEnabled val="1"/>
        </dgm:presLayoutVars>
      </dgm:prSet>
      <dgm:spPr/>
    </dgm:pt>
    <dgm:pt modelId="{849D9407-2AB9-45C5-AA48-B553803B3AF6}" type="pres">
      <dgm:prSet presAssocID="{F698293C-7987-4553-884A-63C8591DC0C9}" presName="spacer" presStyleCnt="0"/>
      <dgm:spPr/>
    </dgm:pt>
    <dgm:pt modelId="{197610E0-27AC-4287-84AD-CD44A53524F9}" type="pres">
      <dgm:prSet presAssocID="{2767CA74-8B51-44CA-A235-3502E3B7A71A}" presName="parentText" presStyleLbl="node1" presStyleIdx="6" presStyleCnt="9">
        <dgm:presLayoutVars>
          <dgm:chMax val="0"/>
          <dgm:bulletEnabled val="1"/>
        </dgm:presLayoutVars>
      </dgm:prSet>
      <dgm:spPr/>
    </dgm:pt>
    <dgm:pt modelId="{963A7B39-9461-4AE1-BED3-4FEE048DEC6E}" type="pres">
      <dgm:prSet presAssocID="{BE4740B9-6384-45C6-97CB-96582F374167}" presName="spacer" presStyleCnt="0"/>
      <dgm:spPr/>
    </dgm:pt>
    <dgm:pt modelId="{B1325F6F-1F5D-4CE6-B542-2048FD8D8657}" type="pres">
      <dgm:prSet presAssocID="{9CB7C47E-8E92-4A66-971E-A40510EFAD1F}" presName="parentText" presStyleLbl="node1" presStyleIdx="7" presStyleCnt="9">
        <dgm:presLayoutVars>
          <dgm:chMax val="0"/>
          <dgm:bulletEnabled val="1"/>
        </dgm:presLayoutVars>
      </dgm:prSet>
      <dgm:spPr/>
    </dgm:pt>
    <dgm:pt modelId="{AB2D841E-308A-4440-B560-A4FD0EFF48C7}" type="pres">
      <dgm:prSet presAssocID="{82C5ECB7-D080-4B60-AE1C-A7C5BA940B24}" presName="spacer" presStyleCnt="0"/>
      <dgm:spPr/>
    </dgm:pt>
    <dgm:pt modelId="{5ACA4315-4562-483D-886B-A207259FD296}" type="pres">
      <dgm:prSet presAssocID="{9D8DD95E-C324-407C-86BC-985860276644}" presName="parentText" presStyleLbl="node1" presStyleIdx="8" presStyleCnt="9">
        <dgm:presLayoutVars>
          <dgm:chMax val="0"/>
          <dgm:bulletEnabled val="1"/>
        </dgm:presLayoutVars>
      </dgm:prSet>
      <dgm:spPr/>
    </dgm:pt>
  </dgm:ptLst>
  <dgm:cxnLst>
    <dgm:cxn modelId="{F22BD825-1276-4748-A475-986BF51DF06B}" type="presOf" srcId="{24E611A8-9BF4-41B7-9E0D-642630129DB6}" destId="{28A5C446-DFA4-4F9F-BAFE-A7EA6D40634B}" srcOrd="0" destOrd="0" presId="urn:microsoft.com/office/officeart/2005/8/layout/vList2"/>
    <dgm:cxn modelId="{77236C36-CEA0-48B1-969B-2FE4759464BF}" type="presOf" srcId="{4C460EEC-72EB-4770-A9FE-F264B5856D53}" destId="{D2503506-1B22-4A8D-B63A-D5AE759F260C}" srcOrd="0" destOrd="0" presId="urn:microsoft.com/office/officeart/2005/8/layout/vList2"/>
    <dgm:cxn modelId="{652CC93F-7E0B-462C-B6BD-06BA990A1BDC}" type="presOf" srcId="{DA19F082-33B2-4659-A0DB-6D04B5D50CD4}" destId="{D4B52134-73B0-4460-BDEA-537612D2AFBC}" srcOrd="0" destOrd="0" presId="urn:microsoft.com/office/officeart/2005/8/layout/vList2"/>
    <dgm:cxn modelId="{67EDF640-5DF4-4D38-B7D0-C0A2E0BBE8D0}" srcId="{146F07E5-F789-443E-A009-824B1D4B3038}" destId="{C1ECF34B-4F7D-4B2B-AC34-24ADF00728C6}" srcOrd="4" destOrd="0" parTransId="{CE9922F2-33F6-4FFD-B4E5-3E425633DA35}" sibTransId="{1CD1D3AA-6DE3-4E05-BB27-D0170580EBBA}"/>
    <dgm:cxn modelId="{F2DED45F-6922-4C0B-ABF5-8A853DAA7F7E}" type="presOf" srcId="{26F4753F-CA6D-4706-A021-8179279868F5}" destId="{53920253-2C9A-4951-9CC9-82FC063D4F0D}" srcOrd="0" destOrd="0" presId="urn:microsoft.com/office/officeart/2005/8/layout/vList2"/>
    <dgm:cxn modelId="{B7A86460-B1C5-4838-904E-2C1BF315AE61}" type="presOf" srcId="{9CB7C47E-8E92-4A66-971E-A40510EFAD1F}" destId="{B1325F6F-1F5D-4CE6-B542-2048FD8D8657}" srcOrd="0" destOrd="0" presId="urn:microsoft.com/office/officeart/2005/8/layout/vList2"/>
    <dgm:cxn modelId="{D092A652-3635-487C-9081-984D269BCD6D}" srcId="{146F07E5-F789-443E-A009-824B1D4B3038}" destId="{3BE9532E-18C5-4B90-AC01-58BB7FF6885A}" srcOrd="5" destOrd="0" parTransId="{986D78A3-AF20-4F72-A7FE-8DD60CE223B9}" sibTransId="{F698293C-7987-4553-884A-63C8591DC0C9}"/>
    <dgm:cxn modelId="{9629C273-8232-4D60-B278-7BDE78C807AF}" type="presOf" srcId="{2767CA74-8B51-44CA-A235-3502E3B7A71A}" destId="{197610E0-27AC-4287-84AD-CD44A53524F9}" srcOrd="0" destOrd="0" presId="urn:microsoft.com/office/officeart/2005/8/layout/vList2"/>
    <dgm:cxn modelId="{25BC4E59-A40C-42B2-9D31-427E45E0C5B4}" type="presOf" srcId="{146F07E5-F789-443E-A009-824B1D4B3038}" destId="{95E752FE-AC08-475C-9708-D8E15AA4D426}" srcOrd="0" destOrd="0" presId="urn:microsoft.com/office/officeart/2005/8/layout/vList2"/>
    <dgm:cxn modelId="{2AF14089-A9B7-4601-BDCB-ED8794E4E2C1}" type="presOf" srcId="{3BE9532E-18C5-4B90-AC01-58BB7FF6885A}" destId="{46A4119B-2043-4A89-A27B-19043745D4D9}" srcOrd="0" destOrd="0" presId="urn:microsoft.com/office/officeart/2005/8/layout/vList2"/>
    <dgm:cxn modelId="{331AA895-7C2E-4900-B7AA-0BCDED14E166}" srcId="{146F07E5-F789-443E-A009-824B1D4B3038}" destId="{DA19F082-33B2-4659-A0DB-6D04B5D50CD4}" srcOrd="3" destOrd="0" parTransId="{4FDB2E98-13EA-4D0D-8197-245A627E031D}" sibTransId="{8947FA24-7BC6-427D-B2B1-6DD4799062C5}"/>
    <dgm:cxn modelId="{4AB4F29B-1E5C-408E-9B5B-CD7141D800EF}" srcId="{146F07E5-F789-443E-A009-824B1D4B3038}" destId="{2767CA74-8B51-44CA-A235-3502E3B7A71A}" srcOrd="6" destOrd="0" parTransId="{2C0633BF-EDAB-4DFB-AF85-02EEEE8E8C31}" sibTransId="{BE4740B9-6384-45C6-97CB-96582F374167}"/>
    <dgm:cxn modelId="{9041189E-F090-4163-A7F3-D4BFC714E56F}" srcId="{146F07E5-F789-443E-A009-824B1D4B3038}" destId="{9D8DD95E-C324-407C-86BC-985860276644}" srcOrd="8" destOrd="0" parTransId="{D5A111B1-DCEA-4336-83F0-02ACE211EC7D}" sibTransId="{9088BCF2-B072-4A4B-9AB3-E7CAF95FD61B}"/>
    <dgm:cxn modelId="{8B2559A4-F7DB-42F9-8DF8-F785ABBD23CA}" type="presOf" srcId="{9D8DD95E-C324-407C-86BC-985860276644}" destId="{5ACA4315-4562-483D-886B-A207259FD296}" srcOrd="0" destOrd="0" presId="urn:microsoft.com/office/officeart/2005/8/layout/vList2"/>
    <dgm:cxn modelId="{B65EB9B3-2D06-407D-A14D-2036A7BDF04F}" type="presOf" srcId="{C1ECF34B-4F7D-4B2B-AC34-24ADF00728C6}" destId="{538C6669-0470-4139-95A5-60F5C5E30CEE}" srcOrd="0" destOrd="0" presId="urn:microsoft.com/office/officeart/2005/8/layout/vList2"/>
    <dgm:cxn modelId="{08AA88BD-8108-4BCC-B8A8-D81DFB9EB239}" srcId="{146F07E5-F789-443E-A009-824B1D4B3038}" destId="{26F4753F-CA6D-4706-A021-8179279868F5}" srcOrd="2" destOrd="0" parTransId="{66474017-894F-422C-879D-321E49ECC369}" sibTransId="{8A0FF900-0F50-4D05-AFDB-D651162914DD}"/>
    <dgm:cxn modelId="{64E670C2-F261-4843-A843-76F04508ED1D}" srcId="{146F07E5-F789-443E-A009-824B1D4B3038}" destId="{4C460EEC-72EB-4770-A9FE-F264B5856D53}" srcOrd="0" destOrd="0" parTransId="{74195338-B915-44C5-BAE8-D1D14E139A36}" sibTransId="{D2AB79AB-27C8-4638-B869-133247694C57}"/>
    <dgm:cxn modelId="{003F25E9-486A-40BF-BC1E-C9E0E4A01009}" srcId="{146F07E5-F789-443E-A009-824B1D4B3038}" destId="{9CB7C47E-8E92-4A66-971E-A40510EFAD1F}" srcOrd="7" destOrd="0" parTransId="{4814F837-59D4-4E4F-94CB-99123A5F6DC3}" sibTransId="{82C5ECB7-D080-4B60-AE1C-A7C5BA940B24}"/>
    <dgm:cxn modelId="{003FE6FE-EFAA-46B4-835A-3D800A969FE3}" srcId="{146F07E5-F789-443E-A009-824B1D4B3038}" destId="{24E611A8-9BF4-41B7-9E0D-642630129DB6}" srcOrd="1" destOrd="0" parTransId="{A976F27A-6E73-453D-A1CA-A652B6099D47}" sibTransId="{F555F722-B6FA-4D71-98BE-F24B4E712B47}"/>
    <dgm:cxn modelId="{918C0948-D494-4111-8A4D-FF39BC5598D4}" type="presParOf" srcId="{95E752FE-AC08-475C-9708-D8E15AA4D426}" destId="{D2503506-1B22-4A8D-B63A-D5AE759F260C}" srcOrd="0" destOrd="0" presId="urn:microsoft.com/office/officeart/2005/8/layout/vList2"/>
    <dgm:cxn modelId="{FF3D2C7A-597B-4DA2-BA68-4749B20CFA38}" type="presParOf" srcId="{95E752FE-AC08-475C-9708-D8E15AA4D426}" destId="{EC14F56C-6D6E-4401-8B9B-65C9AFBDEB55}" srcOrd="1" destOrd="0" presId="urn:microsoft.com/office/officeart/2005/8/layout/vList2"/>
    <dgm:cxn modelId="{F4F79D17-A78E-4CFE-A637-8B5B4328E617}" type="presParOf" srcId="{95E752FE-AC08-475C-9708-D8E15AA4D426}" destId="{28A5C446-DFA4-4F9F-BAFE-A7EA6D40634B}" srcOrd="2" destOrd="0" presId="urn:microsoft.com/office/officeart/2005/8/layout/vList2"/>
    <dgm:cxn modelId="{EB129C37-2706-448F-AED9-A82ED972C55F}" type="presParOf" srcId="{95E752FE-AC08-475C-9708-D8E15AA4D426}" destId="{29AEB74D-BC47-43E2-A0E1-401555AA9F9C}" srcOrd="3" destOrd="0" presId="urn:microsoft.com/office/officeart/2005/8/layout/vList2"/>
    <dgm:cxn modelId="{3FF06C22-BB13-4C8B-B58D-71C8CC879668}" type="presParOf" srcId="{95E752FE-AC08-475C-9708-D8E15AA4D426}" destId="{53920253-2C9A-4951-9CC9-82FC063D4F0D}" srcOrd="4" destOrd="0" presId="urn:microsoft.com/office/officeart/2005/8/layout/vList2"/>
    <dgm:cxn modelId="{48BAE40F-A8A6-4DB8-88F9-8B47008EFD02}" type="presParOf" srcId="{95E752FE-AC08-475C-9708-D8E15AA4D426}" destId="{973B03C2-1882-4E4C-846F-D047A9C2DF66}" srcOrd="5" destOrd="0" presId="urn:microsoft.com/office/officeart/2005/8/layout/vList2"/>
    <dgm:cxn modelId="{8D7CD391-91B0-4F37-B86D-269671A7B2CB}" type="presParOf" srcId="{95E752FE-AC08-475C-9708-D8E15AA4D426}" destId="{D4B52134-73B0-4460-BDEA-537612D2AFBC}" srcOrd="6" destOrd="0" presId="urn:microsoft.com/office/officeart/2005/8/layout/vList2"/>
    <dgm:cxn modelId="{77B641DF-D803-481A-82BA-129A167F8D92}" type="presParOf" srcId="{95E752FE-AC08-475C-9708-D8E15AA4D426}" destId="{A2853BB2-C58C-48B3-ADB1-948F1AC48DCB}" srcOrd="7" destOrd="0" presId="urn:microsoft.com/office/officeart/2005/8/layout/vList2"/>
    <dgm:cxn modelId="{4B311A55-7E28-4363-A470-4E2575802F12}" type="presParOf" srcId="{95E752FE-AC08-475C-9708-D8E15AA4D426}" destId="{538C6669-0470-4139-95A5-60F5C5E30CEE}" srcOrd="8" destOrd="0" presId="urn:microsoft.com/office/officeart/2005/8/layout/vList2"/>
    <dgm:cxn modelId="{FFC3BB25-5612-4A3C-B67B-5B4B78199AC3}" type="presParOf" srcId="{95E752FE-AC08-475C-9708-D8E15AA4D426}" destId="{8C8994F8-CEF5-4BDD-89BD-32B3DB6144A2}" srcOrd="9" destOrd="0" presId="urn:microsoft.com/office/officeart/2005/8/layout/vList2"/>
    <dgm:cxn modelId="{D70E6DA1-7EE6-4AA3-9678-0B879C1ACE99}" type="presParOf" srcId="{95E752FE-AC08-475C-9708-D8E15AA4D426}" destId="{46A4119B-2043-4A89-A27B-19043745D4D9}" srcOrd="10" destOrd="0" presId="urn:microsoft.com/office/officeart/2005/8/layout/vList2"/>
    <dgm:cxn modelId="{5F8F6DAF-C744-4284-9039-5D3E5AA61359}" type="presParOf" srcId="{95E752FE-AC08-475C-9708-D8E15AA4D426}" destId="{849D9407-2AB9-45C5-AA48-B553803B3AF6}" srcOrd="11" destOrd="0" presId="urn:microsoft.com/office/officeart/2005/8/layout/vList2"/>
    <dgm:cxn modelId="{61E2ABC5-A669-4461-88AF-52DF8625899E}" type="presParOf" srcId="{95E752FE-AC08-475C-9708-D8E15AA4D426}" destId="{197610E0-27AC-4287-84AD-CD44A53524F9}" srcOrd="12" destOrd="0" presId="urn:microsoft.com/office/officeart/2005/8/layout/vList2"/>
    <dgm:cxn modelId="{1EF03928-6EB9-4897-A548-7E524C5EE981}" type="presParOf" srcId="{95E752FE-AC08-475C-9708-D8E15AA4D426}" destId="{963A7B39-9461-4AE1-BED3-4FEE048DEC6E}" srcOrd="13" destOrd="0" presId="urn:microsoft.com/office/officeart/2005/8/layout/vList2"/>
    <dgm:cxn modelId="{FDDFD905-BB4D-4162-915B-B8EB74E7FA16}" type="presParOf" srcId="{95E752FE-AC08-475C-9708-D8E15AA4D426}" destId="{B1325F6F-1F5D-4CE6-B542-2048FD8D8657}" srcOrd="14" destOrd="0" presId="urn:microsoft.com/office/officeart/2005/8/layout/vList2"/>
    <dgm:cxn modelId="{E2165C2B-3C9E-4119-BD44-AFA105A969D4}" type="presParOf" srcId="{95E752FE-AC08-475C-9708-D8E15AA4D426}" destId="{AB2D841E-308A-4440-B560-A4FD0EFF48C7}" srcOrd="15" destOrd="0" presId="urn:microsoft.com/office/officeart/2005/8/layout/vList2"/>
    <dgm:cxn modelId="{1133EAC9-B83C-4248-9A01-A70C4FAD4DFA}" type="presParOf" srcId="{95E752FE-AC08-475C-9708-D8E15AA4D426}" destId="{5ACA4315-4562-483D-886B-A207259FD296}"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35729734-7953-461E-86F1-5EDD18DE3A1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5F00A85-0BAF-45C7-B73E-4EF1D36EB244}">
      <dgm:prSet/>
      <dgm:spPr/>
      <dgm:t>
        <a:bodyPr/>
        <a:lstStyle/>
        <a:p>
          <a:r>
            <a:rPr lang="en-GB" baseline="0"/>
            <a:t>Aicardi-Goutières syndrome (AGS).</a:t>
          </a:r>
          <a:endParaRPr lang="en-US"/>
        </a:p>
      </dgm:t>
    </dgm:pt>
    <dgm:pt modelId="{46894255-B7EA-4C0C-A2CD-C74F2DB37E27}" type="parTrans" cxnId="{17681356-EFA0-4661-BD2D-F075B111D4C0}">
      <dgm:prSet/>
      <dgm:spPr/>
      <dgm:t>
        <a:bodyPr/>
        <a:lstStyle/>
        <a:p>
          <a:endParaRPr lang="en-US"/>
        </a:p>
      </dgm:t>
    </dgm:pt>
    <dgm:pt modelId="{16A8FA3D-2B95-44BF-AD14-ACB5603994C8}" type="sibTrans" cxnId="{17681356-EFA0-4661-BD2D-F075B111D4C0}">
      <dgm:prSet/>
      <dgm:spPr/>
      <dgm:t>
        <a:bodyPr/>
        <a:lstStyle/>
        <a:p>
          <a:endParaRPr lang="en-US"/>
        </a:p>
      </dgm:t>
    </dgm:pt>
    <dgm:pt modelId="{D95B0E5B-FE34-4655-8F74-87C0E4628A8F}">
      <dgm:prSet/>
      <dgm:spPr/>
      <dgm:t>
        <a:bodyPr/>
        <a:lstStyle/>
        <a:p>
          <a:r>
            <a:rPr lang="en-GB" baseline="0"/>
            <a:t>proteasome associated autoinflammatory syndromes (PRAAS).</a:t>
          </a:r>
          <a:endParaRPr lang="en-US"/>
        </a:p>
      </dgm:t>
    </dgm:pt>
    <dgm:pt modelId="{AEB986FD-C198-4BAE-91E4-1C6E3D9C0CB7}" type="parTrans" cxnId="{B10E5EF7-06FE-4A65-B280-9D3C056A2454}">
      <dgm:prSet/>
      <dgm:spPr/>
      <dgm:t>
        <a:bodyPr/>
        <a:lstStyle/>
        <a:p>
          <a:endParaRPr lang="en-US"/>
        </a:p>
      </dgm:t>
    </dgm:pt>
    <dgm:pt modelId="{A7D3C5C4-6F27-4810-8002-AB9497B60F6A}" type="sibTrans" cxnId="{B10E5EF7-06FE-4A65-B280-9D3C056A2454}">
      <dgm:prSet/>
      <dgm:spPr/>
      <dgm:t>
        <a:bodyPr/>
        <a:lstStyle/>
        <a:p>
          <a:endParaRPr lang="en-US"/>
        </a:p>
      </dgm:t>
    </dgm:pt>
    <dgm:pt modelId="{C3214B93-1984-4346-AF82-3E20FEBC7203}">
      <dgm:prSet/>
      <dgm:spPr/>
      <dgm:t>
        <a:bodyPr/>
        <a:lstStyle/>
        <a:p>
          <a:r>
            <a:rPr lang="en-GB" baseline="0"/>
            <a:t>1)CANDLE (Chronic atypical neutrophilic dermatosis with lipodystrophy and elevated temperature)</a:t>
          </a:r>
          <a:endParaRPr lang="en-US"/>
        </a:p>
      </dgm:t>
    </dgm:pt>
    <dgm:pt modelId="{A166B201-8A60-4A7E-BD0D-A9D7BA8C8F12}" type="parTrans" cxnId="{E488210E-CEAC-4859-9D86-F94CCB7EFAEE}">
      <dgm:prSet/>
      <dgm:spPr/>
      <dgm:t>
        <a:bodyPr/>
        <a:lstStyle/>
        <a:p>
          <a:endParaRPr lang="en-US"/>
        </a:p>
      </dgm:t>
    </dgm:pt>
    <dgm:pt modelId="{47DA327E-F7C4-4213-BD54-4DE261A43A5A}" type="sibTrans" cxnId="{E488210E-CEAC-4859-9D86-F94CCB7EFAEE}">
      <dgm:prSet/>
      <dgm:spPr/>
      <dgm:t>
        <a:bodyPr/>
        <a:lstStyle/>
        <a:p>
          <a:endParaRPr lang="en-US"/>
        </a:p>
      </dgm:t>
    </dgm:pt>
    <dgm:pt modelId="{D04800A7-19E6-4FF6-92B7-59701149AA56}">
      <dgm:prSet/>
      <dgm:spPr/>
      <dgm:t>
        <a:bodyPr/>
        <a:lstStyle/>
        <a:p>
          <a:r>
            <a:rPr lang="en-GB" baseline="0"/>
            <a:t>2)SAVI (STING-associated vasculopathy with onset in infancy)</a:t>
          </a:r>
          <a:endParaRPr lang="en-US"/>
        </a:p>
      </dgm:t>
    </dgm:pt>
    <dgm:pt modelId="{CC5B09CE-8729-471F-9472-D51880928880}" type="parTrans" cxnId="{1CD4725A-2FD0-485B-894D-5FF46AFDB643}">
      <dgm:prSet/>
      <dgm:spPr/>
      <dgm:t>
        <a:bodyPr/>
        <a:lstStyle/>
        <a:p>
          <a:endParaRPr lang="en-US"/>
        </a:p>
      </dgm:t>
    </dgm:pt>
    <dgm:pt modelId="{D459D6F8-1593-4B27-A370-196A306789C0}" type="sibTrans" cxnId="{1CD4725A-2FD0-485B-894D-5FF46AFDB643}">
      <dgm:prSet/>
      <dgm:spPr/>
      <dgm:t>
        <a:bodyPr/>
        <a:lstStyle/>
        <a:p>
          <a:endParaRPr lang="en-US"/>
        </a:p>
      </dgm:t>
    </dgm:pt>
    <dgm:pt modelId="{8608CBEF-15DC-4FF8-8F2A-1C7A74755D61}" type="pres">
      <dgm:prSet presAssocID="{35729734-7953-461E-86F1-5EDD18DE3A1E}" presName="linear" presStyleCnt="0">
        <dgm:presLayoutVars>
          <dgm:animLvl val="lvl"/>
          <dgm:resizeHandles val="exact"/>
        </dgm:presLayoutVars>
      </dgm:prSet>
      <dgm:spPr/>
    </dgm:pt>
    <dgm:pt modelId="{370F2A43-D6DA-4472-80B9-DE820E875BEE}" type="pres">
      <dgm:prSet presAssocID="{45F00A85-0BAF-45C7-B73E-4EF1D36EB244}" presName="parentText" presStyleLbl="node1" presStyleIdx="0" presStyleCnt="4">
        <dgm:presLayoutVars>
          <dgm:chMax val="0"/>
          <dgm:bulletEnabled val="1"/>
        </dgm:presLayoutVars>
      </dgm:prSet>
      <dgm:spPr/>
    </dgm:pt>
    <dgm:pt modelId="{7B030B11-805A-48D9-B751-058A1387BF97}" type="pres">
      <dgm:prSet presAssocID="{16A8FA3D-2B95-44BF-AD14-ACB5603994C8}" presName="spacer" presStyleCnt="0"/>
      <dgm:spPr/>
    </dgm:pt>
    <dgm:pt modelId="{ACBE17C9-1E54-4566-9DC0-FC85B1C8852E}" type="pres">
      <dgm:prSet presAssocID="{D95B0E5B-FE34-4655-8F74-87C0E4628A8F}" presName="parentText" presStyleLbl="node1" presStyleIdx="1" presStyleCnt="4">
        <dgm:presLayoutVars>
          <dgm:chMax val="0"/>
          <dgm:bulletEnabled val="1"/>
        </dgm:presLayoutVars>
      </dgm:prSet>
      <dgm:spPr/>
    </dgm:pt>
    <dgm:pt modelId="{FF15D32F-C4C5-43B3-B432-46341D09EA0C}" type="pres">
      <dgm:prSet presAssocID="{A7D3C5C4-6F27-4810-8002-AB9497B60F6A}" presName="spacer" presStyleCnt="0"/>
      <dgm:spPr/>
    </dgm:pt>
    <dgm:pt modelId="{A192B946-9EA8-4A8B-BDCF-67E665A25D49}" type="pres">
      <dgm:prSet presAssocID="{C3214B93-1984-4346-AF82-3E20FEBC7203}" presName="parentText" presStyleLbl="node1" presStyleIdx="2" presStyleCnt="4">
        <dgm:presLayoutVars>
          <dgm:chMax val="0"/>
          <dgm:bulletEnabled val="1"/>
        </dgm:presLayoutVars>
      </dgm:prSet>
      <dgm:spPr/>
    </dgm:pt>
    <dgm:pt modelId="{C2497C66-FE4F-49EC-83A5-90FCAF19C558}" type="pres">
      <dgm:prSet presAssocID="{47DA327E-F7C4-4213-BD54-4DE261A43A5A}" presName="spacer" presStyleCnt="0"/>
      <dgm:spPr/>
    </dgm:pt>
    <dgm:pt modelId="{DB824A46-EDBF-43C5-AAD2-B7558ED43341}" type="pres">
      <dgm:prSet presAssocID="{D04800A7-19E6-4FF6-92B7-59701149AA56}" presName="parentText" presStyleLbl="node1" presStyleIdx="3" presStyleCnt="4">
        <dgm:presLayoutVars>
          <dgm:chMax val="0"/>
          <dgm:bulletEnabled val="1"/>
        </dgm:presLayoutVars>
      </dgm:prSet>
      <dgm:spPr/>
    </dgm:pt>
  </dgm:ptLst>
  <dgm:cxnLst>
    <dgm:cxn modelId="{E488210E-CEAC-4859-9D86-F94CCB7EFAEE}" srcId="{35729734-7953-461E-86F1-5EDD18DE3A1E}" destId="{C3214B93-1984-4346-AF82-3E20FEBC7203}" srcOrd="2" destOrd="0" parTransId="{A166B201-8A60-4A7E-BD0D-A9D7BA8C8F12}" sibTransId="{47DA327E-F7C4-4213-BD54-4DE261A43A5A}"/>
    <dgm:cxn modelId="{D2F3BE33-2F0C-4A1A-9CD6-B65EEF0F69F2}" type="presOf" srcId="{45F00A85-0BAF-45C7-B73E-4EF1D36EB244}" destId="{370F2A43-D6DA-4472-80B9-DE820E875BEE}" srcOrd="0" destOrd="0" presId="urn:microsoft.com/office/officeart/2005/8/layout/vList2"/>
    <dgm:cxn modelId="{17681356-EFA0-4661-BD2D-F075B111D4C0}" srcId="{35729734-7953-461E-86F1-5EDD18DE3A1E}" destId="{45F00A85-0BAF-45C7-B73E-4EF1D36EB244}" srcOrd="0" destOrd="0" parTransId="{46894255-B7EA-4C0C-A2CD-C74F2DB37E27}" sibTransId="{16A8FA3D-2B95-44BF-AD14-ACB5603994C8}"/>
    <dgm:cxn modelId="{1CD4725A-2FD0-485B-894D-5FF46AFDB643}" srcId="{35729734-7953-461E-86F1-5EDD18DE3A1E}" destId="{D04800A7-19E6-4FF6-92B7-59701149AA56}" srcOrd="3" destOrd="0" parTransId="{CC5B09CE-8729-471F-9472-D51880928880}" sibTransId="{D459D6F8-1593-4B27-A370-196A306789C0}"/>
    <dgm:cxn modelId="{85548191-141B-43AB-8DCD-CCB98117C6C8}" type="presOf" srcId="{C3214B93-1984-4346-AF82-3E20FEBC7203}" destId="{A192B946-9EA8-4A8B-BDCF-67E665A25D49}" srcOrd="0" destOrd="0" presId="urn:microsoft.com/office/officeart/2005/8/layout/vList2"/>
    <dgm:cxn modelId="{13B076AB-F8B5-40DD-B377-F95BDF625AE8}" type="presOf" srcId="{D04800A7-19E6-4FF6-92B7-59701149AA56}" destId="{DB824A46-EDBF-43C5-AAD2-B7558ED43341}" srcOrd="0" destOrd="0" presId="urn:microsoft.com/office/officeart/2005/8/layout/vList2"/>
    <dgm:cxn modelId="{F41FBAB7-FE81-4828-9E63-1A29F3A4B2EC}" type="presOf" srcId="{35729734-7953-461E-86F1-5EDD18DE3A1E}" destId="{8608CBEF-15DC-4FF8-8F2A-1C7A74755D61}" srcOrd="0" destOrd="0" presId="urn:microsoft.com/office/officeart/2005/8/layout/vList2"/>
    <dgm:cxn modelId="{B10E5EF7-06FE-4A65-B280-9D3C056A2454}" srcId="{35729734-7953-461E-86F1-5EDD18DE3A1E}" destId="{D95B0E5B-FE34-4655-8F74-87C0E4628A8F}" srcOrd="1" destOrd="0" parTransId="{AEB986FD-C198-4BAE-91E4-1C6E3D9C0CB7}" sibTransId="{A7D3C5C4-6F27-4810-8002-AB9497B60F6A}"/>
    <dgm:cxn modelId="{30FDA7FA-4E97-4FC3-97C7-9428A385C5D2}" type="presOf" srcId="{D95B0E5B-FE34-4655-8F74-87C0E4628A8F}" destId="{ACBE17C9-1E54-4566-9DC0-FC85B1C8852E}" srcOrd="0" destOrd="0" presId="urn:microsoft.com/office/officeart/2005/8/layout/vList2"/>
    <dgm:cxn modelId="{E1E4C7EA-DFDD-422C-9330-2C60795549B1}" type="presParOf" srcId="{8608CBEF-15DC-4FF8-8F2A-1C7A74755D61}" destId="{370F2A43-D6DA-4472-80B9-DE820E875BEE}" srcOrd="0" destOrd="0" presId="urn:microsoft.com/office/officeart/2005/8/layout/vList2"/>
    <dgm:cxn modelId="{B6AE2065-94F2-488C-89D1-21984F3F1CE8}" type="presParOf" srcId="{8608CBEF-15DC-4FF8-8F2A-1C7A74755D61}" destId="{7B030B11-805A-48D9-B751-058A1387BF97}" srcOrd="1" destOrd="0" presId="urn:microsoft.com/office/officeart/2005/8/layout/vList2"/>
    <dgm:cxn modelId="{53A947DD-232B-42C4-BCF0-AF3AA10C7323}" type="presParOf" srcId="{8608CBEF-15DC-4FF8-8F2A-1C7A74755D61}" destId="{ACBE17C9-1E54-4566-9DC0-FC85B1C8852E}" srcOrd="2" destOrd="0" presId="urn:microsoft.com/office/officeart/2005/8/layout/vList2"/>
    <dgm:cxn modelId="{BDA44AD5-4811-4808-B675-40D0BAC99FE0}" type="presParOf" srcId="{8608CBEF-15DC-4FF8-8F2A-1C7A74755D61}" destId="{FF15D32F-C4C5-43B3-B432-46341D09EA0C}" srcOrd="3" destOrd="0" presId="urn:microsoft.com/office/officeart/2005/8/layout/vList2"/>
    <dgm:cxn modelId="{AB3B8C06-2D33-4220-90C6-3B2CAA2055ED}" type="presParOf" srcId="{8608CBEF-15DC-4FF8-8F2A-1C7A74755D61}" destId="{A192B946-9EA8-4A8B-BDCF-67E665A25D49}" srcOrd="4" destOrd="0" presId="urn:microsoft.com/office/officeart/2005/8/layout/vList2"/>
    <dgm:cxn modelId="{2FD31DB7-3619-438A-9F5B-14EC986E9A81}" type="presParOf" srcId="{8608CBEF-15DC-4FF8-8F2A-1C7A74755D61}" destId="{C2497C66-FE4F-49EC-83A5-90FCAF19C558}" srcOrd="5" destOrd="0" presId="urn:microsoft.com/office/officeart/2005/8/layout/vList2"/>
    <dgm:cxn modelId="{37744358-29F4-4352-A0ED-32275F66D248}" type="presParOf" srcId="{8608CBEF-15DC-4FF8-8F2A-1C7A74755D61}" destId="{DB824A46-EDBF-43C5-AAD2-B7558ED4334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885C1ED7-929B-4178-95F9-249979311C0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CB7D2C4-B143-4966-B5D2-36285E957A05}">
      <dgm:prSet/>
      <dgm:spPr/>
      <dgm:t>
        <a:bodyPr/>
        <a:lstStyle/>
        <a:p>
          <a:r>
            <a:rPr lang="en-GB"/>
            <a:t>Calcifications of basal ganglia (AGS).</a:t>
          </a:r>
          <a:endParaRPr lang="en-US"/>
        </a:p>
      </dgm:t>
    </dgm:pt>
    <dgm:pt modelId="{034E6EDE-D1FE-4A52-BBD7-BE68FFC844F0}" type="parTrans" cxnId="{648451C1-9802-4911-9D52-1195D458924B}">
      <dgm:prSet/>
      <dgm:spPr/>
      <dgm:t>
        <a:bodyPr/>
        <a:lstStyle/>
        <a:p>
          <a:endParaRPr lang="en-US"/>
        </a:p>
      </dgm:t>
    </dgm:pt>
    <dgm:pt modelId="{28C0F3F3-95DE-49F5-B278-1517F9F415C7}" type="sibTrans" cxnId="{648451C1-9802-4911-9D52-1195D458924B}">
      <dgm:prSet/>
      <dgm:spPr/>
      <dgm:t>
        <a:bodyPr/>
        <a:lstStyle/>
        <a:p>
          <a:endParaRPr lang="en-US"/>
        </a:p>
      </dgm:t>
    </dgm:pt>
    <dgm:pt modelId="{4D2A4FE3-0BBC-4229-9F32-4759638AC140}">
      <dgm:prSet/>
      <dgm:spPr/>
      <dgm:t>
        <a:bodyPr/>
        <a:lstStyle/>
        <a:p>
          <a:r>
            <a:rPr lang="en-GB"/>
            <a:t>Interstitial lung disease (SAVI).</a:t>
          </a:r>
          <a:endParaRPr lang="en-US"/>
        </a:p>
      </dgm:t>
    </dgm:pt>
    <dgm:pt modelId="{2B04CF55-DB86-4E0A-96F4-4D528B23CD48}" type="parTrans" cxnId="{9795F29E-4CD3-4379-A5F8-62788F990319}">
      <dgm:prSet/>
      <dgm:spPr/>
      <dgm:t>
        <a:bodyPr/>
        <a:lstStyle/>
        <a:p>
          <a:endParaRPr lang="en-US"/>
        </a:p>
      </dgm:t>
    </dgm:pt>
    <dgm:pt modelId="{E40538CA-53DE-434B-8565-B9FA224D00FF}" type="sibTrans" cxnId="{9795F29E-4CD3-4379-A5F8-62788F990319}">
      <dgm:prSet/>
      <dgm:spPr/>
      <dgm:t>
        <a:bodyPr/>
        <a:lstStyle/>
        <a:p>
          <a:endParaRPr lang="en-US"/>
        </a:p>
      </dgm:t>
    </dgm:pt>
    <dgm:pt modelId="{09CBBB6C-DB26-4724-8DA3-76D731B55510}">
      <dgm:prSet/>
      <dgm:spPr/>
      <dgm:t>
        <a:bodyPr/>
        <a:lstStyle/>
        <a:p>
          <a:r>
            <a:rPr lang="en-GB"/>
            <a:t>Muscle involvement, glaucoma, glomerular nephropathy, lymphopenia.</a:t>
          </a:r>
          <a:endParaRPr lang="en-US"/>
        </a:p>
      </dgm:t>
    </dgm:pt>
    <dgm:pt modelId="{75DAE8ED-6925-481A-BE0E-9358A64537D0}" type="parTrans" cxnId="{65761A15-FCBC-4E3E-80D5-FD4979D66B71}">
      <dgm:prSet/>
      <dgm:spPr/>
      <dgm:t>
        <a:bodyPr/>
        <a:lstStyle/>
        <a:p>
          <a:endParaRPr lang="en-US"/>
        </a:p>
      </dgm:t>
    </dgm:pt>
    <dgm:pt modelId="{2938E469-9F3E-4CE0-BEC8-9994636171BF}" type="sibTrans" cxnId="{65761A15-FCBC-4E3E-80D5-FD4979D66B71}">
      <dgm:prSet/>
      <dgm:spPr/>
      <dgm:t>
        <a:bodyPr/>
        <a:lstStyle/>
        <a:p>
          <a:endParaRPr lang="en-US"/>
        </a:p>
      </dgm:t>
    </dgm:pt>
    <dgm:pt modelId="{9905A2BD-2F5E-4A6E-84CD-FA96EA8C9912}">
      <dgm:prSet/>
      <dgm:spPr/>
      <dgm:t>
        <a:bodyPr/>
        <a:lstStyle/>
        <a:p>
          <a:r>
            <a:rPr lang="en-GB"/>
            <a:t>CRP levels are usually normal \ mildly elevated.</a:t>
          </a:r>
          <a:endParaRPr lang="en-US"/>
        </a:p>
      </dgm:t>
    </dgm:pt>
    <dgm:pt modelId="{862ACF0A-5611-40A5-8A03-464B66CBA023}" type="parTrans" cxnId="{8E3FC363-799D-4BE8-BB9B-C183B80380DD}">
      <dgm:prSet/>
      <dgm:spPr/>
      <dgm:t>
        <a:bodyPr/>
        <a:lstStyle/>
        <a:p>
          <a:endParaRPr lang="en-US"/>
        </a:p>
      </dgm:t>
    </dgm:pt>
    <dgm:pt modelId="{1D467368-09F7-42B1-A021-536D9A68E33C}" type="sibTrans" cxnId="{8E3FC363-799D-4BE8-BB9B-C183B80380DD}">
      <dgm:prSet/>
      <dgm:spPr/>
      <dgm:t>
        <a:bodyPr/>
        <a:lstStyle/>
        <a:p>
          <a:endParaRPr lang="en-US"/>
        </a:p>
      </dgm:t>
    </dgm:pt>
    <dgm:pt modelId="{05984629-BF35-41D0-9D4E-7F1A779D3C12}">
      <dgm:prSet/>
      <dgm:spPr/>
      <dgm:t>
        <a:bodyPr/>
        <a:lstStyle/>
        <a:p>
          <a:r>
            <a:rPr lang="en-GB"/>
            <a:t>Autoantibodies can be present.</a:t>
          </a:r>
          <a:endParaRPr lang="en-US"/>
        </a:p>
      </dgm:t>
    </dgm:pt>
    <dgm:pt modelId="{39740379-1F4B-4F63-9D63-D275FDD13837}" type="parTrans" cxnId="{FFE60358-6D27-443F-9D3D-924BCC7A7658}">
      <dgm:prSet/>
      <dgm:spPr/>
      <dgm:t>
        <a:bodyPr/>
        <a:lstStyle/>
        <a:p>
          <a:endParaRPr lang="en-US"/>
        </a:p>
      </dgm:t>
    </dgm:pt>
    <dgm:pt modelId="{36D4D426-1FC5-42A4-8E1E-0755D7AAF03E}" type="sibTrans" cxnId="{FFE60358-6D27-443F-9D3D-924BCC7A7658}">
      <dgm:prSet/>
      <dgm:spPr/>
      <dgm:t>
        <a:bodyPr/>
        <a:lstStyle/>
        <a:p>
          <a:endParaRPr lang="en-US"/>
        </a:p>
      </dgm:t>
    </dgm:pt>
    <dgm:pt modelId="{68CB3A70-FFE5-45E7-A350-01909D171A4C}">
      <dgm:prSet/>
      <dgm:spPr/>
      <dgm:t>
        <a:bodyPr/>
        <a:lstStyle/>
        <a:p>
          <a:r>
            <a:rPr lang="en-GB"/>
            <a:t>Irreversible end-organ damage is common.</a:t>
          </a:r>
          <a:endParaRPr lang="en-US"/>
        </a:p>
      </dgm:t>
    </dgm:pt>
    <dgm:pt modelId="{E41FA06A-9ECC-4748-BDFF-63D90A9A322C}" type="parTrans" cxnId="{386291B8-A67A-4442-8451-9DF8EDDD5830}">
      <dgm:prSet/>
      <dgm:spPr/>
      <dgm:t>
        <a:bodyPr/>
        <a:lstStyle/>
        <a:p>
          <a:endParaRPr lang="en-US"/>
        </a:p>
      </dgm:t>
    </dgm:pt>
    <dgm:pt modelId="{58FEEF1D-FC69-4087-BFB8-AB72F9CF3398}" type="sibTrans" cxnId="{386291B8-A67A-4442-8451-9DF8EDDD5830}">
      <dgm:prSet/>
      <dgm:spPr/>
      <dgm:t>
        <a:bodyPr/>
        <a:lstStyle/>
        <a:p>
          <a:endParaRPr lang="en-US"/>
        </a:p>
      </dgm:t>
    </dgm:pt>
    <dgm:pt modelId="{D2AE6495-3544-4BA9-A91F-0BAA05CF1E45}" type="pres">
      <dgm:prSet presAssocID="{885C1ED7-929B-4178-95F9-249979311C08}" presName="linear" presStyleCnt="0">
        <dgm:presLayoutVars>
          <dgm:animLvl val="lvl"/>
          <dgm:resizeHandles val="exact"/>
        </dgm:presLayoutVars>
      </dgm:prSet>
      <dgm:spPr/>
    </dgm:pt>
    <dgm:pt modelId="{A864CB19-3DD2-4481-83C3-BB4B481829DE}" type="pres">
      <dgm:prSet presAssocID="{7CB7D2C4-B143-4966-B5D2-36285E957A05}" presName="parentText" presStyleLbl="node1" presStyleIdx="0" presStyleCnt="6">
        <dgm:presLayoutVars>
          <dgm:chMax val="0"/>
          <dgm:bulletEnabled val="1"/>
        </dgm:presLayoutVars>
      </dgm:prSet>
      <dgm:spPr/>
    </dgm:pt>
    <dgm:pt modelId="{7ED774A2-5DEF-4A2F-AD14-8DE8EF513780}" type="pres">
      <dgm:prSet presAssocID="{28C0F3F3-95DE-49F5-B278-1517F9F415C7}" presName="spacer" presStyleCnt="0"/>
      <dgm:spPr/>
    </dgm:pt>
    <dgm:pt modelId="{CB9EC50E-DFEF-4904-B3B1-4E4F39EF519E}" type="pres">
      <dgm:prSet presAssocID="{4D2A4FE3-0BBC-4229-9F32-4759638AC140}" presName="parentText" presStyleLbl="node1" presStyleIdx="1" presStyleCnt="6">
        <dgm:presLayoutVars>
          <dgm:chMax val="0"/>
          <dgm:bulletEnabled val="1"/>
        </dgm:presLayoutVars>
      </dgm:prSet>
      <dgm:spPr/>
    </dgm:pt>
    <dgm:pt modelId="{8CE1B357-CB43-4996-8657-DC301B2C4AAB}" type="pres">
      <dgm:prSet presAssocID="{E40538CA-53DE-434B-8565-B9FA224D00FF}" presName="spacer" presStyleCnt="0"/>
      <dgm:spPr/>
    </dgm:pt>
    <dgm:pt modelId="{9AB9F2CA-AEF5-4187-B2D1-0C06192C2A77}" type="pres">
      <dgm:prSet presAssocID="{09CBBB6C-DB26-4724-8DA3-76D731B55510}" presName="parentText" presStyleLbl="node1" presStyleIdx="2" presStyleCnt="6">
        <dgm:presLayoutVars>
          <dgm:chMax val="0"/>
          <dgm:bulletEnabled val="1"/>
        </dgm:presLayoutVars>
      </dgm:prSet>
      <dgm:spPr/>
    </dgm:pt>
    <dgm:pt modelId="{13E7B3D0-867A-4650-A25D-E934C61ACF61}" type="pres">
      <dgm:prSet presAssocID="{2938E469-9F3E-4CE0-BEC8-9994636171BF}" presName="spacer" presStyleCnt="0"/>
      <dgm:spPr/>
    </dgm:pt>
    <dgm:pt modelId="{D3CC8D82-1C7B-414A-9451-D634B3143653}" type="pres">
      <dgm:prSet presAssocID="{9905A2BD-2F5E-4A6E-84CD-FA96EA8C9912}" presName="parentText" presStyleLbl="node1" presStyleIdx="3" presStyleCnt="6">
        <dgm:presLayoutVars>
          <dgm:chMax val="0"/>
          <dgm:bulletEnabled val="1"/>
        </dgm:presLayoutVars>
      </dgm:prSet>
      <dgm:spPr/>
    </dgm:pt>
    <dgm:pt modelId="{2E1438AC-402E-4F6F-A49B-58FF6011C86F}" type="pres">
      <dgm:prSet presAssocID="{1D467368-09F7-42B1-A021-536D9A68E33C}" presName="spacer" presStyleCnt="0"/>
      <dgm:spPr/>
    </dgm:pt>
    <dgm:pt modelId="{9A20B354-A15D-4AF0-82D4-86A6C977421B}" type="pres">
      <dgm:prSet presAssocID="{05984629-BF35-41D0-9D4E-7F1A779D3C12}" presName="parentText" presStyleLbl="node1" presStyleIdx="4" presStyleCnt="6">
        <dgm:presLayoutVars>
          <dgm:chMax val="0"/>
          <dgm:bulletEnabled val="1"/>
        </dgm:presLayoutVars>
      </dgm:prSet>
      <dgm:spPr/>
    </dgm:pt>
    <dgm:pt modelId="{ADF4C1BB-8C30-4BFE-B162-D7549FEA0A05}" type="pres">
      <dgm:prSet presAssocID="{36D4D426-1FC5-42A4-8E1E-0755D7AAF03E}" presName="spacer" presStyleCnt="0"/>
      <dgm:spPr/>
    </dgm:pt>
    <dgm:pt modelId="{329FC5D4-19D2-4877-BDC3-51865BBCAC3E}" type="pres">
      <dgm:prSet presAssocID="{68CB3A70-FFE5-45E7-A350-01909D171A4C}" presName="parentText" presStyleLbl="node1" presStyleIdx="5" presStyleCnt="6">
        <dgm:presLayoutVars>
          <dgm:chMax val="0"/>
          <dgm:bulletEnabled val="1"/>
        </dgm:presLayoutVars>
      </dgm:prSet>
      <dgm:spPr/>
    </dgm:pt>
  </dgm:ptLst>
  <dgm:cxnLst>
    <dgm:cxn modelId="{65761A15-FCBC-4E3E-80D5-FD4979D66B71}" srcId="{885C1ED7-929B-4178-95F9-249979311C08}" destId="{09CBBB6C-DB26-4724-8DA3-76D731B55510}" srcOrd="2" destOrd="0" parTransId="{75DAE8ED-6925-481A-BE0E-9358A64537D0}" sibTransId="{2938E469-9F3E-4CE0-BEC8-9994636171BF}"/>
    <dgm:cxn modelId="{B15C8627-DBAE-4C45-B1C2-CC4C61C3F75D}" type="presOf" srcId="{09CBBB6C-DB26-4724-8DA3-76D731B55510}" destId="{9AB9F2CA-AEF5-4187-B2D1-0C06192C2A77}" srcOrd="0" destOrd="0" presId="urn:microsoft.com/office/officeart/2005/8/layout/vList2"/>
    <dgm:cxn modelId="{2FB8525B-C513-43FE-9F8E-D0909BCAACB6}" type="presOf" srcId="{9905A2BD-2F5E-4A6E-84CD-FA96EA8C9912}" destId="{D3CC8D82-1C7B-414A-9451-D634B3143653}" srcOrd="0" destOrd="0" presId="urn:microsoft.com/office/officeart/2005/8/layout/vList2"/>
    <dgm:cxn modelId="{A1D3D662-1C4E-4692-918D-E9976F9DCE7B}" type="presOf" srcId="{7CB7D2C4-B143-4966-B5D2-36285E957A05}" destId="{A864CB19-3DD2-4481-83C3-BB4B481829DE}" srcOrd="0" destOrd="0" presId="urn:microsoft.com/office/officeart/2005/8/layout/vList2"/>
    <dgm:cxn modelId="{8E3FC363-799D-4BE8-BB9B-C183B80380DD}" srcId="{885C1ED7-929B-4178-95F9-249979311C08}" destId="{9905A2BD-2F5E-4A6E-84CD-FA96EA8C9912}" srcOrd="3" destOrd="0" parTransId="{862ACF0A-5611-40A5-8A03-464B66CBA023}" sibTransId="{1D467368-09F7-42B1-A021-536D9A68E33C}"/>
    <dgm:cxn modelId="{FFE60358-6D27-443F-9D3D-924BCC7A7658}" srcId="{885C1ED7-929B-4178-95F9-249979311C08}" destId="{05984629-BF35-41D0-9D4E-7F1A779D3C12}" srcOrd="4" destOrd="0" parTransId="{39740379-1F4B-4F63-9D63-D275FDD13837}" sibTransId="{36D4D426-1FC5-42A4-8E1E-0755D7AAF03E}"/>
    <dgm:cxn modelId="{FBB0957A-76D8-4F6B-B162-A3C4098FC941}" type="presOf" srcId="{885C1ED7-929B-4178-95F9-249979311C08}" destId="{D2AE6495-3544-4BA9-A91F-0BAA05CF1E45}" srcOrd="0" destOrd="0" presId="urn:microsoft.com/office/officeart/2005/8/layout/vList2"/>
    <dgm:cxn modelId="{37886F9B-F201-4965-B0EB-6297B0842AE5}" type="presOf" srcId="{05984629-BF35-41D0-9D4E-7F1A779D3C12}" destId="{9A20B354-A15D-4AF0-82D4-86A6C977421B}" srcOrd="0" destOrd="0" presId="urn:microsoft.com/office/officeart/2005/8/layout/vList2"/>
    <dgm:cxn modelId="{925B589B-4FA6-4B2C-85AB-5664A567983B}" type="presOf" srcId="{68CB3A70-FFE5-45E7-A350-01909D171A4C}" destId="{329FC5D4-19D2-4877-BDC3-51865BBCAC3E}" srcOrd="0" destOrd="0" presId="urn:microsoft.com/office/officeart/2005/8/layout/vList2"/>
    <dgm:cxn modelId="{9795F29E-4CD3-4379-A5F8-62788F990319}" srcId="{885C1ED7-929B-4178-95F9-249979311C08}" destId="{4D2A4FE3-0BBC-4229-9F32-4759638AC140}" srcOrd="1" destOrd="0" parTransId="{2B04CF55-DB86-4E0A-96F4-4D528B23CD48}" sibTransId="{E40538CA-53DE-434B-8565-B9FA224D00FF}"/>
    <dgm:cxn modelId="{386291B8-A67A-4442-8451-9DF8EDDD5830}" srcId="{885C1ED7-929B-4178-95F9-249979311C08}" destId="{68CB3A70-FFE5-45E7-A350-01909D171A4C}" srcOrd="5" destOrd="0" parTransId="{E41FA06A-9ECC-4748-BDFF-63D90A9A322C}" sibTransId="{58FEEF1D-FC69-4087-BFB8-AB72F9CF3398}"/>
    <dgm:cxn modelId="{648451C1-9802-4911-9D52-1195D458924B}" srcId="{885C1ED7-929B-4178-95F9-249979311C08}" destId="{7CB7D2C4-B143-4966-B5D2-36285E957A05}" srcOrd="0" destOrd="0" parTransId="{034E6EDE-D1FE-4A52-BBD7-BE68FFC844F0}" sibTransId="{28C0F3F3-95DE-49F5-B278-1517F9F415C7}"/>
    <dgm:cxn modelId="{C7157CC4-C476-415C-9D0F-DAA1D1611E26}" type="presOf" srcId="{4D2A4FE3-0BBC-4229-9F32-4759638AC140}" destId="{CB9EC50E-DFEF-4904-B3B1-4E4F39EF519E}" srcOrd="0" destOrd="0" presId="urn:microsoft.com/office/officeart/2005/8/layout/vList2"/>
    <dgm:cxn modelId="{378729AB-82DA-44E2-A7F7-36B4F89FAD8C}" type="presParOf" srcId="{D2AE6495-3544-4BA9-A91F-0BAA05CF1E45}" destId="{A864CB19-3DD2-4481-83C3-BB4B481829DE}" srcOrd="0" destOrd="0" presId="urn:microsoft.com/office/officeart/2005/8/layout/vList2"/>
    <dgm:cxn modelId="{59BDF03D-9520-4FDF-8F6A-C9D75B401E6A}" type="presParOf" srcId="{D2AE6495-3544-4BA9-A91F-0BAA05CF1E45}" destId="{7ED774A2-5DEF-4A2F-AD14-8DE8EF513780}" srcOrd="1" destOrd="0" presId="urn:microsoft.com/office/officeart/2005/8/layout/vList2"/>
    <dgm:cxn modelId="{76864044-5260-42A9-8309-DDF58FA215EE}" type="presParOf" srcId="{D2AE6495-3544-4BA9-A91F-0BAA05CF1E45}" destId="{CB9EC50E-DFEF-4904-B3B1-4E4F39EF519E}" srcOrd="2" destOrd="0" presId="urn:microsoft.com/office/officeart/2005/8/layout/vList2"/>
    <dgm:cxn modelId="{2B7F0A16-7B2F-4948-811E-E1BD68E20D66}" type="presParOf" srcId="{D2AE6495-3544-4BA9-A91F-0BAA05CF1E45}" destId="{8CE1B357-CB43-4996-8657-DC301B2C4AAB}" srcOrd="3" destOrd="0" presId="urn:microsoft.com/office/officeart/2005/8/layout/vList2"/>
    <dgm:cxn modelId="{7F7A9762-D8C8-43F9-BC6E-9B8DC8ADAD87}" type="presParOf" srcId="{D2AE6495-3544-4BA9-A91F-0BAA05CF1E45}" destId="{9AB9F2CA-AEF5-4187-B2D1-0C06192C2A77}" srcOrd="4" destOrd="0" presId="urn:microsoft.com/office/officeart/2005/8/layout/vList2"/>
    <dgm:cxn modelId="{4250232E-0166-459F-BEE3-821BB9136880}" type="presParOf" srcId="{D2AE6495-3544-4BA9-A91F-0BAA05CF1E45}" destId="{13E7B3D0-867A-4650-A25D-E934C61ACF61}" srcOrd="5" destOrd="0" presId="urn:microsoft.com/office/officeart/2005/8/layout/vList2"/>
    <dgm:cxn modelId="{D128A883-AD59-49D1-84AB-6C9E0C4A086D}" type="presParOf" srcId="{D2AE6495-3544-4BA9-A91F-0BAA05CF1E45}" destId="{D3CC8D82-1C7B-414A-9451-D634B3143653}" srcOrd="6" destOrd="0" presId="urn:microsoft.com/office/officeart/2005/8/layout/vList2"/>
    <dgm:cxn modelId="{13F2F67B-7508-44EB-B02C-0359FE151AD2}" type="presParOf" srcId="{D2AE6495-3544-4BA9-A91F-0BAA05CF1E45}" destId="{2E1438AC-402E-4F6F-A49B-58FF6011C86F}" srcOrd="7" destOrd="0" presId="urn:microsoft.com/office/officeart/2005/8/layout/vList2"/>
    <dgm:cxn modelId="{2BB4F5FC-A598-4323-B5EC-85FFF92C56B3}" type="presParOf" srcId="{D2AE6495-3544-4BA9-A91F-0BAA05CF1E45}" destId="{9A20B354-A15D-4AF0-82D4-86A6C977421B}" srcOrd="8" destOrd="0" presId="urn:microsoft.com/office/officeart/2005/8/layout/vList2"/>
    <dgm:cxn modelId="{93C9B6D5-4702-45B3-A235-2B2FAF758E83}" type="presParOf" srcId="{D2AE6495-3544-4BA9-A91F-0BAA05CF1E45}" destId="{ADF4C1BB-8C30-4BFE-B162-D7549FEA0A05}" srcOrd="9" destOrd="0" presId="urn:microsoft.com/office/officeart/2005/8/layout/vList2"/>
    <dgm:cxn modelId="{A955E157-D643-4483-8D54-B41D460F5852}" type="presParOf" srcId="{D2AE6495-3544-4BA9-A91F-0BAA05CF1E45}" destId="{329FC5D4-19D2-4877-BDC3-51865BBCAC3E}"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BE91CB07-0EF1-434C-B11F-3BCC7556685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C5AAE5F-60E2-404E-8912-18CE506420F5}">
      <dgm:prSet/>
      <dgm:spPr/>
      <dgm:t>
        <a:bodyPr/>
        <a:lstStyle/>
        <a:p>
          <a:r>
            <a:rPr lang="en-GB" baseline="0"/>
            <a:t>cold-sensitivity with inflammatory (e.g. chilblains)</a:t>
          </a:r>
          <a:endParaRPr lang="en-US"/>
        </a:p>
      </dgm:t>
    </dgm:pt>
    <dgm:pt modelId="{47755000-CCCF-478D-87E4-491DBF6854FC}" type="parTrans" cxnId="{28E1ED88-DCAB-4F8E-B0C4-63C74ECBE41A}">
      <dgm:prSet/>
      <dgm:spPr/>
      <dgm:t>
        <a:bodyPr/>
        <a:lstStyle/>
        <a:p>
          <a:endParaRPr lang="en-US"/>
        </a:p>
      </dgm:t>
    </dgm:pt>
    <dgm:pt modelId="{DF902FFA-E055-449D-BD0F-E4DF0F9DDB23}" type="sibTrans" cxnId="{28E1ED88-DCAB-4F8E-B0C4-63C74ECBE41A}">
      <dgm:prSet/>
      <dgm:spPr/>
      <dgm:t>
        <a:bodyPr/>
        <a:lstStyle/>
        <a:p>
          <a:endParaRPr lang="en-US"/>
        </a:p>
      </dgm:t>
    </dgm:pt>
    <dgm:pt modelId="{7A9DFA86-D2BC-481D-B339-B7786428DF32}">
      <dgm:prSet/>
      <dgm:spPr/>
      <dgm:t>
        <a:bodyPr/>
        <a:lstStyle/>
        <a:p>
          <a:r>
            <a:rPr lang="en-GB" baseline="0"/>
            <a:t>vasculopathic (e.g. telangiectasia, violaceous skin areas evolving into ulceration and necrosis) </a:t>
          </a:r>
          <a:endParaRPr lang="en-US"/>
        </a:p>
      </dgm:t>
    </dgm:pt>
    <dgm:pt modelId="{BDDA9E2C-0993-41EE-B517-5B1E1A4AEC89}" type="parTrans" cxnId="{1440C18F-4FFA-4641-B361-816BD4F3BC1B}">
      <dgm:prSet/>
      <dgm:spPr/>
      <dgm:t>
        <a:bodyPr/>
        <a:lstStyle/>
        <a:p>
          <a:endParaRPr lang="en-US"/>
        </a:p>
      </dgm:t>
    </dgm:pt>
    <dgm:pt modelId="{45CEC856-6514-4145-B98D-D4C84950B084}" type="sibTrans" cxnId="{1440C18F-4FFA-4641-B361-816BD4F3BC1B}">
      <dgm:prSet/>
      <dgm:spPr/>
      <dgm:t>
        <a:bodyPr/>
        <a:lstStyle/>
        <a:p>
          <a:endParaRPr lang="en-US"/>
        </a:p>
      </dgm:t>
    </dgm:pt>
    <dgm:pt modelId="{E92570AC-7449-441E-8520-4E47CC556674}">
      <dgm:prSet/>
      <dgm:spPr/>
      <dgm:t>
        <a:bodyPr/>
        <a:lstStyle/>
        <a:p>
          <a:r>
            <a:rPr lang="en-GB" baseline="0"/>
            <a:t>changes in cold-exposed areas (fingers, toes, tip of the nose, ears) that can progress to tissue loss and scarring.</a:t>
          </a:r>
          <a:endParaRPr lang="en-US"/>
        </a:p>
      </dgm:t>
    </dgm:pt>
    <dgm:pt modelId="{D9B63305-DAC4-4534-81BB-781C33A1292F}" type="parTrans" cxnId="{2FAEB9AB-D42B-4B12-9E0F-E5C9DAB7DC6D}">
      <dgm:prSet/>
      <dgm:spPr/>
      <dgm:t>
        <a:bodyPr/>
        <a:lstStyle/>
        <a:p>
          <a:endParaRPr lang="en-US"/>
        </a:p>
      </dgm:t>
    </dgm:pt>
    <dgm:pt modelId="{964BCC26-86A1-4662-974B-797936424CB8}" type="sibTrans" cxnId="{2FAEB9AB-D42B-4B12-9E0F-E5C9DAB7DC6D}">
      <dgm:prSet/>
      <dgm:spPr/>
      <dgm:t>
        <a:bodyPr/>
        <a:lstStyle/>
        <a:p>
          <a:endParaRPr lang="en-US"/>
        </a:p>
      </dgm:t>
    </dgm:pt>
    <dgm:pt modelId="{A516CDB2-6FA6-4B78-9244-0A1A7686EBA4}">
      <dgm:prSet/>
      <dgm:spPr/>
      <dgm:t>
        <a:bodyPr/>
        <a:lstStyle/>
        <a:p>
          <a:r>
            <a:rPr lang="en-GB" baseline="0"/>
            <a:t>Neutrophilic panniculitis .</a:t>
          </a:r>
          <a:endParaRPr lang="en-US"/>
        </a:p>
      </dgm:t>
    </dgm:pt>
    <dgm:pt modelId="{52AF80B0-3911-48AA-9569-CE661FE85E65}" type="parTrans" cxnId="{0FD83C76-2E49-4158-BCBC-BC82EEBF9AAC}">
      <dgm:prSet/>
      <dgm:spPr/>
      <dgm:t>
        <a:bodyPr/>
        <a:lstStyle/>
        <a:p>
          <a:endParaRPr lang="en-US"/>
        </a:p>
      </dgm:t>
    </dgm:pt>
    <dgm:pt modelId="{ED0A9C24-3DCA-46FA-AFBB-C216CD666ACB}" type="sibTrans" cxnId="{0FD83C76-2E49-4158-BCBC-BC82EEBF9AAC}">
      <dgm:prSet/>
      <dgm:spPr/>
      <dgm:t>
        <a:bodyPr/>
        <a:lstStyle/>
        <a:p>
          <a:endParaRPr lang="en-US"/>
        </a:p>
      </dgm:t>
    </dgm:pt>
    <dgm:pt modelId="{BD9515BF-6FC2-42CF-B45C-A6EAE74FD72A}">
      <dgm:prSet/>
      <dgm:spPr/>
      <dgm:t>
        <a:bodyPr/>
        <a:lstStyle/>
        <a:p>
          <a:r>
            <a:rPr lang="en-GB" baseline="0"/>
            <a:t>Interferonopathies involve mainly small vessels, while medium-sized vessels are involved in DADA2.</a:t>
          </a:r>
          <a:endParaRPr lang="en-US"/>
        </a:p>
      </dgm:t>
    </dgm:pt>
    <dgm:pt modelId="{8A5A67C6-A5F6-4399-8D38-2E73776C8DED}" type="parTrans" cxnId="{F359D151-89B9-40E6-81B6-31C0744FBA09}">
      <dgm:prSet/>
      <dgm:spPr/>
      <dgm:t>
        <a:bodyPr/>
        <a:lstStyle/>
        <a:p>
          <a:endParaRPr lang="en-US"/>
        </a:p>
      </dgm:t>
    </dgm:pt>
    <dgm:pt modelId="{375775DA-3DF8-43DE-AE95-8D7BE9558281}" type="sibTrans" cxnId="{F359D151-89B9-40E6-81B6-31C0744FBA09}">
      <dgm:prSet/>
      <dgm:spPr/>
      <dgm:t>
        <a:bodyPr/>
        <a:lstStyle/>
        <a:p>
          <a:endParaRPr lang="en-US"/>
        </a:p>
      </dgm:t>
    </dgm:pt>
    <dgm:pt modelId="{478A173B-C3E0-440F-80FE-2DC166EEEBEB}" type="pres">
      <dgm:prSet presAssocID="{BE91CB07-0EF1-434C-B11F-3BCC75566852}" presName="linear" presStyleCnt="0">
        <dgm:presLayoutVars>
          <dgm:animLvl val="lvl"/>
          <dgm:resizeHandles val="exact"/>
        </dgm:presLayoutVars>
      </dgm:prSet>
      <dgm:spPr/>
    </dgm:pt>
    <dgm:pt modelId="{D424EB9E-EEB5-4383-95DE-DABE64A8AB90}" type="pres">
      <dgm:prSet presAssocID="{7C5AAE5F-60E2-404E-8912-18CE506420F5}" presName="parentText" presStyleLbl="node1" presStyleIdx="0" presStyleCnt="5">
        <dgm:presLayoutVars>
          <dgm:chMax val="0"/>
          <dgm:bulletEnabled val="1"/>
        </dgm:presLayoutVars>
      </dgm:prSet>
      <dgm:spPr/>
    </dgm:pt>
    <dgm:pt modelId="{8D27AD31-9F55-4E1B-ADFA-77819CFDFB55}" type="pres">
      <dgm:prSet presAssocID="{DF902FFA-E055-449D-BD0F-E4DF0F9DDB23}" presName="spacer" presStyleCnt="0"/>
      <dgm:spPr/>
    </dgm:pt>
    <dgm:pt modelId="{0E72B342-F512-44D0-91B9-7B2B1D4FD78B}" type="pres">
      <dgm:prSet presAssocID="{7A9DFA86-D2BC-481D-B339-B7786428DF32}" presName="parentText" presStyleLbl="node1" presStyleIdx="1" presStyleCnt="5">
        <dgm:presLayoutVars>
          <dgm:chMax val="0"/>
          <dgm:bulletEnabled val="1"/>
        </dgm:presLayoutVars>
      </dgm:prSet>
      <dgm:spPr/>
    </dgm:pt>
    <dgm:pt modelId="{0FE36563-4A0D-4DB3-BEB1-DE4FEA47D4B4}" type="pres">
      <dgm:prSet presAssocID="{45CEC856-6514-4145-B98D-D4C84950B084}" presName="spacer" presStyleCnt="0"/>
      <dgm:spPr/>
    </dgm:pt>
    <dgm:pt modelId="{CBDF54BC-A54C-41AB-BDF2-19D69A1E4022}" type="pres">
      <dgm:prSet presAssocID="{E92570AC-7449-441E-8520-4E47CC556674}" presName="parentText" presStyleLbl="node1" presStyleIdx="2" presStyleCnt="5">
        <dgm:presLayoutVars>
          <dgm:chMax val="0"/>
          <dgm:bulletEnabled val="1"/>
        </dgm:presLayoutVars>
      </dgm:prSet>
      <dgm:spPr/>
    </dgm:pt>
    <dgm:pt modelId="{D8F39B74-FCEE-4AC0-AA6F-CEFA40935825}" type="pres">
      <dgm:prSet presAssocID="{964BCC26-86A1-4662-974B-797936424CB8}" presName="spacer" presStyleCnt="0"/>
      <dgm:spPr/>
    </dgm:pt>
    <dgm:pt modelId="{12AB6FBA-AF0F-465D-8BE1-0CD18104B3C3}" type="pres">
      <dgm:prSet presAssocID="{A516CDB2-6FA6-4B78-9244-0A1A7686EBA4}" presName="parentText" presStyleLbl="node1" presStyleIdx="3" presStyleCnt="5">
        <dgm:presLayoutVars>
          <dgm:chMax val="0"/>
          <dgm:bulletEnabled val="1"/>
        </dgm:presLayoutVars>
      </dgm:prSet>
      <dgm:spPr/>
    </dgm:pt>
    <dgm:pt modelId="{CC0D0155-C719-4E4E-8F1A-BD6DD63404B9}" type="pres">
      <dgm:prSet presAssocID="{ED0A9C24-3DCA-46FA-AFBB-C216CD666ACB}" presName="spacer" presStyleCnt="0"/>
      <dgm:spPr/>
    </dgm:pt>
    <dgm:pt modelId="{D9A7FB9E-7160-49DE-9EB9-BEEB8D5CE834}" type="pres">
      <dgm:prSet presAssocID="{BD9515BF-6FC2-42CF-B45C-A6EAE74FD72A}" presName="parentText" presStyleLbl="node1" presStyleIdx="4" presStyleCnt="5">
        <dgm:presLayoutVars>
          <dgm:chMax val="0"/>
          <dgm:bulletEnabled val="1"/>
        </dgm:presLayoutVars>
      </dgm:prSet>
      <dgm:spPr/>
    </dgm:pt>
  </dgm:ptLst>
  <dgm:cxnLst>
    <dgm:cxn modelId="{9309F724-3EDE-4965-A7B8-107FA5A11F01}" type="presOf" srcId="{7C5AAE5F-60E2-404E-8912-18CE506420F5}" destId="{D424EB9E-EEB5-4383-95DE-DABE64A8AB90}" srcOrd="0" destOrd="0" presId="urn:microsoft.com/office/officeart/2005/8/layout/vList2"/>
    <dgm:cxn modelId="{EEA7BA2A-CB80-49C7-87F3-DAC5670812E5}" type="presOf" srcId="{7A9DFA86-D2BC-481D-B339-B7786428DF32}" destId="{0E72B342-F512-44D0-91B9-7B2B1D4FD78B}" srcOrd="0" destOrd="0" presId="urn:microsoft.com/office/officeart/2005/8/layout/vList2"/>
    <dgm:cxn modelId="{3FFF2D63-D27F-4FA3-B642-54B996F57C34}" type="presOf" srcId="{BE91CB07-0EF1-434C-B11F-3BCC75566852}" destId="{478A173B-C3E0-440F-80FE-2DC166EEEBEB}" srcOrd="0" destOrd="0" presId="urn:microsoft.com/office/officeart/2005/8/layout/vList2"/>
    <dgm:cxn modelId="{F359D151-89B9-40E6-81B6-31C0744FBA09}" srcId="{BE91CB07-0EF1-434C-B11F-3BCC75566852}" destId="{BD9515BF-6FC2-42CF-B45C-A6EAE74FD72A}" srcOrd="4" destOrd="0" parTransId="{8A5A67C6-A5F6-4399-8D38-2E73776C8DED}" sibTransId="{375775DA-3DF8-43DE-AE95-8D7BE9558281}"/>
    <dgm:cxn modelId="{0FD83C76-2E49-4158-BCBC-BC82EEBF9AAC}" srcId="{BE91CB07-0EF1-434C-B11F-3BCC75566852}" destId="{A516CDB2-6FA6-4B78-9244-0A1A7686EBA4}" srcOrd="3" destOrd="0" parTransId="{52AF80B0-3911-48AA-9569-CE661FE85E65}" sibTransId="{ED0A9C24-3DCA-46FA-AFBB-C216CD666ACB}"/>
    <dgm:cxn modelId="{59DC5E7D-CE86-45C1-8055-958CECE32BA2}" type="presOf" srcId="{E92570AC-7449-441E-8520-4E47CC556674}" destId="{CBDF54BC-A54C-41AB-BDF2-19D69A1E4022}" srcOrd="0" destOrd="0" presId="urn:microsoft.com/office/officeart/2005/8/layout/vList2"/>
    <dgm:cxn modelId="{28E1ED88-DCAB-4F8E-B0C4-63C74ECBE41A}" srcId="{BE91CB07-0EF1-434C-B11F-3BCC75566852}" destId="{7C5AAE5F-60E2-404E-8912-18CE506420F5}" srcOrd="0" destOrd="0" parTransId="{47755000-CCCF-478D-87E4-491DBF6854FC}" sibTransId="{DF902FFA-E055-449D-BD0F-E4DF0F9DDB23}"/>
    <dgm:cxn modelId="{1440C18F-4FFA-4641-B361-816BD4F3BC1B}" srcId="{BE91CB07-0EF1-434C-B11F-3BCC75566852}" destId="{7A9DFA86-D2BC-481D-B339-B7786428DF32}" srcOrd="1" destOrd="0" parTransId="{BDDA9E2C-0993-41EE-B517-5B1E1A4AEC89}" sibTransId="{45CEC856-6514-4145-B98D-D4C84950B084}"/>
    <dgm:cxn modelId="{E1BB3B99-3618-429D-99B6-D714FBFD0CBC}" type="presOf" srcId="{BD9515BF-6FC2-42CF-B45C-A6EAE74FD72A}" destId="{D9A7FB9E-7160-49DE-9EB9-BEEB8D5CE834}" srcOrd="0" destOrd="0" presId="urn:microsoft.com/office/officeart/2005/8/layout/vList2"/>
    <dgm:cxn modelId="{2FAEB9AB-D42B-4B12-9E0F-E5C9DAB7DC6D}" srcId="{BE91CB07-0EF1-434C-B11F-3BCC75566852}" destId="{E92570AC-7449-441E-8520-4E47CC556674}" srcOrd="2" destOrd="0" parTransId="{D9B63305-DAC4-4534-81BB-781C33A1292F}" sibTransId="{964BCC26-86A1-4662-974B-797936424CB8}"/>
    <dgm:cxn modelId="{B0BB68B1-3360-4DF2-9361-B63B5111DEDB}" type="presOf" srcId="{A516CDB2-6FA6-4B78-9244-0A1A7686EBA4}" destId="{12AB6FBA-AF0F-465D-8BE1-0CD18104B3C3}" srcOrd="0" destOrd="0" presId="urn:microsoft.com/office/officeart/2005/8/layout/vList2"/>
    <dgm:cxn modelId="{7067CFFC-B4F6-4070-A1B2-109017AFF7CA}" type="presParOf" srcId="{478A173B-C3E0-440F-80FE-2DC166EEEBEB}" destId="{D424EB9E-EEB5-4383-95DE-DABE64A8AB90}" srcOrd="0" destOrd="0" presId="urn:microsoft.com/office/officeart/2005/8/layout/vList2"/>
    <dgm:cxn modelId="{E2BD4CA4-4549-4A56-8E67-4D65BBDED498}" type="presParOf" srcId="{478A173B-C3E0-440F-80FE-2DC166EEEBEB}" destId="{8D27AD31-9F55-4E1B-ADFA-77819CFDFB55}" srcOrd="1" destOrd="0" presId="urn:microsoft.com/office/officeart/2005/8/layout/vList2"/>
    <dgm:cxn modelId="{00D47F46-33C0-4D4B-92F6-31B19B4D5A78}" type="presParOf" srcId="{478A173B-C3E0-440F-80FE-2DC166EEEBEB}" destId="{0E72B342-F512-44D0-91B9-7B2B1D4FD78B}" srcOrd="2" destOrd="0" presId="urn:microsoft.com/office/officeart/2005/8/layout/vList2"/>
    <dgm:cxn modelId="{DBB90BC2-E5B8-4B43-9354-9C2362ED29F2}" type="presParOf" srcId="{478A173B-C3E0-440F-80FE-2DC166EEEBEB}" destId="{0FE36563-4A0D-4DB3-BEB1-DE4FEA47D4B4}" srcOrd="3" destOrd="0" presId="urn:microsoft.com/office/officeart/2005/8/layout/vList2"/>
    <dgm:cxn modelId="{214AB43C-EEB8-4A07-ABE6-51464E9D2756}" type="presParOf" srcId="{478A173B-C3E0-440F-80FE-2DC166EEEBEB}" destId="{CBDF54BC-A54C-41AB-BDF2-19D69A1E4022}" srcOrd="4" destOrd="0" presId="urn:microsoft.com/office/officeart/2005/8/layout/vList2"/>
    <dgm:cxn modelId="{00728D42-9C99-4CD5-85EC-80225827E70F}" type="presParOf" srcId="{478A173B-C3E0-440F-80FE-2DC166EEEBEB}" destId="{D8F39B74-FCEE-4AC0-AA6F-CEFA40935825}" srcOrd="5" destOrd="0" presId="urn:microsoft.com/office/officeart/2005/8/layout/vList2"/>
    <dgm:cxn modelId="{24C08885-2B7C-409D-A356-A033D983F873}" type="presParOf" srcId="{478A173B-C3E0-440F-80FE-2DC166EEEBEB}" destId="{12AB6FBA-AF0F-465D-8BE1-0CD18104B3C3}" srcOrd="6" destOrd="0" presId="urn:microsoft.com/office/officeart/2005/8/layout/vList2"/>
    <dgm:cxn modelId="{4F1E5656-5D94-4AA0-B80B-D43AE4B62BA0}" type="presParOf" srcId="{478A173B-C3E0-440F-80FE-2DC166EEEBEB}" destId="{CC0D0155-C719-4E4E-8F1A-BD6DD63404B9}" srcOrd="7" destOrd="0" presId="urn:microsoft.com/office/officeart/2005/8/layout/vList2"/>
    <dgm:cxn modelId="{7495EFF4-E635-4DC4-9D6C-0D64A88D8731}" type="presParOf" srcId="{478A173B-C3E0-440F-80FE-2DC166EEEBEB}" destId="{D9A7FB9E-7160-49DE-9EB9-BEEB8D5CE83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5D359059-D3AA-4096-AD93-8D0404EB0F4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6123883-B6AD-400A-8F92-ADA0B5B34ED8}">
      <dgm:prSet/>
      <dgm:spPr/>
      <dgm:t>
        <a:bodyPr/>
        <a:lstStyle/>
        <a:p>
          <a:r>
            <a:rPr lang="en-GB" baseline="0"/>
            <a:t>Six recessively inherited (TREX1, SAMHD1, RNASEH2A, RNASEH2B, RNASEH2C, ADAR1).</a:t>
          </a:r>
          <a:endParaRPr lang="en-US"/>
        </a:p>
      </dgm:t>
    </dgm:pt>
    <dgm:pt modelId="{6741E8F9-2A59-4A85-87D1-9B36D6376095}" type="parTrans" cxnId="{AADF2DC1-9FC7-4DBB-8404-5C4692D17499}">
      <dgm:prSet/>
      <dgm:spPr/>
      <dgm:t>
        <a:bodyPr/>
        <a:lstStyle/>
        <a:p>
          <a:endParaRPr lang="en-US"/>
        </a:p>
      </dgm:t>
    </dgm:pt>
    <dgm:pt modelId="{2E05502A-79D8-4F1A-9AAC-8850F1CDC201}" type="sibTrans" cxnId="{AADF2DC1-9FC7-4DBB-8404-5C4692D17499}">
      <dgm:prSet/>
      <dgm:spPr/>
      <dgm:t>
        <a:bodyPr/>
        <a:lstStyle/>
        <a:p>
          <a:endParaRPr lang="en-US"/>
        </a:p>
      </dgm:t>
    </dgm:pt>
    <dgm:pt modelId="{B3C67785-C13B-4A7A-89AF-F0CFD81FABE5}">
      <dgm:prSet/>
      <dgm:spPr/>
      <dgm:t>
        <a:bodyPr/>
        <a:lstStyle/>
        <a:p>
          <a:r>
            <a:rPr lang="en-GB" baseline="0"/>
            <a:t>one dominantly inherited (IFIH1) monogenic disorders.</a:t>
          </a:r>
          <a:endParaRPr lang="en-US"/>
        </a:p>
      </dgm:t>
    </dgm:pt>
    <dgm:pt modelId="{0CBDB211-8E53-4EE2-993B-5BE9E34266B8}" type="parTrans" cxnId="{0C70A060-33EB-48AC-9BB4-EF895C82BA34}">
      <dgm:prSet/>
      <dgm:spPr/>
      <dgm:t>
        <a:bodyPr/>
        <a:lstStyle/>
        <a:p>
          <a:endParaRPr lang="en-US"/>
        </a:p>
      </dgm:t>
    </dgm:pt>
    <dgm:pt modelId="{B3E9F143-4860-4EC1-80AA-9B7C13AE4C60}" type="sibTrans" cxnId="{0C70A060-33EB-48AC-9BB4-EF895C82BA34}">
      <dgm:prSet/>
      <dgm:spPr/>
      <dgm:t>
        <a:bodyPr/>
        <a:lstStyle/>
        <a:p>
          <a:endParaRPr lang="en-US"/>
        </a:p>
      </dgm:t>
    </dgm:pt>
    <dgm:pt modelId="{032C4D26-3D48-4037-9F0C-75C18ED87AAF}">
      <dgm:prSet/>
      <dgm:spPr/>
      <dgm:t>
        <a:bodyPr/>
        <a:lstStyle/>
        <a:p>
          <a:r>
            <a:rPr lang="en-GB" baseline="0"/>
            <a:t>Characterised by inflammation affecting particularly the brain and the skin.</a:t>
          </a:r>
          <a:endParaRPr lang="en-US"/>
        </a:p>
      </dgm:t>
    </dgm:pt>
    <dgm:pt modelId="{64AF015F-D1E6-4E2F-AD12-E3FC03324ED7}" type="parTrans" cxnId="{31E124B2-693C-438E-B48E-5550363ED831}">
      <dgm:prSet/>
      <dgm:spPr/>
      <dgm:t>
        <a:bodyPr/>
        <a:lstStyle/>
        <a:p>
          <a:endParaRPr lang="en-US"/>
        </a:p>
      </dgm:t>
    </dgm:pt>
    <dgm:pt modelId="{2A876B77-7B24-4656-8A69-A0C4C8A9B886}" type="sibTrans" cxnId="{31E124B2-693C-438E-B48E-5550363ED831}">
      <dgm:prSet/>
      <dgm:spPr/>
      <dgm:t>
        <a:bodyPr/>
        <a:lstStyle/>
        <a:p>
          <a:endParaRPr lang="en-US"/>
        </a:p>
      </dgm:t>
    </dgm:pt>
    <dgm:pt modelId="{830F5ECA-8CA4-42F2-9D5F-1D2687CFFA86}">
      <dgm:prSet/>
      <dgm:spPr/>
      <dgm:t>
        <a:bodyPr/>
        <a:lstStyle/>
        <a:p>
          <a:r>
            <a:rPr lang="en-GB" baseline="0"/>
            <a:t>Recessive AGS (e.g. TREX1, SAMHD1)can give rise to dominant familial chilblain lupus erythematosus.</a:t>
          </a:r>
          <a:endParaRPr lang="en-US"/>
        </a:p>
      </dgm:t>
    </dgm:pt>
    <dgm:pt modelId="{188A0827-166E-4A21-8209-FD5537AEAE26}" type="parTrans" cxnId="{E08671F6-8017-4798-84C2-5738930FB02A}">
      <dgm:prSet/>
      <dgm:spPr/>
      <dgm:t>
        <a:bodyPr/>
        <a:lstStyle/>
        <a:p>
          <a:endParaRPr lang="en-US"/>
        </a:p>
      </dgm:t>
    </dgm:pt>
    <dgm:pt modelId="{6409C7FF-2739-4C3D-8D3A-167991692BA2}" type="sibTrans" cxnId="{E08671F6-8017-4798-84C2-5738930FB02A}">
      <dgm:prSet/>
      <dgm:spPr/>
      <dgm:t>
        <a:bodyPr/>
        <a:lstStyle/>
        <a:p>
          <a:endParaRPr lang="en-US"/>
        </a:p>
      </dgm:t>
    </dgm:pt>
    <dgm:pt modelId="{6318C8CE-2843-45D3-B318-81C680DFB630}" type="pres">
      <dgm:prSet presAssocID="{5D359059-D3AA-4096-AD93-8D0404EB0F47}" presName="linear" presStyleCnt="0">
        <dgm:presLayoutVars>
          <dgm:animLvl val="lvl"/>
          <dgm:resizeHandles val="exact"/>
        </dgm:presLayoutVars>
      </dgm:prSet>
      <dgm:spPr/>
    </dgm:pt>
    <dgm:pt modelId="{B31581C3-B182-417C-914E-D0DAC3AB275B}" type="pres">
      <dgm:prSet presAssocID="{26123883-B6AD-400A-8F92-ADA0B5B34ED8}" presName="parentText" presStyleLbl="node1" presStyleIdx="0" presStyleCnt="4">
        <dgm:presLayoutVars>
          <dgm:chMax val="0"/>
          <dgm:bulletEnabled val="1"/>
        </dgm:presLayoutVars>
      </dgm:prSet>
      <dgm:spPr/>
    </dgm:pt>
    <dgm:pt modelId="{990C3614-DD7D-4190-A259-259E411F8042}" type="pres">
      <dgm:prSet presAssocID="{2E05502A-79D8-4F1A-9AAC-8850F1CDC201}" presName="spacer" presStyleCnt="0"/>
      <dgm:spPr/>
    </dgm:pt>
    <dgm:pt modelId="{70AE6D6C-DB65-47DA-B1DD-1B021505C4B0}" type="pres">
      <dgm:prSet presAssocID="{B3C67785-C13B-4A7A-89AF-F0CFD81FABE5}" presName="parentText" presStyleLbl="node1" presStyleIdx="1" presStyleCnt="4">
        <dgm:presLayoutVars>
          <dgm:chMax val="0"/>
          <dgm:bulletEnabled val="1"/>
        </dgm:presLayoutVars>
      </dgm:prSet>
      <dgm:spPr/>
    </dgm:pt>
    <dgm:pt modelId="{9E452B55-E9D3-40A3-82E4-68F6D4F7A42A}" type="pres">
      <dgm:prSet presAssocID="{B3E9F143-4860-4EC1-80AA-9B7C13AE4C60}" presName="spacer" presStyleCnt="0"/>
      <dgm:spPr/>
    </dgm:pt>
    <dgm:pt modelId="{B3CDC849-D4B6-4682-AD3B-42C240989758}" type="pres">
      <dgm:prSet presAssocID="{032C4D26-3D48-4037-9F0C-75C18ED87AAF}" presName="parentText" presStyleLbl="node1" presStyleIdx="2" presStyleCnt="4">
        <dgm:presLayoutVars>
          <dgm:chMax val="0"/>
          <dgm:bulletEnabled val="1"/>
        </dgm:presLayoutVars>
      </dgm:prSet>
      <dgm:spPr/>
    </dgm:pt>
    <dgm:pt modelId="{27806750-1181-45A1-BF46-0D0BCFEABB65}" type="pres">
      <dgm:prSet presAssocID="{2A876B77-7B24-4656-8A69-A0C4C8A9B886}" presName="spacer" presStyleCnt="0"/>
      <dgm:spPr/>
    </dgm:pt>
    <dgm:pt modelId="{D3F577D4-AAEF-429F-9CE1-9769A526DC16}" type="pres">
      <dgm:prSet presAssocID="{830F5ECA-8CA4-42F2-9D5F-1D2687CFFA86}" presName="parentText" presStyleLbl="node1" presStyleIdx="3" presStyleCnt="4">
        <dgm:presLayoutVars>
          <dgm:chMax val="0"/>
          <dgm:bulletEnabled val="1"/>
        </dgm:presLayoutVars>
      </dgm:prSet>
      <dgm:spPr/>
    </dgm:pt>
  </dgm:ptLst>
  <dgm:cxnLst>
    <dgm:cxn modelId="{E6D1A013-3969-464E-86DD-130DA2A6F19D}" type="presOf" srcId="{830F5ECA-8CA4-42F2-9D5F-1D2687CFFA86}" destId="{D3F577D4-AAEF-429F-9CE1-9769A526DC16}" srcOrd="0" destOrd="0" presId="urn:microsoft.com/office/officeart/2005/8/layout/vList2"/>
    <dgm:cxn modelId="{00704439-646F-4154-889A-7AE4C342630E}" type="presOf" srcId="{5D359059-D3AA-4096-AD93-8D0404EB0F47}" destId="{6318C8CE-2843-45D3-B318-81C680DFB630}" srcOrd="0" destOrd="0" presId="urn:microsoft.com/office/officeart/2005/8/layout/vList2"/>
    <dgm:cxn modelId="{0C70A060-33EB-48AC-9BB4-EF895C82BA34}" srcId="{5D359059-D3AA-4096-AD93-8D0404EB0F47}" destId="{B3C67785-C13B-4A7A-89AF-F0CFD81FABE5}" srcOrd="1" destOrd="0" parTransId="{0CBDB211-8E53-4EE2-993B-5BE9E34266B8}" sibTransId="{B3E9F143-4860-4EC1-80AA-9B7C13AE4C60}"/>
    <dgm:cxn modelId="{BD410C75-9C19-47DD-9FDD-90C54145F7B7}" type="presOf" srcId="{032C4D26-3D48-4037-9F0C-75C18ED87AAF}" destId="{B3CDC849-D4B6-4682-AD3B-42C240989758}" srcOrd="0" destOrd="0" presId="urn:microsoft.com/office/officeart/2005/8/layout/vList2"/>
    <dgm:cxn modelId="{F240ED8F-9A33-403D-B7DB-AA3231FD254E}" type="presOf" srcId="{26123883-B6AD-400A-8F92-ADA0B5B34ED8}" destId="{B31581C3-B182-417C-914E-D0DAC3AB275B}" srcOrd="0" destOrd="0" presId="urn:microsoft.com/office/officeart/2005/8/layout/vList2"/>
    <dgm:cxn modelId="{31E124B2-693C-438E-B48E-5550363ED831}" srcId="{5D359059-D3AA-4096-AD93-8D0404EB0F47}" destId="{032C4D26-3D48-4037-9F0C-75C18ED87AAF}" srcOrd="2" destOrd="0" parTransId="{64AF015F-D1E6-4E2F-AD12-E3FC03324ED7}" sibTransId="{2A876B77-7B24-4656-8A69-A0C4C8A9B886}"/>
    <dgm:cxn modelId="{AADF2DC1-9FC7-4DBB-8404-5C4692D17499}" srcId="{5D359059-D3AA-4096-AD93-8D0404EB0F47}" destId="{26123883-B6AD-400A-8F92-ADA0B5B34ED8}" srcOrd="0" destOrd="0" parTransId="{6741E8F9-2A59-4A85-87D1-9B36D6376095}" sibTransId="{2E05502A-79D8-4F1A-9AAC-8850F1CDC201}"/>
    <dgm:cxn modelId="{F5317ECD-9A15-4F5E-9E1C-0E49B694EAC7}" type="presOf" srcId="{B3C67785-C13B-4A7A-89AF-F0CFD81FABE5}" destId="{70AE6D6C-DB65-47DA-B1DD-1B021505C4B0}" srcOrd="0" destOrd="0" presId="urn:microsoft.com/office/officeart/2005/8/layout/vList2"/>
    <dgm:cxn modelId="{E08671F6-8017-4798-84C2-5738930FB02A}" srcId="{5D359059-D3AA-4096-AD93-8D0404EB0F47}" destId="{830F5ECA-8CA4-42F2-9D5F-1D2687CFFA86}" srcOrd="3" destOrd="0" parTransId="{188A0827-166E-4A21-8209-FD5537AEAE26}" sibTransId="{6409C7FF-2739-4C3D-8D3A-167991692BA2}"/>
    <dgm:cxn modelId="{4C95950D-DF82-45CB-B11E-DF674459E0AB}" type="presParOf" srcId="{6318C8CE-2843-45D3-B318-81C680DFB630}" destId="{B31581C3-B182-417C-914E-D0DAC3AB275B}" srcOrd="0" destOrd="0" presId="urn:microsoft.com/office/officeart/2005/8/layout/vList2"/>
    <dgm:cxn modelId="{D8DDA471-9308-4FFE-B159-4E0C65A38071}" type="presParOf" srcId="{6318C8CE-2843-45D3-B318-81C680DFB630}" destId="{990C3614-DD7D-4190-A259-259E411F8042}" srcOrd="1" destOrd="0" presId="urn:microsoft.com/office/officeart/2005/8/layout/vList2"/>
    <dgm:cxn modelId="{446586C7-A77C-4E13-8A28-C7609FCD9EA6}" type="presParOf" srcId="{6318C8CE-2843-45D3-B318-81C680DFB630}" destId="{70AE6D6C-DB65-47DA-B1DD-1B021505C4B0}" srcOrd="2" destOrd="0" presId="urn:microsoft.com/office/officeart/2005/8/layout/vList2"/>
    <dgm:cxn modelId="{3A77CB0C-7785-48E3-A99D-63E88795C05C}" type="presParOf" srcId="{6318C8CE-2843-45D3-B318-81C680DFB630}" destId="{9E452B55-E9D3-40A3-82E4-68F6D4F7A42A}" srcOrd="3" destOrd="0" presId="urn:microsoft.com/office/officeart/2005/8/layout/vList2"/>
    <dgm:cxn modelId="{7EEEAC91-1882-4347-B5A0-BE8D5ABB0D63}" type="presParOf" srcId="{6318C8CE-2843-45D3-B318-81C680DFB630}" destId="{B3CDC849-D4B6-4682-AD3B-42C240989758}" srcOrd="4" destOrd="0" presId="urn:microsoft.com/office/officeart/2005/8/layout/vList2"/>
    <dgm:cxn modelId="{85A49AD1-F588-4603-BCFC-6D753EB01281}" type="presParOf" srcId="{6318C8CE-2843-45D3-B318-81C680DFB630}" destId="{27806750-1181-45A1-BF46-0D0BCFEABB65}" srcOrd="5" destOrd="0" presId="urn:microsoft.com/office/officeart/2005/8/layout/vList2"/>
    <dgm:cxn modelId="{F5BC2CE6-BB75-4E89-8B99-3A1B60505677}" type="presParOf" srcId="{6318C8CE-2843-45D3-B318-81C680DFB630}" destId="{D3F577D4-AAEF-429F-9CE1-9769A526DC1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956139C0-FBDA-4876-8A87-437E8DD64C1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7544363-4460-4A90-A807-7880074E7B13}">
      <dgm:prSet/>
      <dgm:spPr/>
      <dgm:t>
        <a:bodyPr/>
        <a:lstStyle/>
        <a:p>
          <a:r>
            <a:rPr lang="en-GB" dirty="0">
              <a:latin typeface="Tw Cen MT" panose="020B0602020104020603"/>
            </a:rPr>
            <a:t>Severe</a:t>
          </a:r>
          <a:r>
            <a:rPr lang="en-GB" dirty="0"/>
            <a:t> forms of AGS mimic TORCH.</a:t>
          </a:r>
          <a:endParaRPr lang="en-US" dirty="0"/>
        </a:p>
      </dgm:t>
    </dgm:pt>
    <dgm:pt modelId="{FAEEF0BE-91B5-49B2-BD5B-B564EF898796}" type="parTrans" cxnId="{DAD02B75-6755-483B-BB30-5F3FA9372E4C}">
      <dgm:prSet/>
      <dgm:spPr/>
      <dgm:t>
        <a:bodyPr/>
        <a:lstStyle/>
        <a:p>
          <a:endParaRPr lang="en-US"/>
        </a:p>
      </dgm:t>
    </dgm:pt>
    <dgm:pt modelId="{AF44C0B0-F5AD-4E62-B320-565CE414F17A}" type="sibTrans" cxnId="{DAD02B75-6755-483B-BB30-5F3FA9372E4C}">
      <dgm:prSet/>
      <dgm:spPr/>
      <dgm:t>
        <a:bodyPr/>
        <a:lstStyle/>
        <a:p>
          <a:endParaRPr lang="en-US"/>
        </a:p>
      </dgm:t>
    </dgm:pt>
    <dgm:pt modelId="{B9CF05D7-88F4-49AD-9129-A82385CF3745}">
      <dgm:prSet/>
      <dgm:spPr/>
      <dgm:t>
        <a:bodyPr/>
        <a:lstStyle/>
        <a:p>
          <a:r>
            <a:rPr lang="en-GB" dirty="0"/>
            <a:t>Signs include neonatal encephalopathy with severe developmental delay.</a:t>
          </a:r>
          <a:endParaRPr lang="en-US" dirty="0"/>
        </a:p>
      </dgm:t>
    </dgm:pt>
    <dgm:pt modelId="{311676E5-2C83-4F05-9C16-176B11E140C2}" type="parTrans" cxnId="{903BF46D-9A29-4FF7-9C25-F4A7DCB91B7E}">
      <dgm:prSet/>
      <dgm:spPr/>
      <dgm:t>
        <a:bodyPr/>
        <a:lstStyle/>
        <a:p>
          <a:endParaRPr lang="en-US"/>
        </a:p>
      </dgm:t>
    </dgm:pt>
    <dgm:pt modelId="{81A51C86-4BAB-4875-9CA1-D897725B1EDB}" type="sibTrans" cxnId="{903BF46D-9A29-4FF7-9C25-F4A7DCB91B7E}">
      <dgm:prSet/>
      <dgm:spPr/>
      <dgm:t>
        <a:bodyPr/>
        <a:lstStyle/>
        <a:p>
          <a:endParaRPr lang="en-US"/>
        </a:p>
      </dgm:t>
    </dgm:pt>
    <dgm:pt modelId="{EC830B99-DD58-46AB-881A-AD7B0D9FDE6D}">
      <dgm:prSet/>
      <dgm:spPr/>
      <dgm:t>
        <a:bodyPr/>
        <a:lstStyle/>
        <a:p>
          <a:r>
            <a:rPr lang="en-GB">
              <a:latin typeface="Tw Cen MT" panose="020B0602020104020603"/>
            </a:rPr>
            <a:t>Axial</a:t>
          </a:r>
          <a:r>
            <a:rPr lang="en-GB"/>
            <a:t> hypotonia, peripheral hypertonia with spasticity.</a:t>
          </a:r>
          <a:endParaRPr lang="en-US"/>
        </a:p>
      </dgm:t>
    </dgm:pt>
    <dgm:pt modelId="{41BC09EA-CAA6-402B-A921-1454EC18BC8B}" type="parTrans" cxnId="{CE53F223-B2DD-4ACC-850D-6B71F9116F8D}">
      <dgm:prSet/>
      <dgm:spPr/>
      <dgm:t>
        <a:bodyPr/>
        <a:lstStyle/>
        <a:p>
          <a:endParaRPr lang="en-US"/>
        </a:p>
      </dgm:t>
    </dgm:pt>
    <dgm:pt modelId="{63F832A1-F1F3-4497-B31F-BCDE68051FF0}" type="sibTrans" cxnId="{CE53F223-B2DD-4ACC-850D-6B71F9116F8D}">
      <dgm:prSet/>
      <dgm:spPr/>
      <dgm:t>
        <a:bodyPr/>
        <a:lstStyle/>
        <a:p>
          <a:endParaRPr lang="en-US"/>
        </a:p>
      </dgm:t>
    </dgm:pt>
    <dgm:pt modelId="{CF957BCC-A076-4137-B7CC-7C3D1BC3E7E8}">
      <dgm:prSet/>
      <dgm:spPr/>
      <dgm:t>
        <a:bodyPr/>
        <a:lstStyle/>
        <a:p>
          <a:r>
            <a:rPr lang="en-GB">
              <a:latin typeface="Tw Cen MT" panose="020B0602020104020603"/>
            </a:rPr>
            <a:t>Microcephaly</a:t>
          </a:r>
          <a:r>
            <a:rPr lang="en-GB"/>
            <a:t>, progressive cerebral atrophy and basal ganglia calcif ications.</a:t>
          </a:r>
          <a:endParaRPr lang="en-US"/>
        </a:p>
      </dgm:t>
    </dgm:pt>
    <dgm:pt modelId="{33DE0B2A-245E-4098-8030-48870108B3F6}" type="parTrans" cxnId="{A6A4CCDB-B410-4DA8-80DD-9F34FC817C45}">
      <dgm:prSet/>
      <dgm:spPr/>
      <dgm:t>
        <a:bodyPr/>
        <a:lstStyle/>
        <a:p>
          <a:endParaRPr lang="en-US"/>
        </a:p>
      </dgm:t>
    </dgm:pt>
    <dgm:pt modelId="{D5E79547-85A3-4D49-9F58-C5D1CC1479D6}" type="sibTrans" cxnId="{A6A4CCDB-B410-4DA8-80DD-9F34FC817C45}">
      <dgm:prSet/>
      <dgm:spPr/>
      <dgm:t>
        <a:bodyPr/>
        <a:lstStyle/>
        <a:p>
          <a:endParaRPr lang="en-US"/>
        </a:p>
      </dgm:t>
    </dgm:pt>
    <dgm:pt modelId="{0A204DAE-109D-4EC2-B1A7-91FFED69B95F}">
      <dgm:prSet/>
      <dgm:spPr/>
      <dgm:t>
        <a:bodyPr/>
        <a:lstStyle/>
        <a:p>
          <a:r>
            <a:rPr lang="en-GB" dirty="0"/>
            <a:t>Fever and hepatosplenomegaly, as well as abnormal liver tests.</a:t>
          </a:r>
          <a:endParaRPr lang="en-US" dirty="0"/>
        </a:p>
      </dgm:t>
    </dgm:pt>
    <dgm:pt modelId="{A3B5BD40-E630-4AC1-B4B3-B7E515A92F92}" type="parTrans" cxnId="{AA484042-B369-49D7-8175-16F473D16508}">
      <dgm:prSet/>
      <dgm:spPr/>
      <dgm:t>
        <a:bodyPr/>
        <a:lstStyle/>
        <a:p>
          <a:endParaRPr lang="en-US"/>
        </a:p>
      </dgm:t>
    </dgm:pt>
    <dgm:pt modelId="{8B1F6DF6-6CA9-4CA7-8C14-6169C7C0D4BB}" type="sibTrans" cxnId="{AA484042-B369-49D7-8175-16F473D16508}">
      <dgm:prSet/>
      <dgm:spPr/>
      <dgm:t>
        <a:bodyPr/>
        <a:lstStyle/>
        <a:p>
          <a:endParaRPr lang="en-US"/>
        </a:p>
      </dgm:t>
    </dgm:pt>
    <dgm:pt modelId="{84FD9563-FDE3-47FD-AAEE-D280A9B065ED}">
      <dgm:prSet/>
      <dgm:spPr/>
      <dgm:t>
        <a:bodyPr/>
        <a:lstStyle/>
        <a:p>
          <a:r>
            <a:rPr lang="en-GB" dirty="0"/>
            <a:t>Lymphocytosis with elevated IFN α level in an aseptic cerebrospinal fluid.</a:t>
          </a:r>
          <a:endParaRPr lang="en-US" dirty="0"/>
        </a:p>
      </dgm:t>
    </dgm:pt>
    <dgm:pt modelId="{30035CE5-FCDD-4335-A3D0-6632A0A25B17}" type="parTrans" cxnId="{06E4AF04-D063-4764-9DA3-35E06FFD9E71}">
      <dgm:prSet/>
      <dgm:spPr/>
      <dgm:t>
        <a:bodyPr/>
        <a:lstStyle/>
        <a:p>
          <a:endParaRPr lang="en-US"/>
        </a:p>
      </dgm:t>
    </dgm:pt>
    <dgm:pt modelId="{393B31A7-148C-457B-8A71-1ED99625CBE7}" type="sibTrans" cxnId="{06E4AF04-D063-4764-9DA3-35E06FFD9E71}">
      <dgm:prSet/>
      <dgm:spPr/>
      <dgm:t>
        <a:bodyPr/>
        <a:lstStyle/>
        <a:p>
          <a:endParaRPr lang="en-US"/>
        </a:p>
      </dgm:t>
    </dgm:pt>
    <dgm:pt modelId="{95B41E8B-4E3C-40D8-9551-14A88E794D34}" type="pres">
      <dgm:prSet presAssocID="{956139C0-FBDA-4876-8A87-437E8DD64C17}" presName="linear" presStyleCnt="0">
        <dgm:presLayoutVars>
          <dgm:animLvl val="lvl"/>
          <dgm:resizeHandles val="exact"/>
        </dgm:presLayoutVars>
      </dgm:prSet>
      <dgm:spPr/>
    </dgm:pt>
    <dgm:pt modelId="{6EF1336C-B633-448C-BDB3-CCFC1A8F05F8}" type="pres">
      <dgm:prSet presAssocID="{C7544363-4460-4A90-A807-7880074E7B13}" presName="parentText" presStyleLbl="node1" presStyleIdx="0" presStyleCnt="6">
        <dgm:presLayoutVars>
          <dgm:chMax val="0"/>
          <dgm:bulletEnabled val="1"/>
        </dgm:presLayoutVars>
      </dgm:prSet>
      <dgm:spPr/>
    </dgm:pt>
    <dgm:pt modelId="{F90E10AC-59C1-4197-A6F7-BCA76270F7B6}" type="pres">
      <dgm:prSet presAssocID="{AF44C0B0-F5AD-4E62-B320-565CE414F17A}" presName="spacer" presStyleCnt="0"/>
      <dgm:spPr/>
    </dgm:pt>
    <dgm:pt modelId="{2B224F83-5F74-4CD1-AB32-9DAC09902780}" type="pres">
      <dgm:prSet presAssocID="{B9CF05D7-88F4-49AD-9129-A82385CF3745}" presName="parentText" presStyleLbl="node1" presStyleIdx="1" presStyleCnt="6">
        <dgm:presLayoutVars>
          <dgm:chMax val="0"/>
          <dgm:bulletEnabled val="1"/>
        </dgm:presLayoutVars>
      </dgm:prSet>
      <dgm:spPr/>
    </dgm:pt>
    <dgm:pt modelId="{77D578EB-883B-4B85-A23E-C567C170BE43}" type="pres">
      <dgm:prSet presAssocID="{81A51C86-4BAB-4875-9CA1-D897725B1EDB}" presName="spacer" presStyleCnt="0"/>
      <dgm:spPr/>
    </dgm:pt>
    <dgm:pt modelId="{145FC999-6045-4CC4-8FB0-ED1E7AB9499D}" type="pres">
      <dgm:prSet presAssocID="{EC830B99-DD58-46AB-881A-AD7B0D9FDE6D}" presName="parentText" presStyleLbl="node1" presStyleIdx="2" presStyleCnt="6">
        <dgm:presLayoutVars>
          <dgm:chMax val="0"/>
          <dgm:bulletEnabled val="1"/>
        </dgm:presLayoutVars>
      </dgm:prSet>
      <dgm:spPr/>
    </dgm:pt>
    <dgm:pt modelId="{79F95CAD-6DC6-4751-9204-598B047F40FC}" type="pres">
      <dgm:prSet presAssocID="{63F832A1-F1F3-4497-B31F-BCDE68051FF0}" presName="spacer" presStyleCnt="0"/>
      <dgm:spPr/>
    </dgm:pt>
    <dgm:pt modelId="{B699FE99-3E13-4582-989B-AB785454DD8D}" type="pres">
      <dgm:prSet presAssocID="{CF957BCC-A076-4137-B7CC-7C3D1BC3E7E8}" presName="parentText" presStyleLbl="node1" presStyleIdx="3" presStyleCnt="6">
        <dgm:presLayoutVars>
          <dgm:chMax val="0"/>
          <dgm:bulletEnabled val="1"/>
        </dgm:presLayoutVars>
      </dgm:prSet>
      <dgm:spPr/>
    </dgm:pt>
    <dgm:pt modelId="{BAB35A6B-E59E-41B2-BA8C-5A4CE0905D28}" type="pres">
      <dgm:prSet presAssocID="{D5E79547-85A3-4D49-9F58-C5D1CC1479D6}" presName="spacer" presStyleCnt="0"/>
      <dgm:spPr/>
    </dgm:pt>
    <dgm:pt modelId="{3597FBCE-3587-4D52-9281-5C68F4B0819E}" type="pres">
      <dgm:prSet presAssocID="{0A204DAE-109D-4EC2-B1A7-91FFED69B95F}" presName="parentText" presStyleLbl="node1" presStyleIdx="4" presStyleCnt="6">
        <dgm:presLayoutVars>
          <dgm:chMax val="0"/>
          <dgm:bulletEnabled val="1"/>
        </dgm:presLayoutVars>
      </dgm:prSet>
      <dgm:spPr/>
    </dgm:pt>
    <dgm:pt modelId="{92244366-EA8E-46F5-8998-2F8088D0F786}" type="pres">
      <dgm:prSet presAssocID="{8B1F6DF6-6CA9-4CA7-8C14-6169C7C0D4BB}" presName="spacer" presStyleCnt="0"/>
      <dgm:spPr/>
    </dgm:pt>
    <dgm:pt modelId="{17E0E42C-5DC7-4EAC-9B0E-E17419F6E8F6}" type="pres">
      <dgm:prSet presAssocID="{84FD9563-FDE3-47FD-AAEE-D280A9B065ED}" presName="parentText" presStyleLbl="node1" presStyleIdx="5" presStyleCnt="6">
        <dgm:presLayoutVars>
          <dgm:chMax val="0"/>
          <dgm:bulletEnabled val="1"/>
        </dgm:presLayoutVars>
      </dgm:prSet>
      <dgm:spPr/>
    </dgm:pt>
  </dgm:ptLst>
  <dgm:cxnLst>
    <dgm:cxn modelId="{06E4AF04-D063-4764-9DA3-35E06FFD9E71}" srcId="{956139C0-FBDA-4876-8A87-437E8DD64C17}" destId="{84FD9563-FDE3-47FD-AAEE-D280A9B065ED}" srcOrd="5" destOrd="0" parTransId="{30035CE5-FCDD-4335-A3D0-6632A0A25B17}" sibTransId="{393B31A7-148C-457B-8A71-1ED99625CBE7}"/>
    <dgm:cxn modelId="{BD2BC40A-434C-4F59-86A3-0868D468E919}" type="presOf" srcId="{956139C0-FBDA-4876-8A87-437E8DD64C17}" destId="{95B41E8B-4E3C-40D8-9551-14A88E794D34}" srcOrd="0" destOrd="0" presId="urn:microsoft.com/office/officeart/2005/8/layout/vList2"/>
    <dgm:cxn modelId="{01D92C17-9A72-4567-9D30-0D3D4B563DB9}" type="presOf" srcId="{C7544363-4460-4A90-A807-7880074E7B13}" destId="{6EF1336C-B633-448C-BDB3-CCFC1A8F05F8}" srcOrd="0" destOrd="0" presId="urn:microsoft.com/office/officeart/2005/8/layout/vList2"/>
    <dgm:cxn modelId="{3A359718-AAA6-42CE-A72D-675D421C1779}" type="presOf" srcId="{CF957BCC-A076-4137-B7CC-7C3D1BC3E7E8}" destId="{B699FE99-3E13-4582-989B-AB785454DD8D}" srcOrd="0" destOrd="0" presId="urn:microsoft.com/office/officeart/2005/8/layout/vList2"/>
    <dgm:cxn modelId="{F3F0DB22-6819-47FF-84C7-C9C92C5A987F}" type="presOf" srcId="{EC830B99-DD58-46AB-881A-AD7B0D9FDE6D}" destId="{145FC999-6045-4CC4-8FB0-ED1E7AB9499D}" srcOrd="0" destOrd="0" presId="urn:microsoft.com/office/officeart/2005/8/layout/vList2"/>
    <dgm:cxn modelId="{CE53F223-B2DD-4ACC-850D-6B71F9116F8D}" srcId="{956139C0-FBDA-4876-8A87-437E8DD64C17}" destId="{EC830B99-DD58-46AB-881A-AD7B0D9FDE6D}" srcOrd="2" destOrd="0" parTransId="{41BC09EA-CAA6-402B-A921-1454EC18BC8B}" sibTransId="{63F832A1-F1F3-4497-B31F-BCDE68051FF0}"/>
    <dgm:cxn modelId="{AA484042-B369-49D7-8175-16F473D16508}" srcId="{956139C0-FBDA-4876-8A87-437E8DD64C17}" destId="{0A204DAE-109D-4EC2-B1A7-91FFED69B95F}" srcOrd="4" destOrd="0" parTransId="{A3B5BD40-E630-4AC1-B4B3-B7E515A92F92}" sibTransId="{8B1F6DF6-6CA9-4CA7-8C14-6169C7C0D4BB}"/>
    <dgm:cxn modelId="{0BC39F69-3A36-4FC4-8FC5-11CB23B19F9A}" type="presOf" srcId="{B9CF05D7-88F4-49AD-9129-A82385CF3745}" destId="{2B224F83-5F74-4CD1-AB32-9DAC09902780}" srcOrd="0" destOrd="0" presId="urn:microsoft.com/office/officeart/2005/8/layout/vList2"/>
    <dgm:cxn modelId="{11022C4C-22C3-437D-A2B0-6F6DFFAFD7A4}" type="presOf" srcId="{84FD9563-FDE3-47FD-AAEE-D280A9B065ED}" destId="{17E0E42C-5DC7-4EAC-9B0E-E17419F6E8F6}" srcOrd="0" destOrd="0" presId="urn:microsoft.com/office/officeart/2005/8/layout/vList2"/>
    <dgm:cxn modelId="{903BF46D-9A29-4FF7-9C25-F4A7DCB91B7E}" srcId="{956139C0-FBDA-4876-8A87-437E8DD64C17}" destId="{B9CF05D7-88F4-49AD-9129-A82385CF3745}" srcOrd="1" destOrd="0" parTransId="{311676E5-2C83-4F05-9C16-176B11E140C2}" sibTransId="{81A51C86-4BAB-4875-9CA1-D897725B1EDB}"/>
    <dgm:cxn modelId="{DAD02B75-6755-483B-BB30-5F3FA9372E4C}" srcId="{956139C0-FBDA-4876-8A87-437E8DD64C17}" destId="{C7544363-4460-4A90-A807-7880074E7B13}" srcOrd="0" destOrd="0" parTransId="{FAEEF0BE-91B5-49B2-BD5B-B564EF898796}" sibTransId="{AF44C0B0-F5AD-4E62-B320-565CE414F17A}"/>
    <dgm:cxn modelId="{0A7028A2-87DC-4389-851A-DED3B45B0AD4}" type="presOf" srcId="{0A204DAE-109D-4EC2-B1A7-91FFED69B95F}" destId="{3597FBCE-3587-4D52-9281-5C68F4B0819E}" srcOrd="0" destOrd="0" presId="urn:microsoft.com/office/officeart/2005/8/layout/vList2"/>
    <dgm:cxn modelId="{A6A4CCDB-B410-4DA8-80DD-9F34FC817C45}" srcId="{956139C0-FBDA-4876-8A87-437E8DD64C17}" destId="{CF957BCC-A076-4137-B7CC-7C3D1BC3E7E8}" srcOrd="3" destOrd="0" parTransId="{33DE0B2A-245E-4098-8030-48870108B3F6}" sibTransId="{D5E79547-85A3-4D49-9F58-C5D1CC1479D6}"/>
    <dgm:cxn modelId="{8D852FF7-BB1B-4304-B24B-7F7EE53F3A4E}" type="presParOf" srcId="{95B41E8B-4E3C-40D8-9551-14A88E794D34}" destId="{6EF1336C-B633-448C-BDB3-CCFC1A8F05F8}" srcOrd="0" destOrd="0" presId="urn:microsoft.com/office/officeart/2005/8/layout/vList2"/>
    <dgm:cxn modelId="{9D7A33F5-7CF7-4AFF-BDF4-E9673D6B35D4}" type="presParOf" srcId="{95B41E8B-4E3C-40D8-9551-14A88E794D34}" destId="{F90E10AC-59C1-4197-A6F7-BCA76270F7B6}" srcOrd="1" destOrd="0" presId="urn:microsoft.com/office/officeart/2005/8/layout/vList2"/>
    <dgm:cxn modelId="{0696621F-6B30-4CE2-A39E-1DA9E580BCE7}" type="presParOf" srcId="{95B41E8B-4E3C-40D8-9551-14A88E794D34}" destId="{2B224F83-5F74-4CD1-AB32-9DAC09902780}" srcOrd="2" destOrd="0" presId="urn:microsoft.com/office/officeart/2005/8/layout/vList2"/>
    <dgm:cxn modelId="{D3D26AA0-D1E4-4E60-B689-B8411A86B4F5}" type="presParOf" srcId="{95B41E8B-4E3C-40D8-9551-14A88E794D34}" destId="{77D578EB-883B-4B85-A23E-C567C170BE43}" srcOrd="3" destOrd="0" presId="urn:microsoft.com/office/officeart/2005/8/layout/vList2"/>
    <dgm:cxn modelId="{28BD2CC8-A8AC-4454-9AD7-172E4FC1EF5D}" type="presParOf" srcId="{95B41E8B-4E3C-40D8-9551-14A88E794D34}" destId="{145FC999-6045-4CC4-8FB0-ED1E7AB9499D}" srcOrd="4" destOrd="0" presId="urn:microsoft.com/office/officeart/2005/8/layout/vList2"/>
    <dgm:cxn modelId="{10D3541E-0733-4454-8ECB-DA40353B8151}" type="presParOf" srcId="{95B41E8B-4E3C-40D8-9551-14A88E794D34}" destId="{79F95CAD-6DC6-4751-9204-598B047F40FC}" srcOrd="5" destOrd="0" presId="urn:microsoft.com/office/officeart/2005/8/layout/vList2"/>
    <dgm:cxn modelId="{AF7BA66B-1FC2-4E6E-A654-CD9FD8E295C3}" type="presParOf" srcId="{95B41E8B-4E3C-40D8-9551-14A88E794D34}" destId="{B699FE99-3E13-4582-989B-AB785454DD8D}" srcOrd="6" destOrd="0" presId="urn:microsoft.com/office/officeart/2005/8/layout/vList2"/>
    <dgm:cxn modelId="{1A9E1D21-6A86-4699-855A-5E661CAFB2E8}" type="presParOf" srcId="{95B41E8B-4E3C-40D8-9551-14A88E794D34}" destId="{BAB35A6B-E59E-41B2-BA8C-5A4CE0905D28}" srcOrd="7" destOrd="0" presId="urn:microsoft.com/office/officeart/2005/8/layout/vList2"/>
    <dgm:cxn modelId="{CE068CD8-F9E3-42C4-9772-7942E38F2133}" type="presParOf" srcId="{95B41E8B-4E3C-40D8-9551-14A88E794D34}" destId="{3597FBCE-3587-4D52-9281-5C68F4B0819E}" srcOrd="8" destOrd="0" presId="urn:microsoft.com/office/officeart/2005/8/layout/vList2"/>
    <dgm:cxn modelId="{4D8DB062-4039-4572-88C2-1BD88E196CC3}" type="presParOf" srcId="{95B41E8B-4E3C-40D8-9551-14A88E794D34}" destId="{92244366-EA8E-46F5-8998-2F8088D0F786}" srcOrd="9" destOrd="0" presId="urn:microsoft.com/office/officeart/2005/8/layout/vList2"/>
    <dgm:cxn modelId="{B1E240D5-4565-4E1C-A767-35CE298C74CD}" type="presParOf" srcId="{95B41E8B-4E3C-40D8-9551-14A88E794D34}" destId="{17E0E42C-5DC7-4EAC-9B0E-E17419F6E8F6}"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AEAF81D4-5A64-4FBA-93C7-DB455F6F5CC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B9D1EA0-DE65-4DC4-9DCD-04BD2EA54451}">
      <dgm:prSet/>
      <dgm:spPr/>
      <dgm:t>
        <a:bodyPr/>
        <a:lstStyle/>
        <a:p>
          <a:r>
            <a:rPr lang="en-GB"/>
            <a:t>Signs of autoimmunity such as arthritis, presence of antinuclear antibodies, lymphopenia and thrombocytopenia.</a:t>
          </a:r>
          <a:endParaRPr lang="en-US"/>
        </a:p>
      </dgm:t>
    </dgm:pt>
    <dgm:pt modelId="{30F7F249-4DDB-4392-86DF-8761AA1C551F}" type="parTrans" cxnId="{142573DA-DB38-4D24-9C51-B34F5971DE39}">
      <dgm:prSet/>
      <dgm:spPr/>
      <dgm:t>
        <a:bodyPr/>
        <a:lstStyle/>
        <a:p>
          <a:endParaRPr lang="en-US"/>
        </a:p>
      </dgm:t>
    </dgm:pt>
    <dgm:pt modelId="{6E58AF41-5AFD-4B5D-9355-A0B3DAEDC4D7}" type="sibTrans" cxnId="{142573DA-DB38-4D24-9C51-B34F5971DE39}">
      <dgm:prSet/>
      <dgm:spPr/>
      <dgm:t>
        <a:bodyPr/>
        <a:lstStyle/>
        <a:p>
          <a:endParaRPr lang="en-US"/>
        </a:p>
      </dgm:t>
    </dgm:pt>
    <dgm:pt modelId="{65917C83-20B4-4778-BE4E-51ED8778229C}">
      <dgm:prSet/>
      <dgm:spPr/>
      <dgm:t>
        <a:bodyPr/>
        <a:lstStyle/>
        <a:p>
          <a:r>
            <a:rPr lang="en-GB" u="sng"/>
            <a:t>skin findings are highly suggestive: </a:t>
          </a:r>
          <a:r>
            <a:rPr lang="en-GB"/>
            <a:t> acral redness, red papules and plaques typical of chilblains on hands, feet, ears; more rarely are necrotic acral lesions, Raynaud phenomenon and livedo reticularis.</a:t>
          </a:r>
          <a:endParaRPr lang="en-US"/>
        </a:p>
      </dgm:t>
    </dgm:pt>
    <dgm:pt modelId="{F8510B55-404E-443B-A609-0B906C9CBFA7}" type="parTrans" cxnId="{D0C1F71B-FD94-456E-950B-E59378066F93}">
      <dgm:prSet/>
      <dgm:spPr/>
      <dgm:t>
        <a:bodyPr/>
        <a:lstStyle/>
        <a:p>
          <a:endParaRPr lang="en-US"/>
        </a:p>
      </dgm:t>
    </dgm:pt>
    <dgm:pt modelId="{58F15EF8-8B92-46DF-A0B6-E1FCD33578AD}" type="sibTrans" cxnId="{D0C1F71B-FD94-456E-950B-E59378066F93}">
      <dgm:prSet/>
      <dgm:spPr/>
      <dgm:t>
        <a:bodyPr/>
        <a:lstStyle/>
        <a:p>
          <a:endParaRPr lang="en-US"/>
        </a:p>
      </dgm:t>
    </dgm:pt>
    <dgm:pt modelId="{60B18990-4472-4F48-B1C4-109879F3DF90}" type="pres">
      <dgm:prSet presAssocID="{AEAF81D4-5A64-4FBA-93C7-DB455F6F5CC5}" presName="linear" presStyleCnt="0">
        <dgm:presLayoutVars>
          <dgm:animLvl val="lvl"/>
          <dgm:resizeHandles val="exact"/>
        </dgm:presLayoutVars>
      </dgm:prSet>
      <dgm:spPr/>
    </dgm:pt>
    <dgm:pt modelId="{48207F7E-DB54-489E-B94D-26400E65470C}" type="pres">
      <dgm:prSet presAssocID="{8B9D1EA0-DE65-4DC4-9DCD-04BD2EA54451}" presName="parentText" presStyleLbl="node1" presStyleIdx="0" presStyleCnt="2">
        <dgm:presLayoutVars>
          <dgm:chMax val="0"/>
          <dgm:bulletEnabled val="1"/>
        </dgm:presLayoutVars>
      </dgm:prSet>
      <dgm:spPr/>
    </dgm:pt>
    <dgm:pt modelId="{4FC7E43F-2DD8-4595-AD5C-CE7B1AACD311}" type="pres">
      <dgm:prSet presAssocID="{6E58AF41-5AFD-4B5D-9355-A0B3DAEDC4D7}" presName="spacer" presStyleCnt="0"/>
      <dgm:spPr/>
    </dgm:pt>
    <dgm:pt modelId="{54B642F1-29F8-423C-BC25-E61BA4152C8A}" type="pres">
      <dgm:prSet presAssocID="{65917C83-20B4-4778-BE4E-51ED8778229C}" presName="parentText" presStyleLbl="node1" presStyleIdx="1" presStyleCnt="2">
        <dgm:presLayoutVars>
          <dgm:chMax val="0"/>
          <dgm:bulletEnabled val="1"/>
        </dgm:presLayoutVars>
      </dgm:prSet>
      <dgm:spPr/>
    </dgm:pt>
  </dgm:ptLst>
  <dgm:cxnLst>
    <dgm:cxn modelId="{57311202-52B3-4A4E-AE79-BF2014D48F87}" type="presOf" srcId="{8B9D1EA0-DE65-4DC4-9DCD-04BD2EA54451}" destId="{48207F7E-DB54-489E-B94D-26400E65470C}" srcOrd="0" destOrd="0" presId="urn:microsoft.com/office/officeart/2005/8/layout/vList2"/>
    <dgm:cxn modelId="{D0C1F71B-FD94-456E-950B-E59378066F93}" srcId="{AEAF81D4-5A64-4FBA-93C7-DB455F6F5CC5}" destId="{65917C83-20B4-4778-BE4E-51ED8778229C}" srcOrd="1" destOrd="0" parTransId="{F8510B55-404E-443B-A609-0B906C9CBFA7}" sibTransId="{58F15EF8-8B92-46DF-A0B6-E1FCD33578AD}"/>
    <dgm:cxn modelId="{8C684636-039D-463F-8F7F-AD5A9E213BC5}" type="presOf" srcId="{AEAF81D4-5A64-4FBA-93C7-DB455F6F5CC5}" destId="{60B18990-4472-4F48-B1C4-109879F3DF90}" srcOrd="0" destOrd="0" presId="urn:microsoft.com/office/officeart/2005/8/layout/vList2"/>
    <dgm:cxn modelId="{CB4B8D88-8E9E-4E6C-B62B-A61D71F84375}" type="presOf" srcId="{65917C83-20B4-4778-BE4E-51ED8778229C}" destId="{54B642F1-29F8-423C-BC25-E61BA4152C8A}" srcOrd="0" destOrd="0" presId="urn:microsoft.com/office/officeart/2005/8/layout/vList2"/>
    <dgm:cxn modelId="{142573DA-DB38-4D24-9C51-B34F5971DE39}" srcId="{AEAF81D4-5A64-4FBA-93C7-DB455F6F5CC5}" destId="{8B9D1EA0-DE65-4DC4-9DCD-04BD2EA54451}" srcOrd="0" destOrd="0" parTransId="{30F7F249-4DDB-4392-86DF-8761AA1C551F}" sibTransId="{6E58AF41-5AFD-4B5D-9355-A0B3DAEDC4D7}"/>
    <dgm:cxn modelId="{27E194F0-9EEB-47A9-9CB5-4891240D536A}" type="presParOf" srcId="{60B18990-4472-4F48-B1C4-109879F3DF90}" destId="{48207F7E-DB54-489E-B94D-26400E65470C}" srcOrd="0" destOrd="0" presId="urn:microsoft.com/office/officeart/2005/8/layout/vList2"/>
    <dgm:cxn modelId="{40F9666D-1094-4D49-989F-D594FC595343}" type="presParOf" srcId="{60B18990-4472-4F48-B1C4-109879F3DF90}" destId="{4FC7E43F-2DD8-4595-AD5C-CE7B1AACD311}" srcOrd="1" destOrd="0" presId="urn:microsoft.com/office/officeart/2005/8/layout/vList2"/>
    <dgm:cxn modelId="{61B473BE-4A3C-4496-9E5C-0171D2457128}" type="presParOf" srcId="{60B18990-4472-4F48-B1C4-109879F3DF90}" destId="{54B642F1-29F8-423C-BC25-E61BA4152C8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FFED07A0-BA37-427B-A2BC-86C9D3674F3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69BA931-E43D-4ACF-AE8B-E9A9325BE542}">
      <dgm:prSet/>
      <dgm:spPr/>
      <dgm:t>
        <a:bodyPr/>
        <a:lstStyle/>
        <a:p>
          <a:r>
            <a:rPr lang="en-GB"/>
            <a:t>AGS-6 is caused by homozygous \compound heterozygous mutations in ADAR1, the gene involved in dyschromatosis symmetrica hereditary.</a:t>
          </a:r>
          <a:endParaRPr lang="en-US"/>
        </a:p>
      </dgm:t>
    </dgm:pt>
    <dgm:pt modelId="{B3120D3C-2CAD-4614-89B7-2F5480A1584E}" type="parTrans" cxnId="{3AB01BA2-51E5-494A-9C7D-A578190499E4}">
      <dgm:prSet/>
      <dgm:spPr/>
      <dgm:t>
        <a:bodyPr/>
        <a:lstStyle/>
        <a:p>
          <a:endParaRPr lang="en-US"/>
        </a:p>
      </dgm:t>
    </dgm:pt>
    <dgm:pt modelId="{0AEFFDE2-B798-4741-AA6C-3D1A687C82B9}" type="sibTrans" cxnId="{3AB01BA2-51E5-494A-9C7D-A578190499E4}">
      <dgm:prSet/>
      <dgm:spPr/>
      <dgm:t>
        <a:bodyPr/>
        <a:lstStyle/>
        <a:p>
          <a:endParaRPr lang="en-US"/>
        </a:p>
      </dgm:t>
    </dgm:pt>
    <dgm:pt modelId="{DC8DCC35-5257-40DA-A51E-355D7D1A87A4}">
      <dgm:prSet/>
      <dgm:spPr/>
      <dgm:t>
        <a:bodyPr/>
        <a:lstStyle/>
        <a:p>
          <a:r>
            <a:rPr lang="en-GB"/>
            <a:t>AGS-7 is caused by mutations in IFIH1....overlapping features with Singleton–Merten syndromes and at least in one family multiple lentigines were part of the clinical spectrum</a:t>
          </a:r>
          <a:endParaRPr lang="en-US"/>
        </a:p>
      </dgm:t>
    </dgm:pt>
    <dgm:pt modelId="{B2C75860-057E-4053-96DD-E01D58EC59CF}" type="parTrans" cxnId="{E0A4A739-6AA3-41F6-B09F-59E20F268B58}">
      <dgm:prSet/>
      <dgm:spPr/>
      <dgm:t>
        <a:bodyPr/>
        <a:lstStyle/>
        <a:p>
          <a:endParaRPr lang="en-US"/>
        </a:p>
      </dgm:t>
    </dgm:pt>
    <dgm:pt modelId="{62C94531-CD8D-48B3-974A-D584D9B11C6B}" type="sibTrans" cxnId="{E0A4A739-6AA3-41F6-B09F-59E20F268B58}">
      <dgm:prSet/>
      <dgm:spPr/>
      <dgm:t>
        <a:bodyPr/>
        <a:lstStyle/>
        <a:p>
          <a:endParaRPr lang="en-US"/>
        </a:p>
      </dgm:t>
    </dgm:pt>
    <dgm:pt modelId="{5DDFEB4D-101B-4490-9EDF-6D9864BD605B}" type="pres">
      <dgm:prSet presAssocID="{FFED07A0-BA37-427B-A2BC-86C9D3674F33}" presName="linear" presStyleCnt="0">
        <dgm:presLayoutVars>
          <dgm:animLvl val="lvl"/>
          <dgm:resizeHandles val="exact"/>
        </dgm:presLayoutVars>
      </dgm:prSet>
      <dgm:spPr/>
    </dgm:pt>
    <dgm:pt modelId="{9C6FF630-7EDE-4FFF-B9BD-3FB26E1AF93D}" type="pres">
      <dgm:prSet presAssocID="{D69BA931-E43D-4ACF-AE8B-E9A9325BE542}" presName="parentText" presStyleLbl="node1" presStyleIdx="0" presStyleCnt="2">
        <dgm:presLayoutVars>
          <dgm:chMax val="0"/>
          <dgm:bulletEnabled val="1"/>
        </dgm:presLayoutVars>
      </dgm:prSet>
      <dgm:spPr/>
    </dgm:pt>
    <dgm:pt modelId="{8DFBAE50-E651-4DFA-84BD-377BA93B5EB4}" type="pres">
      <dgm:prSet presAssocID="{0AEFFDE2-B798-4741-AA6C-3D1A687C82B9}" presName="spacer" presStyleCnt="0"/>
      <dgm:spPr/>
    </dgm:pt>
    <dgm:pt modelId="{62D1408A-78F9-4C14-A9EF-18DEB6F7275D}" type="pres">
      <dgm:prSet presAssocID="{DC8DCC35-5257-40DA-A51E-355D7D1A87A4}" presName="parentText" presStyleLbl="node1" presStyleIdx="1" presStyleCnt="2">
        <dgm:presLayoutVars>
          <dgm:chMax val="0"/>
          <dgm:bulletEnabled val="1"/>
        </dgm:presLayoutVars>
      </dgm:prSet>
      <dgm:spPr/>
    </dgm:pt>
  </dgm:ptLst>
  <dgm:cxnLst>
    <dgm:cxn modelId="{EA4F2E2C-A8AF-4C99-AEB4-2BBDA2CF1189}" type="presOf" srcId="{DC8DCC35-5257-40DA-A51E-355D7D1A87A4}" destId="{62D1408A-78F9-4C14-A9EF-18DEB6F7275D}" srcOrd="0" destOrd="0" presId="urn:microsoft.com/office/officeart/2005/8/layout/vList2"/>
    <dgm:cxn modelId="{E0A4A739-6AA3-41F6-B09F-59E20F268B58}" srcId="{FFED07A0-BA37-427B-A2BC-86C9D3674F33}" destId="{DC8DCC35-5257-40DA-A51E-355D7D1A87A4}" srcOrd="1" destOrd="0" parTransId="{B2C75860-057E-4053-96DD-E01D58EC59CF}" sibTransId="{62C94531-CD8D-48B3-974A-D584D9B11C6B}"/>
    <dgm:cxn modelId="{BA9C8973-A865-4CC3-8736-70EA40055D29}" type="presOf" srcId="{FFED07A0-BA37-427B-A2BC-86C9D3674F33}" destId="{5DDFEB4D-101B-4490-9EDF-6D9864BD605B}" srcOrd="0" destOrd="0" presId="urn:microsoft.com/office/officeart/2005/8/layout/vList2"/>
    <dgm:cxn modelId="{3F794B7F-408F-4028-BB28-B4C2EB78A3A5}" type="presOf" srcId="{D69BA931-E43D-4ACF-AE8B-E9A9325BE542}" destId="{9C6FF630-7EDE-4FFF-B9BD-3FB26E1AF93D}" srcOrd="0" destOrd="0" presId="urn:microsoft.com/office/officeart/2005/8/layout/vList2"/>
    <dgm:cxn modelId="{3AB01BA2-51E5-494A-9C7D-A578190499E4}" srcId="{FFED07A0-BA37-427B-A2BC-86C9D3674F33}" destId="{D69BA931-E43D-4ACF-AE8B-E9A9325BE542}" srcOrd="0" destOrd="0" parTransId="{B3120D3C-2CAD-4614-89B7-2F5480A1584E}" sibTransId="{0AEFFDE2-B798-4741-AA6C-3D1A687C82B9}"/>
    <dgm:cxn modelId="{70B2DFC0-97B9-44BC-A207-B35217BF1CA3}" type="presParOf" srcId="{5DDFEB4D-101B-4490-9EDF-6D9864BD605B}" destId="{9C6FF630-7EDE-4FFF-B9BD-3FB26E1AF93D}" srcOrd="0" destOrd="0" presId="urn:microsoft.com/office/officeart/2005/8/layout/vList2"/>
    <dgm:cxn modelId="{722BE2C5-A300-487D-8E65-9497DAA082CD}" type="presParOf" srcId="{5DDFEB4D-101B-4490-9EDF-6D9864BD605B}" destId="{8DFBAE50-E651-4DFA-84BD-377BA93B5EB4}" srcOrd="1" destOrd="0" presId="urn:microsoft.com/office/officeart/2005/8/layout/vList2"/>
    <dgm:cxn modelId="{C72565D5-C6A2-45EF-930D-3D1D0EFB96A6}" type="presParOf" srcId="{5DDFEB4D-101B-4490-9EDF-6D9864BD605B}" destId="{62D1408A-78F9-4C14-A9EF-18DEB6F7275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36BE312B-8B0C-48E7-A288-67A0F4C94D4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076CF24-DDC7-4727-95E6-FE4EF0846085}">
      <dgm:prSet/>
      <dgm:spPr/>
      <dgm:t>
        <a:bodyPr/>
        <a:lstStyle/>
        <a:p>
          <a:r>
            <a:rPr lang="en-GB" u="sng"/>
            <a:t>Investigation.</a:t>
          </a:r>
          <a:endParaRPr lang="en-US"/>
        </a:p>
      </dgm:t>
    </dgm:pt>
    <dgm:pt modelId="{EAEDD009-54B4-4F5D-81DB-B2F0FC18042B}" type="parTrans" cxnId="{1EBB639A-FD88-46D6-9B19-F64E0422EEA7}">
      <dgm:prSet/>
      <dgm:spPr/>
      <dgm:t>
        <a:bodyPr/>
        <a:lstStyle/>
        <a:p>
          <a:endParaRPr lang="en-US"/>
        </a:p>
      </dgm:t>
    </dgm:pt>
    <dgm:pt modelId="{E77EAFF0-C291-47FF-9032-D61926FC5039}" type="sibTrans" cxnId="{1EBB639A-FD88-46D6-9B19-F64E0422EEA7}">
      <dgm:prSet/>
      <dgm:spPr/>
      <dgm:t>
        <a:bodyPr/>
        <a:lstStyle/>
        <a:p>
          <a:endParaRPr lang="en-US"/>
        </a:p>
      </dgm:t>
    </dgm:pt>
    <dgm:pt modelId="{CFBE3C92-EF37-4180-AEB5-C8924857D304}">
      <dgm:prSet/>
      <dgm:spPr/>
      <dgm:t>
        <a:bodyPr/>
        <a:lstStyle/>
        <a:p>
          <a:r>
            <a:rPr lang="en-GB"/>
            <a:t>Diagnosis relies on clinical findings.</a:t>
          </a:r>
          <a:endParaRPr lang="en-US"/>
        </a:p>
      </dgm:t>
    </dgm:pt>
    <dgm:pt modelId="{C6C615BC-AEB4-4ABB-AB2F-23FFEEC7123C}" type="parTrans" cxnId="{E6C43751-1464-435D-8B25-70D589720E4C}">
      <dgm:prSet/>
      <dgm:spPr/>
      <dgm:t>
        <a:bodyPr/>
        <a:lstStyle/>
        <a:p>
          <a:endParaRPr lang="en-US"/>
        </a:p>
      </dgm:t>
    </dgm:pt>
    <dgm:pt modelId="{D9209D7A-9A5A-4697-9A2E-81DEEC74FF1A}" type="sibTrans" cxnId="{E6C43751-1464-435D-8B25-70D589720E4C}">
      <dgm:prSet/>
      <dgm:spPr/>
      <dgm:t>
        <a:bodyPr/>
        <a:lstStyle/>
        <a:p>
          <a:endParaRPr lang="en-US"/>
        </a:p>
      </dgm:t>
    </dgm:pt>
    <dgm:pt modelId="{96AFA301-4102-4301-B7D7-C0E8457143A3}">
      <dgm:prSet/>
      <dgm:spPr/>
      <dgm:t>
        <a:bodyPr/>
        <a:lstStyle/>
        <a:p>
          <a:r>
            <a:rPr lang="en-GB"/>
            <a:t>high interferon levels in cerebrospinal fluid and confirmed by genotyping.</a:t>
          </a:r>
          <a:endParaRPr lang="en-US"/>
        </a:p>
      </dgm:t>
    </dgm:pt>
    <dgm:pt modelId="{D218F8DC-EA2D-491B-AE29-9C10863B72B1}" type="parTrans" cxnId="{0472855E-099B-4CCA-8910-AFF16E0C1626}">
      <dgm:prSet/>
      <dgm:spPr/>
      <dgm:t>
        <a:bodyPr/>
        <a:lstStyle/>
        <a:p>
          <a:endParaRPr lang="en-US"/>
        </a:p>
      </dgm:t>
    </dgm:pt>
    <dgm:pt modelId="{6ED539DA-9F81-4CE4-BE93-14301CB0F4A5}" type="sibTrans" cxnId="{0472855E-099B-4CCA-8910-AFF16E0C1626}">
      <dgm:prSet/>
      <dgm:spPr/>
      <dgm:t>
        <a:bodyPr/>
        <a:lstStyle/>
        <a:p>
          <a:endParaRPr lang="en-US"/>
        </a:p>
      </dgm:t>
    </dgm:pt>
    <dgm:pt modelId="{2CD1CFE2-9FFA-4EEA-9A9F-C88B67E7A2B7}">
      <dgm:prSet/>
      <dgm:spPr/>
      <dgm:t>
        <a:bodyPr/>
        <a:lstStyle/>
        <a:p>
          <a:r>
            <a:rPr lang="en-GB" u="sng"/>
            <a:t>Management</a:t>
          </a:r>
          <a:endParaRPr lang="en-US"/>
        </a:p>
      </dgm:t>
    </dgm:pt>
    <dgm:pt modelId="{BE88683D-0B4B-4299-9B67-A9F1C7ED80E4}" type="parTrans" cxnId="{C776B03A-1F36-4FE0-8D78-C4EF3BDB352E}">
      <dgm:prSet/>
      <dgm:spPr/>
      <dgm:t>
        <a:bodyPr/>
        <a:lstStyle/>
        <a:p>
          <a:endParaRPr lang="en-US"/>
        </a:p>
      </dgm:t>
    </dgm:pt>
    <dgm:pt modelId="{7DCEA5AB-0EA6-41FA-B3C6-D49D81447A9C}" type="sibTrans" cxnId="{C776B03A-1F36-4FE0-8D78-C4EF3BDB352E}">
      <dgm:prSet/>
      <dgm:spPr/>
      <dgm:t>
        <a:bodyPr/>
        <a:lstStyle/>
        <a:p>
          <a:endParaRPr lang="en-US"/>
        </a:p>
      </dgm:t>
    </dgm:pt>
    <dgm:pt modelId="{B79DC0EC-1CF2-4446-9FD4-848265048EE0}">
      <dgm:prSet/>
      <dgm:spPr/>
      <dgm:t>
        <a:bodyPr/>
        <a:lstStyle/>
        <a:p>
          <a:r>
            <a:rPr lang="en-GB"/>
            <a:t>JAK inhibitors </a:t>
          </a:r>
          <a:endParaRPr lang="en-US"/>
        </a:p>
      </dgm:t>
    </dgm:pt>
    <dgm:pt modelId="{005D3674-D719-4F13-A5DC-08271913BEFE}" type="parTrans" cxnId="{826DE533-76B0-4CDF-AA3C-DA3050A19AE3}">
      <dgm:prSet/>
      <dgm:spPr/>
      <dgm:t>
        <a:bodyPr/>
        <a:lstStyle/>
        <a:p>
          <a:endParaRPr lang="en-US"/>
        </a:p>
      </dgm:t>
    </dgm:pt>
    <dgm:pt modelId="{6AFDBE49-3378-47ED-8AA3-0C0D4DB3069E}" type="sibTrans" cxnId="{826DE533-76B0-4CDF-AA3C-DA3050A19AE3}">
      <dgm:prSet/>
      <dgm:spPr/>
      <dgm:t>
        <a:bodyPr/>
        <a:lstStyle/>
        <a:p>
          <a:endParaRPr lang="en-US"/>
        </a:p>
      </dgm:t>
    </dgm:pt>
    <dgm:pt modelId="{601F66C3-8C9D-4556-BD7E-9BB77A741F67}">
      <dgm:prSet/>
      <dgm:spPr/>
      <dgm:t>
        <a:bodyPr/>
        <a:lstStyle/>
        <a:p>
          <a:r>
            <a:rPr lang="en-GB"/>
            <a:t>Reverse transcriptase inhibitors</a:t>
          </a:r>
          <a:endParaRPr lang="en-US"/>
        </a:p>
      </dgm:t>
    </dgm:pt>
    <dgm:pt modelId="{EC8E0BD5-7C79-4C95-8413-1C1B4FF71B56}" type="parTrans" cxnId="{2AA4048E-EDF4-4378-B7FC-A9721742B9CE}">
      <dgm:prSet/>
      <dgm:spPr/>
      <dgm:t>
        <a:bodyPr/>
        <a:lstStyle/>
        <a:p>
          <a:endParaRPr lang="en-US"/>
        </a:p>
      </dgm:t>
    </dgm:pt>
    <dgm:pt modelId="{F4F84A60-2D06-4C6A-B342-A0D5FDB0F4CA}" type="sibTrans" cxnId="{2AA4048E-EDF4-4378-B7FC-A9721742B9CE}">
      <dgm:prSet/>
      <dgm:spPr/>
      <dgm:t>
        <a:bodyPr/>
        <a:lstStyle/>
        <a:p>
          <a:endParaRPr lang="en-US"/>
        </a:p>
      </dgm:t>
    </dgm:pt>
    <dgm:pt modelId="{EC183FE6-B1CD-403A-AAFB-A309CED5C6A8}" type="pres">
      <dgm:prSet presAssocID="{36BE312B-8B0C-48E7-A288-67A0F4C94D4A}" presName="linear" presStyleCnt="0">
        <dgm:presLayoutVars>
          <dgm:animLvl val="lvl"/>
          <dgm:resizeHandles val="exact"/>
        </dgm:presLayoutVars>
      </dgm:prSet>
      <dgm:spPr/>
    </dgm:pt>
    <dgm:pt modelId="{50B34FBE-F8F9-44CF-B7B5-4E8DBE07C04C}" type="pres">
      <dgm:prSet presAssocID="{2076CF24-DDC7-4727-95E6-FE4EF0846085}" presName="parentText" presStyleLbl="node1" presStyleIdx="0" presStyleCnt="6">
        <dgm:presLayoutVars>
          <dgm:chMax val="0"/>
          <dgm:bulletEnabled val="1"/>
        </dgm:presLayoutVars>
      </dgm:prSet>
      <dgm:spPr/>
    </dgm:pt>
    <dgm:pt modelId="{1F0745CB-A0BF-454D-9D8B-5EB9AB09D410}" type="pres">
      <dgm:prSet presAssocID="{E77EAFF0-C291-47FF-9032-D61926FC5039}" presName="spacer" presStyleCnt="0"/>
      <dgm:spPr/>
    </dgm:pt>
    <dgm:pt modelId="{3C12F212-52FF-4A59-94C3-426059F12276}" type="pres">
      <dgm:prSet presAssocID="{CFBE3C92-EF37-4180-AEB5-C8924857D304}" presName="parentText" presStyleLbl="node1" presStyleIdx="1" presStyleCnt="6">
        <dgm:presLayoutVars>
          <dgm:chMax val="0"/>
          <dgm:bulletEnabled val="1"/>
        </dgm:presLayoutVars>
      </dgm:prSet>
      <dgm:spPr/>
    </dgm:pt>
    <dgm:pt modelId="{BF3C7E14-135D-48E7-B22A-E00165B16F2B}" type="pres">
      <dgm:prSet presAssocID="{D9209D7A-9A5A-4697-9A2E-81DEEC74FF1A}" presName="spacer" presStyleCnt="0"/>
      <dgm:spPr/>
    </dgm:pt>
    <dgm:pt modelId="{B4C59402-DDB2-4EA2-8243-F77EBA97965F}" type="pres">
      <dgm:prSet presAssocID="{96AFA301-4102-4301-B7D7-C0E8457143A3}" presName="parentText" presStyleLbl="node1" presStyleIdx="2" presStyleCnt="6">
        <dgm:presLayoutVars>
          <dgm:chMax val="0"/>
          <dgm:bulletEnabled val="1"/>
        </dgm:presLayoutVars>
      </dgm:prSet>
      <dgm:spPr/>
    </dgm:pt>
    <dgm:pt modelId="{B1B2FD8B-EB3F-4EE3-849A-9E9223A108B0}" type="pres">
      <dgm:prSet presAssocID="{6ED539DA-9F81-4CE4-BE93-14301CB0F4A5}" presName="spacer" presStyleCnt="0"/>
      <dgm:spPr/>
    </dgm:pt>
    <dgm:pt modelId="{A71E4A9A-5586-43E6-B693-33797E06D72F}" type="pres">
      <dgm:prSet presAssocID="{2CD1CFE2-9FFA-4EEA-9A9F-C88B67E7A2B7}" presName="parentText" presStyleLbl="node1" presStyleIdx="3" presStyleCnt="6">
        <dgm:presLayoutVars>
          <dgm:chMax val="0"/>
          <dgm:bulletEnabled val="1"/>
        </dgm:presLayoutVars>
      </dgm:prSet>
      <dgm:spPr/>
    </dgm:pt>
    <dgm:pt modelId="{6E88A182-4456-4FEB-8854-42D6E8F2B212}" type="pres">
      <dgm:prSet presAssocID="{7DCEA5AB-0EA6-41FA-B3C6-D49D81447A9C}" presName="spacer" presStyleCnt="0"/>
      <dgm:spPr/>
    </dgm:pt>
    <dgm:pt modelId="{524035AD-79D0-423A-9A3B-4C08540FA7F7}" type="pres">
      <dgm:prSet presAssocID="{B79DC0EC-1CF2-4446-9FD4-848265048EE0}" presName="parentText" presStyleLbl="node1" presStyleIdx="4" presStyleCnt="6">
        <dgm:presLayoutVars>
          <dgm:chMax val="0"/>
          <dgm:bulletEnabled val="1"/>
        </dgm:presLayoutVars>
      </dgm:prSet>
      <dgm:spPr/>
    </dgm:pt>
    <dgm:pt modelId="{2E7A5E9E-38C1-43C0-AC81-1BB981F85E75}" type="pres">
      <dgm:prSet presAssocID="{6AFDBE49-3378-47ED-8AA3-0C0D4DB3069E}" presName="spacer" presStyleCnt="0"/>
      <dgm:spPr/>
    </dgm:pt>
    <dgm:pt modelId="{BFF0FB30-06C3-4888-A66B-AFE030CD5FBA}" type="pres">
      <dgm:prSet presAssocID="{601F66C3-8C9D-4556-BD7E-9BB77A741F67}" presName="parentText" presStyleLbl="node1" presStyleIdx="5" presStyleCnt="6">
        <dgm:presLayoutVars>
          <dgm:chMax val="0"/>
          <dgm:bulletEnabled val="1"/>
        </dgm:presLayoutVars>
      </dgm:prSet>
      <dgm:spPr/>
    </dgm:pt>
  </dgm:ptLst>
  <dgm:cxnLst>
    <dgm:cxn modelId="{D843F82D-11DC-46BD-A7FD-7F86A67D1E44}" type="presOf" srcId="{B79DC0EC-1CF2-4446-9FD4-848265048EE0}" destId="{524035AD-79D0-423A-9A3B-4C08540FA7F7}" srcOrd="0" destOrd="0" presId="urn:microsoft.com/office/officeart/2005/8/layout/vList2"/>
    <dgm:cxn modelId="{826DE533-76B0-4CDF-AA3C-DA3050A19AE3}" srcId="{36BE312B-8B0C-48E7-A288-67A0F4C94D4A}" destId="{B79DC0EC-1CF2-4446-9FD4-848265048EE0}" srcOrd="4" destOrd="0" parTransId="{005D3674-D719-4F13-A5DC-08271913BEFE}" sibTransId="{6AFDBE49-3378-47ED-8AA3-0C0D4DB3069E}"/>
    <dgm:cxn modelId="{C776B03A-1F36-4FE0-8D78-C4EF3BDB352E}" srcId="{36BE312B-8B0C-48E7-A288-67A0F4C94D4A}" destId="{2CD1CFE2-9FFA-4EEA-9A9F-C88B67E7A2B7}" srcOrd="3" destOrd="0" parTransId="{BE88683D-0B4B-4299-9B67-A9F1C7ED80E4}" sibTransId="{7DCEA5AB-0EA6-41FA-B3C6-D49D81447A9C}"/>
    <dgm:cxn modelId="{0472855E-099B-4CCA-8910-AFF16E0C1626}" srcId="{36BE312B-8B0C-48E7-A288-67A0F4C94D4A}" destId="{96AFA301-4102-4301-B7D7-C0E8457143A3}" srcOrd="2" destOrd="0" parTransId="{D218F8DC-EA2D-491B-AE29-9C10863B72B1}" sibTransId="{6ED539DA-9F81-4CE4-BE93-14301CB0F4A5}"/>
    <dgm:cxn modelId="{2015B870-A537-43E4-8962-1605FF731894}" type="presOf" srcId="{96AFA301-4102-4301-B7D7-C0E8457143A3}" destId="{B4C59402-DDB2-4EA2-8243-F77EBA97965F}" srcOrd="0" destOrd="0" presId="urn:microsoft.com/office/officeart/2005/8/layout/vList2"/>
    <dgm:cxn modelId="{E6C43751-1464-435D-8B25-70D589720E4C}" srcId="{36BE312B-8B0C-48E7-A288-67A0F4C94D4A}" destId="{CFBE3C92-EF37-4180-AEB5-C8924857D304}" srcOrd="1" destOrd="0" parTransId="{C6C615BC-AEB4-4ABB-AB2F-23FFEEC7123C}" sibTransId="{D9209D7A-9A5A-4697-9A2E-81DEEC74FF1A}"/>
    <dgm:cxn modelId="{A33C1256-8BAD-4D16-8139-C6EC2040BE70}" type="presOf" srcId="{601F66C3-8C9D-4556-BD7E-9BB77A741F67}" destId="{BFF0FB30-06C3-4888-A66B-AFE030CD5FBA}" srcOrd="0" destOrd="0" presId="urn:microsoft.com/office/officeart/2005/8/layout/vList2"/>
    <dgm:cxn modelId="{2AA4048E-EDF4-4378-B7FC-A9721742B9CE}" srcId="{36BE312B-8B0C-48E7-A288-67A0F4C94D4A}" destId="{601F66C3-8C9D-4556-BD7E-9BB77A741F67}" srcOrd="5" destOrd="0" parTransId="{EC8E0BD5-7C79-4C95-8413-1C1B4FF71B56}" sibTransId="{F4F84A60-2D06-4C6A-B342-A0D5FDB0F4CA}"/>
    <dgm:cxn modelId="{1EBB639A-FD88-46D6-9B19-F64E0422EEA7}" srcId="{36BE312B-8B0C-48E7-A288-67A0F4C94D4A}" destId="{2076CF24-DDC7-4727-95E6-FE4EF0846085}" srcOrd="0" destOrd="0" parTransId="{EAEDD009-54B4-4F5D-81DB-B2F0FC18042B}" sibTransId="{E77EAFF0-C291-47FF-9032-D61926FC5039}"/>
    <dgm:cxn modelId="{8FB24E9D-A7DF-43B2-8E8C-A48BF2784646}" type="presOf" srcId="{2076CF24-DDC7-4727-95E6-FE4EF0846085}" destId="{50B34FBE-F8F9-44CF-B7B5-4E8DBE07C04C}" srcOrd="0" destOrd="0" presId="urn:microsoft.com/office/officeart/2005/8/layout/vList2"/>
    <dgm:cxn modelId="{7EE2FDA1-EC00-4FC8-99F6-F14CE67CF1C8}" type="presOf" srcId="{2CD1CFE2-9FFA-4EEA-9A9F-C88B67E7A2B7}" destId="{A71E4A9A-5586-43E6-B693-33797E06D72F}" srcOrd="0" destOrd="0" presId="urn:microsoft.com/office/officeart/2005/8/layout/vList2"/>
    <dgm:cxn modelId="{56E11DCA-1290-4628-A3F4-22428E561D7F}" type="presOf" srcId="{36BE312B-8B0C-48E7-A288-67A0F4C94D4A}" destId="{EC183FE6-B1CD-403A-AAFB-A309CED5C6A8}" srcOrd="0" destOrd="0" presId="urn:microsoft.com/office/officeart/2005/8/layout/vList2"/>
    <dgm:cxn modelId="{86520DFE-5A20-4F95-8C0C-4F4DE9123BBC}" type="presOf" srcId="{CFBE3C92-EF37-4180-AEB5-C8924857D304}" destId="{3C12F212-52FF-4A59-94C3-426059F12276}" srcOrd="0" destOrd="0" presId="urn:microsoft.com/office/officeart/2005/8/layout/vList2"/>
    <dgm:cxn modelId="{D26FAFCC-500B-4362-954E-310C0052DBED}" type="presParOf" srcId="{EC183FE6-B1CD-403A-AAFB-A309CED5C6A8}" destId="{50B34FBE-F8F9-44CF-B7B5-4E8DBE07C04C}" srcOrd="0" destOrd="0" presId="urn:microsoft.com/office/officeart/2005/8/layout/vList2"/>
    <dgm:cxn modelId="{E8DE3DBE-BD82-4890-86D6-8B8B2376D4F2}" type="presParOf" srcId="{EC183FE6-B1CD-403A-AAFB-A309CED5C6A8}" destId="{1F0745CB-A0BF-454D-9D8B-5EB9AB09D410}" srcOrd="1" destOrd="0" presId="urn:microsoft.com/office/officeart/2005/8/layout/vList2"/>
    <dgm:cxn modelId="{C2FFB699-667E-4FA8-BBDB-251A0066FE8B}" type="presParOf" srcId="{EC183FE6-B1CD-403A-AAFB-A309CED5C6A8}" destId="{3C12F212-52FF-4A59-94C3-426059F12276}" srcOrd="2" destOrd="0" presId="urn:microsoft.com/office/officeart/2005/8/layout/vList2"/>
    <dgm:cxn modelId="{6B177865-9CA8-430C-AF9E-42210D09F0BF}" type="presParOf" srcId="{EC183FE6-B1CD-403A-AAFB-A309CED5C6A8}" destId="{BF3C7E14-135D-48E7-B22A-E00165B16F2B}" srcOrd="3" destOrd="0" presId="urn:microsoft.com/office/officeart/2005/8/layout/vList2"/>
    <dgm:cxn modelId="{D155A4D3-16A7-4162-B02A-26F89B9A8202}" type="presParOf" srcId="{EC183FE6-B1CD-403A-AAFB-A309CED5C6A8}" destId="{B4C59402-DDB2-4EA2-8243-F77EBA97965F}" srcOrd="4" destOrd="0" presId="urn:microsoft.com/office/officeart/2005/8/layout/vList2"/>
    <dgm:cxn modelId="{9E6D2361-9D63-4845-B806-5D7C98BFCE20}" type="presParOf" srcId="{EC183FE6-B1CD-403A-AAFB-A309CED5C6A8}" destId="{B1B2FD8B-EB3F-4EE3-849A-9E9223A108B0}" srcOrd="5" destOrd="0" presId="urn:microsoft.com/office/officeart/2005/8/layout/vList2"/>
    <dgm:cxn modelId="{E1BD9BF4-D9C7-48A9-9A74-7B7207724482}" type="presParOf" srcId="{EC183FE6-B1CD-403A-AAFB-A309CED5C6A8}" destId="{A71E4A9A-5586-43E6-B693-33797E06D72F}" srcOrd="6" destOrd="0" presId="urn:microsoft.com/office/officeart/2005/8/layout/vList2"/>
    <dgm:cxn modelId="{93CC902E-D779-4475-B6FA-F9D4087D2E41}" type="presParOf" srcId="{EC183FE6-B1CD-403A-AAFB-A309CED5C6A8}" destId="{6E88A182-4456-4FEB-8854-42D6E8F2B212}" srcOrd="7" destOrd="0" presId="urn:microsoft.com/office/officeart/2005/8/layout/vList2"/>
    <dgm:cxn modelId="{191B8512-CFC6-4925-A09E-BB2FA1654E20}" type="presParOf" srcId="{EC183FE6-B1CD-403A-AAFB-A309CED5C6A8}" destId="{524035AD-79D0-423A-9A3B-4C08540FA7F7}" srcOrd="8" destOrd="0" presId="urn:microsoft.com/office/officeart/2005/8/layout/vList2"/>
    <dgm:cxn modelId="{C960E2DC-45D4-41D2-90C4-1D91364B3B94}" type="presParOf" srcId="{EC183FE6-B1CD-403A-AAFB-A309CED5C6A8}" destId="{2E7A5E9E-38C1-43C0-AC81-1BB981F85E75}" srcOrd="9" destOrd="0" presId="urn:microsoft.com/office/officeart/2005/8/layout/vList2"/>
    <dgm:cxn modelId="{FCECD51D-AA63-4402-9CED-9159C1F9473A}" type="presParOf" srcId="{EC183FE6-B1CD-403A-AAFB-A309CED5C6A8}" destId="{BFF0FB30-06C3-4888-A66B-AFE030CD5F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A477CFB9-9AD4-4E9C-B6F6-D5CF02247A8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5EA7BD1-D979-40E6-94B3-2470B73B77CA}">
      <dgm:prSet/>
      <dgm:spPr/>
      <dgm:t>
        <a:bodyPr/>
        <a:lstStyle/>
        <a:p>
          <a:r>
            <a:rPr lang="en-GB" dirty="0"/>
            <a:t>A dominant disorder caused by gain of function mutations in stimulator of interferon </a:t>
          </a:r>
          <a:r>
            <a:rPr lang="en-GB" dirty="0" err="1"/>
            <a:t>cGAMP</a:t>
          </a:r>
          <a:r>
            <a:rPr lang="en-GB" dirty="0"/>
            <a:t> interactor 1 or STING1 (formerly TMEM173).</a:t>
          </a:r>
          <a:endParaRPr lang="en-US" dirty="0"/>
        </a:p>
      </dgm:t>
    </dgm:pt>
    <dgm:pt modelId="{D8D67665-9E0D-4CBC-BB86-2BA64AF7B026}" type="parTrans" cxnId="{FCFB9418-E561-4FAE-A955-6D7F79D532FA}">
      <dgm:prSet/>
      <dgm:spPr/>
      <dgm:t>
        <a:bodyPr/>
        <a:lstStyle/>
        <a:p>
          <a:endParaRPr lang="en-US"/>
        </a:p>
      </dgm:t>
    </dgm:pt>
    <dgm:pt modelId="{EE5C42E8-24C4-4DD7-AD03-87AE63AA3EDC}" type="sibTrans" cxnId="{FCFB9418-E561-4FAE-A955-6D7F79D532FA}">
      <dgm:prSet/>
      <dgm:spPr/>
      <dgm:t>
        <a:bodyPr/>
        <a:lstStyle/>
        <a:p>
          <a:endParaRPr lang="en-US"/>
        </a:p>
      </dgm:t>
    </dgm:pt>
    <dgm:pt modelId="{CC1B873B-963E-4DD3-9003-50E611E07353}">
      <dgm:prSet/>
      <dgm:spPr/>
      <dgm:t>
        <a:bodyPr/>
        <a:lstStyle/>
        <a:p>
          <a:r>
            <a:rPr lang="en-GB">
              <a:latin typeface="Tw Cen MT" panose="020B0602020104020603"/>
            </a:rPr>
            <a:t>Neonatal-onset</a:t>
          </a:r>
          <a:r>
            <a:rPr lang="en-GB"/>
            <a:t> of recurrent fever with rash.</a:t>
          </a:r>
          <a:endParaRPr lang="en-US"/>
        </a:p>
      </dgm:t>
    </dgm:pt>
    <dgm:pt modelId="{4EBEBE88-AF9D-4957-A781-DBCD84240FFE}" type="parTrans" cxnId="{08130452-38EE-4B27-A503-E1DA3C972F8D}">
      <dgm:prSet/>
      <dgm:spPr/>
      <dgm:t>
        <a:bodyPr/>
        <a:lstStyle/>
        <a:p>
          <a:endParaRPr lang="en-US"/>
        </a:p>
      </dgm:t>
    </dgm:pt>
    <dgm:pt modelId="{85AF6745-8C5A-4821-BB94-A58E5F9C04AB}" type="sibTrans" cxnId="{08130452-38EE-4B27-A503-E1DA3C972F8D}">
      <dgm:prSet/>
      <dgm:spPr/>
      <dgm:t>
        <a:bodyPr/>
        <a:lstStyle/>
        <a:p>
          <a:endParaRPr lang="en-US"/>
        </a:p>
      </dgm:t>
    </dgm:pt>
    <dgm:pt modelId="{379237DC-9A89-415D-A30C-1F59F189812A}">
      <dgm:prSet/>
      <dgm:spPr/>
      <dgm:t>
        <a:bodyPr/>
        <a:lstStyle/>
        <a:p>
          <a:r>
            <a:rPr lang="en-GB" dirty="0"/>
            <a:t>Failure to thrive and interstitial lung disease that can progress to end-stage respiratory failure(high mortality rate).</a:t>
          </a:r>
          <a:endParaRPr lang="en-US" dirty="0"/>
        </a:p>
      </dgm:t>
    </dgm:pt>
    <dgm:pt modelId="{AE061DA8-3348-408C-BE77-DC81160E7C70}" type="parTrans" cxnId="{BFBE5689-35A7-4B0A-9949-36F6C332B6D1}">
      <dgm:prSet/>
      <dgm:spPr/>
      <dgm:t>
        <a:bodyPr/>
        <a:lstStyle/>
        <a:p>
          <a:endParaRPr lang="en-US"/>
        </a:p>
      </dgm:t>
    </dgm:pt>
    <dgm:pt modelId="{DF278F42-E67F-41AB-AC99-40D437370734}" type="sibTrans" cxnId="{BFBE5689-35A7-4B0A-9949-36F6C332B6D1}">
      <dgm:prSet/>
      <dgm:spPr/>
      <dgm:t>
        <a:bodyPr/>
        <a:lstStyle/>
        <a:p>
          <a:endParaRPr lang="en-US"/>
        </a:p>
      </dgm:t>
    </dgm:pt>
    <dgm:pt modelId="{EE03F5EF-6392-40A4-A1CB-613633970374}">
      <dgm:prSet/>
      <dgm:spPr/>
      <dgm:t>
        <a:bodyPr/>
        <a:lstStyle/>
        <a:p>
          <a:r>
            <a:rPr lang="en-GB" dirty="0"/>
            <a:t>Arthralgia and arthritis are common.</a:t>
          </a:r>
          <a:endParaRPr lang="en-US" dirty="0"/>
        </a:p>
      </dgm:t>
    </dgm:pt>
    <dgm:pt modelId="{D361CA9B-CC79-48A1-BFFB-DB4FE0477345}" type="parTrans" cxnId="{480FABA1-EB9D-46BF-890F-78DCB752325C}">
      <dgm:prSet/>
      <dgm:spPr/>
      <dgm:t>
        <a:bodyPr/>
        <a:lstStyle/>
        <a:p>
          <a:endParaRPr lang="en-US"/>
        </a:p>
      </dgm:t>
    </dgm:pt>
    <dgm:pt modelId="{83E47AC8-DD39-46ED-B7A4-3AF9C6D694E3}" type="sibTrans" cxnId="{480FABA1-EB9D-46BF-890F-78DCB752325C}">
      <dgm:prSet/>
      <dgm:spPr/>
      <dgm:t>
        <a:bodyPr/>
        <a:lstStyle/>
        <a:p>
          <a:endParaRPr lang="en-US"/>
        </a:p>
      </dgm:t>
    </dgm:pt>
    <dgm:pt modelId="{485D971C-A1AC-4933-A9A9-4BB64435DF88}">
      <dgm:prSet/>
      <dgm:spPr/>
      <dgm:t>
        <a:bodyPr/>
        <a:lstStyle/>
        <a:p>
          <a:r>
            <a:rPr lang="en-GB" dirty="0"/>
            <a:t>During flares, acute phase reactants are elevated. </a:t>
          </a:r>
          <a:endParaRPr lang="en-US" dirty="0"/>
        </a:p>
      </dgm:t>
    </dgm:pt>
    <dgm:pt modelId="{13A54E0D-22E9-4981-9874-9201DB2B6EB3}" type="parTrans" cxnId="{936EBCA0-6407-4C72-A438-6D173B22F45C}">
      <dgm:prSet/>
      <dgm:spPr/>
      <dgm:t>
        <a:bodyPr/>
        <a:lstStyle/>
        <a:p>
          <a:endParaRPr lang="en-US"/>
        </a:p>
      </dgm:t>
    </dgm:pt>
    <dgm:pt modelId="{F6D8AAE0-1344-4DFB-B3F4-555427CA5044}" type="sibTrans" cxnId="{936EBCA0-6407-4C72-A438-6D173B22F45C}">
      <dgm:prSet/>
      <dgm:spPr/>
      <dgm:t>
        <a:bodyPr/>
        <a:lstStyle/>
        <a:p>
          <a:endParaRPr lang="en-US"/>
        </a:p>
      </dgm:t>
    </dgm:pt>
    <dgm:pt modelId="{7D4CA909-1546-467E-B45F-2C8917C9D9F4}">
      <dgm:prSet/>
      <dgm:spPr/>
      <dgm:t>
        <a:bodyPr/>
        <a:lstStyle/>
        <a:p>
          <a:r>
            <a:rPr lang="en-GB" dirty="0"/>
            <a:t>Patients have autoantibodies, such as ANA, ANCA and antiphospholipid antibodies.</a:t>
          </a:r>
          <a:endParaRPr lang="en-US" dirty="0"/>
        </a:p>
      </dgm:t>
    </dgm:pt>
    <dgm:pt modelId="{B44D3150-EFE0-4D72-8C4D-F3A278F46E5D}" type="parTrans" cxnId="{78AE3FFB-EC83-4299-9A9D-0987C856CC69}">
      <dgm:prSet/>
      <dgm:spPr/>
      <dgm:t>
        <a:bodyPr/>
        <a:lstStyle/>
        <a:p>
          <a:endParaRPr lang="en-US"/>
        </a:p>
      </dgm:t>
    </dgm:pt>
    <dgm:pt modelId="{2304602E-F182-456B-B7BC-2AB378990087}" type="sibTrans" cxnId="{78AE3FFB-EC83-4299-9A9D-0987C856CC69}">
      <dgm:prSet/>
      <dgm:spPr/>
      <dgm:t>
        <a:bodyPr/>
        <a:lstStyle/>
        <a:p>
          <a:endParaRPr lang="en-US"/>
        </a:p>
      </dgm:t>
    </dgm:pt>
    <dgm:pt modelId="{F9E0DB8B-8E12-44ED-8E0F-E9DB7CB404D0}" type="pres">
      <dgm:prSet presAssocID="{A477CFB9-9AD4-4E9C-B6F6-D5CF02247A86}" presName="linear" presStyleCnt="0">
        <dgm:presLayoutVars>
          <dgm:animLvl val="lvl"/>
          <dgm:resizeHandles val="exact"/>
        </dgm:presLayoutVars>
      </dgm:prSet>
      <dgm:spPr/>
    </dgm:pt>
    <dgm:pt modelId="{B7E771D7-49C0-4CAE-BB1D-3795FA39325D}" type="pres">
      <dgm:prSet presAssocID="{45EA7BD1-D979-40E6-94B3-2470B73B77CA}" presName="parentText" presStyleLbl="node1" presStyleIdx="0" presStyleCnt="6">
        <dgm:presLayoutVars>
          <dgm:chMax val="0"/>
          <dgm:bulletEnabled val="1"/>
        </dgm:presLayoutVars>
      </dgm:prSet>
      <dgm:spPr/>
    </dgm:pt>
    <dgm:pt modelId="{12CECFF1-F592-4301-973C-5257F8BE37D8}" type="pres">
      <dgm:prSet presAssocID="{EE5C42E8-24C4-4DD7-AD03-87AE63AA3EDC}" presName="spacer" presStyleCnt="0"/>
      <dgm:spPr/>
    </dgm:pt>
    <dgm:pt modelId="{D224855B-5CB3-46F8-9538-2E551F7F9E76}" type="pres">
      <dgm:prSet presAssocID="{CC1B873B-963E-4DD3-9003-50E611E07353}" presName="parentText" presStyleLbl="node1" presStyleIdx="1" presStyleCnt="6">
        <dgm:presLayoutVars>
          <dgm:chMax val="0"/>
          <dgm:bulletEnabled val="1"/>
        </dgm:presLayoutVars>
      </dgm:prSet>
      <dgm:spPr/>
    </dgm:pt>
    <dgm:pt modelId="{6D109CB0-D13B-4DF1-8332-E33B606D15B2}" type="pres">
      <dgm:prSet presAssocID="{85AF6745-8C5A-4821-BB94-A58E5F9C04AB}" presName="spacer" presStyleCnt="0"/>
      <dgm:spPr/>
    </dgm:pt>
    <dgm:pt modelId="{8A4C4A7A-4D9A-4FE7-BA3C-8AD695DAE2AB}" type="pres">
      <dgm:prSet presAssocID="{379237DC-9A89-415D-A30C-1F59F189812A}" presName="parentText" presStyleLbl="node1" presStyleIdx="2" presStyleCnt="6">
        <dgm:presLayoutVars>
          <dgm:chMax val="0"/>
          <dgm:bulletEnabled val="1"/>
        </dgm:presLayoutVars>
      </dgm:prSet>
      <dgm:spPr/>
    </dgm:pt>
    <dgm:pt modelId="{4B34CF80-D3CC-4EE3-A321-11336EA3C614}" type="pres">
      <dgm:prSet presAssocID="{DF278F42-E67F-41AB-AC99-40D437370734}" presName="spacer" presStyleCnt="0"/>
      <dgm:spPr/>
    </dgm:pt>
    <dgm:pt modelId="{CC5CDEAE-739A-42C5-B1E9-E7CCEDD7896F}" type="pres">
      <dgm:prSet presAssocID="{EE03F5EF-6392-40A4-A1CB-613633970374}" presName="parentText" presStyleLbl="node1" presStyleIdx="3" presStyleCnt="6">
        <dgm:presLayoutVars>
          <dgm:chMax val="0"/>
          <dgm:bulletEnabled val="1"/>
        </dgm:presLayoutVars>
      </dgm:prSet>
      <dgm:spPr/>
    </dgm:pt>
    <dgm:pt modelId="{8BE42B4C-E388-446E-8B42-265F547DBC72}" type="pres">
      <dgm:prSet presAssocID="{83E47AC8-DD39-46ED-B7A4-3AF9C6D694E3}" presName="spacer" presStyleCnt="0"/>
      <dgm:spPr/>
    </dgm:pt>
    <dgm:pt modelId="{0DEB7AC5-85E2-4A5F-A224-E55AC725E981}" type="pres">
      <dgm:prSet presAssocID="{485D971C-A1AC-4933-A9A9-4BB64435DF88}" presName="parentText" presStyleLbl="node1" presStyleIdx="4" presStyleCnt="6">
        <dgm:presLayoutVars>
          <dgm:chMax val="0"/>
          <dgm:bulletEnabled val="1"/>
        </dgm:presLayoutVars>
      </dgm:prSet>
      <dgm:spPr/>
    </dgm:pt>
    <dgm:pt modelId="{DB350DB2-7B7B-4F13-8CBE-0C3B0CF783FF}" type="pres">
      <dgm:prSet presAssocID="{F6D8AAE0-1344-4DFB-B3F4-555427CA5044}" presName="spacer" presStyleCnt="0"/>
      <dgm:spPr/>
    </dgm:pt>
    <dgm:pt modelId="{0B2E0C3E-325F-4C1F-B320-D1F34F8E077D}" type="pres">
      <dgm:prSet presAssocID="{7D4CA909-1546-467E-B45F-2C8917C9D9F4}" presName="parentText" presStyleLbl="node1" presStyleIdx="5" presStyleCnt="6">
        <dgm:presLayoutVars>
          <dgm:chMax val="0"/>
          <dgm:bulletEnabled val="1"/>
        </dgm:presLayoutVars>
      </dgm:prSet>
      <dgm:spPr/>
    </dgm:pt>
  </dgm:ptLst>
  <dgm:cxnLst>
    <dgm:cxn modelId="{FCFB9418-E561-4FAE-A955-6D7F79D532FA}" srcId="{A477CFB9-9AD4-4E9C-B6F6-D5CF02247A86}" destId="{45EA7BD1-D979-40E6-94B3-2470B73B77CA}" srcOrd="0" destOrd="0" parTransId="{D8D67665-9E0D-4CBC-BB86-2BA64AF7B026}" sibTransId="{EE5C42E8-24C4-4DD7-AD03-87AE63AA3EDC}"/>
    <dgm:cxn modelId="{A4237320-314F-457C-B5D8-06AC0808C087}" type="presOf" srcId="{379237DC-9A89-415D-A30C-1F59F189812A}" destId="{8A4C4A7A-4D9A-4FE7-BA3C-8AD695DAE2AB}" srcOrd="0" destOrd="0" presId="urn:microsoft.com/office/officeart/2005/8/layout/vList2"/>
    <dgm:cxn modelId="{8CF3B642-15D8-474D-829C-F2FFAA0BEAD9}" type="presOf" srcId="{45EA7BD1-D979-40E6-94B3-2470B73B77CA}" destId="{B7E771D7-49C0-4CAE-BB1D-3795FA39325D}" srcOrd="0" destOrd="0" presId="urn:microsoft.com/office/officeart/2005/8/layout/vList2"/>
    <dgm:cxn modelId="{3EB0C446-8FCB-4741-8040-557D3E79B732}" type="presOf" srcId="{7D4CA909-1546-467E-B45F-2C8917C9D9F4}" destId="{0B2E0C3E-325F-4C1F-B320-D1F34F8E077D}" srcOrd="0" destOrd="0" presId="urn:microsoft.com/office/officeart/2005/8/layout/vList2"/>
    <dgm:cxn modelId="{08130452-38EE-4B27-A503-E1DA3C972F8D}" srcId="{A477CFB9-9AD4-4E9C-B6F6-D5CF02247A86}" destId="{CC1B873B-963E-4DD3-9003-50E611E07353}" srcOrd="1" destOrd="0" parTransId="{4EBEBE88-AF9D-4957-A781-DBCD84240FFE}" sibTransId="{85AF6745-8C5A-4821-BB94-A58E5F9C04AB}"/>
    <dgm:cxn modelId="{1AA0EF73-5E4B-40A1-A1EA-45925955E6AB}" type="presOf" srcId="{EE03F5EF-6392-40A4-A1CB-613633970374}" destId="{CC5CDEAE-739A-42C5-B1E9-E7CCEDD7896F}" srcOrd="0" destOrd="0" presId="urn:microsoft.com/office/officeart/2005/8/layout/vList2"/>
    <dgm:cxn modelId="{BFBE5689-35A7-4B0A-9949-36F6C332B6D1}" srcId="{A477CFB9-9AD4-4E9C-B6F6-D5CF02247A86}" destId="{379237DC-9A89-415D-A30C-1F59F189812A}" srcOrd="2" destOrd="0" parTransId="{AE061DA8-3348-408C-BE77-DC81160E7C70}" sibTransId="{DF278F42-E67F-41AB-AC99-40D437370734}"/>
    <dgm:cxn modelId="{936EBCA0-6407-4C72-A438-6D173B22F45C}" srcId="{A477CFB9-9AD4-4E9C-B6F6-D5CF02247A86}" destId="{485D971C-A1AC-4933-A9A9-4BB64435DF88}" srcOrd="4" destOrd="0" parTransId="{13A54E0D-22E9-4981-9874-9201DB2B6EB3}" sibTransId="{F6D8AAE0-1344-4DFB-B3F4-555427CA5044}"/>
    <dgm:cxn modelId="{480FABA1-EB9D-46BF-890F-78DCB752325C}" srcId="{A477CFB9-9AD4-4E9C-B6F6-D5CF02247A86}" destId="{EE03F5EF-6392-40A4-A1CB-613633970374}" srcOrd="3" destOrd="0" parTransId="{D361CA9B-CC79-48A1-BFFB-DB4FE0477345}" sibTransId="{83E47AC8-DD39-46ED-B7A4-3AF9C6D694E3}"/>
    <dgm:cxn modelId="{194A5DAD-D150-4426-9B6F-5C0D0B1782CA}" type="presOf" srcId="{CC1B873B-963E-4DD3-9003-50E611E07353}" destId="{D224855B-5CB3-46F8-9538-2E551F7F9E76}" srcOrd="0" destOrd="0" presId="urn:microsoft.com/office/officeart/2005/8/layout/vList2"/>
    <dgm:cxn modelId="{380305B9-008F-4ABF-9463-73910E9A9406}" type="presOf" srcId="{A477CFB9-9AD4-4E9C-B6F6-D5CF02247A86}" destId="{F9E0DB8B-8E12-44ED-8E0F-E9DB7CB404D0}" srcOrd="0" destOrd="0" presId="urn:microsoft.com/office/officeart/2005/8/layout/vList2"/>
    <dgm:cxn modelId="{69D645DD-A8D0-4922-B361-761E35AACADD}" type="presOf" srcId="{485D971C-A1AC-4933-A9A9-4BB64435DF88}" destId="{0DEB7AC5-85E2-4A5F-A224-E55AC725E981}" srcOrd="0" destOrd="0" presId="urn:microsoft.com/office/officeart/2005/8/layout/vList2"/>
    <dgm:cxn modelId="{78AE3FFB-EC83-4299-9A9D-0987C856CC69}" srcId="{A477CFB9-9AD4-4E9C-B6F6-D5CF02247A86}" destId="{7D4CA909-1546-467E-B45F-2C8917C9D9F4}" srcOrd="5" destOrd="0" parTransId="{B44D3150-EFE0-4D72-8C4D-F3A278F46E5D}" sibTransId="{2304602E-F182-456B-B7BC-2AB378990087}"/>
    <dgm:cxn modelId="{90D18BB3-5E5F-4A6A-BF36-59DF6B2C660E}" type="presParOf" srcId="{F9E0DB8B-8E12-44ED-8E0F-E9DB7CB404D0}" destId="{B7E771D7-49C0-4CAE-BB1D-3795FA39325D}" srcOrd="0" destOrd="0" presId="urn:microsoft.com/office/officeart/2005/8/layout/vList2"/>
    <dgm:cxn modelId="{E1266A0A-D212-48A9-9CE2-211099301BDA}" type="presParOf" srcId="{F9E0DB8B-8E12-44ED-8E0F-E9DB7CB404D0}" destId="{12CECFF1-F592-4301-973C-5257F8BE37D8}" srcOrd="1" destOrd="0" presId="urn:microsoft.com/office/officeart/2005/8/layout/vList2"/>
    <dgm:cxn modelId="{52770093-C79A-4F0F-8F9A-19617280A4D9}" type="presParOf" srcId="{F9E0DB8B-8E12-44ED-8E0F-E9DB7CB404D0}" destId="{D224855B-5CB3-46F8-9538-2E551F7F9E76}" srcOrd="2" destOrd="0" presId="urn:microsoft.com/office/officeart/2005/8/layout/vList2"/>
    <dgm:cxn modelId="{8AB8EADC-2194-4673-ADCF-278941029E31}" type="presParOf" srcId="{F9E0DB8B-8E12-44ED-8E0F-E9DB7CB404D0}" destId="{6D109CB0-D13B-4DF1-8332-E33B606D15B2}" srcOrd="3" destOrd="0" presId="urn:microsoft.com/office/officeart/2005/8/layout/vList2"/>
    <dgm:cxn modelId="{63A0F106-C0CA-4BD8-A5EF-C239D5F71A0D}" type="presParOf" srcId="{F9E0DB8B-8E12-44ED-8E0F-E9DB7CB404D0}" destId="{8A4C4A7A-4D9A-4FE7-BA3C-8AD695DAE2AB}" srcOrd="4" destOrd="0" presId="urn:microsoft.com/office/officeart/2005/8/layout/vList2"/>
    <dgm:cxn modelId="{FEF0AE34-4291-4F04-A7A7-EEEC932EDC5B}" type="presParOf" srcId="{F9E0DB8B-8E12-44ED-8E0F-E9DB7CB404D0}" destId="{4B34CF80-D3CC-4EE3-A321-11336EA3C614}" srcOrd="5" destOrd="0" presId="urn:microsoft.com/office/officeart/2005/8/layout/vList2"/>
    <dgm:cxn modelId="{36A31AEE-2ED6-4095-B97B-0E471FCFCF02}" type="presParOf" srcId="{F9E0DB8B-8E12-44ED-8E0F-E9DB7CB404D0}" destId="{CC5CDEAE-739A-42C5-B1E9-E7CCEDD7896F}" srcOrd="6" destOrd="0" presId="urn:microsoft.com/office/officeart/2005/8/layout/vList2"/>
    <dgm:cxn modelId="{4E483F21-C002-42D0-828B-6C38ABD6D8AF}" type="presParOf" srcId="{F9E0DB8B-8E12-44ED-8E0F-E9DB7CB404D0}" destId="{8BE42B4C-E388-446E-8B42-265F547DBC72}" srcOrd="7" destOrd="0" presId="urn:microsoft.com/office/officeart/2005/8/layout/vList2"/>
    <dgm:cxn modelId="{E7B02FC0-E4DF-4B53-8991-C4B021C3B800}" type="presParOf" srcId="{F9E0DB8B-8E12-44ED-8E0F-E9DB7CB404D0}" destId="{0DEB7AC5-85E2-4A5F-A224-E55AC725E981}" srcOrd="8" destOrd="0" presId="urn:microsoft.com/office/officeart/2005/8/layout/vList2"/>
    <dgm:cxn modelId="{18BF8DFF-FCDD-4D37-B212-92F74FB10EC2}" type="presParOf" srcId="{F9E0DB8B-8E12-44ED-8E0F-E9DB7CB404D0}" destId="{DB350DB2-7B7B-4F13-8CBE-0C3B0CF783FF}" srcOrd="9" destOrd="0" presId="urn:microsoft.com/office/officeart/2005/8/layout/vList2"/>
    <dgm:cxn modelId="{807A7A94-847B-4E18-B564-51D1D53DB795}" type="presParOf" srcId="{F9E0DB8B-8E12-44ED-8E0F-E9DB7CB404D0}" destId="{0B2E0C3E-325F-4C1F-B320-D1F34F8E077D}"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F865CA-FFF1-4D2B-B11E-859C0C50CA9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5383031-E676-4EBD-A9CB-F6244BE37091}">
      <dgm:prSet/>
      <dgm:spPr/>
      <dgm:t>
        <a:bodyPr/>
        <a:lstStyle/>
        <a:p>
          <a:r>
            <a:rPr lang="en-GB" baseline="0" dirty="0"/>
            <a:t>Cryopyrin associated periodic syndrome</a:t>
          </a:r>
          <a:endParaRPr lang="en-US" dirty="0"/>
        </a:p>
      </dgm:t>
    </dgm:pt>
    <dgm:pt modelId="{2870D0C9-EE18-489E-AE55-E80013FE429C}" type="parTrans" cxnId="{B4DBA0EA-FDCC-4BC4-A0F5-0F0145C7BC4B}">
      <dgm:prSet/>
      <dgm:spPr/>
      <dgm:t>
        <a:bodyPr/>
        <a:lstStyle/>
        <a:p>
          <a:endParaRPr lang="en-US"/>
        </a:p>
      </dgm:t>
    </dgm:pt>
    <dgm:pt modelId="{AB825279-ED43-456D-818F-EF123551A580}" type="sibTrans" cxnId="{B4DBA0EA-FDCC-4BC4-A0F5-0F0145C7BC4B}">
      <dgm:prSet/>
      <dgm:spPr/>
      <dgm:t>
        <a:bodyPr/>
        <a:lstStyle/>
        <a:p>
          <a:endParaRPr lang="en-US"/>
        </a:p>
      </dgm:t>
    </dgm:pt>
    <dgm:pt modelId="{BCE45E61-0E35-45BC-B6DA-91A7F7A84203}">
      <dgm:prSet/>
      <dgm:spPr/>
      <dgm:t>
        <a:bodyPr/>
        <a:lstStyle/>
        <a:p>
          <a:r>
            <a:rPr lang="en-GB" baseline="0" dirty="0"/>
            <a:t>Tumour necrosis factor associated periodic syndrome</a:t>
          </a:r>
          <a:endParaRPr lang="en-US" dirty="0"/>
        </a:p>
      </dgm:t>
    </dgm:pt>
    <dgm:pt modelId="{B1AB4805-D99F-412D-A3E3-0F4585BEC3D9}" type="parTrans" cxnId="{FA746F37-FF11-40BD-994C-082A9C0678C0}">
      <dgm:prSet/>
      <dgm:spPr/>
      <dgm:t>
        <a:bodyPr/>
        <a:lstStyle/>
        <a:p>
          <a:endParaRPr lang="en-US"/>
        </a:p>
      </dgm:t>
    </dgm:pt>
    <dgm:pt modelId="{CD5EA714-9E2B-43F4-B304-1F7FEB901639}" type="sibTrans" cxnId="{FA746F37-FF11-40BD-994C-082A9C0678C0}">
      <dgm:prSet/>
      <dgm:spPr/>
      <dgm:t>
        <a:bodyPr/>
        <a:lstStyle/>
        <a:p>
          <a:endParaRPr lang="en-US"/>
        </a:p>
      </dgm:t>
    </dgm:pt>
    <dgm:pt modelId="{6478B8D8-4537-4D86-8DA3-A3E6D4ECFA61}">
      <dgm:prSet/>
      <dgm:spPr/>
      <dgm:t>
        <a:bodyPr/>
        <a:lstStyle/>
        <a:p>
          <a:r>
            <a:rPr lang="en-GB" baseline="0" dirty="0"/>
            <a:t>Familial mediterranean fever</a:t>
          </a:r>
          <a:endParaRPr lang="en-US" dirty="0"/>
        </a:p>
      </dgm:t>
    </dgm:pt>
    <dgm:pt modelId="{21694432-CC62-4F9F-A210-36298AFB09A9}" type="parTrans" cxnId="{81E1AA5B-320E-480E-9E77-6E69D3AB9720}">
      <dgm:prSet/>
      <dgm:spPr/>
      <dgm:t>
        <a:bodyPr/>
        <a:lstStyle/>
        <a:p>
          <a:endParaRPr lang="en-US"/>
        </a:p>
      </dgm:t>
    </dgm:pt>
    <dgm:pt modelId="{930D1973-1628-4A1E-8B15-3732E01C03AC}" type="sibTrans" cxnId="{81E1AA5B-320E-480E-9E77-6E69D3AB9720}">
      <dgm:prSet/>
      <dgm:spPr/>
      <dgm:t>
        <a:bodyPr/>
        <a:lstStyle/>
        <a:p>
          <a:endParaRPr lang="en-US"/>
        </a:p>
      </dgm:t>
    </dgm:pt>
    <dgm:pt modelId="{A7708270-8A08-4803-A5FA-0F8F78B74202}">
      <dgm:prSet/>
      <dgm:spPr/>
      <dgm:t>
        <a:bodyPr/>
        <a:lstStyle/>
        <a:p>
          <a:r>
            <a:rPr lang="en-GB" baseline="0" dirty="0"/>
            <a:t>Pyrin associated autoinflammation with neutrophilic dermatosis</a:t>
          </a:r>
          <a:endParaRPr lang="en-US" dirty="0"/>
        </a:p>
      </dgm:t>
    </dgm:pt>
    <dgm:pt modelId="{74D6F35E-063B-4555-A17A-9C4F3CA42C8D}" type="parTrans" cxnId="{FA27DEC8-2618-4382-BEE3-AD61B8DEDBCB}">
      <dgm:prSet/>
      <dgm:spPr/>
      <dgm:t>
        <a:bodyPr/>
        <a:lstStyle/>
        <a:p>
          <a:endParaRPr lang="en-US"/>
        </a:p>
      </dgm:t>
    </dgm:pt>
    <dgm:pt modelId="{29474B72-AF4A-4980-A93B-F21839D5844F}" type="sibTrans" cxnId="{FA27DEC8-2618-4382-BEE3-AD61B8DEDBCB}">
      <dgm:prSet/>
      <dgm:spPr/>
      <dgm:t>
        <a:bodyPr/>
        <a:lstStyle/>
        <a:p>
          <a:endParaRPr lang="en-US"/>
        </a:p>
      </dgm:t>
    </dgm:pt>
    <dgm:pt modelId="{DF76DDFD-B99A-4976-901D-7B126BC928C6}">
      <dgm:prSet/>
      <dgm:spPr/>
      <dgm:t>
        <a:bodyPr/>
        <a:lstStyle/>
        <a:p>
          <a:r>
            <a:rPr lang="en-GB" baseline="0" dirty="0"/>
            <a:t>Mevalonate kinase deficiency with recurrent fever and hyper </a:t>
          </a:r>
          <a:r>
            <a:rPr lang="en-GB" baseline="0" dirty="0" err="1">
              <a:latin typeface="Tw Cen MT" panose="020B0602020104020603"/>
            </a:rPr>
            <a:t>IgD</a:t>
          </a:r>
          <a:r>
            <a:rPr lang="en-GB" baseline="0" dirty="0"/>
            <a:t> syndrome</a:t>
          </a:r>
          <a:endParaRPr lang="en-US" dirty="0"/>
        </a:p>
      </dgm:t>
    </dgm:pt>
    <dgm:pt modelId="{8220F9F0-1194-41B6-8EE7-5AE0D3F911D4}" type="parTrans" cxnId="{AB4DDC09-E93E-4D06-BFE9-0405FCC8339F}">
      <dgm:prSet/>
      <dgm:spPr/>
      <dgm:t>
        <a:bodyPr/>
        <a:lstStyle/>
        <a:p>
          <a:endParaRPr lang="en-US"/>
        </a:p>
      </dgm:t>
    </dgm:pt>
    <dgm:pt modelId="{B9D3E81B-70CC-49AF-BD01-6F201848FDE6}" type="sibTrans" cxnId="{AB4DDC09-E93E-4D06-BFE9-0405FCC8339F}">
      <dgm:prSet/>
      <dgm:spPr/>
      <dgm:t>
        <a:bodyPr/>
        <a:lstStyle/>
        <a:p>
          <a:endParaRPr lang="en-US"/>
        </a:p>
      </dgm:t>
    </dgm:pt>
    <dgm:pt modelId="{4C5B2A91-2965-4824-BCBC-A1A54A5C39B0}" type="pres">
      <dgm:prSet presAssocID="{63F865CA-FFF1-4D2B-B11E-859C0C50CA9A}" presName="linear" presStyleCnt="0">
        <dgm:presLayoutVars>
          <dgm:animLvl val="lvl"/>
          <dgm:resizeHandles val="exact"/>
        </dgm:presLayoutVars>
      </dgm:prSet>
      <dgm:spPr/>
    </dgm:pt>
    <dgm:pt modelId="{FE45865D-7ABE-498F-AF97-E4FA3D05D99D}" type="pres">
      <dgm:prSet presAssocID="{A5383031-E676-4EBD-A9CB-F6244BE37091}" presName="parentText" presStyleLbl="node1" presStyleIdx="0" presStyleCnt="5">
        <dgm:presLayoutVars>
          <dgm:chMax val="0"/>
          <dgm:bulletEnabled val="1"/>
        </dgm:presLayoutVars>
      </dgm:prSet>
      <dgm:spPr/>
    </dgm:pt>
    <dgm:pt modelId="{A8A22186-1682-4C0A-B7C3-ECF12080D137}" type="pres">
      <dgm:prSet presAssocID="{AB825279-ED43-456D-818F-EF123551A580}" presName="spacer" presStyleCnt="0"/>
      <dgm:spPr/>
    </dgm:pt>
    <dgm:pt modelId="{FFB73E4B-36CF-450E-A1DF-8578F6086402}" type="pres">
      <dgm:prSet presAssocID="{BCE45E61-0E35-45BC-B6DA-91A7F7A84203}" presName="parentText" presStyleLbl="node1" presStyleIdx="1" presStyleCnt="5">
        <dgm:presLayoutVars>
          <dgm:chMax val="0"/>
          <dgm:bulletEnabled val="1"/>
        </dgm:presLayoutVars>
      </dgm:prSet>
      <dgm:spPr/>
    </dgm:pt>
    <dgm:pt modelId="{9B9E1884-22F5-4C6E-BEED-D0C28043EC4E}" type="pres">
      <dgm:prSet presAssocID="{CD5EA714-9E2B-43F4-B304-1F7FEB901639}" presName="spacer" presStyleCnt="0"/>
      <dgm:spPr/>
    </dgm:pt>
    <dgm:pt modelId="{3196BD63-7617-453B-A8CF-2A8E05ED2172}" type="pres">
      <dgm:prSet presAssocID="{6478B8D8-4537-4D86-8DA3-A3E6D4ECFA61}" presName="parentText" presStyleLbl="node1" presStyleIdx="2" presStyleCnt="5">
        <dgm:presLayoutVars>
          <dgm:chMax val="0"/>
          <dgm:bulletEnabled val="1"/>
        </dgm:presLayoutVars>
      </dgm:prSet>
      <dgm:spPr/>
    </dgm:pt>
    <dgm:pt modelId="{6614A3FE-3FDE-417B-9EC2-CBE85B533AE6}" type="pres">
      <dgm:prSet presAssocID="{930D1973-1628-4A1E-8B15-3732E01C03AC}" presName="spacer" presStyleCnt="0"/>
      <dgm:spPr/>
    </dgm:pt>
    <dgm:pt modelId="{E6E6CDF5-433A-4BFE-AD0C-DBCEA75E68EE}" type="pres">
      <dgm:prSet presAssocID="{A7708270-8A08-4803-A5FA-0F8F78B74202}" presName="parentText" presStyleLbl="node1" presStyleIdx="3" presStyleCnt="5">
        <dgm:presLayoutVars>
          <dgm:chMax val="0"/>
          <dgm:bulletEnabled val="1"/>
        </dgm:presLayoutVars>
      </dgm:prSet>
      <dgm:spPr/>
    </dgm:pt>
    <dgm:pt modelId="{812DB801-CDC9-4A30-9221-F40F91110E8C}" type="pres">
      <dgm:prSet presAssocID="{29474B72-AF4A-4980-A93B-F21839D5844F}" presName="spacer" presStyleCnt="0"/>
      <dgm:spPr/>
    </dgm:pt>
    <dgm:pt modelId="{4897BB53-2E0D-43AB-BFE0-80ECB70AB490}" type="pres">
      <dgm:prSet presAssocID="{DF76DDFD-B99A-4976-901D-7B126BC928C6}" presName="parentText" presStyleLbl="node1" presStyleIdx="4" presStyleCnt="5">
        <dgm:presLayoutVars>
          <dgm:chMax val="0"/>
          <dgm:bulletEnabled val="1"/>
        </dgm:presLayoutVars>
      </dgm:prSet>
      <dgm:spPr/>
    </dgm:pt>
  </dgm:ptLst>
  <dgm:cxnLst>
    <dgm:cxn modelId="{AB4DDC09-E93E-4D06-BFE9-0405FCC8339F}" srcId="{63F865CA-FFF1-4D2B-B11E-859C0C50CA9A}" destId="{DF76DDFD-B99A-4976-901D-7B126BC928C6}" srcOrd="4" destOrd="0" parTransId="{8220F9F0-1194-41B6-8EE7-5AE0D3F911D4}" sibTransId="{B9D3E81B-70CC-49AF-BD01-6F201848FDE6}"/>
    <dgm:cxn modelId="{7189DC1C-C4DA-4233-A6D8-8865038BE2DC}" type="presOf" srcId="{A5383031-E676-4EBD-A9CB-F6244BE37091}" destId="{FE45865D-7ABE-498F-AF97-E4FA3D05D99D}" srcOrd="0" destOrd="0" presId="urn:microsoft.com/office/officeart/2005/8/layout/vList2"/>
    <dgm:cxn modelId="{FA746F37-FF11-40BD-994C-082A9C0678C0}" srcId="{63F865CA-FFF1-4D2B-B11E-859C0C50CA9A}" destId="{BCE45E61-0E35-45BC-B6DA-91A7F7A84203}" srcOrd="1" destOrd="0" parTransId="{B1AB4805-D99F-412D-A3E3-0F4585BEC3D9}" sibTransId="{CD5EA714-9E2B-43F4-B304-1F7FEB901639}"/>
    <dgm:cxn modelId="{81E1AA5B-320E-480E-9E77-6E69D3AB9720}" srcId="{63F865CA-FFF1-4D2B-B11E-859C0C50CA9A}" destId="{6478B8D8-4537-4D86-8DA3-A3E6D4ECFA61}" srcOrd="2" destOrd="0" parTransId="{21694432-CC62-4F9F-A210-36298AFB09A9}" sibTransId="{930D1973-1628-4A1E-8B15-3732E01C03AC}"/>
    <dgm:cxn modelId="{F162B943-F678-40AE-9211-C44AD87C2038}" type="presOf" srcId="{63F865CA-FFF1-4D2B-B11E-859C0C50CA9A}" destId="{4C5B2A91-2965-4824-BCBC-A1A54A5C39B0}" srcOrd="0" destOrd="0" presId="urn:microsoft.com/office/officeart/2005/8/layout/vList2"/>
    <dgm:cxn modelId="{5DB7437E-A0E1-43FF-930B-48703404E5A4}" type="presOf" srcId="{BCE45E61-0E35-45BC-B6DA-91A7F7A84203}" destId="{FFB73E4B-36CF-450E-A1DF-8578F6086402}" srcOrd="0" destOrd="0" presId="urn:microsoft.com/office/officeart/2005/8/layout/vList2"/>
    <dgm:cxn modelId="{99A6BB89-D125-4C47-BC82-919BC04BEBDB}" type="presOf" srcId="{A7708270-8A08-4803-A5FA-0F8F78B74202}" destId="{E6E6CDF5-433A-4BFE-AD0C-DBCEA75E68EE}" srcOrd="0" destOrd="0" presId="urn:microsoft.com/office/officeart/2005/8/layout/vList2"/>
    <dgm:cxn modelId="{FA27DEC8-2618-4382-BEE3-AD61B8DEDBCB}" srcId="{63F865CA-FFF1-4D2B-B11E-859C0C50CA9A}" destId="{A7708270-8A08-4803-A5FA-0F8F78B74202}" srcOrd="3" destOrd="0" parTransId="{74D6F35E-063B-4555-A17A-9C4F3CA42C8D}" sibTransId="{29474B72-AF4A-4980-A93B-F21839D5844F}"/>
    <dgm:cxn modelId="{8C0A0DD6-F0E6-44B5-BC95-530F360350F9}" type="presOf" srcId="{DF76DDFD-B99A-4976-901D-7B126BC928C6}" destId="{4897BB53-2E0D-43AB-BFE0-80ECB70AB490}" srcOrd="0" destOrd="0" presId="urn:microsoft.com/office/officeart/2005/8/layout/vList2"/>
    <dgm:cxn modelId="{B4DBA0EA-FDCC-4BC4-A0F5-0F0145C7BC4B}" srcId="{63F865CA-FFF1-4D2B-B11E-859C0C50CA9A}" destId="{A5383031-E676-4EBD-A9CB-F6244BE37091}" srcOrd="0" destOrd="0" parTransId="{2870D0C9-EE18-489E-AE55-E80013FE429C}" sibTransId="{AB825279-ED43-456D-818F-EF123551A580}"/>
    <dgm:cxn modelId="{3171F3FD-640C-4AA7-AC47-68315FD8B675}" type="presOf" srcId="{6478B8D8-4537-4D86-8DA3-A3E6D4ECFA61}" destId="{3196BD63-7617-453B-A8CF-2A8E05ED2172}" srcOrd="0" destOrd="0" presId="urn:microsoft.com/office/officeart/2005/8/layout/vList2"/>
    <dgm:cxn modelId="{53B1162F-1994-4962-9DE5-BF36031D1E86}" type="presParOf" srcId="{4C5B2A91-2965-4824-BCBC-A1A54A5C39B0}" destId="{FE45865D-7ABE-498F-AF97-E4FA3D05D99D}" srcOrd="0" destOrd="0" presId="urn:microsoft.com/office/officeart/2005/8/layout/vList2"/>
    <dgm:cxn modelId="{5AE7A4E3-5087-4BD5-AA27-8B0A90EB48A6}" type="presParOf" srcId="{4C5B2A91-2965-4824-BCBC-A1A54A5C39B0}" destId="{A8A22186-1682-4C0A-B7C3-ECF12080D137}" srcOrd="1" destOrd="0" presId="urn:microsoft.com/office/officeart/2005/8/layout/vList2"/>
    <dgm:cxn modelId="{6C82DD6B-9782-4C67-92F4-3B8336F3B3EF}" type="presParOf" srcId="{4C5B2A91-2965-4824-BCBC-A1A54A5C39B0}" destId="{FFB73E4B-36CF-450E-A1DF-8578F6086402}" srcOrd="2" destOrd="0" presId="urn:microsoft.com/office/officeart/2005/8/layout/vList2"/>
    <dgm:cxn modelId="{D3AA44C4-832A-40D2-B583-DB55DAEF1B41}" type="presParOf" srcId="{4C5B2A91-2965-4824-BCBC-A1A54A5C39B0}" destId="{9B9E1884-22F5-4C6E-BEED-D0C28043EC4E}" srcOrd="3" destOrd="0" presId="urn:microsoft.com/office/officeart/2005/8/layout/vList2"/>
    <dgm:cxn modelId="{EB7796F5-B67D-46B5-89D7-B904B4CD42B2}" type="presParOf" srcId="{4C5B2A91-2965-4824-BCBC-A1A54A5C39B0}" destId="{3196BD63-7617-453B-A8CF-2A8E05ED2172}" srcOrd="4" destOrd="0" presId="urn:microsoft.com/office/officeart/2005/8/layout/vList2"/>
    <dgm:cxn modelId="{80A13D8D-3BF5-49C3-86DC-C0520EC72F93}" type="presParOf" srcId="{4C5B2A91-2965-4824-BCBC-A1A54A5C39B0}" destId="{6614A3FE-3FDE-417B-9EC2-CBE85B533AE6}" srcOrd="5" destOrd="0" presId="urn:microsoft.com/office/officeart/2005/8/layout/vList2"/>
    <dgm:cxn modelId="{A065284A-7353-4905-A283-549D6CE85000}" type="presParOf" srcId="{4C5B2A91-2965-4824-BCBC-A1A54A5C39B0}" destId="{E6E6CDF5-433A-4BFE-AD0C-DBCEA75E68EE}" srcOrd="6" destOrd="0" presId="urn:microsoft.com/office/officeart/2005/8/layout/vList2"/>
    <dgm:cxn modelId="{F9FF087E-44FB-4A47-B1D0-F1CC88805A7C}" type="presParOf" srcId="{4C5B2A91-2965-4824-BCBC-A1A54A5C39B0}" destId="{812DB801-CDC9-4A30-9221-F40F91110E8C}" srcOrd="7" destOrd="0" presId="urn:microsoft.com/office/officeart/2005/8/layout/vList2"/>
    <dgm:cxn modelId="{3030825F-DDD9-49C9-9FCE-DA4D1D6B64E5}" type="presParOf" srcId="{4C5B2A91-2965-4824-BCBC-A1A54A5C39B0}" destId="{4897BB53-2E0D-43AB-BFE0-80ECB70AB49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32369C42-B1F1-41F0-9868-76E43714BFE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4E30683-13D0-4B0F-B39F-063302328DB2}">
      <dgm:prSet/>
      <dgm:spPr/>
      <dgm:t>
        <a:bodyPr/>
        <a:lstStyle/>
        <a:p>
          <a:r>
            <a:rPr lang="en-GB"/>
            <a:t>violaceous, scaly and atrophic skin areas, that can ulcerate and/progress to necrosis of the extremities, the cheeks, the ears and the nose.</a:t>
          </a:r>
          <a:endParaRPr lang="en-US"/>
        </a:p>
      </dgm:t>
    </dgm:pt>
    <dgm:pt modelId="{7B800F10-84A6-4688-906A-EB072936E2E0}" type="parTrans" cxnId="{31545775-8D18-4002-B198-390029941934}">
      <dgm:prSet/>
      <dgm:spPr/>
      <dgm:t>
        <a:bodyPr/>
        <a:lstStyle/>
        <a:p>
          <a:endParaRPr lang="en-US"/>
        </a:p>
      </dgm:t>
    </dgm:pt>
    <dgm:pt modelId="{AEECBECF-D9E8-4F38-BC90-D88C0E05D3E7}" type="sibTrans" cxnId="{31545775-8D18-4002-B198-390029941934}">
      <dgm:prSet/>
      <dgm:spPr/>
      <dgm:t>
        <a:bodyPr/>
        <a:lstStyle/>
        <a:p>
          <a:endParaRPr lang="en-US"/>
        </a:p>
      </dgm:t>
    </dgm:pt>
    <dgm:pt modelId="{65FEF5D4-2E96-4FC3-ABFF-F7D731BB5FB9}">
      <dgm:prSet/>
      <dgm:spPr/>
      <dgm:t>
        <a:bodyPr/>
        <a:lstStyle/>
        <a:p>
          <a:r>
            <a:rPr lang="en-GB"/>
            <a:t>Telangiectatic erythema, acral cyanosis or livedoid erythema in cold-sensitive areas are other typical manifestations.</a:t>
          </a:r>
          <a:endParaRPr lang="en-US"/>
        </a:p>
      </dgm:t>
    </dgm:pt>
    <dgm:pt modelId="{A30488D2-D127-4846-8EB4-71432002928C}" type="parTrans" cxnId="{A73CF418-17A5-4391-BBF9-9CA2A871C2F7}">
      <dgm:prSet/>
      <dgm:spPr/>
      <dgm:t>
        <a:bodyPr/>
        <a:lstStyle/>
        <a:p>
          <a:endParaRPr lang="en-US"/>
        </a:p>
      </dgm:t>
    </dgm:pt>
    <dgm:pt modelId="{C342F13A-4129-4451-BD6D-7C5997C0CE24}" type="sibTrans" cxnId="{A73CF418-17A5-4391-BBF9-9CA2A871C2F7}">
      <dgm:prSet/>
      <dgm:spPr/>
      <dgm:t>
        <a:bodyPr/>
        <a:lstStyle/>
        <a:p>
          <a:endParaRPr lang="en-US"/>
        </a:p>
      </dgm:t>
    </dgm:pt>
    <dgm:pt modelId="{FC5D1343-CF01-4690-A037-B89BA981F36B}">
      <dgm:prSet/>
      <dgm:spPr/>
      <dgm:t>
        <a:bodyPr/>
        <a:lstStyle/>
        <a:p>
          <a:r>
            <a:rPr lang="en-GB"/>
            <a:t>Livedo reticularis, Raynaud phenomenon, periungual erythema are also present.</a:t>
          </a:r>
          <a:endParaRPr lang="en-US"/>
        </a:p>
      </dgm:t>
    </dgm:pt>
    <dgm:pt modelId="{697CEC80-4F2E-4949-8DFB-182673E5CFD8}" type="parTrans" cxnId="{D7168F74-AE1A-4CA8-AB3E-559F49BAF502}">
      <dgm:prSet/>
      <dgm:spPr/>
      <dgm:t>
        <a:bodyPr/>
        <a:lstStyle/>
        <a:p>
          <a:endParaRPr lang="en-US"/>
        </a:p>
      </dgm:t>
    </dgm:pt>
    <dgm:pt modelId="{359CFB53-0ECC-4984-9396-C71D6D8577EC}" type="sibTrans" cxnId="{D7168F74-AE1A-4CA8-AB3E-559F49BAF502}">
      <dgm:prSet/>
      <dgm:spPr/>
      <dgm:t>
        <a:bodyPr/>
        <a:lstStyle/>
        <a:p>
          <a:endParaRPr lang="en-US"/>
        </a:p>
      </dgm:t>
    </dgm:pt>
    <dgm:pt modelId="{4EBFAD7B-72FA-4753-84D9-43F9D7BCE4BB}">
      <dgm:prSet/>
      <dgm:spPr/>
      <dgm:t>
        <a:bodyPr/>
        <a:lstStyle/>
        <a:p>
          <a:r>
            <a:rPr lang="en-GB"/>
            <a:t>Digital gangrene and nasal perforation can occur. </a:t>
          </a:r>
          <a:endParaRPr lang="en-US"/>
        </a:p>
      </dgm:t>
    </dgm:pt>
    <dgm:pt modelId="{94EC8A14-FD88-469E-8341-44C3E8BCAE77}" type="parTrans" cxnId="{13AEC8FA-0CB4-445C-86DA-59BC85212B54}">
      <dgm:prSet/>
      <dgm:spPr/>
      <dgm:t>
        <a:bodyPr/>
        <a:lstStyle/>
        <a:p>
          <a:endParaRPr lang="en-US"/>
        </a:p>
      </dgm:t>
    </dgm:pt>
    <dgm:pt modelId="{929FD618-2AB8-4B9C-97A6-E206E0EBC17E}" type="sibTrans" cxnId="{13AEC8FA-0CB4-445C-86DA-59BC85212B54}">
      <dgm:prSet/>
      <dgm:spPr/>
      <dgm:t>
        <a:bodyPr/>
        <a:lstStyle/>
        <a:p>
          <a:endParaRPr lang="en-US"/>
        </a:p>
      </dgm:t>
    </dgm:pt>
    <dgm:pt modelId="{3DAA46BC-89D8-4534-BF89-53B4BA059E46}">
      <dgm:prSet/>
      <dgm:spPr/>
      <dgm:t>
        <a:bodyPr/>
        <a:lstStyle/>
        <a:p>
          <a:r>
            <a:rPr lang="en-GB"/>
            <a:t>Vesicles or blisters can appear on cold-exposed sites.</a:t>
          </a:r>
          <a:endParaRPr lang="en-US"/>
        </a:p>
      </dgm:t>
    </dgm:pt>
    <dgm:pt modelId="{0DD1F309-0ED6-4692-902B-E95F50A50916}" type="parTrans" cxnId="{C1C56BF4-A993-4E59-A0B1-392752D51956}">
      <dgm:prSet/>
      <dgm:spPr/>
      <dgm:t>
        <a:bodyPr/>
        <a:lstStyle/>
        <a:p>
          <a:endParaRPr lang="en-US"/>
        </a:p>
      </dgm:t>
    </dgm:pt>
    <dgm:pt modelId="{D6E0EC0C-9C31-4262-919F-5630CD8C23E4}" type="sibTrans" cxnId="{C1C56BF4-A993-4E59-A0B1-392752D51956}">
      <dgm:prSet/>
      <dgm:spPr/>
      <dgm:t>
        <a:bodyPr/>
        <a:lstStyle/>
        <a:p>
          <a:endParaRPr lang="en-US"/>
        </a:p>
      </dgm:t>
    </dgm:pt>
    <dgm:pt modelId="{BE1CA7AF-BD7E-4088-A140-63FF157426E1}">
      <dgm:prSet/>
      <dgm:spPr/>
      <dgm:t>
        <a:bodyPr/>
        <a:lstStyle/>
        <a:p>
          <a:r>
            <a:rPr lang="en-GB"/>
            <a:t>Localised/ generalised pustules.</a:t>
          </a:r>
          <a:endParaRPr lang="en-US"/>
        </a:p>
      </dgm:t>
    </dgm:pt>
    <dgm:pt modelId="{B287C675-E1DE-4A1F-BCB8-D0BA38A01A31}" type="parTrans" cxnId="{7B7A9C04-754C-4142-8069-D29FB26D90BD}">
      <dgm:prSet/>
      <dgm:spPr/>
      <dgm:t>
        <a:bodyPr/>
        <a:lstStyle/>
        <a:p>
          <a:endParaRPr lang="en-US"/>
        </a:p>
      </dgm:t>
    </dgm:pt>
    <dgm:pt modelId="{4D0E8E96-9A61-4A1A-8145-6814305AF1D7}" type="sibTrans" cxnId="{7B7A9C04-754C-4142-8069-D29FB26D90BD}">
      <dgm:prSet/>
      <dgm:spPr/>
      <dgm:t>
        <a:bodyPr/>
        <a:lstStyle/>
        <a:p>
          <a:endParaRPr lang="en-US"/>
        </a:p>
      </dgm:t>
    </dgm:pt>
    <dgm:pt modelId="{C0CC18B3-AA42-46C6-9E13-E2C3A1621616}" type="pres">
      <dgm:prSet presAssocID="{32369C42-B1F1-41F0-9868-76E43714BFE8}" presName="linear" presStyleCnt="0">
        <dgm:presLayoutVars>
          <dgm:animLvl val="lvl"/>
          <dgm:resizeHandles val="exact"/>
        </dgm:presLayoutVars>
      </dgm:prSet>
      <dgm:spPr/>
    </dgm:pt>
    <dgm:pt modelId="{37B88FEF-7579-4418-8991-636795CA69F8}" type="pres">
      <dgm:prSet presAssocID="{A4E30683-13D0-4B0F-B39F-063302328DB2}" presName="parentText" presStyleLbl="node1" presStyleIdx="0" presStyleCnt="6">
        <dgm:presLayoutVars>
          <dgm:chMax val="0"/>
          <dgm:bulletEnabled val="1"/>
        </dgm:presLayoutVars>
      </dgm:prSet>
      <dgm:spPr/>
    </dgm:pt>
    <dgm:pt modelId="{1208B1DB-9D20-4D83-9F9C-7BDBD1086799}" type="pres">
      <dgm:prSet presAssocID="{AEECBECF-D9E8-4F38-BC90-D88C0E05D3E7}" presName="spacer" presStyleCnt="0"/>
      <dgm:spPr/>
    </dgm:pt>
    <dgm:pt modelId="{86BFE2BF-99D7-418F-9CD6-3FC73C2F32AD}" type="pres">
      <dgm:prSet presAssocID="{65FEF5D4-2E96-4FC3-ABFF-F7D731BB5FB9}" presName="parentText" presStyleLbl="node1" presStyleIdx="1" presStyleCnt="6">
        <dgm:presLayoutVars>
          <dgm:chMax val="0"/>
          <dgm:bulletEnabled val="1"/>
        </dgm:presLayoutVars>
      </dgm:prSet>
      <dgm:spPr/>
    </dgm:pt>
    <dgm:pt modelId="{00CC3468-BC6C-4C73-BE00-6A3E54047A31}" type="pres">
      <dgm:prSet presAssocID="{C342F13A-4129-4451-BD6D-7C5997C0CE24}" presName="spacer" presStyleCnt="0"/>
      <dgm:spPr/>
    </dgm:pt>
    <dgm:pt modelId="{3FCC2784-870B-44A6-B9B9-B7018E4F89A8}" type="pres">
      <dgm:prSet presAssocID="{FC5D1343-CF01-4690-A037-B89BA981F36B}" presName="parentText" presStyleLbl="node1" presStyleIdx="2" presStyleCnt="6">
        <dgm:presLayoutVars>
          <dgm:chMax val="0"/>
          <dgm:bulletEnabled val="1"/>
        </dgm:presLayoutVars>
      </dgm:prSet>
      <dgm:spPr/>
    </dgm:pt>
    <dgm:pt modelId="{D6A9396B-D488-42B6-9A54-E140D2DECE28}" type="pres">
      <dgm:prSet presAssocID="{359CFB53-0ECC-4984-9396-C71D6D8577EC}" presName="spacer" presStyleCnt="0"/>
      <dgm:spPr/>
    </dgm:pt>
    <dgm:pt modelId="{B103613B-232C-403C-B669-926C97765F1C}" type="pres">
      <dgm:prSet presAssocID="{4EBFAD7B-72FA-4753-84D9-43F9D7BCE4BB}" presName="parentText" presStyleLbl="node1" presStyleIdx="3" presStyleCnt="6">
        <dgm:presLayoutVars>
          <dgm:chMax val="0"/>
          <dgm:bulletEnabled val="1"/>
        </dgm:presLayoutVars>
      </dgm:prSet>
      <dgm:spPr/>
    </dgm:pt>
    <dgm:pt modelId="{24CA3880-108A-4D8C-82C8-240EFFF196D5}" type="pres">
      <dgm:prSet presAssocID="{929FD618-2AB8-4B9C-97A6-E206E0EBC17E}" presName="spacer" presStyleCnt="0"/>
      <dgm:spPr/>
    </dgm:pt>
    <dgm:pt modelId="{BA2894DC-6FF8-424A-AA08-44F2E2385626}" type="pres">
      <dgm:prSet presAssocID="{3DAA46BC-89D8-4534-BF89-53B4BA059E46}" presName="parentText" presStyleLbl="node1" presStyleIdx="4" presStyleCnt="6">
        <dgm:presLayoutVars>
          <dgm:chMax val="0"/>
          <dgm:bulletEnabled val="1"/>
        </dgm:presLayoutVars>
      </dgm:prSet>
      <dgm:spPr/>
    </dgm:pt>
    <dgm:pt modelId="{806B1880-7F35-40D1-BCCA-452F7EF8E3B5}" type="pres">
      <dgm:prSet presAssocID="{D6E0EC0C-9C31-4262-919F-5630CD8C23E4}" presName="spacer" presStyleCnt="0"/>
      <dgm:spPr/>
    </dgm:pt>
    <dgm:pt modelId="{6A8DF74A-EE02-43B9-9962-246FFD7AC40F}" type="pres">
      <dgm:prSet presAssocID="{BE1CA7AF-BD7E-4088-A140-63FF157426E1}" presName="parentText" presStyleLbl="node1" presStyleIdx="5" presStyleCnt="6">
        <dgm:presLayoutVars>
          <dgm:chMax val="0"/>
          <dgm:bulletEnabled val="1"/>
        </dgm:presLayoutVars>
      </dgm:prSet>
      <dgm:spPr/>
    </dgm:pt>
  </dgm:ptLst>
  <dgm:cxnLst>
    <dgm:cxn modelId="{7B7A9C04-754C-4142-8069-D29FB26D90BD}" srcId="{32369C42-B1F1-41F0-9868-76E43714BFE8}" destId="{BE1CA7AF-BD7E-4088-A140-63FF157426E1}" srcOrd="5" destOrd="0" parTransId="{B287C675-E1DE-4A1F-BCB8-D0BA38A01A31}" sibTransId="{4D0E8E96-9A61-4A1A-8145-6814305AF1D7}"/>
    <dgm:cxn modelId="{90E81E07-3E7A-4BB1-A914-96C2CC9395E3}" type="presOf" srcId="{FC5D1343-CF01-4690-A037-B89BA981F36B}" destId="{3FCC2784-870B-44A6-B9B9-B7018E4F89A8}" srcOrd="0" destOrd="0" presId="urn:microsoft.com/office/officeart/2005/8/layout/vList2"/>
    <dgm:cxn modelId="{A73CF418-17A5-4391-BBF9-9CA2A871C2F7}" srcId="{32369C42-B1F1-41F0-9868-76E43714BFE8}" destId="{65FEF5D4-2E96-4FC3-ABFF-F7D731BB5FB9}" srcOrd="1" destOrd="0" parTransId="{A30488D2-D127-4846-8EB4-71432002928C}" sibTransId="{C342F13A-4129-4451-BD6D-7C5997C0CE24}"/>
    <dgm:cxn modelId="{D648F25F-E573-44C3-A764-F1DC4AFA9BB1}" type="presOf" srcId="{A4E30683-13D0-4B0F-B39F-063302328DB2}" destId="{37B88FEF-7579-4418-8991-636795CA69F8}" srcOrd="0" destOrd="0" presId="urn:microsoft.com/office/officeart/2005/8/layout/vList2"/>
    <dgm:cxn modelId="{44D31D4F-3C06-4A1C-8215-45EE747B2D54}" type="presOf" srcId="{65FEF5D4-2E96-4FC3-ABFF-F7D731BB5FB9}" destId="{86BFE2BF-99D7-418F-9CD6-3FC73C2F32AD}" srcOrd="0" destOrd="0" presId="urn:microsoft.com/office/officeart/2005/8/layout/vList2"/>
    <dgm:cxn modelId="{D7168F74-AE1A-4CA8-AB3E-559F49BAF502}" srcId="{32369C42-B1F1-41F0-9868-76E43714BFE8}" destId="{FC5D1343-CF01-4690-A037-B89BA981F36B}" srcOrd="2" destOrd="0" parTransId="{697CEC80-4F2E-4949-8DFB-182673E5CFD8}" sibTransId="{359CFB53-0ECC-4984-9396-C71D6D8577EC}"/>
    <dgm:cxn modelId="{31545775-8D18-4002-B198-390029941934}" srcId="{32369C42-B1F1-41F0-9868-76E43714BFE8}" destId="{A4E30683-13D0-4B0F-B39F-063302328DB2}" srcOrd="0" destOrd="0" parTransId="{7B800F10-84A6-4688-906A-EB072936E2E0}" sibTransId="{AEECBECF-D9E8-4F38-BC90-D88C0E05D3E7}"/>
    <dgm:cxn modelId="{757BB4BD-D8C1-4152-AFA8-E37C3E28B8AC}" type="presOf" srcId="{4EBFAD7B-72FA-4753-84D9-43F9D7BCE4BB}" destId="{B103613B-232C-403C-B669-926C97765F1C}" srcOrd="0" destOrd="0" presId="urn:microsoft.com/office/officeart/2005/8/layout/vList2"/>
    <dgm:cxn modelId="{6187DAD0-1793-4504-9204-E2788E0E918E}" type="presOf" srcId="{32369C42-B1F1-41F0-9868-76E43714BFE8}" destId="{C0CC18B3-AA42-46C6-9E13-E2C3A1621616}" srcOrd="0" destOrd="0" presId="urn:microsoft.com/office/officeart/2005/8/layout/vList2"/>
    <dgm:cxn modelId="{C061B9D3-BA3B-44D0-9B52-58AE78AEF864}" type="presOf" srcId="{BE1CA7AF-BD7E-4088-A140-63FF157426E1}" destId="{6A8DF74A-EE02-43B9-9962-246FFD7AC40F}" srcOrd="0" destOrd="0" presId="urn:microsoft.com/office/officeart/2005/8/layout/vList2"/>
    <dgm:cxn modelId="{2A9CBBE1-3E1E-4146-A861-55C9BB6688A1}" type="presOf" srcId="{3DAA46BC-89D8-4534-BF89-53B4BA059E46}" destId="{BA2894DC-6FF8-424A-AA08-44F2E2385626}" srcOrd="0" destOrd="0" presId="urn:microsoft.com/office/officeart/2005/8/layout/vList2"/>
    <dgm:cxn modelId="{C1C56BF4-A993-4E59-A0B1-392752D51956}" srcId="{32369C42-B1F1-41F0-9868-76E43714BFE8}" destId="{3DAA46BC-89D8-4534-BF89-53B4BA059E46}" srcOrd="4" destOrd="0" parTransId="{0DD1F309-0ED6-4692-902B-E95F50A50916}" sibTransId="{D6E0EC0C-9C31-4262-919F-5630CD8C23E4}"/>
    <dgm:cxn modelId="{13AEC8FA-0CB4-445C-86DA-59BC85212B54}" srcId="{32369C42-B1F1-41F0-9868-76E43714BFE8}" destId="{4EBFAD7B-72FA-4753-84D9-43F9D7BCE4BB}" srcOrd="3" destOrd="0" parTransId="{94EC8A14-FD88-469E-8341-44C3E8BCAE77}" sibTransId="{929FD618-2AB8-4B9C-97A6-E206E0EBC17E}"/>
    <dgm:cxn modelId="{72EEAE90-330B-4947-BDAD-8995E867A8E1}" type="presParOf" srcId="{C0CC18B3-AA42-46C6-9E13-E2C3A1621616}" destId="{37B88FEF-7579-4418-8991-636795CA69F8}" srcOrd="0" destOrd="0" presId="urn:microsoft.com/office/officeart/2005/8/layout/vList2"/>
    <dgm:cxn modelId="{C8ADF3E3-EBD2-47DB-BBF5-09AB080BB408}" type="presParOf" srcId="{C0CC18B3-AA42-46C6-9E13-E2C3A1621616}" destId="{1208B1DB-9D20-4D83-9F9C-7BDBD1086799}" srcOrd="1" destOrd="0" presId="urn:microsoft.com/office/officeart/2005/8/layout/vList2"/>
    <dgm:cxn modelId="{FF1B9AF4-1133-4D03-AF38-A1089DA7938C}" type="presParOf" srcId="{C0CC18B3-AA42-46C6-9E13-E2C3A1621616}" destId="{86BFE2BF-99D7-418F-9CD6-3FC73C2F32AD}" srcOrd="2" destOrd="0" presId="urn:microsoft.com/office/officeart/2005/8/layout/vList2"/>
    <dgm:cxn modelId="{6C1CEFAB-F1C8-46C6-933E-C76BA385ED75}" type="presParOf" srcId="{C0CC18B3-AA42-46C6-9E13-E2C3A1621616}" destId="{00CC3468-BC6C-4C73-BE00-6A3E54047A31}" srcOrd="3" destOrd="0" presId="urn:microsoft.com/office/officeart/2005/8/layout/vList2"/>
    <dgm:cxn modelId="{4DCB6957-6CF4-4CEF-9B79-8F7A6A034B25}" type="presParOf" srcId="{C0CC18B3-AA42-46C6-9E13-E2C3A1621616}" destId="{3FCC2784-870B-44A6-B9B9-B7018E4F89A8}" srcOrd="4" destOrd="0" presId="urn:microsoft.com/office/officeart/2005/8/layout/vList2"/>
    <dgm:cxn modelId="{13589672-C6C9-4E20-90E3-3544BB1AFD99}" type="presParOf" srcId="{C0CC18B3-AA42-46C6-9E13-E2C3A1621616}" destId="{D6A9396B-D488-42B6-9A54-E140D2DECE28}" srcOrd="5" destOrd="0" presId="urn:microsoft.com/office/officeart/2005/8/layout/vList2"/>
    <dgm:cxn modelId="{2E951E02-491B-4F0C-BB6C-7937273673CD}" type="presParOf" srcId="{C0CC18B3-AA42-46C6-9E13-E2C3A1621616}" destId="{B103613B-232C-403C-B669-926C97765F1C}" srcOrd="6" destOrd="0" presId="urn:microsoft.com/office/officeart/2005/8/layout/vList2"/>
    <dgm:cxn modelId="{5A671A60-F0AE-4E90-8AD9-9E289030A832}" type="presParOf" srcId="{C0CC18B3-AA42-46C6-9E13-E2C3A1621616}" destId="{24CA3880-108A-4D8C-82C8-240EFFF196D5}" srcOrd="7" destOrd="0" presId="urn:microsoft.com/office/officeart/2005/8/layout/vList2"/>
    <dgm:cxn modelId="{13890EB9-6D30-431C-9D5B-375D0D53821F}" type="presParOf" srcId="{C0CC18B3-AA42-46C6-9E13-E2C3A1621616}" destId="{BA2894DC-6FF8-424A-AA08-44F2E2385626}" srcOrd="8" destOrd="0" presId="urn:microsoft.com/office/officeart/2005/8/layout/vList2"/>
    <dgm:cxn modelId="{0DB58C67-6F14-4230-AB6A-5AFA978ED213}" type="presParOf" srcId="{C0CC18B3-AA42-46C6-9E13-E2C3A1621616}" destId="{806B1880-7F35-40D1-BCCA-452F7EF8E3B5}" srcOrd="9" destOrd="0" presId="urn:microsoft.com/office/officeart/2005/8/layout/vList2"/>
    <dgm:cxn modelId="{CE431168-7429-42EF-8676-E0FC16610FC4}" type="presParOf" srcId="{C0CC18B3-AA42-46C6-9E13-E2C3A1621616}" destId="{6A8DF74A-EE02-43B9-9962-246FFD7AC40F}"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04956D10-2749-4D35-A4AF-3B9D02A2B54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3D3979F-F2C3-430E-8611-25E610736B0F}">
      <dgm:prSet/>
      <dgm:spPr/>
      <dgm:t>
        <a:bodyPr/>
        <a:lstStyle/>
        <a:p>
          <a:r>
            <a:rPr lang="en-GB" baseline="0">
              <a:latin typeface="Tw Cen MT" panose="020B0602020104020603"/>
            </a:rPr>
            <a:t>Oral</a:t>
          </a:r>
          <a:r>
            <a:rPr lang="en-GB" baseline="0"/>
            <a:t> ulcers, Nails can become dystrophic and alopecia areata may occur.</a:t>
          </a:r>
          <a:endParaRPr lang="en-US"/>
        </a:p>
      </dgm:t>
    </dgm:pt>
    <dgm:pt modelId="{6AB9472B-BC53-4A15-93F9-E8B63F19F36E}" type="parTrans" cxnId="{B1267925-06F1-48E1-A80D-75CF1B6F38ED}">
      <dgm:prSet/>
      <dgm:spPr/>
      <dgm:t>
        <a:bodyPr/>
        <a:lstStyle/>
        <a:p>
          <a:endParaRPr lang="en-US"/>
        </a:p>
      </dgm:t>
    </dgm:pt>
    <dgm:pt modelId="{96D83A0E-07B1-41BB-A5F6-2EAD94DB885C}" type="sibTrans" cxnId="{B1267925-06F1-48E1-A80D-75CF1B6F38ED}">
      <dgm:prSet/>
      <dgm:spPr/>
      <dgm:t>
        <a:bodyPr/>
        <a:lstStyle/>
        <a:p>
          <a:endParaRPr lang="en-US"/>
        </a:p>
      </dgm:t>
    </dgm:pt>
    <dgm:pt modelId="{4B8AB656-3D2E-493A-8E86-1EE8EA716D57}">
      <dgm:prSet/>
      <dgm:spPr/>
      <dgm:t>
        <a:bodyPr/>
        <a:lstStyle/>
        <a:p>
          <a:r>
            <a:rPr lang="en-GB" baseline="0" dirty="0">
              <a:latin typeface="Tw Cen MT" panose="020B0602020104020603"/>
            </a:rPr>
            <a:t>Skin</a:t>
          </a:r>
          <a:r>
            <a:rPr lang="en-GB" baseline="0" dirty="0"/>
            <a:t> lesions can evolve to definitive damage of the fingers and the toes with amputation, as well as tissue loss and scarring of the ears and the nose.</a:t>
          </a:r>
          <a:endParaRPr lang="en-US" dirty="0"/>
        </a:p>
      </dgm:t>
    </dgm:pt>
    <dgm:pt modelId="{8E39E84E-DF1B-4DE5-A08A-2587FEAA2FF7}" type="parTrans" cxnId="{8E3604AD-B738-405D-959C-B77200362BD0}">
      <dgm:prSet/>
      <dgm:spPr/>
      <dgm:t>
        <a:bodyPr/>
        <a:lstStyle/>
        <a:p>
          <a:endParaRPr lang="en-US"/>
        </a:p>
      </dgm:t>
    </dgm:pt>
    <dgm:pt modelId="{EEBA75DE-347D-48F9-936D-0AF8CAD0A6CA}" type="sibTrans" cxnId="{8E3604AD-B738-405D-959C-B77200362BD0}">
      <dgm:prSet/>
      <dgm:spPr/>
      <dgm:t>
        <a:bodyPr/>
        <a:lstStyle/>
        <a:p>
          <a:endParaRPr lang="en-US"/>
        </a:p>
      </dgm:t>
    </dgm:pt>
    <dgm:pt modelId="{0885C1B8-0587-4DF6-AA30-DDCEB3746837}">
      <dgm:prSet/>
      <dgm:spPr/>
      <dgm:t>
        <a:bodyPr/>
        <a:lstStyle/>
        <a:p>
          <a:r>
            <a:rPr lang="en-GB" u="sng" baseline="0" dirty="0">
              <a:latin typeface="Tw Cen MT" panose="020B0602020104020603"/>
            </a:rPr>
            <a:t>Face</a:t>
          </a:r>
          <a:r>
            <a:rPr lang="en-GB" baseline="0" dirty="0"/>
            <a:t>,:- redness in the cold-sensitive areas (tip of the nose and on the middle part of the cheeks, below the malar area).</a:t>
          </a:r>
          <a:endParaRPr lang="en-US" dirty="0"/>
        </a:p>
      </dgm:t>
    </dgm:pt>
    <dgm:pt modelId="{C182638F-DC35-4FEE-A0C4-EEAEAE756C92}" type="parTrans" cxnId="{B997E70D-E3D0-45C4-927F-DF329F2CE9ED}">
      <dgm:prSet/>
      <dgm:spPr/>
      <dgm:t>
        <a:bodyPr/>
        <a:lstStyle/>
        <a:p>
          <a:endParaRPr lang="en-US"/>
        </a:p>
      </dgm:t>
    </dgm:pt>
    <dgm:pt modelId="{3C831E36-38C1-43CC-AE55-04A2D70A8D46}" type="sibTrans" cxnId="{B997E70D-E3D0-45C4-927F-DF329F2CE9ED}">
      <dgm:prSet/>
      <dgm:spPr/>
      <dgm:t>
        <a:bodyPr/>
        <a:lstStyle/>
        <a:p>
          <a:endParaRPr lang="en-US"/>
        </a:p>
      </dgm:t>
    </dgm:pt>
    <dgm:pt modelId="{B6977875-6942-4369-AB57-05034D541C7A}">
      <dgm:prSet/>
      <dgm:spPr/>
      <dgm:t>
        <a:bodyPr/>
        <a:lstStyle/>
        <a:p>
          <a:r>
            <a:rPr lang="en-GB" baseline="0" dirty="0"/>
            <a:t>STING1 mutations also account for isolated lung fibrosis and isolated familial chilblain lupus.</a:t>
          </a:r>
          <a:endParaRPr lang="en-US" dirty="0"/>
        </a:p>
      </dgm:t>
    </dgm:pt>
    <dgm:pt modelId="{0E0D175D-FAEE-435E-9153-56FBDB349A2E}" type="parTrans" cxnId="{C7BBD434-E552-4F3C-B8A6-E27134FA2746}">
      <dgm:prSet/>
      <dgm:spPr/>
      <dgm:t>
        <a:bodyPr/>
        <a:lstStyle/>
        <a:p>
          <a:endParaRPr lang="en-US"/>
        </a:p>
      </dgm:t>
    </dgm:pt>
    <dgm:pt modelId="{383CADEB-DD6E-4A12-945F-AE99782B8786}" type="sibTrans" cxnId="{C7BBD434-E552-4F3C-B8A6-E27134FA2746}">
      <dgm:prSet/>
      <dgm:spPr/>
      <dgm:t>
        <a:bodyPr/>
        <a:lstStyle/>
        <a:p>
          <a:endParaRPr lang="en-US"/>
        </a:p>
      </dgm:t>
    </dgm:pt>
    <dgm:pt modelId="{B527FB24-EBB4-4111-BEBF-033A470CEBCA}" type="pres">
      <dgm:prSet presAssocID="{04956D10-2749-4D35-A4AF-3B9D02A2B54F}" presName="linear" presStyleCnt="0">
        <dgm:presLayoutVars>
          <dgm:animLvl val="lvl"/>
          <dgm:resizeHandles val="exact"/>
        </dgm:presLayoutVars>
      </dgm:prSet>
      <dgm:spPr/>
    </dgm:pt>
    <dgm:pt modelId="{517059B0-5846-4F6C-9823-F7535944772B}" type="pres">
      <dgm:prSet presAssocID="{E3D3979F-F2C3-430E-8611-25E610736B0F}" presName="parentText" presStyleLbl="node1" presStyleIdx="0" presStyleCnt="4">
        <dgm:presLayoutVars>
          <dgm:chMax val="0"/>
          <dgm:bulletEnabled val="1"/>
        </dgm:presLayoutVars>
      </dgm:prSet>
      <dgm:spPr/>
    </dgm:pt>
    <dgm:pt modelId="{9B2989A4-6251-481A-A7B0-89A4CDF4B682}" type="pres">
      <dgm:prSet presAssocID="{96D83A0E-07B1-41BB-A5F6-2EAD94DB885C}" presName="spacer" presStyleCnt="0"/>
      <dgm:spPr/>
    </dgm:pt>
    <dgm:pt modelId="{9B982E35-E82D-4214-8009-8F95DFAE82B2}" type="pres">
      <dgm:prSet presAssocID="{4B8AB656-3D2E-493A-8E86-1EE8EA716D57}" presName="parentText" presStyleLbl="node1" presStyleIdx="1" presStyleCnt="4">
        <dgm:presLayoutVars>
          <dgm:chMax val="0"/>
          <dgm:bulletEnabled val="1"/>
        </dgm:presLayoutVars>
      </dgm:prSet>
      <dgm:spPr/>
    </dgm:pt>
    <dgm:pt modelId="{B41438E9-C71F-4896-8D53-1DA7DBCBA9DA}" type="pres">
      <dgm:prSet presAssocID="{EEBA75DE-347D-48F9-936D-0AF8CAD0A6CA}" presName="spacer" presStyleCnt="0"/>
      <dgm:spPr/>
    </dgm:pt>
    <dgm:pt modelId="{F93AEAAD-C198-4A64-B590-D5525AE777D1}" type="pres">
      <dgm:prSet presAssocID="{0885C1B8-0587-4DF6-AA30-DDCEB3746837}" presName="parentText" presStyleLbl="node1" presStyleIdx="2" presStyleCnt="4">
        <dgm:presLayoutVars>
          <dgm:chMax val="0"/>
          <dgm:bulletEnabled val="1"/>
        </dgm:presLayoutVars>
      </dgm:prSet>
      <dgm:spPr/>
    </dgm:pt>
    <dgm:pt modelId="{7FADF106-42E4-4AFA-A21C-F9025AE5E61F}" type="pres">
      <dgm:prSet presAssocID="{3C831E36-38C1-43CC-AE55-04A2D70A8D46}" presName="spacer" presStyleCnt="0"/>
      <dgm:spPr/>
    </dgm:pt>
    <dgm:pt modelId="{B71DF5D9-AA91-4192-9ABF-FD3D75BF9DBF}" type="pres">
      <dgm:prSet presAssocID="{B6977875-6942-4369-AB57-05034D541C7A}" presName="parentText" presStyleLbl="node1" presStyleIdx="3" presStyleCnt="4">
        <dgm:presLayoutVars>
          <dgm:chMax val="0"/>
          <dgm:bulletEnabled val="1"/>
        </dgm:presLayoutVars>
      </dgm:prSet>
      <dgm:spPr/>
    </dgm:pt>
  </dgm:ptLst>
  <dgm:cxnLst>
    <dgm:cxn modelId="{0DE27709-F193-458F-8853-A6998BC5DB30}" type="presOf" srcId="{4B8AB656-3D2E-493A-8E86-1EE8EA716D57}" destId="{9B982E35-E82D-4214-8009-8F95DFAE82B2}" srcOrd="0" destOrd="0" presId="urn:microsoft.com/office/officeart/2005/8/layout/vList2"/>
    <dgm:cxn modelId="{B997E70D-E3D0-45C4-927F-DF329F2CE9ED}" srcId="{04956D10-2749-4D35-A4AF-3B9D02A2B54F}" destId="{0885C1B8-0587-4DF6-AA30-DDCEB3746837}" srcOrd="2" destOrd="0" parTransId="{C182638F-DC35-4FEE-A0C4-EEAEAE756C92}" sibTransId="{3C831E36-38C1-43CC-AE55-04A2D70A8D46}"/>
    <dgm:cxn modelId="{B1267925-06F1-48E1-A80D-75CF1B6F38ED}" srcId="{04956D10-2749-4D35-A4AF-3B9D02A2B54F}" destId="{E3D3979F-F2C3-430E-8611-25E610736B0F}" srcOrd="0" destOrd="0" parTransId="{6AB9472B-BC53-4A15-93F9-E8B63F19F36E}" sibTransId="{96D83A0E-07B1-41BB-A5F6-2EAD94DB885C}"/>
    <dgm:cxn modelId="{6CC19E26-B41A-4854-9015-702789BBBEE0}" type="presOf" srcId="{04956D10-2749-4D35-A4AF-3B9D02A2B54F}" destId="{B527FB24-EBB4-4111-BEBF-033A470CEBCA}" srcOrd="0" destOrd="0" presId="urn:microsoft.com/office/officeart/2005/8/layout/vList2"/>
    <dgm:cxn modelId="{C7BBD434-E552-4F3C-B8A6-E27134FA2746}" srcId="{04956D10-2749-4D35-A4AF-3B9D02A2B54F}" destId="{B6977875-6942-4369-AB57-05034D541C7A}" srcOrd="3" destOrd="0" parTransId="{0E0D175D-FAEE-435E-9153-56FBDB349A2E}" sibTransId="{383CADEB-DD6E-4A12-945F-AE99782B8786}"/>
    <dgm:cxn modelId="{8E3604AD-B738-405D-959C-B77200362BD0}" srcId="{04956D10-2749-4D35-A4AF-3B9D02A2B54F}" destId="{4B8AB656-3D2E-493A-8E86-1EE8EA716D57}" srcOrd="1" destOrd="0" parTransId="{8E39E84E-DF1B-4DE5-A08A-2587FEAA2FF7}" sibTransId="{EEBA75DE-347D-48F9-936D-0AF8CAD0A6CA}"/>
    <dgm:cxn modelId="{7AA070B0-1DCD-4440-A9A7-FCF34A8EFEE7}" type="presOf" srcId="{0885C1B8-0587-4DF6-AA30-DDCEB3746837}" destId="{F93AEAAD-C198-4A64-B590-D5525AE777D1}" srcOrd="0" destOrd="0" presId="urn:microsoft.com/office/officeart/2005/8/layout/vList2"/>
    <dgm:cxn modelId="{BE6F56CB-604D-46C1-9644-F9525718949E}" type="presOf" srcId="{B6977875-6942-4369-AB57-05034D541C7A}" destId="{B71DF5D9-AA91-4192-9ABF-FD3D75BF9DBF}" srcOrd="0" destOrd="0" presId="urn:microsoft.com/office/officeart/2005/8/layout/vList2"/>
    <dgm:cxn modelId="{E5D027FB-4AB7-485D-B04E-29B5C5FC6032}" type="presOf" srcId="{E3D3979F-F2C3-430E-8611-25E610736B0F}" destId="{517059B0-5846-4F6C-9823-F7535944772B}" srcOrd="0" destOrd="0" presId="urn:microsoft.com/office/officeart/2005/8/layout/vList2"/>
    <dgm:cxn modelId="{7870C514-8926-4A1C-BEDB-0E5C49BD9755}" type="presParOf" srcId="{B527FB24-EBB4-4111-BEBF-033A470CEBCA}" destId="{517059B0-5846-4F6C-9823-F7535944772B}" srcOrd="0" destOrd="0" presId="urn:microsoft.com/office/officeart/2005/8/layout/vList2"/>
    <dgm:cxn modelId="{25DC9478-BC1F-4416-8486-E499D8F98D53}" type="presParOf" srcId="{B527FB24-EBB4-4111-BEBF-033A470CEBCA}" destId="{9B2989A4-6251-481A-A7B0-89A4CDF4B682}" srcOrd="1" destOrd="0" presId="urn:microsoft.com/office/officeart/2005/8/layout/vList2"/>
    <dgm:cxn modelId="{FF2880FC-9DC1-4F48-9AD6-A2DD87040229}" type="presParOf" srcId="{B527FB24-EBB4-4111-BEBF-033A470CEBCA}" destId="{9B982E35-E82D-4214-8009-8F95DFAE82B2}" srcOrd="2" destOrd="0" presId="urn:microsoft.com/office/officeart/2005/8/layout/vList2"/>
    <dgm:cxn modelId="{DC5C247E-6B28-47BB-AFA9-99674CC351C8}" type="presParOf" srcId="{B527FB24-EBB4-4111-BEBF-033A470CEBCA}" destId="{B41438E9-C71F-4896-8D53-1DA7DBCBA9DA}" srcOrd="3" destOrd="0" presId="urn:microsoft.com/office/officeart/2005/8/layout/vList2"/>
    <dgm:cxn modelId="{58434DB3-F7FC-4DD6-9F7B-EF132D92DA5D}" type="presParOf" srcId="{B527FB24-EBB4-4111-BEBF-033A470CEBCA}" destId="{F93AEAAD-C198-4A64-B590-D5525AE777D1}" srcOrd="4" destOrd="0" presId="urn:microsoft.com/office/officeart/2005/8/layout/vList2"/>
    <dgm:cxn modelId="{D51FA72A-087B-48C2-9AEF-E6ABFD1E5E93}" type="presParOf" srcId="{B527FB24-EBB4-4111-BEBF-033A470CEBCA}" destId="{7FADF106-42E4-4AFA-A21C-F9025AE5E61F}" srcOrd="5" destOrd="0" presId="urn:microsoft.com/office/officeart/2005/8/layout/vList2"/>
    <dgm:cxn modelId="{3A49783D-2FD2-4EDB-BAA2-755480CEBBBE}" type="presParOf" srcId="{B527FB24-EBB4-4111-BEBF-033A470CEBCA}" destId="{B71DF5D9-AA91-4192-9ABF-FD3D75BF9DB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A4539A3C-2D7C-4669-8C75-4C3D93CD397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F173D6C-9B7B-4DB6-AD3E-774648090F30}">
      <dgm:prSet/>
      <dgm:spPr/>
      <dgm:t>
        <a:bodyPr/>
        <a:lstStyle/>
        <a:p>
          <a:r>
            <a:rPr lang="en-GB" u="sng"/>
            <a:t>Histopathology:-</a:t>
          </a:r>
          <a:endParaRPr lang="en-US"/>
        </a:p>
      </dgm:t>
    </dgm:pt>
    <dgm:pt modelId="{81B07B92-5593-45CD-9242-68CDCA4C9385}" type="parTrans" cxnId="{86D5C468-88C8-40A0-B4B4-60CC354C11E5}">
      <dgm:prSet/>
      <dgm:spPr/>
      <dgm:t>
        <a:bodyPr/>
        <a:lstStyle/>
        <a:p>
          <a:endParaRPr lang="en-US"/>
        </a:p>
      </dgm:t>
    </dgm:pt>
    <dgm:pt modelId="{0550C2EA-E784-4BA8-BD15-1B0EAECAC92B}" type="sibTrans" cxnId="{86D5C468-88C8-40A0-B4B4-60CC354C11E5}">
      <dgm:prSet/>
      <dgm:spPr/>
      <dgm:t>
        <a:bodyPr/>
        <a:lstStyle/>
        <a:p>
          <a:endParaRPr lang="en-US"/>
        </a:p>
      </dgm:t>
    </dgm:pt>
    <dgm:pt modelId="{A9A468F4-C5D9-413A-AE9C-8912BF29635C}">
      <dgm:prSet/>
      <dgm:spPr/>
      <dgm:t>
        <a:bodyPr/>
        <a:lstStyle/>
        <a:p>
          <a:r>
            <a:rPr lang="en-GB"/>
            <a:t>prominent dermal inflammatory infiltrate with leukocytoclastic vasculitis and microthrombotic angiopathy of small dermal vessels.</a:t>
          </a:r>
          <a:endParaRPr lang="en-US"/>
        </a:p>
      </dgm:t>
    </dgm:pt>
    <dgm:pt modelId="{1AAADBFC-8F74-43B7-8CD9-24903B124670}" type="parTrans" cxnId="{955E39E9-B3DD-4861-B7AF-5F753152D497}">
      <dgm:prSet/>
      <dgm:spPr/>
      <dgm:t>
        <a:bodyPr/>
        <a:lstStyle/>
        <a:p>
          <a:endParaRPr lang="en-US"/>
        </a:p>
      </dgm:t>
    </dgm:pt>
    <dgm:pt modelId="{69C49C3B-A6B7-4547-B402-8191147C94D4}" type="sibTrans" cxnId="{955E39E9-B3DD-4861-B7AF-5F753152D497}">
      <dgm:prSet/>
      <dgm:spPr/>
      <dgm:t>
        <a:bodyPr/>
        <a:lstStyle/>
        <a:p>
          <a:endParaRPr lang="en-US"/>
        </a:p>
      </dgm:t>
    </dgm:pt>
    <dgm:pt modelId="{9BE3B60C-8308-4974-8ED3-9B4527C5D706}">
      <dgm:prSet/>
      <dgm:spPr/>
      <dgm:t>
        <a:bodyPr/>
        <a:lstStyle/>
        <a:p>
          <a:r>
            <a:rPr lang="en-GB" u="sng"/>
            <a:t>Investigations</a:t>
          </a:r>
          <a:endParaRPr lang="en-US"/>
        </a:p>
      </dgm:t>
    </dgm:pt>
    <dgm:pt modelId="{47EADE5E-1BE9-4962-AC4D-3D7D7CC5DB56}" type="parTrans" cxnId="{57035C5B-2404-4DEE-A87B-0F56252CE960}">
      <dgm:prSet/>
      <dgm:spPr/>
      <dgm:t>
        <a:bodyPr/>
        <a:lstStyle/>
        <a:p>
          <a:endParaRPr lang="en-US"/>
        </a:p>
      </dgm:t>
    </dgm:pt>
    <dgm:pt modelId="{B5A722BC-3612-4789-A738-4305D1F8C7D3}" type="sibTrans" cxnId="{57035C5B-2404-4DEE-A87B-0F56252CE960}">
      <dgm:prSet/>
      <dgm:spPr/>
      <dgm:t>
        <a:bodyPr/>
        <a:lstStyle/>
        <a:p>
          <a:endParaRPr lang="en-US"/>
        </a:p>
      </dgm:t>
    </dgm:pt>
    <dgm:pt modelId="{8D9B8F00-1D0A-4278-8D21-6421B714F997}">
      <dgm:prSet/>
      <dgm:spPr/>
      <dgm:t>
        <a:bodyPr/>
        <a:lstStyle/>
        <a:p>
          <a:r>
            <a:rPr lang="en-GB"/>
            <a:t>Diagnosis on clinical, biological and imaging findings and genotyping.</a:t>
          </a:r>
          <a:endParaRPr lang="en-US"/>
        </a:p>
      </dgm:t>
    </dgm:pt>
    <dgm:pt modelId="{109D614C-059A-4ADA-B33F-C731299EFFDF}" type="parTrans" cxnId="{5AD304AC-A2DA-4BEB-84A0-54B9410A8751}">
      <dgm:prSet/>
      <dgm:spPr/>
      <dgm:t>
        <a:bodyPr/>
        <a:lstStyle/>
        <a:p>
          <a:endParaRPr lang="en-US"/>
        </a:p>
      </dgm:t>
    </dgm:pt>
    <dgm:pt modelId="{9932BC30-149A-4E4E-AB20-484AFABE217C}" type="sibTrans" cxnId="{5AD304AC-A2DA-4BEB-84A0-54B9410A8751}">
      <dgm:prSet/>
      <dgm:spPr/>
      <dgm:t>
        <a:bodyPr/>
        <a:lstStyle/>
        <a:p>
          <a:endParaRPr lang="en-US"/>
        </a:p>
      </dgm:t>
    </dgm:pt>
    <dgm:pt modelId="{9BB55587-1B64-453B-B6E2-88B168EE86F8}">
      <dgm:prSet/>
      <dgm:spPr/>
      <dgm:t>
        <a:bodyPr/>
        <a:lstStyle/>
        <a:p>
          <a:r>
            <a:rPr lang="en-GB" u="sng"/>
            <a:t>Management</a:t>
          </a:r>
          <a:endParaRPr lang="en-US"/>
        </a:p>
      </dgm:t>
    </dgm:pt>
    <dgm:pt modelId="{780CA787-F019-4035-BCF7-B0B5BD3EEE19}" type="parTrans" cxnId="{80591659-16A2-4D30-91CC-3B6C84E5F3E1}">
      <dgm:prSet/>
      <dgm:spPr/>
      <dgm:t>
        <a:bodyPr/>
        <a:lstStyle/>
        <a:p>
          <a:endParaRPr lang="en-US"/>
        </a:p>
      </dgm:t>
    </dgm:pt>
    <dgm:pt modelId="{226395BF-A6D0-4887-B85D-6F4CEDCB1D05}" type="sibTrans" cxnId="{80591659-16A2-4D30-91CC-3B6C84E5F3E1}">
      <dgm:prSet/>
      <dgm:spPr/>
      <dgm:t>
        <a:bodyPr/>
        <a:lstStyle/>
        <a:p>
          <a:endParaRPr lang="en-US"/>
        </a:p>
      </dgm:t>
    </dgm:pt>
    <dgm:pt modelId="{AA53086B-8C35-4231-9F84-5BE49658C6DE}">
      <dgm:prSet/>
      <dgm:spPr/>
      <dgm:t>
        <a:bodyPr/>
        <a:lstStyle/>
        <a:p>
          <a:r>
            <a:rPr lang="en-GB"/>
            <a:t>JAKinhibitors</a:t>
          </a:r>
          <a:endParaRPr lang="en-US"/>
        </a:p>
      </dgm:t>
    </dgm:pt>
    <dgm:pt modelId="{CB0140C9-2548-49FF-A7A2-EF6CF2EB99CF}" type="parTrans" cxnId="{D2ECF660-FA83-4BF6-AA2D-42168E89ED9E}">
      <dgm:prSet/>
      <dgm:spPr/>
      <dgm:t>
        <a:bodyPr/>
        <a:lstStyle/>
        <a:p>
          <a:endParaRPr lang="en-US"/>
        </a:p>
      </dgm:t>
    </dgm:pt>
    <dgm:pt modelId="{D3D13E3D-BCA1-4713-836F-27BD0A679FBA}" type="sibTrans" cxnId="{D2ECF660-FA83-4BF6-AA2D-42168E89ED9E}">
      <dgm:prSet/>
      <dgm:spPr/>
      <dgm:t>
        <a:bodyPr/>
        <a:lstStyle/>
        <a:p>
          <a:endParaRPr lang="en-US"/>
        </a:p>
      </dgm:t>
    </dgm:pt>
    <dgm:pt modelId="{83B17A50-67F3-4D9A-8FC8-4D8BE84113D4}" type="pres">
      <dgm:prSet presAssocID="{A4539A3C-2D7C-4669-8C75-4C3D93CD3973}" presName="linear" presStyleCnt="0">
        <dgm:presLayoutVars>
          <dgm:animLvl val="lvl"/>
          <dgm:resizeHandles val="exact"/>
        </dgm:presLayoutVars>
      </dgm:prSet>
      <dgm:spPr/>
    </dgm:pt>
    <dgm:pt modelId="{4C6852CE-7C6D-40CB-A0D0-F6B290032C2A}" type="pres">
      <dgm:prSet presAssocID="{EF173D6C-9B7B-4DB6-AD3E-774648090F30}" presName="parentText" presStyleLbl="node1" presStyleIdx="0" presStyleCnt="6">
        <dgm:presLayoutVars>
          <dgm:chMax val="0"/>
          <dgm:bulletEnabled val="1"/>
        </dgm:presLayoutVars>
      </dgm:prSet>
      <dgm:spPr/>
    </dgm:pt>
    <dgm:pt modelId="{E319DCD8-7502-4CB3-87C0-58108DB7C6B1}" type="pres">
      <dgm:prSet presAssocID="{0550C2EA-E784-4BA8-BD15-1B0EAECAC92B}" presName="spacer" presStyleCnt="0"/>
      <dgm:spPr/>
    </dgm:pt>
    <dgm:pt modelId="{FB5884C3-71AA-4070-A366-113EC9B10A9B}" type="pres">
      <dgm:prSet presAssocID="{A9A468F4-C5D9-413A-AE9C-8912BF29635C}" presName="parentText" presStyleLbl="node1" presStyleIdx="1" presStyleCnt="6">
        <dgm:presLayoutVars>
          <dgm:chMax val="0"/>
          <dgm:bulletEnabled val="1"/>
        </dgm:presLayoutVars>
      </dgm:prSet>
      <dgm:spPr/>
    </dgm:pt>
    <dgm:pt modelId="{FF0167C7-E2A4-46E0-8757-9F9114DDE73D}" type="pres">
      <dgm:prSet presAssocID="{69C49C3B-A6B7-4547-B402-8191147C94D4}" presName="spacer" presStyleCnt="0"/>
      <dgm:spPr/>
    </dgm:pt>
    <dgm:pt modelId="{1B6F0ECF-8B0E-469A-AB87-E3F237C5C9C8}" type="pres">
      <dgm:prSet presAssocID="{9BE3B60C-8308-4974-8ED3-9B4527C5D706}" presName="parentText" presStyleLbl="node1" presStyleIdx="2" presStyleCnt="6">
        <dgm:presLayoutVars>
          <dgm:chMax val="0"/>
          <dgm:bulletEnabled val="1"/>
        </dgm:presLayoutVars>
      </dgm:prSet>
      <dgm:spPr/>
    </dgm:pt>
    <dgm:pt modelId="{A99483EA-2638-4034-BDA8-9548194C65FC}" type="pres">
      <dgm:prSet presAssocID="{B5A722BC-3612-4789-A738-4305D1F8C7D3}" presName="spacer" presStyleCnt="0"/>
      <dgm:spPr/>
    </dgm:pt>
    <dgm:pt modelId="{9046DE86-4F33-4217-8E88-9E018C44086F}" type="pres">
      <dgm:prSet presAssocID="{8D9B8F00-1D0A-4278-8D21-6421B714F997}" presName="parentText" presStyleLbl="node1" presStyleIdx="3" presStyleCnt="6">
        <dgm:presLayoutVars>
          <dgm:chMax val="0"/>
          <dgm:bulletEnabled val="1"/>
        </dgm:presLayoutVars>
      </dgm:prSet>
      <dgm:spPr/>
    </dgm:pt>
    <dgm:pt modelId="{83A16DBD-1C22-435C-B0B7-5504BE3036AE}" type="pres">
      <dgm:prSet presAssocID="{9932BC30-149A-4E4E-AB20-484AFABE217C}" presName="spacer" presStyleCnt="0"/>
      <dgm:spPr/>
    </dgm:pt>
    <dgm:pt modelId="{6D39C944-6D5E-4857-AC25-19B80A37C64A}" type="pres">
      <dgm:prSet presAssocID="{9BB55587-1B64-453B-B6E2-88B168EE86F8}" presName="parentText" presStyleLbl="node1" presStyleIdx="4" presStyleCnt="6">
        <dgm:presLayoutVars>
          <dgm:chMax val="0"/>
          <dgm:bulletEnabled val="1"/>
        </dgm:presLayoutVars>
      </dgm:prSet>
      <dgm:spPr/>
    </dgm:pt>
    <dgm:pt modelId="{734E7B75-A9AE-4AEE-B707-286F55B80DCA}" type="pres">
      <dgm:prSet presAssocID="{226395BF-A6D0-4887-B85D-6F4CEDCB1D05}" presName="spacer" presStyleCnt="0"/>
      <dgm:spPr/>
    </dgm:pt>
    <dgm:pt modelId="{C5011098-09D2-440F-A917-510CA360E0E4}" type="pres">
      <dgm:prSet presAssocID="{AA53086B-8C35-4231-9F84-5BE49658C6DE}" presName="parentText" presStyleLbl="node1" presStyleIdx="5" presStyleCnt="6">
        <dgm:presLayoutVars>
          <dgm:chMax val="0"/>
          <dgm:bulletEnabled val="1"/>
        </dgm:presLayoutVars>
      </dgm:prSet>
      <dgm:spPr/>
    </dgm:pt>
  </dgm:ptLst>
  <dgm:cxnLst>
    <dgm:cxn modelId="{19AABF02-69FF-47E2-8347-16F6F8D96C8D}" type="presOf" srcId="{8D9B8F00-1D0A-4278-8D21-6421B714F997}" destId="{9046DE86-4F33-4217-8E88-9E018C44086F}" srcOrd="0" destOrd="0" presId="urn:microsoft.com/office/officeart/2005/8/layout/vList2"/>
    <dgm:cxn modelId="{FAED6213-5458-4C16-83A3-AAE98E0E25C1}" type="presOf" srcId="{AA53086B-8C35-4231-9F84-5BE49658C6DE}" destId="{C5011098-09D2-440F-A917-510CA360E0E4}" srcOrd="0" destOrd="0" presId="urn:microsoft.com/office/officeart/2005/8/layout/vList2"/>
    <dgm:cxn modelId="{3E7EAF28-EFD0-4635-A0C6-5DD173D2E5EB}" type="presOf" srcId="{A4539A3C-2D7C-4669-8C75-4C3D93CD3973}" destId="{83B17A50-67F3-4D9A-8FC8-4D8BE84113D4}" srcOrd="0" destOrd="0" presId="urn:microsoft.com/office/officeart/2005/8/layout/vList2"/>
    <dgm:cxn modelId="{57035C5B-2404-4DEE-A87B-0F56252CE960}" srcId="{A4539A3C-2D7C-4669-8C75-4C3D93CD3973}" destId="{9BE3B60C-8308-4974-8ED3-9B4527C5D706}" srcOrd="2" destOrd="0" parTransId="{47EADE5E-1BE9-4962-AC4D-3D7D7CC5DB56}" sibTransId="{B5A722BC-3612-4789-A738-4305D1F8C7D3}"/>
    <dgm:cxn modelId="{D2ECF660-FA83-4BF6-AA2D-42168E89ED9E}" srcId="{A4539A3C-2D7C-4669-8C75-4C3D93CD3973}" destId="{AA53086B-8C35-4231-9F84-5BE49658C6DE}" srcOrd="5" destOrd="0" parTransId="{CB0140C9-2548-49FF-A7A2-EF6CF2EB99CF}" sibTransId="{D3D13E3D-BCA1-4713-836F-27BD0A679FBA}"/>
    <dgm:cxn modelId="{86D5C468-88C8-40A0-B4B4-60CC354C11E5}" srcId="{A4539A3C-2D7C-4669-8C75-4C3D93CD3973}" destId="{EF173D6C-9B7B-4DB6-AD3E-774648090F30}" srcOrd="0" destOrd="0" parTransId="{81B07B92-5593-45CD-9242-68CDCA4C9385}" sibTransId="{0550C2EA-E784-4BA8-BD15-1B0EAECAC92B}"/>
    <dgm:cxn modelId="{15F2F16B-3C7A-4DBC-AE62-86C3AC8DA58F}" type="presOf" srcId="{9BB55587-1B64-453B-B6E2-88B168EE86F8}" destId="{6D39C944-6D5E-4857-AC25-19B80A37C64A}" srcOrd="0" destOrd="0" presId="urn:microsoft.com/office/officeart/2005/8/layout/vList2"/>
    <dgm:cxn modelId="{80591659-16A2-4D30-91CC-3B6C84E5F3E1}" srcId="{A4539A3C-2D7C-4669-8C75-4C3D93CD3973}" destId="{9BB55587-1B64-453B-B6E2-88B168EE86F8}" srcOrd="4" destOrd="0" parTransId="{780CA787-F019-4035-BCF7-B0B5BD3EEE19}" sibTransId="{226395BF-A6D0-4887-B85D-6F4CEDCB1D05}"/>
    <dgm:cxn modelId="{7BFFDB59-FB00-4F04-8F10-3D31B0BD60F5}" type="presOf" srcId="{9BE3B60C-8308-4974-8ED3-9B4527C5D706}" destId="{1B6F0ECF-8B0E-469A-AB87-E3F237C5C9C8}" srcOrd="0" destOrd="0" presId="urn:microsoft.com/office/officeart/2005/8/layout/vList2"/>
    <dgm:cxn modelId="{B09070A6-20A0-4CF7-937C-15BC6CEB59B3}" type="presOf" srcId="{A9A468F4-C5D9-413A-AE9C-8912BF29635C}" destId="{FB5884C3-71AA-4070-A366-113EC9B10A9B}" srcOrd="0" destOrd="0" presId="urn:microsoft.com/office/officeart/2005/8/layout/vList2"/>
    <dgm:cxn modelId="{5AD304AC-A2DA-4BEB-84A0-54B9410A8751}" srcId="{A4539A3C-2D7C-4669-8C75-4C3D93CD3973}" destId="{8D9B8F00-1D0A-4278-8D21-6421B714F997}" srcOrd="3" destOrd="0" parTransId="{109D614C-059A-4ADA-B33F-C731299EFFDF}" sibTransId="{9932BC30-149A-4E4E-AB20-484AFABE217C}"/>
    <dgm:cxn modelId="{6D4DB6D3-CE12-42C6-B24D-8AE78FD3D06E}" type="presOf" srcId="{EF173D6C-9B7B-4DB6-AD3E-774648090F30}" destId="{4C6852CE-7C6D-40CB-A0D0-F6B290032C2A}" srcOrd="0" destOrd="0" presId="urn:microsoft.com/office/officeart/2005/8/layout/vList2"/>
    <dgm:cxn modelId="{955E39E9-B3DD-4861-B7AF-5F753152D497}" srcId="{A4539A3C-2D7C-4669-8C75-4C3D93CD3973}" destId="{A9A468F4-C5D9-413A-AE9C-8912BF29635C}" srcOrd="1" destOrd="0" parTransId="{1AAADBFC-8F74-43B7-8CD9-24903B124670}" sibTransId="{69C49C3B-A6B7-4547-B402-8191147C94D4}"/>
    <dgm:cxn modelId="{F036C076-758A-43F9-AC2D-F6B44DFFAC22}" type="presParOf" srcId="{83B17A50-67F3-4D9A-8FC8-4D8BE84113D4}" destId="{4C6852CE-7C6D-40CB-A0D0-F6B290032C2A}" srcOrd="0" destOrd="0" presId="urn:microsoft.com/office/officeart/2005/8/layout/vList2"/>
    <dgm:cxn modelId="{80055406-1CAB-4698-8EC8-99984D7256ED}" type="presParOf" srcId="{83B17A50-67F3-4D9A-8FC8-4D8BE84113D4}" destId="{E319DCD8-7502-4CB3-87C0-58108DB7C6B1}" srcOrd="1" destOrd="0" presId="urn:microsoft.com/office/officeart/2005/8/layout/vList2"/>
    <dgm:cxn modelId="{E51F1822-85DA-469B-ABF9-AED9B436DDA0}" type="presParOf" srcId="{83B17A50-67F3-4D9A-8FC8-4D8BE84113D4}" destId="{FB5884C3-71AA-4070-A366-113EC9B10A9B}" srcOrd="2" destOrd="0" presId="urn:microsoft.com/office/officeart/2005/8/layout/vList2"/>
    <dgm:cxn modelId="{9F432730-B56D-4F95-B8F6-39BD328F172D}" type="presParOf" srcId="{83B17A50-67F3-4D9A-8FC8-4D8BE84113D4}" destId="{FF0167C7-E2A4-46E0-8757-9F9114DDE73D}" srcOrd="3" destOrd="0" presId="urn:microsoft.com/office/officeart/2005/8/layout/vList2"/>
    <dgm:cxn modelId="{80EF2829-77AC-42CD-94B7-57A6479FEE77}" type="presParOf" srcId="{83B17A50-67F3-4D9A-8FC8-4D8BE84113D4}" destId="{1B6F0ECF-8B0E-469A-AB87-E3F237C5C9C8}" srcOrd="4" destOrd="0" presId="urn:microsoft.com/office/officeart/2005/8/layout/vList2"/>
    <dgm:cxn modelId="{3E7A3969-4C7A-4320-9725-06163A6BEBCC}" type="presParOf" srcId="{83B17A50-67F3-4D9A-8FC8-4D8BE84113D4}" destId="{A99483EA-2638-4034-BDA8-9548194C65FC}" srcOrd="5" destOrd="0" presId="urn:microsoft.com/office/officeart/2005/8/layout/vList2"/>
    <dgm:cxn modelId="{DAA3C6C2-AF5E-478E-A920-E74FEA5AA1D8}" type="presParOf" srcId="{83B17A50-67F3-4D9A-8FC8-4D8BE84113D4}" destId="{9046DE86-4F33-4217-8E88-9E018C44086F}" srcOrd="6" destOrd="0" presId="urn:microsoft.com/office/officeart/2005/8/layout/vList2"/>
    <dgm:cxn modelId="{55EA23C8-8066-4033-997C-AA4D76A05D0D}" type="presParOf" srcId="{83B17A50-67F3-4D9A-8FC8-4D8BE84113D4}" destId="{83A16DBD-1C22-435C-B0B7-5504BE3036AE}" srcOrd="7" destOrd="0" presId="urn:microsoft.com/office/officeart/2005/8/layout/vList2"/>
    <dgm:cxn modelId="{E2FD48D3-9638-4731-8F12-6C5E8FE9A1CA}" type="presParOf" srcId="{83B17A50-67F3-4D9A-8FC8-4D8BE84113D4}" destId="{6D39C944-6D5E-4857-AC25-19B80A37C64A}" srcOrd="8" destOrd="0" presId="urn:microsoft.com/office/officeart/2005/8/layout/vList2"/>
    <dgm:cxn modelId="{2AECC97A-4837-4AF8-AA3C-F5F29E480940}" type="presParOf" srcId="{83B17A50-67F3-4D9A-8FC8-4D8BE84113D4}" destId="{734E7B75-A9AE-4AEE-B707-286F55B80DCA}" srcOrd="9" destOrd="0" presId="urn:microsoft.com/office/officeart/2005/8/layout/vList2"/>
    <dgm:cxn modelId="{9CB3E22D-9934-4145-BDC9-9D07E3EE974F}" type="presParOf" srcId="{83B17A50-67F3-4D9A-8FC8-4D8BE84113D4}" destId="{C5011098-09D2-440F-A917-510CA360E0E4}"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994980E6-A1DB-4C90-9110-87084CCF6E7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F5B5570-AB1E-49B0-9721-5C47F6BE8A1D}">
      <dgm:prSet/>
      <dgm:spPr/>
      <dgm:t>
        <a:bodyPr/>
        <a:lstStyle/>
        <a:p>
          <a:r>
            <a:rPr lang="en-GB" baseline="0" dirty="0"/>
            <a:t>Autosomal recessive syndrome.</a:t>
          </a:r>
          <a:endParaRPr lang="en-US" dirty="0"/>
        </a:p>
      </dgm:t>
    </dgm:pt>
    <dgm:pt modelId="{4F452DDA-A4F4-4607-95C6-E112E4832EE4}" type="parTrans" cxnId="{7E793181-E143-4526-8A94-B8D783D4F17A}">
      <dgm:prSet/>
      <dgm:spPr/>
      <dgm:t>
        <a:bodyPr/>
        <a:lstStyle/>
        <a:p>
          <a:endParaRPr lang="en-US"/>
        </a:p>
      </dgm:t>
    </dgm:pt>
    <dgm:pt modelId="{DAA39397-62C0-4D5B-8670-79808FBAFD56}" type="sibTrans" cxnId="{7E793181-E143-4526-8A94-B8D783D4F17A}">
      <dgm:prSet/>
      <dgm:spPr/>
      <dgm:t>
        <a:bodyPr/>
        <a:lstStyle/>
        <a:p>
          <a:endParaRPr lang="en-US"/>
        </a:p>
      </dgm:t>
    </dgm:pt>
    <dgm:pt modelId="{158C55AC-A1EA-4B19-B2EC-63EFFD679FC6}">
      <dgm:prSet/>
      <dgm:spPr/>
      <dgm:t>
        <a:bodyPr/>
        <a:lstStyle/>
        <a:p>
          <a:r>
            <a:rPr lang="en-GB" baseline="0">
              <a:latin typeface="Tw Cen MT" panose="020B0602020104020603"/>
            </a:rPr>
            <a:t>Characterised</a:t>
          </a:r>
          <a:r>
            <a:rPr lang="en-GB" baseline="0"/>
            <a:t> by abnormal signalling in the interferon pathways.</a:t>
          </a:r>
          <a:r>
            <a:rPr lang="en-GB" baseline="0" dirty="0"/>
            <a:t> </a:t>
          </a:r>
          <a:endParaRPr lang="en-US" dirty="0"/>
        </a:p>
      </dgm:t>
    </dgm:pt>
    <dgm:pt modelId="{59B48DCA-3285-4B4E-8767-323E98F23FAA}" type="parTrans" cxnId="{A903AED2-3C6C-48FD-9F2A-AEAD142F236F}">
      <dgm:prSet/>
      <dgm:spPr/>
      <dgm:t>
        <a:bodyPr/>
        <a:lstStyle/>
        <a:p>
          <a:endParaRPr lang="en-US"/>
        </a:p>
      </dgm:t>
    </dgm:pt>
    <dgm:pt modelId="{72607BE2-7A2F-4C87-8CE3-563A0B01E212}" type="sibTrans" cxnId="{A903AED2-3C6C-48FD-9F2A-AEAD142F236F}">
      <dgm:prSet/>
      <dgm:spPr/>
      <dgm:t>
        <a:bodyPr/>
        <a:lstStyle/>
        <a:p>
          <a:endParaRPr lang="en-US"/>
        </a:p>
      </dgm:t>
    </dgm:pt>
    <dgm:pt modelId="{067DB7E5-7E4E-4A72-9F9B-64D84B41AAF2}">
      <dgm:prSet/>
      <dgm:spPr/>
      <dgm:t>
        <a:bodyPr/>
        <a:lstStyle/>
        <a:p>
          <a:r>
            <a:rPr lang="en-GB" baseline="0" dirty="0">
              <a:latin typeface="Tw Cen MT" panose="020B0602020104020603"/>
            </a:rPr>
            <a:t>It</a:t>
          </a:r>
          <a:r>
            <a:rPr lang="en-GB" baseline="0" dirty="0"/>
            <a:t> is due to mutation in the PMSB8 gene.</a:t>
          </a:r>
          <a:endParaRPr lang="en-US" dirty="0"/>
        </a:p>
      </dgm:t>
    </dgm:pt>
    <dgm:pt modelId="{04FFD969-2AF4-48A3-A7C7-708D8190AA8A}" type="parTrans" cxnId="{0C1ED5C3-3189-47D5-8096-51BA8BD5A046}">
      <dgm:prSet/>
      <dgm:spPr/>
      <dgm:t>
        <a:bodyPr/>
        <a:lstStyle/>
        <a:p>
          <a:endParaRPr lang="en-US"/>
        </a:p>
      </dgm:t>
    </dgm:pt>
    <dgm:pt modelId="{E4B8ADA1-A231-48C6-9BFE-C16D22545B11}" type="sibTrans" cxnId="{0C1ED5C3-3189-47D5-8096-51BA8BD5A046}">
      <dgm:prSet/>
      <dgm:spPr/>
      <dgm:t>
        <a:bodyPr/>
        <a:lstStyle/>
        <a:p>
          <a:endParaRPr lang="en-US"/>
        </a:p>
      </dgm:t>
    </dgm:pt>
    <dgm:pt modelId="{19B37962-F82C-4F61-ABEC-50005374AD78}">
      <dgm:prSet/>
      <dgm:spPr/>
      <dgm:t>
        <a:bodyPr/>
        <a:lstStyle/>
        <a:p>
          <a:r>
            <a:rPr lang="en-GB" baseline="0" dirty="0"/>
            <a:t>PMSB8 mutation is also found in the JMP syndrome (joint contractures, muscle atrophy, microcytic anaemia and panniculitis-induced childhood-onset lipodystrophy), which shares clinical features with CANDLE.</a:t>
          </a:r>
          <a:endParaRPr lang="en-US" dirty="0"/>
        </a:p>
      </dgm:t>
    </dgm:pt>
    <dgm:pt modelId="{8ED9B415-AB01-4E79-A80B-0D16BDAC09A3}" type="parTrans" cxnId="{F80374E1-0A25-4BC3-A854-CD49DC2FD9E7}">
      <dgm:prSet/>
      <dgm:spPr/>
      <dgm:t>
        <a:bodyPr/>
        <a:lstStyle/>
        <a:p>
          <a:endParaRPr lang="en-US"/>
        </a:p>
      </dgm:t>
    </dgm:pt>
    <dgm:pt modelId="{4C33D2F2-5E3D-4545-B212-450C36DEE869}" type="sibTrans" cxnId="{F80374E1-0A25-4BC3-A854-CD49DC2FD9E7}">
      <dgm:prSet/>
      <dgm:spPr/>
      <dgm:t>
        <a:bodyPr/>
        <a:lstStyle/>
        <a:p>
          <a:endParaRPr lang="en-US"/>
        </a:p>
      </dgm:t>
    </dgm:pt>
    <dgm:pt modelId="{7A98F4C5-7DA4-481C-9318-026D5A66EA18}">
      <dgm:prSet/>
      <dgm:spPr/>
      <dgm:t>
        <a:bodyPr/>
        <a:lstStyle/>
        <a:p>
          <a:r>
            <a:rPr lang="en-GB" baseline="0" dirty="0"/>
            <a:t>PMSB4, PSMB9,PSMA3 and POMP are other proteasome genes identified as causing PRAAS/CANDLE</a:t>
          </a:r>
          <a:endParaRPr lang="en-US" dirty="0"/>
        </a:p>
      </dgm:t>
    </dgm:pt>
    <dgm:pt modelId="{B8050562-AFEB-4670-8504-EFC43362E21D}" type="parTrans" cxnId="{90FCE150-A17E-4688-A050-44C0A67A4461}">
      <dgm:prSet/>
      <dgm:spPr/>
      <dgm:t>
        <a:bodyPr/>
        <a:lstStyle/>
        <a:p>
          <a:endParaRPr lang="en-US"/>
        </a:p>
      </dgm:t>
    </dgm:pt>
    <dgm:pt modelId="{51699DA6-9999-4BCF-863C-DF15EACF597B}" type="sibTrans" cxnId="{90FCE150-A17E-4688-A050-44C0A67A4461}">
      <dgm:prSet/>
      <dgm:spPr/>
      <dgm:t>
        <a:bodyPr/>
        <a:lstStyle/>
        <a:p>
          <a:endParaRPr lang="en-US"/>
        </a:p>
      </dgm:t>
    </dgm:pt>
    <dgm:pt modelId="{08D0CA43-4E38-4CAC-A381-1CFF91252A6F}" type="pres">
      <dgm:prSet presAssocID="{994980E6-A1DB-4C90-9110-87084CCF6E77}" presName="linear" presStyleCnt="0">
        <dgm:presLayoutVars>
          <dgm:animLvl val="lvl"/>
          <dgm:resizeHandles val="exact"/>
        </dgm:presLayoutVars>
      </dgm:prSet>
      <dgm:spPr/>
    </dgm:pt>
    <dgm:pt modelId="{DCADC64E-4E17-4690-93B4-69645168A91D}" type="pres">
      <dgm:prSet presAssocID="{9F5B5570-AB1E-49B0-9721-5C47F6BE8A1D}" presName="parentText" presStyleLbl="node1" presStyleIdx="0" presStyleCnt="5">
        <dgm:presLayoutVars>
          <dgm:chMax val="0"/>
          <dgm:bulletEnabled val="1"/>
        </dgm:presLayoutVars>
      </dgm:prSet>
      <dgm:spPr/>
    </dgm:pt>
    <dgm:pt modelId="{7211471F-8DE0-4CDF-87C8-7547B6E27051}" type="pres">
      <dgm:prSet presAssocID="{DAA39397-62C0-4D5B-8670-79808FBAFD56}" presName="spacer" presStyleCnt="0"/>
      <dgm:spPr/>
    </dgm:pt>
    <dgm:pt modelId="{5CEE1C3C-2016-4967-A011-F613276E179B}" type="pres">
      <dgm:prSet presAssocID="{158C55AC-A1EA-4B19-B2EC-63EFFD679FC6}" presName="parentText" presStyleLbl="node1" presStyleIdx="1" presStyleCnt="5">
        <dgm:presLayoutVars>
          <dgm:chMax val="0"/>
          <dgm:bulletEnabled val="1"/>
        </dgm:presLayoutVars>
      </dgm:prSet>
      <dgm:spPr/>
    </dgm:pt>
    <dgm:pt modelId="{7FE5456D-ECD6-4332-87CB-7DABA83A5FFE}" type="pres">
      <dgm:prSet presAssocID="{72607BE2-7A2F-4C87-8CE3-563A0B01E212}" presName="spacer" presStyleCnt="0"/>
      <dgm:spPr/>
    </dgm:pt>
    <dgm:pt modelId="{48E7B304-27E1-47B4-A42F-EC1012B879EA}" type="pres">
      <dgm:prSet presAssocID="{067DB7E5-7E4E-4A72-9F9B-64D84B41AAF2}" presName="parentText" presStyleLbl="node1" presStyleIdx="2" presStyleCnt="5">
        <dgm:presLayoutVars>
          <dgm:chMax val="0"/>
          <dgm:bulletEnabled val="1"/>
        </dgm:presLayoutVars>
      </dgm:prSet>
      <dgm:spPr/>
    </dgm:pt>
    <dgm:pt modelId="{CD63818E-DD8D-42DD-8D37-B2EC621A3532}" type="pres">
      <dgm:prSet presAssocID="{E4B8ADA1-A231-48C6-9BFE-C16D22545B11}" presName="spacer" presStyleCnt="0"/>
      <dgm:spPr/>
    </dgm:pt>
    <dgm:pt modelId="{1AA6C61C-B761-4005-BD50-D3B477EF165D}" type="pres">
      <dgm:prSet presAssocID="{19B37962-F82C-4F61-ABEC-50005374AD78}" presName="parentText" presStyleLbl="node1" presStyleIdx="3" presStyleCnt="5">
        <dgm:presLayoutVars>
          <dgm:chMax val="0"/>
          <dgm:bulletEnabled val="1"/>
        </dgm:presLayoutVars>
      </dgm:prSet>
      <dgm:spPr/>
    </dgm:pt>
    <dgm:pt modelId="{A80D8D48-0D95-4CE5-8179-752216459172}" type="pres">
      <dgm:prSet presAssocID="{4C33D2F2-5E3D-4545-B212-450C36DEE869}" presName="spacer" presStyleCnt="0"/>
      <dgm:spPr/>
    </dgm:pt>
    <dgm:pt modelId="{7062DC04-01BD-408E-8833-E00015239E86}" type="pres">
      <dgm:prSet presAssocID="{7A98F4C5-7DA4-481C-9318-026D5A66EA18}" presName="parentText" presStyleLbl="node1" presStyleIdx="4" presStyleCnt="5">
        <dgm:presLayoutVars>
          <dgm:chMax val="0"/>
          <dgm:bulletEnabled val="1"/>
        </dgm:presLayoutVars>
      </dgm:prSet>
      <dgm:spPr/>
    </dgm:pt>
  </dgm:ptLst>
  <dgm:cxnLst>
    <dgm:cxn modelId="{15CDE343-E59D-4B11-BA9F-C7EF30B1920B}" type="presOf" srcId="{19B37962-F82C-4F61-ABEC-50005374AD78}" destId="{1AA6C61C-B761-4005-BD50-D3B477EF165D}" srcOrd="0" destOrd="0" presId="urn:microsoft.com/office/officeart/2005/8/layout/vList2"/>
    <dgm:cxn modelId="{90FCE150-A17E-4688-A050-44C0A67A4461}" srcId="{994980E6-A1DB-4C90-9110-87084CCF6E77}" destId="{7A98F4C5-7DA4-481C-9318-026D5A66EA18}" srcOrd="4" destOrd="0" parTransId="{B8050562-AFEB-4670-8504-EFC43362E21D}" sibTransId="{51699DA6-9999-4BCF-863C-DF15EACF597B}"/>
    <dgm:cxn modelId="{BD02D053-C498-4B32-8A5D-920B388C36D0}" type="presOf" srcId="{7A98F4C5-7DA4-481C-9318-026D5A66EA18}" destId="{7062DC04-01BD-408E-8833-E00015239E86}" srcOrd="0" destOrd="0" presId="urn:microsoft.com/office/officeart/2005/8/layout/vList2"/>
    <dgm:cxn modelId="{4986D659-3937-4BA9-895C-088556ABA2B6}" type="presOf" srcId="{994980E6-A1DB-4C90-9110-87084CCF6E77}" destId="{08D0CA43-4E38-4CAC-A381-1CFF91252A6F}" srcOrd="0" destOrd="0" presId="urn:microsoft.com/office/officeart/2005/8/layout/vList2"/>
    <dgm:cxn modelId="{7E793181-E143-4526-8A94-B8D783D4F17A}" srcId="{994980E6-A1DB-4C90-9110-87084CCF6E77}" destId="{9F5B5570-AB1E-49B0-9721-5C47F6BE8A1D}" srcOrd="0" destOrd="0" parTransId="{4F452DDA-A4F4-4607-95C6-E112E4832EE4}" sibTransId="{DAA39397-62C0-4D5B-8670-79808FBAFD56}"/>
    <dgm:cxn modelId="{06F504BB-01AD-46C2-A35A-6844CCC98AD3}" type="presOf" srcId="{067DB7E5-7E4E-4A72-9F9B-64D84B41AAF2}" destId="{48E7B304-27E1-47B4-A42F-EC1012B879EA}" srcOrd="0" destOrd="0" presId="urn:microsoft.com/office/officeart/2005/8/layout/vList2"/>
    <dgm:cxn modelId="{0C1ED5C3-3189-47D5-8096-51BA8BD5A046}" srcId="{994980E6-A1DB-4C90-9110-87084CCF6E77}" destId="{067DB7E5-7E4E-4A72-9F9B-64D84B41AAF2}" srcOrd="2" destOrd="0" parTransId="{04FFD969-2AF4-48A3-A7C7-708D8190AA8A}" sibTransId="{E4B8ADA1-A231-48C6-9BFE-C16D22545B11}"/>
    <dgm:cxn modelId="{A903AED2-3C6C-48FD-9F2A-AEAD142F236F}" srcId="{994980E6-A1DB-4C90-9110-87084CCF6E77}" destId="{158C55AC-A1EA-4B19-B2EC-63EFFD679FC6}" srcOrd="1" destOrd="0" parTransId="{59B48DCA-3285-4B4E-8767-323E98F23FAA}" sibTransId="{72607BE2-7A2F-4C87-8CE3-563A0B01E212}"/>
    <dgm:cxn modelId="{CD3F83DC-9256-4C76-8D1D-12BDE5F12EAC}" type="presOf" srcId="{9F5B5570-AB1E-49B0-9721-5C47F6BE8A1D}" destId="{DCADC64E-4E17-4690-93B4-69645168A91D}" srcOrd="0" destOrd="0" presId="urn:microsoft.com/office/officeart/2005/8/layout/vList2"/>
    <dgm:cxn modelId="{F80374E1-0A25-4BC3-A854-CD49DC2FD9E7}" srcId="{994980E6-A1DB-4C90-9110-87084CCF6E77}" destId="{19B37962-F82C-4F61-ABEC-50005374AD78}" srcOrd="3" destOrd="0" parTransId="{8ED9B415-AB01-4E79-A80B-0D16BDAC09A3}" sibTransId="{4C33D2F2-5E3D-4545-B212-450C36DEE869}"/>
    <dgm:cxn modelId="{919C7AE1-F39B-47DE-B840-C1CC4FD3ED9E}" type="presOf" srcId="{158C55AC-A1EA-4B19-B2EC-63EFFD679FC6}" destId="{5CEE1C3C-2016-4967-A011-F613276E179B}" srcOrd="0" destOrd="0" presId="urn:microsoft.com/office/officeart/2005/8/layout/vList2"/>
    <dgm:cxn modelId="{C801F06B-0FAE-4706-958F-F59782DFB505}" type="presParOf" srcId="{08D0CA43-4E38-4CAC-A381-1CFF91252A6F}" destId="{DCADC64E-4E17-4690-93B4-69645168A91D}" srcOrd="0" destOrd="0" presId="urn:microsoft.com/office/officeart/2005/8/layout/vList2"/>
    <dgm:cxn modelId="{CFAE23FA-CDFB-4B3A-8D75-B3923B950513}" type="presParOf" srcId="{08D0CA43-4E38-4CAC-A381-1CFF91252A6F}" destId="{7211471F-8DE0-4CDF-87C8-7547B6E27051}" srcOrd="1" destOrd="0" presId="urn:microsoft.com/office/officeart/2005/8/layout/vList2"/>
    <dgm:cxn modelId="{B65B5C2C-CD6D-490B-A1B9-7E68758024A6}" type="presParOf" srcId="{08D0CA43-4E38-4CAC-A381-1CFF91252A6F}" destId="{5CEE1C3C-2016-4967-A011-F613276E179B}" srcOrd="2" destOrd="0" presId="urn:microsoft.com/office/officeart/2005/8/layout/vList2"/>
    <dgm:cxn modelId="{D8A60BCD-1181-439B-BD2B-EA01DE853FFB}" type="presParOf" srcId="{08D0CA43-4E38-4CAC-A381-1CFF91252A6F}" destId="{7FE5456D-ECD6-4332-87CB-7DABA83A5FFE}" srcOrd="3" destOrd="0" presId="urn:microsoft.com/office/officeart/2005/8/layout/vList2"/>
    <dgm:cxn modelId="{387F21EC-96EA-49B1-A979-C26343D794AB}" type="presParOf" srcId="{08D0CA43-4E38-4CAC-A381-1CFF91252A6F}" destId="{48E7B304-27E1-47B4-A42F-EC1012B879EA}" srcOrd="4" destOrd="0" presId="urn:microsoft.com/office/officeart/2005/8/layout/vList2"/>
    <dgm:cxn modelId="{06B261C6-6403-41E8-BFEF-86DF2053E28A}" type="presParOf" srcId="{08D0CA43-4E38-4CAC-A381-1CFF91252A6F}" destId="{CD63818E-DD8D-42DD-8D37-B2EC621A3532}" srcOrd="5" destOrd="0" presId="urn:microsoft.com/office/officeart/2005/8/layout/vList2"/>
    <dgm:cxn modelId="{25EBB9FF-C6FB-4C50-9F0F-9EAE66EAB583}" type="presParOf" srcId="{08D0CA43-4E38-4CAC-A381-1CFF91252A6F}" destId="{1AA6C61C-B761-4005-BD50-D3B477EF165D}" srcOrd="6" destOrd="0" presId="urn:microsoft.com/office/officeart/2005/8/layout/vList2"/>
    <dgm:cxn modelId="{3DE5FB20-842C-4861-8866-B16194DF72F4}" type="presParOf" srcId="{08D0CA43-4E38-4CAC-A381-1CFF91252A6F}" destId="{A80D8D48-0D95-4CE5-8179-752216459172}" srcOrd="7" destOrd="0" presId="urn:microsoft.com/office/officeart/2005/8/layout/vList2"/>
    <dgm:cxn modelId="{32F6E6A9-E2B8-4A9C-ADAB-1B3FAA54FDC5}" type="presParOf" srcId="{08D0CA43-4E38-4CAC-A381-1CFF91252A6F}" destId="{7062DC04-01BD-408E-8833-E00015239E86}"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75281385-4668-41F8-AD20-DA82D5CE65C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FEF6CD4-BB46-4E76-BAAB-75178E0F1372}">
      <dgm:prSet/>
      <dgm:spPr/>
      <dgm:t>
        <a:bodyPr/>
        <a:lstStyle/>
        <a:p>
          <a:r>
            <a:rPr lang="en-GB"/>
            <a:t>MD9L-SAAD is a newly recognised type1 interferonopathy with a dermatological presentation similar to CANDLE, but with a more severe interstitial lung disease, B and NK-cell cytopenia.</a:t>
          </a:r>
          <a:endParaRPr lang="en-US"/>
        </a:p>
      </dgm:t>
    </dgm:pt>
    <dgm:pt modelId="{11DEAC3D-DEEE-4064-B60D-D611F1ECB39F}" type="parTrans" cxnId="{3DEE6E20-5BA6-4B9D-85D4-215284D1D2A7}">
      <dgm:prSet/>
      <dgm:spPr/>
      <dgm:t>
        <a:bodyPr/>
        <a:lstStyle/>
        <a:p>
          <a:endParaRPr lang="en-US"/>
        </a:p>
      </dgm:t>
    </dgm:pt>
    <dgm:pt modelId="{09C07A1C-4F2C-413C-9D76-ED7A4947C85F}" type="sibTrans" cxnId="{3DEE6E20-5BA6-4B9D-85D4-215284D1D2A7}">
      <dgm:prSet/>
      <dgm:spPr/>
      <dgm:t>
        <a:bodyPr/>
        <a:lstStyle/>
        <a:p>
          <a:endParaRPr lang="en-US"/>
        </a:p>
      </dgm:t>
    </dgm:pt>
    <dgm:pt modelId="{F531FB6B-CEFC-4D74-AC1E-EAB92A53361F}">
      <dgm:prSet/>
      <dgm:spPr/>
      <dgm:t>
        <a:bodyPr/>
        <a:lstStyle/>
        <a:p>
          <a:r>
            <a:rPr lang="en-GB"/>
            <a:t>Immunohistochemistry reveals the mononuclear cell component is either myeloperoxidase positive, Leder staining positive (naphthol AS-D chloroacetate esterase or specificesterase,whichspecificallyidentifiescellsofthegranulocyte lineage from the early promyelocyte stage to mature neutrophils) or CD68+ and CD163+ and was thus interpreted as being composed of immature neutrophils/myeloid precursors and activated macrophages. This infiltrate is admixed with eosinophils.</a:t>
          </a:r>
          <a:endParaRPr lang="en-US"/>
        </a:p>
      </dgm:t>
    </dgm:pt>
    <dgm:pt modelId="{0849B547-5EB3-4E23-9AAC-7AD5DE929548}" type="parTrans" cxnId="{24B64E57-9BCD-4177-AC8D-1E6D333DFE89}">
      <dgm:prSet/>
      <dgm:spPr/>
      <dgm:t>
        <a:bodyPr/>
        <a:lstStyle/>
        <a:p>
          <a:endParaRPr lang="en-US"/>
        </a:p>
      </dgm:t>
    </dgm:pt>
    <dgm:pt modelId="{7771A520-9403-4E3E-AC5B-94D01B06FC02}" type="sibTrans" cxnId="{24B64E57-9BCD-4177-AC8D-1E6D333DFE89}">
      <dgm:prSet/>
      <dgm:spPr/>
      <dgm:t>
        <a:bodyPr/>
        <a:lstStyle/>
        <a:p>
          <a:endParaRPr lang="en-US"/>
        </a:p>
      </dgm:t>
    </dgm:pt>
    <dgm:pt modelId="{DCF87E4A-C367-4F53-8A6A-BD946E5820C8}" type="pres">
      <dgm:prSet presAssocID="{75281385-4668-41F8-AD20-DA82D5CE65CA}" presName="linear" presStyleCnt="0">
        <dgm:presLayoutVars>
          <dgm:animLvl val="lvl"/>
          <dgm:resizeHandles val="exact"/>
        </dgm:presLayoutVars>
      </dgm:prSet>
      <dgm:spPr/>
    </dgm:pt>
    <dgm:pt modelId="{C8FD928E-230F-413A-AEC4-66DD4F343B89}" type="pres">
      <dgm:prSet presAssocID="{BFEF6CD4-BB46-4E76-BAAB-75178E0F1372}" presName="parentText" presStyleLbl="node1" presStyleIdx="0" presStyleCnt="2">
        <dgm:presLayoutVars>
          <dgm:chMax val="0"/>
          <dgm:bulletEnabled val="1"/>
        </dgm:presLayoutVars>
      </dgm:prSet>
      <dgm:spPr/>
    </dgm:pt>
    <dgm:pt modelId="{A5B5DD0D-9E02-42DA-878B-4A98343F010B}" type="pres">
      <dgm:prSet presAssocID="{09C07A1C-4F2C-413C-9D76-ED7A4947C85F}" presName="spacer" presStyleCnt="0"/>
      <dgm:spPr/>
    </dgm:pt>
    <dgm:pt modelId="{374919BD-8093-4BB1-A1FE-645DC9B11D4B}" type="pres">
      <dgm:prSet presAssocID="{F531FB6B-CEFC-4D74-AC1E-EAB92A53361F}" presName="parentText" presStyleLbl="node1" presStyleIdx="1" presStyleCnt="2">
        <dgm:presLayoutVars>
          <dgm:chMax val="0"/>
          <dgm:bulletEnabled val="1"/>
        </dgm:presLayoutVars>
      </dgm:prSet>
      <dgm:spPr/>
    </dgm:pt>
  </dgm:ptLst>
  <dgm:cxnLst>
    <dgm:cxn modelId="{5977EC04-7076-4DDA-9D09-940CB97F12A1}" type="presOf" srcId="{BFEF6CD4-BB46-4E76-BAAB-75178E0F1372}" destId="{C8FD928E-230F-413A-AEC4-66DD4F343B89}" srcOrd="0" destOrd="0" presId="urn:microsoft.com/office/officeart/2005/8/layout/vList2"/>
    <dgm:cxn modelId="{3DEE6E20-5BA6-4B9D-85D4-215284D1D2A7}" srcId="{75281385-4668-41F8-AD20-DA82D5CE65CA}" destId="{BFEF6CD4-BB46-4E76-BAAB-75178E0F1372}" srcOrd="0" destOrd="0" parTransId="{11DEAC3D-DEEE-4064-B60D-D611F1ECB39F}" sibTransId="{09C07A1C-4F2C-413C-9D76-ED7A4947C85F}"/>
    <dgm:cxn modelId="{24B64E57-9BCD-4177-AC8D-1E6D333DFE89}" srcId="{75281385-4668-41F8-AD20-DA82D5CE65CA}" destId="{F531FB6B-CEFC-4D74-AC1E-EAB92A53361F}" srcOrd="1" destOrd="0" parTransId="{0849B547-5EB3-4E23-9AAC-7AD5DE929548}" sibTransId="{7771A520-9403-4E3E-AC5B-94D01B06FC02}"/>
    <dgm:cxn modelId="{DDA4FCBE-1622-4A69-9C29-BB045D25AC60}" type="presOf" srcId="{F531FB6B-CEFC-4D74-AC1E-EAB92A53361F}" destId="{374919BD-8093-4BB1-A1FE-645DC9B11D4B}" srcOrd="0" destOrd="0" presId="urn:microsoft.com/office/officeart/2005/8/layout/vList2"/>
    <dgm:cxn modelId="{EFEF22C1-8814-4C7A-A28C-B1EC52F1436E}" type="presOf" srcId="{75281385-4668-41F8-AD20-DA82D5CE65CA}" destId="{DCF87E4A-C367-4F53-8A6A-BD946E5820C8}" srcOrd="0" destOrd="0" presId="urn:microsoft.com/office/officeart/2005/8/layout/vList2"/>
    <dgm:cxn modelId="{568A8C75-722F-49C7-B8FB-1AE9432D307A}" type="presParOf" srcId="{DCF87E4A-C367-4F53-8A6A-BD946E5820C8}" destId="{C8FD928E-230F-413A-AEC4-66DD4F343B89}" srcOrd="0" destOrd="0" presId="urn:microsoft.com/office/officeart/2005/8/layout/vList2"/>
    <dgm:cxn modelId="{0030FCE1-6990-4433-B205-9F6ADBD6C943}" type="presParOf" srcId="{DCF87E4A-C367-4F53-8A6A-BD946E5820C8}" destId="{A5B5DD0D-9E02-42DA-878B-4A98343F010B}" srcOrd="1" destOrd="0" presId="urn:microsoft.com/office/officeart/2005/8/layout/vList2"/>
    <dgm:cxn modelId="{B4F2AFB2-85A9-43DB-88CC-9806FBB3D81E}" type="presParOf" srcId="{DCF87E4A-C367-4F53-8A6A-BD946E5820C8}" destId="{374919BD-8093-4BB1-A1FE-645DC9B11D4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A12A8453-3BEF-4449-BCFA-428C59E8987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F0699DF-A2FB-4643-A155-ED64D7EF137B}">
      <dgm:prSet/>
      <dgm:spPr/>
      <dgm:t>
        <a:bodyPr/>
        <a:lstStyle/>
        <a:p>
          <a:r>
            <a:rPr lang="en-GB"/>
            <a:t>a dense dermal infiltrate of mononuclear cells with mature and immature neutrophils with karyorrhexis.</a:t>
          </a:r>
          <a:endParaRPr lang="en-US"/>
        </a:p>
      </dgm:t>
    </dgm:pt>
    <dgm:pt modelId="{EBCFA1CC-B079-476D-8513-CF6B1A88432E}" type="parTrans" cxnId="{494844EB-FCA0-4BF8-96D9-CEB1469F8340}">
      <dgm:prSet/>
      <dgm:spPr/>
      <dgm:t>
        <a:bodyPr/>
        <a:lstStyle/>
        <a:p>
          <a:endParaRPr lang="en-US"/>
        </a:p>
      </dgm:t>
    </dgm:pt>
    <dgm:pt modelId="{213D3102-85F6-4649-9E3C-25A1901562A3}" type="sibTrans" cxnId="{494844EB-FCA0-4BF8-96D9-CEB1469F8340}">
      <dgm:prSet/>
      <dgm:spPr/>
      <dgm:t>
        <a:bodyPr/>
        <a:lstStyle/>
        <a:p>
          <a:endParaRPr lang="en-US"/>
        </a:p>
      </dgm:t>
    </dgm:pt>
    <dgm:pt modelId="{DC96EFE2-FA54-4046-A8DB-238102557A34}">
      <dgm:prSet/>
      <dgm:spPr/>
      <dgm:t>
        <a:bodyPr/>
        <a:lstStyle/>
        <a:p>
          <a:r>
            <a:rPr lang="en-GB"/>
            <a:t>Mononuclear cells found atypical with large vesicular elongated or kidney-shaped nucleus.</a:t>
          </a:r>
          <a:endParaRPr lang="en-US"/>
        </a:p>
      </dgm:t>
    </dgm:pt>
    <dgm:pt modelId="{A0DEA73B-8AB2-46E4-A6AD-11BABF4F13E6}" type="parTrans" cxnId="{85360C13-4229-4D67-98C8-C952FEF11552}">
      <dgm:prSet/>
      <dgm:spPr/>
      <dgm:t>
        <a:bodyPr/>
        <a:lstStyle/>
        <a:p>
          <a:endParaRPr lang="en-US"/>
        </a:p>
      </dgm:t>
    </dgm:pt>
    <dgm:pt modelId="{668EE384-472F-4D71-A7B4-70AAA026FBF5}" type="sibTrans" cxnId="{85360C13-4229-4D67-98C8-C952FEF11552}">
      <dgm:prSet/>
      <dgm:spPr/>
      <dgm:t>
        <a:bodyPr/>
        <a:lstStyle/>
        <a:p>
          <a:endParaRPr lang="en-US"/>
        </a:p>
      </dgm:t>
    </dgm:pt>
    <dgm:pt modelId="{10554B1D-CA12-4E42-B5A9-DE26E1126BCC}">
      <dgm:prSet/>
      <dgm:spPr/>
      <dgm:t>
        <a:bodyPr/>
        <a:lstStyle/>
        <a:p>
          <a:r>
            <a:rPr lang="en-GB"/>
            <a:t>Scant eosinophilic cytoplasm and</a:t>
          </a:r>
          <a:endParaRPr lang="en-US"/>
        </a:p>
      </dgm:t>
    </dgm:pt>
    <dgm:pt modelId="{A91DBDB4-A50B-40F3-9C1F-D21E08464A34}" type="parTrans" cxnId="{9EEB6929-84B6-412A-A246-D2A2166518B7}">
      <dgm:prSet/>
      <dgm:spPr/>
      <dgm:t>
        <a:bodyPr/>
        <a:lstStyle/>
        <a:p>
          <a:endParaRPr lang="en-US"/>
        </a:p>
      </dgm:t>
    </dgm:pt>
    <dgm:pt modelId="{D8C45DAF-B545-418F-BFD8-3EEB5C137716}" type="sibTrans" cxnId="{9EEB6929-84B6-412A-A246-D2A2166518B7}">
      <dgm:prSet/>
      <dgm:spPr/>
      <dgm:t>
        <a:bodyPr/>
        <a:lstStyle/>
        <a:p>
          <a:endParaRPr lang="en-US"/>
        </a:p>
      </dgm:t>
    </dgm:pt>
    <dgm:pt modelId="{429A4B8F-776E-4793-B2FD-56E5ED7C7D77}">
      <dgm:prSet/>
      <dgm:spPr/>
      <dgm:t>
        <a:bodyPr/>
        <a:lstStyle/>
        <a:p>
          <a:r>
            <a:rPr lang="en-GB"/>
            <a:t>Frequent mitotic figures.</a:t>
          </a:r>
          <a:endParaRPr lang="en-US"/>
        </a:p>
      </dgm:t>
    </dgm:pt>
    <dgm:pt modelId="{F81BBE1D-6250-4D1E-8A08-496685B58742}" type="parTrans" cxnId="{8E2EF7FB-0FCE-452E-AF31-90316E902A6F}">
      <dgm:prSet/>
      <dgm:spPr/>
      <dgm:t>
        <a:bodyPr/>
        <a:lstStyle/>
        <a:p>
          <a:endParaRPr lang="en-US"/>
        </a:p>
      </dgm:t>
    </dgm:pt>
    <dgm:pt modelId="{7EC7E6DF-50D9-449C-A148-DB7A6D1687C6}" type="sibTrans" cxnId="{8E2EF7FB-0FCE-452E-AF31-90316E902A6F}">
      <dgm:prSet/>
      <dgm:spPr/>
      <dgm:t>
        <a:bodyPr/>
        <a:lstStyle/>
        <a:p>
          <a:endParaRPr lang="en-US"/>
        </a:p>
      </dgm:t>
    </dgm:pt>
    <dgm:pt modelId="{18BD3CED-BF9A-444D-8E02-A30A5A630704}" type="pres">
      <dgm:prSet presAssocID="{A12A8453-3BEF-4449-BCFA-428C59E89879}" presName="linear" presStyleCnt="0">
        <dgm:presLayoutVars>
          <dgm:animLvl val="lvl"/>
          <dgm:resizeHandles val="exact"/>
        </dgm:presLayoutVars>
      </dgm:prSet>
      <dgm:spPr/>
    </dgm:pt>
    <dgm:pt modelId="{DCC3C9C0-B0B5-4B4B-9872-F5B5D6C7FE64}" type="pres">
      <dgm:prSet presAssocID="{2F0699DF-A2FB-4643-A155-ED64D7EF137B}" presName="parentText" presStyleLbl="node1" presStyleIdx="0" presStyleCnt="4">
        <dgm:presLayoutVars>
          <dgm:chMax val="0"/>
          <dgm:bulletEnabled val="1"/>
        </dgm:presLayoutVars>
      </dgm:prSet>
      <dgm:spPr/>
    </dgm:pt>
    <dgm:pt modelId="{B58A2B6A-F875-4961-9D12-1B06C07B5752}" type="pres">
      <dgm:prSet presAssocID="{213D3102-85F6-4649-9E3C-25A1901562A3}" presName="spacer" presStyleCnt="0"/>
      <dgm:spPr/>
    </dgm:pt>
    <dgm:pt modelId="{277B54CA-B924-4FC9-A212-D9D906CC2A2E}" type="pres">
      <dgm:prSet presAssocID="{DC96EFE2-FA54-4046-A8DB-238102557A34}" presName="parentText" presStyleLbl="node1" presStyleIdx="1" presStyleCnt="4">
        <dgm:presLayoutVars>
          <dgm:chMax val="0"/>
          <dgm:bulletEnabled val="1"/>
        </dgm:presLayoutVars>
      </dgm:prSet>
      <dgm:spPr/>
    </dgm:pt>
    <dgm:pt modelId="{6DE1CEEE-75AB-47D9-A7BE-BB55CC49D2FA}" type="pres">
      <dgm:prSet presAssocID="{668EE384-472F-4D71-A7B4-70AAA026FBF5}" presName="spacer" presStyleCnt="0"/>
      <dgm:spPr/>
    </dgm:pt>
    <dgm:pt modelId="{FAF13024-75A2-4C62-85C2-0D7A7ECCF476}" type="pres">
      <dgm:prSet presAssocID="{10554B1D-CA12-4E42-B5A9-DE26E1126BCC}" presName="parentText" presStyleLbl="node1" presStyleIdx="2" presStyleCnt="4">
        <dgm:presLayoutVars>
          <dgm:chMax val="0"/>
          <dgm:bulletEnabled val="1"/>
        </dgm:presLayoutVars>
      </dgm:prSet>
      <dgm:spPr/>
    </dgm:pt>
    <dgm:pt modelId="{61F05199-F8D6-428A-BEDA-07545463BCF9}" type="pres">
      <dgm:prSet presAssocID="{D8C45DAF-B545-418F-BFD8-3EEB5C137716}" presName="spacer" presStyleCnt="0"/>
      <dgm:spPr/>
    </dgm:pt>
    <dgm:pt modelId="{E4D5B275-664E-4804-9D07-974F9B98BF8C}" type="pres">
      <dgm:prSet presAssocID="{429A4B8F-776E-4793-B2FD-56E5ED7C7D77}" presName="parentText" presStyleLbl="node1" presStyleIdx="3" presStyleCnt="4">
        <dgm:presLayoutVars>
          <dgm:chMax val="0"/>
          <dgm:bulletEnabled val="1"/>
        </dgm:presLayoutVars>
      </dgm:prSet>
      <dgm:spPr/>
    </dgm:pt>
  </dgm:ptLst>
  <dgm:cxnLst>
    <dgm:cxn modelId="{0F9C6406-A800-4B47-9938-4F9DA23E721B}" type="presOf" srcId="{429A4B8F-776E-4793-B2FD-56E5ED7C7D77}" destId="{E4D5B275-664E-4804-9D07-974F9B98BF8C}" srcOrd="0" destOrd="0" presId="urn:microsoft.com/office/officeart/2005/8/layout/vList2"/>
    <dgm:cxn modelId="{85360C13-4229-4D67-98C8-C952FEF11552}" srcId="{A12A8453-3BEF-4449-BCFA-428C59E89879}" destId="{DC96EFE2-FA54-4046-A8DB-238102557A34}" srcOrd="1" destOrd="0" parTransId="{A0DEA73B-8AB2-46E4-A6AD-11BABF4F13E6}" sibTransId="{668EE384-472F-4D71-A7B4-70AAA026FBF5}"/>
    <dgm:cxn modelId="{4F084D26-A697-4519-BA02-0D5A817D424E}" type="presOf" srcId="{DC96EFE2-FA54-4046-A8DB-238102557A34}" destId="{277B54CA-B924-4FC9-A212-D9D906CC2A2E}" srcOrd="0" destOrd="0" presId="urn:microsoft.com/office/officeart/2005/8/layout/vList2"/>
    <dgm:cxn modelId="{9EEB6929-84B6-412A-A246-D2A2166518B7}" srcId="{A12A8453-3BEF-4449-BCFA-428C59E89879}" destId="{10554B1D-CA12-4E42-B5A9-DE26E1126BCC}" srcOrd="2" destOrd="0" parTransId="{A91DBDB4-A50B-40F3-9C1F-D21E08464A34}" sibTransId="{D8C45DAF-B545-418F-BFD8-3EEB5C137716}"/>
    <dgm:cxn modelId="{9CF4F6DD-A7E7-4C7B-9179-5F109A5EE6AC}" type="presOf" srcId="{2F0699DF-A2FB-4643-A155-ED64D7EF137B}" destId="{DCC3C9C0-B0B5-4B4B-9872-F5B5D6C7FE64}" srcOrd="0" destOrd="0" presId="urn:microsoft.com/office/officeart/2005/8/layout/vList2"/>
    <dgm:cxn modelId="{494844EB-FCA0-4BF8-96D9-CEB1469F8340}" srcId="{A12A8453-3BEF-4449-BCFA-428C59E89879}" destId="{2F0699DF-A2FB-4643-A155-ED64D7EF137B}" srcOrd="0" destOrd="0" parTransId="{EBCFA1CC-B079-476D-8513-CF6B1A88432E}" sibTransId="{213D3102-85F6-4649-9E3C-25A1901562A3}"/>
    <dgm:cxn modelId="{A2FE6CEC-5DAD-46CA-BC4C-1B0A661CFB66}" type="presOf" srcId="{A12A8453-3BEF-4449-BCFA-428C59E89879}" destId="{18BD3CED-BF9A-444D-8E02-A30A5A630704}" srcOrd="0" destOrd="0" presId="urn:microsoft.com/office/officeart/2005/8/layout/vList2"/>
    <dgm:cxn modelId="{9E271AF2-FF7E-4D83-BE35-9CC7EB423771}" type="presOf" srcId="{10554B1D-CA12-4E42-B5A9-DE26E1126BCC}" destId="{FAF13024-75A2-4C62-85C2-0D7A7ECCF476}" srcOrd="0" destOrd="0" presId="urn:microsoft.com/office/officeart/2005/8/layout/vList2"/>
    <dgm:cxn modelId="{8E2EF7FB-0FCE-452E-AF31-90316E902A6F}" srcId="{A12A8453-3BEF-4449-BCFA-428C59E89879}" destId="{429A4B8F-776E-4793-B2FD-56E5ED7C7D77}" srcOrd="3" destOrd="0" parTransId="{F81BBE1D-6250-4D1E-8A08-496685B58742}" sibTransId="{7EC7E6DF-50D9-449C-A148-DB7A6D1687C6}"/>
    <dgm:cxn modelId="{FF074D65-D038-492E-9D97-53EE19B78EF3}" type="presParOf" srcId="{18BD3CED-BF9A-444D-8E02-A30A5A630704}" destId="{DCC3C9C0-B0B5-4B4B-9872-F5B5D6C7FE64}" srcOrd="0" destOrd="0" presId="urn:microsoft.com/office/officeart/2005/8/layout/vList2"/>
    <dgm:cxn modelId="{9E6C8196-0C70-4AEC-9837-C110AF6A7F7B}" type="presParOf" srcId="{18BD3CED-BF9A-444D-8E02-A30A5A630704}" destId="{B58A2B6A-F875-4961-9D12-1B06C07B5752}" srcOrd="1" destOrd="0" presId="urn:microsoft.com/office/officeart/2005/8/layout/vList2"/>
    <dgm:cxn modelId="{0BAA97C4-0B80-4E53-8B2A-5193A9CA3170}" type="presParOf" srcId="{18BD3CED-BF9A-444D-8E02-A30A5A630704}" destId="{277B54CA-B924-4FC9-A212-D9D906CC2A2E}" srcOrd="2" destOrd="0" presId="urn:microsoft.com/office/officeart/2005/8/layout/vList2"/>
    <dgm:cxn modelId="{115C4CC8-2B6C-48E0-99B2-032AC7247B3D}" type="presParOf" srcId="{18BD3CED-BF9A-444D-8E02-A30A5A630704}" destId="{6DE1CEEE-75AB-47D9-A7BE-BB55CC49D2FA}" srcOrd="3" destOrd="0" presId="urn:microsoft.com/office/officeart/2005/8/layout/vList2"/>
    <dgm:cxn modelId="{83342464-6CC8-4D17-81B4-586123C1585C}" type="presParOf" srcId="{18BD3CED-BF9A-444D-8E02-A30A5A630704}" destId="{FAF13024-75A2-4C62-85C2-0D7A7ECCF476}" srcOrd="4" destOrd="0" presId="urn:microsoft.com/office/officeart/2005/8/layout/vList2"/>
    <dgm:cxn modelId="{3011A299-68A6-45C6-A651-5C8DD37D7BB5}" type="presParOf" srcId="{18BD3CED-BF9A-444D-8E02-A30A5A630704}" destId="{61F05199-F8D6-428A-BEDA-07545463BCF9}" srcOrd="5" destOrd="0" presId="urn:microsoft.com/office/officeart/2005/8/layout/vList2"/>
    <dgm:cxn modelId="{EBBD39A7-414B-4C6D-8DBA-9699BD80C9D5}" type="presParOf" srcId="{18BD3CED-BF9A-444D-8E02-A30A5A630704}" destId="{E4D5B275-664E-4804-9D07-974F9B98BF8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A73F6000-06BD-43CC-895D-1525461E789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153F4C1-47DC-45B3-8E3C-A846CCCA5CDA}">
      <dgm:prSet/>
      <dgm:spPr/>
      <dgm:t>
        <a:bodyPr/>
        <a:lstStyle/>
        <a:p>
          <a:r>
            <a:rPr lang="en-GB" baseline="0"/>
            <a:t>Present in early life with recurrent fever, rash and arthralgia or arthritis.</a:t>
          </a:r>
          <a:endParaRPr lang="en-US"/>
        </a:p>
      </dgm:t>
    </dgm:pt>
    <dgm:pt modelId="{49F46260-F3FE-47F6-A5C5-60D5AF051179}" type="parTrans" cxnId="{2B180B8B-94E6-4222-960C-8A68DBA9C1B5}">
      <dgm:prSet/>
      <dgm:spPr/>
      <dgm:t>
        <a:bodyPr/>
        <a:lstStyle/>
        <a:p>
          <a:endParaRPr lang="en-US"/>
        </a:p>
      </dgm:t>
    </dgm:pt>
    <dgm:pt modelId="{C4A7D81E-E140-4560-8B42-76645E4A076D}" type="sibTrans" cxnId="{2B180B8B-94E6-4222-960C-8A68DBA9C1B5}">
      <dgm:prSet/>
      <dgm:spPr/>
      <dgm:t>
        <a:bodyPr/>
        <a:lstStyle/>
        <a:p>
          <a:endParaRPr lang="en-US"/>
        </a:p>
      </dgm:t>
    </dgm:pt>
    <dgm:pt modelId="{8D68724C-7FA1-432F-9ECE-6A7EF36816FE}">
      <dgm:prSet/>
      <dgm:spPr/>
      <dgm:t>
        <a:bodyPr/>
        <a:lstStyle/>
        <a:p>
          <a:r>
            <a:rPr lang="en-GB" baseline="0"/>
            <a:t>First develop within 2 or 3 weeks of birth but then continue episodically during the first year of life.</a:t>
          </a:r>
          <a:endParaRPr lang="en-US"/>
        </a:p>
      </dgm:t>
    </dgm:pt>
    <dgm:pt modelId="{9533FBD4-BD74-401B-8132-896A289B71DB}" type="parTrans" cxnId="{CCE5119C-EEF5-40C8-A029-75F6D14D0434}">
      <dgm:prSet/>
      <dgm:spPr/>
      <dgm:t>
        <a:bodyPr/>
        <a:lstStyle/>
        <a:p>
          <a:endParaRPr lang="en-US"/>
        </a:p>
      </dgm:t>
    </dgm:pt>
    <dgm:pt modelId="{9066DF4A-8129-468C-8A46-77ACEAE78EDB}" type="sibTrans" cxnId="{CCE5119C-EEF5-40C8-A029-75F6D14D0434}">
      <dgm:prSet/>
      <dgm:spPr/>
      <dgm:t>
        <a:bodyPr/>
        <a:lstStyle/>
        <a:p>
          <a:endParaRPr lang="en-US"/>
        </a:p>
      </dgm:t>
    </dgm:pt>
    <dgm:pt modelId="{8C2C143B-3770-40C9-BC98-DAC645140938}">
      <dgm:prSet/>
      <dgm:spPr/>
      <dgm:t>
        <a:bodyPr/>
        <a:lstStyle/>
        <a:p>
          <a:r>
            <a:rPr lang="en-GB" baseline="0"/>
            <a:t>violaceous or red, often annular and oedematous plaques on the face and trunk and over the interphalangeal joints.</a:t>
          </a:r>
          <a:endParaRPr lang="en-US"/>
        </a:p>
      </dgm:t>
    </dgm:pt>
    <dgm:pt modelId="{6DC61268-4C70-474D-BAFD-BC425EC4AF98}" type="parTrans" cxnId="{6B76CCD4-70DF-47EA-BA5A-D8F7D62C0C10}">
      <dgm:prSet/>
      <dgm:spPr/>
      <dgm:t>
        <a:bodyPr/>
        <a:lstStyle/>
        <a:p>
          <a:endParaRPr lang="en-US"/>
        </a:p>
      </dgm:t>
    </dgm:pt>
    <dgm:pt modelId="{F45DB8C7-72D5-4360-99B5-5EA101918ACF}" type="sibTrans" cxnId="{6B76CCD4-70DF-47EA-BA5A-D8F7D62C0C10}">
      <dgm:prSet/>
      <dgm:spPr/>
      <dgm:t>
        <a:bodyPr/>
        <a:lstStyle/>
        <a:p>
          <a:endParaRPr lang="en-US"/>
        </a:p>
      </dgm:t>
    </dgm:pt>
    <dgm:pt modelId="{5B432404-B919-49C2-9A0E-AEE16D50037D}">
      <dgm:prSet/>
      <dgm:spPr/>
      <dgm:t>
        <a:bodyPr/>
        <a:lstStyle/>
        <a:p>
          <a:r>
            <a:rPr lang="en-GB" baseline="0"/>
            <a:t>Resolves with purpura or pigmentation.</a:t>
          </a:r>
          <a:endParaRPr lang="en-US"/>
        </a:p>
      </dgm:t>
    </dgm:pt>
    <dgm:pt modelId="{91621136-205A-46A4-A0AA-CE1E9EF6BAC8}" type="parTrans" cxnId="{DA368E27-D0C7-429F-B113-B809635806E3}">
      <dgm:prSet/>
      <dgm:spPr/>
      <dgm:t>
        <a:bodyPr/>
        <a:lstStyle/>
        <a:p>
          <a:endParaRPr lang="en-US"/>
        </a:p>
      </dgm:t>
    </dgm:pt>
    <dgm:pt modelId="{7D272536-EF99-4A94-A869-89C3F8920AE3}" type="sibTrans" cxnId="{DA368E27-D0C7-429F-B113-B809635806E3}">
      <dgm:prSet/>
      <dgm:spPr/>
      <dgm:t>
        <a:bodyPr/>
        <a:lstStyle/>
        <a:p>
          <a:endParaRPr lang="en-US"/>
        </a:p>
      </dgm:t>
    </dgm:pt>
    <dgm:pt modelId="{77061437-BE37-4010-B65A-FBC31299BBEC}">
      <dgm:prSet/>
      <dgm:spPr/>
      <dgm:t>
        <a:bodyPr/>
        <a:lstStyle/>
        <a:p>
          <a:r>
            <a:rPr lang="en-GB" baseline="0"/>
            <a:t>Children develop persistent violaceous periorbital oedema and swelling of the fingers and toes reminiscent of perniosis.</a:t>
          </a:r>
          <a:endParaRPr lang="en-US"/>
        </a:p>
      </dgm:t>
    </dgm:pt>
    <dgm:pt modelId="{726A0D10-A646-4135-BE2A-5BE74F65475D}" type="parTrans" cxnId="{FBFEE6AF-834F-48D9-BE3C-22AC1E3CDDC5}">
      <dgm:prSet/>
      <dgm:spPr/>
      <dgm:t>
        <a:bodyPr/>
        <a:lstStyle/>
        <a:p>
          <a:endParaRPr lang="en-US"/>
        </a:p>
      </dgm:t>
    </dgm:pt>
    <dgm:pt modelId="{347994C9-976B-4247-A3D9-08D2C5EBC747}" type="sibTrans" cxnId="{FBFEE6AF-834F-48D9-BE3C-22AC1E3CDDC5}">
      <dgm:prSet/>
      <dgm:spPr/>
      <dgm:t>
        <a:bodyPr/>
        <a:lstStyle/>
        <a:p>
          <a:endParaRPr lang="en-US"/>
        </a:p>
      </dgm:t>
    </dgm:pt>
    <dgm:pt modelId="{95FF3C2F-4DAD-47F6-9984-DB7D4D051470}" type="pres">
      <dgm:prSet presAssocID="{A73F6000-06BD-43CC-895D-1525461E789A}" presName="linear" presStyleCnt="0">
        <dgm:presLayoutVars>
          <dgm:animLvl val="lvl"/>
          <dgm:resizeHandles val="exact"/>
        </dgm:presLayoutVars>
      </dgm:prSet>
      <dgm:spPr/>
    </dgm:pt>
    <dgm:pt modelId="{56744B23-C53D-4398-BAF1-982D7A9602DA}" type="pres">
      <dgm:prSet presAssocID="{9153F4C1-47DC-45B3-8E3C-A846CCCA5CDA}" presName="parentText" presStyleLbl="node1" presStyleIdx="0" presStyleCnt="5">
        <dgm:presLayoutVars>
          <dgm:chMax val="0"/>
          <dgm:bulletEnabled val="1"/>
        </dgm:presLayoutVars>
      </dgm:prSet>
      <dgm:spPr/>
    </dgm:pt>
    <dgm:pt modelId="{EFC9CDEF-BC32-420D-A8E6-3D6DF2C3BC12}" type="pres">
      <dgm:prSet presAssocID="{C4A7D81E-E140-4560-8B42-76645E4A076D}" presName="spacer" presStyleCnt="0"/>
      <dgm:spPr/>
    </dgm:pt>
    <dgm:pt modelId="{17EF37D5-BDE2-4C59-8A0D-67E1CD7BDC24}" type="pres">
      <dgm:prSet presAssocID="{8D68724C-7FA1-432F-9ECE-6A7EF36816FE}" presName="parentText" presStyleLbl="node1" presStyleIdx="1" presStyleCnt="5">
        <dgm:presLayoutVars>
          <dgm:chMax val="0"/>
          <dgm:bulletEnabled val="1"/>
        </dgm:presLayoutVars>
      </dgm:prSet>
      <dgm:spPr/>
    </dgm:pt>
    <dgm:pt modelId="{65649D10-2897-4065-987A-59CAD781F206}" type="pres">
      <dgm:prSet presAssocID="{9066DF4A-8129-468C-8A46-77ACEAE78EDB}" presName="spacer" presStyleCnt="0"/>
      <dgm:spPr/>
    </dgm:pt>
    <dgm:pt modelId="{E3C62E55-06BD-4672-ADBB-91ABEF376F70}" type="pres">
      <dgm:prSet presAssocID="{8C2C143B-3770-40C9-BC98-DAC645140938}" presName="parentText" presStyleLbl="node1" presStyleIdx="2" presStyleCnt="5">
        <dgm:presLayoutVars>
          <dgm:chMax val="0"/>
          <dgm:bulletEnabled val="1"/>
        </dgm:presLayoutVars>
      </dgm:prSet>
      <dgm:spPr/>
    </dgm:pt>
    <dgm:pt modelId="{4F2A09DF-99FA-44B3-A21B-66597DBBB8A4}" type="pres">
      <dgm:prSet presAssocID="{F45DB8C7-72D5-4360-99B5-5EA101918ACF}" presName="spacer" presStyleCnt="0"/>
      <dgm:spPr/>
    </dgm:pt>
    <dgm:pt modelId="{4F54C126-660D-442E-BD31-F561E5868D95}" type="pres">
      <dgm:prSet presAssocID="{5B432404-B919-49C2-9A0E-AEE16D50037D}" presName="parentText" presStyleLbl="node1" presStyleIdx="3" presStyleCnt="5">
        <dgm:presLayoutVars>
          <dgm:chMax val="0"/>
          <dgm:bulletEnabled val="1"/>
        </dgm:presLayoutVars>
      </dgm:prSet>
      <dgm:spPr/>
    </dgm:pt>
    <dgm:pt modelId="{067CA7A3-EF05-4366-A4E3-79CC6EE6C227}" type="pres">
      <dgm:prSet presAssocID="{7D272536-EF99-4A94-A869-89C3F8920AE3}" presName="spacer" presStyleCnt="0"/>
      <dgm:spPr/>
    </dgm:pt>
    <dgm:pt modelId="{94414843-A43B-4DB8-B69D-E642ABD7146D}" type="pres">
      <dgm:prSet presAssocID="{77061437-BE37-4010-B65A-FBC31299BBEC}" presName="parentText" presStyleLbl="node1" presStyleIdx="4" presStyleCnt="5">
        <dgm:presLayoutVars>
          <dgm:chMax val="0"/>
          <dgm:bulletEnabled val="1"/>
        </dgm:presLayoutVars>
      </dgm:prSet>
      <dgm:spPr/>
    </dgm:pt>
  </dgm:ptLst>
  <dgm:cxnLst>
    <dgm:cxn modelId="{57270407-FDF6-4402-BE82-E4C03B6425ED}" type="presOf" srcId="{9153F4C1-47DC-45B3-8E3C-A846CCCA5CDA}" destId="{56744B23-C53D-4398-BAF1-982D7A9602DA}" srcOrd="0" destOrd="0" presId="urn:microsoft.com/office/officeart/2005/8/layout/vList2"/>
    <dgm:cxn modelId="{DA368E27-D0C7-429F-B113-B809635806E3}" srcId="{A73F6000-06BD-43CC-895D-1525461E789A}" destId="{5B432404-B919-49C2-9A0E-AEE16D50037D}" srcOrd="3" destOrd="0" parTransId="{91621136-205A-46A4-A0AA-CE1E9EF6BAC8}" sibTransId="{7D272536-EF99-4A94-A869-89C3F8920AE3}"/>
    <dgm:cxn modelId="{7D0DFC44-D745-4962-AD5C-90B5A2333E37}" type="presOf" srcId="{8D68724C-7FA1-432F-9ECE-6A7EF36816FE}" destId="{17EF37D5-BDE2-4C59-8A0D-67E1CD7BDC24}" srcOrd="0" destOrd="0" presId="urn:microsoft.com/office/officeart/2005/8/layout/vList2"/>
    <dgm:cxn modelId="{43E7178A-6C56-4A4D-BECD-BD7490CDF5B4}" type="presOf" srcId="{5B432404-B919-49C2-9A0E-AEE16D50037D}" destId="{4F54C126-660D-442E-BD31-F561E5868D95}" srcOrd="0" destOrd="0" presId="urn:microsoft.com/office/officeart/2005/8/layout/vList2"/>
    <dgm:cxn modelId="{2B180B8B-94E6-4222-960C-8A68DBA9C1B5}" srcId="{A73F6000-06BD-43CC-895D-1525461E789A}" destId="{9153F4C1-47DC-45B3-8E3C-A846CCCA5CDA}" srcOrd="0" destOrd="0" parTransId="{49F46260-F3FE-47F6-A5C5-60D5AF051179}" sibTransId="{C4A7D81E-E140-4560-8B42-76645E4A076D}"/>
    <dgm:cxn modelId="{E29F4C9B-E52E-427B-8935-A0E8F9AC22E1}" type="presOf" srcId="{77061437-BE37-4010-B65A-FBC31299BBEC}" destId="{94414843-A43B-4DB8-B69D-E642ABD7146D}" srcOrd="0" destOrd="0" presId="urn:microsoft.com/office/officeart/2005/8/layout/vList2"/>
    <dgm:cxn modelId="{CCE5119C-EEF5-40C8-A029-75F6D14D0434}" srcId="{A73F6000-06BD-43CC-895D-1525461E789A}" destId="{8D68724C-7FA1-432F-9ECE-6A7EF36816FE}" srcOrd="1" destOrd="0" parTransId="{9533FBD4-BD74-401B-8132-896A289B71DB}" sibTransId="{9066DF4A-8129-468C-8A46-77ACEAE78EDB}"/>
    <dgm:cxn modelId="{FBFEE6AF-834F-48D9-BE3C-22AC1E3CDDC5}" srcId="{A73F6000-06BD-43CC-895D-1525461E789A}" destId="{77061437-BE37-4010-B65A-FBC31299BBEC}" srcOrd="4" destOrd="0" parTransId="{726A0D10-A646-4135-BE2A-5BE74F65475D}" sibTransId="{347994C9-976B-4247-A3D9-08D2C5EBC747}"/>
    <dgm:cxn modelId="{53D94CB3-DA3E-4D42-9A20-B1D758CD12E4}" type="presOf" srcId="{A73F6000-06BD-43CC-895D-1525461E789A}" destId="{95FF3C2F-4DAD-47F6-9984-DB7D4D051470}" srcOrd="0" destOrd="0" presId="urn:microsoft.com/office/officeart/2005/8/layout/vList2"/>
    <dgm:cxn modelId="{48EC3CB4-B61C-455C-BD73-DAC28E135195}" type="presOf" srcId="{8C2C143B-3770-40C9-BC98-DAC645140938}" destId="{E3C62E55-06BD-4672-ADBB-91ABEF376F70}" srcOrd="0" destOrd="0" presId="urn:microsoft.com/office/officeart/2005/8/layout/vList2"/>
    <dgm:cxn modelId="{6B76CCD4-70DF-47EA-BA5A-D8F7D62C0C10}" srcId="{A73F6000-06BD-43CC-895D-1525461E789A}" destId="{8C2C143B-3770-40C9-BC98-DAC645140938}" srcOrd="2" destOrd="0" parTransId="{6DC61268-4C70-474D-BAFD-BC425EC4AF98}" sibTransId="{F45DB8C7-72D5-4360-99B5-5EA101918ACF}"/>
    <dgm:cxn modelId="{AEFDF6AE-D1C1-40B0-AB3E-6E0A7EE80435}" type="presParOf" srcId="{95FF3C2F-4DAD-47F6-9984-DB7D4D051470}" destId="{56744B23-C53D-4398-BAF1-982D7A9602DA}" srcOrd="0" destOrd="0" presId="urn:microsoft.com/office/officeart/2005/8/layout/vList2"/>
    <dgm:cxn modelId="{01828501-A8E7-4E35-B78F-1C70EF4B3D1C}" type="presParOf" srcId="{95FF3C2F-4DAD-47F6-9984-DB7D4D051470}" destId="{EFC9CDEF-BC32-420D-A8E6-3D6DF2C3BC12}" srcOrd="1" destOrd="0" presId="urn:microsoft.com/office/officeart/2005/8/layout/vList2"/>
    <dgm:cxn modelId="{5ABF9F22-25ED-4EC9-9C50-B58F936B3E6F}" type="presParOf" srcId="{95FF3C2F-4DAD-47F6-9984-DB7D4D051470}" destId="{17EF37D5-BDE2-4C59-8A0D-67E1CD7BDC24}" srcOrd="2" destOrd="0" presId="urn:microsoft.com/office/officeart/2005/8/layout/vList2"/>
    <dgm:cxn modelId="{2F64A0D8-7B70-46A0-B0FE-E18D859D1C4B}" type="presParOf" srcId="{95FF3C2F-4DAD-47F6-9984-DB7D4D051470}" destId="{65649D10-2897-4065-987A-59CAD781F206}" srcOrd="3" destOrd="0" presId="urn:microsoft.com/office/officeart/2005/8/layout/vList2"/>
    <dgm:cxn modelId="{C26F2E86-216F-4424-8CAC-CE2CCD8D826C}" type="presParOf" srcId="{95FF3C2F-4DAD-47F6-9984-DB7D4D051470}" destId="{E3C62E55-06BD-4672-ADBB-91ABEF376F70}" srcOrd="4" destOrd="0" presId="urn:microsoft.com/office/officeart/2005/8/layout/vList2"/>
    <dgm:cxn modelId="{B785DF51-B9A9-468B-9C9D-0A7E61F1F0F5}" type="presParOf" srcId="{95FF3C2F-4DAD-47F6-9984-DB7D4D051470}" destId="{4F2A09DF-99FA-44B3-A21B-66597DBBB8A4}" srcOrd="5" destOrd="0" presId="urn:microsoft.com/office/officeart/2005/8/layout/vList2"/>
    <dgm:cxn modelId="{097AB414-694B-4E6B-A069-600848BE1E1D}" type="presParOf" srcId="{95FF3C2F-4DAD-47F6-9984-DB7D4D051470}" destId="{4F54C126-660D-442E-BD31-F561E5868D95}" srcOrd="6" destOrd="0" presId="urn:microsoft.com/office/officeart/2005/8/layout/vList2"/>
    <dgm:cxn modelId="{4B4B3FA1-46D3-4EA3-8F67-C5671688CCA7}" type="presParOf" srcId="{95FF3C2F-4DAD-47F6-9984-DB7D4D051470}" destId="{067CA7A3-EF05-4366-A4E3-79CC6EE6C227}" srcOrd="7" destOrd="0" presId="urn:microsoft.com/office/officeart/2005/8/layout/vList2"/>
    <dgm:cxn modelId="{A89D6120-97F8-49BA-929C-0182AAA389D6}" type="presParOf" srcId="{95FF3C2F-4DAD-47F6-9984-DB7D4D051470}" destId="{94414843-A43B-4DB8-B69D-E642ABD7146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A4B4F097-783B-4DE8-A0F1-3EE92961C6A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EC0D8AA-4A76-45DE-A377-D37E6A8BF3DF}">
      <dgm:prSet/>
      <dgm:spPr/>
      <dgm:t>
        <a:bodyPr/>
        <a:lstStyle/>
        <a:p>
          <a:r>
            <a:rPr lang="en-GB" baseline="0"/>
            <a:t>Recurrent episodes of panniculitis evolve to lipoatrophy.</a:t>
          </a:r>
          <a:endParaRPr lang="en-US"/>
        </a:p>
      </dgm:t>
    </dgm:pt>
    <dgm:pt modelId="{314A70C6-C5FB-4E97-93BD-16471B568005}" type="parTrans" cxnId="{423ED1DE-16B6-4FD4-8F9B-AE61A1F093CD}">
      <dgm:prSet/>
      <dgm:spPr/>
      <dgm:t>
        <a:bodyPr/>
        <a:lstStyle/>
        <a:p>
          <a:endParaRPr lang="en-US"/>
        </a:p>
      </dgm:t>
    </dgm:pt>
    <dgm:pt modelId="{C2C5743D-AD14-4ADE-B8A8-2AB727DCD069}" type="sibTrans" cxnId="{423ED1DE-16B6-4FD4-8F9B-AE61A1F093CD}">
      <dgm:prSet/>
      <dgm:spPr/>
      <dgm:t>
        <a:bodyPr/>
        <a:lstStyle/>
        <a:p>
          <a:endParaRPr lang="en-US"/>
        </a:p>
      </dgm:t>
    </dgm:pt>
    <dgm:pt modelId="{9F7B7F49-2F79-4F77-BE76-DD01178116A8}">
      <dgm:prSet/>
      <dgm:spPr/>
      <dgm:t>
        <a:bodyPr/>
        <a:lstStyle/>
        <a:p>
          <a:r>
            <a:rPr lang="en-GB" baseline="0"/>
            <a:t>Thickened lips, hypertrichosis, mouth ulcers and muscle atrophy.</a:t>
          </a:r>
          <a:endParaRPr lang="en-US"/>
        </a:p>
      </dgm:t>
    </dgm:pt>
    <dgm:pt modelId="{EF96DB36-9050-49B0-9FB3-446FDEA54BF1}" type="parTrans" cxnId="{EC20B97C-FF32-441F-B423-2C700E365B06}">
      <dgm:prSet/>
      <dgm:spPr/>
      <dgm:t>
        <a:bodyPr/>
        <a:lstStyle/>
        <a:p>
          <a:endParaRPr lang="en-US"/>
        </a:p>
      </dgm:t>
    </dgm:pt>
    <dgm:pt modelId="{F4D152F1-1203-4B5A-B709-D8D2CBB3C5F9}" type="sibTrans" cxnId="{EC20B97C-FF32-441F-B423-2C700E365B06}">
      <dgm:prSet/>
      <dgm:spPr/>
      <dgm:t>
        <a:bodyPr/>
        <a:lstStyle/>
        <a:p>
          <a:endParaRPr lang="en-US"/>
        </a:p>
      </dgm:t>
    </dgm:pt>
    <dgm:pt modelId="{69A4E839-938E-4B62-BAE1-E15E3686159B}">
      <dgm:prSet/>
      <dgm:spPr/>
      <dgm:t>
        <a:bodyPr/>
        <a:lstStyle/>
        <a:p>
          <a:r>
            <a:rPr lang="en-GB" baseline="0"/>
            <a:t>Enlarged lymph nodes, spleen and/or liver with abnormal liver function tests.</a:t>
          </a:r>
          <a:endParaRPr lang="en-US"/>
        </a:p>
      </dgm:t>
    </dgm:pt>
    <dgm:pt modelId="{25563CBE-5AAA-4BB5-A256-5CC175BC1433}" type="parTrans" cxnId="{AD720CDB-8272-414B-8EC3-9D64F4FB9512}">
      <dgm:prSet/>
      <dgm:spPr/>
      <dgm:t>
        <a:bodyPr/>
        <a:lstStyle/>
        <a:p>
          <a:endParaRPr lang="en-US"/>
        </a:p>
      </dgm:t>
    </dgm:pt>
    <dgm:pt modelId="{85C65C99-0ECE-4C29-BB4E-FA8BBE4C49C5}" type="sibTrans" cxnId="{AD720CDB-8272-414B-8EC3-9D64F4FB9512}">
      <dgm:prSet/>
      <dgm:spPr/>
      <dgm:t>
        <a:bodyPr/>
        <a:lstStyle/>
        <a:p>
          <a:endParaRPr lang="en-US"/>
        </a:p>
      </dgm:t>
    </dgm:pt>
    <dgm:pt modelId="{888C00A0-B52E-45F0-8793-9F33B25FA126}">
      <dgm:prSet/>
      <dgm:spPr/>
      <dgm:t>
        <a:bodyPr/>
        <a:lstStyle/>
        <a:p>
          <a:r>
            <a:rPr lang="en-GB" baseline="0"/>
            <a:t>Chondritis and episcleritis, aseptic meningitis, parotiditis.</a:t>
          </a:r>
          <a:endParaRPr lang="en-US"/>
        </a:p>
      </dgm:t>
    </dgm:pt>
    <dgm:pt modelId="{3496C117-9B14-4BC9-A186-C4A8DE85BDC4}" type="parTrans" cxnId="{D9DAB036-40EB-4DE7-835A-85A14C71B1F8}">
      <dgm:prSet/>
      <dgm:spPr/>
      <dgm:t>
        <a:bodyPr/>
        <a:lstStyle/>
        <a:p>
          <a:endParaRPr lang="en-US"/>
        </a:p>
      </dgm:t>
    </dgm:pt>
    <dgm:pt modelId="{535F9D56-D89F-4CBA-9036-337F43CA8125}" type="sibTrans" cxnId="{D9DAB036-40EB-4DE7-835A-85A14C71B1F8}">
      <dgm:prSet/>
      <dgm:spPr/>
      <dgm:t>
        <a:bodyPr/>
        <a:lstStyle/>
        <a:p>
          <a:endParaRPr lang="en-US"/>
        </a:p>
      </dgm:t>
    </dgm:pt>
    <dgm:pt modelId="{3ABB9A05-5393-4B8C-96A4-91B334748D26}">
      <dgm:prSet/>
      <dgm:spPr/>
      <dgm:t>
        <a:bodyPr/>
        <a:lstStyle/>
        <a:p>
          <a:r>
            <a:rPr lang="en-GB" baseline="0"/>
            <a:t>Basal ganglia calcification can occur.</a:t>
          </a:r>
          <a:endParaRPr lang="en-US"/>
        </a:p>
      </dgm:t>
    </dgm:pt>
    <dgm:pt modelId="{314332D6-2F6D-41A5-844C-F18936478A77}" type="parTrans" cxnId="{78B127B5-6CF8-4A3E-9439-A835782E5B76}">
      <dgm:prSet/>
      <dgm:spPr/>
      <dgm:t>
        <a:bodyPr/>
        <a:lstStyle/>
        <a:p>
          <a:endParaRPr lang="en-US"/>
        </a:p>
      </dgm:t>
    </dgm:pt>
    <dgm:pt modelId="{E2C4E32C-AF48-415B-95E8-87DD51A12FAE}" type="sibTrans" cxnId="{78B127B5-6CF8-4A3E-9439-A835782E5B76}">
      <dgm:prSet/>
      <dgm:spPr/>
      <dgm:t>
        <a:bodyPr/>
        <a:lstStyle/>
        <a:p>
          <a:endParaRPr lang="en-US"/>
        </a:p>
      </dgm:t>
    </dgm:pt>
    <dgm:pt modelId="{74FAD540-2441-41CD-9C47-5B08A34251D7}">
      <dgm:prSet/>
      <dgm:spPr/>
      <dgm:t>
        <a:bodyPr/>
        <a:lstStyle/>
        <a:p>
          <a:r>
            <a:rPr lang="en-GB" baseline="0"/>
            <a:t>Acute phase reactants are raised and liver and muscle enzymes are elevated.</a:t>
          </a:r>
          <a:endParaRPr lang="en-US"/>
        </a:p>
      </dgm:t>
    </dgm:pt>
    <dgm:pt modelId="{6630FAE0-62F4-4F8F-8A7E-4529EA7FCF9C}" type="parTrans" cxnId="{6F668CF3-0F18-42B5-9B1B-B84466AF2407}">
      <dgm:prSet/>
      <dgm:spPr/>
      <dgm:t>
        <a:bodyPr/>
        <a:lstStyle/>
        <a:p>
          <a:endParaRPr lang="en-US"/>
        </a:p>
      </dgm:t>
    </dgm:pt>
    <dgm:pt modelId="{B0AF1924-434E-47D7-B37C-9214AA6C1AC5}" type="sibTrans" cxnId="{6F668CF3-0F18-42B5-9B1B-B84466AF2407}">
      <dgm:prSet/>
      <dgm:spPr/>
      <dgm:t>
        <a:bodyPr/>
        <a:lstStyle/>
        <a:p>
          <a:endParaRPr lang="en-US"/>
        </a:p>
      </dgm:t>
    </dgm:pt>
    <dgm:pt modelId="{651B6C44-0100-4352-B57E-0BBF43A6622D}">
      <dgm:prSet/>
      <dgm:spPr/>
      <dgm:t>
        <a:bodyPr/>
        <a:lstStyle/>
        <a:p>
          <a:r>
            <a:rPr lang="en-GB" baseline="0"/>
            <a:t>Without treatment, up to 50% of patients die before adulthood.</a:t>
          </a:r>
          <a:endParaRPr lang="en-US"/>
        </a:p>
      </dgm:t>
    </dgm:pt>
    <dgm:pt modelId="{2C315A42-680C-4E80-908A-DB78F52C40D9}" type="parTrans" cxnId="{B873FC3C-988F-4204-B621-A7179050EE38}">
      <dgm:prSet/>
      <dgm:spPr/>
      <dgm:t>
        <a:bodyPr/>
        <a:lstStyle/>
        <a:p>
          <a:endParaRPr lang="en-US"/>
        </a:p>
      </dgm:t>
    </dgm:pt>
    <dgm:pt modelId="{8DB227A8-774E-4CE3-84BF-62B476D6C7FB}" type="sibTrans" cxnId="{B873FC3C-988F-4204-B621-A7179050EE38}">
      <dgm:prSet/>
      <dgm:spPr/>
      <dgm:t>
        <a:bodyPr/>
        <a:lstStyle/>
        <a:p>
          <a:endParaRPr lang="en-US"/>
        </a:p>
      </dgm:t>
    </dgm:pt>
    <dgm:pt modelId="{29812806-308F-48B8-A942-8BA71E176F7B}">
      <dgm:prSet/>
      <dgm:spPr/>
      <dgm:t>
        <a:bodyPr/>
        <a:lstStyle/>
        <a:p>
          <a:r>
            <a:rPr lang="en-GB" baseline="0"/>
            <a:t>Risk development of muscle atrophy, cardiac arrhythmias and dilated cardiomyopathy.</a:t>
          </a:r>
          <a:endParaRPr lang="en-US"/>
        </a:p>
      </dgm:t>
    </dgm:pt>
    <dgm:pt modelId="{6EDD22F8-BF3F-4476-974B-190D6E6BBA41}" type="parTrans" cxnId="{5BC98EBD-19F7-4CC8-AF1D-BA775CA065C3}">
      <dgm:prSet/>
      <dgm:spPr/>
      <dgm:t>
        <a:bodyPr/>
        <a:lstStyle/>
        <a:p>
          <a:endParaRPr lang="en-US"/>
        </a:p>
      </dgm:t>
    </dgm:pt>
    <dgm:pt modelId="{459F2C57-997A-4A74-AF09-E88FEEBA9E01}" type="sibTrans" cxnId="{5BC98EBD-19F7-4CC8-AF1D-BA775CA065C3}">
      <dgm:prSet/>
      <dgm:spPr/>
      <dgm:t>
        <a:bodyPr/>
        <a:lstStyle/>
        <a:p>
          <a:endParaRPr lang="en-US"/>
        </a:p>
      </dgm:t>
    </dgm:pt>
    <dgm:pt modelId="{B17D6A05-30BE-4765-82C0-197C059B3F6A}" type="pres">
      <dgm:prSet presAssocID="{A4B4F097-783B-4DE8-A0F1-3EE92961C6A7}" presName="linear" presStyleCnt="0">
        <dgm:presLayoutVars>
          <dgm:animLvl val="lvl"/>
          <dgm:resizeHandles val="exact"/>
        </dgm:presLayoutVars>
      </dgm:prSet>
      <dgm:spPr/>
    </dgm:pt>
    <dgm:pt modelId="{BEA847F1-E414-4657-8C73-8FC41FE0D653}" type="pres">
      <dgm:prSet presAssocID="{7EC0D8AA-4A76-45DE-A377-D37E6A8BF3DF}" presName="parentText" presStyleLbl="node1" presStyleIdx="0" presStyleCnt="8">
        <dgm:presLayoutVars>
          <dgm:chMax val="0"/>
          <dgm:bulletEnabled val="1"/>
        </dgm:presLayoutVars>
      </dgm:prSet>
      <dgm:spPr/>
    </dgm:pt>
    <dgm:pt modelId="{B3E7FD30-A755-47F8-A8EF-D9FE7736C5CF}" type="pres">
      <dgm:prSet presAssocID="{C2C5743D-AD14-4ADE-B8A8-2AB727DCD069}" presName="spacer" presStyleCnt="0"/>
      <dgm:spPr/>
    </dgm:pt>
    <dgm:pt modelId="{D2C79ADA-9C0C-41BF-BF48-373EBAA0FFA8}" type="pres">
      <dgm:prSet presAssocID="{9F7B7F49-2F79-4F77-BE76-DD01178116A8}" presName="parentText" presStyleLbl="node1" presStyleIdx="1" presStyleCnt="8">
        <dgm:presLayoutVars>
          <dgm:chMax val="0"/>
          <dgm:bulletEnabled val="1"/>
        </dgm:presLayoutVars>
      </dgm:prSet>
      <dgm:spPr/>
    </dgm:pt>
    <dgm:pt modelId="{C0BB7784-3622-464A-AB58-D74C991016D5}" type="pres">
      <dgm:prSet presAssocID="{F4D152F1-1203-4B5A-B709-D8D2CBB3C5F9}" presName="spacer" presStyleCnt="0"/>
      <dgm:spPr/>
    </dgm:pt>
    <dgm:pt modelId="{7E1415DF-993B-4652-A0CA-1C5FA5DBC1C2}" type="pres">
      <dgm:prSet presAssocID="{69A4E839-938E-4B62-BAE1-E15E3686159B}" presName="parentText" presStyleLbl="node1" presStyleIdx="2" presStyleCnt="8">
        <dgm:presLayoutVars>
          <dgm:chMax val="0"/>
          <dgm:bulletEnabled val="1"/>
        </dgm:presLayoutVars>
      </dgm:prSet>
      <dgm:spPr/>
    </dgm:pt>
    <dgm:pt modelId="{72E56FC5-362B-4CE0-B089-50C2B377F617}" type="pres">
      <dgm:prSet presAssocID="{85C65C99-0ECE-4C29-BB4E-FA8BBE4C49C5}" presName="spacer" presStyleCnt="0"/>
      <dgm:spPr/>
    </dgm:pt>
    <dgm:pt modelId="{141B9D7A-4692-4736-B098-D3CE91F0DE58}" type="pres">
      <dgm:prSet presAssocID="{888C00A0-B52E-45F0-8793-9F33B25FA126}" presName="parentText" presStyleLbl="node1" presStyleIdx="3" presStyleCnt="8">
        <dgm:presLayoutVars>
          <dgm:chMax val="0"/>
          <dgm:bulletEnabled val="1"/>
        </dgm:presLayoutVars>
      </dgm:prSet>
      <dgm:spPr/>
    </dgm:pt>
    <dgm:pt modelId="{3531EE2C-5238-44B1-B914-587671DC9D3C}" type="pres">
      <dgm:prSet presAssocID="{535F9D56-D89F-4CBA-9036-337F43CA8125}" presName="spacer" presStyleCnt="0"/>
      <dgm:spPr/>
    </dgm:pt>
    <dgm:pt modelId="{8DD91527-6F36-4583-A675-1489FF80C6EE}" type="pres">
      <dgm:prSet presAssocID="{3ABB9A05-5393-4B8C-96A4-91B334748D26}" presName="parentText" presStyleLbl="node1" presStyleIdx="4" presStyleCnt="8">
        <dgm:presLayoutVars>
          <dgm:chMax val="0"/>
          <dgm:bulletEnabled val="1"/>
        </dgm:presLayoutVars>
      </dgm:prSet>
      <dgm:spPr/>
    </dgm:pt>
    <dgm:pt modelId="{3AF6BFB6-ED42-435E-BFD9-70CE131B6DA7}" type="pres">
      <dgm:prSet presAssocID="{E2C4E32C-AF48-415B-95E8-87DD51A12FAE}" presName="spacer" presStyleCnt="0"/>
      <dgm:spPr/>
    </dgm:pt>
    <dgm:pt modelId="{6BC4B176-E462-4652-AE10-14C00EC3D331}" type="pres">
      <dgm:prSet presAssocID="{74FAD540-2441-41CD-9C47-5B08A34251D7}" presName="parentText" presStyleLbl="node1" presStyleIdx="5" presStyleCnt="8">
        <dgm:presLayoutVars>
          <dgm:chMax val="0"/>
          <dgm:bulletEnabled val="1"/>
        </dgm:presLayoutVars>
      </dgm:prSet>
      <dgm:spPr/>
    </dgm:pt>
    <dgm:pt modelId="{C74957F5-94B3-4D4F-9EEA-BD5A40E5D5EA}" type="pres">
      <dgm:prSet presAssocID="{B0AF1924-434E-47D7-B37C-9214AA6C1AC5}" presName="spacer" presStyleCnt="0"/>
      <dgm:spPr/>
    </dgm:pt>
    <dgm:pt modelId="{39225EF4-4545-4C03-B253-96DF4246A232}" type="pres">
      <dgm:prSet presAssocID="{651B6C44-0100-4352-B57E-0BBF43A6622D}" presName="parentText" presStyleLbl="node1" presStyleIdx="6" presStyleCnt="8">
        <dgm:presLayoutVars>
          <dgm:chMax val="0"/>
          <dgm:bulletEnabled val="1"/>
        </dgm:presLayoutVars>
      </dgm:prSet>
      <dgm:spPr/>
    </dgm:pt>
    <dgm:pt modelId="{62952B2F-43EB-4AA9-8B33-A43EDC5E7008}" type="pres">
      <dgm:prSet presAssocID="{8DB227A8-774E-4CE3-84BF-62B476D6C7FB}" presName="spacer" presStyleCnt="0"/>
      <dgm:spPr/>
    </dgm:pt>
    <dgm:pt modelId="{F2668775-FB25-4D30-9C0E-32FFFFC4431E}" type="pres">
      <dgm:prSet presAssocID="{29812806-308F-48B8-A942-8BA71E176F7B}" presName="parentText" presStyleLbl="node1" presStyleIdx="7" presStyleCnt="8">
        <dgm:presLayoutVars>
          <dgm:chMax val="0"/>
          <dgm:bulletEnabled val="1"/>
        </dgm:presLayoutVars>
      </dgm:prSet>
      <dgm:spPr/>
    </dgm:pt>
  </dgm:ptLst>
  <dgm:cxnLst>
    <dgm:cxn modelId="{210D9E17-202D-446C-A859-C485AACCA677}" type="presOf" srcId="{3ABB9A05-5393-4B8C-96A4-91B334748D26}" destId="{8DD91527-6F36-4583-A675-1489FF80C6EE}" srcOrd="0" destOrd="0" presId="urn:microsoft.com/office/officeart/2005/8/layout/vList2"/>
    <dgm:cxn modelId="{EDA3D035-635E-4045-A34E-952E57F914D9}" type="presOf" srcId="{7EC0D8AA-4A76-45DE-A377-D37E6A8BF3DF}" destId="{BEA847F1-E414-4657-8C73-8FC41FE0D653}" srcOrd="0" destOrd="0" presId="urn:microsoft.com/office/officeart/2005/8/layout/vList2"/>
    <dgm:cxn modelId="{D9DAB036-40EB-4DE7-835A-85A14C71B1F8}" srcId="{A4B4F097-783B-4DE8-A0F1-3EE92961C6A7}" destId="{888C00A0-B52E-45F0-8793-9F33B25FA126}" srcOrd="3" destOrd="0" parTransId="{3496C117-9B14-4BC9-A186-C4A8DE85BDC4}" sibTransId="{535F9D56-D89F-4CBA-9036-337F43CA8125}"/>
    <dgm:cxn modelId="{B873FC3C-988F-4204-B621-A7179050EE38}" srcId="{A4B4F097-783B-4DE8-A0F1-3EE92961C6A7}" destId="{651B6C44-0100-4352-B57E-0BBF43A6622D}" srcOrd="6" destOrd="0" parTransId="{2C315A42-680C-4E80-908A-DB78F52C40D9}" sibTransId="{8DB227A8-774E-4CE3-84BF-62B476D6C7FB}"/>
    <dgm:cxn modelId="{A645E477-6BDB-46A6-AA86-E8E7BDCB25AF}" type="presOf" srcId="{69A4E839-938E-4B62-BAE1-E15E3686159B}" destId="{7E1415DF-993B-4652-A0CA-1C5FA5DBC1C2}" srcOrd="0" destOrd="0" presId="urn:microsoft.com/office/officeart/2005/8/layout/vList2"/>
    <dgm:cxn modelId="{EC20B97C-FF32-441F-B423-2C700E365B06}" srcId="{A4B4F097-783B-4DE8-A0F1-3EE92961C6A7}" destId="{9F7B7F49-2F79-4F77-BE76-DD01178116A8}" srcOrd="1" destOrd="0" parTransId="{EF96DB36-9050-49B0-9FB3-446FDEA54BF1}" sibTransId="{F4D152F1-1203-4B5A-B709-D8D2CBB3C5F9}"/>
    <dgm:cxn modelId="{1E46EA8E-F2FD-47D7-8E88-2554698AAC61}" type="presOf" srcId="{29812806-308F-48B8-A942-8BA71E176F7B}" destId="{F2668775-FB25-4D30-9C0E-32FFFFC4431E}" srcOrd="0" destOrd="0" presId="urn:microsoft.com/office/officeart/2005/8/layout/vList2"/>
    <dgm:cxn modelId="{02E141B3-D9B5-4729-8A0F-28080A6B9D05}" type="presOf" srcId="{888C00A0-B52E-45F0-8793-9F33B25FA126}" destId="{141B9D7A-4692-4736-B098-D3CE91F0DE58}" srcOrd="0" destOrd="0" presId="urn:microsoft.com/office/officeart/2005/8/layout/vList2"/>
    <dgm:cxn modelId="{78B127B5-6CF8-4A3E-9439-A835782E5B76}" srcId="{A4B4F097-783B-4DE8-A0F1-3EE92961C6A7}" destId="{3ABB9A05-5393-4B8C-96A4-91B334748D26}" srcOrd="4" destOrd="0" parTransId="{314332D6-2F6D-41A5-844C-F18936478A77}" sibTransId="{E2C4E32C-AF48-415B-95E8-87DD51A12FAE}"/>
    <dgm:cxn modelId="{5BC98EBD-19F7-4CC8-AF1D-BA775CA065C3}" srcId="{A4B4F097-783B-4DE8-A0F1-3EE92961C6A7}" destId="{29812806-308F-48B8-A942-8BA71E176F7B}" srcOrd="7" destOrd="0" parTransId="{6EDD22F8-BF3F-4476-974B-190D6E6BBA41}" sibTransId="{459F2C57-997A-4A74-AF09-E88FEEBA9E01}"/>
    <dgm:cxn modelId="{71C753C2-7806-48EC-AF6F-F1269C7E7273}" type="presOf" srcId="{A4B4F097-783B-4DE8-A0F1-3EE92961C6A7}" destId="{B17D6A05-30BE-4765-82C0-197C059B3F6A}" srcOrd="0" destOrd="0" presId="urn:microsoft.com/office/officeart/2005/8/layout/vList2"/>
    <dgm:cxn modelId="{228AF1D1-C905-418D-A90B-65B626BC4812}" type="presOf" srcId="{74FAD540-2441-41CD-9C47-5B08A34251D7}" destId="{6BC4B176-E462-4652-AE10-14C00EC3D331}" srcOrd="0" destOrd="0" presId="urn:microsoft.com/office/officeart/2005/8/layout/vList2"/>
    <dgm:cxn modelId="{403F71D9-72A8-416F-BD04-7C3378E76CCE}" type="presOf" srcId="{9F7B7F49-2F79-4F77-BE76-DD01178116A8}" destId="{D2C79ADA-9C0C-41BF-BF48-373EBAA0FFA8}" srcOrd="0" destOrd="0" presId="urn:microsoft.com/office/officeart/2005/8/layout/vList2"/>
    <dgm:cxn modelId="{AD720CDB-8272-414B-8EC3-9D64F4FB9512}" srcId="{A4B4F097-783B-4DE8-A0F1-3EE92961C6A7}" destId="{69A4E839-938E-4B62-BAE1-E15E3686159B}" srcOrd="2" destOrd="0" parTransId="{25563CBE-5AAA-4BB5-A256-5CC175BC1433}" sibTransId="{85C65C99-0ECE-4C29-BB4E-FA8BBE4C49C5}"/>
    <dgm:cxn modelId="{423ED1DE-16B6-4FD4-8F9B-AE61A1F093CD}" srcId="{A4B4F097-783B-4DE8-A0F1-3EE92961C6A7}" destId="{7EC0D8AA-4A76-45DE-A377-D37E6A8BF3DF}" srcOrd="0" destOrd="0" parTransId="{314A70C6-C5FB-4E97-93BD-16471B568005}" sibTransId="{C2C5743D-AD14-4ADE-B8A8-2AB727DCD069}"/>
    <dgm:cxn modelId="{38880DE1-779C-4E0F-9ABF-2AF83ED424A1}" type="presOf" srcId="{651B6C44-0100-4352-B57E-0BBF43A6622D}" destId="{39225EF4-4545-4C03-B253-96DF4246A232}" srcOrd="0" destOrd="0" presId="urn:microsoft.com/office/officeart/2005/8/layout/vList2"/>
    <dgm:cxn modelId="{6F668CF3-0F18-42B5-9B1B-B84466AF2407}" srcId="{A4B4F097-783B-4DE8-A0F1-3EE92961C6A7}" destId="{74FAD540-2441-41CD-9C47-5B08A34251D7}" srcOrd="5" destOrd="0" parTransId="{6630FAE0-62F4-4F8F-8A7E-4529EA7FCF9C}" sibTransId="{B0AF1924-434E-47D7-B37C-9214AA6C1AC5}"/>
    <dgm:cxn modelId="{C2A4691E-255F-436B-9525-6EA9AD110998}" type="presParOf" srcId="{B17D6A05-30BE-4765-82C0-197C059B3F6A}" destId="{BEA847F1-E414-4657-8C73-8FC41FE0D653}" srcOrd="0" destOrd="0" presId="urn:microsoft.com/office/officeart/2005/8/layout/vList2"/>
    <dgm:cxn modelId="{0CD09FFA-4B00-470F-987C-BDDE312F36E1}" type="presParOf" srcId="{B17D6A05-30BE-4765-82C0-197C059B3F6A}" destId="{B3E7FD30-A755-47F8-A8EF-D9FE7736C5CF}" srcOrd="1" destOrd="0" presId="urn:microsoft.com/office/officeart/2005/8/layout/vList2"/>
    <dgm:cxn modelId="{B7210447-CEA7-4BA9-B82A-59EF2B9092AA}" type="presParOf" srcId="{B17D6A05-30BE-4765-82C0-197C059B3F6A}" destId="{D2C79ADA-9C0C-41BF-BF48-373EBAA0FFA8}" srcOrd="2" destOrd="0" presId="urn:microsoft.com/office/officeart/2005/8/layout/vList2"/>
    <dgm:cxn modelId="{430DCC35-F92E-40FE-9C5E-A195ED9AA851}" type="presParOf" srcId="{B17D6A05-30BE-4765-82C0-197C059B3F6A}" destId="{C0BB7784-3622-464A-AB58-D74C991016D5}" srcOrd="3" destOrd="0" presId="urn:microsoft.com/office/officeart/2005/8/layout/vList2"/>
    <dgm:cxn modelId="{B0DED957-C674-433B-B126-47D0390D362A}" type="presParOf" srcId="{B17D6A05-30BE-4765-82C0-197C059B3F6A}" destId="{7E1415DF-993B-4652-A0CA-1C5FA5DBC1C2}" srcOrd="4" destOrd="0" presId="urn:microsoft.com/office/officeart/2005/8/layout/vList2"/>
    <dgm:cxn modelId="{C5F3DE2F-C057-453C-86B5-06153A8774A6}" type="presParOf" srcId="{B17D6A05-30BE-4765-82C0-197C059B3F6A}" destId="{72E56FC5-362B-4CE0-B089-50C2B377F617}" srcOrd="5" destOrd="0" presId="urn:microsoft.com/office/officeart/2005/8/layout/vList2"/>
    <dgm:cxn modelId="{7C77201D-98FE-44E4-9E82-4AD6C5264A4C}" type="presParOf" srcId="{B17D6A05-30BE-4765-82C0-197C059B3F6A}" destId="{141B9D7A-4692-4736-B098-D3CE91F0DE58}" srcOrd="6" destOrd="0" presId="urn:microsoft.com/office/officeart/2005/8/layout/vList2"/>
    <dgm:cxn modelId="{E053DF33-5BDE-4F8E-B31F-9E5CFA58A977}" type="presParOf" srcId="{B17D6A05-30BE-4765-82C0-197C059B3F6A}" destId="{3531EE2C-5238-44B1-B914-587671DC9D3C}" srcOrd="7" destOrd="0" presId="urn:microsoft.com/office/officeart/2005/8/layout/vList2"/>
    <dgm:cxn modelId="{D5D2FC0B-0F03-4BBD-ABFF-5BEF1053712F}" type="presParOf" srcId="{B17D6A05-30BE-4765-82C0-197C059B3F6A}" destId="{8DD91527-6F36-4583-A675-1489FF80C6EE}" srcOrd="8" destOrd="0" presId="urn:microsoft.com/office/officeart/2005/8/layout/vList2"/>
    <dgm:cxn modelId="{F51A8D12-87F0-44CA-9B51-9687590C2EE1}" type="presParOf" srcId="{B17D6A05-30BE-4765-82C0-197C059B3F6A}" destId="{3AF6BFB6-ED42-435E-BFD9-70CE131B6DA7}" srcOrd="9" destOrd="0" presId="urn:microsoft.com/office/officeart/2005/8/layout/vList2"/>
    <dgm:cxn modelId="{68A38A99-2CFD-49CA-A149-6A10F0B35286}" type="presParOf" srcId="{B17D6A05-30BE-4765-82C0-197C059B3F6A}" destId="{6BC4B176-E462-4652-AE10-14C00EC3D331}" srcOrd="10" destOrd="0" presId="urn:microsoft.com/office/officeart/2005/8/layout/vList2"/>
    <dgm:cxn modelId="{1C2BF566-7F0E-460A-A337-92C9F518F22A}" type="presParOf" srcId="{B17D6A05-30BE-4765-82C0-197C059B3F6A}" destId="{C74957F5-94B3-4D4F-9EEA-BD5A40E5D5EA}" srcOrd="11" destOrd="0" presId="urn:microsoft.com/office/officeart/2005/8/layout/vList2"/>
    <dgm:cxn modelId="{9265EB25-A639-40D1-A084-47FEAAA8B945}" type="presParOf" srcId="{B17D6A05-30BE-4765-82C0-197C059B3F6A}" destId="{39225EF4-4545-4C03-B253-96DF4246A232}" srcOrd="12" destOrd="0" presId="urn:microsoft.com/office/officeart/2005/8/layout/vList2"/>
    <dgm:cxn modelId="{A02A7FE5-ADEC-469C-8218-7C51837A8998}" type="presParOf" srcId="{B17D6A05-30BE-4765-82C0-197C059B3F6A}" destId="{62952B2F-43EB-4AA9-8B33-A43EDC5E7008}" srcOrd="13" destOrd="0" presId="urn:microsoft.com/office/officeart/2005/8/layout/vList2"/>
    <dgm:cxn modelId="{F01DBDA0-9491-4FDE-B97A-AB527C60DE6A}" type="presParOf" srcId="{B17D6A05-30BE-4765-82C0-197C059B3F6A}" destId="{F2668775-FB25-4D30-9C0E-32FFFFC4431E}"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50B5225D-4880-498E-9C75-2CFDB5F3259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9A6729F-1E32-4D4A-98DE-A8979F39E5C5}">
      <dgm:prSet/>
      <dgm:spPr/>
      <dgm:t>
        <a:bodyPr/>
        <a:lstStyle/>
        <a:p>
          <a:r>
            <a:rPr lang="en-GB" baseline="0" dirty="0"/>
            <a:t>Investigations:-</a:t>
          </a:r>
          <a:endParaRPr lang="en-US" dirty="0"/>
        </a:p>
      </dgm:t>
    </dgm:pt>
    <dgm:pt modelId="{B40D9745-EC88-4590-BFC2-423C5FA2EFF5}" type="parTrans" cxnId="{593D107F-925F-475B-9B5A-99F5E4849488}">
      <dgm:prSet/>
      <dgm:spPr/>
      <dgm:t>
        <a:bodyPr/>
        <a:lstStyle/>
        <a:p>
          <a:endParaRPr lang="en-US"/>
        </a:p>
      </dgm:t>
    </dgm:pt>
    <dgm:pt modelId="{C46C6CA1-9274-4CFC-A4F8-AAE7C0C11754}" type="sibTrans" cxnId="{593D107F-925F-475B-9B5A-99F5E4849488}">
      <dgm:prSet/>
      <dgm:spPr/>
      <dgm:t>
        <a:bodyPr/>
        <a:lstStyle/>
        <a:p>
          <a:endParaRPr lang="en-US"/>
        </a:p>
      </dgm:t>
    </dgm:pt>
    <dgm:pt modelId="{16CB1129-1EA8-47EB-8BDB-3FA7C18909F9}">
      <dgm:prSet/>
      <dgm:spPr/>
      <dgm:t>
        <a:bodyPr/>
        <a:lstStyle/>
        <a:p>
          <a:r>
            <a:rPr lang="en-GB" baseline="0" dirty="0">
              <a:latin typeface="Tw Cen MT" panose="020B0602020104020603"/>
            </a:rPr>
            <a:t>Genetic</a:t>
          </a:r>
          <a:r>
            <a:rPr lang="en-GB" baseline="0" dirty="0"/>
            <a:t> testing for mutations in the PMSB8</a:t>
          </a:r>
          <a:endParaRPr lang="en-US" dirty="0"/>
        </a:p>
      </dgm:t>
    </dgm:pt>
    <dgm:pt modelId="{D4DFC6CF-7132-4D78-8228-4070248F514A}" type="parTrans" cxnId="{F9FDF8C3-05FA-440A-A583-BD97C695A669}">
      <dgm:prSet/>
      <dgm:spPr/>
      <dgm:t>
        <a:bodyPr/>
        <a:lstStyle/>
        <a:p>
          <a:endParaRPr lang="en-US"/>
        </a:p>
      </dgm:t>
    </dgm:pt>
    <dgm:pt modelId="{31B85BD0-331E-4CAA-BEE5-1DD1D03A9989}" type="sibTrans" cxnId="{F9FDF8C3-05FA-440A-A583-BD97C695A669}">
      <dgm:prSet/>
      <dgm:spPr/>
      <dgm:t>
        <a:bodyPr/>
        <a:lstStyle/>
        <a:p>
          <a:endParaRPr lang="en-US"/>
        </a:p>
      </dgm:t>
    </dgm:pt>
    <dgm:pt modelId="{4D7C2F6B-31B1-41B2-8E8F-AEE5FDD4D153}">
      <dgm:prSet/>
      <dgm:spPr/>
      <dgm:t>
        <a:bodyPr/>
        <a:lstStyle/>
        <a:p>
          <a:r>
            <a:rPr lang="en-GB" baseline="0" dirty="0">
              <a:latin typeface="Tw Cen MT" panose="020B0602020104020603"/>
            </a:rPr>
            <a:t>Proteasome</a:t>
          </a:r>
          <a:r>
            <a:rPr lang="en-GB" baseline="0" dirty="0"/>
            <a:t> genes</a:t>
          </a:r>
          <a:endParaRPr lang="en-US" dirty="0"/>
        </a:p>
      </dgm:t>
    </dgm:pt>
    <dgm:pt modelId="{E9B1E2B6-3BB5-4AA9-8C5B-90445C76C702}" type="parTrans" cxnId="{0724F15C-4279-4EE5-AE7D-3540F008E9CA}">
      <dgm:prSet/>
      <dgm:spPr/>
      <dgm:t>
        <a:bodyPr/>
        <a:lstStyle/>
        <a:p>
          <a:endParaRPr lang="en-US"/>
        </a:p>
      </dgm:t>
    </dgm:pt>
    <dgm:pt modelId="{0638A217-A8B9-4C92-8667-F64B66148740}" type="sibTrans" cxnId="{0724F15C-4279-4EE5-AE7D-3540F008E9CA}">
      <dgm:prSet/>
      <dgm:spPr/>
      <dgm:t>
        <a:bodyPr/>
        <a:lstStyle/>
        <a:p>
          <a:endParaRPr lang="en-US"/>
        </a:p>
      </dgm:t>
    </dgm:pt>
    <dgm:pt modelId="{BC554381-255C-410B-9ADE-2CFD9CCD2F07}">
      <dgm:prSet/>
      <dgm:spPr/>
      <dgm:t>
        <a:bodyPr/>
        <a:lstStyle/>
        <a:p>
          <a:r>
            <a:rPr lang="en-GB" baseline="0" dirty="0">
              <a:latin typeface="Tw Cen MT" panose="020B0602020104020603"/>
            </a:rPr>
            <a:t>Imaging</a:t>
          </a:r>
          <a:r>
            <a:rPr lang="en-GB" baseline="0" dirty="0"/>
            <a:t> of the basal ganglia for calcification.</a:t>
          </a:r>
          <a:endParaRPr lang="en-US" dirty="0"/>
        </a:p>
      </dgm:t>
    </dgm:pt>
    <dgm:pt modelId="{8B738A4A-6756-4354-B184-4951045CABFD}" type="parTrans" cxnId="{4F343420-CEAD-4F52-BF47-AB104412B83C}">
      <dgm:prSet/>
      <dgm:spPr/>
      <dgm:t>
        <a:bodyPr/>
        <a:lstStyle/>
        <a:p>
          <a:endParaRPr lang="en-US"/>
        </a:p>
      </dgm:t>
    </dgm:pt>
    <dgm:pt modelId="{881242EC-3D97-45E2-A5A5-6394FBA37825}" type="sibTrans" cxnId="{4F343420-CEAD-4F52-BF47-AB104412B83C}">
      <dgm:prSet/>
      <dgm:spPr/>
      <dgm:t>
        <a:bodyPr/>
        <a:lstStyle/>
        <a:p>
          <a:endParaRPr lang="en-US"/>
        </a:p>
      </dgm:t>
    </dgm:pt>
    <dgm:pt modelId="{0DDF2831-B78D-4ECD-BB6A-D35986293527}">
      <dgm:prSet/>
      <dgm:spPr/>
      <dgm:t>
        <a:bodyPr/>
        <a:lstStyle/>
        <a:p>
          <a:r>
            <a:rPr lang="en-GB" baseline="0" dirty="0"/>
            <a:t>Management:-</a:t>
          </a:r>
          <a:endParaRPr lang="en-US" dirty="0"/>
        </a:p>
      </dgm:t>
    </dgm:pt>
    <dgm:pt modelId="{EB470EC4-F1EB-4D6A-A973-ED96B3BDEDB6}" type="parTrans" cxnId="{A73C02BD-8C74-44DF-ABCA-F6C3884F5CCB}">
      <dgm:prSet/>
      <dgm:spPr/>
      <dgm:t>
        <a:bodyPr/>
        <a:lstStyle/>
        <a:p>
          <a:endParaRPr lang="en-US"/>
        </a:p>
      </dgm:t>
    </dgm:pt>
    <dgm:pt modelId="{8A1A98F9-9055-4F41-9D2B-B8C246AE6CE6}" type="sibTrans" cxnId="{A73C02BD-8C74-44DF-ABCA-F6C3884F5CCB}">
      <dgm:prSet/>
      <dgm:spPr/>
      <dgm:t>
        <a:bodyPr/>
        <a:lstStyle/>
        <a:p>
          <a:endParaRPr lang="en-US"/>
        </a:p>
      </dgm:t>
    </dgm:pt>
    <dgm:pt modelId="{29772109-2F00-4D48-A93E-E5332E5A809E}">
      <dgm:prSet/>
      <dgm:spPr/>
      <dgm:t>
        <a:bodyPr/>
        <a:lstStyle/>
        <a:p>
          <a:r>
            <a:rPr lang="en-GB" baseline="0" dirty="0"/>
            <a:t>First-line treatment should include JAK inhibitors.</a:t>
          </a:r>
          <a:endParaRPr lang="en-US" dirty="0"/>
        </a:p>
      </dgm:t>
    </dgm:pt>
    <dgm:pt modelId="{4FFBA084-179F-45C3-9D4C-00B5A8C48196}" type="parTrans" cxnId="{D488C13A-9273-4613-851B-BC9A91E3765D}">
      <dgm:prSet/>
      <dgm:spPr/>
      <dgm:t>
        <a:bodyPr/>
        <a:lstStyle/>
        <a:p>
          <a:endParaRPr lang="en-US"/>
        </a:p>
      </dgm:t>
    </dgm:pt>
    <dgm:pt modelId="{E65607E6-E4E5-46E4-984F-CD01CC25D330}" type="sibTrans" cxnId="{D488C13A-9273-4613-851B-BC9A91E3765D}">
      <dgm:prSet/>
      <dgm:spPr/>
      <dgm:t>
        <a:bodyPr/>
        <a:lstStyle/>
        <a:p>
          <a:endParaRPr lang="en-US"/>
        </a:p>
      </dgm:t>
    </dgm:pt>
    <dgm:pt modelId="{02FCCCBE-E759-455E-AE11-89529ADA1F11}" type="pres">
      <dgm:prSet presAssocID="{50B5225D-4880-498E-9C75-2CFDB5F32590}" presName="linear" presStyleCnt="0">
        <dgm:presLayoutVars>
          <dgm:animLvl val="lvl"/>
          <dgm:resizeHandles val="exact"/>
        </dgm:presLayoutVars>
      </dgm:prSet>
      <dgm:spPr/>
    </dgm:pt>
    <dgm:pt modelId="{8C508928-CAAE-426B-A244-F34BCF18E632}" type="pres">
      <dgm:prSet presAssocID="{B9A6729F-1E32-4D4A-98DE-A8979F39E5C5}" presName="parentText" presStyleLbl="node1" presStyleIdx="0" presStyleCnt="6">
        <dgm:presLayoutVars>
          <dgm:chMax val="0"/>
          <dgm:bulletEnabled val="1"/>
        </dgm:presLayoutVars>
      </dgm:prSet>
      <dgm:spPr/>
    </dgm:pt>
    <dgm:pt modelId="{D09B0531-DDD9-4CF3-B25F-E635375296AE}" type="pres">
      <dgm:prSet presAssocID="{C46C6CA1-9274-4CFC-A4F8-AAE7C0C11754}" presName="spacer" presStyleCnt="0"/>
      <dgm:spPr/>
    </dgm:pt>
    <dgm:pt modelId="{AFF45A88-3A3C-49EA-A20D-E515D65A343A}" type="pres">
      <dgm:prSet presAssocID="{16CB1129-1EA8-47EB-8BDB-3FA7C18909F9}" presName="parentText" presStyleLbl="node1" presStyleIdx="1" presStyleCnt="6">
        <dgm:presLayoutVars>
          <dgm:chMax val="0"/>
          <dgm:bulletEnabled val="1"/>
        </dgm:presLayoutVars>
      </dgm:prSet>
      <dgm:spPr/>
    </dgm:pt>
    <dgm:pt modelId="{58B14DB9-1827-43BF-AAD8-DA7BB7DF282D}" type="pres">
      <dgm:prSet presAssocID="{31B85BD0-331E-4CAA-BEE5-1DD1D03A9989}" presName="spacer" presStyleCnt="0"/>
      <dgm:spPr/>
    </dgm:pt>
    <dgm:pt modelId="{2BEED4F0-05B2-47FF-ABFB-788DAB313CB6}" type="pres">
      <dgm:prSet presAssocID="{4D7C2F6B-31B1-41B2-8E8F-AEE5FDD4D153}" presName="parentText" presStyleLbl="node1" presStyleIdx="2" presStyleCnt="6">
        <dgm:presLayoutVars>
          <dgm:chMax val="0"/>
          <dgm:bulletEnabled val="1"/>
        </dgm:presLayoutVars>
      </dgm:prSet>
      <dgm:spPr/>
    </dgm:pt>
    <dgm:pt modelId="{0A5E2946-6E63-47FA-A3EA-0B68EC9F797E}" type="pres">
      <dgm:prSet presAssocID="{0638A217-A8B9-4C92-8667-F64B66148740}" presName="spacer" presStyleCnt="0"/>
      <dgm:spPr/>
    </dgm:pt>
    <dgm:pt modelId="{ED64C116-7D64-4B70-A64A-A94F96D51B6A}" type="pres">
      <dgm:prSet presAssocID="{BC554381-255C-410B-9ADE-2CFD9CCD2F07}" presName="parentText" presStyleLbl="node1" presStyleIdx="3" presStyleCnt="6">
        <dgm:presLayoutVars>
          <dgm:chMax val="0"/>
          <dgm:bulletEnabled val="1"/>
        </dgm:presLayoutVars>
      </dgm:prSet>
      <dgm:spPr/>
    </dgm:pt>
    <dgm:pt modelId="{B7C44E22-B713-4B9D-8263-78E3FF6C5953}" type="pres">
      <dgm:prSet presAssocID="{881242EC-3D97-45E2-A5A5-6394FBA37825}" presName="spacer" presStyleCnt="0"/>
      <dgm:spPr/>
    </dgm:pt>
    <dgm:pt modelId="{F8EE78AD-1257-428A-8CC8-2076F9FC44E4}" type="pres">
      <dgm:prSet presAssocID="{0DDF2831-B78D-4ECD-BB6A-D35986293527}" presName="parentText" presStyleLbl="node1" presStyleIdx="4" presStyleCnt="6">
        <dgm:presLayoutVars>
          <dgm:chMax val="0"/>
          <dgm:bulletEnabled val="1"/>
        </dgm:presLayoutVars>
      </dgm:prSet>
      <dgm:spPr/>
    </dgm:pt>
    <dgm:pt modelId="{D6021817-5A3A-4FE2-A1AD-ADD9F134AE87}" type="pres">
      <dgm:prSet presAssocID="{8A1A98F9-9055-4F41-9D2B-B8C246AE6CE6}" presName="spacer" presStyleCnt="0"/>
      <dgm:spPr/>
    </dgm:pt>
    <dgm:pt modelId="{39E1BD16-BC3C-4BE7-8F23-017C77AA78EE}" type="pres">
      <dgm:prSet presAssocID="{29772109-2F00-4D48-A93E-E5332E5A809E}" presName="parentText" presStyleLbl="node1" presStyleIdx="5" presStyleCnt="6">
        <dgm:presLayoutVars>
          <dgm:chMax val="0"/>
          <dgm:bulletEnabled val="1"/>
        </dgm:presLayoutVars>
      </dgm:prSet>
      <dgm:spPr/>
    </dgm:pt>
  </dgm:ptLst>
  <dgm:cxnLst>
    <dgm:cxn modelId="{150A860E-1F56-420B-9417-D756975973B6}" type="presOf" srcId="{16CB1129-1EA8-47EB-8BDB-3FA7C18909F9}" destId="{AFF45A88-3A3C-49EA-A20D-E515D65A343A}" srcOrd="0" destOrd="0" presId="urn:microsoft.com/office/officeart/2005/8/layout/vList2"/>
    <dgm:cxn modelId="{4F343420-CEAD-4F52-BF47-AB104412B83C}" srcId="{50B5225D-4880-498E-9C75-2CFDB5F32590}" destId="{BC554381-255C-410B-9ADE-2CFD9CCD2F07}" srcOrd="3" destOrd="0" parTransId="{8B738A4A-6756-4354-B184-4951045CABFD}" sibTransId="{881242EC-3D97-45E2-A5A5-6394FBA37825}"/>
    <dgm:cxn modelId="{91ABB922-CC05-4B3E-B331-FEDD19EB267E}" type="presOf" srcId="{29772109-2F00-4D48-A93E-E5332E5A809E}" destId="{39E1BD16-BC3C-4BE7-8F23-017C77AA78EE}" srcOrd="0" destOrd="0" presId="urn:microsoft.com/office/officeart/2005/8/layout/vList2"/>
    <dgm:cxn modelId="{D488C13A-9273-4613-851B-BC9A91E3765D}" srcId="{50B5225D-4880-498E-9C75-2CFDB5F32590}" destId="{29772109-2F00-4D48-A93E-E5332E5A809E}" srcOrd="5" destOrd="0" parTransId="{4FFBA084-179F-45C3-9D4C-00B5A8C48196}" sibTransId="{E65607E6-E4E5-46E4-984F-CD01CC25D330}"/>
    <dgm:cxn modelId="{0724F15C-4279-4EE5-AE7D-3540F008E9CA}" srcId="{50B5225D-4880-498E-9C75-2CFDB5F32590}" destId="{4D7C2F6B-31B1-41B2-8E8F-AEE5FDD4D153}" srcOrd="2" destOrd="0" parTransId="{E9B1E2B6-3BB5-4AA9-8C5B-90445C76C702}" sibTransId="{0638A217-A8B9-4C92-8667-F64B66148740}"/>
    <dgm:cxn modelId="{D8D9C57A-0678-45FC-A265-4740E6CA88B8}" type="presOf" srcId="{4D7C2F6B-31B1-41B2-8E8F-AEE5FDD4D153}" destId="{2BEED4F0-05B2-47FF-ABFB-788DAB313CB6}" srcOrd="0" destOrd="0" presId="urn:microsoft.com/office/officeart/2005/8/layout/vList2"/>
    <dgm:cxn modelId="{593D107F-925F-475B-9B5A-99F5E4849488}" srcId="{50B5225D-4880-498E-9C75-2CFDB5F32590}" destId="{B9A6729F-1E32-4D4A-98DE-A8979F39E5C5}" srcOrd="0" destOrd="0" parTransId="{B40D9745-EC88-4590-BFC2-423C5FA2EFF5}" sibTransId="{C46C6CA1-9274-4CFC-A4F8-AAE7C0C11754}"/>
    <dgm:cxn modelId="{7E791F90-3EE2-4704-9B88-03E2150DD8BA}" type="presOf" srcId="{BC554381-255C-410B-9ADE-2CFD9CCD2F07}" destId="{ED64C116-7D64-4B70-A64A-A94F96D51B6A}" srcOrd="0" destOrd="0" presId="urn:microsoft.com/office/officeart/2005/8/layout/vList2"/>
    <dgm:cxn modelId="{A73C02BD-8C74-44DF-ABCA-F6C3884F5CCB}" srcId="{50B5225D-4880-498E-9C75-2CFDB5F32590}" destId="{0DDF2831-B78D-4ECD-BB6A-D35986293527}" srcOrd="4" destOrd="0" parTransId="{EB470EC4-F1EB-4D6A-A973-ED96B3BDEDB6}" sibTransId="{8A1A98F9-9055-4F41-9D2B-B8C246AE6CE6}"/>
    <dgm:cxn modelId="{F9FDF8C3-05FA-440A-A583-BD97C695A669}" srcId="{50B5225D-4880-498E-9C75-2CFDB5F32590}" destId="{16CB1129-1EA8-47EB-8BDB-3FA7C18909F9}" srcOrd="1" destOrd="0" parTransId="{D4DFC6CF-7132-4D78-8228-4070248F514A}" sibTransId="{31B85BD0-331E-4CAA-BEE5-1DD1D03A9989}"/>
    <dgm:cxn modelId="{F61F16DB-1123-4D1C-B044-94B536DBA105}" type="presOf" srcId="{0DDF2831-B78D-4ECD-BB6A-D35986293527}" destId="{F8EE78AD-1257-428A-8CC8-2076F9FC44E4}" srcOrd="0" destOrd="0" presId="urn:microsoft.com/office/officeart/2005/8/layout/vList2"/>
    <dgm:cxn modelId="{274E3EE2-1680-4F6D-B2A4-0405DA2B84D4}" type="presOf" srcId="{B9A6729F-1E32-4D4A-98DE-A8979F39E5C5}" destId="{8C508928-CAAE-426B-A244-F34BCF18E632}" srcOrd="0" destOrd="0" presId="urn:microsoft.com/office/officeart/2005/8/layout/vList2"/>
    <dgm:cxn modelId="{1DED62F3-A774-4EDC-80F1-9A3B821BDA63}" type="presOf" srcId="{50B5225D-4880-498E-9C75-2CFDB5F32590}" destId="{02FCCCBE-E759-455E-AE11-89529ADA1F11}" srcOrd="0" destOrd="0" presId="urn:microsoft.com/office/officeart/2005/8/layout/vList2"/>
    <dgm:cxn modelId="{354BD9D5-2638-4133-BE87-4D2BBFEF694D}" type="presParOf" srcId="{02FCCCBE-E759-455E-AE11-89529ADA1F11}" destId="{8C508928-CAAE-426B-A244-F34BCF18E632}" srcOrd="0" destOrd="0" presId="urn:microsoft.com/office/officeart/2005/8/layout/vList2"/>
    <dgm:cxn modelId="{236D76C8-C116-4F77-ACA1-819AB3910879}" type="presParOf" srcId="{02FCCCBE-E759-455E-AE11-89529ADA1F11}" destId="{D09B0531-DDD9-4CF3-B25F-E635375296AE}" srcOrd="1" destOrd="0" presId="urn:microsoft.com/office/officeart/2005/8/layout/vList2"/>
    <dgm:cxn modelId="{AF656B4B-5896-48E2-AF17-B546260BA515}" type="presParOf" srcId="{02FCCCBE-E759-455E-AE11-89529ADA1F11}" destId="{AFF45A88-3A3C-49EA-A20D-E515D65A343A}" srcOrd="2" destOrd="0" presId="urn:microsoft.com/office/officeart/2005/8/layout/vList2"/>
    <dgm:cxn modelId="{85F04D39-94F6-4BEE-B4D3-B4544FB1F6D3}" type="presParOf" srcId="{02FCCCBE-E759-455E-AE11-89529ADA1F11}" destId="{58B14DB9-1827-43BF-AAD8-DA7BB7DF282D}" srcOrd="3" destOrd="0" presId="urn:microsoft.com/office/officeart/2005/8/layout/vList2"/>
    <dgm:cxn modelId="{0F65E9B3-60B4-4E44-97A6-8AA8C3AE283C}" type="presParOf" srcId="{02FCCCBE-E759-455E-AE11-89529ADA1F11}" destId="{2BEED4F0-05B2-47FF-ABFB-788DAB313CB6}" srcOrd="4" destOrd="0" presId="urn:microsoft.com/office/officeart/2005/8/layout/vList2"/>
    <dgm:cxn modelId="{350433CC-9B30-4FFD-B326-8EBA815ED881}" type="presParOf" srcId="{02FCCCBE-E759-455E-AE11-89529ADA1F11}" destId="{0A5E2946-6E63-47FA-A3EA-0B68EC9F797E}" srcOrd="5" destOrd="0" presId="urn:microsoft.com/office/officeart/2005/8/layout/vList2"/>
    <dgm:cxn modelId="{3AA8B287-81A3-4BE7-B3A1-52C6B16A00FC}" type="presParOf" srcId="{02FCCCBE-E759-455E-AE11-89529ADA1F11}" destId="{ED64C116-7D64-4B70-A64A-A94F96D51B6A}" srcOrd="6" destOrd="0" presId="urn:microsoft.com/office/officeart/2005/8/layout/vList2"/>
    <dgm:cxn modelId="{FBDC044A-58A4-4AEE-ACF5-00165506A37C}" type="presParOf" srcId="{02FCCCBE-E759-455E-AE11-89529ADA1F11}" destId="{B7C44E22-B713-4B9D-8263-78E3FF6C5953}" srcOrd="7" destOrd="0" presId="urn:microsoft.com/office/officeart/2005/8/layout/vList2"/>
    <dgm:cxn modelId="{EF46497A-B55A-4E62-AE94-17976590F8D5}" type="presParOf" srcId="{02FCCCBE-E759-455E-AE11-89529ADA1F11}" destId="{F8EE78AD-1257-428A-8CC8-2076F9FC44E4}" srcOrd="8" destOrd="0" presId="urn:microsoft.com/office/officeart/2005/8/layout/vList2"/>
    <dgm:cxn modelId="{6FAEBD38-7CBD-4808-891A-85AF8E12034F}" type="presParOf" srcId="{02FCCCBE-E759-455E-AE11-89529ADA1F11}" destId="{D6021817-5A3A-4FE2-A1AD-ADD9F134AE87}" srcOrd="9" destOrd="0" presId="urn:microsoft.com/office/officeart/2005/8/layout/vList2"/>
    <dgm:cxn modelId="{49312BE5-1ECD-4231-AA54-3FA8004B73CE}" type="presParOf" srcId="{02FCCCBE-E759-455E-AE11-89529ADA1F11}" destId="{39E1BD16-BC3C-4BE7-8F23-017C77AA78EE}"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79D6BB0B-EEDC-4815-A12E-754267F4898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68569B6-AD02-429D-9BCE-41A19F1E74E3}">
      <dgm:prSet/>
      <dgm:spPr/>
      <dgm:t>
        <a:bodyPr/>
        <a:lstStyle/>
        <a:p>
          <a:r>
            <a:rPr lang="en-GB"/>
            <a:t>Monogenic autoinflammatory disorders with features suggestive of early-onset Behçet disease or IBD.</a:t>
          </a:r>
          <a:endParaRPr lang="en-US"/>
        </a:p>
      </dgm:t>
    </dgm:pt>
    <dgm:pt modelId="{64251B5E-1193-4B44-8485-17DA800B8C55}" type="parTrans" cxnId="{E7C4B5D0-E7DE-4BF6-8934-459456E7F20F}">
      <dgm:prSet/>
      <dgm:spPr/>
      <dgm:t>
        <a:bodyPr/>
        <a:lstStyle/>
        <a:p>
          <a:endParaRPr lang="en-US"/>
        </a:p>
      </dgm:t>
    </dgm:pt>
    <dgm:pt modelId="{F59F1047-98B3-49F3-A7F5-07E0CFBA6D59}" type="sibTrans" cxnId="{E7C4B5D0-E7DE-4BF6-8934-459456E7F20F}">
      <dgm:prSet/>
      <dgm:spPr/>
      <dgm:t>
        <a:bodyPr/>
        <a:lstStyle/>
        <a:p>
          <a:endParaRPr lang="en-US"/>
        </a:p>
      </dgm:t>
    </dgm:pt>
    <dgm:pt modelId="{897DA533-B802-4582-AC20-8B46D63D10C2}">
      <dgm:prSet/>
      <dgm:spPr/>
      <dgm:t>
        <a:bodyPr/>
        <a:lstStyle/>
        <a:p>
          <a:r>
            <a:rPr lang="en-GB"/>
            <a:t>Mucocutaneous manifestations include aphthous stomatis and numerous aseptic neutrophilic infiltrates: pustules, Sweet syndrome, pyoderma gangrenosum, as well as early-onset periorificial redness with fissuring.</a:t>
          </a:r>
          <a:endParaRPr lang="en-US"/>
        </a:p>
      </dgm:t>
    </dgm:pt>
    <dgm:pt modelId="{66E2356E-EEF7-4915-96CB-9AB733965A70}" type="parTrans" cxnId="{79AC1CB5-B38F-4237-A2DD-516D0A909682}">
      <dgm:prSet/>
      <dgm:spPr/>
      <dgm:t>
        <a:bodyPr/>
        <a:lstStyle/>
        <a:p>
          <a:endParaRPr lang="en-US"/>
        </a:p>
      </dgm:t>
    </dgm:pt>
    <dgm:pt modelId="{819A91B8-35C2-4B60-9785-47E759BE868B}" type="sibTrans" cxnId="{79AC1CB5-B38F-4237-A2DD-516D0A909682}">
      <dgm:prSet/>
      <dgm:spPr/>
      <dgm:t>
        <a:bodyPr/>
        <a:lstStyle/>
        <a:p>
          <a:endParaRPr lang="en-US"/>
        </a:p>
      </dgm:t>
    </dgm:pt>
    <dgm:pt modelId="{0781FAD9-D307-4868-9C21-275E7144E554}" type="pres">
      <dgm:prSet presAssocID="{79D6BB0B-EEDC-4815-A12E-754267F4898C}" presName="linear" presStyleCnt="0">
        <dgm:presLayoutVars>
          <dgm:animLvl val="lvl"/>
          <dgm:resizeHandles val="exact"/>
        </dgm:presLayoutVars>
      </dgm:prSet>
      <dgm:spPr/>
    </dgm:pt>
    <dgm:pt modelId="{7AB05EEC-6BFA-4132-9FEC-0CDA3720D266}" type="pres">
      <dgm:prSet presAssocID="{068569B6-AD02-429D-9BCE-41A19F1E74E3}" presName="parentText" presStyleLbl="node1" presStyleIdx="0" presStyleCnt="2">
        <dgm:presLayoutVars>
          <dgm:chMax val="0"/>
          <dgm:bulletEnabled val="1"/>
        </dgm:presLayoutVars>
      </dgm:prSet>
      <dgm:spPr/>
    </dgm:pt>
    <dgm:pt modelId="{DFBF93C8-3AB0-42C8-AC38-768340E85B5F}" type="pres">
      <dgm:prSet presAssocID="{F59F1047-98B3-49F3-A7F5-07E0CFBA6D59}" presName="spacer" presStyleCnt="0"/>
      <dgm:spPr/>
    </dgm:pt>
    <dgm:pt modelId="{89FD60B9-83C4-4261-9526-689A41FA1897}" type="pres">
      <dgm:prSet presAssocID="{897DA533-B802-4582-AC20-8B46D63D10C2}" presName="parentText" presStyleLbl="node1" presStyleIdx="1" presStyleCnt="2">
        <dgm:presLayoutVars>
          <dgm:chMax val="0"/>
          <dgm:bulletEnabled val="1"/>
        </dgm:presLayoutVars>
      </dgm:prSet>
      <dgm:spPr/>
    </dgm:pt>
  </dgm:ptLst>
  <dgm:cxnLst>
    <dgm:cxn modelId="{CEC0B361-33E0-4F0B-A8FD-D81D29F5FF39}" type="presOf" srcId="{897DA533-B802-4582-AC20-8B46D63D10C2}" destId="{89FD60B9-83C4-4261-9526-689A41FA1897}" srcOrd="0" destOrd="0" presId="urn:microsoft.com/office/officeart/2005/8/layout/vList2"/>
    <dgm:cxn modelId="{70A8097B-8ED1-4483-BBCC-B17F372CA5C6}" type="presOf" srcId="{79D6BB0B-EEDC-4815-A12E-754267F4898C}" destId="{0781FAD9-D307-4868-9C21-275E7144E554}" srcOrd="0" destOrd="0" presId="urn:microsoft.com/office/officeart/2005/8/layout/vList2"/>
    <dgm:cxn modelId="{79AC1CB5-B38F-4237-A2DD-516D0A909682}" srcId="{79D6BB0B-EEDC-4815-A12E-754267F4898C}" destId="{897DA533-B802-4582-AC20-8B46D63D10C2}" srcOrd="1" destOrd="0" parTransId="{66E2356E-EEF7-4915-96CB-9AB733965A70}" sibTransId="{819A91B8-35C2-4B60-9785-47E759BE868B}"/>
    <dgm:cxn modelId="{028AA9C2-FABE-4262-B1D9-066F17076A54}" type="presOf" srcId="{068569B6-AD02-429D-9BCE-41A19F1E74E3}" destId="{7AB05EEC-6BFA-4132-9FEC-0CDA3720D266}" srcOrd="0" destOrd="0" presId="urn:microsoft.com/office/officeart/2005/8/layout/vList2"/>
    <dgm:cxn modelId="{E7C4B5D0-E7DE-4BF6-8934-459456E7F20F}" srcId="{79D6BB0B-EEDC-4815-A12E-754267F4898C}" destId="{068569B6-AD02-429D-9BCE-41A19F1E74E3}" srcOrd="0" destOrd="0" parTransId="{64251B5E-1193-4B44-8485-17DA800B8C55}" sibTransId="{F59F1047-98B3-49F3-A7F5-07E0CFBA6D59}"/>
    <dgm:cxn modelId="{7242F34B-CC1D-419C-9793-16A18EB44604}" type="presParOf" srcId="{0781FAD9-D307-4868-9C21-275E7144E554}" destId="{7AB05EEC-6BFA-4132-9FEC-0CDA3720D266}" srcOrd="0" destOrd="0" presId="urn:microsoft.com/office/officeart/2005/8/layout/vList2"/>
    <dgm:cxn modelId="{11C766D8-0407-49C1-A167-C3EEC4C0A99F}" type="presParOf" srcId="{0781FAD9-D307-4868-9C21-275E7144E554}" destId="{DFBF93C8-3AB0-42C8-AC38-768340E85B5F}" srcOrd="1" destOrd="0" presId="urn:microsoft.com/office/officeart/2005/8/layout/vList2"/>
    <dgm:cxn modelId="{EB1FEAD7-4259-4495-A483-F22637705122}" type="presParOf" srcId="{0781FAD9-D307-4868-9C21-275E7144E554}" destId="{89FD60B9-83C4-4261-9526-689A41FA189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D358B0-C886-484E-B498-002823053E5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D020E86-548E-496D-AF65-EB5A47764BB6}">
      <dgm:prSet/>
      <dgm:spPr/>
      <dgm:t>
        <a:bodyPr/>
        <a:lstStyle/>
        <a:p>
          <a:r>
            <a:rPr lang="en-GB" dirty="0">
              <a:latin typeface="Tw Cen MT" panose="020B0602020104020603"/>
            </a:rPr>
            <a:t>IL-1β</a:t>
          </a:r>
          <a:r>
            <a:rPr lang="en-GB" dirty="0"/>
            <a:t> is a major pro-inflammatory cytokine and the key mediator of the CAPS..</a:t>
          </a:r>
          <a:endParaRPr lang="en-US" dirty="0"/>
        </a:p>
      </dgm:t>
    </dgm:pt>
    <dgm:pt modelId="{A3795548-08D4-406C-AB0D-B9AC43E7400A}" type="parTrans" cxnId="{241DB5A9-ED1A-468C-8709-5BA62B41D3A0}">
      <dgm:prSet/>
      <dgm:spPr/>
      <dgm:t>
        <a:bodyPr/>
        <a:lstStyle/>
        <a:p>
          <a:endParaRPr lang="en-US"/>
        </a:p>
      </dgm:t>
    </dgm:pt>
    <dgm:pt modelId="{0C8531A8-23EC-481B-A488-CE923F170CA1}" type="sibTrans" cxnId="{241DB5A9-ED1A-468C-8709-5BA62B41D3A0}">
      <dgm:prSet/>
      <dgm:spPr/>
      <dgm:t>
        <a:bodyPr/>
        <a:lstStyle/>
        <a:p>
          <a:endParaRPr lang="en-US"/>
        </a:p>
      </dgm:t>
    </dgm:pt>
    <dgm:pt modelId="{15091BFA-75D4-4739-B8B0-1F717D36271A}">
      <dgm:prSet/>
      <dgm:spPr/>
      <dgm:t>
        <a:bodyPr/>
        <a:lstStyle/>
        <a:p>
          <a:r>
            <a:rPr lang="en-GB" dirty="0"/>
            <a:t>The syndrome includes three partially overlapping diseases.</a:t>
          </a:r>
          <a:endParaRPr lang="en-US" dirty="0"/>
        </a:p>
      </dgm:t>
    </dgm:pt>
    <dgm:pt modelId="{966EB2A5-7757-4335-AD8F-F661B299A9BB}" type="parTrans" cxnId="{93698AF0-2040-41CB-9326-72C122087F29}">
      <dgm:prSet/>
      <dgm:spPr/>
      <dgm:t>
        <a:bodyPr/>
        <a:lstStyle/>
        <a:p>
          <a:endParaRPr lang="en-US"/>
        </a:p>
      </dgm:t>
    </dgm:pt>
    <dgm:pt modelId="{C6342524-7D11-4E51-B09C-FFCB2CE6603D}" type="sibTrans" cxnId="{93698AF0-2040-41CB-9326-72C122087F29}">
      <dgm:prSet/>
      <dgm:spPr/>
      <dgm:t>
        <a:bodyPr/>
        <a:lstStyle/>
        <a:p>
          <a:endParaRPr lang="en-US"/>
        </a:p>
      </dgm:t>
    </dgm:pt>
    <dgm:pt modelId="{91899CB0-6D89-4396-ACA0-9C3958C4666B}">
      <dgm:prSet/>
      <dgm:spPr/>
      <dgm:t>
        <a:bodyPr/>
        <a:lstStyle/>
        <a:p>
          <a:r>
            <a:rPr lang="en-GB" dirty="0"/>
            <a:t>1) familial cold autoinflammatory syndrome (FCAS),</a:t>
          </a:r>
          <a:endParaRPr lang="en-US" dirty="0"/>
        </a:p>
      </dgm:t>
    </dgm:pt>
    <dgm:pt modelId="{971A2D63-348D-43E9-99F6-92A81AF45207}" type="parTrans" cxnId="{C0441A1D-F682-47E9-9451-6F8F057A94EC}">
      <dgm:prSet/>
      <dgm:spPr/>
      <dgm:t>
        <a:bodyPr/>
        <a:lstStyle/>
        <a:p>
          <a:endParaRPr lang="en-US"/>
        </a:p>
      </dgm:t>
    </dgm:pt>
    <dgm:pt modelId="{3F3163CB-FCFB-4C48-B383-68F8F4C5E465}" type="sibTrans" cxnId="{C0441A1D-F682-47E9-9451-6F8F057A94EC}">
      <dgm:prSet/>
      <dgm:spPr/>
      <dgm:t>
        <a:bodyPr/>
        <a:lstStyle/>
        <a:p>
          <a:endParaRPr lang="en-US"/>
        </a:p>
      </dgm:t>
    </dgm:pt>
    <dgm:pt modelId="{41260C2D-E6DE-40F3-B625-F834EFB7A9B0}">
      <dgm:prSet/>
      <dgm:spPr/>
      <dgm:t>
        <a:bodyPr/>
        <a:lstStyle/>
        <a:p>
          <a:r>
            <a:rPr lang="en-GB" dirty="0"/>
            <a:t>2)Muckle–Wells syndrome (MWS)</a:t>
          </a:r>
          <a:endParaRPr lang="en-US" dirty="0"/>
        </a:p>
      </dgm:t>
    </dgm:pt>
    <dgm:pt modelId="{373381B3-0B32-43F7-A9B2-59CA3D57FFEB}" type="parTrans" cxnId="{AD5713DD-BE3E-4C54-A6FD-9329CB2CCF76}">
      <dgm:prSet/>
      <dgm:spPr/>
      <dgm:t>
        <a:bodyPr/>
        <a:lstStyle/>
        <a:p>
          <a:endParaRPr lang="en-US"/>
        </a:p>
      </dgm:t>
    </dgm:pt>
    <dgm:pt modelId="{6148F3E6-BAF1-4D73-8747-7A8A547F20F9}" type="sibTrans" cxnId="{AD5713DD-BE3E-4C54-A6FD-9329CB2CCF76}">
      <dgm:prSet/>
      <dgm:spPr/>
      <dgm:t>
        <a:bodyPr/>
        <a:lstStyle/>
        <a:p>
          <a:endParaRPr lang="en-US"/>
        </a:p>
      </dgm:t>
    </dgm:pt>
    <dgm:pt modelId="{993E9F72-F23D-470D-A3A8-C14D8624D780}">
      <dgm:prSet/>
      <dgm:spPr/>
      <dgm:t>
        <a:bodyPr/>
        <a:lstStyle/>
        <a:p>
          <a:r>
            <a:rPr lang="en-GB" dirty="0"/>
            <a:t>3)Chronic infantile neurological cutaneous and articular syndrome(CINCA)/ neonatal onset multisystem inflammatory disease(NOMID)</a:t>
          </a:r>
          <a:endParaRPr lang="en-US" dirty="0"/>
        </a:p>
      </dgm:t>
    </dgm:pt>
    <dgm:pt modelId="{B3237B7B-0DA8-4B09-8A41-05E5AB87EF9C}" type="parTrans" cxnId="{FB20904A-3648-40E6-B9D2-D77FA102CB8C}">
      <dgm:prSet/>
      <dgm:spPr/>
      <dgm:t>
        <a:bodyPr/>
        <a:lstStyle/>
        <a:p>
          <a:endParaRPr lang="en-US"/>
        </a:p>
      </dgm:t>
    </dgm:pt>
    <dgm:pt modelId="{F84871E1-E7FD-414B-B0B9-2C15567946DD}" type="sibTrans" cxnId="{FB20904A-3648-40E6-B9D2-D77FA102CB8C}">
      <dgm:prSet/>
      <dgm:spPr/>
      <dgm:t>
        <a:bodyPr/>
        <a:lstStyle/>
        <a:p>
          <a:endParaRPr lang="en-US"/>
        </a:p>
      </dgm:t>
    </dgm:pt>
    <dgm:pt modelId="{A01BEBC9-F27A-4946-A0F6-22BF8CEDB067}" type="pres">
      <dgm:prSet presAssocID="{0CD358B0-C886-484E-B498-002823053E57}" presName="linear" presStyleCnt="0">
        <dgm:presLayoutVars>
          <dgm:animLvl val="lvl"/>
          <dgm:resizeHandles val="exact"/>
        </dgm:presLayoutVars>
      </dgm:prSet>
      <dgm:spPr/>
    </dgm:pt>
    <dgm:pt modelId="{AFE5DE32-74B7-4EE7-861D-18F92F2D1099}" type="pres">
      <dgm:prSet presAssocID="{3D020E86-548E-496D-AF65-EB5A47764BB6}" presName="parentText" presStyleLbl="node1" presStyleIdx="0" presStyleCnt="5">
        <dgm:presLayoutVars>
          <dgm:chMax val="0"/>
          <dgm:bulletEnabled val="1"/>
        </dgm:presLayoutVars>
      </dgm:prSet>
      <dgm:spPr/>
    </dgm:pt>
    <dgm:pt modelId="{D680EF65-1B6C-4631-9778-92F1E131D7BF}" type="pres">
      <dgm:prSet presAssocID="{0C8531A8-23EC-481B-A488-CE923F170CA1}" presName="spacer" presStyleCnt="0"/>
      <dgm:spPr/>
    </dgm:pt>
    <dgm:pt modelId="{E9248D80-D0A3-40AE-A05C-B7A1E82333B3}" type="pres">
      <dgm:prSet presAssocID="{15091BFA-75D4-4739-B8B0-1F717D36271A}" presName="parentText" presStyleLbl="node1" presStyleIdx="1" presStyleCnt="5">
        <dgm:presLayoutVars>
          <dgm:chMax val="0"/>
          <dgm:bulletEnabled val="1"/>
        </dgm:presLayoutVars>
      </dgm:prSet>
      <dgm:spPr/>
    </dgm:pt>
    <dgm:pt modelId="{AEA62EBE-4042-4067-8CE1-BAF576398D1F}" type="pres">
      <dgm:prSet presAssocID="{C6342524-7D11-4E51-B09C-FFCB2CE6603D}" presName="spacer" presStyleCnt="0"/>
      <dgm:spPr/>
    </dgm:pt>
    <dgm:pt modelId="{12C4317E-58EA-41DB-A113-E4861A8C7C98}" type="pres">
      <dgm:prSet presAssocID="{91899CB0-6D89-4396-ACA0-9C3958C4666B}" presName="parentText" presStyleLbl="node1" presStyleIdx="2" presStyleCnt="5">
        <dgm:presLayoutVars>
          <dgm:chMax val="0"/>
          <dgm:bulletEnabled val="1"/>
        </dgm:presLayoutVars>
      </dgm:prSet>
      <dgm:spPr/>
    </dgm:pt>
    <dgm:pt modelId="{30D52D18-0426-4D01-9EA8-3812713A8969}" type="pres">
      <dgm:prSet presAssocID="{3F3163CB-FCFB-4C48-B383-68F8F4C5E465}" presName="spacer" presStyleCnt="0"/>
      <dgm:spPr/>
    </dgm:pt>
    <dgm:pt modelId="{FB633F42-B689-41F9-9D9B-EBF03168EBD8}" type="pres">
      <dgm:prSet presAssocID="{41260C2D-E6DE-40F3-B625-F834EFB7A9B0}" presName="parentText" presStyleLbl="node1" presStyleIdx="3" presStyleCnt="5">
        <dgm:presLayoutVars>
          <dgm:chMax val="0"/>
          <dgm:bulletEnabled val="1"/>
        </dgm:presLayoutVars>
      </dgm:prSet>
      <dgm:spPr/>
    </dgm:pt>
    <dgm:pt modelId="{B6CF4AA6-F17A-4EA3-93BC-D30096180746}" type="pres">
      <dgm:prSet presAssocID="{6148F3E6-BAF1-4D73-8747-7A8A547F20F9}" presName="spacer" presStyleCnt="0"/>
      <dgm:spPr/>
    </dgm:pt>
    <dgm:pt modelId="{1B7499B8-46B3-431E-AAB0-082DC7C68ED3}" type="pres">
      <dgm:prSet presAssocID="{993E9F72-F23D-470D-A3A8-C14D8624D780}" presName="parentText" presStyleLbl="node1" presStyleIdx="4" presStyleCnt="5">
        <dgm:presLayoutVars>
          <dgm:chMax val="0"/>
          <dgm:bulletEnabled val="1"/>
        </dgm:presLayoutVars>
      </dgm:prSet>
      <dgm:spPr/>
    </dgm:pt>
  </dgm:ptLst>
  <dgm:cxnLst>
    <dgm:cxn modelId="{6ECBFC01-9199-4D74-85BD-A906AD229C78}" type="presOf" srcId="{15091BFA-75D4-4739-B8B0-1F717D36271A}" destId="{E9248D80-D0A3-40AE-A05C-B7A1E82333B3}" srcOrd="0" destOrd="0" presId="urn:microsoft.com/office/officeart/2005/8/layout/vList2"/>
    <dgm:cxn modelId="{C0441A1D-F682-47E9-9451-6F8F057A94EC}" srcId="{0CD358B0-C886-484E-B498-002823053E57}" destId="{91899CB0-6D89-4396-ACA0-9C3958C4666B}" srcOrd="2" destOrd="0" parTransId="{971A2D63-348D-43E9-99F6-92A81AF45207}" sibTransId="{3F3163CB-FCFB-4C48-B383-68F8F4C5E465}"/>
    <dgm:cxn modelId="{2F66522A-2D7F-48E5-9CC7-EFB55F733169}" type="presOf" srcId="{0CD358B0-C886-484E-B498-002823053E57}" destId="{A01BEBC9-F27A-4946-A0F6-22BF8CEDB067}" srcOrd="0" destOrd="0" presId="urn:microsoft.com/office/officeart/2005/8/layout/vList2"/>
    <dgm:cxn modelId="{D4EAF442-6662-45B0-9838-F1935CF00DB7}" type="presOf" srcId="{993E9F72-F23D-470D-A3A8-C14D8624D780}" destId="{1B7499B8-46B3-431E-AAB0-082DC7C68ED3}" srcOrd="0" destOrd="0" presId="urn:microsoft.com/office/officeart/2005/8/layout/vList2"/>
    <dgm:cxn modelId="{FB20904A-3648-40E6-B9D2-D77FA102CB8C}" srcId="{0CD358B0-C886-484E-B498-002823053E57}" destId="{993E9F72-F23D-470D-A3A8-C14D8624D780}" srcOrd="4" destOrd="0" parTransId="{B3237B7B-0DA8-4B09-8A41-05E5AB87EF9C}" sibTransId="{F84871E1-E7FD-414B-B0B9-2C15567946DD}"/>
    <dgm:cxn modelId="{202FD259-E682-403A-9B6C-0E59A03354CC}" type="presOf" srcId="{41260C2D-E6DE-40F3-B625-F834EFB7A9B0}" destId="{FB633F42-B689-41F9-9D9B-EBF03168EBD8}" srcOrd="0" destOrd="0" presId="urn:microsoft.com/office/officeart/2005/8/layout/vList2"/>
    <dgm:cxn modelId="{241DB5A9-ED1A-468C-8709-5BA62B41D3A0}" srcId="{0CD358B0-C886-484E-B498-002823053E57}" destId="{3D020E86-548E-496D-AF65-EB5A47764BB6}" srcOrd="0" destOrd="0" parTransId="{A3795548-08D4-406C-AB0D-B9AC43E7400A}" sibTransId="{0C8531A8-23EC-481B-A488-CE923F170CA1}"/>
    <dgm:cxn modelId="{ED401AAD-49A2-4247-9328-8889CB4340B0}" type="presOf" srcId="{91899CB0-6D89-4396-ACA0-9C3958C4666B}" destId="{12C4317E-58EA-41DB-A113-E4861A8C7C98}" srcOrd="0" destOrd="0" presId="urn:microsoft.com/office/officeart/2005/8/layout/vList2"/>
    <dgm:cxn modelId="{AD5713DD-BE3E-4C54-A6FD-9329CB2CCF76}" srcId="{0CD358B0-C886-484E-B498-002823053E57}" destId="{41260C2D-E6DE-40F3-B625-F834EFB7A9B0}" srcOrd="3" destOrd="0" parTransId="{373381B3-0B32-43F7-A9B2-59CA3D57FFEB}" sibTransId="{6148F3E6-BAF1-4D73-8747-7A8A547F20F9}"/>
    <dgm:cxn modelId="{17FB60E6-FEF7-4B62-8E35-E270855D7315}" type="presOf" srcId="{3D020E86-548E-496D-AF65-EB5A47764BB6}" destId="{AFE5DE32-74B7-4EE7-861D-18F92F2D1099}" srcOrd="0" destOrd="0" presId="urn:microsoft.com/office/officeart/2005/8/layout/vList2"/>
    <dgm:cxn modelId="{93698AF0-2040-41CB-9326-72C122087F29}" srcId="{0CD358B0-C886-484E-B498-002823053E57}" destId="{15091BFA-75D4-4739-B8B0-1F717D36271A}" srcOrd="1" destOrd="0" parTransId="{966EB2A5-7757-4335-AD8F-F661B299A9BB}" sibTransId="{C6342524-7D11-4E51-B09C-FFCB2CE6603D}"/>
    <dgm:cxn modelId="{8B9F99E1-C76E-4CFD-A68F-D0D8AA767C3F}" type="presParOf" srcId="{A01BEBC9-F27A-4946-A0F6-22BF8CEDB067}" destId="{AFE5DE32-74B7-4EE7-861D-18F92F2D1099}" srcOrd="0" destOrd="0" presId="urn:microsoft.com/office/officeart/2005/8/layout/vList2"/>
    <dgm:cxn modelId="{FBBA3B1A-0A51-4256-A98D-3D34E449B8B7}" type="presParOf" srcId="{A01BEBC9-F27A-4946-A0F6-22BF8CEDB067}" destId="{D680EF65-1B6C-4631-9778-92F1E131D7BF}" srcOrd="1" destOrd="0" presId="urn:microsoft.com/office/officeart/2005/8/layout/vList2"/>
    <dgm:cxn modelId="{34D7B2B7-0DFC-4773-AC6F-33FABD59B464}" type="presParOf" srcId="{A01BEBC9-F27A-4946-A0F6-22BF8CEDB067}" destId="{E9248D80-D0A3-40AE-A05C-B7A1E82333B3}" srcOrd="2" destOrd="0" presId="urn:microsoft.com/office/officeart/2005/8/layout/vList2"/>
    <dgm:cxn modelId="{8E56E514-FBE5-4206-A734-7C1B3DC1B2CC}" type="presParOf" srcId="{A01BEBC9-F27A-4946-A0F6-22BF8CEDB067}" destId="{AEA62EBE-4042-4067-8CE1-BAF576398D1F}" srcOrd="3" destOrd="0" presId="urn:microsoft.com/office/officeart/2005/8/layout/vList2"/>
    <dgm:cxn modelId="{5FFC6F97-165A-4B96-9F96-5C9661AB3284}" type="presParOf" srcId="{A01BEBC9-F27A-4946-A0F6-22BF8CEDB067}" destId="{12C4317E-58EA-41DB-A113-E4861A8C7C98}" srcOrd="4" destOrd="0" presId="urn:microsoft.com/office/officeart/2005/8/layout/vList2"/>
    <dgm:cxn modelId="{F654355C-A9E9-4E19-AB5A-FE547ABC5B0F}" type="presParOf" srcId="{A01BEBC9-F27A-4946-A0F6-22BF8CEDB067}" destId="{30D52D18-0426-4D01-9EA8-3812713A8969}" srcOrd="5" destOrd="0" presId="urn:microsoft.com/office/officeart/2005/8/layout/vList2"/>
    <dgm:cxn modelId="{1796C8C4-50A9-4256-960E-50013A767931}" type="presParOf" srcId="{A01BEBC9-F27A-4946-A0F6-22BF8CEDB067}" destId="{FB633F42-B689-41F9-9D9B-EBF03168EBD8}" srcOrd="6" destOrd="0" presId="urn:microsoft.com/office/officeart/2005/8/layout/vList2"/>
    <dgm:cxn modelId="{3336E5EA-0621-4484-9662-F70C225C070C}" type="presParOf" srcId="{A01BEBC9-F27A-4946-A0F6-22BF8CEDB067}" destId="{B6CF4AA6-F17A-4EA3-93BC-D30096180746}" srcOrd="7" destOrd="0" presId="urn:microsoft.com/office/officeart/2005/8/layout/vList2"/>
    <dgm:cxn modelId="{2A4B1BF6-B582-49BE-B6CB-885E2FFEE323}" type="presParOf" srcId="{A01BEBC9-F27A-4946-A0F6-22BF8CEDB067}" destId="{1B7499B8-46B3-431E-AAB0-082DC7C68ED3}"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E0310F97-C26A-40EA-B904-FD930FBEF33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0A91BE3-C7EB-4F4E-AACF-5B4A53420EF3}">
      <dgm:prSet/>
      <dgm:spPr/>
      <dgm:t>
        <a:bodyPr/>
        <a:lstStyle/>
        <a:p>
          <a:r>
            <a:rPr lang="en-GB" baseline="0"/>
            <a:t>Haploinsufficiency of A20.</a:t>
          </a:r>
          <a:endParaRPr lang="en-US"/>
        </a:p>
      </dgm:t>
    </dgm:pt>
    <dgm:pt modelId="{CE1E7F9D-AC59-4B42-9BE0-07BDE15F71CC}" type="parTrans" cxnId="{7F3147FF-A741-4E65-B0E6-F27DD23209E9}">
      <dgm:prSet/>
      <dgm:spPr/>
      <dgm:t>
        <a:bodyPr/>
        <a:lstStyle/>
        <a:p>
          <a:endParaRPr lang="en-US"/>
        </a:p>
      </dgm:t>
    </dgm:pt>
    <dgm:pt modelId="{6A7DF413-E840-4329-9C83-8AC9AE94B9C3}" type="sibTrans" cxnId="{7F3147FF-A741-4E65-B0E6-F27DD23209E9}">
      <dgm:prSet/>
      <dgm:spPr/>
      <dgm:t>
        <a:bodyPr/>
        <a:lstStyle/>
        <a:p>
          <a:endParaRPr lang="en-US"/>
        </a:p>
      </dgm:t>
    </dgm:pt>
    <dgm:pt modelId="{D7983147-F4A6-4374-9417-1D94DCFA78CB}">
      <dgm:prSet/>
      <dgm:spPr/>
      <dgm:t>
        <a:bodyPr/>
        <a:lstStyle/>
        <a:p>
          <a:r>
            <a:rPr lang="en-GB" baseline="0"/>
            <a:t>RELA haploinsufficiency.</a:t>
          </a:r>
          <a:endParaRPr lang="en-US"/>
        </a:p>
      </dgm:t>
    </dgm:pt>
    <dgm:pt modelId="{37F069B7-29D7-4A80-B505-771174210115}" type="parTrans" cxnId="{370112AD-4BB4-4BC5-AC66-1A75FD42081D}">
      <dgm:prSet/>
      <dgm:spPr/>
      <dgm:t>
        <a:bodyPr/>
        <a:lstStyle/>
        <a:p>
          <a:endParaRPr lang="en-US"/>
        </a:p>
      </dgm:t>
    </dgm:pt>
    <dgm:pt modelId="{F191C059-AA3F-4D96-850F-ED09B63253EA}" type="sibTrans" cxnId="{370112AD-4BB4-4BC5-AC66-1A75FD42081D}">
      <dgm:prSet/>
      <dgm:spPr/>
      <dgm:t>
        <a:bodyPr/>
        <a:lstStyle/>
        <a:p>
          <a:endParaRPr lang="en-US"/>
        </a:p>
      </dgm:t>
    </dgm:pt>
    <dgm:pt modelId="{922B04DD-85C8-40CB-B3DF-A47ACDDBB062}">
      <dgm:prSet/>
      <dgm:spPr/>
      <dgm:t>
        <a:bodyPr/>
        <a:lstStyle/>
        <a:p>
          <a:r>
            <a:rPr lang="en-GB" baseline="0"/>
            <a:t>NLRC4-associated autoinflammatory disease.</a:t>
          </a:r>
          <a:endParaRPr lang="en-US"/>
        </a:p>
      </dgm:t>
    </dgm:pt>
    <dgm:pt modelId="{65E7B81E-F17B-4522-8CA7-0B19E2DF4EF6}" type="parTrans" cxnId="{381FB9B9-4AFE-4020-BC44-C7B8D5D3568B}">
      <dgm:prSet/>
      <dgm:spPr/>
      <dgm:t>
        <a:bodyPr/>
        <a:lstStyle/>
        <a:p>
          <a:endParaRPr lang="en-US"/>
        </a:p>
      </dgm:t>
    </dgm:pt>
    <dgm:pt modelId="{B7979467-E1EE-49C0-B76F-2374B4B3CA75}" type="sibTrans" cxnId="{381FB9B9-4AFE-4020-BC44-C7B8D5D3568B}">
      <dgm:prSet/>
      <dgm:spPr/>
      <dgm:t>
        <a:bodyPr/>
        <a:lstStyle/>
        <a:p>
          <a:endParaRPr lang="en-US"/>
        </a:p>
      </dgm:t>
    </dgm:pt>
    <dgm:pt modelId="{35FBC54B-B9AD-4177-B07A-605E2D06F776}">
      <dgm:prSet/>
      <dgm:spPr/>
      <dgm:t>
        <a:bodyPr/>
        <a:lstStyle/>
        <a:p>
          <a:r>
            <a:rPr lang="en-GB" baseline="0"/>
            <a:t>Nuclear factor kappa light-chain enhancer of activated B-cells1(NFkb1)-autoinflammatory disease.</a:t>
          </a:r>
          <a:endParaRPr lang="en-US"/>
        </a:p>
      </dgm:t>
    </dgm:pt>
    <dgm:pt modelId="{022F8005-6276-4984-BF1D-FFE33583ABB7}" type="parTrans" cxnId="{2A123197-35B9-4BEA-9BF2-1F706E5C549E}">
      <dgm:prSet/>
      <dgm:spPr/>
      <dgm:t>
        <a:bodyPr/>
        <a:lstStyle/>
        <a:p>
          <a:endParaRPr lang="en-US"/>
        </a:p>
      </dgm:t>
    </dgm:pt>
    <dgm:pt modelId="{F4CFBB0E-F56E-47B0-8501-23DAF23659CE}" type="sibTrans" cxnId="{2A123197-35B9-4BEA-9BF2-1F706E5C549E}">
      <dgm:prSet/>
      <dgm:spPr/>
      <dgm:t>
        <a:bodyPr/>
        <a:lstStyle/>
        <a:p>
          <a:endParaRPr lang="en-US"/>
        </a:p>
      </dgm:t>
    </dgm:pt>
    <dgm:pt modelId="{84CE5545-8F24-48B2-9E70-0F9BBAFE2200}">
      <dgm:prSet/>
      <dgm:spPr/>
      <dgm:t>
        <a:bodyPr/>
        <a:lstStyle/>
        <a:p>
          <a:r>
            <a:rPr lang="en-GB" baseline="0"/>
            <a:t>ADAM17 deficiency.</a:t>
          </a:r>
          <a:endParaRPr lang="en-US"/>
        </a:p>
      </dgm:t>
    </dgm:pt>
    <dgm:pt modelId="{662B44CC-5F2C-4F47-9E38-A8E45463F71B}" type="parTrans" cxnId="{56B5B263-87A2-4C9B-AFF2-E3484837CDA3}">
      <dgm:prSet/>
      <dgm:spPr/>
      <dgm:t>
        <a:bodyPr/>
        <a:lstStyle/>
        <a:p>
          <a:endParaRPr lang="en-US"/>
        </a:p>
      </dgm:t>
    </dgm:pt>
    <dgm:pt modelId="{C9C2DBFF-CDBD-405D-9226-0314899F6788}" type="sibTrans" cxnId="{56B5B263-87A2-4C9B-AFF2-E3484837CDA3}">
      <dgm:prSet/>
      <dgm:spPr/>
      <dgm:t>
        <a:bodyPr/>
        <a:lstStyle/>
        <a:p>
          <a:endParaRPr lang="en-US"/>
        </a:p>
      </dgm:t>
    </dgm:pt>
    <dgm:pt modelId="{54E9C9A0-C4BD-4AF8-9197-C147EBDB1459}">
      <dgm:prSet/>
      <dgm:spPr/>
      <dgm:t>
        <a:bodyPr/>
        <a:lstStyle/>
        <a:p>
          <a:r>
            <a:rPr lang="en-GB" baseline="0"/>
            <a:t>IL-10 signalling disorders (IL-10/IL-10R colitis).</a:t>
          </a:r>
          <a:endParaRPr lang="en-US"/>
        </a:p>
      </dgm:t>
    </dgm:pt>
    <dgm:pt modelId="{A6421C43-066F-44EC-A8BD-234FC3F4807F}" type="parTrans" cxnId="{D560638D-BA0A-490F-9364-525B78B9486F}">
      <dgm:prSet/>
      <dgm:spPr/>
      <dgm:t>
        <a:bodyPr/>
        <a:lstStyle/>
        <a:p>
          <a:endParaRPr lang="en-US"/>
        </a:p>
      </dgm:t>
    </dgm:pt>
    <dgm:pt modelId="{05A1F58C-0175-4CB9-ADA0-9B138EC7525F}" type="sibTrans" cxnId="{D560638D-BA0A-490F-9364-525B78B9486F}">
      <dgm:prSet/>
      <dgm:spPr/>
      <dgm:t>
        <a:bodyPr/>
        <a:lstStyle/>
        <a:p>
          <a:endParaRPr lang="en-US"/>
        </a:p>
      </dgm:t>
    </dgm:pt>
    <dgm:pt modelId="{5DD70609-2D51-4AC2-917E-325F5B35A8E1}" type="pres">
      <dgm:prSet presAssocID="{E0310F97-C26A-40EA-B904-FD930FBEF337}" presName="linear" presStyleCnt="0">
        <dgm:presLayoutVars>
          <dgm:animLvl val="lvl"/>
          <dgm:resizeHandles val="exact"/>
        </dgm:presLayoutVars>
      </dgm:prSet>
      <dgm:spPr/>
    </dgm:pt>
    <dgm:pt modelId="{FAF9CC93-B424-4FF2-98BF-895CD940290A}" type="pres">
      <dgm:prSet presAssocID="{50A91BE3-C7EB-4F4E-AACF-5B4A53420EF3}" presName="parentText" presStyleLbl="node1" presStyleIdx="0" presStyleCnt="6">
        <dgm:presLayoutVars>
          <dgm:chMax val="0"/>
          <dgm:bulletEnabled val="1"/>
        </dgm:presLayoutVars>
      </dgm:prSet>
      <dgm:spPr/>
    </dgm:pt>
    <dgm:pt modelId="{EC72FBAD-41CE-4D04-8E75-4FF18D0DFA0F}" type="pres">
      <dgm:prSet presAssocID="{6A7DF413-E840-4329-9C83-8AC9AE94B9C3}" presName="spacer" presStyleCnt="0"/>
      <dgm:spPr/>
    </dgm:pt>
    <dgm:pt modelId="{8037BFE9-0032-47E4-94AA-49030A05F801}" type="pres">
      <dgm:prSet presAssocID="{D7983147-F4A6-4374-9417-1D94DCFA78CB}" presName="parentText" presStyleLbl="node1" presStyleIdx="1" presStyleCnt="6">
        <dgm:presLayoutVars>
          <dgm:chMax val="0"/>
          <dgm:bulletEnabled val="1"/>
        </dgm:presLayoutVars>
      </dgm:prSet>
      <dgm:spPr/>
    </dgm:pt>
    <dgm:pt modelId="{D82D6E51-BE34-4756-B367-4363F2A78EA9}" type="pres">
      <dgm:prSet presAssocID="{F191C059-AA3F-4D96-850F-ED09B63253EA}" presName="spacer" presStyleCnt="0"/>
      <dgm:spPr/>
    </dgm:pt>
    <dgm:pt modelId="{2F4D0F8D-D8F6-4480-9BD9-1064F4FF7126}" type="pres">
      <dgm:prSet presAssocID="{922B04DD-85C8-40CB-B3DF-A47ACDDBB062}" presName="parentText" presStyleLbl="node1" presStyleIdx="2" presStyleCnt="6">
        <dgm:presLayoutVars>
          <dgm:chMax val="0"/>
          <dgm:bulletEnabled val="1"/>
        </dgm:presLayoutVars>
      </dgm:prSet>
      <dgm:spPr/>
    </dgm:pt>
    <dgm:pt modelId="{38528468-9CBE-4743-B64D-E517042B5BFD}" type="pres">
      <dgm:prSet presAssocID="{B7979467-E1EE-49C0-B76F-2374B4B3CA75}" presName="spacer" presStyleCnt="0"/>
      <dgm:spPr/>
    </dgm:pt>
    <dgm:pt modelId="{B94D02BE-0C31-409B-AB68-254AA4B08253}" type="pres">
      <dgm:prSet presAssocID="{35FBC54B-B9AD-4177-B07A-605E2D06F776}" presName="parentText" presStyleLbl="node1" presStyleIdx="3" presStyleCnt="6">
        <dgm:presLayoutVars>
          <dgm:chMax val="0"/>
          <dgm:bulletEnabled val="1"/>
        </dgm:presLayoutVars>
      </dgm:prSet>
      <dgm:spPr/>
    </dgm:pt>
    <dgm:pt modelId="{A4A75CDC-F21A-4E74-B1D6-B856DBB1E36E}" type="pres">
      <dgm:prSet presAssocID="{F4CFBB0E-F56E-47B0-8501-23DAF23659CE}" presName="spacer" presStyleCnt="0"/>
      <dgm:spPr/>
    </dgm:pt>
    <dgm:pt modelId="{EBA5B4B7-8720-4FEF-97A9-B544EEAD65F7}" type="pres">
      <dgm:prSet presAssocID="{84CE5545-8F24-48B2-9E70-0F9BBAFE2200}" presName="parentText" presStyleLbl="node1" presStyleIdx="4" presStyleCnt="6">
        <dgm:presLayoutVars>
          <dgm:chMax val="0"/>
          <dgm:bulletEnabled val="1"/>
        </dgm:presLayoutVars>
      </dgm:prSet>
      <dgm:spPr/>
    </dgm:pt>
    <dgm:pt modelId="{B393E3C7-D0FA-4042-94FC-5452D240EA02}" type="pres">
      <dgm:prSet presAssocID="{C9C2DBFF-CDBD-405D-9226-0314899F6788}" presName="spacer" presStyleCnt="0"/>
      <dgm:spPr/>
    </dgm:pt>
    <dgm:pt modelId="{D2DF2B7B-2745-45AC-9221-24C21368E053}" type="pres">
      <dgm:prSet presAssocID="{54E9C9A0-C4BD-4AF8-9197-C147EBDB1459}" presName="parentText" presStyleLbl="node1" presStyleIdx="5" presStyleCnt="6">
        <dgm:presLayoutVars>
          <dgm:chMax val="0"/>
          <dgm:bulletEnabled val="1"/>
        </dgm:presLayoutVars>
      </dgm:prSet>
      <dgm:spPr/>
    </dgm:pt>
  </dgm:ptLst>
  <dgm:cxnLst>
    <dgm:cxn modelId="{C413DF1A-078B-4C0B-9DE3-85B5C9F099C4}" type="presOf" srcId="{50A91BE3-C7EB-4F4E-AACF-5B4A53420EF3}" destId="{FAF9CC93-B424-4FF2-98BF-895CD940290A}" srcOrd="0" destOrd="0" presId="urn:microsoft.com/office/officeart/2005/8/layout/vList2"/>
    <dgm:cxn modelId="{CEFFAE1B-F25F-4651-97E4-E1751891C99B}" type="presOf" srcId="{54E9C9A0-C4BD-4AF8-9197-C147EBDB1459}" destId="{D2DF2B7B-2745-45AC-9221-24C21368E053}" srcOrd="0" destOrd="0" presId="urn:microsoft.com/office/officeart/2005/8/layout/vList2"/>
    <dgm:cxn modelId="{56B5B263-87A2-4C9B-AFF2-E3484837CDA3}" srcId="{E0310F97-C26A-40EA-B904-FD930FBEF337}" destId="{84CE5545-8F24-48B2-9E70-0F9BBAFE2200}" srcOrd="4" destOrd="0" parTransId="{662B44CC-5F2C-4F47-9E38-A8E45463F71B}" sibTransId="{C9C2DBFF-CDBD-405D-9226-0314899F6788}"/>
    <dgm:cxn modelId="{7ED4D444-8538-41E8-8279-86BF6D434EFE}" type="presOf" srcId="{35FBC54B-B9AD-4177-B07A-605E2D06F776}" destId="{B94D02BE-0C31-409B-AB68-254AA4B08253}" srcOrd="0" destOrd="0" presId="urn:microsoft.com/office/officeart/2005/8/layout/vList2"/>
    <dgm:cxn modelId="{C447D074-EDC2-4252-8D22-444A80199A23}" type="presOf" srcId="{D7983147-F4A6-4374-9417-1D94DCFA78CB}" destId="{8037BFE9-0032-47E4-94AA-49030A05F801}" srcOrd="0" destOrd="0" presId="urn:microsoft.com/office/officeart/2005/8/layout/vList2"/>
    <dgm:cxn modelId="{D560638D-BA0A-490F-9364-525B78B9486F}" srcId="{E0310F97-C26A-40EA-B904-FD930FBEF337}" destId="{54E9C9A0-C4BD-4AF8-9197-C147EBDB1459}" srcOrd="5" destOrd="0" parTransId="{A6421C43-066F-44EC-A8BD-234FC3F4807F}" sibTransId="{05A1F58C-0175-4CB9-ADA0-9B138EC7525F}"/>
    <dgm:cxn modelId="{2A123197-35B9-4BEA-9BF2-1F706E5C549E}" srcId="{E0310F97-C26A-40EA-B904-FD930FBEF337}" destId="{35FBC54B-B9AD-4177-B07A-605E2D06F776}" srcOrd="3" destOrd="0" parTransId="{022F8005-6276-4984-BF1D-FFE33583ABB7}" sibTransId="{F4CFBB0E-F56E-47B0-8501-23DAF23659CE}"/>
    <dgm:cxn modelId="{779FCAA3-0A92-4423-AA8C-5E45A494DD01}" type="presOf" srcId="{E0310F97-C26A-40EA-B904-FD930FBEF337}" destId="{5DD70609-2D51-4AC2-917E-325F5B35A8E1}" srcOrd="0" destOrd="0" presId="urn:microsoft.com/office/officeart/2005/8/layout/vList2"/>
    <dgm:cxn modelId="{370112AD-4BB4-4BC5-AC66-1A75FD42081D}" srcId="{E0310F97-C26A-40EA-B904-FD930FBEF337}" destId="{D7983147-F4A6-4374-9417-1D94DCFA78CB}" srcOrd="1" destOrd="0" parTransId="{37F069B7-29D7-4A80-B505-771174210115}" sibTransId="{F191C059-AA3F-4D96-850F-ED09B63253EA}"/>
    <dgm:cxn modelId="{381FB9B9-4AFE-4020-BC44-C7B8D5D3568B}" srcId="{E0310F97-C26A-40EA-B904-FD930FBEF337}" destId="{922B04DD-85C8-40CB-B3DF-A47ACDDBB062}" srcOrd="2" destOrd="0" parTransId="{65E7B81E-F17B-4522-8CA7-0B19E2DF4EF6}" sibTransId="{B7979467-E1EE-49C0-B76F-2374B4B3CA75}"/>
    <dgm:cxn modelId="{4579D7BA-4BDB-45DA-92E5-0EF4D554A686}" type="presOf" srcId="{922B04DD-85C8-40CB-B3DF-A47ACDDBB062}" destId="{2F4D0F8D-D8F6-4480-9BD9-1064F4FF7126}" srcOrd="0" destOrd="0" presId="urn:microsoft.com/office/officeart/2005/8/layout/vList2"/>
    <dgm:cxn modelId="{B25C61DD-3DEA-48A5-8C35-74E77A33AA22}" type="presOf" srcId="{84CE5545-8F24-48B2-9E70-0F9BBAFE2200}" destId="{EBA5B4B7-8720-4FEF-97A9-B544EEAD65F7}" srcOrd="0" destOrd="0" presId="urn:microsoft.com/office/officeart/2005/8/layout/vList2"/>
    <dgm:cxn modelId="{7F3147FF-A741-4E65-B0E6-F27DD23209E9}" srcId="{E0310F97-C26A-40EA-B904-FD930FBEF337}" destId="{50A91BE3-C7EB-4F4E-AACF-5B4A53420EF3}" srcOrd="0" destOrd="0" parTransId="{CE1E7F9D-AC59-4B42-9BE0-07BDE15F71CC}" sibTransId="{6A7DF413-E840-4329-9C83-8AC9AE94B9C3}"/>
    <dgm:cxn modelId="{BB0BF8C4-0368-4BCA-A88A-B8B7F7CDB71A}" type="presParOf" srcId="{5DD70609-2D51-4AC2-917E-325F5B35A8E1}" destId="{FAF9CC93-B424-4FF2-98BF-895CD940290A}" srcOrd="0" destOrd="0" presId="urn:microsoft.com/office/officeart/2005/8/layout/vList2"/>
    <dgm:cxn modelId="{B65589EB-DC25-4EDE-9895-CE8B39241904}" type="presParOf" srcId="{5DD70609-2D51-4AC2-917E-325F5B35A8E1}" destId="{EC72FBAD-41CE-4D04-8E75-4FF18D0DFA0F}" srcOrd="1" destOrd="0" presId="urn:microsoft.com/office/officeart/2005/8/layout/vList2"/>
    <dgm:cxn modelId="{6597E17B-4DDF-49A1-9CBB-DE33945C79DA}" type="presParOf" srcId="{5DD70609-2D51-4AC2-917E-325F5B35A8E1}" destId="{8037BFE9-0032-47E4-94AA-49030A05F801}" srcOrd="2" destOrd="0" presId="urn:microsoft.com/office/officeart/2005/8/layout/vList2"/>
    <dgm:cxn modelId="{CD35F6DC-6E50-43BE-B512-F8B07215F8E8}" type="presParOf" srcId="{5DD70609-2D51-4AC2-917E-325F5B35A8E1}" destId="{D82D6E51-BE34-4756-B367-4363F2A78EA9}" srcOrd="3" destOrd="0" presId="urn:microsoft.com/office/officeart/2005/8/layout/vList2"/>
    <dgm:cxn modelId="{F44ACC45-59D5-4165-A2C8-CFFE18536341}" type="presParOf" srcId="{5DD70609-2D51-4AC2-917E-325F5B35A8E1}" destId="{2F4D0F8D-D8F6-4480-9BD9-1064F4FF7126}" srcOrd="4" destOrd="0" presId="urn:microsoft.com/office/officeart/2005/8/layout/vList2"/>
    <dgm:cxn modelId="{FA7F30A7-DBA1-44DE-A031-886659D2D059}" type="presParOf" srcId="{5DD70609-2D51-4AC2-917E-325F5B35A8E1}" destId="{38528468-9CBE-4743-B64D-E517042B5BFD}" srcOrd="5" destOrd="0" presId="urn:microsoft.com/office/officeart/2005/8/layout/vList2"/>
    <dgm:cxn modelId="{4C6DA22F-28B5-4EF7-841D-BFE89DDFC178}" type="presParOf" srcId="{5DD70609-2D51-4AC2-917E-325F5B35A8E1}" destId="{B94D02BE-0C31-409B-AB68-254AA4B08253}" srcOrd="6" destOrd="0" presId="urn:microsoft.com/office/officeart/2005/8/layout/vList2"/>
    <dgm:cxn modelId="{DB8D88F8-BF60-4151-AC47-31E6C8DE33AB}" type="presParOf" srcId="{5DD70609-2D51-4AC2-917E-325F5B35A8E1}" destId="{A4A75CDC-F21A-4E74-B1D6-B856DBB1E36E}" srcOrd="7" destOrd="0" presId="urn:microsoft.com/office/officeart/2005/8/layout/vList2"/>
    <dgm:cxn modelId="{241E2294-839F-4EE2-8522-E07301A642D5}" type="presParOf" srcId="{5DD70609-2D51-4AC2-917E-325F5B35A8E1}" destId="{EBA5B4B7-8720-4FEF-97A9-B544EEAD65F7}" srcOrd="8" destOrd="0" presId="urn:microsoft.com/office/officeart/2005/8/layout/vList2"/>
    <dgm:cxn modelId="{4CA48C9A-50AC-452D-92D5-CE6253D24845}" type="presParOf" srcId="{5DD70609-2D51-4AC2-917E-325F5B35A8E1}" destId="{B393E3C7-D0FA-4042-94FC-5452D240EA02}" srcOrd="9" destOrd="0" presId="urn:microsoft.com/office/officeart/2005/8/layout/vList2"/>
    <dgm:cxn modelId="{667B7269-A7D4-4C3E-86D2-05537BF34010}" type="presParOf" srcId="{5DD70609-2D51-4AC2-917E-325F5B35A8E1}" destId="{D2DF2B7B-2745-45AC-9221-24C21368E053}"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87495246-9F92-4A0A-89E2-406E76A36AB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13808789-AC4B-4D45-BEF2-DA213021B8BD}">
      <dgm:prSet/>
      <dgm:spPr/>
      <dgm:t>
        <a:bodyPr/>
        <a:lstStyle/>
        <a:p>
          <a:r>
            <a:rPr lang="en-GB"/>
            <a:t>HA20 is a dominant disorder caused by mutations in the TNFAIP3 gene encoding protein A20 leading to increased NFkB signalling .</a:t>
          </a:r>
          <a:endParaRPr lang="en-US"/>
        </a:p>
      </dgm:t>
    </dgm:pt>
    <dgm:pt modelId="{53AC7E9D-EC2C-4C65-9F21-AFDDA3006E6A}" type="parTrans" cxnId="{5ADD57F1-1AE1-47F7-A1A6-D9F8D5D513CD}">
      <dgm:prSet/>
      <dgm:spPr/>
      <dgm:t>
        <a:bodyPr/>
        <a:lstStyle/>
        <a:p>
          <a:endParaRPr lang="en-US"/>
        </a:p>
      </dgm:t>
    </dgm:pt>
    <dgm:pt modelId="{3E6B8219-9077-40FF-BF2A-173E8287BDE7}" type="sibTrans" cxnId="{5ADD57F1-1AE1-47F7-A1A6-D9F8D5D513CD}">
      <dgm:prSet/>
      <dgm:spPr/>
      <dgm:t>
        <a:bodyPr/>
        <a:lstStyle/>
        <a:p>
          <a:endParaRPr lang="en-US"/>
        </a:p>
      </dgm:t>
    </dgm:pt>
    <dgm:pt modelId="{08405CF3-640B-4CF1-800C-226403D277CE}">
      <dgm:prSet/>
      <dgm:spPr/>
      <dgm:t>
        <a:bodyPr/>
        <a:lstStyle/>
        <a:p>
          <a:r>
            <a:rPr lang="en-GB"/>
            <a:t>The clinical triad of orogenital ulcers, ocular inflammation and non-deforming polyarthritis is characteristic.</a:t>
          </a:r>
          <a:endParaRPr lang="en-US"/>
        </a:p>
      </dgm:t>
    </dgm:pt>
    <dgm:pt modelId="{27DB2551-23CD-4977-968C-39341F161CC7}" type="parTrans" cxnId="{233F822F-F484-40BD-812C-1A70BE890197}">
      <dgm:prSet/>
      <dgm:spPr/>
      <dgm:t>
        <a:bodyPr/>
        <a:lstStyle/>
        <a:p>
          <a:endParaRPr lang="en-US"/>
        </a:p>
      </dgm:t>
    </dgm:pt>
    <dgm:pt modelId="{61A0C1BB-C268-42D4-A28F-E1B757B4BB32}" type="sibTrans" cxnId="{233F822F-F484-40BD-812C-1A70BE890197}">
      <dgm:prSet/>
      <dgm:spPr/>
      <dgm:t>
        <a:bodyPr/>
        <a:lstStyle/>
        <a:p>
          <a:endParaRPr lang="en-US"/>
        </a:p>
      </dgm:t>
    </dgm:pt>
    <dgm:pt modelId="{7ABA7070-41D8-4F13-A720-DCBC04FC0056}">
      <dgm:prSet/>
      <dgm:spPr/>
      <dgm:t>
        <a:bodyPr/>
        <a:lstStyle/>
        <a:p>
          <a:r>
            <a:rPr lang="en-GB"/>
            <a:t>Recurrent fever, hepatosplenomegaly, gastrointestinal ulcers, serositis, pharyngitis, retinal vasculitis and central nervous system vasculitis.</a:t>
          </a:r>
          <a:endParaRPr lang="en-US"/>
        </a:p>
      </dgm:t>
    </dgm:pt>
    <dgm:pt modelId="{631CB763-C94E-44F4-9890-5F4E53996E53}" type="parTrans" cxnId="{D518340B-A195-424F-BBFC-41F069591615}">
      <dgm:prSet/>
      <dgm:spPr/>
      <dgm:t>
        <a:bodyPr/>
        <a:lstStyle/>
        <a:p>
          <a:endParaRPr lang="en-US"/>
        </a:p>
      </dgm:t>
    </dgm:pt>
    <dgm:pt modelId="{127F5F13-B854-4954-BBC8-788D98632133}" type="sibTrans" cxnId="{D518340B-A195-424F-BBFC-41F069591615}">
      <dgm:prSet/>
      <dgm:spPr/>
      <dgm:t>
        <a:bodyPr/>
        <a:lstStyle/>
        <a:p>
          <a:endParaRPr lang="en-US"/>
        </a:p>
      </dgm:t>
    </dgm:pt>
    <dgm:pt modelId="{9B683CA3-A6C3-4A3B-A62C-4F2762FA7881}">
      <dgm:prSet/>
      <dgm:spPr/>
      <dgm:t>
        <a:bodyPr/>
        <a:lstStyle/>
        <a:p>
          <a:r>
            <a:rPr lang="en-GB"/>
            <a:t>Acute phase reactants are elevated during flares.</a:t>
          </a:r>
          <a:endParaRPr lang="en-US"/>
        </a:p>
      </dgm:t>
    </dgm:pt>
    <dgm:pt modelId="{7FD33DAB-72B1-488C-B338-F802B6DF9739}" type="parTrans" cxnId="{50AF355F-6F1E-4C6E-BF3D-D02C90878021}">
      <dgm:prSet/>
      <dgm:spPr/>
      <dgm:t>
        <a:bodyPr/>
        <a:lstStyle/>
        <a:p>
          <a:endParaRPr lang="en-US"/>
        </a:p>
      </dgm:t>
    </dgm:pt>
    <dgm:pt modelId="{7BEE2B17-216C-418F-B87B-7ACDD0513BF9}" type="sibTrans" cxnId="{50AF355F-6F1E-4C6E-BF3D-D02C90878021}">
      <dgm:prSet/>
      <dgm:spPr/>
      <dgm:t>
        <a:bodyPr/>
        <a:lstStyle/>
        <a:p>
          <a:endParaRPr lang="en-US"/>
        </a:p>
      </dgm:t>
    </dgm:pt>
    <dgm:pt modelId="{9067964C-1BF9-46B3-BC2C-843441E5EB39}">
      <dgm:prSet/>
      <dgm:spPr/>
      <dgm:t>
        <a:bodyPr/>
        <a:lstStyle/>
        <a:p>
          <a:r>
            <a:rPr lang="en-GB"/>
            <a:t>Age of onset is usually before 10</a:t>
          </a:r>
          <a:endParaRPr lang="en-US"/>
        </a:p>
      </dgm:t>
    </dgm:pt>
    <dgm:pt modelId="{C55C5F80-7C68-47AE-8C1E-26FDD12CA431}" type="parTrans" cxnId="{A09F5D01-2631-4CD7-8AB8-7A515F89083A}">
      <dgm:prSet/>
      <dgm:spPr/>
      <dgm:t>
        <a:bodyPr/>
        <a:lstStyle/>
        <a:p>
          <a:endParaRPr lang="en-US"/>
        </a:p>
      </dgm:t>
    </dgm:pt>
    <dgm:pt modelId="{3793CE5F-5B8D-4C4C-BADA-289B055D5515}" type="sibTrans" cxnId="{A09F5D01-2631-4CD7-8AB8-7A515F89083A}">
      <dgm:prSet/>
      <dgm:spPr/>
      <dgm:t>
        <a:bodyPr/>
        <a:lstStyle/>
        <a:p>
          <a:endParaRPr lang="en-US"/>
        </a:p>
      </dgm:t>
    </dgm:pt>
    <dgm:pt modelId="{989C301C-301E-42E9-A6DB-05D0D0C26187}" type="pres">
      <dgm:prSet presAssocID="{87495246-9F92-4A0A-89E2-406E76A36AB9}" presName="outerComposite" presStyleCnt="0">
        <dgm:presLayoutVars>
          <dgm:chMax val="5"/>
          <dgm:dir/>
          <dgm:resizeHandles val="exact"/>
        </dgm:presLayoutVars>
      </dgm:prSet>
      <dgm:spPr/>
    </dgm:pt>
    <dgm:pt modelId="{10494BCF-EFCA-4A66-B0E8-9782229B52DB}" type="pres">
      <dgm:prSet presAssocID="{87495246-9F92-4A0A-89E2-406E76A36AB9}" presName="dummyMaxCanvas" presStyleCnt="0">
        <dgm:presLayoutVars/>
      </dgm:prSet>
      <dgm:spPr/>
    </dgm:pt>
    <dgm:pt modelId="{2CD4EEFA-DF76-4E16-9300-12BA80A4259B}" type="pres">
      <dgm:prSet presAssocID="{87495246-9F92-4A0A-89E2-406E76A36AB9}" presName="FiveNodes_1" presStyleLbl="node1" presStyleIdx="0" presStyleCnt="5">
        <dgm:presLayoutVars>
          <dgm:bulletEnabled val="1"/>
        </dgm:presLayoutVars>
      </dgm:prSet>
      <dgm:spPr/>
    </dgm:pt>
    <dgm:pt modelId="{C66AC62E-85A6-4FAE-A889-91BCBF69CB56}" type="pres">
      <dgm:prSet presAssocID="{87495246-9F92-4A0A-89E2-406E76A36AB9}" presName="FiveNodes_2" presStyleLbl="node1" presStyleIdx="1" presStyleCnt="5">
        <dgm:presLayoutVars>
          <dgm:bulletEnabled val="1"/>
        </dgm:presLayoutVars>
      </dgm:prSet>
      <dgm:spPr/>
    </dgm:pt>
    <dgm:pt modelId="{9DB2BA32-046C-4510-9172-D27A83AC54EF}" type="pres">
      <dgm:prSet presAssocID="{87495246-9F92-4A0A-89E2-406E76A36AB9}" presName="FiveNodes_3" presStyleLbl="node1" presStyleIdx="2" presStyleCnt="5">
        <dgm:presLayoutVars>
          <dgm:bulletEnabled val="1"/>
        </dgm:presLayoutVars>
      </dgm:prSet>
      <dgm:spPr/>
    </dgm:pt>
    <dgm:pt modelId="{A419E396-DF14-4BB9-9D14-C1E0EBFE4A2B}" type="pres">
      <dgm:prSet presAssocID="{87495246-9F92-4A0A-89E2-406E76A36AB9}" presName="FiveNodes_4" presStyleLbl="node1" presStyleIdx="3" presStyleCnt="5">
        <dgm:presLayoutVars>
          <dgm:bulletEnabled val="1"/>
        </dgm:presLayoutVars>
      </dgm:prSet>
      <dgm:spPr/>
    </dgm:pt>
    <dgm:pt modelId="{EC5D92C4-9003-45FC-921D-F9BB5526E51D}" type="pres">
      <dgm:prSet presAssocID="{87495246-9F92-4A0A-89E2-406E76A36AB9}" presName="FiveNodes_5" presStyleLbl="node1" presStyleIdx="4" presStyleCnt="5">
        <dgm:presLayoutVars>
          <dgm:bulletEnabled val="1"/>
        </dgm:presLayoutVars>
      </dgm:prSet>
      <dgm:spPr/>
    </dgm:pt>
    <dgm:pt modelId="{64D68449-DAC4-46D1-95A1-02A4831AE774}" type="pres">
      <dgm:prSet presAssocID="{87495246-9F92-4A0A-89E2-406E76A36AB9}" presName="FiveConn_1-2" presStyleLbl="fgAccFollowNode1" presStyleIdx="0" presStyleCnt="4">
        <dgm:presLayoutVars>
          <dgm:bulletEnabled val="1"/>
        </dgm:presLayoutVars>
      </dgm:prSet>
      <dgm:spPr/>
    </dgm:pt>
    <dgm:pt modelId="{340AB4D7-EFBA-4F99-AF3D-F6C7074018D3}" type="pres">
      <dgm:prSet presAssocID="{87495246-9F92-4A0A-89E2-406E76A36AB9}" presName="FiveConn_2-3" presStyleLbl="fgAccFollowNode1" presStyleIdx="1" presStyleCnt="4">
        <dgm:presLayoutVars>
          <dgm:bulletEnabled val="1"/>
        </dgm:presLayoutVars>
      </dgm:prSet>
      <dgm:spPr/>
    </dgm:pt>
    <dgm:pt modelId="{34F1E37D-58B3-4735-A535-93D1FDFC5DBB}" type="pres">
      <dgm:prSet presAssocID="{87495246-9F92-4A0A-89E2-406E76A36AB9}" presName="FiveConn_3-4" presStyleLbl="fgAccFollowNode1" presStyleIdx="2" presStyleCnt="4">
        <dgm:presLayoutVars>
          <dgm:bulletEnabled val="1"/>
        </dgm:presLayoutVars>
      </dgm:prSet>
      <dgm:spPr/>
    </dgm:pt>
    <dgm:pt modelId="{B1A4B764-B238-45DA-A521-F45AE17E2BD9}" type="pres">
      <dgm:prSet presAssocID="{87495246-9F92-4A0A-89E2-406E76A36AB9}" presName="FiveConn_4-5" presStyleLbl="fgAccFollowNode1" presStyleIdx="3" presStyleCnt="4">
        <dgm:presLayoutVars>
          <dgm:bulletEnabled val="1"/>
        </dgm:presLayoutVars>
      </dgm:prSet>
      <dgm:spPr/>
    </dgm:pt>
    <dgm:pt modelId="{963B1787-376A-4BBB-9FED-29B30AB30145}" type="pres">
      <dgm:prSet presAssocID="{87495246-9F92-4A0A-89E2-406E76A36AB9}" presName="FiveNodes_1_text" presStyleLbl="node1" presStyleIdx="4" presStyleCnt="5">
        <dgm:presLayoutVars>
          <dgm:bulletEnabled val="1"/>
        </dgm:presLayoutVars>
      </dgm:prSet>
      <dgm:spPr/>
    </dgm:pt>
    <dgm:pt modelId="{6A868874-1B87-4F22-A501-1CB1EE2299BD}" type="pres">
      <dgm:prSet presAssocID="{87495246-9F92-4A0A-89E2-406E76A36AB9}" presName="FiveNodes_2_text" presStyleLbl="node1" presStyleIdx="4" presStyleCnt="5">
        <dgm:presLayoutVars>
          <dgm:bulletEnabled val="1"/>
        </dgm:presLayoutVars>
      </dgm:prSet>
      <dgm:spPr/>
    </dgm:pt>
    <dgm:pt modelId="{AE67B3EC-75CF-42EA-9EA1-B7FC5D708988}" type="pres">
      <dgm:prSet presAssocID="{87495246-9F92-4A0A-89E2-406E76A36AB9}" presName="FiveNodes_3_text" presStyleLbl="node1" presStyleIdx="4" presStyleCnt="5">
        <dgm:presLayoutVars>
          <dgm:bulletEnabled val="1"/>
        </dgm:presLayoutVars>
      </dgm:prSet>
      <dgm:spPr/>
    </dgm:pt>
    <dgm:pt modelId="{201E59EA-10F5-4929-AFA9-51B4BCB6E04D}" type="pres">
      <dgm:prSet presAssocID="{87495246-9F92-4A0A-89E2-406E76A36AB9}" presName="FiveNodes_4_text" presStyleLbl="node1" presStyleIdx="4" presStyleCnt="5">
        <dgm:presLayoutVars>
          <dgm:bulletEnabled val="1"/>
        </dgm:presLayoutVars>
      </dgm:prSet>
      <dgm:spPr/>
    </dgm:pt>
    <dgm:pt modelId="{9014467C-05BD-48B5-A94F-99642204F1C4}" type="pres">
      <dgm:prSet presAssocID="{87495246-9F92-4A0A-89E2-406E76A36AB9}" presName="FiveNodes_5_text" presStyleLbl="node1" presStyleIdx="4" presStyleCnt="5">
        <dgm:presLayoutVars>
          <dgm:bulletEnabled val="1"/>
        </dgm:presLayoutVars>
      </dgm:prSet>
      <dgm:spPr/>
    </dgm:pt>
  </dgm:ptLst>
  <dgm:cxnLst>
    <dgm:cxn modelId="{A09F5D01-2631-4CD7-8AB8-7A515F89083A}" srcId="{87495246-9F92-4A0A-89E2-406E76A36AB9}" destId="{9067964C-1BF9-46B3-BC2C-843441E5EB39}" srcOrd="4" destOrd="0" parTransId="{C55C5F80-7C68-47AE-8C1E-26FDD12CA431}" sibTransId="{3793CE5F-5B8D-4C4C-BADA-289B055D5515}"/>
    <dgm:cxn modelId="{D518340B-A195-424F-BBFC-41F069591615}" srcId="{87495246-9F92-4A0A-89E2-406E76A36AB9}" destId="{7ABA7070-41D8-4F13-A720-DCBC04FC0056}" srcOrd="2" destOrd="0" parTransId="{631CB763-C94E-44F4-9890-5F4E53996E53}" sibTransId="{127F5F13-B854-4954-BBC8-788D98632133}"/>
    <dgm:cxn modelId="{C1E47F21-C1A1-4654-ACDA-09F307052A2D}" type="presOf" srcId="{08405CF3-640B-4CF1-800C-226403D277CE}" destId="{C66AC62E-85A6-4FAE-A889-91BCBF69CB56}" srcOrd="0" destOrd="0" presId="urn:microsoft.com/office/officeart/2005/8/layout/vProcess5"/>
    <dgm:cxn modelId="{CF61EB23-EF64-421D-BD0D-6840F61A6953}" type="presOf" srcId="{13808789-AC4B-4D45-BEF2-DA213021B8BD}" destId="{2CD4EEFA-DF76-4E16-9300-12BA80A4259B}" srcOrd="0" destOrd="0" presId="urn:microsoft.com/office/officeart/2005/8/layout/vProcess5"/>
    <dgm:cxn modelId="{65F62925-8A15-4154-94B6-C352437E86F9}" type="presOf" srcId="{9067964C-1BF9-46B3-BC2C-843441E5EB39}" destId="{9014467C-05BD-48B5-A94F-99642204F1C4}" srcOrd="1" destOrd="0" presId="urn:microsoft.com/office/officeart/2005/8/layout/vProcess5"/>
    <dgm:cxn modelId="{FCBEFB2A-CCC1-4646-89F7-7A4EBA0A5478}" type="presOf" srcId="{9067964C-1BF9-46B3-BC2C-843441E5EB39}" destId="{EC5D92C4-9003-45FC-921D-F9BB5526E51D}" srcOrd="0" destOrd="0" presId="urn:microsoft.com/office/officeart/2005/8/layout/vProcess5"/>
    <dgm:cxn modelId="{233F822F-F484-40BD-812C-1A70BE890197}" srcId="{87495246-9F92-4A0A-89E2-406E76A36AB9}" destId="{08405CF3-640B-4CF1-800C-226403D277CE}" srcOrd="1" destOrd="0" parTransId="{27DB2551-23CD-4977-968C-39341F161CC7}" sibTransId="{61A0C1BB-C268-42D4-A28F-E1B757B4BB32}"/>
    <dgm:cxn modelId="{58356F3A-E4E3-4368-8C15-0E258C6AD2E4}" type="presOf" srcId="{7BEE2B17-216C-418F-B87B-7ACDD0513BF9}" destId="{B1A4B764-B238-45DA-A521-F45AE17E2BD9}" srcOrd="0" destOrd="0" presId="urn:microsoft.com/office/officeart/2005/8/layout/vProcess5"/>
    <dgm:cxn modelId="{50AF355F-6F1E-4C6E-BF3D-D02C90878021}" srcId="{87495246-9F92-4A0A-89E2-406E76A36AB9}" destId="{9B683CA3-A6C3-4A3B-A62C-4F2762FA7881}" srcOrd="3" destOrd="0" parTransId="{7FD33DAB-72B1-488C-B338-F802B6DF9739}" sibTransId="{7BEE2B17-216C-418F-B87B-7ACDD0513BF9}"/>
    <dgm:cxn modelId="{28697663-24B6-4845-96D9-A570FEB7308F}" type="presOf" srcId="{7ABA7070-41D8-4F13-A720-DCBC04FC0056}" destId="{9DB2BA32-046C-4510-9172-D27A83AC54EF}" srcOrd="0" destOrd="0" presId="urn:microsoft.com/office/officeart/2005/8/layout/vProcess5"/>
    <dgm:cxn modelId="{770D147C-81E4-453D-AE19-516C33D0AB06}" type="presOf" srcId="{9B683CA3-A6C3-4A3B-A62C-4F2762FA7881}" destId="{201E59EA-10F5-4929-AFA9-51B4BCB6E04D}" srcOrd="1" destOrd="0" presId="urn:microsoft.com/office/officeart/2005/8/layout/vProcess5"/>
    <dgm:cxn modelId="{EB1E8D96-A511-4037-A0F8-BB47267E823F}" type="presOf" srcId="{08405CF3-640B-4CF1-800C-226403D277CE}" destId="{6A868874-1B87-4F22-A501-1CB1EE2299BD}" srcOrd="1" destOrd="0" presId="urn:microsoft.com/office/officeart/2005/8/layout/vProcess5"/>
    <dgm:cxn modelId="{FE90F89C-FF26-4E2E-9D45-01CC7F14E2EF}" type="presOf" srcId="{9B683CA3-A6C3-4A3B-A62C-4F2762FA7881}" destId="{A419E396-DF14-4BB9-9D14-C1E0EBFE4A2B}" srcOrd="0" destOrd="0" presId="urn:microsoft.com/office/officeart/2005/8/layout/vProcess5"/>
    <dgm:cxn modelId="{1D6D71B6-1678-4AF6-9205-C559E44E2D52}" type="presOf" srcId="{13808789-AC4B-4D45-BEF2-DA213021B8BD}" destId="{963B1787-376A-4BBB-9FED-29B30AB30145}" srcOrd="1" destOrd="0" presId="urn:microsoft.com/office/officeart/2005/8/layout/vProcess5"/>
    <dgm:cxn modelId="{7DBF57C3-71BC-447A-AE69-57864DE4FFD8}" type="presOf" srcId="{87495246-9F92-4A0A-89E2-406E76A36AB9}" destId="{989C301C-301E-42E9-A6DB-05D0D0C26187}" srcOrd="0" destOrd="0" presId="urn:microsoft.com/office/officeart/2005/8/layout/vProcess5"/>
    <dgm:cxn modelId="{930D47C6-E77A-4E40-B925-9DAE5DF80DD3}" type="presOf" srcId="{7ABA7070-41D8-4F13-A720-DCBC04FC0056}" destId="{AE67B3EC-75CF-42EA-9EA1-B7FC5D708988}" srcOrd="1" destOrd="0" presId="urn:microsoft.com/office/officeart/2005/8/layout/vProcess5"/>
    <dgm:cxn modelId="{90D7D6C8-E0C3-45BB-9043-C724E036AA6C}" type="presOf" srcId="{127F5F13-B854-4954-BBC8-788D98632133}" destId="{34F1E37D-58B3-4735-A535-93D1FDFC5DBB}" srcOrd="0" destOrd="0" presId="urn:microsoft.com/office/officeart/2005/8/layout/vProcess5"/>
    <dgm:cxn modelId="{2CB11DD1-72E7-4FE8-B3C5-AC13CA7DE48A}" type="presOf" srcId="{61A0C1BB-C268-42D4-A28F-E1B757B4BB32}" destId="{340AB4D7-EFBA-4F99-AF3D-F6C7074018D3}" srcOrd="0" destOrd="0" presId="urn:microsoft.com/office/officeart/2005/8/layout/vProcess5"/>
    <dgm:cxn modelId="{0172ECEB-9E83-4D0B-98AE-45CBB54A66C4}" type="presOf" srcId="{3E6B8219-9077-40FF-BF2A-173E8287BDE7}" destId="{64D68449-DAC4-46D1-95A1-02A4831AE774}" srcOrd="0" destOrd="0" presId="urn:microsoft.com/office/officeart/2005/8/layout/vProcess5"/>
    <dgm:cxn modelId="{5ADD57F1-1AE1-47F7-A1A6-D9F8D5D513CD}" srcId="{87495246-9F92-4A0A-89E2-406E76A36AB9}" destId="{13808789-AC4B-4D45-BEF2-DA213021B8BD}" srcOrd="0" destOrd="0" parTransId="{53AC7E9D-EC2C-4C65-9F21-AFDDA3006E6A}" sibTransId="{3E6B8219-9077-40FF-BF2A-173E8287BDE7}"/>
    <dgm:cxn modelId="{0B09DA70-191A-44DB-9E81-CD72C4C81A43}" type="presParOf" srcId="{989C301C-301E-42E9-A6DB-05D0D0C26187}" destId="{10494BCF-EFCA-4A66-B0E8-9782229B52DB}" srcOrd="0" destOrd="0" presId="urn:microsoft.com/office/officeart/2005/8/layout/vProcess5"/>
    <dgm:cxn modelId="{7447E408-29A6-4FB2-96BF-FB5123C80E31}" type="presParOf" srcId="{989C301C-301E-42E9-A6DB-05D0D0C26187}" destId="{2CD4EEFA-DF76-4E16-9300-12BA80A4259B}" srcOrd="1" destOrd="0" presId="urn:microsoft.com/office/officeart/2005/8/layout/vProcess5"/>
    <dgm:cxn modelId="{9C221674-4344-477A-8915-DF63CD6A9F48}" type="presParOf" srcId="{989C301C-301E-42E9-A6DB-05D0D0C26187}" destId="{C66AC62E-85A6-4FAE-A889-91BCBF69CB56}" srcOrd="2" destOrd="0" presId="urn:microsoft.com/office/officeart/2005/8/layout/vProcess5"/>
    <dgm:cxn modelId="{BB466A1C-9E7B-4A56-9F47-CDB628CCB81C}" type="presParOf" srcId="{989C301C-301E-42E9-A6DB-05D0D0C26187}" destId="{9DB2BA32-046C-4510-9172-D27A83AC54EF}" srcOrd="3" destOrd="0" presId="urn:microsoft.com/office/officeart/2005/8/layout/vProcess5"/>
    <dgm:cxn modelId="{0FC9D607-6CE3-46B7-8BFC-173CCDE714C1}" type="presParOf" srcId="{989C301C-301E-42E9-A6DB-05D0D0C26187}" destId="{A419E396-DF14-4BB9-9D14-C1E0EBFE4A2B}" srcOrd="4" destOrd="0" presId="urn:microsoft.com/office/officeart/2005/8/layout/vProcess5"/>
    <dgm:cxn modelId="{E2897BA2-56DD-4BE9-956B-35F67A5CFAB7}" type="presParOf" srcId="{989C301C-301E-42E9-A6DB-05D0D0C26187}" destId="{EC5D92C4-9003-45FC-921D-F9BB5526E51D}" srcOrd="5" destOrd="0" presId="urn:microsoft.com/office/officeart/2005/8/layout/vProcess5"/>
    <dgm:cxn modelId="{4B14236E-EAE3-450D-A730-6AE5C7C4A78D}" type="presParOf" srcId="{989C301C-301E-42E9-A6DB-05D0D0C26187}" destId="{64D68449-DAC4-46D1-95A1-02A4831AE774}" srcOrd="6" destOrd="0" presId="urn:microsoft.com/office/officeart/2005/8/layout/vProcess5"/>
    <dgm:cxn modelId="{9E3674D3-3A17-45EB-8547-4AEF4736DDA6}" type="presParOf" srcId="{989C301C-301E-42E9-A6DB-05D0D0C26187}" destId="{340AB4D7-EFBA-4F99-AF3D-F6C7074018D3}" srcOrd="7" destOrd="0" presId="urn:microsoft.com/office/officeart/2005/8/layout/vProcess5"/>
    <dgm:cxn modelId="{A8E0D166-12A7-46CC-B006-E4438D988135}" type="presParOf" srcId="{989C301C-301E-42E9-A6DB-05D0D0C26187}" destId="{34F1E37D-58B3-4735-A535-93D1FDFC5DBB}" srcOrd="8" destOrd="0" presId="urn:microsoft.com/office/officeart/2005/8/layout/vProcess5"/>
    <dgm:cxn modelId="{F7D7C5DA-AB32-4825-9FFE-52673A3A2A9C}" type="presParOf" srcId="{989C301C-301E-42E9-A6DB-05D0D0C26187}" destId="{B1A4B764-B238-45DA-A521-F45AE17E2BD9}" srcOrd="9" destOrd="0" presId="urn:microsoft.com/office/officeart/2005/8/layout/vProcess5"/>
    <dgm:cxn modelId="{0AD6F52D-8C14-450D-88DB-502EEBD7DF00}" type="presParOf" srcId="{989C301C-301E-42E9-A6DB-05D0D0C26187}" destId="{963B1787-376A-4BBB-9FED-29B30AB30145}" srcOrd="10" destOrd="0" presId="urn:microsoft.com/office/officeart/2005/8/layout/vProcess5"/>
    <dgm:cxn modelId="{7B28D5CF-90C1-4BAD-9B7C-1ADE511D2D2E}" type="presParOf" srcId="{989C301C-301E-42E9-A6DB-05D0D0C26187}" destId="{6A868874-1B87-4F22-A501-1CB1EE2299BD}" srcOrd="11" destOrd="0" presId="urn:microsoft.com/office/officeart/2005/8/layout/vProcess5"/>
    <dgm:cxn modelId="{0EBD87F0-1A72-462C-A0C9-77018CF193D3}" type="presParOf" srcId="{989C301C-301E-42E9-A6DB-05D0D0C26187}" destId="{AE67B3EC-75CF-42EA-9EA1-B7FC5D708988}" srcOrd="12" destOrd="0" presId="urn:microsoft.com/office/officeart/2005/8/layout/vProcess5"/>
    <dgm:cxn modelId="{EAA668B8-6F92-4585-9FE2-599E544A1EDA}" type="presParOf" srcId="{989C301C-301E-42E9-A6DB-05D0D0C26187}" destId="{201E59EA-10F5-4929-AFA9-51B4BCB6E04D}" srcOrd="13" destOrd="0" presId="urn:microsoft.com/office/officeart/2005/8/layout/vProcess5"/>
    <dgm:cxn modelId="{302F7DCC-1299-41D0-A9F3-AB0687875BB8}" type="presParOf" srcId="{989C301C-301E-42E9-A6DB-05D0D0C26187}" destId="{9014467C-05BD-48B5-A94F-99642204F1C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A6546373-0CD5-4903-9799-6860A484804F}"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D5EFE042-55AB-451F-8FDE-A6EDF329BE58}">
      <dgm:prSet/>
      <dgm:spPr/>
      <dgm:t>
        <a:bodyPr/>
        <a:lstStyle/>
        <a:p>
          <a:r>
            <a:rPr lang="en-GB" dirty="0"/>
            <a:t>Autoimmune diseases can occur: cytopenia, type 1 diabetes, Hashimoto thyroiditis, glomerulonephritis, interstitial lung disease. </a:t>
          </a:r>
          <a:endParaRPr lang="en-US" dirty="0"/>
        </a:p>
      </dgm:t>
    </dgm:pt>
    <dgm:pt modelId="{72874C9E-8DDC-4909-B873-087A6C6CDE66}" type="parTrans" cxnId="{4F111799-4FE0-4C07-BF44-FE90B47077C3}">
      <dgm:prSet/>
      <dgm:spPr/>
      <dgm:t>
        <a:bodyPr/>
        <a:lstStyle/>
        <a:p>
          <a:endParaRPr lang="en-US"/>
        </a:p>
      </dgm:t>
    </dgm:pt>
    <dgm:pt modelId="{867B2B5D-DFF0-4ABB-9052-4F7A8BC27947}" type="sibTrans" cxnId="{4F111799-4FE0-4C07-BF44-FE90B47077C3}">
      <dgm:prSet/>
      <dgm:spPr/>
      <dgm:t>
        <a:bodyPr/>
        <a:lstStyle/>
        <a:p>
          <a:endParaRPr lang="en-US"/>
        </a:p>
      </dgm:t>
    </dgm:pt>
    <dgm:pt modelId="{7757EEF7-1EAE-45DF-99C2-A306A25700E6}">
      <dgm:prSet/>
      <dgm:spPr/>
      <dgm:t>
        <a:bodyPr/>
        <a:lstStyle/>
        <a:p>
          <a:r>
            <a:rPr lang="en-GB" dirty="0">
              <a:latin typeface="Tw Cen MT" panose="020B0602020104020603"/>
            </a:rPr>
            <a:t>Systemic</a:t>
          </a:r>
          <a:r>
            <a:rPr lang="en-GB" dirty="0"/>
            <a:t> autoimmune diseases, such as systemic lupus erythematosus, can also occur. </a:t>
          </a:r>
          <a:endParaRPr lang="en-US" dirty="0"/>
        </a:p>
      </dgm:t>
    </dgm:pt>
    <dgm:pt modelId="{09EB16E8-CADC-4BFD-8089-3A588FF15B62}" type="parTrans" cxnId="{F60D9B96-5B7C-4832-A4FF-0FFDC04BF06B}">
      <dgm:prSet/>
      <dgm:spPr/>
      <dgm:t>
        <a:bodyPr/>
        <a:lstStyle/>
        <a:p>
          <a:endParaRPr lang="en-US"/>
        </a:p>
      </dgm:t>
    </dgm:pt>
    <dgm:pt modelId="{32A47F0A-4B23-4028-B933-6B2E7AFE744E}" type="sibTrans" cxnId="{F60D9B96-5B7C-4832-A4FF-0FFDC04BF06B}">
      <dgm:prSet/>
      <dgm:spPr/>
      <dgm:t>
        <a:bodyPr/>
        <a:lstStyle/>
        <a:p>
          <a:endParaRPr lang="en-US"/>
        </a:p>
      </dgm:t>
    </dgm:pt>
    <dgm:pt modelId="{B91DE9D3-4CAF-4F49-BCB9-DFE3C9007519}">
      <dgm:prSet/>
      <dgm:spPr/>
      <dgm:t>
        <a:bodyPr/>
        <a:lstStyle/>
        <a:p>
          <a:r>
            <a:rPr lang="en-GB" dirty="0"/>
            <a:t>Autoantibodies can be present.</a:t>
          </a:r>
          <a:endParaRPr lang="en-US" dirty="0"/>
        </a:p>
      </dgm:t>
    </dgm:pt>
    <dgm:pt modelId="{E018C932-97F3-46C2-AE18-8FFD7B64C494}" type="parTrans" cxnId="{31F9C5A0-7BAC-41B6-BB90-5C9A4DFBD2CC}">
      <dgm:prSet/>
      <dgm:spPr/>
      <dgm:t>
        <a:bodyPr/>
        <a:lstStyle/>
        <a:p>
          <a:endParaRPr lang="en-US"/>
        </a:p>
      </dgm:t>
    </dgm:pt>
    <dgm:pt modelId="{61003CC8-3CD0-41E1-8009-5AE3582DA53E}" type="sibTrans" cxnId="{31F9C5A0-7BAC-41B6-BB90-5C9A4DFBD2CC}">
      <dgm:prSet/>
      <dgm:spPr/>
      <dgm:t>
        <a:bodyPr/>
        <a:lstStyle/>
        <a:p>
          <a:endParaRPr lang="en-US"/>
        </a:p>
      </dgm:t>
    </dgm:pt>
    <dgm:pt modelId="{513B596D-037D-4C45-A2F1-EB39BE3C4C21}" type="pres">
      <dgm:prSet presAssocID="{A6546373-0CD5-4903-9799-6860A484804F}" presName="outerComposite" presStyleCnt="0">
        <dgm:presLayoutVars>
          <dgm:chMax val="5"/>
          <dgm:dir/>
          <dgm:resizeHandles val="exact"/>
        </dgm:presLayoutVars>
      </dgm:prSet>
      <dgm:spPr/>
    </dgm:pt>
    <dgm:pt modelId="{CEB1D6A8-160D-44CE-A503-4C7BCA5F5949}" type="pres">
      <dgm:prSet presAssocID="{A6546373-0CD5-4903-9799-6860A484804F}" presName="dummyMaxCanvas" presStyleCnt="0">
        <dgm:presLayoutVars/>
      </dgm:prSet>
      <dgm:spPr/>
    </dgm:pt>
    <dgm:pt modelId="{DF4602CF-7CF7-49B9-86E2-E34AD85EBC5A}" type="pres">
      <dgm:prSet presAssocID="{A6546373-0CD5-4903-9799-6860A484804F}" presName="ThreeNodes_1" presStyleLbl="node1" presStyleIdx="0" presStyleCnt="3">
        <dgm:presLayoutVars>
          <dgm:bulletEnabled val="1"/>
        </dgm:presLayoutVars>
      </dgm:prSet>
      <dgm:spPr/>
    </dgm:pt>
    <dgm:pt modelId="{EBFEE3ED-3FDD-409E-A6BE-BF9A27B4770F}" type="pres">
      <dgm:prSet presAssocID="{A6546373-0CD5-4903-9799-6860A484804F}" presName="ThreeNodes_2" presStyleLbl="node1" presStyleIdx="1" presStyleCnt="3">
        <dgm:presLayoutVars>
          <dgm:bulletEnabled val="1"/>
        </dgm:presLayoutVars>
      </dgm:prSet>
      <dgm:spPr/>
    </dgm:pt>
    <dgm:pt modelId="{C7E711B2-35F1-45A8-B418-B80BC33D62A1}" type="pres">
      <dgm:prSet presAssocID="{A6546373-0CD5-4903-9799-6860A484804F}" presName="ThreeNodes_3" presStyleLbl="node1" presStyleIdx="2" presStyleCnt="3">
        <dgm:presLayoutVars>
          <dgm:bulletEnabled val="1"/>
        </dgm:presLayoutVars>
      </dgm:prSet>
      <dgm:spPr/>
    </dgm:pt>
    <dgm:pt modelId="{D5DCCDC9-1BB0-4EA3-806D-F12C70314C74}" type="pres">
      <dgm:prSet presAssocID="{A6546373-0CD5-4903-9799-6860A484804F}" presName="ThreeConn_1-2" presStyleLbl="fgAccFollowNode1" presStyleIdx="0" presStyleCnt="2">
        <dgm:presLayoutVars>
          <dgm:bulletEnabled val="1"/>
        </dgm:presLayoutVars>
      </dgm:prSet>
      <dgm:spPr/>
    </dgm:pt>
    <dgm:pt modelId="{9BF99792-39BA-401B-9A85-CA45831CF1A7}" type="pres">
      <dgm:prSet presAssocID="{A6546373-0CD5-4903-9799-6860A484804F}" presName="ThreeConn_2-3" presStyleLbl="fgAccFollowNode1" presStyleIdx="1" presStyleCnt="2">
        <dgm:presLayoutVars>
          <dgm:bulletEnabled val="1"/>
        </dgm:presLayoutVars>
      </dgm:prSet>
      <dgm:spPr/>
    </dgm:pt>
    <dgm:pt modelId="{999FBC42-CB78-4FD2-A497-6D6B5358FA64}" type="pres">
      <dgm:prSet presAssocID="{A6546373-0CD5-4903-9799-6860A484804F}" presName="ThreeNodes_1_text" presStyleLbl="node1" presStyleIdx="2" presStyleCnt="3">
        <dgm:presLayoutVars>
          <dgm:bulletEnabled val="1"/>
        </dgm:presLayoutVars>
      </dgm:prSet>
      <dgm:spPr/>
    </dgm:pt>
    <dgm:pt modelId="{4BDCB229-27AE-4591-9CF0-99297781D713}" type="pres">
      <dgm:prSet presAssocID="{A6546373-0CD5-4903-9799-6860A484804F}" presName="ThreeNodes_2_text" presStyleLbl="node1" presStyleIdx="2" presStyleCnt="3">
        <dgm:presLayoutVars>
          <dgm:bulletEnabled val="1"/>
        </dgm:presLayoutVars>
      </dgm:prSet>
      <dgm:spPr/>
    </dgm:pt>
    <dgm:pt modelId="{D8A7838F-4530-4DBA-AE21-2830219CEB5F}" type="pres">
      <dgm:prSet presAssocID="{A6546373-0CD5-4903-9799-6860A484804F}" presName="ThreeNodes_3_text" presStyleLbl="node1" presStyleIdx="2" presStyleCnt="3">
        <dgm:presLayoutVars>
          <dgm:bulletEnabled val="1"/>
        </dgm:presLayoutVars>
      </dgm:prSet>
      <dgm:spPr/>
    </dgm:pt>
  </dgm:ptLst>
  <dgm:cxnLst>
    <dgm:cxn modelId="{BBF9970C-97D7-438B-894F-E6C78DE7194C}" type="presOf" srcId="{7757EEF7-1EAE-45DF-99C2-A306A25700E6}" destId="{4BDCB229-27AE-4591-9CF0-99297781D713}" srcOrd="1" destOrd="0" presId="urn:microsoft.com/office/officeart/2005/8/layout/vProcess5"/>
    <dgm:cxn modelId="{57571F1C-BC3F-4C43-888E-0AF605059D1F}" type="presOf" srcId="{32A47F0A-4B23-4028-B933-6B2E7AFE744E}" destId="{9BF99792-39BA-401B-9A85-CA45831CF1A7}" srcOrd="0" destOrd="0" presId="urn:microsoft.com/office/officeart/2005/8/layout/vProcess5"/>
    <dgm:cxn modelId="{1EDF7A2D-9AD1-4FCF-B022-81DFE45C5723}" type="presOf" srcId="{B91DE9D3-4CAF-4F49-BCB9-DFE3C9007519}" destId="{C7E711B2-35F1-45A8-B418-B80BC33D62A1}" srcOrd="0" destOrd="0" presId="urn:microsoft.com/office/officeart/2005/8/layout/vProcess5"/>
    <dgm:cxn modelId="{59453275-23CF-4055-89DF-F6C33DCED3A4}" type="presOf" srcId="{B91DE9D3-4CAF-4F49-BCB9-DFE3C9007519}" destId="{D8A7838F-4530-4DBA-AE21-2830219CEB5F}" srcOrd="1" destOrd="0" presId="urn:microsoft.com/office/officeart/2005/8/layout/vProcess5"/>
    <dgm:cxn modelId="{F60D9B96-5B7C-4832-A4FF-0FFDC04BF06B}" srcId="{A6546373-0CD5-4903-9799-6860A484804F}" destId="{7757EEF7-1EAE-45DF-99C2-A306A25700E6}" srcOrd="1" destOrd="0" parTransId="{09EB16E8-CADC-4BFD-8089-3A588FF15B62}" sibTransId="{32A47F0A-4B23-4028-B933-6B2E7AFE744E}"/>
    <dgm:cxn modelId="{4F111799-4FE0-4C07-BF44-FE90B47077C3}" srcId="{A6546373-0CD5-4903-9799-6860A484804F}" destId="{D5EFE042-55AB-451F-8FDE-A6EDF329BE58}" srcOrd="0" destOrd="0" parTransId="{72874C9E-8DDC-4909-B873-087A6C6CDE66}" sibTransId="{867B2B5D-DFF0-4ABB-9052-4F7A8BC27947}"/>
    <dgm:cxn modelId="{31F9C5A0-7BAC-41B6-BB90-5C9A4DFBD2CC}" srcId="{A6546373-0CD5-4903-9799-6860A484804F}" destId="{B91DE9D3-4CAF-4F49-BCB9-DFE3C9007519}" srcOrd="2" destOrd="0" parTransId="{E018C932-97F3-46C2-AE18-8FFD7B64C494}" sibTransId="{61003CC8-3CD0-41E1-8009-5AE3582DA53E}"/>
    <dgm:cxn modelId="{335070B3-0EB4-4EA8-A0D9-3060FB32A750}" type="presOf" srcId="{A6546373-0CD5-4903-9799-6860A484804F}" destId="{513B596D-037D-4C45-A2F1-EB39BE3C4C21}" srcOrd="0" destOrd="0" presId="urn:microsoft.com/office/officeart/2005/8/layout/vProcess5"/>
    <dgm:cxn modelId="{40D26EDC-3801-469F-9614-79B5BD038E1B}" type="presOf" srcId="{867B2B5D-DFF0-4ABB-9052-4F7A8BC27947}" destId="{D5DCCDC9-1BB0-4EA3-806D-F12C70314C74}" srcOrd="0" destOrd="0" presId="urn:microsoft.com/office/officeart/2005/8/layout/vProcess5"/>
    <dgm:cxn modelId="{A8DD94F4-2AC7-44EA-8656-EAA0AE7DB27E}" type="presOf" srcId="{D5EFE042-55AB-451F-8FDE-A6EDF329BE58}" destId="{DF4602CF-7CF7-49B9-86E2-E34AD85EBC5A}" srcOrd="0" destOrd="0" presId="urn:microsoft.com/office/officeart/2005/8/layout/vProcess5"/>
    <dgm:cxn modelId="{59B606F6-9B94-4FF5-B689-08963E939279}" type="presOf" srcId="{7757EEF7-1EAE-45DF-99C2-A306A25700E6}" destId="{EBFEE3ED-3FDD-409E-A6BE-BF9A27B4770F}" srcOrd="0" destOrd="0" presId="urn:microsoft.com/office/officeart/2005/8/layout/vProcess5"/>
    <dgm:cxn modelId="{94E8B2F9-D421-42C4-A5A3-9218C62CAF13}" type="presOf" srcId="{D5EFE042-55AB-451F-8FDE-A6EDF329BE58}" destId="{999FBC42-CB78-4FD2-A497-6D6B5358FA64}" srcOrd="1" destOrd="0" presId="urn:microsoft.com/office/officeart/2005/8/layout/vProcess5"/>
    <dgm:cxn modelId="{864CE5C0-6E66-4DC4-86BC-48CA0F16AE61}" type="presParOf" srcId="{513B596D-037D-4C45-A2F1-EB39BE3C4C21}" destId="{CEB1D6A8-160D-44CE-A503-4C7BCA5F5949}" srcOrd="0" destOrd="0" presId="urn:microsoft.com/office/officeart/2005/8/layout/vProcess5"/>
    <dgm:cxn modelId="{C28D9C04-AA88-439E-948A-48C7A76C4C57}" type="presParOf" srcId="{513B596D-037D-4C45-A2F1-EB39BE3C4C21}" destId="{DF4602CF-7CF7-49B9-86E2-E34AD85EBC5A}" srcOrd="1" destOrd="0" presId="urn:microsoft.com/office/officeart/2005/8/layout/vProcess5"/>
    <dgm:cxn modelId="{47E06AA1-C571-403B-AB29-DB5715888858}" type="presParOf" srcId="{513B596D-037D-4C45-A2F1-EB39BE3C4C21}" destId="{EBFEE3ED-3FDD-409E-A6BE-BF9A27B4770F}" srcOrd="2" destOrd="0" presId="urn:microsoft.com/office/officeart/2005/8/layout/vProcess5"/>
    <dgm:cxn modelId="{32B11B78-7F22-4579-96CB-DD6615D92541}" type="presParOf" srcId="{513B596D-037D-4C45-A2F1-EB39BE3C4C21}" destId="{C7E711B2-35F1-45A8-B418-B80BC33D62A1}" srcOrd="3" destOrd="0" presId="urn:microsoft.com/office/officeart/2005/8/layout/vProcess5"/>
    <dgm:cxn modelId="{E6CFBDF9-D07F-45CA-A1EC-035F6B45C89F}" type="presParOf" srcId="{513B596D-037D-4C45-A2F1-EB39BE3C4C21}" destId="{D5DCCDC9-1BB0-4EA3-806D-F12C70314C74}" srcOrd="4" destOrd="0" presId="urn:microsoft.com/office/officeart/2005/8/layout/vProcess5"/>
    <dgm:cxn modelId="{2885A026-1C36-4E16-8FEE-2FB57ADD02F6}" type="presParOf" srcId="{513B596D-037D-4C45-A2F1-EB39BE3C4C21}" destId="{9BF99792-39BA-401B-9A85-CA45831CF1A7}" srcOrd="5" destOrd="0" presId="urn:microsoft.com/office/officeart/2005/8/layout/vProcess5"/>
    <dgm:cxn modelId="{E3FE2782-AC35-4B5E-BF63-0CF161425F57}" type="presParOf" srcId="{513B596D-037D-4C45-A2F1-EB39BE3C4C21}" destId="{999FBC42-CB78-4FD2-A497-6D6B5358FA64}" srcOrd="6" destOrd="0" presId="urn:microsoft.com/office/officeart/2005/8/layout/vProcess5"/>
    <dgm:cxn modelId="{C62243C0-5173-4FE0-A0F7-780D20425889}" type="presParOf" srcId="{513B596D-037D-4C45-A2F1-EB39BE3C4C21}" destId="{4BDCB229-27AE-4591-9CF0-99297781D713}" srcOrd="7" destOrd="0" presId="urn:microsoft.com/office/officeart/2005/8/layout/vProcess5"/>
    <dgm:cxn modelId="{BB63F0C8-C5AC-4C38-ACB1-A377D42916B9}" type="presParOf" srcId="{513B596D-037D-4C45-A2F1-EB39BE3C4C21}" destId="{D8A7838F-4530-4DBA-AE21-2830219CEB5F}"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E0E55E48-1715-427E-8F51-D0FC8FF9E255}"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044D495F-71F7-4ECE-A82F-B615A71645D7}">
      <dgm:prSet/>
      <dgm:spPr/>
      <dgm:t>
        <a:bodyPr/>
        <a:lstStyle/>
        <a:p>
          <a:r>
            <a:rPr lang="en-GB"/>
            <a:t>Oral and genital ulcerations, as well as gastrointestinal ulcerations. </a:t>
          </a:r>
          <a:endParaRPr lang="en-US"/>
        </a:p>
      </dgm:t>
    </dgm:pt>
    <dgm:pt modelId="{7B1E4002-2241-4B69-A5BB-E1C746C6D50B}" type="parTrans" cxnId="{BF4FE233-3D8D-42D6-B505-02B5984017C3}">
      <dgm:prSet/>
      <dgm:spPr/>
      <dgm:t>
        <a:bodyPr/>
        <a:lstStyle/>
        <a:p>
          <a:endParaRPr lang="en-US"/>
        </a:p>
      </dgm:t>
    </dgm:pt>
    <dgm:pt modelId="{85F9E498-A335-405B-8E72-786D5898961F}" type="sibTrans" cxnId="{BF4FE233-3D8D-42D6-B505-02B5984017C3}">
      <dgm:prSet/>
      <dgm:spPr/>
      <dgm:t>
        <a:bodyPr/>
        <a:lstStyle/>
        <a:p>
          <a:endParaRPr lang="en-US"/>
        </a:p>
      </dgm:t>
    </dgm:pt>
    <dgm:pt modelId="{879780E6-E1E6-4709-95FB-1D4449105664}">
      <dgm:prSet/>
      <dgm:spPr/>
      <dgm:t>
        <a:bodyPr/>
        <a:lstStyle/>
        <a:p>
          <a:r>
            <a:rPr lang="en-GB"/>
            <a:t>Numerous neutrophilic aseptic dermatoses can occur: pustules, abscesses, erythema-nodosum-like lesions.</a:t>
          </a:r>
          <a:endParaRPr lang="en-US"/>
        </a:p>
      </dgm:t>
    </dgm:pt>
    <dgm:pt modelId="{554A6DEA-E844-465A-A970-57CA7DDFDA09}" type="parTrans" cxnId="{4508F286-0161-4650-AEA6-3590F201C132}">
      <dgm:prSet/>
      <dgm:spPr/>
      <dgm:t>
        <a:bodyPr/>
        <a:lstStyle/>
        <a:p>
          <a:endParaRPr lang="en-US"/>
        </a:p>
      </dgm:t>
    </dgm:pt>
    <dgm:pt modelId="{46860AE8-D2DB-47BC-8863-3C593B6D8643}" type="sibTrans" cxnId="{4508F286-0161-4650-AEA6-3590F201C132}">
      <dgm:prSet/>
      <dgm:spPr/>
      <dgm:t>
        <a:bodyPr/>
        <a:lstStyle/>
        <a:p>
          <a:endParaRPr lang="en-US"/>
        </a:p>
      </dgm:t>
    </dgm:pt>
    <dgm:pt modelId="{F42D8A91-ABBC-4613-B25E-9845FB29DA7D}">
      <dgm:prSet/>
      <dgm:spPr/>
      <dgm:t>
        <a:bodyPr/>
        <a:lstStyle/>
        <a:p>
          <a:r>
            <a:rPr lang="en-GB"/>
            <a:t>Pathergy can be present.</a:t>
          </a:r>
          <a:endParaRPr lang="en-US"/>
        </a:p>
      </dgm:t>
    </dgm:pt>
    <dgm:pt modelId="{09AB0871-91AA-4338-A700-2ECAE5FFC498}" type="parTrans" cxnId="{2E87A0AB-B92C-4679-846D-243DDF823305}">
      <dgm:prSet/>
      <dgm:spPr/>
      <dgm:t>
        <a:bodyPr/>
        <a:lstStyle/>
        <a:p>
          <a:endParaRPr lang="en-US"/>
        </a:p>
      </dgm:t>
    </dgm:pt>
    <dgm:pt modelId="{35D9DACA-19AB-49CE-8CD9-EE5C570413F8}" type="sibTrans" cxnId="{2E87A0AB-B92C-4679-846D-243DDF823305}">
      <dgm:prSet/>
      <dgm:spPr/>
      <dgm:t>
        <a:bodyPr/>
        <a:lstStyle/>
        <a:p>
          <a:endParaRPr lang="en-US"/>
        </a:p>
      </dgm:t>
    </dgm:pt>
    <dgm:pt modelId="{C0115FB6-0F87-4C5C-909D-733FD72DF19D}">
      <dgm:prSet/>
      <dgm:spPr/>
      <dgm:t>
        <a:bodyPr/>
        <a:lstStyle/>
        <a:p>
          <a:r>
            <a:rPr lang="en-GB"/>
            <a:t>Histopathology of skin lesions is a neutrophilic dermatosis and mucin deposition.</a:t>
          </a:r>
          <a:endParaRPr lang="en-US"/>
        </a:p>
      </dgm:t>
    </dgm:pt>
    <dgm:pt modelId="{6D152138-422F-45FB-A844-FE0CE610C2E2}" type="parTrans" cxnId="{CF93DD51-3B73-47B3-A04D-00EEA89CDF58}">
      <dgm:prSet/>
      <dgm:spPr/>
      <dgm:t>
        <a:bodyPr/>
        <a:lstStyle/>
        <a:p>
          <a:endParaRPr lang="en-US"/>
        </a:p>
      </dgm:t>
    </dgm:pt>
    <dgm:pt modelId="{1FD803C0-4D4B-44D4-9FB7-C471D5D920D2}" type="sibTrans" cxnId="{CF93DD51-3B73-47B3-A04D-00EEA89CDF58}">
      <dgm:prSet/>
      <dgm:spPr/>
      <dgm:t>
        <a:bodyPr/>
        <a:lstStyle/>
        <a:p>
          <a:endParaRPr lang="en-US"/>
        </a:p>
      </dgm:t>
    </dgm:pt>
    <dgm:pt modelId="{ACCBD795-CD3A-4FBF-9B3D-5191D0D186FE}" type="pres">
      <dgm:prSet presAssocID="{E0E55E48-1715-427E-8F51-D0FC8FF9E255}" presName="outerComposite" presStyleCnt="0">
        <dgm:presLayoutVars>
          <dgm:chMax val="5"/>
          <dgm:dir/>
          <dgm:resizeHandles val="exact"/>
        </dgm:presLayoutVars>
      </dgm:prSet>
      <dgm:spPr/>
    </dgm:pt>
    <dgm:pt modelId="{91787AF8-4A06-4CB3-ADFF-5AC7C9F59F07}" type="pres">
      <dgm:prSet presAssocID="{E0E55E48-1715-427E-8F51-D0FC8FF9E255}" presName="dummyMaxCanvas" presStyleCnt="0">
        <dgm:presLayoutVars/>
      </dgm:prSet>
      <dgm:spPr/>
    </dgm:pt>
    <dgm:pt modelId="{9C6CE7C2-CA64-4199-BAF7-806468C7563C}" type="pres">
      <dgm:prSet presAssocID="{E0E55E48-1715-427E-8F51-D0FC8FF9E255}" presName="FourNodes_1" presStyleLbl="node1" presStyleIdx="0" presStyleCnt="4">
        <dgm:presLayoutVars>
          <dgm:bulletEnabled val="1"/>
        </dgm:presLayoutVars>
      </dgm:prSet>
      <dgm:spPr/>
    </dgm:pt>
    <dgm:pt modelId="{26D73E06-5D52-451A-AECA-922112D9D5B2}" type="pres">
      <dgm:prSet presAssocID="{E0E55E48-1715-427E-8F51-D0FC8FF9E255}" presName="FourNodes_2" presStyleLbl="node1" presStyleIdx="1" presStyleCnt="4">
        <dgm:presLayoutVars>
          <dgm:bulletEnabled val="1"/>
        </dgm:presLayoutVars>
      </dgm:prSet>
      <dgm:spPr/>
    </dgm:pt>
    <dgm:pt modelId="{750DD8E3-0C77-4099-88AA-A77765A9478B}" type="pres">
      <dgm:prSet presAssocID="{E0E55E48-1715-427E-8F51-D0FC8FF9E255}" presName="FourNodes_3" presStyleLbl="node1" presStyleIdx="2" presStyleCnt="4">
        <dgm:presLayoutVars>
          <dgm:bulletEnabled val="1"/>
        </dgm:presLayoutVars>
      </dgm:prSet>
      <dgm:spPr/>
    </dgm:pt>
    <dgm:pt modelId="{C15C0698-3467-4DF6-8647-CABF5F8D6CB9}" type="pres">
      <dgm:prSet presAssocID="{E0E55E48-1715-427E-8F51-D0FC8FF9E255}" presName="FourNodes_4" presStyleLbl="node1" presStyleIdx="3" presStyleCnt="4">
        <dgm:presLayoutVars>
          <dgm:bulletEnabled val="1"/>
        </dgm:presLayoutVars>
      </dgm:prSet>
      <dgm:spPr/>
    </dgm:pt>
    <dgm:pt modelId="{EBBD6C6C-FEB5-42D9-9867-4300AF2E4AC6}" type="pres">
      <dgm:prSet presAssocID="{E0E55E48-1715-427E-8F51-D0FC8FF9E255}" presName="FourConn_1-2" presStyleLbl="fgAccFollowNode1" presStyleIdx="0" presStyleCnt="3">
        <dgm:presLayoutVars>
          <dgm:bulletEnabled val="1"/>
        </dgm:presLayoutVars>
      </dgm:prSet>
      <dgm:spPr/>
    </dgm:pt>
    <dgm:pt modelId="{A565D0AA-8A40-41AC-BAB3-A488144A380A}" type="pres">
      <dgm:prSet presAssocID="{E0E55E48-1715-427E-8F51-D0FC8FF9E255}" presName="FourConn_2-3" presStyleLbl="fgAccFollowNode1" presStyleIdx="1" presStyleCnt="3">
        <dgm:presLayoutVars>
          <dgm:bulletEnabled val="1"/>
        </dgm:presLayoutVars>
      </dgm:prSet>
      <dgm:spPr/>
    </dgm:pt>
    <dgm:pt modelId="{8FA7F586-427C-4269-B1FC-5E221B2B99A1}" type="pres">
      <dgm:prSet presAssocID="{E0E55E48-1715-427E-8F51-D0FC8FF9E255}" presName="FourConn_3-4" presStyleLbl="fgAccFollowNode1" presStyleIdx="2" presStyleCnt="3">
        <dgm:presLayoutVars>
          <dgm:bulletEnabled val="1"/>
        </dgm:presLayoutVars>
      </dgm:prSet>
      <dgm:spPr/>
    </dgm:pt>
    <dgm:pt modelId="{87932BA7-C809-4F38-95C1-9562C303A628}" type="pres">
      <dgm:prSet presAssocID="{E0E55E48-1715-427E-8F51-D0FC8FF9E255}" presName="FourNodes_1_text" presStyleLbl="node1" presStyleIdx="3" presStyleCnt="4">
        <dgm:presLayoutVars>
          <dgm:bulletEnabled val="1"/>
        </dgm:presLayoutVars>
      </dgm:prSet>
      <dgm:spPr/>
    </dgm:pt>
    <dgm:pt modelId="{7B124DC1-6FE0-43CE-A58F-62220E898F39}" type="pres">
      <dgm:prSet presAssocID="{E0E55E48-1715-427E-8F51-D0FC8FF9E255}" presName="FourNodes_2_text" presStyleLbl="node1" presStyleIdx="3" presStyleCnt="4">
        <dgm:presLayoutVars>
          <dgm:bulletEnabled val="1"/>
        </dgm:presLayoutVars>
      </dgm:prSet>
      <dgm:spPr/>
    </dgm:pt>
    <dgm:pt modelId="{40C32C33-7448-4920-9BEC-EA5A220E8CBA}" type="pres">
      <dgm:prSet presAssocID="{E0E55E48-1715-427E-8F51-D0FC8FF9E255}" presName="FourNodes_3_text" presStyleLbl="node1" presStyleIdx="3" presStyleCnt="4">
        <dgm:presLayoutVars>
          <dgm:bulletEnabled val="1"/>
        </dgm:presLayoutVars>
      </dgm:prSet>
      <dgm:spPr/>
    </dgm:pt>
    <dgm:pt modelId="{FB539D24-ABD9-4819-A6BA-87A6A9CE63F6}" type="pres">
      <dgm:prSet presAssocID="{E0E55E48-1715-427E-8F51-D0FC8FF9E255}" presName="FourNodes_4_text" presStyleLbl="node1" presStyleIdx="3" presStyleCnt="4">
        <dgm:presLayoutVars>
          <dgm:bulletEnabled val="1"/>
        </dgm:presLayoutVars>
      </dgm:prSet>
      <dgm:spPr/>
    </dgm:pt>
  </dgm:ptLst>
  <dgm:cxnLst>
    <dgm:cxn modelId="{8B523726-EBC1-4EC2-A582-3A138F55B840}" type="presOf" srcId="{E0E55E48-1715-427E-8F51-D0FC8FF9E255}" destId="{ACCBD795-CD3A-4FBF-9B3D-5191D0D186FE}" srcOrd="0" destOrd="0" presId="urn:microsoft.com/office/officeart/2005/8/layout/vProcess5"/>
    <dgm:cxn modelId="{1D446C2B-9592-4974-B120-8B684B53D5D5}" type="presOf" srcId="{879780E6-E1E6-4709-95FB-1D4449105664}" destId="{26D73E06-5D52-451A-AECA-922112D9D5B2}" srcOrd="0" destOrd="0" presId="urn:microsoft.com/office/officeart/2005/8/layout/vProcess5"/>
    <dgm:cxn modelId="{A0DA722C-F7A2-4245-B0C4-009EC12A8C2B}" type="presOf" srcId="{35D9DACA-19AB-49CE-8CD9-EE5C570413F8}" destId="{8FA7F586-427C-4269-B1FC-5E221B2B99A1}" srcOrd="0" destOrd="0" presId="urn:microsoft.com/office/officeart/2005/8/layout/vProcess5"/>
    <dgm:cxn modelId="{F23BC72E-9975-4123-BF16-CD86DFDE00D1}" type="presOf" srcId="{46860AE8-D2DB-47BC-8863-3C593B6D8643}" destId="{A565D0AA-8A40-41AC-BAB3-A488144A380A}" srcOrd="0" destOrd="0" presId="urn:microsoft.com/office/officeart/2005/8/layout/vProcess5"/>
    <dgm:cxn modelId="{BF4FE233-3D8D-42D6-B505-02B5984017C3}" srcId="{E0E55E48-1715-427E-8F51-D0FC8FF9E255}" destId="{044D495F-71F7-4ECE-A82F-B615A71645D7}" srcOrd="0" destOrd="0" parTransId="{7B1E4002-2241-4B69-A5BB-E1C746C6D50B}" sibTransId="{85F9E498-A335-405B-8E72-786D5898961F}"/>
    <dgm:cxn modelId="{3B43E461-20B2-473A-A979-7C575969BFA3}" type="presOf" srcId="{F42D8A91-ABBC-4613-B25E-9845FB29DA7D}" destId="{750DD8E3-0C77-4099-88AA-A77765A9478B}" srcOrd="0" destOrd="0" presId="urn:microsoft.com/office/officeart/2005/8/layout/vProcess5"/>
    <dgm:cxn modelId="{CF93DD51-3B73-47B3-A04D-00EEA89CDF58}" srcId="{E0E55E48-1715-427E-8F51-D0FC8FF9E255}" destId="{C0115FB6-0F87-4C5C-909D-733FD72DF19D}" srcOrd="3" destOrd="0" parTransId="{6D152138-422F-45FB-A844-FE0CE610C2E2}" sibTransId="{1FD803C0-4D4B-44D4-9FB7-C471D5D920D2}"/>
    <dgm:cxn modelId="{AB7E425A-7FA9-4548-B96A-63C39BC7B86A}" type="presOf" srcId="{85F9E498-A335-405B-8E72-786D5898961F}" destId="{EBBD6C6C-FEB5-42D9-9867-4300AF2E4AC6}" srcOrd="0" destOrd="0" presId="urn:microsoft.com/office/officeart/2005/8/layout/vProcess5"/>
    <dgm:cxn modelId="{4508F286-0161-4650-AEA6-3590F201C132}" srcId="{E0E55E48-1715-427E-8F51-D0FC8FF9E255}" destId="{879780E6-E1E6-4709-95FB-1D4449105664}" srcOrd="1" destOrd="0" parTransId="{554A6DEA-E844-465A-A970-57CA7DDFDA09}" sibTransId="{46860AE8-D2DB-47BC-8863-3C593B6D8643}"/>
    <dgm:cxn modelId="{831BF28C-D2DE-4C7F-B4BC-E01FE1D90599}" type="presOf" srcId="{879780E6-E1E6-4709-95FB-1D4449105664}" destId="{7B124DC1-6FE0-43CE-A58F-62220E898F39}" srcOrd="1" destOrd="0" presId="urn:microsoft.com/office/officeart/2005/8/layout/vProcess5"/>
    <dgm:cxn modelId="{C1041493-7583-4B96-8BA0-F1508F0817FD}" type="presOf" srcId="{044D495F-71F7-4ECE-A82F-B615A71645D7}" destId="{9C6CE7C2-CA64-4199-BAF7-806468C7563C}" srcOrd="0" destOrd="0" presId="urn:microsoft.com/office/officeart/2005/8/layout/vProcess5"/>
    <dgm:cxn modelId="{A9F979A5-D1EF-4BD0-AF0C-4091227790E5}" type="presOf" srcId="{044D495F-71F7-4ECE-A82F-B615A71645D7}" destId="{87932BA7-C809-4F38-95C1-9562C303A628}" srcOrd="1" destOrd="0" presId="urn:microsoft.com/office/officeart/2005/8/layout/vProcess5"/>
    <dgm:cxn modelId="{2E87A0AB-B92C-4679-846D-243DDF823305}" srcId="{E0E55E48-1715-427E-8F51-D0FC8FF9E255}" destId="{F42D8A91-ABBC-4613-B25E-9845FB29DA7D}" srcOrd="2" destOrd="0" parTransId="{09AB0871-91AA-4338-A700-2ECAE5FFC498}" sibTransId="{35D9DACA-19AB-49CE-8CD9-EE5C570413F8}"/>
    <dgm:cxn modelId="{10BBC1AB-9C9D-40C3-B3AB-54BABFA838C7}" type="presOf" srcId="{F42D8A91-ABBC-4613-B25E-9845FB29DA7D}" destId="{40C32C33-7448-4920-9BEC-EA5A220E8CBA}" srcOrd="1" destOrd="0" presId="urn:microsoft.com/office/officeart/2005/8/layout/vProcess5"/>
    <dgm:cxn modelId="{A03438AF-13C5-4CAC-9295-AE899AB5ECCB}" type="presOf" srcId="{C0115FB6-0F87-4C5C-909D-733FD72DF19D}" destId="{FB539D24-ABD9-4819-A6BA-87A6A9CE63F6}" srcOrd="1" destOrd="0" presId="urn:microsoft.com/office/officeart/2005/8/layout/vProcess5"/>
    <dgm:cxn modelId="{68AD92E7-F3DD-40D4-8800-33A5EA388F65}" type="presOf" srcId="{C0115FB6-0F87-4C5C-909D-733FD72DF19D}" destId="{C15C0698-3467-4DF6-8647-CABF5F8D6CB9}" srcOrd="0" destOrd="0" presId="urn:microsoft.com/office/officeart/2005/8/layout/vProcess5"/>
    <dgm:cxn modelId="{1A61D4D4-9A07-46E7-BE1E-59862F7C533C}" type="presParOf" srcId="{ACCBD795-CD3A-4FBF-9B3D-5191D0D186FE}" destId="{91787AF8-4A06-4CB3-ADFF-5AC7C9F59F07}" srcOrd="0" destOrd="0" presId="urn:microsoft.com/office/officeart/2005/8/layout/vProcess5"/>
    <dgm:cxn modelId="{68CB6D3C-6BA2-45B2-947F-52BF20963ED6}" type="presParOf" srcId="{ACCBD795-CD3A-4FBF-9B3D-5191D0D186FE}" destId="{9C6CE7C2-CA64-4199-BAF7-806468C7563C}" srcOrd="1" destOrd="0" presId="urn:microsoft.com/office/officeart/2005/8/layout/vProcess5"/>
    <dgm:cxn modelId="{CD3A1DC9-C380-4080-880C-C835A255A084}" type="presParOf" srcId="{ACCBD795-CD3A-4FBF-9B3D-5191D0D186FE}" destId="{26D73E06-5D52-451A-AECA-922112D9D5B2}" srcOrd="2" destOrd="0" presId="urn:microsoft.com/office/officeart/2005/8/layout/vProcess5"/>
    <dgm:cxn modelId="{7B8FF772-4DEF-439E-8853-12F575EED359}" type="presParOf" srcId="{ACCBD795-CD3A-4FBF-9B3D-5191D0D186FE}" destId="{750DD8E3-0C77-4099-88AA-A77765A9478B}" srcOrd="3" destOrd="0" presId="urn:microsoft.com/office/officeart/2005/8/layout/vProcess5"/>
    <dgm:cxn modelId="{E013BF6D-93B4-49CB-9182-C32905B8C203}" type="presParOf" srcId="{ACCBD795-CD3A-4FBF-9B3D-5191D0D186FE}" destId="{C15C0698-3467-4DF6-8647-CABF5F8D6CB9}" srcOrd="4" destOrd="0" presId="urn:microsoft.com/office/officeart/2005/8/layout/vProcess5"/>
    <dgm:cxn modelId="{9F9346B5-69B0-4348-A2D0-9BEFE572C7D7}" type="presParOf" srcId="{ACCBD795-CD3A-4FBF-9B3D-5191D0D186FE}" destId="{EBBD6C6C-FEB5-42D9-9867-4300AF2E4AC6}" srcOrd="5" destOrd="0" presId="urn:microsoft.com/office/officeart/2005/8/layout/vProcess5"/>
    <dgm:cxn modelId="{1244B2EC-4303-4AE2-AE3D-4992065078BC}" type="presParOf" srcId="{ACCBD795-CD3A-4FBF-9B3D-5191D0D186FE}" destId="{A565D0AA-8A40-41AC-BAB3-A488144A380A}" srcOrd="6" destOrd="0" presId="urn:microsoft.com/office/officeart/2005/8/layout/vProcess5"/>
    <dgm:cxn modelId="{7F7B2B7F-81BA-4E3F-9E65-36B8F4978E19}" type="presParOf" srcId="{ACCBD795-CD3A-4FBF-9B3D-5191D0D186FE}" destId="{8FA7F586-427C-4269-B1FC-5E221B2B99A1}" srcOrd="7" destOrd="0" presId="urn:microsoft.com/office/officeart/2005/8/layout/vProcess5"/>
    <dgm:cxn modelId="{D9D4E013-132A-49B0-B9D7-E6CCBD113555}" type="presParOf" srcId="{ACCBD795-CD3A-4FBF-9B3D-5191D0D186FE}" destId="{87932BA7-C809-4F38-95C1-9562C303A628}" srcOrd="8" destOrd="0" presId="urn:microsoft.com/office/officeart/2005/8/layout/vProcess5"/>
    <dgm:cxn modelId="{B784ED74-7791-42BE-B504-DC49B770E361}" type="presParOf" srcId="{ACCBD795-CD3A-4FBF-9B3D-5191D0D186FE}" destId="{7B124DC1-6FE0-43CE-A58F-62220E898F39}" srcOrd="9" destOrd="0" presId="urn:microsoft.com/office/officeart/2005/8/layout/vProcess5"/>
    <dgm:cxn modelId="{31461A97-10AD-4E09-AE1A-25FAF4F9F6A5}" type="presParOf" srcId="{ACCBD795-CD3A-4FBF-9B3D-5191D0D186FE}" destId="{40C32C33-7448-4920-9BEC-EA5A220E8CBA}" srcOrd="10" destOrd="0" presId="urn:microsoft.com/office/officeart/2005/8/layout/vProcess5"/>
    <dgm:cxn modelId="{93AFFE07-1D20-4587-9933-0B912D93DFDE}" type="presParOf" srcId="{ACCBD795-CD3A-4FBF-9B3D-5191D0D186FE}" destId="{FB539D24-ABD9-4819-A6BA-87A6A9CE63F6}"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E4A1D75A-A9CF-43E4-9FD1-692468DD624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18C02A9-57B3-4CBE-A83A-E99EB9487511}">
      <dgm:prSet/>
      <dgm:spPr/>
      <dgm:t>
        <a:bodyPr/>
        <a:lstStyle/>
        <a:p>
          <a:r>
            <a:rPr lang="en-GB"/>
            <a:t>Colchicine </a:t>
          </a:r>
          <a:endParaRPr lang="en-US"/>
        </a:p>
      </dgm:t>
    </dgm:pt>
    <dgm:pt modelId="{CFCE492E-A7B2-4305-9C31-1D5F02C5C862}" type="parTrans" cxnId="{972068C6-AB6B-4C33-8A98-95653F9A6992}">
      <dgm:prSet/>
      <dgm:spPr/>
      <dgm:t>
        <a:bodyPr/>
        <a:lstStyle/>
        <a:p>
          <a:endParaRPr lang="en-US"/>
        </a:p>
      </dgm:t>
    </dgm:pt>
    <dgm:pt modelId="{868D4191-4276-4776-B0C8-8253DACF6758}" type="sibTrans" cxnId="{972068C6-AB6B-4C33-8A98-95653F9A6992}">
      <dgm:prSet/>
      <dgm:spPr/>
      <dgm:t>
        <a:bodyPr/>
        <a:lstStyle/>
        <a:p>
          <a:endParaRPr lang="en-US"/>
        </a:p>
      </dgm:t>
    </dgm:pt>
    <dgm:pt modelId="{3241C386-7ED8-4D03-A1A5-9AC3598DD21C}">
      <dgm:prSet/>
      <dgm:spPr/>
      <dgm:t>
        <a:bodyPr/>
        <a:lstStyle/>
        <a:p>
          <a:r>
            <a:rPr lang="en-GB"/>
            <a:t>Thalidomide </a:t>
          </a:r>
          <a:endParaRPr lang="en-US"/>
        </a:p>
      </dgm:t>
    </dgm:pt>
    <dgm:pt modelId="{40EE71AE-92B8-4EE3-B33B-B38594067061}" type="parTrans" cxnId="{4A7A3ED1-DCEA-42B1-8D2D-78B937BB8A45}">
      <dgm:prSet/>
      <dgm:spPr/>
      <dgm:t>
        <a:bodyPr/>
        <a:lstStyle/>
        <a:p>
          <a:endParaRPr lang="en-US"/>
        </a:p>
      </dgm:t>
    </dgm:pt>
    <dgm:pt modelId="{4AB66400-1DA9-4EB3-B9BD-1B757F5D58D2}" type="sibTrans" cxnId="{4A7A3ED1-DCEA-42B1-8D2D-78B937BB8A45}">
      <dgm:prSet/>
      <dgm:spPr/>
      <dgm:t>
        <a:bodyPr/>
        <a:lstStyle/>
        <a:p>
          <a:endParaRPr lang="en-US"/>
        </a:p>
      </dgm:t>
    </dgm:pt>
    <dgm:pt modelId="{4414F26D-F82E-4E7A-93E3-F29A63CC982B}">
      <dgm:prSet/>
      <dgm:spPr/>
      <dgm:t>
        <a:bodyPr/>
        <a:lstStyle/>
        <a:p>
          <a:r>
            <a:rPr lang="en-GB"/>
            <a:t>Steroids </a:t>
          </a:r>
          <a:endParaRPr lang="en-US"/>
        </a:p>
      </dgm:t>
    </dgm:pt>
    <dgm:pt modelId="{B1D46597-3559-4CCE-AB82-A48BD239FCDC}" type="parTrans" cxnId="{E791A009-44B5-44A7-A4E2-C485E500CA17}">
      <dgm:prSet/>
      <dgm:spPr/>
      <dgm:t>
        <a:bodyPr/>
        <a:lstStyle/>
        <a:p>
          <a:endParaRPr lang="en-US"/>
        </a:p>
      </dgm:t>
    </dgm:pt>
    <dgm:pt modelId="{103DFB5B-B704-4A8B-9E28-0E589199041B}" type="sibTrans" cxnId="{E791A009-44B5-44A7-A4E2-C485E500CA17}">
      <dgm:prSet/>
      <dgm:spPr/>
      <dgm:t>
        <a:bodyPr/>
        <a:lstStyle/>
        <a:p>
          <a:endParaRPr lang="en-US"/>
        </a:p>
      </dgm:t>
    </dgm:pt>
    <dgm:pt modelId="{E8E29233-5B4F-413E-9417-C6628CA5722C}">
      <dgm:prSet/>
      <dgm:spPr/>
      <dgm:t>
        <a:bodyPr/>
        <a:lstStyle/>
        <a:p>
          <a:r>
            <a:rPr lang="en-GB"/>
            <a:t>Methotrexate</a:t>
          </a:r>
          <a:endParaRPr lang="en-US"/>
        </a:p>
      </dgm:t>
    </dgm:pt>
    <dgm:pt modelId="{228CB9FC-2D40-44D7-96DF-181F11659F05}" type="parTrans" cxnId="{54664930-3C07-4D8A-98FB-1FC0C31AF9F9}">
      <dgm:prSet/>
      <dgm:spPr/>
      <dgm:t>
        <a:bodyPr/>
        <a:lstStyle/>
        <a:p>
          <a:endParaRPr lang="en-US"/>
        </a:p>
      </dgm:t>
    </dgm:pt>
    <dgm:pt modelId="{41235101-7350-4112-A7B7-4B5CE5C4244F}" type="sibTrans" cxnId="{54664930-3C07-4D8A-98FB-1FC0C31AF9F9}">
      <dgm:prSet/>
      <dgm:spPr/>
      <dgm:t>
        <a:bodyPr/>
        <a:lstStyle/>
        <a:p>
          <a:endParaRPr lang="en-US"/>
        </a:p>
      </dgm:t>
    </dgm:pt>
    <dgm:pt modelId="{DB173CA5-34E5-4164-BA8A-FBA9B339941E}">
      <dgm:prSet/>
      <dgm:spPr/>
      <dgm:t>
        <a:bodyPr/>
        <a:lstStyle/>
        <a:p>
          <a:r>
            <a:rPr lang="en-GB"/>
            <a:t>TNFα-inhibitor </a:t>
          </a:r>
          <a:endParaRPr lang="en-US"/>
        </a:p>
      </dgm:t>
    </dgm:pt>
    <dgm:pt modelId="{C86D9E70-6E6D-419B-A3D4-11D1C369846A}" type="parTrans" cxnId="{4038CDD2-9BF2-411A-858B-A280B2F8AC30}">
      <dgm:prSet/>
      <dgm:spPr/>
      <dgm:t>
        <a:bodyPr/>
        <a:lstStyle/>
        <a:p>
          <a:endParaRPr lang="en-US"/>
        </a:p>
      </dgm:t>
    </dgm:pt>
    <dgm:pt modelId="{4C7C7486-D1FE-4F87-9DCA-244524F6C281}" type="sibTrans" cxnId="{4038CDD2-9BF2-411A-858B-A280B2F8AC30}">
      <dgm:prSet/>
      <dgm:spPr/>
      <dgm:t>
        <a:bodyPr/>
        <a:lstStyle/>
        <a:p>
          <a:endParaRPr lang="en-US"/>
        </a:p>
      </dgm:t>
    </dgm:pt>
    <dgm:pt modelId="{B22B5A92-6D76-4B82-84EF-C60DBEFBED89}">
      <dgm:prSet/>
      <dgm:spPr/>
      <dgm:t>
        <a:bodyPr/>
        <a:lstStyle/>
        <a:p>
          <a:r>
            <a:rPr lang="en-GB"/>
            <a:t>IL-6 inhibitors</a:t>
          </a:r>
          <a:endParaRPr lang="en-US"/>
        </a:p>
      </dgm:t>
    </dgm:pt>
    <dgm:pt modelId="{AB0C870E-4B97-4861-A853-7B1E2D7636C6}" type="parTrans" cxnId="{D8D8E0FF-A7FA-42A4-BEDC-FCD10A6238A7}">
      <dgm:prSet/>
      <dgm:spPr/>
      <dgm:t>
        <a:bodyPr/>
        <a:lstStyle/>
        <a:p>
          <a:endParaRPr lang="en-US"/>
        </a:p>
      </dgm:t>
    </dgm:pt>
    <dgm:pt modelId="{CFAF6B31-CE6C-4290-9624-7EE3B58ACE93}" type="sibTrans" cxnId="{D8D8E0FF-A7FA-42A4-BEDC-FCD10A6238A7}">
      <dgm:prSet/>
      <dgm:spPr/>
      <dgm:t>
        <a:bodyPr/>
        <a:lstStyle/>
        <a:p>
          <a:endParaRPr lang="en-US"/>
        </a:p>
      </dgm:t>
    </dgm:pt>
    <dgm:pt modelId="{A5472E24-A5F0-4E9A-8340-87A41F51FF35}" type="pres">
      <dgm:prSet presAssocID="{E4A1D75A-A9CF-43E4-9FD1-692468DD6248}" presName="linear" presStyleCnt="0">
        <dgm:presLayoutVars>
          <dgm:animLvl val="lvl"/>
          <dgm:resizeHandles val="exact"/>
        </dgm:presLayoutVars>
      </dgm:prSet>
      <dgm:spPr/>
    </dgm:pt>
    <dgm:pt modelId="{2EF81A9F-52A9-4DF8-B2A8-FBC55A69FB84}" type="pres">
      <dgm:prSet presAssocID="{A18C02A9-57B3-4CBE-A83A-E99EB9487511}" presName="parentText" presStyleLbl="node1" presStyleIdx="0" presStyleCnt="6">
        <dgm:presLayoutVars>
          <dgm:chMax val="0"/>
          <dgm:bulletEnabled val="1"/>
        </dgm:presLayoutVars>
      </dgm:prSet>
      <dgm:spPr/>
    </dgm:pt>
    <dgm:pt modelId="{281CAED2-3A22-4C8B-AAFF-3EDB47DBA3E6}" type="pres">
      <dgm:prSet presAssocID="{868D4191-4276-4776-B0C8-8253DACF6758}" presName="spacer" presStyleCnt="0"/>
      <dgm:spPr/>
    </dgm:pt>
    <dgm:pt modelId="{83AD332C-18BE-401B-AC98-CAB93B1DB2B4}" type="pres">
      <dgm:prSet presAssocID="{3241C386-7ED8-4D03-A1A5-9AC3598DD21C}" presName="parentText" presStyleLbl="node1" presStyleIdx="1" presStyleCnt="6">
        <dgm:presLayoutVars>
          <dgm:chMax val="0"/>
          <dgm:bulletEnabled val="1"/>
        </dgm:presLayoutVars>
      </dgm:prSet>
      <dgm:spPr/>
    </dgm:pt>
    <dgm:pt modelId="{96FB4D3F-196C-41B0-BF24-50D1AAD9D012}" type="pres">
      <dgm:prSet presAssocID="{4AB66400-1DA9-4EB3-B9BD-1B757F5D58D2}" presName="spacer" presStyleCnt="0"/>
      <dgm:spPr/>
    </dgm:pt>
    <dgm:pt modelId="{713E2736-098F-416D-A80C-B9572D43B055}" type="pres">
      <dgm:prSet presAssocID="{4414F26D-F82E-4E7A-93E3-F29A63CC982B}" presName="parentText" presStyleLbl="node1" presStyleIdx="2" presStyleCnt="6">
        <dgm:presLayoutVars>
          <dgm:chMax val="0"/>
          <dgm:bulletEnabled val="1"/>
        </dgm:presLayoutVars>
      </dgm:prSet>
      <dgm:spPr/>
    </dgm:pt>
    <dgm:pt modelId="{2DB544C1-4C57-4758-952D-5A1E47E07F4D}" type="pres">
      <dgm:prSet presAssocID="{103DFB5B-B704-4A8B-9E28-0E589199041B}" presName="spacer" presStyleCnt="0"/>
      <dgm:spPr/>
    </dgm:pt>
    <dgm:pt modelId="{26749660-E913-4E4D-8E11-446A64352BD4}" type="pres">
      <dgm:prSet presAssocID="{E8E29233-5B4F-413E-9417-C6628CA5722C}" presName="parentText" presStyleLbl="node1" presStyleIdx="3" presStyleCnt="6">
        <dgm:presLayoutVars>
          <dgm:chMax val="0"/>
          <dgm:bulletEnabled val="1"/>
        </dgm:presLayoutVars>
      </dgm:prSet>
      <dgm:spPr/>
    </dgm:pt>
    <dgm:pt modelId="{F92F17DA-4966-462F-8B19-14A20FE33A3E}" type="pres">
      <dgm:prSet presAssocID="{41235101-7350-4112-A7B7-4B5CE5C4244F}" presName="spacer" presStyleCnt="0"/>
      <dgm:spPr/>
    </dgm:pt>
    <dgm:pt modelId="{44346505-1491-49FD-B223-3CF084534FBD}" type="pres">
      <dgm:prSet presAssocID="{DB173CA5-34E5-4164-BA8A-FBA9B339941E}" presName="parentText" presStyleLbl="node1" presStyleIdx="4" presStyleCnt="6">
        <dgm:presLayoutVars>
          <dgm:chMax val="0"/>
          <dgm:bulletEnabled val="1"/>
        </dgm:presLayoutVars>
      </dgm:prSet>
      <dgm:spPr/>
    </dgm:pt>
    <dgm:pt modelId="{84C0FDEB-E3C1-4C65-941D-324F18347E10}" type="pres">
      <dgm:prSet presAssocID="{4C7C7486-D1FE-4F87-9DCA-244524F6C281}" presName="spacer" presStyleCnt="0"/>
      <dgm:spPr/>
    </dgm:pt>
    <dgm:pt modelId="{5E4E8135-F182-4C2B-BA5C-46FFE8D622CA}" type="pres">
      <dgm:prSet presAssocID="{B22B5A92-6D76-4B82-84EF-C60DBEFBED89}" presName="parentText" presStyleLbl="node1" presStyleIdx="5" presStyleCnt="6">
        <dgm:presLayoutVars>
          <dgm:chMax val="0"/>
          <dgm:bulletEnabled val="1"/>
        </dgm:presLayoutVars>
      </dgm:prSet>
      <dgm:spPr/>
    </dgm:pt>
  </dgm:ptLst>
  <dgm:cxnLst>
    <dgm:cxn modelId="{E791A009-44B5-44A7-A4E2-C485E500CA17}" srcId="{E4A1D75A-A9CF-43E4-9FD1-692468DD6248}" destId="{4414F26D-F82E-4E7A-93E3-F29A63CC982B}" srcOrd="2" destOrd="0" parTransId="{B1D46597-3559-4CCE-AB82-A48BD239FCDC}" sibTransId="{103DFB5B-B704-4A8B-9E28-0E589199041B}"/>
    <dgm:cxn modelId="{AB808811-C564-4C05-B023-57DD5D0819B5}" type="presOf" srcId="{3241C386-7ED8-4D03-A1A5-9AC3598DD21C}" destId="{83AD332C-18BE-401B-AC98-CAB93B1DB2B4}" srcOrd="0" destOrd="0" presId="urn:microsoft.com/office/officeart/2005/8/layout/vList2"/>
    <dgm:cxn modelId="{54664930-3C07-4D8A-98FB-1FC0C31AF9F9}" srcId="{E4A1D75A-A9CF-43E4-9FD1-692468DD6248}" destId="{E8E29233-5B4F-413E-9417-C6628CA5722C}" srcOrd="3" destOrd="0" parTransId="{228CB9FC-2D40-44D7-96DF-181F11659F05}" sibTransId="{41235101-7350-4112-A7B7-4B5CE5C4244F}"/>
    <dgm:cxn modelId="{3CE09166-837D-4FA4-B1A1-76A0DEB2FC78}" type="presOf" srcId="{E8E29233-5B4F-413E-9417-C6628CA5722C}" destId="{26749660-E913-4E4D-8E11-446A64352BD4}" srcOrd="0" destOrd="0" presId="urn:microsoft.com/office/officeart/2005/8/layout/vList2"/>
    <dgm:cxn modelId="{DEC56C99-C63E-4BE8-ADA8-51C43320960C}" type="presOf" srcId="{A18C02A9-57B3-4CBE-A83A-E99EB9487511}" destId="{2EF81A9F-52A9-4DF8-B2A8-FBC55A69FB84}" srcOrd="0" destOrd="0" presId="urn:microsoft.com/office/officeart/2005/8/layout/vList2"/>
    <dgm:cxn modelId="{743A829D-3A59-40AF-9764-23EA823744FC}" type="presOf" srcId="{B22B5A92-6D76-4B82-84EF-C60DBEFBED89}" destId="{5E4E8135-F182-4C2B-BA5C-46FFE8D622CA}" srcOrd="0" destOrd="0" presId="urn:microsoft.com/office/officeart/2005/8/layout/vList2"/>
    <dgm:cxn modelId="{972068C6-AB6B-4C33-8A98-95653F9A6992}" srcId="{E4A1D75A-A9CF-43E4-9FD1-692468DD6248}" destId="{A18C02A9-57B3-4CBE-A83A-E99EB9487511}" srcOrd="0" destOrd="0" parTransId="{CFCE492E-A7B2-4305-9C31-1D5F02C5C862}" sibTransId="{868D4191-4276-4776-B0C8-8253DACF6758}"/>
    <dgm:cxn modelId="{4A7A3ED1-DCEA-42B1-8D2D-78B937BB8A45}" srcId="{E4A1D75A-A9CF-43E4-9FD1-692468DD6248}" destId="{3241C386-7ED8-4D03-A1A5-9AC3598DD21C}" srcOrd="1" destOrd="0" parTransId="{40EE71AE-92B8-4EE3-B33B-B38594067061}" sibTransId="{4AB66400-1DA9-4EB3-B9BD-1B757F5D58D2}"/>
    <dgm:cxn modelId="{4038CDD2-9BF2-411A-858B-A280B2F8AC30}" srcId="{E4A1D75A-A9CF-43E4-9FD1-692468DD6248}" destId="{DB173CA5-34E5-4164-BA8A-FBA9B339941E}" srcOrd="4" destOrd="0" parTransId="{C86D9E70-6E6D-419B-A3D4-11D1C369846A}" sibTransId="{4C7C7486-D1FE-4F87-9DCA-244524F6C281}"/>
    <dgm:cxn modelId="{CC54E6D6-ED40-4E8F-800A-D90A8621E930}" type="presOf" srcId="{4414F26D-F82E-4E7A-93E3-F29A63CC982B}" destId="{713E2736-098F-416D-A80C-B9572D43B055}" srcOrd="0" destOrd="0" presId="urn:microsoft.com/office/officeart/2005/8/layout/vList2"/>
    <dgm:cxn modelId="{D2FC30F3-D903-4457-9720-F69FC29422B0}" type="presOf" srcId="{DB173CA5-34E5-4164-BA8A-FBA9B339941E}" destId="{44346505-1491-49FD-B223-3CF084534FBD}" srcOrd="0" destOrd="0" presId="urn:microsoft.com/office/officeart/2005/8/layout/vList2"/>
    <dgm:cxn modelId="{1A36B1F7-9FF4-4997-A8EE-E98CBFCD17C2}" type="presOf" srcId="{E4A1D75A-A9CF-43E4-9FD1-692468DD6248}" destId="{A5472E24-A5F0-4E9A-8340-87A41F51FF35}" srcOrd="0" destOrd="0" presId="urn:microsoft.com/office/officeart/2005/8/layout/vList2"/>
    <dgm:cxn modelId="{D8D8E0FF-A7FA-42A4-BEDC-FCD10A6238A7}" srcId="{E4A1D75A-A9CF-43E4-9FD1-692468DD6248}" destId="{B22B5A92-6D76-4B82-84EF-C60DBEFBED89}" srcOrd="5" destOrd="0" parTransId="{AB0C870E-4B97-4861-A853-7B1E2D7636C6}" sibTransId="{CFAF6B31-CE6C-4290-9624-7EE3B58ACE93}"/>
    <dgm:cxn modelId="{D0A1DE61-B346-4F8A-9037-4AEF20985065}" type="presParOf" srcId="{A5472E24-A5F0-4E9A-8340-87A41F51FF35}" destId="{2EF81A9F-52A9-4DF8-B2A8-FBC55A69FB84}" srcOrd="0" destOrd="0" presId="urn:microsoft.com/office/officeart/2005/8/layout/vList2"/>
    <dgm:cxn modelId="{2906BC5D-C841-45D5-B7A1-6DECBCE3B495}" type="presParOf" srcId="{A5472E24-A5F0-4E9A-8340-87A41F51FF35}" destId="{281CAED2-3A22-4C8B-AAFF-3EDB47DBA3E6}" srcOrd="1" destOrd="0" presId="urn:microsoft.com/office/officeart/2005/8/layout/vList2"/>
    <dgm:cxn modelId="{D35F1E39-B0B2-4FE9-A7BE-74BE321F1CDA}" type="presParOf" srcId="{A5472E24-A5F0-4E9A-8340-87A41F51FF35}" destId="{83AD332C-18BE-401B-AC98-CAB93B1DB2B4}" srcOrd="2" destOrd="0" presId="urn:microsoft.com/office/officeart/2005/8/layout/vList2"/>
    <dgm:cxn modelId="{A7C3F330-FBD2-40E8-84CC-D0B4780522B4}" type="presParOf" srcId="{A5472E24-A5F0-4E9A-8340-87A41F51FF35}" destId="{96FB4D3F-196C-41B0-BF24-50D1AAD9D012}" srcOrd="3" destOrd="0" presId="urn:microsoft.com/office/officeart/2005/8/layout/vList2"/>
    <dgm:cxn modelId="{8EC00DBF-9BFF-44AD-A01A-0C561AAE6343}" type="presParOf" srcId="{A5472E24-A5F0-4E9A-8340-87A41F51FF35}" destId="{713E2736-098F-416D-A80C-B9572D43B055}" srcOrd="4" destOrd="0" presId="urn:microsoft.com/office/officeart/2005/8/layout/vList2"/>
    <dgm:cxn modelId="{F9C03060-767E-4979-8C9D-462BBB75B5B5}" type="presParOf" srcId="{A5472E24-A5F0-4E9A-8340-87A41F51FF35}" destId="{2DB544C1-4C57-4758-952D-5A1E47E07F4D}" srcOrd="5" destOrd="0" presId="urn:microsoft.com/office/officeart/2005/8/layout/vList2"/>
    <dgm:cxn modelId="{0C56E789-E23D-4844-92D1-28273B20E916}" type="presParOf" srcId="{A5472E24-A5F0-4E9A-8340-87A41F51FF35}" destId="{26749660-E913-4E4D-8E11-446A64352BD4}" srcOrd="6" destOrd="0" presId="urn:microsoft.com/office/officeart/2005/8/layout/vList2"/>
    <dgm:cxn modelId="{726D7D79-5659-4B3B-971C-DA8CC39C41CD}" type="presParOf" srcId="{A5472E24-A5F0-4E9A-8340-87A41F51FF35}" destId="{F92F17DA-4966-462F-8B19-14A20FE33A3E}" srcOrd="7" destOrd="0" presId="urn:microsoft.com/office/officeart/2005/8/layout/vList2"/>
    <dgm:cxn modelId="{DDF0C18B-55F1-4F69-9254-51FC3C3488A3}" type="presParOf" srcId="{A5472E24-A5F0-4E9A-8340-87A41F51FF35}" destId="{44346505-1491-49FD-B223-3CF084534FBD}" srcOrd="8" destOrd="0" presId="urn:microsoft.com/office/officeart/2005/8/layout/vList2"/>
    <dgm:cxn modelId="{9879BADA-6DE9-4476-A822-C18D24B51A4D}" type="presParOf" srcId="{A5472E24-A5F0-4E9A-8340-87A41F51FF35}" destId="{84C0FDEB-E3C1-4C65-941D-324F18347E10}" srcOrd="9" destOrd="0" presId="urn:microsoft.com/office/officeart/2005/8/layout/vList2"/>
    <dgm:cxn modelId="{CBAF4D0E-D127-4E68-9BFC-61E5E3AEC952}" type="presParOf" srcId="{A5472E24-A5F0-4E9A-8340-87A41F51FF35}" destId="{5E4E8135-F182-4C2B-BA5C-46FFE8D622CA}"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879A5470-7382-4329-9E18-88E1506FA09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529B071-44BC-43DB-B047-1EEEFB72B1A8}">
      <dgm:prSet/>
      <dgm:spPr/>
      <dgm:t>
        <a:bodyPr/>
        <a:lstStyle/>
        <a:p>
          <a:r>
            <a:rPr lang="en-GB" baseline="0">
              <a:latin typeface="Tw Cen MT" panose="020B0602020104020603"/>
            </a:rPr>
            <a:t>#</a:t>
          </a:r>
          <a:r>
            <a:rPr lang="en-GB" baseline="0"/>
            <a:t>dominant</a:t>
          </a:r>
          <a:r>
            <a:rPr lang="en-GB" baseline="0" dirty="0"/>
            <a:t> disorder caused by mutations of RELA encodes </a:t>
          </a:r>
          <a:r>
            <a:rPr lang="en-GB" baseline="0" dirty="0" err="1"/>
            <a:t>RelA</a:t>
          </a:r>
          <a:r>
            <a:rPr lang="en-GB" baseline="0" dirty="0"/>
            <a:t>, a subunit of </a:t>
          </a:r>
          <a:r>
            <a:rPr lang="en-GB" baseline="0" dirty="0" err="1"/>
            <a:t>NFκB</a:t>
          </a:r>
          <a:r>
            <a:rPr lang="en-GB" baseline="0" dirty="0"/>
            <a:t>.</a:t>
          </a:r>
          <a:endParaRPr lang="en-US" dirty="0"/>
        </a:p>
      </dgm:t>
    </dgm:pt>
    <dgm:pt modelId="{5278C323-699D-460F-A80D-DDE1F5FF55FF}" type="parTrans" cxnId="{25B7FC1D-3FC5-457F-A0CE-2755C0E0F9A9}">
      <dgm:prSet/>
      <dgm:spPr/>
      <dgm:t>
        <a:bodyPr/>
        <a:lstStyle/>
        <a:p>
          <a:endParaRPr lang="en-US"/>
        </a:p>
      </dgm:t>
    </dgm:pt>
    <dgm:pt modelId="{E9D4999C-B130-4F8F-89B4-B9808EE954A3}" type="sibTrans" cxnId="{25B7FC1D-3FC5-457F-A0CE-2755C0E0F9A9}">
      <dgm:prSet/>
      <dgm:spPr/>
      <dgm:t>
        <a:bodyPr/>
        <a:lstStyle/>
        <a:p>
          <a:endParaRPr lang="en-US"/>
        </a:p>
      </dgm:t>
    </dgm:pt>
    <dgm:pt modelId="{2AF5C0CE-A9EC-49FC-B012-566602EDAB03}">
      <dgm:prSet/>
      <dgm:spPr/>
      <dgm:t>
        <a:bodyPr/>
        <a:lstStyle/>
        <a:p>
          <a:r>
            <a:rPr lang="en-GB" baseline="0" dirty="0"/>
            <a:t>Patients have a Behçet disease-like presentation similar of A20 (TNFAIP3) haploinsufficiency, with mucosal ulceration, IBD, fever and elevated acute phase reactants.</a:t>
          </a:r>
          <a:endParaRPr lang="en-US" dirty="0"/>
        </a:p>
      </dgm:t>
    </dgm:pt>
    <dgm:pt modelId="{06A5B5BC-8783-400C-9743-619CE535A3D2}" type="parTrans" cxnId="{BC5B0D6F-2ED3-4ACC-95B8-2ACC94BAD200}">
      <dgm:prSet/>
      <dgm:spPr/>
      <dgm:t>
        <a:bodyPr/>
        <a:lstStyle/>
        <a:p>
          <a:endParaRPr lang="en-US"/>
        </a:p>
      </dgm:t>
    </dgm:pt>
    <dgm:pt modelId="{87D487F8-539A-4FEF-B8E1-FC9385CFA482}" type="sibTrans" cxnId="{BC5B0D6F-2ED3-4ACC-95B8-2ACC94BAD200}">
      <dgm:prSet/>
      <dgm:spPr/>
      <dgm:t>
        <a:bodyPr/>
        <a:lstStyle/>
        <a:p>
          <a:endParaRPr lang="en-US"/>
        </a:p>
      </dgm:t>
    </dgm:pt>
    <dgm:pt modelId="{9AE92D0E-72DD-430F-9C10-370C44131D83}">
      <dgm:prSet/>
      <dgm:spPr/>
      <dgm:t>
        <a:bodyPr/>
        <a:lstStyle/>
        <a:p>
          <a:r>
            <a:rPr lang="en-GB" baseline="0" dirty="0"/>
            <a:t>Oral and genital ulcers are the most common dermatological manifestation.</a:t>
          </a:r>
          <a:endParaRPr lang="en-US" dirty="0"/>
        </a:p>
      </dgm:t>
    </dgm:pt>
    <dgm:pt modelId="{5E2F6C23-6482-444A-A639-DA11CE5ECEAB}" type="parTrans" cxnId="{39396CC1-8389-48DA-A9F3-C8E29BBE979B}">
      <dgm:prSet/>
      <dgm:spPr/>
      <dgm:t>
        <a:bodyPr/>
        <a:lstStyle/>
        <a:p>
          <a:endParaRPr lang="en-US"/>
        </a:p>
      </dgm:t>
    </dgm:pt>
    <dgm:pt modelId="{3622ADE8-EE64-448C-A854-34E20E7F3CD7}" type="sibTrans" cxnId="{39396CC1-8389-48DA-A9F3-C8E29BBE979B}">
      <dgm:prSet/>
      <dgm:spPr/>
      <dgm:t>
        <a:bodyPr/>
        <a:lstStyle/>
        <a:p>
          <a:endParaRPr lang="en-US"/>
        </a:p>
      </dgm:t>
    </dgm:pt>
    <dgm:pt modelId="{9B9C1130-C5C8-4038-8400-7362AA16630C}">
      <dgm:prSet/>
      <dgm:spPr/>
      <dgm:t>
        <a:bodyPr/>
        <a:lstStyle/>
        <a:p>
          <a:r>
            <a:rPr lang="en-GB" baseline="0" dirty="0"/>
            <a:t>Treatment with steroids and TNF inhibitors is efficient for the autoinflammatory variant.</a:t>
          </a:r>
          <a:endParaRPr lang="en-US" dirty="0"/>
        </a:p>
      </dgm:t>
    </dgm:pt>
    <dgm:pt modelId="{B238E5D5-82D8-4768-AB1F-46DCEF48077C}" type="parTrans" cxnId="{F8153AB7-BE29-492B-88C2-E7449AF5BFB4}">
      <dgm:prSet/>
      <dgm:spPr/>
      <dgm:t>
        <a:bodyPr/>
        <a:lstStyle/>
        <a:p>
          <a:endParaRPr lang="en-US"/>
        </a:p>
      </dgm:t>
    </dgm:pt>
    <dgm:pt modelId="{BF458353-CEDB-4AEC-A7D0-E828841BFD79}" type="sibTrans" cxnId="{F8153AB7-BE29-492B-88C2-E7449AF5BFB4}">
      <dgm:prSet/>
      <dgm:spPr/>
      <dgm:t>
        <a:bodyPr/>
        <a:lstStyle/>
        <a:p>
          <a:endParaRPr lang="en-US"/>
        </a:p>
      </dgm:t>
    </dgm:pt>
    <dgm:pt modelId="{E23EC77C-076E-46F6-A3F8-EEB46AC70421}" type="pres">
      <dgm:prSet presAssocID="{879A5470-7382-4329-9E18-88E1506FA099}" presName="linear" presStyleCnt="0">
        <dgm:presLayoutVars>
          <dgm:animLvl val="lvl"/>
          <dgm:resizeHandles val="exact"/>
        </dgm:presLayoutVars>
      </dgm:prSet>
      <dgm:spPr/>
    </dgm:pt>
    <dgm:pt modelId="{8D6DC861-6ADD-4CCA-BD99-4FE2EB59083F}" type="pres">
      <dgm:prSet presAssocID="{0529B071-44BC-43DB-B047-1EEEFB72B1A8}" presName="parentText" presStyleLbl="node1" presStyleIdx="0" presStyleCnt="4">
        <dgm:presLayoutVars>
          <dgm:chMax val="0"/>
          <dgm:bulletEnabled val="1"/>
        </dgm:presLayoutVars>
      </dgm:prSet>
      <dgm:spPr/>
    </dgm:pt>
    <dgm:pt modelId="{1662230F-3B33-41B1-9B93-DB6E0950837A}" type="pres">
      <dgm:prSet presAssocID="{E9D4999C-B130-4F8F-89B4-B9808EE954A3}" presName="spacer" presStyleCnt="0"/>
      <dgm:spPr/>
    </dgm:pt>
    <dgm:pt modelId="{6DD185F1-345D-45F0-B071-DBD71DA72F59}" type="pres">
      <dgm:prSet presAssocID="{2AF5C0CE-A9EC-49FC-B012-566602EDAB03}" presName="parentText" presStyleLbl="node1" presStyleIdx="1" presStyleCnt="4">
        <dgm:presLayoutVars>
          <dgm:chMax val="0"/>
          <dgm:bulletEnabled val="1"/>
        </dgm:presLayoutVars>
      </dgm:prSet>
      <dgm:spPr/>
    </dgm:pt>
    <dgm:pt modelId="{5CFB8A99-DD54-4225-A269-04585D7917B5}" type="pres">
      <dgm:prSet presAssocID="{87D487F8-539A-4FEF-B8E1-FC9385CFA482}" presName="spacer" presStyleCnt="0"/>
      <dgm:spPr/>
    </dgm:pt>
    <dgm:pt modelId="{E1A1B8CE-7C65-40A9-9FA5-2E17F124BCBE}" type="pres">
      <dgm:prSet presAssocID="{9AE92D0E-72DD-430F-9C10-370C44131D83}" presName="parentText" presStyleLbl="node1" presStyleIdx="2" presStyleCnt="4">
        <dgm:presLayoutVars>
          <dgm:chMax val="0"/>
          <dgm:bulletEnabled val="1"/>
        </dgm:presLayoutVars>
      </dgm:prSet>
      <dgm:spPr/>
    </dgm:pt>
    <dgm:pt modelId="{FB61C03C-F06F-4469-A9D4-410DE6A4EA10}" type="pres">
      <dgm:prSet presAssocID="{3622ADE8-EE64-448C-A854-34E20E7F3CD7}" presName="spacer" presStyleCnt="0"/>
      <dgm:spPr/>
    </dgm:pt>
    <dgm:pt modelId="{54C0BD47-A9EA-4605-840C-56653CFAABE7}" type="pres">
      <dgm:prSet presAssocID="{9B9C1130-C5C8-4038-8400-7362AA16630C}" presName="parentText" presStyleLbl="node1" presStyleIdx="3" presStyleCnt="4">
        <dgm:presLayoutVars>
          <dgm:chMax val="0"/>
          <dgm:bulletEnabled val="1"/>
        </dgm:presLayoutVars>
      </dgm:prSet>
      <dgm:spPr/>
    </dgm:pt>
  </dgm:ptLst>
  <dgm:cxnLst>
    <dgm:cxn modelId="{25B7FC1D-3FC5-457F-A0CE-2755C0E0F9A9}" srcId="{879A5470-7382-4329-9E18-88E1506FA099}" destId="{0529B071-44BC-43DB-B047-1EEEFB72B1A8}" srcOrd="0" destOrd="0" parTransId="{5278C323-699D-460F-A80D-DDE1F5FF55FF}" sibTransId="{E9D4999C-B130-4F8F-89B4-B9808EE954A3}"/>
    <dgm:cxn modelId="{DFAF5E30-D6CA-4B9C-940C-4D641FFC7461}" type="presOf" srcId="{2AF5C0CE-A9EC-49FC-B012-566602EDAB03}" destId="{6DD185F1-345D-45F0-B071-DBD71DA72F59}" srcOrd="0" destOrd="0" presId="urn:microsoft.com/office/officeart/2005/8/layout/vList2"/>
    <dgm:cxn modelId="{85A8EC36-DC04-4389-8867-9BB70AB1D8BE}" type="presOf" srcId="{9AE92D0E-72DD-430F-9C10-370C44131D83}" destId="{E1A1B8CE-7C65-40A9-9FA5-2E17F124BCBE}" srcOrd="0" destOrd="0" presId="urn:microsoft.com/office/officeart/2005/8/layout/vList2"/>
    <dgm:cxn modelId="{07EE8944-953C-4F5E-8AB5-5918E412951E}" type="presOf" srcId="{879A5470-7382-4329-9E18-88E1506FA099}" destId="{E23EC77C-076E-46F6-A3F8-EEB46AC70421}" srcOrd="0" destOrd="0" presId="urn:microsoft.com/office/officeart/2005/8/layout/vList2"/>
    <dgm:cxn modelId="{E0854546-9093-49F4-83E0-DA7920B0BC73}" type="presOf" srcId="{0529B071-44BC-43DB-B047-1EEEFB72B1A8}" destId="{8D6DC861-6ADD-4CCA-BD99-4FE2EB59083F}" srcOrd="0" destOrd="0" presId="urn:microsoft.com/office/officeart/2005/8/layout/vList2"/>
    <dgm:cxn modelId="{BC5B0D6F-2ED3-4ACC-95B8-2ACC94BAD200}" srcId="{879A5470-7382-4329-9E18-88E1506FA099}" destId="{2AF5C0CE-A9EC-49FC-B012-566602EDAB03}" srcOrd="1" destOrd="0" parTransId="{06A5B5BC-8783-400C-9743-619CE535A3D2}" sibTransId="{87D487F8-539A-4FEF-B8E1-FC9385CFA482}"/>
    <dgm:cxn modelId="{AAB4FA83-5241-48FC-AAE4-8F4B49289B38}" type="presOf" srcId="{9B9C1130-C5C8-4038-8400-7362AA16630C}" destId="{54C0BD47-A9EA-4605-840C-56653CFAABE7}" srcOrd="0" destOrd="0" presId="urn:microsoft.com/office/officeart/2005/8/layout/vList2"/>
    <dgm:cxn modelId="{F8153AB7-BE29-492B-88C2-E7449AF5BFB4}" srcId="{879A5470-7382-4329-9E18-88E1506FA099}" destId="{9B9C1130-C5C8-4038-8400-7362AA16630C}" srcOrd="3" destOrd="0" parTransId="{B238E5D5-82D8-4768-AB1F-46DCEF48077C}" sibTransId="{BF458353-CEDB-4AEC-A7D0-E828841BFD79}"/>
    <dgm:cxn modelId="{39396CC1-8389-48DA-A9F3-C8E29BBE979B}" srcId="{879A5470-7382-4329-9E18-88E1506FA099}" destId="{9AE92D0E-72DD-430F-9C10-370C44131D83}" srcOrd="2" destOrd="0" parTransId="{5E2F6C23-6482-444A-A639-DA11CE5ECEAB}" sibTransId="{3622ADE8-EE64-448C-A854-34E20E7F3CD7}"/>
    <dgm:cxn modelId="{D75C4C1E-009F-45E3-96D3-1DD4380865F6}" type="presParOf" srcId="{E23EC77C-076E-46F6-A3F8-EEB46AC70421}" destId="{8D6DC861-6ADD-4CCA-BD99-4FE2EB59083F}" srcOrd="0" destOrd="0" presId="urn:microsoft.com/office/officeart/2005/8/layout/vList2"/>
    <dgm:cxn modelId="{DB807B40-7E5C-455A-A30F-8499435E36E6}" type="presParOf" srcId="{E23EC77C-076E-46F6-A3F8-EEB46AC70421}" destId="{1662230F-3B33-41B1-9B93-DB6E0950837A}" srcOrd="1" destOrd="0" presId="urn:microsoft.com/office/officeart/2005/8/layout/vList2"/>
    <dgm:cxn modelId="{7A254A6F-1A37-4B0B-9EA3-2CC95828094D}" type="presParOf" srcId="{E23EC77C-076E-46F6-A3F8-EEB46AC70421}" destId="{6DD185F1-345D-45F0-B071-DBD71DA72F59}" srcOrd="2" destOrd="0" presId="urn:microsoft.com/office/officeart/2005/8/layout/vList2"/>
    <dgm:cxn modelId="{CDAF4B91-6DBA-4E4E-90DE-D913D475CC63}" type="presParOf" srcId="{E23EC77C-076E-46F6-A3F8-EEB46AC70421}" destId="{5CFB8A99-DD54-4225-A269-04585D7917B5}" srcOrd="3" destOrd="0" presId="urn:microsoft.com/office/officeart/2005/8/layout/vList2"/>
    <dgm:cxn modelId="{4C8041C9-D1CA-451C-9CC0-351701B7184E}" type="presParOf" srcId="{E23EC77C-076E-46F6-A3F8-EEB46AC70421}" destId="{E1A1B8CE-7C65-40A9-9FA5-2E17F124BCBE}" srcOrd="4" destOrd="0" presId="urn:microsoft.com/office/officeart/2005/8/layout/vList2"/>
    <dgm:cxn modelId="{348951C5-DA48-4A8E-B11C-39D4F430DCF1}" type="presParOf" srcId="{E23EC77C-076E-46F6-A3F8-EEB46AC70421}" destId="{FB61C03C-F06F-4469-A9D4-410DE6A4EA10}" srcOrd="5" destOrd="0" presId="urn:microsoft.com/office/officeart/2005/8/layout/vList2"/>
    <dgm:cxn modelId="{A35EC064-088B-43E5-9264-8466E1379BFD}" type="presParOf" srcId="{E23EC77C-076E-46F6-A3F8-EEB46AC70421}" destId="{54C0BD47-A9EA-4605-840C-56653CFAABE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478EAC83-9E47-4861-8D33-461C4B37E98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7BF53F0-3A33-45C6-ABF9-927B95AB2FC6}">
      <dgm:prSet/>
      <dgm:spPr/>
      <dgm:t>
        <a:bodyPr/>
        <a:lstStyle/>
        <a:p>
          <a:r>
            <a:rPr lang="en-GB"/>
            <a:t>Autosomal dominant disorders is related to gain of function mutations in NLRC4.</a:t>
          </a:r>
          <a:endParaRPr lang="en-US"/>
        </a:p>
      </dgm:t>
    </dgm:pt>
    <dgm:pt modelId="{F14ADF7E-4168-4E63-999E-2D4F649FACFB}" type="parTrans" cxnId="{0B6EF615-1D17-4210-AC85-E8AD77439E7D}">
      <dgm:prSet/>
      <dgm:spPr/>
      <dgm:t>
        <a:bodyPr/>
        <a:lstStyle/>
        <a:p>
          <a:endParaRPr lang="en-US"/>
        </a:p>
      </dgm:t>
    </dgm:pt>
    <dgm:pt modelId="{4E4D269D-FD57-41DF-9D3C-FCB39367BE96}" type="sibTrans" cxnId="{0B6EF615-1D17-4210-AC85-E8AD77439E7D}">
      <dgm:prSet/>
      <dgm:spPr/>
      <dgm:t>
        <a:bodyPr/>
        <a:lstStyle/>
        <a:p>
          <a:endParaRPr lang="en-US"/>
        </a:p>
      </dgm:t>
    </dgm:pt>
    <dgm:pt modelId="{09C52A8C-AE60-4FE5-88AF-A4C6F0B07879}">
      <dgm:prSet/>
      <dgm:spPr/>
      <dgm:t>
        <a:bodyPr/>
        <a:lstStyle/>
        <a:p>
          <a:r>
            <a:rPr lang="en-GB"/>
            <a:t>Activation of the NLRC4 inflammasome and increased secretion of active IL-1β and IL-18.</a:t>
          </a:r>
          <a:endParaRPr lang="en-US"/>
        </a:p>
      </dgm:t>
    </dgm:pt>
    <dgm:pt modelId="{B2CBC410-6124-42B9-8D0C-C688DCB00790}" type="parTrans" cxnId="{0281E22D-F931-4434-945B-D0FB60F6036D}">
      <dgm:prSet/>
      <dgm:spPr/>
      <dgm:t>
        <a:bodyPr/>
        <a:lstStyle/>
        <a:p>
          <a:endParaRPr lang="en-US"/>
        </a:p>
      </dgm:t>
    </dgm:pt>
    <dgm:pt modelId="{6E61846E-D454-415D-9070-527CD05DF582}" type="sibTrans" cxnId="{0281E22D-F931-4434-945B-D0FB60F6036D}">
      <dgm:prSet/>
      <dgm:spPr/>
      <dgm:t>
        <a:bodyPr/>
        <a:lstStyle/>
        <a:p>
          <a:endParaRPr lang="en-US"/>
        </a:p>
      </dgm:t>
    </dgm:pt>
    <dgm:pt modelId="{D1835C53-D55E-44F0-8BB1-BBE8FFBA539C}">
      <dgm:prSet/>
      <dgm:spPr/>
      <dgm:t>
        <a:bodyPr/>
        <a:lstStyle/>
        <a:p>
          <a:r>
            <a:rPr lang="en-GB"/>
            <a:t>It is characterised by extremely high IL-18 levels.</a:t>
          </a:r>
          <a:endParaRPr lang="en-US"/>
        </a:p>
      </dgm:t>
    </dgm:pt>
    <dgm:pt modelId="{3BD74F82-B096-4C21-8424-9D68D8313970}" type="parTrans" cxnId="{E942C0E6-231B-42ED-8C39-E119CDE58FF7}">
      <dgm:prSet/>
      <dgm:spPr/>
      <dgm:t>
        <a:bodyPr/>
        <a:lstStyle/>
        <a:p>
          <a:endParaRPr lang="en-US"/>
        </a:p>
      </dgm:t>
    </dgm:pt>
    <dgm:pt modelId="{BD61C265-EAD2-4A16-A2C7-0CB70F81C9CF}" type="sibTrans" cxnId="{E942C0E6-231B-42ED-8C39-E119CDE58FF7}">
      <dgm:prSet/>
      <dgm:spPr/>
      <dgm:t>
        <a:bodyPr/>
        <a:lstStyle/>
        <a:p>
          <a:endParaRPr lang="en-US"/>
        </a:p>
      </dgm:t>
    </dgm:pt>
    <dgm:pt modelId="{ABDEB987-2A0D-461A-AE83-4C8005D9AC06}">
      <dgm:prSet/>
      <dgm:spPr/>
      <dgm:t>
        <a:bodyPr/>
        <a:lstStyle/>
        <a:p>
          <a:r>
            <a:rPr lang="en-GB"/>
            <a:t>It includes NLRC4-associated macrophage activating syndrome (NLRC4-MAS) and familial cold autoinflammatory syndrome 4 (FCAS4).</a:t>
          </a:r>
          <a:endParaRPr lang="en-US"/>
        </a:p>
      </dgm:t>
    </dgm:pt>
    <dgm:pt modelId="{19D02ECB-9F76-46FA-BE32-38227C174E4F}" type="parTrans" cxnId="{98B056F5-6C42-4A35-BCF3-FCB29AE08FFA}">
      <dgm:prSet/>
      <dgm:spPr/>
      <dgm:t>
        <a:bodyPr/>
        <a:lstStyle/>
        <a:p>
          <a:endParaRPr lang="en-US"/>
        </a:p>
      </dgm:t>
    </dgm:pt>
    <dgm:pt modelId="{5F307851-55A0-40DB-95A1-A9F2775D16AE}" type="sibTrans" cxnId="{98B056F5-6C42-4A35-BCF3-FCB29AE08FFA}">
      <dgm:prSet/>
      <dgm:spPr/>
      <dgm:t>
        <a:bodyPr/>
        <a:lstStyle/>
        <a:p>
          <a:endParaRPr lang="en-US"/>
        </a:p>
      </dgm:t>
    </dgm:pt>
    <dgm:pt modelId="{EF2B7010-8689-47B0-B987-0EEBDC6ACDD8}" type="pres">
      <dgm:prSet presAssocID="{478EAC83-9E47-4861-8D33-461C4B37E98F}" presName="linear" presStyleCnt="0">
        <dgm:presLayoutVars>
          <dgm:animLvl val="lvl"/>
          <dgm:resizeHandles val="exact"/>
        </dgm:presLayoutVars>
      </dgm:prSet>
      <dgm:spPr/>
    </dgm:pt>
    <dgm:pt modelId="{CFA26563-6208-4A0B-BEE2-5BCA43BA4113}" type="pres">
      <dgm:prSet presAssocID="{47BF53F0-3A33-45C6-ABF9-927B95AB2FC6}" presName="parentText" presStyleLbl="node1" presStyleIdx="0" presStyleCnt="4">
        <dgm:presLayoutVars>
          <dgm:chMax val="0"/>
          <dgm:bulletEnabled val="1"/>
        </dgm:presLayoutVars>
      </dgm:prSet>
      <dgm:spPr/>
    </dgm:pt>
    <dgm:pt modelId="{BEE501BC-B562-462C-948A-24DACD1423FD}" type="pres">
      <dgm:prSet presAssocID="{4E4D269D-FD57-41DF-9D3C-FCB39367BE96}" presName="spacer" presStyleCnt="0"/>
      <dgm:spPr/>
    </dgm:pt>
    <dgm:pt modelId="{B98CDCF5-0F14-4EDB-A010-F859D6F75BAD}" type="pres">
      <dgm:prSet presAssocID="{09C52A8C-AE60-4FE5-88AF-A4C6F0B07879}" presName="parentText" presStyleLbl="node1" presStyleIdx="1" presStyleCnt="4">
        <dgm:presLayoutVars>
          <dgm:chMax val="0"/>
          <dgm:bulletEnabled val="1"/>
        </dgm:presLayoutVars>
      </dgm:prSet>
      <dgm:spPr/>
    </dgm:pt>
    <dgm:pt modelId="{3F517D57-092F-4015-A556-7E61D9C40612}" type="pres">
      <dgm:prSet presAssocID="{6E61846E-D454-415D-9070-527CD05DF582}" presName="spacer" presStyleCnt="0"/>
      <dgm:spPr/>
    </dgm:pt>
    <dgm:pt modelId="{5E5A1197-769E-4E24-B71B-1C665794618A}" type="pres">
      <dgm:prSet presAssocID="{D1835C53-D55E-44F0-8BB1-BBE8FFBA539C}" presName="parentText" presStyleLbl="node1" presStyleIdx="2" presStyleCnt="4">
        <dgm:presLayoutVars>
          <dgm:chMax val="0"/>
          <dgm:bulletEnabled val="1"/>
        </dgm:presLayoutVars>
      </dgm:prSet>
      <dgm:spPr/>
    </dgm:pt>
    <dgm:pt modelId="{0FD868E2-902C-4740-A503-B57A55DA0F0D}" type="pres">
      <dgm:prSet presAssocID="{BD61C265-EAD2-4A16-A2C7-0CB70F81C9CF}" presName="spacer" presStyleCnt="0"/>
      <dgm:spPr/>
    </dgm:pt>
    <dgm:pt modelId="{FF0A042E-107D-4A2B-9F4A-23A2296E2FD2}" type="pres">
      <dgm:prSet presAssocID="{ABDEB987-2A0D-461A-AE83-4C8005D9AC06}" presName="parentText" presStyleLbl="node1" presStyleIdx="3" presStyleCnt="4">
        <dgm:presLayoutVars>
          <dgm:chMax val="0"/>
          <dgm:bulletEnabled val="1"/>
        </dgm:presLayoutVars>
      </dgm:prSet>
      <dgm:spPr/>
    </dgm:pt>
  </dgm:ptLst>
  <dgm:cxnLst>
    <dgm:cxn modelId="{D2F07407-679C-4599-BC2A-9328D50605F7}" type="presOf" srcId="{ABDEB987-2A0D-461A-AE83-4C8005D9AC06}" destId="{FF0A042E-107D-4A2B-9F4A-23A2296E2FD2}" srcOrd="0" destOrd="0" presId="urn:microsoft.com/office/officeart/2005/8/layout/vList2"/>
    <dgm:cxn modelId="{0B6EF615-1D17-4210-AC85-E8AD77439E7D}" srcId="{478EAC83-9E47-4861-8D33-461C4B37E98F}" destId="{47BF53F0-3A33-45C6-ABF9-927B95AB2FC6}" srcOrd="0" destOrd="0" parTransId="{F14ADF7E-4168-4E63-999E-2D4F649FACFB}" sibTransId="{4E4D269D-FD57-41DF-9D3C-FCB39367BE96}"/>
    <dgm:cxn modelId="{0281E22D-F931-4434-945B-D0FB60F6036D}" srcId="{478EAC83-9E47-4861-8D33-461C4B37E98F}" destId="{09C52A8C-AE60-4FE5-88AF-A4C6F0B07879}" srcOrd="1" destOrd="0" parTransId="{B2CBC410-6124-42B9-8D0C-C688DCB00790}" sibTransId="{6E61846E-D454-415D-9070-527CD05DF582}"/>
    <dgm:cxn modelId="{02BABE55-9BDE-41DC-888E-C47E53DA0E83}" type="presOf" srcId="{47BF53F0-3A33-45C6-ABF9-927B95AB2FC6}" destId="{CFA26563-6208-4A0B-BEE2-5BCA43BA4113}" srcOrd="0" destOrd="0" presId="urn:microsoft.com/office/officeart/2005/8/layout/vList2"/>
    <dgm:cxn modelId="{144685B5-F914-4F65-B331-6A6126F05D9E}" type="presOf" srcId="{478EAC83-9E47-4861-8D33-461C4B37E98F}" destId="{EF2B7010-8689-47B0-B987-0EEBDC6ACDD8}" srcOrd="0" destOrd="0" presId="urn:microsoft.com/office/officeart/2005/8/layout/vList2"/>
    <dgm:cxn modelId="{C20192B8-E9E5-4BA6-9F0B-7D25001A6D42}" type="presOf" srcId="{D1835C53-D55E-44F0-8BB1-BBE8FFBA539C}" destId="{5E5A1197-769E-4E24-B71B-1C665794618A}" srcOrd="0" destOrd="0" presId="urn:microsoft.com/office/officeart/2005/8/layout/vList2"/>
    <dgm:cxn modelId="{4C7FB6B9-0DD5-40DB-9CC4-03DAC6591253}" type="presOf" srcId="{09C52A8C-AE60-4FE5-88AF-A4C6F0B07879}" destId="{B98CDCF5-0F14-4EDB-A010-F859D6F75BAD}" srcOrd="0" destOrd="0" presId="urn:microsoft.com/office/officeart/2005/8/layout/vList2"/>
    <dgm:cxn modelId="{E942C0E6-231B-42ED-8C39-E119CDE58FF7}" srcId="{478EAC83-9E47-4861-8D33-461C4B37E98F}" destId="{D1835C53-D55E-44F0-8BB1-BBE8FFBA539C}" srcOrd="2" destOrd="0" parTransId="{3BD74F82-B096-4C21-8424-9D68D8313970}" sibTransId="{BD61C265-EAD2-4A16-A2C7-0CB70F81C9CF}"/>
    <dgm:cxn modelId="{98B056F5-6C42-4A35-BCF3-FCB29AE08FFA}" srcId="{478EAC83-9E47-4861-8D33-461C4B37E98F}" destId="{ABDEB987-2A0D-461A-AE83-4C8005D9AC06}" srcOrd="3" destOrd="0" parTransId="{19D02ECB-9F76-46FA-BE32-38227C174E4F}" sibTransId="{5F307851-55A0-40DB-95A1-A9F2775D16AE}"/>
    <dgm:cxn modelId="{553EA896-45FC-4414-880C-8B66651ABACF}" type="presParOf" srcId="{EF2B7010-8689-47B0-B987-0EEBDC6ACDD8}" destId="{CFA26563-6208-4A0B-BEE2-5BCA43BA4113}" srcOrd="0" destOrd="0" presId="urn:microsoft.com/office/officeart/2005/8/layout/vList2"/>
    <dgm:cxn modelId="{75B6E86F-7C89-4FEA-98BC-29F8E0BFDA64}" type="presParOf" srcId="{EF2B7010-8689-47B0-B987-0EEBDC6ACDD8}" destId="{BEE501BC-B562-462C-948A-24DACD1423FD}" srcOrd="1" destOrd="0" presId="urn:microsoft.com/office/officeart/2005/8/layout/vList2"/>
    <dgm:cxn modelId="{F4D32C94-9990-411A-864D-F7CE4E2440DB}" type="presParOf" srcId="{EF2B7010-8689-47B0-B987-0EEBDC6ACDD8}" destId="{B98CDCF5-0F14-4EDB-A010-F859D6F75BAD}" srcOrd="2" destOrd="0" presId="urn:microsoft.com/office/officeart/2005/8/layout/vList2"/>
    <dgm:cxn modelId="{A9AD648F-2287-4D87-B2A4-F0B58BA84A8E}" type="presParOf" srcId="{EF2B7010-8689-47B0-B987-0EEBDC6ACDD8}" destId="{3F517D57-092F-4015-A556-7E61D9C40612}" srcOrd="3" destOrd="0" presId="urn:microsoft.com/office/officeart/2005/8/layout/vList2"/>
    <dgm:cxn modelId="{7EC07F3D-4398-4CB7-9F2C-1BF597A80878}" type="presParOf" srcId="{EF2B7010-8689-47B0-B987-0EEBDC6ACDD8}" destId="{5E5A1197-769E-4E24-B71B-1C665794618A}" srcOrd="4" destOrd="0" presId="urn:microsoft.com/office/officeart/2005/8/layout/vList2"/>
    <dgm:cxn modelId="{5D58DD5D-7C67-4A28-A4C9-C1EA6B74CECF}" type="presParOf" srcId="{EF2B7010-8689-47B0-B987-0EEBDC6ACDD8}" destId="{0FD868E2-902C-4740-A503-B57A55DA0F0D}" srcOrd="5" destOrd="0" presId="urn:microsoft.com/office/officeart/2005/8/layout/vList2"/>
    <dgm:cxn modelId="{3473F5CA-6ED5-463D-9D03-D6FD7324C34D}" type="presParOf" srcId="{EF2B7010-8689-47B0-B987-0EEBDC6ACDD8}" destId="{FF0A042E-107D-4A2B-9F4A-23A2296E2FD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737DBB11-8527-4E0D-958F-0F7C8F858575}"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A5E2F7DB-1558-4888-A2EB-6D15349F23C9}">
      <dgm:prSet/>
      <dgm:spPr/>
      <dgm:t>
        <a:bodyPr/>
        <a:lstStyle/>
        <a:p>
          <a:r>
            <a:rPr lang="en-GB" baseline="0"/>
            <a:t>NLRC4-MAS is a multisystemic disease starting early in life with chronic IBD (AIFEC: autoinflammation and infantile enterocolitis) that usually subsides over time.</a:t>
          </a:r>
          <a:endParaRPr lang="en-US"/>
        </a:p>
      </dgm:t>
    </dgm:pt>
    <dgm:pt modelId="{861B6B39-3B29-4EAB-AACE-A9053C9B9E2E}" type="parTrans" cxnId="{A7E2A509-E7C2-418B-B6B9-3CD00A597D03}">
      <dgm:prSet/>
      <dgm:spPr/>
      <dgm:t>
        <a:bodyPr/>
        <a:lstStyle/>
        <a:p>
          <a:endParaRPr lang="en-US"/>
        </a:p>
      </dgm:t>
    </dgm:pt>
    <dgm:pt modelId="{83E1040F-8229-46E9-A573-69F2AFEEC6A6}" type="sibTrans" cxnId="{A7E2A509-E7C2-418B-B6B9-3CD00A597D03}">
      <dgm:prSet/>
      <dgm:spPr/>
      <dgm:t>
        <a:bodyPr/>
        <a:lstStyle/>
        <a:p>
          <a:endParaRPr lang="en-US"/>
        </a:p>
      </dgm:t>
    </dgm:pt>
    <dgm:pt modelId="{1B9E1861-64F6-4DB2-A48A-B2D20A111080}">
      <dgm:prSet/>
      <dgm:spPr/>
      <dgm:t>
        <a:bodyPr/>
        <a:lstStyle/>
        <a:p>
          <a:r>
            <a:rPr lang="en-GB" baseline="0"/>
            <a:t>Patients can have severe inflammation with signs similar to CINCA/NOMID and they are prone to develop MAS.</a:t>
          </a:r>
          <a:endParaRPr lang="en-US"/>
        </a:p>
      </dgm:t>
    </dgm:pt>
    <dgm:pt modelId="{62294FC1-71F8-44D6-8FC9-05EDF6B33E24}" type="parTrans" cxnId="{35FA0F8A-2C2B-44D7-8CF5-967C404DEBD6}">
      <dgm:prSet/>
      <dgm:spPr/>
      <dgm:t>
        <a:bodyPr/>
        <a:lstStyle/>
        <a:p>
          <a:endParaRPr lang="en-US"/>
        </a:p>
      </dgm:t>
    </dgm:pt>
    <dgm:pt modelId="{D670F350-74C0-452C-989B-91D468AB03C9}" type="sibTrans" cxnId="{35FA0F8A-2C2B-44D7-8CF5-967C404DEBD6}">
      <dgm:prSet/>
      <dgm:spPr/>
      <dgm:t>
        <a:bodyPr/>
        <a:lstStyle/>
        <a:p>
          <a:endParaRPr lang="en-US"/>
        </a:p>
      </dgm:t>
    </dgm:pt>
    <dgm:pt modelId="{B08B7641-E097-48E6-9A28-3C6946D43F1F}">
      <dgm:prSet/>
      <dgm:spPr/>
      <dgm:t>
        <a:bodyPr/>
        <a:lstStyle/>
        <a:p>
          <a:r>
            <a:rPr lang="en-GB" baseline="0"/>
            <a:t>FCAS4 is very similar of FCAS with urticaria, arthralgia, ocular inflammation and fever after exposure to cold stimuli. Painful nodules can occur on lower extremities, especially in adult patients.</a:t>
          </a:r>
          <a:endParaRPr lang="en-US"/>
        </a:p>
      </dgm:t>
    </dgm:pt>
    <dgm:pt modelId="{C5096375-8DCB-4AE3-B958-B66E8C2A9D55}" type="parTrans" cxnId="{E8D732C4-5E99-4281-9964-500C3E54E3AD}">
      <dgm:prSet/>
      <dgm:spPr/>
      <dgm:t>
        <a:bodyPr/>
        <a:lstStyle/>
        <a:p>
          <a:endParaRPr lang="en-US"/>
        </a:p>
      </dgm:t>
    </dgm:pt>
    <dgm:pt modelId="{B7B5BBEA-7868-477B-B5CF-F335F7975406}" type="sibTrans" cxnId="{E8D732C4-5E99-4281-9964-500C3E54E3AD}">
      <dgm:prSet/>
      <dgm:spPr/>
      <dgm:t>
        <a:bodyPr/>
        <a:lstStyle/>
        <a:p>
          <a:endParaRPr lang="en-US"/>
        </a:p>
      </dgm:t>
    </dgm:pt>
    <dgm:pt modelId="{DDB2B177-2F62-4258-B333-857809A314D7}" type="pres">
      <dgm:prSet presAssocID="{737DBB11-8527-4E0D-958F-0F7C8F858575}" presName="outerComposite" presStyleCnt="0">
        <dgm:presLayoutVars>
          <dgm:chMax val="5"/>
          <dgm:dir/>
          <dgm:resizeHandles val="exact"/>
        </dgm:presLayoutVars>
      </dgm:prSet>
      <dgm:spPr/>
    </dgm:pt>
    <dgm:pt modelId="{FC533794-2DFD-4298-9675-A97BE9C03CB9}" type="pres">
      <dgm:prSet presAssocID="{737DBB11-8527-4E0D-958F-0F7C8F858575}" presName="dummyMaxCanvas" presStyleCnt="0">
        <dgm:presLayoutVars/>
      </dgm:prSet>
      <dgm:spPr/>
    </dgm:pt>
    <dgm:pt modelId="{106E2517-8BB8-48FD-A6BB-228636A2176E}" type="pres">
      <dgm:prSet presAssocID="{737DBB11-8527-4E0D-958F-0F7C8F858575}" presName="ThreeNodes_1" presStyleLbl="node1" presStyleIdx="0" presStyleCnt="3">
        <dgm:presLayoutVars>
          <dgm:bulletEnabled val="1"/>
        </dgm:presLayoutVars>
      </dgm:prSet>
      <dgm:spPr/>
    </dgm:pt>
    <dgm:pt modelId="{2F7D1469-A194-4240-B8C1-5CE460286774}" type="pres">
      <dgm:prSet presAssocID="{737DBB11-8527-4E0D-958F-0F7C8F858575}" presName="ThreeNodes_2" presStyleLbl="node1" presStyleIdx="1" presStyleCnt="3">
        <dgm:presLayoutVars>
          <dgm:bulletEnabled val="1"/>
        </dgm:presLayoutVars>
      </dgm:prSet>
      <dgm:spPr/>
    </dgm:pt>
    <dgm:pt modelId="{368ADE7D-B7E8-404F-99E0-9753FEBC7BE6}" type="pres">
      <dgm:prSet presAssocID="{737DBB11-8527-4E0D-958F-0F7C8F858575}" presName="ThreeNodes_3" presStyleLbl="node1" presStyleIdx="2" presStyleCnt="3">
        <dgm:presLayoutVars>
          <dgm:bulletEnabled val="1"/>
        </dgm:presLayoutVars>
      </dgm:prSet>
      <dgm:spPr/>
    </dgm:pt>
    <dgm:pt modelId="{6AD0E12B-0C14-48D6-BC9B-20F2AC63B30B}" type="pres">
      <dgm:prSet presAssocID="{737DBB11-8527-4E0D-958F-0F7C8F858575}" presName="ThreeConn_1-2" presStyleLbl="fgAccFollowNode1" presStyleIdx="0" presStyleCnt="2">
        <dgm:presLayoutVars>
          <dgm:bulletEnabled val="1"/>
        </dgm:presLayoutVars>
      </dgm:prSet>
      <dgm:spPr/>
    </dgm:pt>
    <dgm:pt modelId="{ACA47986-55A0-47DA-8C9C-3714E3C6F0A6}" type="pres">
      <dgm:prSet presAssocID="{737DBB11-8527-4E0D-958F-0F7C8F858575}" presName="ThreeConn_2-3" presStyleLbl="fgAccFollowNode1" presStyleIdx="1" presStyleCnt="2">
        <dgm:presLayoutVars>
          <dgm:bulletEnabled val="1"/>
        </dgm:presLayoutVars>
      </dgm:prSet>
      <dgm:spPr/>
    </dgm:pt>
    <dgm:pt modelId="{75F57D3D-639E-49D0-A05A-A9241060E9D6}" type="pres">
      <dgm:prSet presAssocID="{737DBB11-8527-4E0D-958F-0F7C8F858575}" presName="ThreeNodes_1_text" presStyleLbl="node1" presStyleIdx="2" presStyleCnt="3">
        <dgm:presLayoutVars>
          <dgm:bulletEnabled val="1"/>
        </dgm:presLayoutVars>
      </dgm:prSet>
      <dgm:spPr/>
    </dgm:pt>
    <dgm:pt modelId="{81B51C64-FF93-4062-9150-83BDD474235B}" type="pres">
      <dgm:prSet presAssocID="{737DBB11-8527-4E0D-958F-0F7C8F858575}" presName="ThreeNodes_2_text" presStyleLbl="node1" presStyleIdx="2" presStyleCnt="3">
        <dgm:presLayoutVars>
          <dgm:bulletEnabled val="1"/>
        </dgm:presLayoutVars>
      </dgm:prSet>
      <dgm:spPr/>
    </dgm:pt>
    <dgm:pt modelId="{CCD93671-EA8A-497A-9AF7-A0D2D166B28D}" type="pres">
      <dgm:prSet presAssocID="{737DBB11-8527-4E0D-958F-0F7C8F858575}" presName="ThreeNodes_3_text" presStyleLbl="node1" presStyleIdx="2" presStyleCnt="3">
        <dgm:presLayoutVars>
          <dgm:bulletEnabled val="1"/>
        </dgm:presLayoutVars>
      </dgm:prSet>
      <dgm:spPr/>
    </dgm:pt>
  </dgm:ptLst>
  <dgm:cxnLst>
    <dgm:cxn modelId="{A7E2A509-E7C2-418B-B6B9-3CD00A597D03}" srcId="{737DBB11-8527-4E0D-958F-0F7C8F858575}" destId="{A5E2F7DB-1558-4888-A2EB-6D15349F23C9}" srcOrd="0" destOrd="0" parTransId="{861B6B39-3B29-4EAB-AACE-A9053C9B9E2E}" sibTransId="{83E1040F-8229-46E9-A573-69F2AFEEC6A6}"/>
    <dgm:cxn modelId="{0C7ACE2F-B389-4DB9-B7FD-803271A7CE05}" type="presOf" srcId="{83E1040F-8229-46E9-A573-69F2AFEEC6A6}" destId="{6AD0E12B-0C14-48D6-BC9B-20F2AC63B30B}" srcOrd="0" destOrd="0" presId="urn:microsoft.com/office/officeart/2005/8/layout/vProcess5"/>
    <dgm:cxn modelId="{3DB6A042-50BE-4E5A-8B48-9E7DF7933EBB}" type="presOf" srcId="{A5E2F7DB-1558-4888-A2EB-6D15349F23C9}" destId="{75F57D3D-639E-49D0-A05A-A9241060E9D6}" srcOrd="1" destOrd="0" presId="urn:microsoft.com/office/officeart/2005/8/layout/vProcess5"/>
    <dgm:cxn modelId="{817E4A45-EB1F-4B5D-998F-F62C163CF053}" type="presOf" srcId="{D670F350-74C0-452C-989B-91D468AB03C9}" destId="{ACA47986-55A0-47DA-8C9C-3714E3C6F0A6}" srcOrd="0" destOrd="0" presId="urn:microsoft.com/office/officeart/2005/8/layout/vProcess5"/>
    <dgm:cxn modelId="{EF40C586-2421-4985-B181-DF8656F61EA2}" type="presOf" srcId="{737DBB11-8527-4E0D-958F-0F7C8F858575}" destId="{DDB2B177-2F62-4258-B333-857809A314D7}" srcOrd="0" destOrd="0" presId="urn:microsoft.com/office/officeart/2005/8/layout/vProcess5"/>
    <dgm:cxn modelId="{35FA0F8A-2C2B-44D7-8CF5-967C404DEBD6}" srcId="{737DBB11-8527-4E0D-958F-0F7C8F858575}" destId="{1B9E1861-64F6-4DB2-A48A-B2D20A111080}" srcOrd="1" destOrd="0" parTransId="{62294FC1-71F8-44D6-8FC9-05EDF6B33E24}" sibTransId="{D670F350-74C0-452C-989B-91D468AB03C9}"/>
    <dgm:cxn modelId="{0F79A6A3-2A09-4835-9BAE-E6647878ADE2}" type="presOf" srcId="{B08B7641-E097-48E6-9A28-3C6946D43F1F}" destId="{CCD93671-EA8A-497A-9AF7-A0D2D166B28D}" srcOrd="1" destOrd="0" presId="urn:microsoft.com/office/officeart/2005/8/layout/vProcess5"/>
    <dgm:cxn modelId="{C31026C3-BEAA-49B4-959F-F2FF629FB30E}" type="presOf" srcId="{1B9E1861-64F6-4DB2-A48A-B2D20A111080}" destId="{81B51C64-FF93-4062-9150-83BDD474235B}" srcOrd="1" destOrd="0" presId="urn:microsoft.com/office/officeart/2005/8/layout/vProcess5"/>
    <dgm:cxn modelId="{D9213DC3-35ED-4C0B-9A92-DCD2860DF49E}" type="presOf" srcId="{1B9E1861-64F6-4DB2-A48A-B2D20A111080}" destId="{2F7D1469-A194-4240-B8C1-5CE460286774}" srcOrd="0" destOrd="0" presId="urn:microsoft.com/office/officeart/2005/8/layout/vProcess5"/>
    <dgm:cxn modelId="{E8D732C4-5E99-4281-9964-500C3E54E3AD}" srcId="{737DBB11-8527-4E0D-958F-0F7C8F858575}" destId="{B08B7641-E097-48E6-9A28-3C6946D43F1F}" srcOrd="2" destOrd="0" parTransId="{C5096375-8DCB-4AE3-B958-B66E8C2A9D55}" sibTransId="{B7B5BBEA-7868-477B-B5CF-F335F7975406}"/>
    <dgm:cxn modelId="{CBABC3D3-6114-4600-B8CE-5218287FE6F5}" type="presOf" srcId="{B08B7641-E097-48E6-9A28-3C6946D43F1F}" destId="{368ADE7D-B7E8-404F-99E0-9753FEBC7BE6}" srcOrd="0" destOrd="0" presId="urn:microsoft.com/office/officeart/2005/8/layout/vProcess5"/>
    <dgm:cxn modelId="{532A16E8-7527-402A-8E55-1BA3C5422BBC}" type="presOf" srcId="{A5E2F7DB-1558-4888-A2EB-6D15349F23C9}" destId="{106E2517-8BB8-48FD-A6BB-228636A2176E}" srcOrd="0" destOrd="0" presId="urn:microsoft.com/office/officeart/2005/8/layout/vProcess5"/>
    <dgm:cxn modelId="{2B47F41E-5D48-483C-8E15-A897FAED4A0E}" type="presParOf" srcId="{DDB2B177-2F62-4258-B333-857809A314D7}" destId="{FC533794-2DFD-4298-9675-A97BE9C03CB9}" srcOrd="0" destOrd="0" presId="urn:microsoft.com/office/officeart/2005/8/layout/vProcess5"/>
    <dgm:cxn modelId="{BBDA4435-565A-4C52-B547-AFF1B853D16C}" type="presParOf" srcId="{DDB2B177-2F62-4258-B333-857809A314D7}" destId="{106E2517-8BB8-48FD-A6BB-228636A2176E}" srcOrd="1" destOrd="0" presId="urn:microsoft.com/office/officeart/2005/8/layout/vProcess5"/>
    <dgm:cxn modelId="{1CB13D57-319F-4E44-A14E-D3A4024B9696}" type="presParOf" srcId="{DDB2B177-2F62-4258-B333-857809A314D7}" destId="{2F7D1469-A194-4240-B8C1-5CE460286774}" srcOrd="2" destOrd="0" presId="urn:microsoft.com/office/officeart/2005/8/layout/vProcess5"/>
    <dgm:cxn modelId="{8EDBCD3B-8799-47D5-8672-B3ECE4F910D5}" type="presParOf" srcId="{DDB2B177-2F62-4258-B333-857809A314D7}" destId="{368ADE7D-B7E8-404F-99E0-9753FEBC7BE6}" srcOrd="3" destOrd="0" presId="urn:microsoft.com/office/officeart/2005/8/layout/vProcess5"/>
    <dgm:cxn modelId="{2FA5ED84-1E50-4E3E-A114-B251D3BD2CF8}" type="presParOf" srcId="{DDB2B177-2F62-4258-B333-857809A314D7}" destId="{6AD0E12B-0C14-48D6-BC9B-20F2AC63B30B}" srcOrd="4" destOrd="0" presId="urn:microsoft.com/office/officeart/2005/8/layout/vProcess5"/>
    <dgm:cxn modelId="{F4E7FDE3-58FB-48A5-ACEB-F2363B828F9F}" type="presParOf" srcId="{DDB2B177-2F62-4258-B333-857809A314D7}" destId="{ACA47986-55A0-47DA-8C9C-3714E3C6F0A6}" srcOrd="5" destOrd="0" presId="urn:microsoft.com/office/officeart/2005/8/layout/vProcess5"/>
    <dgm:cxn modelId="{8B712333-A8D1-4DDB-8888-113164182EB6}" type="presParOf" srcId="{DDB2B177-2F62-4258-B333-857809A314D7}" destId="{75F57D3D-639E-49D0-A05A-A9241060E9D6}" srcOrd="6" destOrd="0" presId="urn:microsoft.com/office/officeart/2005/8/layout/vProcess5"/>
    <dgm:cxn modelId="{ABB4886D-5574-4C86-8934-3A4CCA648E61}" type="presParOf" srcId="{DDB2B177-2F62-4258-B333-857809A314D7}" destId="{81B51C64-FF93-4062-9150-83BDD474235B}" srcOrd="7" destOrd="0" presId="urn:microsoft.com/office/officeart/2005/8/layout/vProcess5"/>
    <dgm:cxn modelId="{775F2189-4160-4EB4-A35D-4C5766F6BF87}" type="presParOf" srcId="{DDB2B177-2F62-4258-B333-857809A314D7}" destId="{CCD93671-EA8A-497A-9AF7-A0D2D166B28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B467ADCC-BEE0-49A0-8B44-A53F00157165}"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B9E75EED-65CC-475B-83A2-DCC3054A190C}">
      <dgm:prSet/>
      <dgm:spPr/>
      <dgm:t>
        <a:bodyPr/>
        <a:lstStyle/>
        <a:p>
          <a:r>
            <a:rPr lang="en-GB"/>
            <a:t>Urticarial lesions reveals a lymphohistiocytic infiltrate, different from the neutrophilic infiltrate seen in CAPS. </a:t>
          </a:r>
          <a:endParaRPr lang="en-US"/>
        </a:p>
      </dgm:t>
    </dgm:pt>
    <dgm:pt modelId="{99356E49-0D66-4ADB-B0AF-6E703840BB57}" type="parTrans" cxnId="{8C2724AE-C54B-4288-BB3B-8351DAD668D2}">
      <dgm:prSet/>
      <dgm:spPr/>
      <dgm:t>
        <a:bodyPr/>
        <a:lstStyle/>
        <a:p>
          <a:endParaRPr lang="en-US"/>
        </a:p>
      </dgm:t>
    </dgm:pt>
    <dgm:pt modelId="{E6201927-EB9F-4CC3-A06D-FBEC8EC6A2F9}" type="sibTrans" cxnId="{8C2724AE-C54B-4288-BB3B-8351DAD668D2}">
      <dgm:prSet/>
      <dgm:spPr/>
      <dgm:t>
        <a:bodyPr/>
        <a:lstStyle/>
        <a:p>
          <a:endParaRPr lang="en-US"/>
        </a:p>
      </dgm:t>
    </dgm:pt>
    <dgm:pt modelId="{35F599EF-2B6E-4648-B7C2-1DBE942F8500}">
      <dgm:prSet/>
      <dgm:spPr/>
      <dgm:t>
        <a:bodyPr/>
        <a:lstStyle/>
        <a:p>
          <a:r>
            <a:rPr lang="en-GB"/>
            <a:t>Biopsy of a nodular lesion reveals a deep dermal and subcutaneous septal and lobular lymphohistiocytic infiltrate.</a:t>
          </a:r>
          <a:endParaRPr lang="en-US"/>
        </a:p>
      </dgm:t>
    </dgm:pt>
    <dgm:pt modelId="{97ADB0F8-5C4D-4CE4-90EC-51ED7DC1A626}" type="parTrans" cxnId="{37FDDEF5-9C4C-4108-B4F2-50D2FB8E4091}">
      <dgm:prSet/>
      <dgm:spPr/>
      <dgm:t>
        <a:bodyPr/>
        <a:lstStyle/>
        <a:p>
          <a:endParaRPr lang="en-US"/>
        </a:p>
      </dgm:t>
    </dgm:pt>
    <dgm:pt modelId="{F135FB10-BE8C-4749-A5D9-90548A83C603}" type="sibTrans" cxnId="{37FDDEF5-9C4C-4108-B4F2-50D2FB8E4091}">
      <dgm:prSet/>
      <dgm:spPr/>
      <dgm:t>
        <a:bodyPr/>
        <a:lstStyle/>
        <a:p>
          <a:endParaRPr lang="en-US"/>
        </a:p>
      </dgm:t>
    </dgm:pt>
    <dgm:pt modelId="{153115BC-56F8-4E3C-9865-71E8FC4B511E}">
      <dgm:prSet/>
      <dgm:spPr/>
      <dgm:t>
        <a:bodyPr/>
        <a:lstStyle/>
        <a:p>
          <a:r>
            <a:rPr lang="en-GB"/>
            <a:t>Management</a:t>
          </a:r>
          <a:endParaRPr lang="en-US"/>
        </a:p>
      </dgm:t>
    </dgm:pt>
    <dgm:pt modelId="{9294BBAF-AE07-46B3-BFBC-95EA07DCF5AD}" type="parTrans" cxnId="{68C1572A-6CD1-493A-B331-7ABF034C5356}">
      <dgm:prSet/>
      <dgm:spPr/>
      <dgm:t>
        <a:bodyPr/>
        <a:lstStyle/>
        <a:p>
          <a:endParaRPr lang="en-US"/>
        </a:p>
      </dgm:t>
    </dgm:pt>
    <dgm:pt modelId="{7F1A4B47-1C05-424E-9058-294FEE6AD89F}" type="sibTrans" cxnId="{68C1572A-6CD1-493A-B331-7ABF034C5356}">
      <dgm:prSet/>
      <dgm:spPr/>
      <dgm:t>
        <a:bodyPr/>
        <a:lstStyle/>
        <a:p>
          <a:endParaRPr lang="en-US"/>
        </a:p>
      </dgm:t>
    </dgm:pt>
    <dgm:pt modelId="{53051C1F-BC12-4B03-BEC9-7F7711AC2AB4}">
      <dgm:prSet/>
      <dgm:spPr/>
      <dgm:t>
        <a:bodyPr/>
        <a:lstStyle/>
        <a:p>
          <a:r>
            <a:rPr lang="en-GB"/>
            <a:t>NSAID </a:t>
          </a:r>
          <a:endParaRPr lang="en-US"/>
        </a:p>
      </dgm:t>
    </dgm:pt>
    <dgm:pt modelId="{980031A5-B9F3-4E3F-882A-474C865574E5}" type="parTrans" cxnId="{B60629F3-2437-47AD-8F28-B951F6F8E520}">
      <dgm:prSet/>
      <dgm:spPr/>
      <dgm:t>
        <a:bodyPr/>
        <a:lstStyle/>
        <a:p>
          <a:endParaRPr lang="en-US"/>
        </a:p>
      </dgm:t>
    </dgm:pt>
    <dgm:pt modelId="{A0915944-8A93-4E60-9EF2-AA35AF6EF9FC}" type="sibTrans" cxnId="{B60629F3-2437-47AD-8F28-B951F6F8E520}">
      <dgm:prSet/>
      <dgm:spPr/>
      <dgm:t>
        <a:bodyPr/>
        <a:lstStyle/>
        <a:p>
          <a:endParaRPr lang="en-US"/>
        </a:p>
      </dgm:t>
    </dgm:pt>
    <dgm:pt modelId="{C309F9CD-76A7-449A-9C55-E0373F45E51F}">
      <dgm:prSet/>
      <dgm:spPr/>
      <dgm:t>
        <a:bodyPr/>
        <a:lstStyle/>
        <a:p>
          <a:r>
            <a:rPr lang="en-GB"/>
            <a:t>Steroids </a:t>
          </a:r>
          <a:endParaRPr lang="en-US"/>
        </a:p>
      </dgm:t>
    </dgm:pt>
    <dgm:pt modelId="{57689954-B0DE-4B54-9777-8AB4B64253C8}" type="parTrans" cxnId="{5A7A3521-5B2A-4D68-B0F0-AF4CFE083F97}">
      <dgm:prSet/>
      <dgm:spPr/>
      <dgm:t>
        <a:bodyPr/>
        <a:lstStyle/>
        <a:p>
          <a:endParaRPr lang="en-US"/>
        </a:p>
      </dgm:t>
    </dgm:pt>
    <dgm:pt modelId="{2ABFD824-30E4-4CAC-88F1-C0E0AAE9D61A}" type="sibTrans" cxnId="{5A7A3521-5B2A-4D68-B0F0-AF4CFE083F97}">
      <dgm:prSet/>
      <dgm:spPr/>
      <dgm:t>
        <a:bodyPr/>
        <a:lstStyle/>
        <a:p>
          <a:endParaRPr lang="en-US"/>
        </a:p>
      </dgm:t>
    </dgm:pt>
    <dgm:pt modelId="{1D9BBB70-6582-4ADB-993B-2F79899077F3}">
      <dgm:prSet/>
      <dgm:spPr/>
      <dgm:t>
        <a:bodyPr/>
        <a:lstStyle/>
        <a:p>
          <a:r>
            <a:rPr lang="en-GB"/>
            <a:t>Anakinra </a:t>
          </a:r>
          <a:endParaRPr lang="en-US"/>
        </a:p>
      </dgm:t>
    </dgm:pt>
    <dgm:pt modelId="{408BCF95-515C-4A19-9274-3508963A20DB}" type="parTrans" cxnId="{BCBB1B08-2243-4ECA-91C6-C751A262AF7D}">
      <dgm:prSet/>
      <dgm:spPr/>
      <dgm:t>
        <a:bodyPr/>
        <a:lstStyle/>
        <a:p>
          <a:endParaRPr lang="en-US"/>
        </a:p>
      </dgm:t>
    </dgm:pt>
    <dgm:pt modelId="{C23B193B-D91D-4028-8247-D933561DF2CD}" type="sibTrans" cxnId="{BCBB1B08-2243-4ECA-91C6-C751A262AF7D}">
      <dgm:prSet/>
      <dgm:spPr/>
      <dgm:t>
        <a:bodyPr/>
        <a:lstStyle/>
        <a:p>
          <a:endParaRPr lang="en-US"/>
        </a:p>
      </dgm:t>
    </dgm:pt>
    <dgm:pt modelId="{F4762DD5-0B3B-49D7-8914-61C746B5C076}">
      <dgm:prSet/>
      <dgm:spPr/>
      <dgm:t>
        <a:bodyPr/>
        <a:lstStyle/>
        <a:p>
          <a:r>
            <a:rPr lang="en-GB"/>
            <a:t>IgIV </a:t>
          </a:r>
          <a:endParaRPr lang="en-US"/>
        </a:p>
      </dgm:t>
    </dgm:pt>
    <dgm:pt modelId="{457001AE-EB39-45C8-90D4-E84478594200}" type="parTrans" cxnId="{288D73F0-337D-4394-93A4-7E6A5FF635E1}">
      <dgm:prSet/>
      <dgm:spPr/>
      <dgm:t>
        <a:bodyPr/>
        <a:lstStyle/>
        <a:p>
          <a:endParaRPr lang="en-US"/>
        </a:p>
      </dgm:t>
    </dgm:pt>
    <dgm:pt modelId="{8F49D80F-5D11-4F09-8022-4D9010BC13F2}" type="sibTrans" cxnId="{288D73F0-337D-4394-93A4-7E6A5FF635E1}">
      <dgm:prSet/>
      <dgm:spPr/>
      <dgm:t>
        <a:bodyPr/>
        <a:lstStyle/>
        <a:p>
          <a:endParaRPr lang="en-US"/>
        </a:p>
      </dgm:t>
    </dgm:pt>
    <dgm:pt modelId="{70868488-6073-4615-8CAE-664EFACAEC80}">
      <dgm:prSet/>
      <dgm:spPr/>
      <dgm:t>
        <a:bodyPr/>
        <a:lstStyle/>
        <a:p>
          <a:r>
            <a:rPr lang="en-GB"/>
            <a:t>Cyclosporine </a:t>
          </a:r>
          <a:endParaRPr lang="en-US"/>
        </a:p>
      </dgm:t>
    </dgm:pt>
    <dgm:pt modelId="{BDEFB949-9A71-47CC-B314-98F74BD5D9FE}" type="parTrans" cxnId="{A244D340-2C36-4BC7-8306-D3D0CB74D068}">
      <dgm:prSet/>
      <dgm:spPr/>
      <dgm:t>
        <a:bodyPr/>
        <a:lstStyle/>
        <a:p>
          <a:endParaRPr lang="en-US"/>
        </a:p>
      </dgm:t>
    </dgm:pt>
    <dgm:pt modelId="{015FBD36-1275-4669-BED2-D74762A0A9EB}" type="sibTrans" cxnId="{A244D340-2C36-4BC7-8306-D3D0CB74D068}">
      <dgm:prSet/>
      <dgm:spPr/>
      <dgm:t>
        <a:bodyPr/>
        <a:lstStyle/>
        <a:p>
          <a:endParaRPr lang="en-US"/>
        </a:p>
      </dgm:t>
    </dgm:pt>
    <dgm:pt modelId="{21D8D635-0E6C-4802-8E58-C288126E13CE}">
      <dgm:prSet/>
      <dgm:spPr/>
      <dgm:t>
        <a:bodyPr/>
        <a:lstStyle/>
        <a:p>
          <a:r>
            <a:rPr lang="en-GB"/>
            <a:t>Severe disease: Recombinant IL-18 binding protein </a:t>
          </a:r>
          <a:endParaRPr lang="en-US"/>
        </a:p>
      </dgm:t>
    </dgm:pt>
    <dgm:pt modelId="{4703CFC5-E8F9-46AF-A6C2-719ABA65F7E3}" type="parTrans" cxnId="{243936F8-5049-46C2-A3AD-D7E68C2F000B}">
      <dgm:prSet/>
      <dgm:spPr/>
      <dgm:t>
        <a:bodyPr/>
        <a:lstStyle/>
        <a:p>
          <a:endParaRPr lang="en-US"/>
        </a:p>
      </dgm:t>
    </dgm:pt>
    <dgm:pt modelId="{54B49890-5B9A-495D-838C-6DD36411D173}" type="sibTrans" cxnId="{243936F8-5049-46C2-A3AD-D7E68C2F000B}">
      <dgm:prSet/>
      <dgm:spPr/>
      <dgm:t>
        <a:bodyPr/>
        <a:lstStyle/>
        <a:p>
          <a:endParaRPr lang="en-US"/>
        </a:p>
      </dgm:t>
    </dgm:pt>
    <dgm:pt modelId="{322EA67F-9C79-4698-8463-F08847E566C8}">
      <dgm:prSet/>
      <dgm:spPr/>
      <dgm:t>
        <a:bodyPr/>
        <a:lstStyle/>
        <a:p>
          <a:r>
            <a:rPr lang="en-GB"/>
            <a:t>IFNγ-inhibitor</a:t>
          </a:r>
          <a:endParaRPr lang="en-US"/>
        </a:p>
      </dgm:t>
    </dgm:pt>
    <dgm:pt modelId="{C17D1670-1B23-4913-B4AD-0FE5B6728554}" type="parTrans" cxnId="{C498C3BA-FCB1-4C1C-A9DE-9E475553EBA1}">
      <dgm:prSet/>
      <dgm:spPr/>
      <dgm:t>
        <a:bodyPr/>
        <a:lstStyle/>
        <a:p>
          <a:endParaRPr lang="en-US"/>
        </a:p>
      </dgm:t>
    </dgm:pt>
    <dgm:pt modelId="{BE4CAF86-A8E9-4BE3-B9E4-CE87DAA1891B}" type="sibTrans" cxnId="{C498C3BA-FCB1-4C1C-A9DE-9E475553EBA1}">
      <dgm:prSet/>
      <dgm:spPr/>
      <dgm:t>
        <a:bodyPr/>
        <a:lstStyle/>
        <a:p>
          <a:endParaRPr lang="en-US"/>
        </a:p>
      </dgm:t>
    </dgm:pt>
    <dgm:pt modelId="{6D9454E2-AF01-477C-B113-7EA532EFE535}" type="pres">
      <dgm:prSet presAssocID="{B467ADCC-BEE0-49A0-8B44-A53F00157165}" presName="linear" presStyleCnt="0">
        <dgm:presLayoutVars>
          <dgm:animLvl val="lvl"/>
          <dgm:resizeHandles val="exact"/>
        </dgm:presLayoutVars>
      </dgm:prSet>
      <dgm:spPr/>
    </dgm:pt>
    <dgm:pt modelId="{1910F035-972D-4977-A58F-F0C8EFBB2F2D}" type="pres">
      <dgm:prSet presAssocID="{B9E75EED-65CC-475B-83A2-DCC3054A190C}" presName="parentText" presStyleLbl="node1" presStyleIdx="0" presStyleCnt="10">
        <dgm:presLayoutVars>
          <dgm:chMax val="0"/>
          <dgm:bulletEnabled val="1"/>
        </dgm:presLayoutVars>
      </dgm:prSet>
      <dgm:spPr/>
    </dgm:pt>
    <dgm:pt modelId="{70C04722-F43F-4535-AECF-8F603FB6B079}" type="pres">
      <dgm:prSet presAssocID="{E6201927-EB9F-4CC3-A06D-FBEC8EC6A2F9}" presName="spacer" presStyleCnt="0"/>
      <dgm:spPr/>
    </dgm:pt>
    <dgm:pt modelId="{7F678073-7CD7-4E84-ADA4-27120A221962}" type="pres">
      <dgm:prSet presAssocID="{35F599EF-2B6E-4648-B7C2-1DBE942F8500}" presName="parentText" presStyleLbl="node1" presStyleIdx="1" presStyleCnt="10">
        <dgm:presLayoutVars>
          <dgm:chMax val="0"/>
          <dgm:bulletEnabled val="1"/>
        </dgm:presLayoutVars>
      </dgm:prSet>
      <dgm:spPr/>
    </dgm:pt>
    <dgm:pt modelId="{F3EFC2BA-091A-49A8-94A2-694A80A22125}" type="pres">
      <dgm:prSet presAssocID="{F135FB10-BE8C-4749-A5D9-90548A83C603}" presName="spacer" presStyleCnt="0"/>
      <dgm:spPr/>
    </dgm:pt>
    <dgm:pt modelId="{E33795D8-D6F3-4B27-AE44-76107105506E}" type="pres">
      <dgm:prSet presAssocID="{153115BC-56F8-4E3C-9865-71E8FC4B511E}" presName="parentText" presStyleLbl="node1" presStyleIdx="2" presStyleCnt="10">
        <dgm:presLayoutVars>
          <dgm:chMax val="0"/>
          <dgm:bulletEnabled val="1"/>
        </dgm:presLayoutVars>
      </dgm:prSet>
      <dgm:spPr/>
    </dgm:pt>
    <dgm:pt modelId="{CECFEAA4-A817-49A9-B50C-E4FB6ED68D17}" type="pres">
      <dgm:prSet presAssocID="{7F1A4B47-1C05-424E-9058-294FEE6AD89F}" presName="spacer" presStyleCnt="0"/>
      <dgm:spPr/>
    </dgm:pt>
    <dgm:pt modelId="{970EFE2B-CB64-4F10-BC15-F7296CBFE37B}" type="pres">
      <dgm:prSet presAssocID="{53051C1F-BC12-4B03-BEC9-7F7711AC2AB4}" presName="parentText" presStyleLbl="node1" presStyleIdx="3" presStyleCnt="10">
        <dgm:presLayoutVars>
          <dgm:chMax val="0"/>
          <dgm:bulletEnabled val="1"/>
        </dgm:presLayoutVars>
      </dgm:prSet>
      <dgm:spPr/>
    </dgm:pt>
    <dgm:pt modelId="{7E369B6F-614D-4BA6-B939-08B4AEAD66ED}" type="pres">
      <dgm:prSet presAssocID="{A0915944-8A93-4E60-9EF2-AA35AF6EF9FC}" presName="spacer" presStyleCnt="0"/>
      <dgm:spPr/>
    </dgm:pt>
    <dgm:pt modelId="{76551E20-689D-4C2F-AC1A-A6D4F8EF86A7}" type="pres">
      <dgm:prSet presAssocID="{C309F9CD-76A7-449A-9C55-E0373F45E51F}" presName="parentText" presStyleLbl="node1" presStyleIdx="4" presStyleCnt="10">
        <dgm:presLayoutVars>
          <dgm:chMax val="0"/>
          <dgm:bulletEnabled val="1"/>
        </dgm:presLayoutVars>
      </dgm:prSet>
      <dgm:spPr/>
    </dgm:pt>
    <dgm:pt modelId="{CA59EFE4-BE97-4C33-9C95-DC680C3FFA65}" type="pres">
      <dgm:prSet presAssocID="{2ABFD824-30E4-4CAC-88F1-C0E0AAE9D61A}" presName="spacer" presStyleCnt="0"/>
      <dgm:spPr/>
    </dgm:pt>
    <dgm:pt modelId="{13D81345-005F-40F7-8F19-247B24ACC9DA}" type="pres">
      <dgm:prSet presAssocID="{1D9BBB70-6582-4ADB-993B-2F79899077F3}" presName="parentText" presStyleLbl="node1" presStyleIdx="5" presStyleCnt="10">
        <dgm:presLayoutVars>
          <dgm:chMax val="0"/>
          <dgm:bulletEnabled val="1"/>
        </dgm:presLayoutVars>
      </dgm:prSet>
      <dgm:spPr/>
    </dgm:pt>
    <dgm:pt modelId="{3A494380-FC1C-4C12-8006-C83F3DA49903}" type="pres">
      <dgm:prSet presAssocID="{C23B193B-D91D-4028-8247-D933561DF2CD}" presName="spacer" presStyleCnt="0"/>
      <dgm:spPr/>
    </dgm:pt>
    <dgm:pt modelId="{00BC1C04-49EA-4015-AC36-284C5478606B}" type="pres">
      <dgm:prSet presAssocID="{F4762DD5-0B3B-49D7-8914-61C746B5C076}" presName="parentText" presStyleLbl="node1" presStyleIdx="6" presStyleCnt="10">
        <dgm:presLayoutVars>
          <dgm:chMax val="0"/>
          <dgm:bulletEnabled val="1"/>
        </dgm:presLayoutVars>
      </dgm:prSet>
      <dgm:spPr/>
    </dgm:pt>
    <dgm:pt modelId="{090B9B92-9026-47E4-8365-E2C248C00D1C}" type="pres">
      <dgm:prSet presAssocID="{8F49D80F-5D11-4F09-8022-4D9010BC13F2}" presName="spacer" presStyleCnt="0"/>
      <dgm:spPr/>
    </dgm:pt>
    <dgm:pt modelId="{CFA29C38-4F48-4553-957A-546DC99AC3C5}" type="pres">
      <dgm:prSet presAssocID="{70868488-6073-4615-8CAE-664EFACAEC80}" presName="parentText" presStyleLbl="node1" presStyleIdx="7" presStyleCnt="10">
        <dgm:presLayoutVars>
          <dgm:chMax val="0"/>
          <dgm:bulletEnabled val="1"/>
        </dgm:presLayoutVars>
      </dgm:prSet>
      <dgm:spPr/>
    </dgm:pt>
    <dgm:pt modelId="{0751F8F8-C557-4A8E-9F8A-C9CF09A0ECEA}" type="pres">
      <dgm:prSet presAssocID="{015FBD36-1275-4669-BED2-D74762A0A9EB}" presName="spacer" presStyleCnt="0"/>
      <dgm:spPr/>
    </dgm:pt>
    <dgm:pt modelId="{8B6A1550-78EC-4CDB-B6A5-018FE903281C}" type="pres">
      <dgm:prSet presAssocID="{21D8D635-0E6C-4802-8E58-C288126E13CE}" presName="parentText" presStyleLbl="node1" presStyleIdx="8" presStyleCnt="10">
        <dgm:presLayoutVars>
          <dgm:chMax val="0"/>
          <dgm:bulletEnabled val="1"/>
        </dgm:presLayoutVars>
      </dgm:prSet>
      <dgm:spPr/>
    </dgm:pt>
    <dgm:pt modelId="{64BE1D8D-4B9A-46F4-8925-4574B8FE90AC}" type="pres">
      <dgm:prSet presAssocID="{54B49890-5B9A-495D-838C-6DD36411D173}" presName="spacer" presStyleCnt="0"/>
      <dgm:spPr/>
    </dgm:pt>
    <dgm:pt modelId="{ADDC7E53-533A-4977-A91D-FE57F648B336}" type="pres">
      <dgm:prSet presAssocID="{322EA67F-9C79-4698-8463-F08847E566C8}" presName="parentText" presStyleLbl="node1" presStyleIdx="9" presStyleCnt="10">
        <dgm:presLayoutVars>
          <dgm:chMax val="0"/>
          <dgm:bulletEnabled val="1"/>
        </dgm:presLayoutVars>
      </dgm:prSet>
      <dgm:spPr/>
    </dgm:pt>
  </dgm:ptLst>
  <dgm:cxnLst>
    <dgm:cxn modelId="{EE5D0300-B531-423B-870A-B50B99F42570}" type="presOf" srcId="{1D9BBB70-6582-4ADB-993B-2F79899077F3}" destId="{13D81345-005F-40F7-8F19-247B24ACC9DA}" srcOrd="0" destOrd="0" presId="urn:microsoft.com/office/officeart/2005/8/layout/vList2"/>
    <dgm:cxn modelId="{BCBB1B08-2243-4ECA-91C6-C751A262AF7D}" srcId="{B467ADCC-BEE0-49A0-8B44-A53F00157165}" destId="{1D9BBB70-6582-4ADB-993B-2F79899077F3}" srcOrd="5" destOrd="0" parTransId="{408BCF95-515C-4A19-9274-3508963A20DB}" sibTransId="{C23B193B-D91D-4028-8247-D933561DF2CD}"/>
    <dgm:cxn modelId="{5A7A3521-5B2A-4D68-B0F0-AF4CFE083F97}" srcId="{B467ADCC-BEE0-49A0-8B44-A53F00157165}" destId="{C309F9CD-76A7-449A-9C55-E0373F45E51F}" srcOrd="4" destOrd="0" parTransId="{57689954-B0DE-4B54-9777-8AB4B64253C8}" sibTransId="{2ABFD824-30E4-4CAC-88F1-C0E0AAE9D61A}"/>
    <dgm:cxn modelId="{68C1572A-6CD1-493A-B331-7ABF034C5356}" srcId="{B467ADCC-BEE0-49A0-8B44-A53F00157165}" destId="{153115BC-56F8-4E3C-9865-71E8FC4B511E}" srcOrd="2" destOrd="0" parTransId="{9294BBAF-AE07-46B3-BFBC-95EA07DCF5AD}" sibTransId="{7F1A4B47-1C05-424E-9058-294FEE6AD89F}"/>
    <dgm:cxn modelId="{A244D340-2C36-4BC7-8306-D3D0CB74D068}" srcId="{B467ADCC-BEE0-49A0-8B44-A53F00157165}" destId="{70868488-6073-4615-8CAE-664EFACAEC80}" srcOrd="7" destOrd="0" parTransId="{BDEFB949-9A71-47CC-B314-98F74BD5D9FE}" sibTransId="{015FBD36-1275-4669-BED2-D74762A0A9EB}"/>
    <dgm:cxn modelId="{482BFD58-2BC1-4130-A8B2-56FE6FADC9E4}" type="presOf" srcId="{F4762DD5-0B3B-49D7-8914-61C746B5C076}" destId="{00BC1C04-49EA-4015-AC36-284C5478606B}" srcOrd="0" destOrd="0" presId="urn:microsoft.com/office/officeart/2005/8/layout/vList2"/>
    <dgm:cxn modelId="{6832208F-6319-4CB2-AA01-0F9CEE671CF1}" type="presOf" srcId="{21D8D635-0E6C-4802-8E58-C288126E13CE}" destId="{8B6A1550-78EC-4CDB-B6A5-018FE903281C}" srcOrd="0" destOrd="0" presId="urn:microsoft.com/office/officeart/2005/8/layout/vList2"/>
    <dgm:cxn modelId="{E76406A8-E55E-4456-91E1-3F1764DE51FD}" type="presOf" srcId="{35F599EF-2B6E-4648-B7C2-1DBE942F8500}" destId="{7F678073-7CD7-4E84-ADA4-27120A221962}" srcOrd="0" destOrd="0" presId="urn:microsoft.com/office/officeart/2005/8/layout/vList2"/>
    <dgm:cxn modelId="{8C2724AE-C54B-4288-BB3B-8351DAD668D2}" srcId="{B467ADCC-BEE0-49A0-8B44-A53F00157165}" destId="{B9E75EED-65CC-475B-83A2-DCC3054A190C}" srcOrd="0" destOrd="0" parTransId="{99356E49-0D66-4ADB-B0AF-6E703840BB57}" sibTransId="{E6201927-EB9F-4CC3-A06D-FBEC8EC6A2F9}"/>
    <dgm:cxn modelId="{C498C3BA-FCB1-4C1C-A9DE-9E475553EBA1}" srcId="{B467ADCC-BEE0-49A0-8B44-A53F00157165}" destId="{322EA67F-9C79-4698-8463-F08847E566C8}" srcOrd="9" destOrd="0" parTransId="{C17D1670-1B23-4913-B4AD-0FE5B6728554}" sibTransId="{BE4CAF86-A8E9-4BE3-B9E4-CE87DAA1891B}"/>
    <dgm:cxn modelId="{ECF4B1DC-D50D-4A83-AD8E-B0629D1265E0}" type="presOf" srcId="{53051C1F-BC12-4B03-BEC9-7F7711AC2AB4}" destId="{970EFE2B-CB64-4F10-BC15-F7296CBFE37B}" srcOrd="0" destOrd="0" presId="urn:microsoft.com/office/officeart/2005/8/layout/vList2"/>
    <dgm:cxn modelId="{841CA5DF-32D2-47E6-A67B-BFD13A4D88CA}" type="presOf" srcId="{153115BC-56F8-4E3C-9865-71E8FC4B511E}" destId="{E33795D8-D6F3-4B27-AE44-76107105506E}" srcOrd="0" destOrd="0" presId="urn:microsoft.com/office/officeart/2005/8/layout/vList2"/>
    <dgm:cxn modelId="{F5F4BBE4-F40E-49F6-87BF-476C56A0AD3B}" type="presOf" srcId="{B467ADCC-BEE0-49A0-8B44-A53F00157165}" destId="{6D9454E2-AF01-477C-B113-7EA532EFE535}" srcOrd="0" destOrd="0" presId="urn:microsoft.com/office/officeart/2005/8/layout/vList2"/>
    <dgm:cxn modelId="{2A19D4E4-4217-418D-9B9B-F62F4F606E9D}" type="presOf" srcId="{B9E75EED-65CC-475B-83A2-DCC3054A190C}" destId="{1910F035-972D-4977-A58F-F0C8EFBB2F2D}" srcOrd="0" destOrd="0" presId="urn:microsoft.com/office/officeart/2005/8/layout/vList2"/>
    <dgm:cxn modelId="{6E056EF0-F024-4446-AB30-FEF03129F77D}" type="presOf" srcId="{322EA67F-9C79-4698-8463-F08847E566C8}" destId="{ADDC7E53-533A-4977-A91D-FE57F648B336}" srcOrd="0" destOrd="0" presId="urn:microsoft.com/office/officeart/2005/8/layout/vList2"/>
    <dgm:cxn modelId="{288D73F0-337D-4394-93A4-7E6A5FF635E1}" srcId="{B467ADCC-BEE0-49A0-8B44-A53F00157165}" destId="{F4762DD5-0B3B-49D7-8914-61C746B5C076}" srcOrd="6" destOrd="0" parTransId="{457001AE-EB39-45C8-90D4-E84478594200}" sibTransId="{8F49D80F-5D11-4F09-8022-4D9010BC13F2}"/>
    <dgm:cxn modelId="{B60629F3-2437-47AD-8F28-B951F6F8E520}" srcId="{B467ADCC-BEE0-49A0-8B44-A53F00157165}" destId="{53051C1F-BC12-4B03-BEC9-7F7711AC2AB4}" srcOrd="3" destOrd="0" parTransId="{980031A5-B9F3-4E3F-882A-474C865574E5}" sibTransId="{A0915944-8A93-4E60-9EF2-AA35AF6EF9FC}"/>
    <dgm:cxn modelId="{37FDDEF5-9C4C-4108-B4F2-50D2FB8E4091}" srcId="{B467ADCC-BEE0-49A0-8B44-A53F00157165}" destId="{35F599EF-2B6E-4648-B7C2-1DBE942F8500}" srcOrd="1" destOrd="0" parTransId="{97ADB0F8-5C4D-4CE4-90EC-51ED7DC1A626}" sibTransId="{F135FB10-BE8C-4749-A5D9-90548A83C603}"/>
    <dgm:cxn modelId="{243936F8-5049-46C2-A3AD-D7E68C2F000B}" srcId="{B467ADCC-BEE0-49A0-8B44-A53F00157165}" destId="{21D8D635-0E6C-4802-8E58-C288126E13CE}" srcOrd="8" destOrd="0" parTransId="{4703CFC5-E8F9-46AF-A6C2-719ABA65F7E3}" sibTransId="{54B49890-5B9A-495D-838C-6DD36411D173}"/>
    <dgm:cxn modelId="{D7ACDAF9-0CF9-4517-B316-BE6B3694658B}" type="presOf" srcId="{C309F9CD-76A7-449A-9C55-E0373F45E51F}" destId="{76551E20-689D-4C2F-AC1A-A6D4F8EF86A7}" srcOrd="0" destOrd="0" presId="urn:microsoft.com/office/officeart/2005/8/layout/vList2"/>
    <dgm:cxn modelId="{0C75BEFC-820F-40B9-B482-99A5BDD787E5}" type="presOf" srcId="{70868488-6073-4615-8CAE-664EFACAEC80}" destId="{CFA29C38-4F48-4553-957A-546DC99AC3C5}" srcOrd="0" destOrd="0" presId="urn:microsoft.com/office/officeart/2005/8/layout/vList2"/>
    <dgm:cxn modelId="{29E480F9-8C51-4708-B8C4-C521F6631813}" type="presParOf" srcId="{6D9454E2-AF01-477C-B113-7EA532EFE535}" destId="{1910F035-972D-4977-A58F-F0C8EFBB2F2D}" srcOrd="0" destOrd="0" presId="urn:microsoft.com/office/officeart/2005/8/layout/vList2"/>
    <dgm:cxn modelId="{D995FABE-6C19-4725-8CB5-A9B0E460EF3E}" type="presParOf" srcId="{6D9454E2-AF01-477C-B113-7EA532EFE535}" destId="{70C04722-F43F-4535-AECF-8F603FB6B079}" srcOrd="1" destOrd="0" presId="urn:microsoft.com/office/officeart/2005/8/layout/vList2"/>
    <dgm:cxn modelId="{B116AB46-A80A-4CEC-AA88-4893B17E10FF}" type="presParOf" srcId="{6D9454E2-AF01-477C-B113-7EA532EFE535}" destId="{7F678073-7CD7-4E84-ADA4-27120A221962}" srcOrd="2" destOrd="0" presId="urn:microsoft.com/office/officeart/2005/8/layout/vList2"/>
    <dgm:cxn modelId="{3EF3D875-30F3-4D47-B8E7-C12647D6F610}" type="presParOf" srcId="{6D9454E2-AF01-477C-B113-7EA532EFE535}" destId="{F3EFC2BA-091A-49A8-94A2-694A80A22125}" srcOrd="3" destOrd="0" presId="urn:microsoft.com/office/officeart/2005/8/layout/vList2"/>
    <dgm:cxn modelId="{54C571A6-C1FB-4E30-BD7B-9AC22E0A77D2}" type="presParOf" srcId="{6D9454E2-AF01-477C-B113-7EA532EFE535}" destId="{E33795D8-D6F3-4B27-AE44-76107105506E}" srcOrd="4" destOrd="0" presId="urn:microsoft.com/office/officeart/2005/8/layout/vList2"/>
    <dgm:cxn modelId="{3B389CEC-EE14-4588-8FF7-97873423575D}" type="presParOf" srcId="{6D9454E2-AF01-477C-B113-7EA532EFE535}" destId="{CECFEAA4-A817-49A9-B50C-E4FB6ED68D17}" srcOrd="5" destOrd="0" presId="urn:microsoft.com/office/officeart/2005/8/layout/vList2"/>
    <dgm:cxn modelId="{D3EF982A-439F-4A45-938A-C5990CBF9E71}" type="presParOf" srcId="{6D9454E2-AF01-477C-B113-7EA532EFE535}" destId="{970EFE2B-CB64-4F10-BC15-F7296CBFE37B}" srcOrd="6" destOrd="0" presId="urn:microsoft.com/office/officeart/2005/8/layout/vList2"/>
    <dgm:cxn modelId="{FE7DF5A0-D0A5-4000-945E-E415C1E226EE}" type="presParOf" srcId="{6D9454E2-AF01-477C-B113-7EA532EFE535}" destId="{7E369B6F-614D-4BA6-B939-08B4AEAD66ED}" srcOrd="7" destOrd="0" presId="urn:microsoft.com/office/officeart/2005/8/layout/vList2"/>
    <dgm:cxn modelId="{2BE331D2-0F9F-446D-B2C8-288AE1B71682}" type="presParOf" srcId="{6D9454E2-AF01-477C-B113-7EA532EFE535}" destId="{76551E20-689D-4C2F-AC1A-A6D4F8EF86A7}" srcOrd="8" destOrd="0" presId="urn:microsoft.com/office/officeart/2005/8/layout/vList2"/>
    <dgm:cxn modelId="{3AB5C7E1-AD88-4B12-849F-5B1F0E5EEB1B}" type="presParOf" srcId="{6D9454E2-AF01-477C-B113-7EA532EFE535}" destId="{CA59EFE4-BE97-4C33-9C95-DC680C3FFA65}" srcOrd="9" destOrd="0" presId="urn:microsoft.com/office/officeart/2005/8/layout/vList2"/>
    <dgm:cxn modelId="{570E3529-D25C-497C-BE45-9E0B78FB011E}" type="presParOf" srcId="{6D9454E2-AF01-477C-B113-7EA532EFE535}" destId="{13D81345-005F-40F7-8F19-247B24ACC9DA}" srcOrd="10" destOrd="0" presId="urn:microsoft.com/office/officeart/2005/8/layout/vList2"/>
    <dgm:cxn modelId="{1CE1446B-A10D-4890-BE33-AFACB7428A87}" type="presParOf" srcId="{6D9454E2-AF01-477C-B113-7EA532EFE535}" destId="{3A494380-FC1C-4C12-8006-C83F3DA49903}" srcOrd="11" destOrd="0" presId="urn:microsoft.com/office/officeart/2005/8/layout/vList2"/>
    <dgm:cxn modelId="{725209AA-E89E-465D-B8FF-3477688490B6}" type="presParOf" srcId="{6D9454E2-AF01-477C-B113-7EA532EFE535}" destId="{00BC1C04-49EA-4015-AC36-284C5478606B}" srcOrd="12" destOrd="0" presId="urn:microsoft.com/office/officeart/2005/8/layout/vList2"/>
    <dgm:cxn modelId="{56117098-F528-4D95-B084-FBBDFB2A8A59}" type="presParOf" srcId="{6D9454E2-AF01-477C-B113-7EA532EFE535}" destId="{090B9B92-9026-47E4-8365-E2C248C00D1C}" srcOrd="13" destOrd="0" presId="urn:microsoft.com/office/officeart/2005/8/layout/vList2"/>
    <dgm:cxn modelId="{A8A0B9AC-8E0C-4AD4-B4E5-3D71EA6D7556}" type="presParOf" srcId="{6D9454E2-AF01-477C-B113-7EA532EFE535}" destId="{CFA29C38-4F48-4553-957A-546DC99AC3C5}" srcOrd="14" destOrd="0" presId="urn:microsoft.com/office/officeart/2005/8/layout/vList2"/>
    <dgm:cxn modelId="{E5C4E71B-686D-4385-ABCB-1CC8F3769AC1}" type="presParOf" srcId="{6D9454E2-AF01-477C-B113-7EA532EFE535}" destId="{0751F8F8-C557-4A8E-9F8A-C9CF09A0ECEA}" srcOrd="15" destOrd="0" presId="urn:microsoft.com/office/officeart/2005/8/layout/vList2"/>
    <dgm:cxn modelId="{F22A8912-993C-4C9F-882B-F778901C6579}" type="presParOf" srcId="{6D9454E2-AF01-477C-B113-7EA532EFE535}" destId="{8B6A1550-78EC-4CDB-B6A5-018FE903281C}" srcOrd="16" destOrd="0" presId="urn:microsoft.com/office/officeart/2005/8/layout/vList2"/>
    <dgm:cxn modelId="{C416E448-7A01-441C-9DCE-58D53C31993C}" type="presParOf" srcId="{6D9454E2-AF01-477C-B113-7EA532EFE535}" destId="{64BE1D8D-4B9A-46F4-8925-4574B8FE90AC}" srcOrd="17" destOrd="0" presId="urn:microsoft.com/office/officeart/2005/8/layout/vList2"/>
    <dgm:cxn modelId="{5DC2ABA8-1B0F-47E4-BEA4-0E87A39A5B69}" type="presParOf" srcId="{6D9454E2-AF01-477C-B113-7EA532EFE535}" destId="{ADDC7E53-533A-4977-A91D-FE57F648B336}"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2770699B-FD29-4A47-9F4C-2FC250DA142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4B06FEB-EDA4-4B44-B369-110674B03C7A}">
      <dgm:prSet/>
      <dgm:spPr/>
      <dgm:t>
        <a:bodyPr/>
        <a:lstStyle/>
        <a:p>
          <a:r>
            <a:rPr lang="en-GB" u="sng"/>
            <a:t>Synonyms.</a:t>
          </a:r>
          <a:endParaRPr lang="en-US"/>
        </a:p>
      </dgm:t>
    </dgm:pt>
    <dgm:pt modelId="{C1C1F5C7-1835-4890-9473-4B57E9D26528}" type="parTrans" cxnId="{949BAA42-66AD-4847-8BDB-3156C7DB673D}">
      <dgm:prSet/>
      <dgm:spPr/>
      <dgm:t>
        <a:bodyPr/>
        <a:lstStyle/>
        <a:p>
          <a:endParaRPr lang="en-US"/>
        </a:p>
      </dgm:t>
    </dgm:pt>
    <dgm:pt modelId="{DBB36FE7-8488-4F09-964E-C105DD731B7B}" type="sibTrans" cxnId="{949BAA42-66AD-4847-8BDB-3156C7DB673D}">
      <dgm:prSet/>
      <dgm:spPr/>
      <dgm:t>
        <a:bodyPr/>
        <a:lstStyle/>
        <a:p>
          <a:endParaRPr lang="en-US"/>
        </a:p>
      </dgm:t>
    </dgm:pt>
    <dgm:pt modelId="{CA667F23-A627-4297-8ACA-77CA662F004D}">
      <dgm:prSet/>
      <dgm:spPr/>
      <dgm:t>
        <a:bodyPr/>
        <a:lstStyle/>
        <a:p>
          <a:r>
            <a:rPr lang="en-GB"/>
            <a:t>Familial autoinflammatory necrotising fasciitis.</a:t>
          </a:r>
          <a:endParaRPr lang="en-US"/>
        </a:p>
      </dgm:t>
    </dgm:pt>
    <dgm:pt modelId="{82854982-BDC2-42C0-887A-7D7AFEEB1931}" type="parTrans" cxnId="{65F19D09-8D05-40E4-ABCB-B4CFC5B8B72D}">
      <dgm:prSet/>
      <dgm:spPr/>
      <dgm:t>
        <a:bodyPr/>
        <a:lstStyle/>
        <a:p>
          <a:endParaRPr lang="en-US"/>
        </a:p>
      </dgm:t>
    </dgm:pt>
    <dgm:pt modelId="{846037FA-75CE-4C9D-94EC-2F7E5847E702}" type="sibTrans" cxnId="{65F19D09-8D05-40E4-ABCB-B4CFC5B8B72D}">
      <dgm:prSet/>
      <dgm:spPr/>
      <dgm:t>
        <a:bodyPr/>
        <a:lstStyle/>
        <a:p>
          <a:endParaRPr lang="en-US"/>
        </a:p>
      </dgm:t>
    </dgm:pt>
    <dgm:pt modelId="{DF3CFC22-8856-4F60-8281-C9D7AC2F03C5}">
      <dgm:prSet/>
      <dgm:spPr/>
      <dgm:t>
        <a:bodyPr/>
        <a:lstStyle/>
        <a:p>
          <a:r>
            <a:rPr lang="en-GB"/>
            <a:t>Autosomal dominant disorders due to NFκB1 mutations, encoding p105, resulting in increased expression of IL-1 and sometimes TNF and IFN gamma.</a:t>
          </a:r>
          <a:endParaRPr lang="en-US"/>
        </a:p>
      </dgm:t>
    </dgm:pt>
    <dgm:pt modelId="{B64B54B3-C448-4DE5-B9D2-A65686B73698}" type="parTrans" cxnId="{C200ECDB-8BFB-4E15-A7C1-21373C4EFBAB}">
      <dgm:prSet/>
      <dgm:spPr/>
      <dgm:t>
        <a:bodyPr/>
        <a:lstStyle/>
        <a:p>
          <a:endParaRPr lang="en-US"/>
        </a:p>
      </dgm:t>
    </dgm:pt>
    <dgm:pt modelId="{32F31DD6-631B-487A-8E30-241C9AF136E0}" type="sibTrans" cxnId="{C200ECDB-8BFB-4E15-A7C1-21373C4EFBAB}">
      <dgm:prSet/>
      <dgm:spPr/>
      <dgm:t>
        <a:bodyPr/>
        <a:lstStyle/>
        <a:p>
          <a:endParaRPr lang="en-US"/>
        </a:p>
      </dgm:t>
    </dgm:pt>
    <dgm:pt modelId="{7DB9066B-EA2B-41D2-BDD5-40298985C153}">
      <dgm:prSet/>
      <dgm:spPr/>
      <dgm:t>
        <a:bodyPr/>
        <a:lstStyle/>
        <a:p>
          <a:r>
            <a:rPr lang="en-GB"/>
            <a:t>Behçet-like disease, or a necrotising neutrophilic dermatosis similar of postoperative pyoderma gangrenosum.</a:t>
          </a:r>
          <a:endParaRPr lang="en-US"/>
        </a:p>
      </dgm:t>
    </dgm:pt>
    <dgm:pt modelId="{A0EEEE90-63A1-4F1F-8C4D-0B9B1F511CD1}" type="parTrans" cxnId="{F633D489-0355-42CE-9790-1A00458C050A}">
      <dgm:prSet/>
      <dgm:spPr/>
      <dgm:t>
        <a:bodyPr/>
        <a:lstStyle/>
        <a:p>
          <a:endParaRPr lang="en-US"/>
        </a:p>
      </dgm:t>
    </dgm:pt>
    <dgm:pt modelId="{B85BF578-3BE9-4D88-8867-DEC198C53C46}" type="sibTrans" cxnId="{F633D489-0355-42CE-9790-1A00458C050A}">
      <dgm:prSet/>
      <dgm:spPr/>
      <dgm:t>
        <a:bodyPr/>
        <a:lstStyle/>
        <a:p>
          <a:endParaRPr lang="en-US"/>
        </a:p>
      </dgm:t>
    </dgm:pt>
    <dgm:pt modelId="{76BA415F-CD2B-4573-AB84-341FD972AC89}">
      <dgm:prSet/>
      <dgm:spPr/>
      <dgm:t>
        <a:bodyPr/>
        <a:lstStyle/>
        <a:p>
          <a:r>
            <a:rPr lang="en-GB"/>
            <a:t>Manifestations of immune deficiency and autoimmunity start in infancy and include recurrent respiratory tract infections with bronchiectasis, diarrhoea, lymphadenopathy, splenomegaly, thyroiditis, and autoimmune cytopenias.</a:t>
          </a:r>
          <a:endParaRPr lang="en-US"/>
        </a:p>
      </dgm:t>
    </dgm:pt>
    <dgm:pt modelId="{F433E599-A4A8-4D98-A6E7-A01749475B1C}" type="parTrans" cxnId="{FEFDEFF9-57CA-408E-96F8-45CFD071A6DB}">
      <dgm:prSet/>
      <dgm:spPr/>
      <dgm:t>
        <a:bodyPr/>
        <a:lstStyle/>
        <a:p>
          <a:endParaRPr lang="en-US"/>
        </a:p>
      </dgm:t>
    </dgm:pt>
    <dgm:pt modelId="{AC2E715E-5B7C-4A75-9479-95F627A39081}" type="sibTrans" cxnId="{FEFDEFF9-57CA-408E-96F8-45CFD071A6DB}">
      <dgm:prSet/>
      <dgm:spPr/>
      <dgm:t>
        <a:bodyPr/>
        <a:lstStyle/>
        <a:p>
          <a:endParaRPr lang="en-US"/>
        </a:p>
      </dgm:t>
    </dgm:pt>
    <dgm:pt modelId="{CA9D0947-4CDA-4D06-AE14-929C6174732D}" type="pres">
      <dgm:prSet presAssocID="{2770699B-FD29-4A47-9F4C-2FC250DA142F}" presName="linear" presStyleCnt="0">
        <dgm:presLayoutVars>
          <dgm:animLvl val="lvl"/>
          <dgm:resizeHandles val="exact"/>
        </dgm:presLayoutVars>
      </dgm:prSet>
      <dgm:spPr/>
    </dgm:pt>
    <dgm:pt modelId="{2CA51991-94CA-4E83-911D-C711996C5D03}" type="pres">
      <dgm:prSet presAssocID="{04B06FEB-EDA4-4B44-B369-110674B03C7A}" presName="parentText" presStyleLbl="node1" presStyleIdx="0" presStyleCnt="5">
        <dgm:presLayoutVars>
          <dgm:chMax val="0"/>
          <dgm:bulletEnabled val="1"/>
        </dgm:presLayoutVars>
      </dgm:prSet>
      <dgm:spPr/>
    </dgm:pt>
    <dgm:pt modelId="{F2A2ED89-1E42-4621-93BF-D4367FD2D448}" type="pres">
      <dgm:prSet presAssocID="{DBB36FE7-8488-4F09-964E-C105DD731B7B}" presName="spacer" presStyleCnt="0"/>
      <dgm:spPr/>
    </dgm:pt>
    <dgm:pt modelId="{47B34748-065B-4DD4-932E-E347BAF9BB5D}" type="pres">
      <dgm:prSet presAssocID="{CA667F23-A627-4297-8ACA-77CA662F004D}" presName="parentText" presStyleLbl="node1" presStyleIdx="1" presStyleCnt="5">
        <dgm:presLayoutVars>
          <dgm:chMax val="0"/>
          <dgm:bulletEnabled val="1"/>
        </dgm:presLayoutVars>
      </dgm:prSet>
      <dgm:spPr/>
    </dgm:pt>
    <dgm:pt modelId="{FA35830E-CC2A-4668-92E3-DC169885438B}" type="pres">
      <dgm:prSet presAssocID="{846037FA-75CE-4C9D-94EC-2F7E5847E702}" presName="spacer" presStyleCnt="0"/>
      <dgm:spPr/>
    </dgm:pt>
    <dgm:pt modelId="{EDCDFBB3-A741-4751-A309-E70111798947}" type="pres">
      <dgm:prSet presAssocID="{DF3CFC22-8856-4F60-8281-C9D7AC2F03C5}" presName="parentText" presStyleLbl="node1" presStyleIdx="2" presStyleCnt="5">
        <dgm:presLayoutVars>
          <dgm:chMax val="0"/>
          <dgm:bulletEnabled val="1"/>
        </dgm:presLayoutVars>
      </dgm:prSet>
      <dgm:spPr/>
    </dgm:pt>
    <dgm:pt modelId="{B91FE02B-E6E9-443D-B210-583DE31B225D}" type="pres">
      <dgm:prSet presAssocID="{32F31DD6-631B-487A-8E30-241C9AF136E0}" presName="spacer" presStyleCnt="0"/>
      <dgm:spPr/>
    </dgm:pt>
    <dgm:pt modelId="{B5EC36F0-E81C-4439-8AFE-0726D6F50782}" type="pres">
      <dgm:prSet presAssocID="{7DB9066B-EA2B-41D2-BDD5-40298985C153}" presName="parentText" presStyleLbl="node1" presStyleIdx="3" presStyleCnt="5">
        <dgm:presLayoutVars>
          <dgm:chMax val="0"/>
          <dgm:bulletEnabled val="1"/>
        </dgm:presLayoutVars>
      </dgm:prSet>
      <dgm:spPr/>
    </dgm:pt>
    <dgm:pt modelId="{CE1245FB-50FD-4038-8306-4464F723414B}" type="pres">
      <dgm:prSet presAssocID="{B85BF578-3BE9-4D88-8867-DEC198C53C46}" presName="spacer" presStyleCnt="0"/>
      <dgm:spPr/>
    </dgm:pt>
    <dgm:pt modelId="{9A43A90B-6BED-4324-BFA7-631DAE924B45}" type="pres">
      <dgm:prSet presAssocID="{76BA415F-CD2B-4573-AB84-341FD972AC89}" presName="parentText" presStyleLbl="node1" presStyleIdx="4" presStyleCnt="5">
        <dgm:presLayoutVars>
          <dgm:chMax val="0"/>
          <dgm:bulletEnabled val="1"/>
        </dgm:presLayoutVars>
      </dgm:prSet>
      <dgm:spPr/>
    </dgm:pt>
  </dgm:ptLst>
  <dgm:cxnLst>
    <dgm:cxn modelId="{65F19D09-8D05-40E4-ABCB-B4CFC5B8B72D}" srcId="{2770699B-FD29-4A47-9F4C-2FC250DA142F}" destId="{CA667F23-A627-4297-8ACA-77CA662F004D}" srcOrd="1" destOrd="0" parTransId="{82854982-BDC2-42C0-887A-7D7AFEEB1931}" sibTransId="{846037FA-75CE-4C9D-94EC-2F7E5847E702}"/>
    <dgm:cxn modelId="{51818012-01D9-4536-A39C-B9085AB108CC}" type="presOf" srcId="{7DB9066B-EA2B-41D2-BDD5-40298985C153}" destId="{B5EC36F0-E81C-4439-8AFE-0726D6F50782}" srcOrd="0" destOrd="0" presId="urn:microsoft.com/office/officeart/2005/8/layout/vList2"/>
    <dgm:cxn modelId="{949BAA42-66AD-4847-8BDB-3156C7DB673D}" srcId="{2770699B-FD29-4A47-9F4C-2FC250DA142F}" destId="{04B06FEB-EDA4-4B44-B369-110674B03C7A}" srcOrd="0" destOrd="0" parTransId="{C1C1F5C7-1835-4890-9473-4B57E9D26528}" sibTransId="{DBB36FE7-8488-4F09-964E-C105DD731B7B}"/>
    <dgm:cxn modelId="{0096F667-E531-46AC-839A-9B64F3908D9B}" type="presOf" srcId="{DF3CFC22-8856-4F60-8281-C9D7AC2F03C5}" destId="{EDCDFBB3-A741-4751-A309-E70111798947}" srcOrd="0" destOrd="0" presId="urn:microsoft.com/office/officeart/2005/8/layout/vList2"/>
    <dgm:cxn modelId="{87C0936B-F193-4C2F-81F7-C13FA533FEA2}" type="presOf" srcId="{04B06FEB-EDA4-4B44-B369-110674B03C7A}" destId="{2CA51991-94CA-4E83-911D-C711996C5D03}" srcOrd="0" destOrd="0" presId="urn:microsoft.com/office/officeart/2005/8/layout/vList2"/>
    <dgm:cxn modelId="{F633D489-0355-42CE-9790-1A00458C050A}" srcId="{2770699B-FD29-4A47-9F4C-2FC250DA142F}" destId="{7DB9066B-EA2B-41D2-BDD5-40298985C153}" srcOrd="3" destOrd="0" parTransId="{A0EEEE90-63A1-4F1F-8C4D-0B9B1F511CD1}" sibTransId="{B85BF578-3BE9-4D88-8867-DEC198C53C46}"/>
    <dgm:cxn modelId="{2A8AC0C4-0995-4478-9C9E-70A893F263E2}" type="presOf" srcId="{CA667F23-A627-4297-8ACA-77CA662F004D}" destId="{47B34748-065B-4DD4-932E-E347BAF9BB5D}" srcOrd="0" destOrd="0" presId="urn:microsoft.com/office/officeart/2005/8/layout/vList2"/>
    <dgm:cxn modelId="{51908ACA-8485-4978-823E-3AF6013AE2A1}" type="presOf" srcId="{76BA415F-CD2B-4573-AB84-341FD972AC89}" destId="{9A43A90B-6BED-4324-BFA7-631DAE924B45}" srcOrd="0" destOrd="0" presId="urn:microsoft.com/office/officeart/2005/8/layout/vList2"/>
    <dgm:cxn modelId="{5B1A28CD-FF56-42BF-A738-A95D919F857B}" type="presOf" srcId="{2770699B-FD29-4A47-9F4C-2FC250DA142F}" destId="{CA9D0947-4CDA-4D06-AE14-929C6174732D}" srcOrd="0" destOrd="0" presId="urn:microsoft.com/office/officeart/2005/8/layout/vList2"/>
    <dgm:cxn modelId="{C200ECDB-8BFB-4E15-A7C1-21373C4EFBAB}" srcId="{2770699B-FD29-4A47-9F4C-2FC250DA142F}" destId="{DF3CFC22-8856-4F60-8281-C9D7AC2F03C5}" srcOrd="2" destOrd="0" parTransId="{B64B54B3-C448-4DE5-B9D2-A65686B73698}" sibTransId="{32F31DD6-631B-487A-8E30-241C9AF136E0}"/>
    <dgm:cxn modelId="{FEFDEFF9-57CA-408E-96F8-45CFD071A6DB}" srcId="{2770699B-FD29-4A47-9F4C-2FC250DA142F}" destId="{76BA415F-CD2B-4573-AB84-341FD972AC89}" srcOrd="4" destOrd="0" parTransId="{F433E599-A4A8-4D98-A6E7-A01749475B1C}" sibTransId="{AC2E715E-5B7C-4A75-9479-95F627A39081}"/>
    <dgm:cxn modelId="{C54B8F51-A188-45CA-8F2F-755F42A3FCBE}" type="presParOf" srcId="{CA9D0947-4CDA-4D06-AE14-929C6174732D}" destId="{2CA51991-94CA-4E83-911D-C711996C5D03}" srcOrd="0" destOrd="0" presId="urn:microsoft.com/office/officeart/2005/8/layout/vList2"/>
    <dgm:cxn modelId="{44D19377-CCBE-4AF9-950F-82E6E6037DF1}" type="presParOf" srcId="{CA9D0947-4CDA-4D06-AE14-929C6174732D}" destId="{F2A2ED89-1E42-4621-93BF-D4367FD2D448}" srcOrd="1" destOrd="0" presId="urn:microsoft.com/office/officeart/2005/8/layout/vList2"/>
    <dgm:cxn modelId="{70A5A8D2-B715-48FB-B48F-B74D7FEC06F8}" type="presParOf" srcId="{CA9D0947-4CDA-4D06-AE14-929C6174732D}" destId="{47B34748-065B-4DD4-932E-E347BAF9BB5D}" srcOrd="2" destOrd="0" presId="urn:microsoft.com/office/officeart/2005/8/layout/vList2"/>
    <dgm:cxn modelId="{481841AE-E1C6-43F6-B7A4-EAFD6F7EC05D}" type="presParOf" srcId="{CA9D0947-4CDA-4D06-AE14-929C6174732D}" destId="{FA35830E-CC2A-4668-92E3-DC169885438B}" srcOrd="3" destOrd="0" presId="urn:microsoft.com/office/officeart/2005/8/layout/vList2"/>
    <dgm:cxn modelId="{2569A012-3D51-4874-B79B-5037EB5726D0}" type="presParOf" srcId="{CA9D0947-4CDA-4D06-AE14-929C6174732D}" destId="{EDCDFBB3-A741-4751-A309-E70111798947}" srcOrd="4" destOrd="0" presId="urn:microsoft.com/office/officeart/2005/8/layout/vList2"/>
    <dgm:cxn modelId="{96E97B11-F0AB-4E62-ABDB-7D4BA0C57ACC}" type="presParOf" srcId="{CA9D0947-4CDA-4D06-AE14-929C6174732D}" destId="{B91FE02B-E6E9-443D-B210-583DE31B225D}" srcOrd="5" destOrd="0" presId="urn:microsoft.com/office/officeart/2005/8/layout/vList2"/>
    <dgm:cxn modelId="{FB98E82D-6CBE-47A3-A7C7-0BA13E0A3DDA}" type="presParOf" srcId="{CA9D0947-4CDA-4D06-AE14-929C6174732D}" destId="{B5EC36F0-E81C-4439-8AFE-0726D6F50782}" srcOrd="6" destOrd="0" presId="urn:microsoft.com/office/officeart/2005/8/layout/vList2"/>
    <dgm:cxn modelId="{F9D5DF18-986E-4557-9981-6058C3008F8F}" type="presParOf" srcId="{CA9D0947-4CDA-4D06-AE14-929C6174732D}" destId="{CE1245FB-50FD-4038-8306-4464F723414B}" srcOrd="7" destOrd="0" presId="urn:microsoft.com/office/officeart/2005/8/layout/vList2"/>
    <dgm:cxn modelId="{DA2D53F8-FE86-42B8-AE5B-C53F67BF2663}" type="presParOf" srcId="{CA9D0947-4CDA-4D06-AE14-929C6174732D}" destId="{9A43A90B-6BED-4324-BFA7-631DAE924B45}"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856D0-11EA-4E16-880D-AD6E929FDCED}">
      <dsp:nvSpPr>
        <dsp:cNvPr id="0" name=""/>
        <dsp:cNvSpPr/>
      </dsp:nvSpPr>
      <dsp:spPr>
        <a:xfrm>
          <a:off x="0" y="0"/>
          <a:ext cx="5680868" cy="1382077"/>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Concepts of autoinflammation vs autoimmunity</a:t>
          </a:r>
          <a:endParaRPr lang="en-US" sz="2800" kern="1200"/>
        </a:p>
      </dsp:txBody>
      <dsp:txXfrm>
        <a:off x="40480" y="40480"/>
        <a:ext cx="4189498" cy="1301117"/>
      </dsp:txXfrm>
    </dsp:sp>
    <dsp:sp modelId="{A96317E4-E2A5-4547-A879-4D1F779AB79F}">
      <dsp:nvSpPr>
        <dsp:cNvPr id="0" name=""/>
        <dsp:cNvSpPr/>
      </dsp:nvSpPr>
      <dsp:spPr>
        <a:xfrm>
          <a:off x="501253" y="1612423"/>
          <a:ext cx="5680868" cy="1382077"/>
        </a:xfrm>
        <a:prstGeom prst="roundRect">
          <a:avLst>
            <a:gd name="adj" fmla="val 10000"/>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Classification of autoinflammatory syndromes</a:t>
          </a:r>
          <a:endParaRPr lang="en-US" sz="2800" kern="1200"/>
        </a:p>
      </dsp:txBody>
      <dsp:txXfrm>
        <a:off x="541733" y="1652903"/>
        <a:ext cx="4200305" cy="1301117"/>
      </dsp:txXfrm>
    </dsp:sp>
    <dsp:sp modelId="{0B042A4F-D0A4-44FB-BF12-24B591F7C018}">
      <dsp:nvSpPr>
        <dsp:cNvPr id="0" name=""/>
        <dsp:cNvSpPr/>
      </dsp:nvSpPr>
      <dsp:spPr>
        <a:xfrm>
          <a:off x="1002506" y="3224847"/>
          <a:ext cx="5680868" cy="1382077"/>
        </a:xfrm>
        <a:prstGeom prst="roundRect">
          <a:avLst>
            <a:gd name="adj" fmla="val 10000"/>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Identification points in each diseases.</a:t>
          </a:r>
          <a:endParaRPr lang="en-US" sz="2800" kern="1200"/>
        </a:p>
      </dsp:txBody>
      <dsp:txXfrm>
        <a:off x="1042986" y="3265327"/>
        <a:ext cx="4200305" cy="1301117"/>
      </dsp:txXfrm>
    </dsp:sp>
    <dsp:sp modelId="{A3D77C97-4B60-46FA-9888-67D780C84553}">
      <dsp:nvSpPr>
        <dsp:cNvPr id="0" name=""/>
        <dsp:cNvSpPr/>
      </dsp:nvSpPr>
      <dsp:spPr>
        <a:xfrm>
          <a:off x="4782518" y="1048075"/>
          <a:ext cx="898350" cy="89835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84647" y="1048075"/>
        <a:ext cx="494092" cy="676008"/>
      </dsp:txXfrm>
    </dsp:sp>
    <dsp:sp modelId="{15B1497B-6083-4861-AF0A-7B84B5B4B55E}">
      <dsp:nvSpPr>
        <dsp:cNvPr id="0" name=""/>
        <dsp:cNvSpPr/>
      </dsp:nvSpPr>
      <dsp:spPr>
        <a:xfrm>
          <a:off x="5283771" y="2651285"/>
          <a:ext cx="898350" cy="898350"/>
        </a:xfrm>
        <a:prstGeom prst="downArrow">
          <a:avLst>
            <a:gd name="adj1" fmla="val 55000"/>
            <a:gd name="adj2" fmla="val 45000"/>
          </a:avLst>
        </a:prstGeom>
        <a:solidFill>
          <a:schemeClr val="accent2">
            <a:tint val="40000"/>
            <a:alpha val="90000"/>
            <a:hueOff val="-3703066"/>
            <a:satOff val="-7243"/>
            <a:lumOff val="-277"/>
            <a:alphaOff val="0"/>
          </a:schemeClr>
        </a:solidFill>
        <a:ln w="9525" cap="flat" cmpd="sng" algn="ctr">
          <a:solidFill>
            <a:schemeClr val="accent2">
              <a:tint val="40000"/>
              <a:alpha val="90000"/>
              <a:hueOff val="-3703066"/>
              <a:satOff val="-7243"/>
              <a:lumOff val="-2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85900" y="2651285"/>
        <a:ext cx="494092" cy="6760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6A7F9-E797-42BE-98D9-68824CFB08C1}">
      <dsp:nvSpPr>
        <dsp:cNvPr id="0" name=""/>
        <dsp:cNvSpPr/>
      </dsp:nvSpPr>
      <dsp:spPr>
        <a:xfrm>
          <a:off x="0" y="98942"/>
          <a:ext cx="7977337" cy="1197787"/>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Autosomal dominant disorders</a:t>
          </a:r>
          <a:endParaRPr lang="en-US" sz="2400" kern="1200"/>
        </a:p>
      </dsp:txBody>
      <dsp:txXfrm>
        <a:off x="58471" y="157413"/>
        <a:ext cx="7860395" cy="1080845"/>
      </dsp:txXfrm>
    </dsp:sp>
    <dsp:sp modelId="{5E6C7CAA-9A97-4391-99C3-96547D49645B}">
      <dsp:nvSpPr>
        <dsp:cNvPr id="0" name=""/>
        <dsp:cNvSpPr/>
      </dsp:nvSpPr>
      <dsp:spPr>
        <a:xfrm>
          <a:off x="0" y="1365850"/>
          <a:ext cx="7977337" cy="1197787"/>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Associated with missense mutations in the NLRP3/CIAS1 gene encoding a death domain protein known variously as NLRP3, NALP3 or cryopyrin.</a:t>
          </a:r>
          <a:endParaRPr lang="en-US" sz="2400" kern="1200"/>
        </a:p>
      </dsp:txBody>
      <dsp:txXfrm>
        <a:off x="58471" y="1424321"/>
        <a:ext cx="7860395" cy="1080845"/>
      </dsp:txXfrm>
    </dsp:sp>
    <dsp:sp modelId="{BC00F5E8-5362-460A-A419-7D67723F0B14}">
      <dsp:nvSpPr>
        <dsp:cNvPr id="0" name=""/>
        <dsp:cNvSpPr/>
      </dsp:nvSpPr>
      <dsp:spPr>
        <a:xfrm>
          <a:off x="0" y="2632758"/>
          <a:ext cx="7977337" cy="1197787"/>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This protein is expressed in epithelial cells of the skin and mucosa, granulocytes, dendritic cells and in T and B lymphocytes.</a:t>
          </a:r>
          <a:endParaRPr lang="en-US" sz="2400" kern="1200"/>
        </a:p>
      </dsp:txBody>
      <dsp:txXfrm>
        <a:off x="58471" y="2691229"/>
        <a:ext cx="7860395" cy="1080845"/>
      </dsp:txXfrm>
    </dsp:sp>
    <dsp:sp modelId="{E2152DBD-4EB1-40F8-A642-6D514F3399F8}">
      <dsp:nvSpPr>
        <dsp:cNvPr id="0" name=""/>
        <dsp:cNvSpPr/>
      </dsp:nvSpPr>
      <dsp:spPr>
        <a:xfrm>
          <a:off x="0" y="3899665"/>
          <a:ext cx="7977337" cy="1197787"/>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Pathogen-associated molecular patterns (PAMPs) induce association of NLRP3 with other members of the death domain superfamily to form a cytosolic protein complex inflammasome.</a:t>
          </a:r>
          <a:endParaRPr lang="en-US" sz="2400" kern="1200"/>
        </a:p>
      </dsp:txBody>
      <dsp:txXfrm>
        <a:off x="58471" y="3958136"/>
        <a:ext cx="7860395" cy="1080845"/>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58EBE-C620-40B3-839C-70768A8A25A4}">
      <dsp:nvSpPr>
        <dsp:cNvPr id="0" name=""/>
        <dsp:cNvSpPr/>
      </dsp:nvSpPr>
      <dsp:spPr>
        <a:xfrm>
          <a:off x="0" y="210988"/>
          <a:ext cx="7804808" cy="76167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Behçet-like variant are aphthae of the oral and genital mucosa, as well as ulcerations of the oesophagus. </a:t>
          </a:r>
          <a:endParaRPr lang="en-US" sz="2100" kern="1200"/>
        </a:p>
      </dsp:txBody>
      <dsp:txXfrm>
        <a:off x="37182" y="248170"/>
        <a:ext cx="7730444" cy="687306"/>
      </dsp:txXfrm>
    </dsp:sp>
    <dsp:sp modelId="{67C76042-2BCB-466D-BF95-035520421E5D}">
      <dsp:nvSpPr>
        <dsp:cNvPr id="0" name=""/>
        <dsp:cNvSpPr/>
      </dsp:nvSpPr>
      <dsp:spPr>
        <a:xfrm>
          <a:off x="0" y="1033138"/>
          <a:ext cx="7804808" cy="761670"/>
        </a:xfrm>
        <a:prstGeom prst="roundRect">
          <a:avLst/>
        </a:prstGeom>
        <a:gradFill rotWithShape="0">
          <a:gsLst>
            <a:gs pos="0">
              <a:schemeClr val="accent2">
                <a:hueOff val="-729032"/>
                <a:satOff val="-1403"/>
                <a:lumOff val="98"/>
                <a:alphaOff val="0"/>
                <a:tint val="94000"/>
                <a:satMod val="100000"/>
                <a:lumMod val="108000"/>
              </a:schemeClr>
            </a:gs>
            <a:gs pos="50000">
              <a:schemeClr val="accent2">
                <a:hueOff val="-729032"/>
                <a:satOff val="-1403"/>
                <a:lumOff val="98"/>
                <a:alphaOff val="0"/>
                <a:tint val="98000"/>
                <a:shade val="100000"/>
                <a:satMod val="100000"/>
                <a:lumMod val="100000"/>
              </a:schemeClr>
            </a:gs>
            <a:gs pos="100000">
              <a:schemeClr val="accent2">
                <a:hueOff val="-729032"/>
                <a:satOff val="-1403"/>
                <a:lumOff val="9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Pathergy can be present.</a:t>
          </a:r>
          <a:endParaRPr lang="en-US" sz="2100" kern="1200"/>
        </a:p>
      </dsp:txBody>
      <dsp:txXfrm>
        <a:off x="37182" y="1070320"/>
        <a:ext cx="7730444" cy="687306"/>
      </dsp:txXfrm>
    </dsp:sp>
    <dsp:sp modelId="{B6502E6C-EFED-4988-B7CC-F09ECB063E78}">
      <dsp:nvSpPr>
        <dsp:cNvPr id="0" name=""/>
        <dsp:cNvSpPr/>
      </dsp:nvSpPr>
      <dsp:spPr>
        <a:xfrm>
          <a:off x="0" y="1855288"/>
          <a:ext cx="7804808" cy="761670"/>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Aseptic necrotising-fasciitis-like lesions characterise the patients with FANF.</a:t>
          </a:r>
          <a:endParaRPr lang="en-US" sz="2100" kern="1200"/>
        </a:p>
      </dsp:txBody>
      <dsp:txXfrm>
        <a:off x="37182" y="1892470"/>
        <a:ext cx="7730444" cy="687306"/>
      </dsp:txXfrm>
    </dsp:sp>
    <dsp:sp modelId="{D54B0488-7479-45E3-BBF3-3A6563EBB259}">
      <dsp:nvSpPr>
        <dsp:cNvPr id="0" name=""/>
        <dsp:cNvSpPr/>
      </dsp:nvSpPr>
      <dsp:spPr>
        <a:xfrm>
          <a:off x="0" y="2677438"/>
          <a:ext cx="7804808" cy="76167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They have hypogammaglobulinaemia ,  deficient production of specific antibodies, and decreased classed-switched memory B cells.</a:t>
          </a:r>
          <a:endParaRPr lang="en-US" sz="2100" kern="1200"/>
        </a:p>
      </dsp:txBody>
      <dsp:txXfrm>
        <a:off x="37182" y="2714620"/>
        <a:ext cx="7730444" cy="687306"/>
      </dsp:txXfrm>
    </dsp:sp>
    <dsp:sp modelId="{8CE46441-F75C-49EB-846F-5D0932C0FE2A}">
      <dsp:nvSpPr>
        <dsp:cNvPr id="0" name=""/>
        <dsp:cNvSpPr/>
      </dsp:nvSpPr>
      <dsp:spPr>
        <a:xfrm>
          <a:off x="0" y="3499588"/>
          <a:ext cx="7804808" cy="761670"/>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mutations in NFκB2.</a:t>
          </a:r>
          <a:endParaRPr lang="en-US" sz="2100" kern="1200"/>
        </a:p>
      </dsp:txBody>
      <dsp:txXfrm>
        <a:off x="37182" y="3536770"/>
        <a:ext cx="7730444" cy="687306"/>
      </dsp:txXfrm>
    </dsp:sp>
    <dsp:sp modelId="{85EC5A82-BCFC-4EAB-BC7A-B4CB34D75D83}">
      <dsp:nvSpPr>
        <dsp:cNvPr id="0" name=""/>
        <dsp:cNvSpPr/>
      </dsp:nvSpPr>
      <dsp:spPr>
        <a:xfrm>
          <a:off x="0" y="4321738"/>
          <a:ext cx="7804808" cy="761670"/>
        </a:xfrm>
        <a:prstGeom prst="roundRect">
          <a:avLst/>
        </a:prstGeom>
        <a:gradFill rotWithShape="0">
          <a:gsLst>
            <a:gs pos="0">
              <a:schemeClr val="accent2">
                <a:hueOff val="-3645160"/>
                <a:satOff val="-7017"/>
                <a:lumOff val="490"/>
                <a:alphaOff val="0"/>
                <a:tint val="94000"/>
                <a:satMod val="100000"/>
                <a:lumMod val="108000"/>
              </a:schemeClr>
            </a:gs>
            <a:gs pos="50000">
              <a:schemeClr val="accent2">
                <a:hueOff val="-3645160"/>
                <a:satOff val="-7017"/>
                <a:lumOff val="490"/>
                <a:alphaOff val="0"/>
                <a:tint val="98000"/>
                <a:shade val="100000"/>
                <a:satMod val="100000"/>
                <a:lumMod val="100000"/>
              </a:schemeClr>
            </a:gs>
            <a:gs pos="100000">
              <a:schemeClr val="accent2">
                <a:hueOff val="-3645160"/>
                <a:satOff val="-7017"/>
                <a:lumOff val="49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Immune deficiency treatment includes antibiotics and intravenous immunoglobulins.</a:t>
          </a:r>
          <a:endParaRPr lang="en-US" sz="2100" kern="1200"/>
        </a:p>
      </dsp:txBody>
      <dsp:txXfrm>
        <a:off x="37182" y="4358920"/>
        <a:ext cx="7730444" cy="687306"/>
      </dsp:txXfrm>
    </dsp:sp>
    <dsp:sp modelId="{CC8AD2D0-3F92-4A7C-A204-7B265B626870}">
      <dsp:nvSpPr>
        <dsp:cNvPr id="0" name=""/>
        <dsp:cNvSpPr/>
      </dsp:nvSpPr>
      <dsp:spPr>
        <a:xfrm>
          <a:off x="0" y="5143888"/>
          <a:ext cx="7804808" cy="76167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Behçet-like manifestations are treated like classic Behçet disease, with potential utility of IL-1 and TNF-inhibitors.</a:t>
          </a:r>
          <a:endParaRPr lang="en-US" sz="2100" kern="1200"/>
        </a:p>
      </dsp:txBody>
      <dsp:txXfrm>
        <a:off x="37182" y="5181070"/>
        <a:ext cx="7730444" cy="687306"/>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FDBD7-8857-4666-BBDB-A56F884D8670}">
      <dsp:nvSpPr>
        <dsp:cNvPr id="0" name=""/>
        <dsp:cNvSpPr/>
      </dsp:nvSpPr>
      <dsp:spPr>
        <a:xfrm>
          <a:off x="0" y="119224"/>
          <a:ext cx="8149864" cy="1278956"/>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Tw Cen MT" panose="020B0602020104020603"/>
            </a:rPr>
            <a:t>Extremely</a:t>
          </a:r>
          <a:r>
            <a:rPr lang="en-GB" sz="2000" kern="1200"/>
            <a:t> rare recessive disease related to ADAM17 mutations encoding TNF-α converting enzyme.</a:t>
          </a:r>
          <a:endParaRPr lang="en-US" sz="2000" kern="1200"/>
        </a:p>
      </dsp:txBody>
      <dsp:txXfrm>
        <a:off x="62433" y="181657"/>
        <a:ext cx="8024998" cy="1154090"/>
      </dsp:txXfrm>
    </dsp:sp>
    <dsp:sp modelId="{DBCC88A3-D9F1-4C99-8C55-2CFCEE17CACF}">
      <dsp:nvSpPr>
        <dsp:cNvPr id="0" name=""/>
        <dsp:cNvSpPr/>
      </dsp:nvSpPr>
      <dsp:spPr>
        <a:xfrm>
          <a:off x="0" y="1455781"/>
          <a:ext cx="8149864" cy="1278956"/>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Affected patients have neonatal onset of IBD, mild cardiomyopathy and rashes.</a:t>
          </a:r>
          <a:endParaRPr lang="en-US" sz="2000" kern="1200" dirty="0"/>
        </a:p>
      </dsp:txBody>
      <dsp:txXfrm>
        <a:off x="62433" y="1518214"/>
        <a:ext cx="8024998" cy="1154090"/>
      </dsp:txXfrm>
    </dsp:sp>
    <dsp:sp modelId="{D048315C-D4DA-4E1A-815F-22F3FE3234E3}">
      <dsp:nvSpPr>
        <dsp:cNvPr id="0" name=""/>
        <dsp:cNvSpPr/>
      </dsp:nvSpPr>
      <dsp:spPr>
        <a:xfrm>
          <a:off x="0" y="2792337"/>
          <a:ext cx="8149864" cy="1278956"/>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Skin findings include pustules, peri-</a:t>
          </a:r>
          <a:r>
            <a:rPr lang="en-GB" sz="2000" kern="1200" dirty="0" err="1"/>
            <a:t>orificial</a:t>
          </a:r>
          <a:r>
            <a:rPr lang="en-GB" sz="2000" kern="1200" dirty="0"/>
            <a:t> redness with fissuring and evolution to exfoliative dermatitis. Hair was reported as fragile, nails are thickened and paronychia common. Skin infections were reported as frequent and overall prognosis as good. </a:t>
          </a:r>
          <a:endParaRPr lang="en-US" sz="2000" kern="1200" dirty="0"/>
        </a:p>
      </dsp:txBody>
      <dsp:txXfrm>
        <a:off x="62433" y="2854770"/>
        <a:ext cx="8024998" cy="1154090"/>
      </dsp:txXfrm>
    </dsp:sp>
    <dsp:sp modelId="{B7FB312D-BF62-4983-9E38-BB2375D876F7}">
      <dsp:nvSpPr>
        <dsp:cNvPr id="0" name=""/>
        <dsp:cNvSpPr/>
      </dsp:nvSpPr>
      <dsp:spPr>
        <a:xfrm>
          <a:off x="0" y="4128893"/>
          <a:ext cx="8149864" cy="1278956"/>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Histopathology reveals a perifollicular and epithelial T-cell infiltrate.</a:t>
          </a:r>
          <a:endParaRPr lang="en-US" sz="2000" kern="1200" dirty="0"/>
        </a:p>
      </dsp:txBody>
      <dsp:txXfrm>
        <a:off x="62433" y="4191326"/>
        <a:ext cx="8024998" cy="1154090"/>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C1873-D417-4658-B7E7-896877002C8A}">
      <dsp:nvSpPr>
        <dsp:cNvPr id="0" name=""/>
        <dsp:cNvSpPr/>
      </dsp:nvSpPr>
      <dsp:spPr>
        <a:xfrm>
          <a:off x="0" y="129962"/>
          <a:ext cx="6683374" cy="211302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baseline="0" dirty="0">
              <a:latin typeface="Tw Cen MT" panose="020B0602020104020603"/>
            </a:rPr>
            <a:t>Patients</a:t>
          </a:r>
          <a:r>
            <a:rPr lang="en-GB" sz="4200" kern="1200" baseline="0" dirty="0"/>
            <a:t> often have folliculitis, perianal abscesses and enterocutaneous fistula.</a:t>
          </a:r>
          <a:endParaRPr lang="en-US" sz="4200" kern="1200" dirty="0"/>
        </a:p>
      </dsp:txBody>
      <dsp:txXfrm>
        <a:off x="103149" y="233111"/>
        <a:ext cx="6477076" cy="1906722"/>
      </dsp:txXfrm>
    </dsp:sp>
    <dsp:sp modelId="{E891654E-F48A-44D5-8229-77FB8D529FC8}">
      <dsp:nvSpPr>
        <dsp:cNvPr id="0" name=""/>
        <dsp:cNvSpPr/>
      </dsp:nvSpPr>
      <dsp:spPr>
        <a:xfrm>
          <a:off x="0" y="2363942"/>
          <a:ext cx="6683374" cy="211302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baseline="0" dirty="0">
              <a:latin typeface="Tw Cen MT" panose="020B0602020104020603"/>
            </a:rPr>
            <a:t>Treatment</a:t>
          </a:r>
          <a:r>
            <a:rPr lang="en-GB" sz="4200" kern="1200" baseline="0" dirty="0"/>
            <a:t> of choice is haematopoietic stem cell transplantation.</a:t>
          </a:r>
          <a:endParaRPr lang="en-US" sz="4200" kern="1200" dirty="0"/>
        </a:p>
      </dsp:txBody>
      <dsp:txXfrm>
        <a:off x="103149" y="2467091"/>
        <a:ext cx="6477076" cy="1906722"/>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9682B-1428-4A16-9FBA-DF61C1703D01}">
      <dsp:nvSpPr>
        <dsp:cNvPr id="0" name=""/>
        <dsp:cNvSpPr/>
      </dsp:nvSpPr>
      <dsp:spPr>
        <a:xfrm>
          <a:off x="0" y="189170"/>
          <a:ext cx="10363200" cy="3422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1) CCAAT enhancer binding protein e(C/EBPe-associated autoinflammation and immune impairment of neutrophils (CAIN).</a:t>
          </a:r>
          <a:endParaRPr lang="en-US" sz="1500" kern="1200"/>
        </a:p>
      </dsp:txBody>
      <dsp:txXfrm>
        <a:off x="16706" y="205876"/>
        <a:ext cx="10329788" cy="308813"/>
      </dsp:txXfrm>
    </dsp:sp>
    <dsp:sp modelId="{24E74860-2AF1-439B-9F42-0604F43DF9FE}">
      <dsp:nvSpPr>
        <dsp:cNvPr id="0" name=""/>
        <dsp:cNvSpPr/>
      </dsp:nvSpPr>
      <dsp:spPr>
        <a:xfrm>
          <a:off x="0" y="574595"/>
          <a:ext cx="10363200" cy="3422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2) Cleavage resistant RIPK1-induced autoinflammatory syndrome.</a:t>
          </a:r>
          <a:endParaRPr lang="en-US" sz="1500" kern="1200"/>
        </a:p>
      </dsp:txBody>
      <dsp:txXfrm>
        <a:off x="16706" y="591301"/>
        <a:ext cx="10329788" cy="308813"/>
      </dsp:txXfrm>
    </dsp:sp>
    <dsp:sp modelId="{2CFEB23A-0336-430E-8632-5660E3FB450B}">
      <dsp:nvSpPr>
        <dsp:cNvPr id="0" name=""/>
        <dsp:cNvSpPr/>
      </dsp:nvSpPr>
      <dsp:spPr>
        <a:xfrm>
          <a:off x="0" y="960020"/>
          <a:ext cx="10363200" cy="3422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3) Deficiency of adenosine deaminase 2.</a:t>
          </a:r>
          <a:endParaRPr lang="en-US" sz="1500" kern="1200"/>
        </a:p>
      </dsp:txBody>
      <dsp:txXfrm>
        <a:off x="16706" y="976726"/>
        <a:ext cx="10329788" cy="308813"/>
      </dsp:txXfrm>
    </dsp:sp>
    <dsp:sp modelId="{230E3A6F-326C-4C93-988F-C412F2BE7536}">
      <dsp:nvSpPr>
        <dsp:cNvPr id="0" name=""/>
        <dsp:cNvSpPr/>
      </dsp:nvSpPr>
      <dsp:spPr>
        <a:xfrm>
          <a:off x="0" y="1345445"/>
          <a:ext cx="10363200" cy="3422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4) HOIL-1 deficiency.</a:t>
          </a:r>
          <a:endParaRPr lang="en-US" sz="1500" kern="1200"/>
        </a:p>
      </dsp:txBody>
      <dsp:txXfrm>
        <a:off x="16706" y="1362151"/>
        <a:ext cx="10329788" cy="308813"/>
      </dsp:txXfrm>
    </dsp:sp>
    <dsp:sp modelId="{5A928718-777E-4E98-9894-FFBEBADDB68F}">
      <dsp:nvSpPr>
        <dsp:cNvPr id="0" name=""/>
        <dsp:cNvSpPr/>
      </dsp:nvSpPr>
      <dsp:spPr>
        <a:xfrm>
          <a:off x="0" y="1730870"/>
          <a:ext cx="10363200" cy="3422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5) Majeed syndrome.</a:t>
          </a:r>
          <a:endParaRPr lang="en-US" sz="1500" kern="1200"/>
        </a:p>
      </dsp:txBody>
      <dsp:txXfrm>
        <a:off x="16706" y="1747576"/>
        <a:ext cx="10329788" cy="308813"/>
      </dsp:txXfrm>
    </dsp:sp>
    <dsp:sp modelId="{1C689811-0805-4921-83E9-A7E3AD509E8E}">
      <dsp:nvSpPr>
        <dsp:cNvPr id="0" name=""/>
        <dsp:cNvSpPr/>
      </dsp:nvSpPr>
      <dsp:spPr>
        <a:xfrm>
          <a:off x="0" y="2116295"/>
          <a:ext cx="10363200" cy="3422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6) NLRP1-associated autoinflammation with arthritis and dyskeratosis.</a:t>
          </a:r>
          <a:endParaRPr lang="en-US" sz="1500" kern="1200"/>
        </a:p>
      </dsp:txBody>
      <dsp:txXfrm>
        <a:off x="16706" y="2133001"/>
        <a:ext cx="10329788" cy="308813"/>
      </dsp:txXfrm>
    </dsp:sp>
    <dsp:sp modelId="{29E66BC4-6BC1-4F3D-B8BF-478D74D19324}">
      <dsp:nvSpPr>
        <dsp:cNvPr id="0" name=""/>
        <dsp:cNvSpPr/>
      </dsp:nvSpPr>
      <dsp:spPr>
        <a:xfrm>
          <a:off x="0" y="2501720"/>
          <a:ext cx="10363200" cy="3422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7) Neonatal onset of pancytopenia, autoinflammation, rash and episodes of haemophagocytic lymphohistiosis (NOCARH) syndrome.</a:t>
          </a:r>
          <a:endParaRPr lang="en-US" sz="1500" kern="1200"/>
        </a:p>
      </dsp:txBody>
      <dsp:txXfrm>
        <a:off x="16706" y="2518426"/>
        <a:ext cx="10329788" cy="308813"/>
      </dsp:txXfrm>
    </dsp:sp>
    <dsp:sp modelId="{BB29E114-4925-4FBE-A189-955E0D2BA07A}">
      <dsp:nvSpPr>
        <dsp:cNvPr id="0" name=""/>
        <dsp:cNvSpPr/>
      </dsp:nvSpPr>
      <dsp:spPr>
        <a:xfrm>
          <a:off x="0" y="2887145"/>
          <a:ext cx="10363200" cy="3422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8) Otulin-related autoinflammatory syndrome.</a:t>
          </a:r>
          <a:endParaRPr lang="en-US" sz="1500" kern="1200"/>
        </a:p>
      </dsp:txBody>
      <dsp:txXfrm>
        <a:off x="16706" y="2903851"/>
        <a:ext cx="10329788" cy="308813"/>
      </dsp:txXfrm>
    </dsp:sp>
    <dsp:sp modelId="{08650DBC-DF89-41D4-9E11-1A64241E7B44}">
      <dsp:nvSpPr>
        <dsp:cNvPr id="0" name=""/>
        <dsp:cNvSpPr/>
      </dsp:nvSpPr>
      <dsp:spPr>
        <a:xfrm>
          <a:off x="0" y="3272570"/>
          <a:ext cx="10363200" cy="3422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9) Periodic fever, immunodeficiency and thrombocytopenia syndrome.</a:t>
          </a:r>
          <a:endParaRPr lang="en-US" sz="1500" kern="1200"/>
        </a:p>
      </dsp:txBody>
      <dsp:txXfrm>
        <a:off x="16706" y="3289276"/>
        <a:ext cx="10329788" cy="308813"/>
      </dsp:txXfrm>
    </dsp:sp>
    <dsp:sp modelId="{4933C892-6EEA-4321-8D5E-E6053E8BBBD8}">
      <dsp:nvSpPr>
        <dsp:cNvPr id="0" name=""/>
        <dsp:cNvSpPr/>
      </dsp:nvSpPr>
      <dsp:spPr>
        <a:xfrm>
          <a:off x="0" y="3657995"/>
          <a:ext cx="10363200" cy="3422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10) Sideroblastic anaemia with B-cell immunodeficiency, periodic fevers and developmental delay (SIFD).</a:t>
          </a:r>
          <a:endParaRPr lang="en-US" sz="1500" kern="1200"/>
        </a:p>
      </dsp:txBody>
      <dsp:txXfrm>
        <a:off x="16706" y="3674701"/>
        <a:ext cx="10329788" cy="308813"/>
      </dsp:txXfrm>
    </dsp:sp>
    <dsp:sp modelId="{308464BA-4D88-4DBC-A43F-E51580609F34}">
      <dsp:nvSpPr>
        <dsp:cNvPr id="0" name=""/>
        <dsp:cNvSpPr/>
      </dsp:nvSpPr>
      <dsp:spPr>
        <a:xfrm>
          <a:off x="0" y="4043420"/>
          <a:ext cx="10363200" cy="3422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11) VEXAS (vacuoles, E1 enzyme, X-linked, autoinflammatory, somatic) syndrome.</a:t>
          </a:r>
          <a:endParaRPr lang="en-US" sz="1500" kern="1200"/>
        </a:p>
      </dsp:txBody>
      <dsp:txXfrm>
        <a:off x="16706" y="4060126"/>
        <a:ext cx="10329788" cy="308813"/>
      </dsp:txXfrm>
    </dsp:sp>
    <dsp:sp modelId="{CAEFE6BB-F236-4A2E-8DE8-C092229C33A7}">
      <dsp:nvSpPr>
        <dsp:cNvPr id="0" name=""/>
        <dsp:cNvSpPr/>
      </dsp:nvSpPr>
      <dsp:spPr>
        <a:xfrm>
          <a:off x="0" y="4428845"/>
          <a:ext cx="10363200" cy="3422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12) Vibratory urticaria.</a:t>
          </a:r>
          <a:endParaRPr lang="en-US" sz="1500" kern="1200"/>
        </a:p>
      </dsp:txBody>
      <dsp:txXfrm>
        <a:off x="16706" y="4445551"/>
        <a:ext cx="10329788" cy="308813"/>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36BD5-BB35-45A5-B88A-F0C9FA194E04}">
      <dsp:nvSpPr>
        <dsp:cNvPr id="0" name=""/>
        <dsp:cNvSpPr/>
      </dsp:nvSpPr>
      <dsp:spPr>
        <a:xfrm>
          <a:off x="0" y="38766"/>
          <a:ext cx="7502885" cy="167075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CAIN is a recessive disorder caused by gain of function mutations in CEBP epsilon encoding C/EBPe, a transcription factor expressed in myeloid and lymphoid lineage, that regulates cellular differentiation and function of late myeloid lineage as well as the inflammasome.</a:t>
          </a:r>
          <a:endParaRPr lang="en-US" sz="2100" kern="1200"/>
        </a:p>
      </dsp:txBody>
      <dsp:txXfrm>
        <a:off x="81560" y="120326"/>
        <a:ext cx="7339765" cy="1507639"/>
      </dsp:txXfrm>
    </dsp:sp>
    <dsp:sp modelId="{1FAEFEBA-DA8B-46AF-B1BC-4321869AD7A6}">
      <dsp:nvSpPr>
        <dsp:cNvPr id="0" name=""/>
        <dsp:cNvSpPr/>
      </dsp:nvSpPr>
      <dsp:spPr>
        <a:xfrm>
          <a:off x="0" y="1770006"/>
          <a:ext cx="7502885" cy="1670759"/>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It starts after adolescence with recurrent attacks of abdominal pain, fever and an increase in acute phase reactants lasting 4–5 days.</a:t>
          </a:r>
          <a:endParaRPr lang="en-US" sz="2100" kern="1200"/>
        </a:p>
      </dsp:txBody>
      <dsp:txXfrm>
        <a:off x="81560" y="1851566"/>
        <a:ext cx="7339765" cy="1507639"/>
      </dsp:txXfrm>
    </dsp:sp>
    <dsp:sp modelId="{54CDDD36-C228-4C9C-A53C-AD74567B2F30}">
      <dsp:nvSpPr>
        <dsp:cNvPr id="0" name=""/>
        <dsp:cNvSpPr/>
      </dsp:nvSpPr>
      <dsp:spPr>
        <a:xfrm>
          <a:off x="0" y="3501246"/>
          <a:ext cx="7502885" cy="167075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Flares recur every 2– 4 weeks.</a:t>
          </a:r>
          <a:endParaRPr lang="en-US" sz="2100" kern="1200"/>
        </a:p>
      </dsp:txBody>
      <dsp:txXfrm>
        <a:off x="81560" y="3582806"/>
        <a:ext cx="7339765" cy="1507639"/>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7F83A-9131-4300-8007-68437CD1CA05}">
      <dsp:nvSpPr>
        <dsp:cNvPr id="0" name=""/>
        <dsp:cNvSpPr/>
      </dsp:nvSpPr>
      <dsp:spPr>
        <a:xfrm>
          <a:off x="0" y="51450"/>
          <a:ext cx="7908162" cy="161149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Tw Cen MT" panose="020B0602020104020603"/>
            </a:rPr>
            <a:t>Crater-like</a:t>
          </a:r>
          <a:r>
            <a:rPr lang="en-GB" sz="2500" kern="1200" dirty="0"/>
            <a:t> buccal ulcerations, pyoderma gangrenosum, purulent paronychia with lymphangitis and recurrent skin abscesses.</a:t>
          </a:r>
          <a:endParaRPr lang="en-US" sz="2500" kern="1200" dirty="0"/>
        </a:p>
      </dsp:txBody>
      <dsp:txXfrm>
        <a:off x="78667" y="130117"/>
        <a:ext cx="7750828" cy="1454158"/>
      </dsp:txXfrm>
    </dsp:sp>
    <dsp:sp modelId="{66899206-02D9-4A3B-AF81-E66CC99308FE}">
      <dsp:nvSpPr>
        <dsp:cNvPr id="0" name=""/>
        <dsp:cNvSpPr/>
      </dsp:nvSpPr>
      <dsp:spPr>
        <a:xfrm>
          <a:off x="0" y="1734942"/>
          <a:ext cx="7908162" cy="1611492"/>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The disease is characterised by neutrophil dysfunction, </a:t>
          </a:r>
          <a:r>
            <a:rPr lang="en-GB" sz="2500" kern="1200" dirty="0" err="1"/>
            <a:t>hyposegmented</a:t>
          </a:r>
          <a:r>
            <a:rPr lang="en-GB" sz="2500" kern="1200" dirty="0"/>
            <a:t> neutrophils, recurrent abscesses, mild bleeding (epistaxis, haematomas after needle sticks) and recurrent fever.</a:t>
          </a:r>
          <a:endParaRPr lang="en-US" sz="2500" kern="1200" dirty="0"/>
        </a:p>
      </dsp:txBody>
      <dsp:txXfrm>
        <a:off x="78667" y="1813609"/>
        <a:ext cx="7750828" cy="1454158"/>
      </dsp:txXfrm>
    </dsp:sp>
    <dsp:sp modelId="{0415D1C7-4537-4C78-8133-894A3981F9FB}">
      <dsp:nvSpPr>
        <dsp:cNvPr id="0" name=""/>
        <dsp:cNvSpPr/>
      </dsp:nvSpPr>
      <dsp:spPr>
        <a:xfrm>
          <a:off x="0" y="3418434"/>
          <a:ext cx="7908162" cy="1611492"/>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Recurrent purulent skin, and mucosal and upper respiratory tract infection and recurrent aseptic abscesses. Other findings include episcleritis, myalgia, joint pain, pleurisy and aphthous colitis.</a:t>
          </a:r>
          <a:endParaRPr lang="en-US" sz="2500" kern="1200" dirty="0"/>
        </a:p>
      </dsp:txBody>
      <dsp:txXfrm>
        <a:off x="78667" y="3497101"/>
        <a:ext cx="7750828" cy="1454158"/>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CBEF3-E4B4-4484-9522-3963235B68E2}">
      <dsp:nvSpPr>
        <dsp:cNvPr id="0" name=""/>
        <dsp:cNvSpPr/>
      </dsp:nvSpPr>
      <dsp:spPr>
        <a:xfrm>
          <a:off x="0" y="637138"/>
          <a:ext cx="10363200" cy="61658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CRIA syndrome is a dominant disorder related to RIPK1 mutations resulting in early-onset fever occurring every 2–4 weeks, of 1–7 days duration, continuing through adulthood, with enlarged lymph nodes, and hepatosplenomegaly.</a:t>
          </a:r>
          <a:endParaRPr lang="en-US" sz="1700" kern="1200"/>
        </a:p>
      </dsp:txBody>
      <dsp:txXfrm>
        <a:off x="30099" y="667237"/>
        <a:ext cx="10303002" cy="556391"/>
      </dsp:txXfrm>
    </dsp:sp>
    <dsp:sp modelId="{C5E820A6-3122-48BE-8A9B-F40B6F3DBDB6}">
      <dsp:nvSpPr>
        <dsp:cNvPr id="0" name=""/>
        <dsp:cNvSpPr/>
      </dsp:nvSpPr>
      <dsp:spPr>
        <a:xfrm>
          <a:off x="0" y="1302688"/>
          <a:ext cx="10363200" cy="616589"/>
        </a:xfrm>
        <a:prstGeom prst="roundRect">
          <a:avLst/>
        </a:prstGeom>
        <a:solidFill>
          <a:schemeClr val="accent2">
            <a:hueOff val="-1093548"/>
            <a:satOff val="-2105"/>
            <a:lumOff val="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Fever can reach temperatures as high as 41∘C with chills, headaches and hallucinations.</a:t>
          </a:r>
          <a:endParaRPr lang="en-US" sz="1700" kern="1200"/>
        </a:p>
      </dsp:txBody>
      <dsp:txXfrm>
        <a:off x="30099" y="1332787"/>
        <a:ext cx="10303002" cy="556391"/>
      </dsp:txXfrm>
    </dsp:sp>
    <dsp:sp modelId="{0CF43997-B825-4637-84F8-01CCA5C22D17}">
      <dsp:nvSpPr>
        <dsp:cNvPr id="0" name=""/>
        <dsp:cNvSpPr/>
      </dsp:nvSpPr>
      <dsp:spPr>
        <a:xfrm>
          <a:off x="0" y="1968238"/>
          <a:ext cx="10363200" cy="616589"/>
        </a:xfrm>
        <a:prstGeom prst="roundRect">
          <a:avLst/>
        </a:prstGeom>
        <a:solidFill>
          <a:schemeClr val="accent2">
            <a:hueOff val="-2187096"/>
            <a:satOff val="-421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Joint pain and gastrointestinal symptoms (abdominal pain, nausea, diarrhoea, constipation, loss of appetite, weight loss) are common. </a:t>
          </a:r>
          <a:endParaRPr lang="en-US" sz="1700" kern="1200"/>
        </a:p>
      </dsp:txBody>
      <dsp:txXfrm>
        <a:off x="30099" y="1998337"/>
        <a:ext cx="10303002" cy="556391"/>
      </dsp:txXfrm>
    </dsp:sp>
    <dsp:sp modelId="{2CA04B10-1966-4E87-A9C5-F3224AD9B761}">
      <dsp:nvSpPr>
        <dsp:cNvPr id="0" name=""/>
        <dsp:cNvSpPr/>
      </dsp:nvSpPr>
      <dsp:spPr>
        <a:xfrm>
          <a:off x="0" y="2633788"/>
          <a:ext cx="10363200" cy="616589"/>
        </a:xfrm>
        <a:prstGeom prst="roundRect">
          <a:avLst/>
        </a:prstGeom>
        <a:solidFill>
          <a:schemeClr val="accent2">
            <a:hueOff val="-3280644"/>
            <a:satOff val="-6315"/>
            <a:lumOff val="4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Oral ulcerations.</a:t>
          </a:r>
          <a:endParaRPr lang="en-US" sz="1700" kern="1200"/>
        </a:p>
      </dsp:txBody>
      <dsp:txXfrm>
        <a:off x="30099" y="2663887"/>
        <a:ext cx="10303002" cy="556391"/>
      </dsp:txXfrm>
    </dsp:sp>
    <dsp:sp modelId="{55EAF202-D2C9-4A6E-BAE5-AFCAE5DF5D97}">
      <dsp:nvSpPr>
        <dsp:cNvPr id="0" name=""/>
        <dsp:cNvSpPr/>
      </dsp:nvSpPr>
      <dsp:spPr>
        <a:xfrm>
          <a:off x="0" y="3299337"/>
          <a:ext cx="10363200" cy="616589"/>
        </a:xfrm>
        <a:prstGeom prst="roundRect">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Tocilizumab is the treatment of choice.</a:t>
          </a:r>
          <a:endParaRPr lang="en-US" sz="1700" kern="1200"/>
        </a:p>
      </dsp:txBody>
      <dsp:txXfrm>
        <a:off x="30099" y="3329436"/>
        <a:ext cx="10303002" cy="556391"/>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562B9-CEFE-4CBF-8445-C968C428B020}">
      <dsp:nvSpPr>
        <dsp:cNvPr id="0" name=""/>
        <dsp:cNvSpPr/>
      </dsp:nvSpPr>
      <dsp:spPr>
        <a:xfrm>
          <a:off x="0" y="33394"/>
          <a:ext cx="7689790" cy="1197787"/>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Recessive disorder</a:t>
          </a:r>
          <a:endParaRPr lang="en-US" sz="2400" kern="1200"/>
        </a:p>
      </dsp:txBody>
      <dsp:txXfrm>
        <a:off x="58471" y="91865"/>
        <a:ext cx="7572848" cy="1080845"/>
      </dsp:txXfrm>
    </dsp:sp>
    <dsp:sp modelId="{8B3AA9CF-B044-4D17-9848-E03978421551}">
      <dsp:nvSpPr>
        <dsp:cNvPr id="0" name=""/>
        <dsp:cNvSpPr/>
      </dsp:nvSpPr>
      <dsp:spPr>
        <a:xfrm>
          <a:off x="0" y="1300302"/>
          <a:ext cx="7689790" cy="1197787"/>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Hypomorphic mutations in ADA2 (CECR1) encoding ADA2, a growth factor in the myeloid lineage promoting differentiation into anti-inflammatory macrophages.</a:t>
          </a:r>
          <a:endParaRPr lang="en-US" sz="2400" kern="1200"/>
        </a:p>
      </dsp:txBody>
      <dsp:txXfrm>
        <a:off x="58471" y="1358773"/>
        <a:ext cx="7572848" cy="1080845"/>
      </dsp:txXfrm>
    </dsp:sp>
    <dsp:sp modelId="{00B43035-C737-4002-9AFC-0976BA9439C7}">
      <dsp:nvSpPr>
        <dsp:cNvPr id="0" name=""/>
        <dsp:cNvSpPr/>
      </dsp:nvSpPr>
      <dsp:spPr>
        <a:xfrm>
          <a:off x="0" y="2567209"/>
          <a:ext cx="7689790" cy="1197787"/>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ADA2 also plays a role in the homeostasis of endothelial cells and its deficiency promotes vascular damage.</a:t>
          </a:r>
          <a:endParaRPr lang="en-US" sz="2400" kern="1200"/>
        </a:p>
      </dsp:txBody>
      <dsp:txXfrm>
        <a:off x="58471" y="2625680"/>
        <a:ext cx="7572848" cy="1080845"/>
      </dsp:txXfrm>
    </dsp:sp>
    <dsp:sp modelId="{4CB2B554-FDCE-4F74-98F4-C68990A4C12C}">
      <dsp:nvSpPr>
        <dsp:cNvPr id="0" name=""/>
        <dsp:cNvSpPr/>
      </dsp:nvSpPr>
      <dsp:spPr>
        <a:xfrm>
          <a:off x="0" y="3834117"/>
          <a:ext cx="7689790" cy="1197787"/>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Starts early in life (about 80% before age 10).</a:t>
          </a:r>
          <a:endParaRPr lang="en-US" sz="2400" kern="1200"/>
        </a:p>
      </dsp:txBody>
      <dsp:txXfrm>
        <a:off x="58471" y="3892588"/>
        <a:ext cx="7572848" cy="1080845"/>
      </dsp:txXfrm>
    </dsp:sp>
    <dsp:sp modelId="{0620FE7F-3F5B-4CD8-969A-15F054816894}">
      <dsp:nvSpPr>
        <dsp:cNvPr id="0" name=""/>
        <dsp:cNvSpPr/>
      </dsp:nvSpPr>
      <dsp:spPr>
        <a:xfrm>
          <a:off x="0" y="5101024"/>
          <a:ext cx="7689790" cy="1197787"/>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DADA2 can be considered as a monogenic variant of polyarteritis nodosa.</a:t>
          </a:r>
          <a:endParaRPr lang="en-US" sz="2400" kern="1200"/>
        </a:p>
      </dsp:txBody>
      <dsp:txXfrm>
        <a:off x="58471" y="5159495"/>
        <a:ext cx="7572848" cy="1080845"/>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91D55-4ADC-4DD8-AFCC-492349954A9C}">
      <dsp:nvSpPr>
        <dsp:cNvPr id="0" name=""/>
        <dsp:cNvSpPr/>
      </dsp:nvSpPr>
      <dsp:spPr>
        <a:xfrm>
          <a:off x="0" y="276015"/>
          <a:ext cx="8667450" cy="79794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Persistent and/or recurrent fever, livedo and/or nodules, and ischaemic and/or haemorrhagic stroke.</a:t>
          </a:r>
          <a:endParaRPr lang="en-US" sz="2200" kern="1200"/>
        </a:p>
      </dsp:txBody>
      <dsp:txXfrm>
        <a:off x="38952" y="314967"/>
        <a:ext cx="8589546" cy="720036"/>
      </dsp:txXfrm>
    </dsp:sp>
    <dsp:sp modelId="{724E4CEA-C687-4B52-9654-6589A1DDF9B5}">
      <dsp:nvSpPr>
        <dsp:cNvPr id="0" name=""/>
        <dsp:cNvSpPr/>
      </dsp:nvSpPr>
      <dsp:spPr>
        <a:xfrm>
          <a:off x="0" y="1137315"/>
          <a:ext cx="8667450" cy="797940"/>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Vasculitis and inflammation can affect multiple organs, which causes intestinal, cardiac, hepatological, neurological and renal manifestations. </a:t>
          </a:r>
          <a:endParaRPr lang="en-US" sz="2200" kern="1200"/>
        </a:p>
      </dsp:txBody>
      <dsp:txXfrm>
        <a:off x="38952" y="1176267"/>
        <a:ext cx="8589546" cy="720036"/>
      </dsp:txXfrm>
    </dsp:sp>
    <dsp:sp modelId="{8F129794-7769-4B15-909C-5E1E58C754D0}">
      <dsp:nvSpPr>
        <dsp:cNvPr id="0" name=""/>
        <dsp:cNvSpPr/>
      </dsp:nvSpPr>
      <dsp:spPr>
        <a:xfrm>
          <a:off x="0" y="1998615"/>
          <a:ext cx="8667450" cy="797940"/>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Acute phase reactants are increased in about 50% of patients.</a:t>
          </a:r>
          <a:endParaRPr lang="en-US" sz="2200" kern="1200"/>
        </a:p>
      </dsp:txBody>
      <dsp:txXfrm>
        <a:off x="38952" y="2037567"/>
        <a:ext cx="8589546" cy="720036"/>
      </dsp:txXfrm>
    </dsp:sp>
    <dsp:sp modelId="{3EED6026-CED3-4ABB-A99D-52F8776168D7}">
      <dsp:nvSpPr>
        <dsp:cNvPr id="0" name=""/>
        <dsp:cNvSpPr/>
      </dsp:nvSpPr>
      <dsp:spPr>
        <a:xfrm>
          <a:off x="0" y="2859915"/>
          <a:ext cx="8667450" cy="797940"/>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Haematological manifestations: hypogammaglobulinaemia, marrow aplasia, pure red cell aplasia, immunethrombocytopenia and neutropenia.</a:t>
          </a:r>
          <a:endParaRPr lang="en-US" sz="2200" kern="1200"/>
        </a:p>
      </dsp:txBody>
      <dsp:txXfrm>
        <a:off x="38952" y="2898867"/>
        <a:ext cx="8589546" cy="720036"/>
      </dsp:txXfrm>
    </dsp:sp>
    <dsp:sp modelId="{AA4C0862-8F8E-4D35-9E0F-D4AA7C9692E4}">
      <dsp:nvSpPr>
        <dsp:cNvPr id="0" name=""/>
        <dsp:cNvSpPr/>
      </dsp:nvSpPr>
      <dsp:spPr>
        <a:xfrm>
          <a:off x="0" y="3721215"/>
          <a:ext cx="8667450" cy="797940"/>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Immunodeficiency, and some patients will present as common variable immunodeficiency.</a:t>
          </a:r>
          <a:endParaRPr lang="en-US" sz="2200" kern="1200"/>
        </a:p>
      </dsp:txBody>
      <dsp:txXfrm>
        <a:off x="38952" y="3760167"/>
        <a:ext cx="8589546" cy="720036"/>
      </dsp:txXfrm>
    </dsp:sp>
    <dsp:sp modelId="{6729621E-58A8-4E87-9AFF-5B97728550C4}">
      <dsp:nvSpPr>
        <dsp:cNvPr id="0" name=""/>
        <dsp:cNvSpPr/>
      </dsp:nvSpPr>
      <dsp:spPr>
        <a:xfrm>
          <a:off x="0" y="4582515"/>
          <a:ext cx="8667450" cy="79794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Lymphoproliferation with generalised lymphadenopathy and splenomegaly.</a:t>
          </a:r>
          <a:endParaRPr lang="en-US" sz="2200" kern="1200"/>
        </a:p>
      </dsp:txBody>
      <dsp:txXfrm>
        <a:off x="38952" y="4621467"/>
        <a:ext cx="8589546" cy="720036"/>
      </dsp:txXfrm>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2A154-DB0B-4C5A-A2D6-B4CCEA89BB64}">
      <dsp:nvSpPr>
        <dsp:cNvPr id="0" name=""/>
        <dsp:cNvSpPr/>
      </dsp:nvSpPr>
      <dsp:spPr>
        <a:xfrm>
          <a:off x="0" y="9925"/>
          <a:ext cx="8336770" cy="83631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Most common feature of DADA2, present in 75%ofpatients.</a:t>
          </a:r>
          <a:endParaRPr lang="en-US" sz="2300" kern="1200"/>
        </a:p>
      </dsp:txBody>
      <dsp:txXfrm>
        <a:off x="40825" y="50750"/>
        <a:ext cx="8255120" cy="754662"/>
      </dsp:txXfrm>
    </dsp:sp>
    <dsp:sp modelId="{1A08A886-019A-4D4D-BB8F-AA9DE60A07BF}">
      <dsp:nvSpPr>
        <dsp:cNvPr id="0" name=""/>
        <dsp:cNvSpPr/>
      </dsp:nvSpPr>
      <dsp:spPr>
        <a:xfrm>
          <a:off x="0" y="912477"/>
          <a:ext cx="8336770" cy="836312"/>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Livedo reticularis or more often livedo racemosa is a typical manifestation.</a:t>
          </a:r>
          <a:endParaRPr lang="en-US" sz="2300" kern="1200"/>
        </a:p>
      </dsp:txBody>
      <dsp:txXfrm>
        <a:off x="40825" y="953302"/>
        <a:ext cx="8255120" cy="754662"/>
      </dsp:txXfrm>
    </dsp:sp>
    <dsp:sp modelId="{544DD97E-C131-4B28-995B-0E97E91EC9E7}">
      <dsp:nvSpPr>
        <dsp:cNvPr id="0" name=""/>
        <dsp:cNvSpPr/>
      </dsp:nvSpPr>
      <dsp:spPr>
        <a:xfrm>
          <a:off x="0" y="1815030"/>
          <a:ext cx="8336770" cy="836312"/>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Digital necrosis and skin ulcers, Raynaud phenomenon, aphthous ulcers and poorly described rashes.</a:t>
          </a:r>
          <a:endParaRPr lang="en-US" sz="2300" kern="1200"/>
        </a:p>
      </dsp:txBody>
      <dsp:txXfrm>
        <a:off x="40825" y="1855855"/>
        <a:ext cx="8255120" cy="754662"/>
      </dsp:txXfrm>
    </dsp:sp>
    <dsp:sp modelId="{01974DD6-E2E2-440B-A7F4-5F9538CF6673}">
      <dsp:nvSpPr>
        <dsp:cNvPr id="0" name=""/>
        <dsp:cNvSpPr/>
      </dsp:nvSpPr>
      <dsp:spPr>
        <a:xfrm>
          <a:off x="0" y="2717582"/>
          <a:ext cx="8336770" cy="836312"/>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u="sng" kern="1200"/>
            <a:t>Biopsy:-</a:t>
          </a:r>
          <a:r>
            <a:rPr lang="en-GB" sz="2300" kern="1200"/>
            <a:t>Interstitial infiltrate of neutrophils and macrophages, with perivascular T cells without vasculitis.</a:t>
          </a:r>
          <a:endParaRPr lang="en-US" sz="2300" kern="1200"/>
        </a:p>
      </dsp:txBody>
      <dsp:txXfrm>
        <a:off x="40825" y="2758407"/>
        <a:ext cx="8255120" cy="754662"/>
      </dsp:txXfrm>
    </dsp:sp>
    <dsp:sp modelId="{D8616C93-E22B-4DCE-ACA5-83D5718BC662}">
      <dsp:nvSpPr>
        <dsp:cNvPr id="0" name=""/>
        <dsp:cNvSpPr/>
      </dsp:nvSpPr>
      <dsp:spPr>
        <a:xfrm>
          <a:off x="0" y="3620134"/>
          <a:ext cx="8336770" cy="836312"/>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Non-granulomatous vasculitis of small and medium-sized vessels in the skin.</a:t>
          </a:r>
          <a:endParaRPr lang="en-US" sz="2300" kern="1200"/>
        </a:p>
      </dsp:txBody>
      <dsp:txXfrm>
        <a:off x="40825" y="3660959"/>
        <a:ext cx="8255120" cy="754662"/>
      </dsp:txXfrm>
    </dsp:sp>
    <dsp:sp modelId="{F2870A9B-00B8-4F21-AD62-7FBF1B10F04F}">
      <dsp:nvSpPr>
        <dsp:cNvPr id="0" name=""/>
        <dsp:cNvSpPr/>
      </dsp:nvSpPr>
      <dsp:spPr>
        <a:xfrm>
          <a:off x="0" y="4522687"/>
          <a:ext cx="8336770" cy="836312"/>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u="sng" kern="1200"/>
            <a:t>Management</a:t>
          </a:r>
          <a:r>
            <a:rPr lang="en-GB" sz="2300" kern="1200"/>
            <a:t>:- TNFα-inhibitor and HSCT</a:t>
          </a:r>
          <a:endParaRPr lang="en-US" sz="2300" kern="1200"/>
        </a:p>
      </dsp:txBody>
      <dsp:txXfrm>
        <a:off x="40825" y="4563512"/>
        <a:ext cx="8255120" cy="7546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0FBE4-F91D-45CE-A6B2-50256A1F6E59}">
      <dsp:nvSpPr>
        <dsp:cNvPr id="0" name=""/>
        <dsp:cNvSpPr/>
      </dsp:nvSpPr>
      <dsp:spPr>
        <a:xfrm>
          <a:off x="0" y="278459"/>
          <a:ext cx="10191450" cy="220896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This results in activation of caspase 1, which cleaves biologically inactive pro-IL-1β into biologically active IL-1β. It also upregulates NFκB expression and thereby increases IL-1 gene expression and overproduction of IL-1β protein.</a:t>
          </a:r>
          <a:endParaRPr lang="en-US" sz="3200" kern="1200"/>
        </a:p>
      </dsp:txBody>
      <dsp:txXfrm>
        <a:off x="107833" y="386292"/>
        <a:ext cx="9975784" cy="1993294"/>
      </dsp:txXfrm>
    </dsp:sp>
    <dsp:sp modelId="{8F0691C3-7555-4E8A-A98E-F30A98CF101D}">
      <dsp:nvSpPr>
        <dsp:cNvPr id="0" name=""/>
        <dsp:cNvSpPr/>
      </dsp:nvSpPr>
      <dsp:spPr>
        <a:xfrm>
          <a:off x="0" y="2579580"/>
          <a:ext cx="10191450" cy="220896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All patients with CAPS have a persistent neutrophilia, chronic anaemia and raised acute phase proteins.</a:t>
          </a:r>
          <a:endParaRPr lang="en-US" sz="3200" kern="1200"/>
        </a:p>
      </dsp:txBody>
      <dsp:txXfrm>
        <a:off x="107833" y="2687413"/>
        <a:ext cx="9975784" cy="1993294"/>
      </dsp:txXfrm>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7AD2A-5DAD-43C2-90F3-96E31B3A0F60}">
      <dsp:nvSpPr>
        <dsp:cNvPr id="0" name=""/>
        <dsp:cNvSpPr/>
      </dsp:nvSpPr>
      <dsp:spPr>
        <a:xfrm>
          <a:off x="0" y="4052295"/>
          <a:ext cx="8020468" cy="1330053"/>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baseline="0"/>
            <a:t>Cutaneous manifestations are erythroderma and exfoliative dermatitis as well as eczema and oral ulcerations.</a:t>
          </a:r>
          <a:endParaRPr lang="en-US" sz="2000" kern="1200"/>
        </a:p>
      </dsp:txBody>
      <dsp:txXfrm>
        <a:off x="0" y="4052295"/>
        <a:ext cx="8020468" cy="1330053"/>
      </dsp:txXfrm>
    </dsp:sp>
    <dsp:sp modelId="{A7D4D0D3-9355-4A9C-A8C6-337A3B27DE62}">
      <dsp:nvSpPr>
        <dsp:cNvPr id="0" name=""/>
        <dsp:cNvSpPr/>
      </dsp:nvSpPr>
      <dsp:spPr>
        <a:xfrm rot="10800000">
          <a:off x="0" y="2026623"/>
          <a:ext cx="8020468" cy="2045622"/>
        </a:xfrm>
        <a:prstGeom prst="upArrowCallout">
          <a:avLst/>
        </a:prstGeom>
        <a:gradFill rotWithShape="0">
          <a:gsLst>
            <a:gs pos="0">
              <a:schemeClr val="accent5">
                <a:hueOff val="7693906"/>
                <a:satOff val="-2748"/>
                <a:lumOff val="4412"/>
                <a:alphaOff val="0"/>
                <a:tint val="94000"/>
                <a:satMod val="100000"/>
                <a:lumMod val="108000"/>
              </a:schemeClr>
            </a:gs>
            <a:gs pos="50000">
              <a:schemeClr val="accent5">
                <a:hueOff val="7693906"/>
                <a:satOff val="-2748"/>
                <a:lumOff val="4412"/>
                <a:alphaOff val="0"/>
                <a:tint val="98000"/>
                <a:shade val="100000"/>
                <a:satMod val="100000"/>
                <a:lumMod val="100000"/>
              </a:schemeClr>
            </a:gs>
            <a:gs pos="100000">
              <a:schemeClr val="accent5">
                <a:hueOff val="7693906"/>
                <a:satOff val="-2748"/>
                <a:lumOff val="441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baseline="0"/>
            <a:t>Combine an immune deficiency syndrome with recurrent bacterial infections and an autoinflammatory syndrome with recurrent fever, failure to thrive, gastrointestinal symptoms (diarrhoea with blood and mucus), lung involvement and lymphadenopathy.</a:t>
          </a:r>
          <a:endParaRPr lang="en-US" sz="2000" kern="1200"/>
        </a:p>
      </dsp:txBody>
      <dsp:txXfrm rot="10800000">
        <a:off x="0" y="2026623"/>
        <a:ext cx="8020468" cy="1329184"/>
      </dsp:txXfrm>
    </dsp:sp>
    <dsp:sp modelId="{16A55809-FE81-4B2C-8416-C9CFE4BAF8B9}">
      <dsp:nvSpPr>
        <dsp:cNvPr id="0" name=""/>
        <dsp:cNvSpPr/>
      </dsp:nvSpPr>
      <dsp:spPr>
        <a:xfrm rot="10800000">
          <a:off x="0" y="951"/>
          <a:ext cx="8020468" cy="2045622"/>
        </a:xfrm>
        <a:prstGeom prst="upArrowCallout">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baseline="0"/>
            <a:t>Recessive disorder caused by HOIL-1 mutations, encoding Hoil-1, a component of linear ubiquitin chain assembly complex (LUBAC).</a:t>
          </a:r>
          <a:endParaRPr lang="en-US" sz="2000" kern="1200"/>
        </a:p>
      </dsp:txBody>
      <dsp:txXfrm rot="10800000">
        <a:off x="0" y="951"/>
        <a:ext cx="8020468" cy="1329184"/>
      </dsp:txXfrm>
    </dsp:sp>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27BFA-887C-43A5-A865-675FEC483494}">
      <dsp:nvSpPr>
        <dsp:cNvPr id="0" name=""/>
        <dsp:cNvSpPr/>
      </dsp:nvSpPr>
      <dsp:spPr>
        <a:xfrm>
          <a:off x="0" y="0"/>
          <a:ext cx="7061812" cy="1576171"/>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baseline="0"/>
            <a:t>Rare autosomal recessive monogenic autoinflammatory disorder related to germline LPIN2 mutations.</a:t>
          </a:r>
          <a:endParaRPr lang="en-US" sz="2300" kern="1200"/>
        </a:p>
      </dsp:txBody>
      <dsp:txXfrm>
        <a:off x="46164" y="46164"/>
        <a:ext cx="5361001" cy="1483843"/>
      </dsp:txXfrm>
    </dsp:sp>
    <dsp:sp modelId="{04779046-530A-43E6-AAC6-EE67B650E782}">
      <dsp:nvSpPr>
        <dsp:cNvPr id="0" name=""/>
        <dsp:cNvSpPr/>
      </dsp:nvSpPr>
      <dsp:spPr>
        <a:xfrm>
          <a:off x="623101" y="1838867"/>
          <a:ext cx="7061812" cy="1576171"/>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baseline="0"/>
            <a:t>Chronic recurrent multifocal osteomyelitis (CRMO) is associated with dyserythropoietic anaemia and a neutrophilic dermatosis resembling Sweet syndrome.</a:t>
          </a:r>
          <a:endParaRPr lang="en-US" sz="2300" kern="1200"/>
        </a:p>
      </dsp:txBody>
      <dsp:txXfrm>
        <a:off x="669265" y="1885031"/>
        <a:ext cx="5321871" cy="1483843"/>
      </dsp:txXfrm>
    </dsp:sp>
    <dsp:sp modelId="{B8D8871D-CD0A-4868-B9BB-8DF1B9E071CD}">
      <dsp:nvSpPr>
        <dsp:cNvPr id="0" name=""/>
        <dsp:cNvSpPr/>
      </dsp:nvSpPr>
      <dsp:spPr>
        <a:xfrm>
          <a:off x="1246202" y="3677734"/>
          <a:ext cx="7061812" cy="1576171"/>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baseline="0"/>
            <a:t>IL-1 inhibition is treatment of choice.</a:t>
          </a:r>
          <a:endParaRPr lang="en-US" sz="2300" kern="1200"/>
        </a:p>
      </dsp:txBody>
      <dsp:txXfrm>
        <a:off x="1292366" y="3723898"/>
        <a:ext cx="5321871" cy="1483843"/>
      </dsp:txXfrm>
    </dsp:sp>
    <dsp:sp modelId="{01A66DE3-1B11-4118-BF0A-9F6ACF0A0FEC}">
      <dsp:nvSpPr>
        <dsp:cNvPr id="0" name=""/>
        <dsp:cNvSpPr/>
      </dsp:nvSpPr>
      <dsp:spPr>
        <a:xfrm>
          <a:off x="6037301" y="1195263"/>
          <a:ext cx="1024511" cy="1024511"/>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67816" y="1195263"/>
        <a:ext cx="563481" cy="770945"/>
      </dsp:txXfrm>
    </dsp:sp>
    <dsp:sp modelId="{668A2F78-D428-4AF1-96CB-9FDFF53750E7}">
      <dsp:nvSpPr>
        <dsp:cNvPr id="0" name=""/>
        <dsp:cNvSpPr/>
      </dsp:nvSpPr>
      <dsp:spPr>
        <a:xfrm>
          <a:off x="6660402" y="3023622"/>
          <a:ext cx="1024511" cy="1024511"/>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90917" y="3023622"/>
        <a:ext cx="563481" cy="770945"/>
      </dsp:txXfrm>
    </dsp:sp>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E6B1-2551-4351-80B7-D10F1D8FA6CD}">
      <dsp:nvSpPr>
        <dsp:cNvPr id="0" name=""/>
        <dsp:cNvSpPr/>
      </dsp:nvSpPr>
      <dsp:spPr>
        <a:xfrm>
          <a:off x="0" y="102495"/>
          <a:ext cx="8149865" cy="83421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baseline="0"/>
            <a:t>NAIAD can be caused by mutations of the NLRP1 gene, encoding NLRP1, a key inflammasome in the skin.</a:t>
          </a:r>
          <a:endParaRPr lang="en-US" sz="2300" kern="1200"/>
        </a:p>
      </dsp:txBody>
      <dsp:txXfrm>
        <a:off x="40723" y="143218"/>
        <a:ext cx="8068419" cy="752764"/>
      </dsp:txXfrm>
    </dsp:sp>
    <dsp:sp modelId="{3CADF8DC-0AED-49FD-9253-83D2EF792CFA}">
      <dsp:nvSpPr>
        <dsp:cNvPr id="0" name=""/>
        <dsp:cNvSpPr/>
      </dsp:nvSpPr>
      <dsp:spPr>
        <a:xfrm>
          <a:off x="0" y="1002945"/>
          <a:ext cx="8149865" cy="834210"/>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u="sng" kern="1200" baseline="0"/>
            <a:t>Clinical features</a:t>
          </a:r>
          <a:endParaRPr lang="en-US" sz="2300" kern="1200"/>
        </a:p>
      </dsp:txBody>
      <dsp:txXfrm>
        <a:off x="40723" y="1043668"/>
        <a:ext cx="8068419" cy="752764"/>
      </dsp:txXfrm>
    </dsp:sp>
    <dsp:sp modelId="{3B96A0D6-3A3D-4411-9B26-1553177DB177}">
      <dsp:nvSpPr>
        <dsp:cNvPr id="0" name=""/>
        <dsp:cNvSpPr/>
      </dsp:nvSpPr>
      <dsp:spPr>
        <a:xfrm>
          <a:off x="0" y="1903396"/>
          <a:ext cx="8149865" cy="834210"/>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baseline="0"/>
            <a:t>Vitamin A deficiency is common.</a:t>
          </a:r>
          <a:endParaRPr lang="en-US" sz="2300" kern="1200"/>
        </a:p>
      </dsp:txBody>
      <dsp:txXfrm>
        <a:off x="40723" y="1944119"/>
        <a:ext cx="8068419" cy="752764"/>
      </dsp:txXfrm>
    </dsp:sp>
    <dsp:sp modelId="{98487694-CF3A-4110-AE32-A12A06BFC691}">
      <dsp:nvSpPr>
        <dsp:cNvPr id="0" name=""/>
        <dsp:cNvSpPr/>
      </dsp:nvSpPr>
      <dsp:spPr>
        <a:xfrm>
          <a:off x="0" y="2803846"/>
          <a:ext cx="8149865" cy="834210"/>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baseline="0"/>
            <a:t>CRP is elevated during flares.</a:t>
          </a:r>
          <a:endParaRPr lang="en-US" sz="2300" kern="1200"/>
        </a:p>
      </dsp:txBody>
      <dsp:txXfrm>
        <a:off x="40723" y="2844569"/>
        <a:ext cx="8068419" cy="752764"/>
      </dsp:txXfrm>
    </dsp:sp>
    <dsp:sp modelId="{1D2110AA-A4BB-4187-B4D1-293D63EC02BB}">
      <dsp:nvSpPr>
        <dsp:cNvPr id="0" name=""/>
        <dsp:cNvSpPr/>
      </dsp:nvSpPr>
      <dsp:spPr>
        <a:xfrm>
          <a:off x="0" y="3704296"/>
          <a:ext cx="8149865" cy="834210"/>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baseline="0"/>
            <a:t>low titre antinuclear antibodies,.</a:t>
          </a:r>
          <a:endParaRPr lang="en-US" sz="2300" kern="1200"/>
        </a:p>
      </dsp:txBody>
      <dsp:txXfrm>
        <a:off x="40723" y="3745019"/>
        <a:ext cx="8068419" cy="752764"/>
      </dsp:txXfrm>
    </dsp:sp>
    <dsp:sp modelId="{40BCFF1C-ABC9-4029-BD6E-2F6B4B95FE1E}">
      <dsp:nvSpPr>
        <dsp:cNvPr id="0" name=""/>
        <dsp:cNvSpPr/>
      </dsp:nvSpPr>
      <dsp:spPr>
        <a:xfrm>
          <a:off x="0" y="4604746"/>
          <a:ext cx="8149865" cy="83421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baseline="0"/>
            <a:t>elevated titres of IgA, IgG or IgE, neutrophilia, and a high transitional B-cell level are present.</a:t>
          </a:r>
          <a:endParaRPr lang="en-US" sz="2300" kern="1200"/>
        </a:p>
      </dsp:txBody>
      <dsp:txXfrm>
        <a:off x="40723" y="4645469"/>
        <a:ext cx="8068419" cy="752764"/>
      </dsp:txXfrm>
    </dsp:sp>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C25C4-133F-4C6A-8FBD-548C1236A261}">
      <dsp:nvSpPr>
        <dsp:cNvPr id="0" name=""/>
        <dsp:cNvSpPr/>
      </dsp:nvSpPr>
      <dsp:spPr>
        <a:xfrm>
          <a:off x="0" y="0"/>
          <a:ext cx="8290560" cy="10048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a:t>Diffuse xerosis with multiple minute digitate keratosis covering extensive areas of limbs, shoulders and flanks, with brownish purple pigmented macules with indistinct edges present in the area of keratotic lesions.</a:t>
          </a:r>
          <a:endParaRPr lang="en-US" sz="1900" kern="1200"/>
        </a:p>
      </dsp:txBody>
      <dsp:txXfrm>
        <a:off x="29431" y="29431"/>
        <a:ext cx="7121352" cy="945975"/>
      </dsp:txXfrm>
    </dsp:sp>
    <dsp:sp modelId="{A3E04F50-471C-46E4-BAFD-71BDCFB4D59D}">
      <dsp:nvSpPr>
        <dsp:cNvPr id="0" name=""/>
        <dsp:cNvSpPr/>
      </dsp:nvSpPr>
      <dsp:spPr>
        <a:xfrm>
          <a:off x="694334" y="1187535"/>
          <a:ext cx="8290560" cy="1004837"/>
        </a:xfrm>
        <a:prstGeom prst="roundRect">
          <a:avLst>
            <a:gd name="adj" fmla="val 10000"/>
          </a:avLst>
        </a:prstGeom>
        <a:solidFill>
          <a:schemeClr val="accent2">
            <a:hueOff val="-1458064"/>
            <a:satOff val="-2807"/>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a:t>Symmetric tender warty keratotic lesions on soles and in the larynx.</a:t>
          </a:r>
          <a:endParaRPr lang="en-US" sz="1900" kern="1200"/>
        </a:p>
      </dsp:txBody>
      <dsp:txXfrm>
        <a:off x="723765" y="1216966"/>
        <a:ext cx="6884219" cy="945975"/>
      </dsp:txXfrm>
    </dsp:sp>
    <dsp:sp modelId="{83164373-309B-4C23-BCF3-D899E69A7933}">
      <dsp:nvSpPr>
        <dsp:cNvPr id="0" name=""/>
        <dsp:cNvSpPr/>
      </dsp:nvSpPr>
      <dsp:spPr>
        <a:xfrm>
          <a:off x="1378305" y="2375070"/>
          <a:ext cx="8290560" cy="1004837"/>
        </a:xfrm>
        <a:prstGeom prst="roundRect">
          <a:avLst>
            <a:gd name="adj" fmla="val 10000"/>
          </a:avLst>
        </a:prstGeom>
        <a:solidFill>
          <a:schemeClr val="accent2">
            <a:hueOff val="-2916128"/>
            <a:satOff val="-5613"/>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a:t>comedo-like papules and vermiculated atrophic scars on the cheeks.</a:t>
          </a:r>
          <a:endParaRPr lang="en-US" sz="1900" kern="1200"/>
        </a:p>
      </dsp:txBody>
      <dsp:txXfrm>
        <a:off x="1407736" y="2404501"/>
        <a:ext cx="6894582" cy="945975"/>
      </dsp:txXfrm>
    </dsp:sp>
    <dsp:sp modelId="{F0915A6C-9589-4E10-AC7B-6329A3C445BF}">
      <dsp:nvSpPr>
        <dsp:cNvPr id="0" name=""/>
        <dsp:cNvSpPr/>
      </dsp:nvSpPr>
      <dsp:spPr>
        <a:xfrm>
          <a:off x="2072639" y="3562605"/>
          <a:ext cx="8290560" cy="1004837"/>
        </a:xfrm>
        <a:prstGeom prst="roundRect">
          <a:avLst>
            <a:gd name="adj" fmla="val 10000"/>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a:t>perifollicular cylindrical keratotic sheaths (hair casts) on hair of the vertex and occipital region.</a:t>
          </a:r>
          <a:endParaRPr lang="en-US" sz="1900" kern="1200"/>
        </a:p>
      </dsp:txBody>
      <dsp:txXfrm>
        <a:off x="2102070" y="3592036"/>
        <a:ext cx="6884219" cy="945975"/>
      </dsp:txXfrm>
    </dsp:sp>
    <dsp:sp modelId="{46C0C087-4B5C-4C59-9406-8ECDB38AA029}">
      <dsp:nvSpPr>
        <dsp:cNvPr id="0" name=""/>
        <dsp:cNvSpPr/>
      </dsp:nvSpPr>
      <dsp:spPr>
        <a:xfrm>
          <a:off x="7637415" y="769614"/>
          <a:ext cx="653144" cy="653144"/>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784372" y="769614"/>
        <a:ext cx="359230" cy="491491"/>
      </dsp:txXfrm>
    </dsp:sp>
    <dsp:sp modelId="{6F4946BB-A85A-466B-80A8-79C130F99AA4}">
      <dsp:nvSpPr>
        <dsp:cNvPr id="0" name=""/>
        <dsp:cNvSpPr/>
      </dsp:nvSpPr>
      <dsp:spPr>
        <a:xfrm>
          <a:off x="8331750" y="1957149"/>
          <a:ext cx="653144" cy="653144"/>
        </a:xfrm>
        <a:prstGeom prst="downArrow">
          <a:avLst>
            <a:gd name="adj1" fmla="val 55000"/>
            <a:gd name="adj2" fmla="val 45000"/>
          </a:avLst>
        </a:prstGeom>
        <a:solidFill>
          <a:schemeClr val="accent2">
            <a:tint val="40000"/>
            <a:alpha val="90000"/>
            <a:hueOff val="-1851533"/>
            <a:satOff val="-3621"/>
            <a:lumOff val="-139"/>
            <a:alphaOff val="0"/>
          </a:schemeClr>
        </a:solidFill>
        <a:ln w="15875" cap="flat" cmpd="sng" algn="ctr">
          <a:solidFill>
            <a:schemeClr val="accent2">
              <a:tint val="40000"/>
              <a:alpha val="90000"/>
              <a:hueOff val="-1851533"/>
              <a:satOff val="-3621"/>
              <a:lumOff val="-1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478707" y="1957149"/>
        <a:ext cx="359230" cy="491491"/>
      </dsp:txXfrm>
    </dsp:sp>
    <dsp:sp modelId="{10C76637-4007-4A2E-8C7B-8F5452F1B23F}">
      <dsp:nvSpPr>
        <dsp:cNvPr id="0" name=""/>
        <dsp:cNvSpPr/>
      </dsp:nvSpPr>
      <dsp:spPr>
        <a:xfrm>
          <a:off x="9015721" y="3144684"/>
          <a:ext cx="653144" cy="653144"/>
        </a:xfrm>
        <a:prstGeom prst="downArrow">
          <a:avLst>
            <a:gd name="adj1" fmla="val 55000"/>
            <a:gd name="adj2" fmla="val 45000"/>
          </a:avLst>
        </a:prstGeom>
        <a:solidFill>
          <a:schemeClr val="accent2">
            <a:tint val="40000"/>
            <a:alpha val="90000"/>
            <a:hueOff val="-3703066"/>
            <a:satOff val="-7243"/>
            <a:lumOff val="-277"/>
            <a:alphaOff val="0"/>
          </a:schemeClr>
        </a:solidFill>
        <a:ln w="15875" cap="flat" cmpd="sng" algn="ctr">
          <a:solidFill>
            <a:schemeClr val="accent2">
              <a:tint val="40000"/>
              <a:alpha val="90000"/>
              <a:hueOff val="-3703066"/>
              <a:satOff val="-7243"/>
              <a:lumOff val="-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162678" y="3144684"/>
        <a:ext cx="359230" cy="491491"/>
      </dsp:txXfrm>
    </dsp:sp>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82880-DDB0-4C71-A2FD-82DBB333089E}">
      <dsp:nvSpPr>
        <dsp:cNvPr id="0" name=""/>
        <dsp:cNvSpPr/>
      </dsp:nvSpPr>
      <dsp:spPr>
        <a:xfrm>
          <a:off x="0" y="16232"/>
          <a:ext cx="10435865" cy="83421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u="sng" kern="1200"/>
            <a:t>Histopathological :-</a:t>
          </a:r>
          <a:r>
            <a:rPr lang="en-GB" sz="2300" kern="1200"/>
            <a:t> acanthosis with scattered to confluent dyskeratotic keratinocytes of the supra-basal layers.</a:t>
          </a:r>
          <a:endParaRPr lang="en-US" sz="2300" kern="1200"/>
        </a:p>
      </dsp:txBody>
      <dsp:txXfrm>
        <a:off x="40723" y="56955"/>
        <a:ext cx="10354419" cy="752764"/>
      </dsp:txXfrm>
    </dsp:sp>
    <dsp:sp modelId="{E7984F2F-89A2-48AA-B979-D8564ADC8742}">
      <dsp:nvSpPr>
        <dsp:cNvPr id="0" name=""/>
        <dsp:cNvSpPr/>
      </dsp:nvSpPr>
      <dsp:spPr>
        <a:xfrm>
          <a:off x="0" y="916682"/>
          <a:ext cx="10435865" cy="834210"/>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The granular cell layer is completely replaced by dyskeratotic keratinocytes.</a:t>
          </a:r>
          <a:endParaRPr lang="en-US" sz="2300" kern="1200"/>
        </a:p>
      </dsp:txBody>
      <dsp:txXfrm>
        <a:off x="40723" y="957405"/>
        <a:ext cx="10354419" cy="752764"/>
      </dsp:txXfrm>
    </dsp:sp>
    <dsp:sp modelId="{022AF3C2-F084-486F-893B-1FB08CB29D76}">
      <dsp:nvSpPr>
        <dsp:cNvPr id="0" name=""/>
        <dsp:cNvSpPr/>
      </dsp:nvSpPr>
      <dsp:spPr>
        <a:xfrm>
          <a:off x="0" y="1817132"/>
          <a:ext cx="10435865" cy="834210"/>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u="sng" kern="1200"/>
            <a:t>Investigation.</a:t>
          </a:r>
          <a:endParaRPr lang="en-US" sz="2300" kern="1200"/>
        </a:p>
      </dsp:txBody>
      <dsp:txXfrm>
        <a:off x="40723" y="1857855"/>
        <a:ext cx="10354419" cy="752764"/>
      </dsp:txXfrm>
    </dsp:sp>
    <dsp:sp modelId="{27D9C70B-33C4-4CA6-8A60-C79DDF0AA015}">
      <dsp:nvSpPr>
        <dsp:cNvPr id="0" name=""/>
        <dsp:cNvSpPr/>
      </dsp:nvSpPr>
      <dsp:spPr>
        <a:xfrm>
          <a:off x="0" y="2717582"/>
          <a:ext cx="10435865" cy="834210"/>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Diagnosis relies on clinical features and genotyping.</a:t>
          </a:r>
          <a:endParaRPr lang="en-US" sz="2300" kern="1200"/>
        </a:p>
      </dsp:txBody>
      <dsp:txXfrm>
        <a:off x="40723" y="2758305"/>
        <a:ext cx="10354419" cy="752764"/>
      </dsp:txXfrm>
    </dsp:sp>
    <dsp:sp modelId="{BA1A0D3F-8CE9-4E7F-B1F6-578E6AAD4F6D}">
      <dsp:nvSpPr>
        <dsp:cNvPr id="0" name=""/>
        <dsp:cNvSpPr/>
      </dsp:nvSpPr>
      <dsp:spPr>
        <a:xfrm>
          <a:off x="0" y="3618032"/>
          <a:ext cx="10435865" cy="834210"/>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u="sng" kern="1200"/>
            <a:t>Management </a:t>
          </a:r>
          <a:endParaRPr lang="en-US" sz="2300" kern="1200"/>
        </a:p>
      </dsp:txBody>
      <dsp:txXfrm>
        <a:off x="40723" y="3658755"/>
        <a:ext cx="10354419" cy="752764"/>
      </dsp:txXfrm>
    </dsp:sp>
    <dsp:sp modelId="{028C95C8-CF1F-4B9A-9C0B-EA0C16A5D7E2}">
      <dsp:nvSpPr>
        <dsp:cNvPr id="0" name=""/>
        <dsp:cNvSpPr/>
      </dsp:nvSpPr>
      <dsp:spPr>
        <a:xfrm>
          <a:off x="0" y="4518482"/>
          <a:ext cx="10435865" cy="83421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Treatment relies on acitretin and anakinra.</a:t>
          </a:r>
          <a:endParaRPr lang="en-US" sz="2300" kern="1200"/>
        </a:p>
      </dsp:txBody>
      <dsp:txXfrm>
        <a:off x="40723" y="4559205"/>
        <a:ext cx="10354419" cy="752764"/>
      </dsp:txXfrm>
    </dsp:sp>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ED78E-C165-4601-A2B1-0746F7F5EBB7}">
      <dsp:nvSpPr>
        <dsp:cNvPr id="0" name=""/>
        <dsp:cNvSpPr/>
      </dsp:nvSpPr>
      <dsp:spPr>
        <a:xfrm>
          <a:off x="0" y="79926"/>
          <a:ext cx="8149865" cy="1048064"/>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Mutation in the cell division cycle 42 (CDC42) gene.</a:t>
          </a:r>
          <a:endParaRPr lang="en-US" sz="2100" kern="1200"/>
        </a:p>
      </dsp:txBody>
      <dsp:txXfrm>
        <a:off x="51162" y="131088"/>
        <a:ext cx="8047541" cy="945740"/>
      </dsp:txXfrm>
    </dsp:sp>
    <dsp:sp modelId="{85C85390-8CF9-4BC9-AACA-B241AA3F2598}">
      <dsp:nvSpPr>
        <dsp:cNvPr id="0" name=""/>
        <dsp:cNvSpPr/>
      </dsp:nvSpPr>
      <dsp:spPr>
        <a:xfrm>
          <a:off x="0" y="1188470"/>
          <a:ext cx="8149865" cy="1048064"/>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Associates neonatal onset of persistent fever, rash, hepatosplenomegaly, pancytopenia, transaminitis and persistently elevated markers of inflammation.</a:t>
          </a:r>
          <a:endParaRPr lang="en-US" sz="2100" kern="1200"/>
        </a:p>
      </dsp:txBody>
      <dsp:txXfrm>
        <a:off x="51162" y="1239632"/>
        <a:ext cx="8047541" cy="945740"/>
      </dsp:txXfrm>
    </dsp:sp>
    <dsp:sp modelId="{C0B38973-2195-4554-992D-2D20B22D4852}">
      <dsp:nvSpPr>
        <dsp:cNvPr id="0" name=""/>
        <dsp:cNvSpPr/>
      </dsp:nvSpPr>
      <dsp:spPr>
        <a:xfrm>
          <a:off x="0" y="2297014"/>
          <a:ext cx="8149865" cy="1048064"/>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High ferritin and IL-18 levels are found.</a:t>
          </a:r>
          <a:endParaRPr lang="en-US" sz="2100" kern="1200"/>
        </a:p>
      </dsp:txBody>
      <dsp:txXfrm>
        <a:off x="51162" y="2348176"/>
        <a:ext cx="8047541" cy="945740"/>
      </dsp:txXfrm>
    </dsp:sp>
    <dsp:sp modelId="{1A7AC0F6-1011-4C5F-A9BF-9B6DAF7279B2}">
      <dsp:nvSpPr>
        <dsp:cNvPr id="0" name=""/>
        <dsp:cNvSpPr/>
      </dsp:nvSpPr>
      <dsp:spPr>
        <a:xfrm>
          <a:off x="0" y="3405559"/>
          <a:ext cx="8149865" cy="1048064"/>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Most patients have mild dysmorphism (frontal bossing, hypertelorism, nasal bridge depression).</a:t>
          </a:r>
          <a:endParaRPr lang="en-US" sz="2100" kern="1200"/>
        </a:p>
      </dsp:txBody>
      <dsp:txXfrm>
        <a:off x="51162" y="3456721"/>
        <a:ext cx="8047541" cy="945740"/>
      </dsp:txXfrm>
    </dsp:sp>
    <dsp:sp modelId="{73EE6419-1A1D-4EB7-B7FC-DC769218BDAA}">
      <dsp:nvSpPr>
        <dsp:cNvPr id="0" name=""/>
        <dsp:cNvSpPr/>
      </dsp:nvSpPr>
      <dsp:spPr>
        <a:xfrm>
          <a:off x="0" y="4514103"/>
          <a:ext cx="8149865" cy="1048064"/>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The eruption is urticarial with petaloid and/or polycyclic confluence of lesions.</a:t>
          </a:r>
          <a:endParaRPr lang="en-US" sz="2100" kern="1200"/>
        </a:p>
      </dsp:txBody>
      <dsp:txXfrm>
        <a:off x="51162" y="4565265"/>
        <a:ext cx="8047541" cy="945740"/>
      </dsp:txXfrm>
    </dsp:sp>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537F3-2594-4711-AC98-AF848E9C93F5}">
      <dsp:nvSpPr>
        <dsp:cNvPr id="0" name=""/>
        <dsp:cNvSpPr/>
      </dsp:nvSpPr>
      <dsp:spPr>
        <a:xfrm>
          <a:off x="0" y="112703"/>
          <a:ext cx="10565260" cy="145080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a:t>Histopathology :- perivascular lymphocytic and neutrophilic infiltration.</a:t>
          </a:r>
          <a:endParaRPr lang="en-US" sz="4000" kern="1200"/>
        </a:p>
      </dsp:txBody>
      <dsp:txXfrm>
        <a:off x="70822" y="183525"/>
        <a:ext cx="10423616" cy="1309156"/>
      </dsp:txXfrm>
    </dsp:sp>
    <dsp:sp modelId="{D3F3AA18-247B-4A4B-B5D8-063022E03995}">
      <dsp:nvSpPr>
        <dsp:cNvPr id="0" name=""/>
        <dsp:cNvSpPr/>
      </dsp:nvSpPr>
      <dsp:spPr>
        <a:xfrm>
          <a:off x="0" y="1678704"/>
          <a:ext cx="10565260" cy="145080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a:t>The disease is severe with no established treatment.</a:t>
          </a:r>
          <a:endParaRPr lang="en-US" sz="4000" kern="1200"/>
        </a:p>
      </dsp:txBody>
      <dsp:txXfrm>
        <a:off x="70822" y="1749526"/>
        <a:ext cx="10423616" cy="1309156"/>
      </dsp:txXfrm>
    </dsp:sp>
    <dsp:sp modelId="{72B7CAC1-0D7D-44A2-9170-7CB330CCFB0B}">
      <dsp:nvSpPr>
        <dsp:cNvPr id="0" name=""/>
        <dsp:cNvSpPr/>
      </dsp:nvSpPr>
      <dsp:spPr>
        <a:xfrm>
          <a:off x="0" y="3244704"/>
          <a:ext cx="10565260" cy="145080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a:t>IL-1 inhibition was very efficient in a few patients and IFN gamma inhibitors could be helpful.</a:t>
          </a:r>
          <a:endParaRPr lang="en-US" sz="4000" kern="1200"/>
        </a:p>
      </dsp:txBody>
      <dsp:txXfrm>
        <a:off x="70822" y="3315526"/>
        <a:ext cx="10423616" cy="1309156"/>
      </dsp:txXfrm>
    </dsp:sp>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EF5CC-7ED8-4CED-B714-2389ADC89F5B}">
      <dsp:nvSpPr>
        <dsp:cNvPr id="0" name=""/>
        <dsp:cNvSpPr/>
      </dsp:nvSpPr>
      <dsp:spPr>
        <a:xfrm>
          <a:off x="0" y="7875"/>
          <a:ext cx="7603525" cy="1147038"/>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ORAS is a rare recessive autoinflammatory disease related to mutations in the OTULIN/FAM105B gene encoding otulin.</a:t>
          </a:r>
          <a:endParaRPr lang="en-US" sz="2300" kern="1200"/>
        </a:p>
      </dsp:txBody>
      <dsp:txXfrm>
        <a:off x="55994" y="63869"/>
        <a:ext cx="7491537" cy="1035050"/>
      </dsp:txXfrm>
    </dsp:sp>
    <dsp:sp modelId="{BACE908E-39A5-4221-9E2D-1DC4BC8EEC1D}">
      <dsp:nvSpPr>
        <dsp:cNvPr id="0" name=""/>
        <dsp:cNvSpPr/>
      </dsp:nvSpPr>
      <dsp:spPr>
        <a:xfrm>
          <a:off x="0" y="1221154"/>
          <a:ext cx="7603525" cy="1147038"/>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Early-onset fever, failure to thrive, joint and abdominal pain, diarrhoea, lymphadenopathy and elevated acute phase reactants.</a:t>
          </a:r>
          <a:endParaRPr lang="en-US" sz="2300" kern="1200"/>
        </a:p>
      </dsp:txBody>
      <dsp:txXfrm>
        <a:off x="55994" y="1277148"/>
        <a:ext cx="7491537" cy="1035050"/>
      </dsp:txXfrm>
    </dsp:sp>
    <dsp:sp modelId="{8CBD4FB8-7A16-42DE-B7B5-DB954473CA45}">
      <dsp:nvSpPr>
        <dsp:cNvPr id="0" name=""/>
        <dsp:cNvSpPr/>
      </dsp:nvSpPr>
      <dsp:spPr>
        <a:xfrm>
          <a:off x="0" y="2434433"/>
          <a:ext cx="7603525" cy="1147038"/>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Cutaneous manifestations include red plaques and nodules, pustules and lipoatrophy.</a:t>
          </a:r>
          <a:endParaRPr lang="en-US" sz="2300" kern="1200"/>
        </a:p>
      </dsp:txBody>
      <dsp:txXfrm>
        <a:off x="55994" y="2490427"/>
        <a:ext cx="7491537" cy="1035050"/>
      </dsp:txXfrm>
    </dsp:sp>
    <dsp:sp modelId="{E45BD85B-48DC-4F5D-99D8-DF662D79C87B}">
      <dsp:nvSpPr>
        <dsp:cNvPr id="0" name=""/>
        <dsp:cNvSpPr/>
      </dsp:nvSpPr>
      <dsp:spPr>
        <a:xfrm>
          <a:off x="0" y="3647711"/>
          <a:ext cx="7603525" cy="1147038"/>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Untreated, ORAS can be fatal. </a:t>
          </a:r>
          <a:endParaRPr lang="en-US" sz="2300" kern="1200"/>
        </a:p>
      </dsp:txBody>
      <dsp:txXfrm>
        <a:off x="55994" y="3703705"/>
        <a:ext cx="7491537" cy="1035050"/>
      </dsp:txXfrm>
    </dsp:sp>
    <dsp:sp modelId="{DEA986E1-F7B2-4D65-B2DA-B96837567A15}">
      <dsp:nvSpPr>
        <dsp:cNvPr id="0" name=""/>
        <dsp:cNvSpPr/>
      </dsp:nvSpPr>
      <dsp:spPr>
        <a:xfrm>
          <a:off x="0" y="4860990"/>
          <a:ext cx="7603525" cy="1147038"/>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TNF inhibitors are a very efficient treatment.</a:t>
          </a:r>
          <a:endParaRPr lang="en-US" sz="2300" kern="1200"/>
        </a:p>
      </dsp:txBody>
      <dsp:txXfrm>
        <a:off x="55994" y="4916984"/>
        <a:ext cx="7491537" cy="1035050"/>
      </dsp:txXfrm>
    </dsp:sp>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25638-5BEB-47C5-948E-EED5A0F33870}">
      <dsp:nvSpPr>
        <dsp:cNvPr id="0" name=""/>
        <dsp:cNvSpPr/>
      </dsp:nvSpPr>
      <dsp:spPr>
        <a:xfrm>
          <a:off x="0" y="17829"/>
          <a:ext cx="8293639" cy="125775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Periodic fever, immunodeficiency and thrombocytopenia (PFIT) syndrome is a recessive disorder caused by WDR1 gene mutations, encoding WDR1 which regulates actin assembly.</a:t>
          </a:r>
          <a:endParaRPr lang="en-US" sz="2500" kern="1200"/>
        </a:p>
      </dsp:txBody>
      <dsp:txXfrm>
        <a:off x="61398" y="79227"/>
        <a:ext cx="8170843" cy="1134954"/>
      </dsp:txXfrm>
    </dsp:sp>
    <dsp:sp modelId="{11DCE449-86F0-43EA-933D-DB697CD5321E}">
      <dsp:nvSpPr>
        <dsp:cNvPr id="0" name=""/>
        <dsp:cNvSpPr/>
      </dsp:nvSpPr>
      <dsp:spPr>
        <a:xfrm>
          <a:off x="0" y="1347579"/>
          <a:ext cx="8293639" cy="1257750"/>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It is characterised by recurrent fever, oral ulcers, intermittent thrombocytopenia and immune deficiency.</a:t>
          </a:r>
          <a:endParaRPr lang="en-US" sz="2500" kern="1200"/>
        </a:p>
      </dsp:txBody>
      <dsp:txXfrm>
        <a:off x="61398" y="1408977"/>
        <a:ext cx="8170843" cy="1134954"/>
      </dsp:txXfrm>
    </dsp:sp>
    <dsp:sp modelId="{08D2B18C-2294-4EE2-B23D-5D81CE588822}">
      <dsp:nvSpPr>
        <dsp:cNvPr id="0" name=""/>
        <dsp:cNvSpPr/>
      </dsp:nvSpPr>
      <dsp:spPr>
        <a:xfrm>
          <a:off x="0" y="2677329"/>
          <a:ext cx="8293639" cy="1257750"/>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Flares of fever last 3–7 days.</a:t>
          </a:r>
          <a:endParaRPr lang="en-US" sz="2500" kern="1200"/>
        </a:p>
      </dsp:txBody>
      <dsp:txXfrm>
        <a:off x="61398" y="2738727"/>
        <a:ext cx="8170843" cy="1134954"/>
      </dsp:txXfrm>
    </dsp:sp>
    <dsp:sp modelId="{C063B614-1DAD-4099-B4DA-5338FBA88F59}">
      <dsp:nvSpPr>
        <dsp:cNvPr id="0" name=""/>
        <dsp:cNvSpPr/>
      </dsp:nvSpPr>
      <dsp:spPr>
        <a:xfrm>
          <a:off x="0" y="4007080"/>
          <a:ext cx="8293639" cy="125775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Recur with a periodicity of 6–12 weeks.</a:t>
          </a:r>
          <a:endParaRPr lang="en-US" sz="2500" kern="1200"/>
        </a:p>
      </dsp:txBody>
      <dsp:txXfrm>
        <a:off x="61398" y="4068478"/>
        <a:ext cx="8170843" cy="1134954"/>
      </dsp:txXfrm>
    </dsp:sp>
  </dsp:spTree>
</dsp:drawing>
</file>

<file path=ppt/diagrams/drawing1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2A083-0615-4BC1-901E-32E77C154945}">
      <dsp:nvSpPr>
        <dsp:cNvPr id="0" name=""/>
        <dsp:cNvSpPr/>
      </dsp:nvSpPr>
      <dsp:spPr>
        <a:xfrm>
          <a:off x="0" y="50192"/>
          <a:ext cx="10421488" cy="90675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Raised acute phase reactants, leukocytosis, hyperferritinaemia and thrombocytopenia are present during the flares.</a:t>
          </a:r>
          <a:endParaRPr lang="en-US" sz="2500" kern="1200"/>
        </a:p>
      </dsp:txBody>
      <dsp:txXfrm>
        <a:off x="44264" y="94456"/>
        <a:ext cx="10332960" cy="818222"/>
      </dsp:txXfrm>
    </dsp:sp>
    <dsp:sp modelId="{670D6CEF-8DC9-491C-BE75-B3B605D3BA6C}">
      <dsp:nvSpPr>
        <dsp:cNvPr id="0" name=""/>
        <dsp:cNvSpPr/>
      </dsp:nvSpPr>
      <dsp:spPr>
        <a:xfrm>
          <a:off x="0" y="1028943"/>
          <a:ext cx="10421488" cy="906750"/>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WDR1-deficient patients include intellectual impairment, recurrent infections.</a:t>
          </a:r>
          <a:endParaRPr lang="en-US" sz="2500" kern="1200"/>
        </a:p>
      </dsp:txBody>
      <dsp:txXfrm>
        <a:off x="44264" y="1073207"/>
        <a:ext cx="10332960" cy="818222"/>
      </dsp:txXfrm>
    </dsp:sp>
    <dsp:sp modelId="{CD61C80C-EE3C-4FD1-ABD5-5E36A0E9BF08}">
      <dsp:nvSpPr>
        <dsp:cNvPr id="0" name=""/>
        <dsp:cNvSpPr/>
      </dsp:nvSpPr>
      <dsp:spPr>
        <a:xfrm>
          <a:off x="0" y="2007693"/>
          <a:ext cx="10421488" cy="906750"/>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abnormal herniation of nuclear lobes in the neutrophils on blood smear and aberrant T-cell activation and B-cell development.</a:t>
          </a:r>
          <a:endParaRPr lang="en-US" sz="2500" kern="1200"/>
        </a:p>
      </dsp:txBody>
      <dsp:txXfrm>
        <a:off x="44264" y="2051957"/>
        <a:ext cx="10332960" cy="818222"/>
      </dsp:txXfrm>
    </dsp:sp>
    <dsp:sp modelId="{DDA3AD02-14AF-42D7-93FD-1459374B91A4}">
      <dsp:nvSpPr>
        <dsp:cNvPr id="0" name=""/>
        <dsp:cNvSpPr/>
      </dsp:nvSpPr>
      <dsp:spPr>
        <a:xfrm>
          <a:off x="0" y="2986443"/>
          <a:ext cx="10421488" cy="906750"/>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Oral ulcers are the most typical dermatological manifestation.</a:t>
          </a:r>
          <a:endParaRPr lang="en-US" sz="2500" kern="1200"/>
        </a:p>
      </dsp:txBody>
      <dsp:txXfrm>
        <a:off x="44264" y="3030707"/>
        <a:ext cx="10332960" cy="818222"/>
      </dsp:txXfrm>
    </dsp:sp>
    <dsp:sp modelId="{F327C569-3DAC-4144-B6A8-71D51092F041}">
      <dsp:nvSpPr>
        <dsp:cNvPr id="0" name=""/>
        <dsp:cNvSpPr/>
      </dsp:nvSpPr>
      <dsp:spPr>
        <a:xfrm>
          <a:off x="0" y="3965193"/>
          <a:ext cx="10421488" cy="906750"/>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very severe and induce microstomia because of scarring.</a:t>
          </a:r>
          <a:endParaRPr lang="en-US" sz="2500" kern="1200"/>
        </a:p>
      </dsp:txBody>
      <dsp:txXfrm>
        <a:off x="44264" y="4009457"/>
        <a:ext cx="10332960" cy="818222"/>
      </dsp:txXfrm>
    </dsp:sp>
    <dsp:sp modelId="{DB10CDE4-9EB4-4B18-B437-BDB5FC822009}">
      <dsp:nvSpPr>
        <dsp:cNvPr id="0" name=""/>
        <dsp:cNvSpPr/>
      </dsp:nvSpPr>
      <dsp:spPr>
        <a:xfrm>
          <a:off x="0" y="4943943"/>
          <a:ext cx="10421488" cy="90675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Poorly described skin ulceration resembling pyoderma gangrenosum.</a:t>
          </a:r>
          <a:endParaRPr lang="en-US" sz="2500" kern="1200"/>
        </a:p>
      </dsp:txBody>
      <dsp:txXfrm>
        <a:off x="44264" y="4988207"/>
        <a:ext cx="10332960" cy="8182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51261-A3EF-49FD-AAE8-A0BA6CFDBAB2}">
      <dsp:nvSpPr>
        <dsp:cNvPr id="0" name=""/>
        <dsp:cNvSpPr/>
      </dsp:nvSpPr>
      <dsp:spPr>
        <a:xfrm>
          <a:off x="0" y="198182"/>
          <a:ext cx="6683374" cy="205920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an urticarial rash with a neutrophilic intravascular, perivascular, peri-eccrine and interstitial infiltrate on histopathological evaluation is typical. </a:t>
          </a:r>
          <a:endParaRPr lang="en-US" sz="3200" kern="1200"/>
        </a:p>
      </dsp:txBody>
      <dsp:txXfrm>
        <a:off x="100522" y="298704"/>
        <a:ext cx="6482330" cy="1858156"/>
      </dsp:txXfrm>
    </dsp:sp>
    <dsp:sp modelId="{C76FC82B-EDA0-428B-9A06-CC1FC831B4B7}">
      <dsp:nvSpPr>
        <dsp:cNvPr id="0" name=""/>
        <dsp:cNvSpPr/>
      </dsp:nvSpPr>
      <dsp:spPr>
        <a:xfrm>
          <a:off x="0" y="2349542"/>
          <a:ext cx="6683374" cy="205920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intravascular accumulation of neutrophils in enlarged dermal vessels is characteristic of CAPS</a:t>
          </a:r>
          <a:endParaRPr lang="en-US" sz="3200" kern="1200"/>
        </a:p>
      </dsp:txBody>
      <dsp:txXfrm>
        <a:off x="100522" y="2450064"/>
        <a:ext cx="6482330" cy="1858156"/>
      </dsp:txXfrm>
    </dsp:sp>
  </dsp:spTree>
</dsp:drawing>
</file>

<file path=ppt/diagrams/drawing1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1DC38-1355-435A-AF0F-19B8B951A7C3}">
      <dsp:nvSpPr>
        <dsp:cNvPr id="0" name=""/>
        <dsp:cNvSpPr/>
      </dsp:nvSpPr>
      <dsp:spPr>
        <a:xfrm>
          <a:off x="0" y="0"/>
          <a:ext cx="8027252" cy="1528726"/>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Associated with an enhanced risk of malignancy, especially myelodysplasia and acute leukaemia.</a:t>
          </a:r>
          <a:endParaRPr lang="en-US" sz="3100" kern="1200"/>
        </a:p>
      </dsp:txBody>
      <dsp:txXfrm>
        <a:off x="44775" y="44775"/>
        <a:ext cx="6377637" cy="1439176"/>
      </dsp:txXfrm>
    </dsp:sp>
    <dsp:sp modelId="{EA7CED45-41AE-4D7B-AF31-869922D184C9}">
      <dsp:nvSpPr>
        <dsp:cNvPr id="0" name=""/>
        <dsp:cNvSpPr/>
      </dsp:nvSpPr>
      <dsp:spPr>
        <a:xfrm>
          <a:off x="708287" y="1783514"/>
          <a:ext cx="8027252" cy="1528726"/>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IgIV and antibiotics are administered for recurrent infections. </a:t>
          </a:r>
          <a:endParaRPr lang="en-US" sz="3100" kern="1200"/>
        </a:p>
      </dsp:txBody>
      <dsp:txXfrm>
        <a:off x="753062" y="1828289"/>
        <a:ext cx="6235743" cy="1439176"/>
      </dsp:txXfrm>
    </dsp:sp>
    <dsp:sp modelId="{17A02560-936F-45A2-BAD3-99F03EEBE971}">
      <dsp:nvSpPr>
        <dsp:cNvPr id="0" name=""/>
        <dsp:cNvSpPr/>
      </dsp:nvSpPr>
      <dsp:spPr>
        <a:xfrm>
          <a:off x="1416574" y="3567028"/>
          <a:ext cx="8027252" cy="1528726"/>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Haematopoietic stem cell transplantation could be the treatment of choice for some patients.</a:t>
          </a:r>
          <a:endParaRPr lang="en-US" sz="3100" kern="1200"/>
        </a:p>
      </dsp:txBody>
      <dsp:txXfrm>
        <a:off x="1461349" y="3611803"/>
        <a:ext cx="6235743" cy="1439176"/>
      </dsp:txXfrm>
    </dsp:sp>
    <dsp:sp modelId="{006E7D4A-F018-4AF1-8110-42DB0A4A1BD9}">
      <dsp:nvSpPr>
        <dsp:cNvPr id="0" name=""/>
        <dsp:cNvSpPr/>
      </dsp:nvSpPr>
      <dsp:spPr>
        <a:xfrm>
          <a:off x="7033580" y="1159284"/>
          <a:ext cx="993672" cy="99367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57156" y="1159284"/>
        <a:ext cx="546520" cy="747738"/>
      </dsp:txXfrm>
    </dsp:sp>
    <dsp:sp modelId="{00D62B93-D4D9-48B2-AD50-5A9EF5FA8D69}">
      <dsp:nvSpPr>
        <dsp:cNvPr id="0" name=""/>
        <dsp:cNvSpPr/>
      </dsp:nvSpPr>
      <dsp:spPr>
        <a:xfrm>
          <a:off x="7741867" y="2932607"/>
          <a:ext cx="993672" cy="99367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65443" y="2932607"/>
        <a:ext cx="546520" cy="747738"/>
      </dsp:txXfrm>
    </dsp:sp>
  </dsp:spTree>
</dsp:drawing>
</file>

<file path=ppt/diagrams/drawing1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B8918-A0EA-4C6D-A08F-3BF27489B021}">
      <dsp:nvSpPr>
        <dsp:cNvPr id="0" name=""/>
        <dsp:cNvSpPr/>
      </dsp:nvSpPr>
      <dsp:spPr>
        <a:xfrm>
          <a:off x="0" y="53154"/>
          <a:ext cx="7804808" cy="1615148"/>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Recessive disorder caused by mutations of TRNT1, encoding the nucleotidyl transferase enzyme.</a:t>
          </a:r>
          <a:endParaRPr lang="en-US" sz="2500" kern="1200"/>
        </a:p>
      </dsp:txBody>
      <dsp:txXfrm>
        <a:off x="78845" y="131999"/>
        <a:ext cx="7647118" cy="1457458"/>
      </dsp:txXfrm>
    </dsp:sp>
    <dsp:sp modelId="{34C2FBA8-DA69-497C-8EB0-0EABA368C945}">
      <dsp:nvSpPr>
        <dsp:cNvPr id="0" name=""/>
        <dsp:cNvSpPr/>
      </dsp:nvSpPr>
      <dsp:spPr>
        <a:xfrm>
          <a:off x="0" y="1740303"/>
          <a:ext cx="7804808" cy="1615148"/>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Manifestations include recurrent fever, failure to thrive, developmental delay, diarrhoea, vomiting and sideroblastic anaemia, cataract and sensorineural deafness.</a:t>
          </a:r>
          <a:endParaRPr lang="en-US" sz="2500" kern="1200"/>
        </a:p>
      </dsp:txBody>
      <dsp:txXfrm>
        <a:off x="78845" y="1819148"/>
        <a:ext cx="7647118" cy="1457458"/>
      </dsp:txXfrm>
    </dsp:sp>
    <dsp:sp modelId="{75FCDFD5-B023-4ED1-9F73-759B79F99DF5}">
      <dsp:nvSpPr>
        <dsp:cNvPr id="0" name=""/>
        <dsp:cNvSpPr/>
      </dsp:nvSpPr>
      <dsp:spPr>
        <a:xfrm>
          <a:off x="0" y="3427451"/>
          <a:ext cx="7804808" cy="1615148"/>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Hypogammaglobulinaemia is usually present.</a:t>
          </a:r>
          <a:endParaRPr lang="en-US" sz="2500" kern="1200"/>
        </a:p>
      </dsp:txBody>
      <dsp:txXfrm>
        <a:off x="78845" y="3506296"/>
        <a:ext cx="7647118" cy="1457458"/>
      </dsp:txXfrm>
    </dsp:sp>
  </dsp:spTree>
</dsp:drawing>
</file>

<file path=ppt/diagrams/drawing1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3FFF9-D5C6-46FF-B2C4-44326F4ECEF8}">
      <dsp:nvSpPr>
        <dsp:cNvPr id="0" name=""/>
        <dsp:cNvSpPr/>
      </dsp:nvSpPr>
      <dsp:spPr>
        <a:xfrm>
          <a:off x="0" y="532382"/>
          <a:ext cx="7661035" cy="101556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dirty="0">
              <a:latin typeface="Tw Cen MT" panose="020B0602020104020603"/>
            </a:rPr>
            <a:t>Oral</a:t>
          </a:r>
          <a:r>
            <a:rPr lang="en-GB" sz="2800" kern="1200" baseline="0" dirty="0"/>
            <a:t> ulcers, red nodules and plaques on the trunk and limbs. </a:t>
          </a:r>
          <a:endParaRPr lang="en-US" sz="2800" kern="1200" dirty="0"/>
        </a:p>
      </dsp:txBody>
      <dsp:txXfrm>
        <a:off x="49576" y="581958"/>
        <a:ext cx="7561883" cy="916408"/>
      </dsp:txXfrm>
    </dsp:sp>
    <dsp:sp modelId="{2B535894-4B9D-41AB-842F-31D0AACF7C68}">
      <dsp:nvSpPr>
        <dsp:cNvPr id="0" name=""/>
        <dsp:cNvSpPr/>
      </dsp:nvSpPr>
      <dsp:spPr>
        <a:xfrm>
          <a:off x="0" y="1628582"/>
          <a:ext cx="7661035" cy="1015560"/>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dirty="0"/>
            <a:t>Biopsy revealed neutrophilic infiltrates of the deep dermis and the hypodermis, with enlarged septa.</a:t>
          </a:r>
          <a:endParaRPr lang="en-US" sz="2800" kern="1200" dirty="0"/>
        </a:p>
      </dsp:txBody>
      <dsp:txXfrm>
        <a:off x="49576" y="1678158"/>
        <a:ext cx="7561883" cy="916408"/>
      </dsp:txXfrm>
    </dsp:sp>
    <dsp:sp modelId="{184C1D8E-8A7B-47FE-8EAC-D6F542926935}">
      <dsp:nvSpPr>
        <dsp:cNvPr id="0" name=""/>
        <dsp:cNvSpPr/>
      </dsp:nvSpPr>
      <dsp:spPr>
        <a:xfrm>
          <a:off x="0" y="2724782"/>
          <a:ext cx="7661035" cy="1015560"/>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dirty="0"/>
            <a:t>Numerous atypical myeloid cells can be present raising the question of leukaemia cutis.</a:t>
          </a:r>
          <a:endParaRPr lang="en-US" sz="2800" kern="1200" dirty="0"/>
        </a:p>
      </dsp:txBody>
      <dsp:txXfrm>
        <a:off x="49576" y="2774358"/>
        <a:ext cx="7561883" cy="916408"/>
      </dsp:txXfrm>
    </dsp:sp>
    <dsp:sp modelId="{A859D56D-EC87-4D32-B4A7-36CADCCBECE9}">
      <dsp:nvSpPr>
        <dsp:cNvPr id="0" name=""/>
        <dsp:cNvSpPr/>
      </dsp:nvSpPr>
      <dsp:spPr>
        <a:xfrm>
          <a:off x="0" y="3820982"/>
          <a:ext cx="7661035" cy="101556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dirty="0"/>
            <a:t>Partial response was reported with TNF inhibitors.</a:t>
          </a:r>
          <a:endParaRPr lang="en-US" sz="2800" kern="1200" dirty="0"/>
        </a:p>
      </dsp:txBody>
      <dsp:txXfrm>
        <a:off x="49576" y="3870558"/>
        <a:ext cx="7561883" cy="916408"/>
      </dsp:txXfrm>
    </dsp:sp>
  </dsp:spTree>
</dsp:drawing>
</file>

<file path=ppt/diagrams/drawing1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80B43-C5B9-4F7A-AE0F-6E55341CDA1E}">
      <dsp:nvSpPr>
        <dsp:cNvPr id="0" name=""/>
        <dsp:cNvSpPr/>
      </dsp:nvSpPr>
      <dsp:spPr>
        <a:xfrm>
          <a:off x="0" y="465342"/>
          <a:ext cx="7919827" cy="76358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An acquired autoinflammatory syndrome with mutation in UBA1.</a:t>
          </a:r>
          <a:endParaRPr lang="en-US" sz="2100" kern="1200"/>
        </a:p>
      </dsp:txBody>
      <dsp:txXfrm>
        <a:off x="37275" y="502617"/>
        <a:ext cx="7845277" cy="689039"/>
      </dsp:txXfrm>
    </dsp:sp>
    <dsp:sp modelId="{F73438FA-A64B-49EB-9770-858E643293AB}">
      <dsp:nvSpPr>
        <dsp:cNvPr id="0" name=""/>
        <dsp:cNvSpPr/>
      </dsp:nvSpPr>
      <dsp:spPr>
        <a:xfrm>
          <a:off x="0" y="1289412"/>
          <a:ext cx="7919827" cy="763589"/>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an X-chromosome gene encoding ubiquitin-like modifier-activating enzyme 1 (UBA1).</a:t>
          </a:r>
          <a:endParaRPr lang="en-US" sz="2100" kern="1200"/>
        </a:p>
      </dsp:txBody>
      <dsp:txXfrm>
        <a:off x="37275" y="1326687"/>
        <a:ext cx="7845277" cy="689039"/>
      </dsp:txXfrm>
    </dsp:sp>
    <dsp:sp modelId="{0B8605B3-389D-4417-8344-87B57BEA37D2}">
      <dsp:nvSpPr>
        <dsp:cNvPr id="0" name=""/>
        <dsp:cNvSpPr/>
      </dsp:nvSpPr>
      <dsp:spPr>
        <a:xfrm>
          <a:off x="0" y="2113481"/>
          <a:ext cx="7919827" cy="763589"/>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Clinical features</a:t>
          </a:r>
          <a:endParaRPr lang="en-US" sz="2100" kern="1200"/>
        </a:p>
      </dsp:txBody>
      <dsp:txXfrm>
        <a:off x="37275" y="2150756"/>
        <a:ext cx="7845277" cy="689039"/>
      </dsp:txXfrm>
    </dsp:sp>
    <dsp:sp modelId="{6FACE224-2982-4035-B204-1FD2A45A9DA7}">
      <dsp:nvSpPr>
        <dsp:cNvPr id="0" name=""/>
        <dsp:cNvSpPr/>
      </dsp:nvSpPr>
      <dsp:spPr>
        <a:xfrm>
          <a:off x="0" y="2937551"/>
          <a:ext cx="7919827" cy="763589"/>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late-onset systemic inflammatory disease in men.</a:t>
          </a:r>
          <a:endParaRPr lang="en-US" sz="2100" kern="1200"/>
        </a:p>
      </dsp:txBody>
      <dsp:txXfrm>
        <a:off x="37275" y="2974826"/>
        <a:ext cx="7845277" cy="689039"/>
      </dsp:txXfrm>
    </dsp:sp>
    <dsp:sp modelId="{508D69A2-C2DA-4DE9-8E94-9746F4980F57}">
      <dsp:nvSpPr>
        <dsp:cNvPr id="0" name=""/>
        <dsp:cNvSpPr/>
      </dsp:nvSpPr>
      <dsp:spPr>
        <a:xfrm>
          <a:off x="0" y="3761621"/>
          <a:ext cx="7919827" cy="763589"/>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Fever, elevated concentrations of C-reactive protein and haematological abnormalities, isolated macrocytosis or thrombopenia.</a:t>
          </a:r>
          <a:endParaRPr lang="en-US" sz="2100" kern="1200"/>
        </a:p>
      </dsp:txBody>
      <dsp:txXfrm>
        <a:off x="37275" y="3798896"/>
        <a:ext cx="7845277" cy="689039"/>
      </dsp:txXfrm>
    </dsp:sp>
    <dsp:sp modelId="{6B3F04B6-E707-41C9-A7FC-AAFE66418608}">
      <dsp:nvSpPr>
        <dsp:cNvPr id="0" name=""/>
        <dsp:cNvSpPr/>
      </dsp:nvSpPr>
      <dsp:spPr>
        <a:xfrm>
          <a:off x="0" y="4585690"/>
          <a:ext cx="7919827" cy="76358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Vacuoles are present in the bone marrow.</a:t>
          </a:r>
          <a:endParaRPr lang="en-US" sz="2100" kern="1200"/>
        </a:p>
      </dsp:txBody>
      <dsp:txXfrm>
        <a:off x="37275" y="4622965"/>
        <a:ext cx="7845277" cy="689039"/>
      </dsp:txXfrm>
    </dsp:sp>
  </dsp:spTree>
</dsp:drawing>
</file>

<file path=ppt/diagrams/drawing1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E0E3E-64AF-45DD-83D9-D9AB5A9D0A0F}">
      <dsp:nvSpPr>
        <dsp:cNvPr id="0" name=""/>
        <dsp:cNvSpPr/>
      </dsp:nvSpPr>
      <dsp:spPr>
        <a:xfrm>
          <a:off x="0" y="828593"/>
          <a:ext cx="9903902" cy="79995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dirty="0"/>
            <a:t>Most patients go on to develop an overt myelodysplastic syndrome.</a:t>
          </a:r>
          <a:endParaRPr lang="en-US" sz="2200" kern="1200" dirty="0"/>
        </a:p>
      </dsp:txBody>
      <dsp:txXfrm>
        <a:off x="39050" y="867643"/>
        <a:ext cx="9825802" cy="721850"/>
      </dsp:txXfrm>
    </dsp:sp>
    <dsp:sp modelId="{3D7AC702-EE72-4F72-B029-0E686EFFE87F}">
      <dsp:nvSpPr>
        <dsp:cNvPr id="0" name=""/>
        <dsp:cNvSpPr/>
      </dsp:nvSpPr>
      <dsp:spPr>
        <a:xfrm>
          <a:off x="0" y="1691904"/>
          <a:ext cx="9903902" cy="799950"/>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dirty="0"/>
            <a:t>Some have polyarteritis </a:t>
          </a:r>
          <a:r>
            <a:rPr lang="en-GB" sz="2200" kern="1200" baseline="0" dirty="0" err="1"/>
            <a:t>nodosaor</a:t>
          </a:r>
          <a:r>
            <a:rPr lang="en-GB" sz="2200" kern="1200" baseline="0" dirty="0"/>
            <a:t> giant cell arteritis. </a:t>
          </a:r>
          <a:endParaRPr lang="en-US" sz="2200" kern="1200" dirty="0"/>
        </a:p>
      </dsp:txBody>
      <dsp:txXfrm>
        <a:off x="39050" y="1730954"/>
        <a:ext cx="9825802" cy="721850"/>
      </dsp:txXfrm>
    </dsp:sp>
    <dsp:sp modelId="{D7CC19F2-08C6-4582-8E08-3D18C7841DE6}">
      <dsp:nvSpPr>
        <dsp:cNvPr id="0" name=""/>
        <dsp:cNvSpPr/>
      </dsp:nvSpPr>
      <dsp:spPr>
        <a:xfrm>
          <a:off x="0" y="2555215"/>
          <a:ext cx="9903902" cy="79995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dirty="0"/>
            <a:t>Thromboembolic complications are common.</a:t>
          </a:r>
          <a:endParaRPr lang="en-US" sz="2200" kern="1200" dirty="0"/>
        </a:p>
      </dsp:txBody>
      <dsp:txXfrm>
        <a:off x="39050" y="2594265"/>
        <a:ext cx="9825802" cy="721850"/>
      </dsp:txXfrm>
    </dsp:sp>
    <dsp:sp modelId="{D5E0085E-AFAC-491B-A1EA-87C930A021AA}">
      <dsp:nvSpPr>
        <dsp:cNvPr id="0" name=""/>
        <dsp:cNvSpPr/>
      </dsp:nvSpPr>
      <dsp:spPr>
        <a:xfrm>
          <a:off x="0" y="3418525"/>
          <a:ext cx="9903902" cy="799950"/>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dirty="0">
              <a:latin typeface="Tw Cen MT" panose="020B0602020104020603"/>
            </a:rPr>
            <a:t>Cutaneous</a:t>
          </a:r>
          <a:r>
            <a:rPr lang="en-GB" sz="2200" kern="1200" baseline="0" dirty="0"/>
            <a:t> expression of VEXAS are relapsing polychondritis, Sweet syndrome and interstitial granuloma annulare.</a:t>
          </a:r>
          <a:endParaRPr lang="en-US" sz="2200" kern="1200" dirty="0"/>
        </a:p>
      </dsp:txBody>
      <dsp:txXfrm>
        <a:off x="39050" y="3457575"/>
        <a:ext cx="9825802" cy="721850"/>
      </dsp:txXfrm>
    </dsp:sp>
    <dsp:sp modelId="{D906008A-A2F1-424E-9F6C-F7545CC814AA}">
      <dsp:nvSpPr>
        <dsp:cNvPr id="0" name=""/>
        <dsp:cNvSpPr/>
      </dsp:nvSpPr>
      <dsp:spPr>
        <a:xfrm>
          <a:off x="0" y="4281836"/>
          <a:ext cx="9903902" cy="79995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dirty="0"/>
            <a:t>VEXAS syndrome in every adult man with otherwise unexplained systemic inflammation and minor haematological abnormalities such as macrocytosis and/or thrombopenia. </a:t>
          </a:r>
          <a:endParaRPr lang="en-US" sz="2200" kern="1200" dirty="0"/>
        </a:p>
      </dsp:txBody>
      <dsp:txXfrm>
        <a:off x="39050" y="4320886"/>
        <a:ext cx="9825802" cy="721850"/>
      </dsp:txXfrm>
    </dsp:sp>
  </dsp:spTree>
</dsp:drawing>
</file>

<file path=ppt/diagrams/drawing1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2701D-D739-410C-91ED-3E4A2FFF6660}">
      <dsp:nvSpPr>
        <dsp:cNvPr id="0" name=""/>
        <dsp:cNvSpPr/>
      </dsp:nvSpPr>
      <dsp:spPr>
        <a:xfrm>
          <a:off x="0" y="20901"/>
          <a:ext cx="10522129" cy="123317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baseline="0"/>
            <a:t>The diagnosis can be confirmed by demonstrating a pathogenic mutation in the UBA1 gene.</a:t>
          </a:r>
          <a:endParaRPr lang="en-US" sz="3400" kern="1200"/>
        </a:p>
      </dsp:txBody>
      <dsp:txXfrm>
        <a:off x="60199" y="81100"/>
        <a:ext cx="10401731" cy="1112781"/>
      </dsp:txXfrm>
    </dsp:sp>
    <dsp:sp modelId="{EEBE2DF6-AE55-4475-9340-2F6549E12628}">
      <dsp:nvSpPr>
        <dsp:cNvPr id="0" name=""/>
        <dsp:cNvSpPr/>
      </dsp:nvSpPr>
      <dsp:spPr>
        <a:xfrm>
          <a:off x="0" y="1352001"/>
          <a:ext cx="10522129" cy="1233179"/>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baseline="0"/>
            <a:t>Management.</a:t>
          </a:r>
          <a:endParaRPr lang="en-US" sz="3400" kern="1200"/>
        </a:p>
      </dsp:txBody>
      <dsp:txXfrm>
        <a:off x="60199" y="1412200"/>
        <a:ext cx="10401731" cy="1112781"/>
      </dsp:txXfrm>
    </dsp:sp>
    <dsp:sp modelId="{AB6942FD-6A29-437F-B1A7-663943FF026B}">
      <dsp:nvSpPr>
        <dsp:cNvPr id="0" name=""/>
        <dsp:cNvSpPr/>
      </dsp:nvSpPr>
      <dsp:spPr>
        <a:xfrm>
          <a:off x="0" y="2683101"/>
          <a:ext cx="10522129" cy="1233179"/>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baseline="0"/>
            <a:t>Extremely resistant to treatment and the disease is often exacerbated by IL-1 inhibitors. </a:t>
          </a:r>
          <a:endParaRPr lang="en-US" sz="3400" kern="1200"/>
        </a:p>
      </dsp:txBody>
      <dsp:txXfrm>
        <a:off x="60199" y="2743300"/>
        <a:ext cx="10401731" cy="1112781"/>
      </dsp:txXfrm>
    </dsp:sp>
    <dsp:sp modelId="{1A0917EE-CB90-48B6-93F8-312A40C3D5DE}">
      <dsp:nvSpPr>
        <dsp:cNvPr id="0" name=""/>
        <dsp:cNvSpPr/>
      </dsp:nvSpPr>
      <dsp:spPr>
        <a:xfrm>
          <a:off x="0" y="4014201"/>
          <a:ext cx="10522129" cy="123317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baseline="0"/>
            <a:t>Corticosteroids, anti-IL-6 and azacytidine are the treatments of choice.</a:t>
          </a:r>
          <a:endParaRPr lang="en-US" sz="3400" kern="1200"/>
        </a:p>
      </dsp:txBody>
      <dsp:txXfrm>
        <a:off x="60199" y="4074400"/>
        <a:ext cx="10401731" cy="1112781"/>
      </dsp:txXfrm>
    </dsp:sp>
  </dsp:spTree>
</dsp:drawing>
</file>

<file path=ppt/diagrams/drawing1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C4766-5163-4B3E-9274-70E71751F2BD}">
      <dsp:nvSpPr>
        <dsp:cNvPr id="0" name=""/>
        <dsp:cNvSpPr/>
      </dsp:nvSpPr>
      <dsp:spPr>
        <a:xfrm>
          <a:off x="0" y="50543"/>
          <a:ext cx="6683374" cy="1446266"/>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baseline="0"/>
            <a:t>Autosomal dominant vibratory urticaria related to ADGRE2 mutations . </a:t>
          </a:r>
          <a:endParaRPr lang="en-US" sz="2900" kern="1200"/>
        </a:p>
      </dsp:txBody>
      <dsp:txXfrm>
        <a:off x="70601" y="121144"/>
        <a:ext cx="6542172" cy="1305064"/>
      </dsp:txXfrm>
    </dsp:sp>
    <dsp:sp modelId="{BFF6D867-EC41-4FA2-881A-8BE1A9BEA4B6}">
      <dsp:nvSpPr>
        <dsp:cNvPr id="0" name=""/>
        <dsp:cNvSpPr/>
      </dsp:nvSpPr>
      <dsp:spPr>
        <a:xfrm>
          <a:off x="0" y="1580329"/>
          <a:ext cx="6683374" cy="1446266"/>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baseline="0"/>
            <a:t>it is also an autoinflammatory disorder. </a:t>
          </a:r>
          <a:endParaRPr lang="en-US" sz="2900" kern="1200"/>
        </a:p>
      </dsp:txBody>
      <dsp:txXfrm>
        <a:off x="70601" y="1650930"/>
        <a:ext cx="6542172" cy="1305064"/>
      </dsp:txXfrm>
    </dsp:sp>
    <dsp:sp modelId="{10C1AF9C-F87D-4A8A-B274-E25C28BF2804}">
      <dsp:nvSpPr>
        <dsp:cNvPr id="0" name=""/>
        <dsp:cNvSpPr/>
      </dsp:nvSpPr>
      <dsp:spPr>
        <a:xfrm>
          <a:off x="0" y="3110115"/>
          <a:ext cx="6683374" cy="1446266"/>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baseline="0"/>
            <a:t>One of the most serious complications is recurrent angioedema of the hypopharynx related to snoring.</a:t>
          </a:r>
          <a:endParaRPr lang="en-US" sz="2900" kern="1200"/>
        </a:p>
      </dsp:txBody>
      <dsp:txXfrm>
        <a:off x="70601" y="3180716"/>
        <a:ext cx="6542172" cy="1305064"/>
      </dsp:txXfrm>
    </dsp:sp>
  </dsp:spTree>
</dsp:drawing>
</file>

<file path=ppt/diagrams/drawing1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6BE61-8DF4-4BBA-93DB-3E87BCCA5102}">
      <dsp:nvSpPr>
        <dsp:cNvPr id="0" name=""/>
        <dsp:cNvSpPr/>
      </dsp:nvSpPr>
      <dsp:spPr>
        <a:xfrm>
          <a:off x="0" y="820202"/>
          <a:ext cx="9760129" cy="661635"/>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1) Schnitzler syndrome</a:t>
          </a:r>
          <a:endParaRPr lang="en-US" sz="2900" kern="1200"/>
        </a:p>
      </dsp:txBody>
      <dsp:txXfrm>
        <a:off x="32298" y="852500"/>
        <a:ext cx="9695533" cy="597039"/>
      </dsp:txXfrm>
    </dsp:sp>
    <dsp:sp modelId="{32700BD0-14CB-4AE3-9E70-C6B13CFA2EAA}">
      <dsp:nvSpPr>
        <dsp:cNvPr id="0" name=""/>
        <dsp:cNvSpPr/>
      </dsp:nvSpPr>
      <dsp:spPr>
        <a:xfrm>
          <a:off x="0" y="1565357"/>
          <a:ext cx="9760129" cy="661635"/>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2) Adult-onset Still disease.</a:t>
          </a:r>
          <a:endParaRPr lang="en-US" sz="2900" kern="1200"/>
        </a:p>
      </dsp:txBody>
      <dsp:txXfrm>
        <a:off x="32298" y="1597655"/>
        <a:ext cx="9695533" cy="597039"/>
      </dsp:txXfrm>
    </dsp:sp>
    <dsp:sp modelId="{553B1EAF-13B0-4D7E-BFE3-C56DDB385548}">
      <dsp:nvSpPr>
        <dsp:cNvPr id="0" name=""/>
        <dsp:cNvSpPr/>
      </dsp:nvSpPr>
      <dsp:spPr>
        <a:xfrm>
          <a:off x="0" y="2310512"/>
          <a:ext cx="9760129" cy="661635"/>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3) Systemic-onset juvenile idiopathic arthritis.</a:t>
          </a:r>
          <a:endParaRPr lang="en-US" sz="2900" kern="1200"/>
        </a:p>
      </dsp:txBody>
      <dsp:txXfrm>
        <a:off x="32298" y="2342810"/>
        <a:ext cx="9695533" cy="597039"/>
      </dsp:txXfrm>
    </dsp:sp>
    <dsp:sp modelId="{3E5748B9-DDB4-415D-862B-CBC2E0A7A4A1}">
      <dsp:nvSpPr>
        <dsp:cNvPr id="0" name=""/>
        <dsp:cNvSpPr/>
      </dsp:nvSpPr>
      <dsp:spPr>
        <a:xfrm>
          <a:off x="0" y="3055667"/>
          <a:ext cx="9760129" cy="661635"/>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4) Synovitis, acne, pustulosis, hyperostosis and osteitis syndrome.</a:t>
          </a:r>
          <a:endParaRPr lang="en-US" sz="2900" kern="1200"/>
        </a:p>
      </dsp:txBody>
      <dsp:txXfrm>
        <a:off x="32298" y="3087965"/>
        <a:ext cx="9695533" cy="597039"/>
      </dsp:txXfrm>
    </dsp:sp>
    <dsp:sp modelId="{D604FFBF-B431-4159-8604-DF1D9B83C4DB}">
      <dsp:nvSpPr>
        <dsp:cNvPr id="0" name=""/>
        <dsp:cNvSpPr/>
      </dsp:nvSpPr>
      <dsp:spPr>
        <a:xfrm>
          <a:off x="0" y="3800822"/>
          <a:ext cx="9760129" cy="661635"/>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5) Yao syndrome</a:t>
          </a:r>
          <a:endParaRPr lang="en-US" sz="2900" kern="1200"/>
        </a:p>
      </dsp:txBody>
      <dsp:txXfrm>
        <a:off x="32298" y="3833120"/>
        <a:ext cx="9695533" cy="597039"/>
      </dsp:txXfrm>
    </dsp:sp>
  </dsp:spTree>
</dsp:drawing>
</file>

<file path=ppt/diagrams/drawing1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CF6F8-9A39-40F6-8036-3ECF22E78AC1}">
      <dsp:nvSpPr>
        <dsp:cNvPr id="0" name=""/>
        <dsp:cNvSpPr/>
      </dsp:nvSpPr>
      <dsp:spPr>
        <a:xfrm>
          <a:off x="0" y="16976"/>
          <a:ext cx="8630013" cy="61658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Acquired autoinflammatory disorder manifesting usually in an adult patient  typically aged 50 years or older.</a:t>
          </a:r>
          <a:endParaRPr lang="en-US" sz="1700" kern="1200"/>
        </a:p>
      </dsp:txBody>
      <dsp:txXfrm>
        <a:off x="30099" y="47075"/>
        <a:ext cx="8569815" cy="556391"/>
      </dsp:txXfrm>
    </dsp:sp>
    <dsp:sp modelId="{96ECE7AC-729A-4386-A362-EBEA4E62D44F}">
      <dsp:nvSpPr>
        <dsp:cNvPr id="0" name=""/>
        <dsp:cNvSpPr/>
      </dsp:nvSpPr>
      <dsp:spPr>
        <a:xfrm>
          <a:off x="0" y="682526"/>
          <a:ext cx="8630013" cy="616589"/>
        </a:xfrm>
        <a:prstGeom prst="roundRect">
          <a:avLst/>
        </a:prstGeom>
        <a:gradFill rotWithShape="0">
          <a:gsLst>
            <a:gs pos="0">
              <a:schemeClr val="accent2">
                <a:hueOff val="-546774"/>
                <a:satOff val="-1052"/>
                <a:lumOff val="73"/>
                <a:alphaOff val="0"/>
                <a:tint val="94000"/>
                <a:satMod val="100000"/>
                <a:lumMod val="108000"/>
              </a:schemeClr>
            </a:gs>
            <a:gs pos="50000">
              <a:schemeClr val="accent2">
                <a:hueOff val="-546774"/>
                <a:satOff val="-1052"/>
                <a:lumOff val="73"/>
                <a:alphaOff val="0"/>
                <a:tint val="98000"/>
                <a:shade val="100000"/>
                <a:satMod val="100000"/>
                <a:lumMod val="100000"/>
              </a:schemeClr>
            </a:gs>
            <a:gs pos="100000">
              <a:schemeClr val="accent2">
                <a:hueOff val="-546774"/>
                <a:satOff val="-1052"/>
                <a:lumOff val="7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Chronic urticarial eruption with a persistently raised monoclonal IgM.</a:t>
          </a:r>
          <a:endParaRPr lang="en-US" sz="1700" kern="1200"/>
        </a:p>
      </dsp:txBody>
      <dsp:txXfrm>
        <a:off x="30099" y="712625"/>
        <a:ext cx="8569815" cy="556391"/>
      </dsp:txXfrm>
    </dsp:sp>
    <dsp:sp modelId="{50ED45E5-C047-48DA-A6FB-322155306821}">
      <dsp:nvSpPr>
        <dsp:cNvPr id="0" name=""/>
        <dsp:cNvSpPr/>
      </dsp:nvSpPr>
      <dsp:spPr>
        <a:xfrm>
          <a:off x="0" y="1348076"/>
          <a:ext cx="8630013" cy="616589"/>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Plus at least two of the following features: </a:t>
          </a:r>
          <a:endParaRPr lang="en-US" sz="1700" kern="1200"/>
        </a:p>
      </dsp:txBody>
      <dsp:txXfrm>
        <a:off x="30099" y="1378175"/>
        <a:ext cx="8569815" cy="556391"/>
      </dsp:txXfrm>
    </dsp:sp>
    <dsp:sp modelId="{BA08FD08-ED76-413F-99CB-60EC070E86ED}">
      <dsp:nvSpPr>
        <dsp:cNvPr id="0" name=""/>
        <dsp:cNvSpPr/>
      </dsp:nvSpPr>
      <dsp:spPr>
        <a:xfrm>
          <a:off x="0" y="2013626"/>
          <a:ext cx="8630013" cy="616589"/>
        </a:xfrm>
        <a:prstGeom prst="roundRect">
          <a:avLst/>
        </a:prstGeom>
        <a:gradFill rotWithShape="0">
          <a:gsLst>
            <a:gs pos="0">
              <a:schemeClr val="accent2">
                <a:hueOff val="-1640322"/>
                <a:satOff val="-3157"/>
                <a:lumOff val="220"/>
                <a:alphaOff val="0"/>
                <a:tint val="94000"/>
                <a:satMod val="100000"/>
                <a:lumMod val="108000"/>
              </a:schemeClr>
            </a:gs>
            <a:gs pos="50000">
              <a:schemeClr val="accent2">
                <a:hueOff val="-1640322"/>
                <a:satOff val="-3157"/>
                <a:lumOff val="220"/>
                <a:alphaOff val="0"/>
                <a:tint val="98000"/>
                <a:shade val="100000"/>
                <a:satMod val="100000"/>
                <a:lumMod val="100000"/>
              </a:schemeClr>
            </a:gs>
            <a:gs pos="100000">
              <a:schemeClr val="accent2">
                <a:hueOff val="-1640322"/>
                <a:satOff val="-3157"/>
                <a:lumOff val="22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1) recurrent fever above 40∘C </a:t>
          </a:r>
          <a:endParaRPr lang="en-US" sz="1700" kern="1200"/>
        </a:p>
      </dsp:txBody>
      <dsp:txXfrm>
        <a:off x="30099" y="2043725"/>
        <a:ext cx="8569815" cy="556391"/>
      </dsp:txXfrm>
    </dsp:sp>
    <dsp:sp modelId="{A1395C2D-65F3-4FD7-878C-673FFCB7A359}">
      <dsp:nvSpPr>
        <dsp:cNvPr id="0" name=""/>
        <dsp:cNvSpPr/>
      </dsp:nvSpPr>
      <dsp:spPr>
        <a:xfrm>
          <a:off x="0" y="2679176"/>
          <a:ext cx="8630013" cy="616589"/>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2) bone or joint pain (especially over the ilium or tibia) </a:t>
          </a:r>
          <a:endParaRPr lang="en-US" sz="1700" kern="1200"/>
        </a:p>
      </dsp:txBody>
      <dsp:txXfrm>
        <a:off x="30099" y="2709275"/>
        <a:ext cx="8569815" cy="556391"/>
      </dsp:txXfrm>
    </dsp:sp>
    <dsp:sp modelId="{0F5866F4-1C0D-4AEC-9C22-7E5F920E5D4D}">
      <dsp:nvSpPr>
        <dsp:cNvPr id="0" name=""/>
        <dsp:cNvSpPr/>
      </dsp:nvSpPr>
      <dsp:spPr>
        <a:xfrm>
          <a:off x="0" y="3344726"/>
          <a:ext cx="8630013" cy="616589"/>
        </a:xfrm>
        <a:prstGeom prst="roundRect">
          <a:avLst/>
        </a:prstGeom>
        <a:gradFill rotWithShape="0">
          <a:gsLst>
            <a:gs pos="0">
              <a:schemeClr val="accent2">
                <a:hueOff val="-2733870"/>
                <a:satOff val="-5262"/>
                <a:lumOff val="367"/>
                <a:alphaOff val="0"/>
                <a:tint val="94000"/>
                <a:satMod val="100000"/>
                <a:lumMod val="108000"/>
              </a:schemeClr>
            </a:gs>
            <a:gs pos="50000">
              <a:schemeClr val="accent2">
                <a:hueOff val="-2733870"/>
                <a:satOff val="-5262"/>
                <a:lumOff val="367"/>
                <a:alphaOff val="0"/>
                <a:tint val="98000"/>
                <a:shade val="100000"/>
                <a:satMod val="100000"/>
                <a:lumMod val="100000"/>
              </a:schemeClr>
            </a:gs>
            <a:gs pos="100000">
              <a:schemeClr val="accent2">
                <a:hueOff val="-2733870"/>
                <a:satOff val="-5262"/>
                <a:lumOff val="36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3)  lymphadenopathy </a:t>
          </a:r>
          <a:endParaRPr lang="en-US" sz="1700" kern="1200"/>
        </a:p>
      </dsp:txBody>
      <dsp:txXfrm>
        <a:off x="30099" y="3374825"/>
        <a:ext cx="8569815" cy="556391"/>
      </dsp:txXfrm>
    </dsp:sp>
    <dsp:sp modelId="{D840A31C-FCD8-491C-B7CC-2F61A9EF5BED}">
      <dsp:nvSpPr>
        <dsp:cNvPr id="0" name=""/>
        <dsp:cNvSpPr/>
      </dsp:nvSpPr>
      <dsp:spPr>
        <a:xfrm>
          <a:off x="0" y="4010276"/>
          <a:ext cx="8630013" cy="616589"/>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4)  hepatomegaly or splenomegaly</a:t>
          </a:r>
          <a:endParaRPr lang="en-US" sz="1700" kern="1200"/>
        </a:p>
      </dsp:txBody>
      <dsp:txXfrm>
        <a:off x="30099" y="4040375"/>
        <a:ext cx="8569815" cy="556391"/>
      </dsp:txXfrm>
    </dsp:sp>
    <dsp:sp modelId="{0D8A5330-6255-482C-91D2-DA0E989A46E3}">
      <dsp:nvSpPr>
        <dsp:cNvPr id="0" name=""/>
        <dsp:cNvSpPr/>
      </dsp:nvSpPr>
      <dsp:spPr>
        <a:xfrm>
          <a:off x="0" y="4675826"/>
          <a:ext cx="8630013" cy="616589"/>
        </a:xfrm>
        <a:prstGeom prst="roundRect">
          <a:avLst/>
        </a:prstGeom>
        <a:gradFill rotWithShape="0">
          <a:gsLst>
            <a:gs pos="0">
              <a:schemeClr val="accent2">
                <a:hueOff val="-3827418"/>
                <a:satOff val="-7367"/>
                <a:lumOff val="514"/>
                <a:alphaOff val="0"/>
                <a:tint val="94000"/>
                <a:satMod val="100000"/>
                <a:lumMod val="108000"/>
              </a:schemeClr>
            </a:gs>
            <a:gs pos="50000">
              <a:schemeClr val="accent2">
                <a:hueOff val="-3827418"/>
                <a:satOff val="-7367"/>
                <a:lumOff val="514"/>
                <a:alphaOff val="0"/>
                <a:tint val="98000"/>
                <a:shade val="100000"/>
                <a:satMod val="100000"/>
                <a:lumMod val="100000"/>
              </a:schemeClr>
            </a:gs>
            <a:gs pos="100000">
              <a:schemeClr val="accent2">
                <a:hueOff val="-3827418"/>
                <a:satOff val="-7367"/>
                <a:lumOff val="51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5)  neutrophilia, elevated acute phase reactants or abnormal bone imaging (e.g. osteocondensation, particularly around the knee joint).</a:t>
          </a:r>
          <a:endParaRPr lang="en-US" sz="1700" kern="1200"/>
        </a:p>
      </dsp:txBody>
      <dsp:txXfrm>
        <a:off x="30099" y="4705925"/>
        <a:ext cx="8569815" cy="556391"/>
      </dsp:txXfrm>
    </dsp:sp>
    <dsp:sp modelId="{9ADC480F-61AE-4532-99E6-83F5ABFC0134}">
      <dsp:nvSpPr>
        <dsp:cNvPr id="0" name=""/>
        <dsp:cNvSpPr/>
      </dsp:nvSpPr>
      <dsp:spPr>
        <a:xfrm>
          <a:off x="0" y="5341376"/>
          <a:ext cx="8630013" cy="61658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Although arthralgia is common, arthritis is rare.</a:t>
          </a:r>
          <a:endParaRPr lang="en-US" sz="1700" kern="1200"/>
        </a:p>
      </dsp:txBody>
      <dsp:txXfrm>
        <a:off x="30099" y="5371475"/>
        <a:ext cx="8569815" cy="556391"/>
      </dsp:txXfrm>
    </dsp:sp>
  </dsp:spTree>
</dsp:drawing>
</file>

<file path=ppt/diagrams/drawing1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68475-38AA-497D-8B47-3801AB0BCEB8}">
      <dsp:nvSpPr>
        <dsp:cNvPr id="0" name=""/>
        <dsp:cNvSpPr/>
      </dsp:nvSpPr>
      <dsp:spPr>
        <a:xfrm>
          <a:off x="0" y="44581"/>
          <a:ext cx="6683374" cy="114787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1) Strong clinicopathological similarities with CAPS. </a:t>
          </a:r>
          <a:endParaRPr lang="en-US" sz="2300" kern="1200"/>
        </a:p>
      </dsp:txBody>
      <dsp:txXfrm>
        <a:off x="56035" y="100616"/>
        <a:ext cx="6571304" cy="1035809"/>
      </dsp:txXfrm>
    </dsp:sp>
    <dsp:sp modelId="{C6E84FA4-E50A-4E93-A549-9FA7C612682C}">
      <dsp:nvSpPr>
        <dsp:cNvPr id="0" name=""/>
        <dsp:cNvSpPr/>
      </dsp:nvSpPr>
      <dsp:spPr>
        <a:xfrm>
          <a:off x="0" y="1258700"/>
          <a:ext cx="6683374" cy="1147879"/>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2) High spontaneous and lipopolysaccharide-induced IL-1 release from peripheral blood mononuclear cells of affected patients.</a:t>
          </a:r>
          <a:endParaRPr lang="en-US" sz="2300" kern="1200"/>
        </a:p>
      </dsp:txBody>
      <dsp:txXfrm>
        <a:off x="56035" y="1314735"/>
        <a:ext cx="6571304" cy="1035809"/>
      </dsp:txXfrm>
    </dsp:sp>
    <dsp:sp modelId="{B489D767-722E-4E0C-9768-2C30BE8A9378}">
      <dsp:nvSpPr>
        <dsp:cNvPr id="0" name=""/>
        <dsp:cNvSpPr/>
      </dsp:nvSpPr>
      <dsp:spPr>
        <a:xfrm>
          <a:off x="0" y="2472820"/>
          <a:ext cx="6683374" cy="1147879"/>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3) Dramatic and immediate responsiveness to IL-1 inhibitors</a:t>
          </a:r>
          <a:endParaRPr lang="en-US" sz="2300" kern="1200"/>
        </a:p>
      </dsp:txBody>
      <dsp:txXfrm>
        <a:off x="56035" y="2528855"/>
        <a:ext cx="6571304" cy="1035809"/>
      </dsp:txXfrm>
    </dsp:sp>
    <dsp:sp modelId="{59172B77-2CA6-4778-8FAE-3F2184AC97FD}">
      <dsp:nvSpPr>
        <dsp:cNvPr id="0" name=""/>
        <dsp:cNvSpPr/>
      </dsp:nvSpPr>
      <dsp:spPr>
        <a:xfrm>
          <a:off x="0" y="3686940"/>
          <a:ext cx="6683374" cy="1147879"/>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u="sng" kern="1200"/>
            <a:t>Histopathology </a:t>
          </a:r>
          <a:endParaRPr lang="en-US" sz="2300" kern="1200"/>
        </a:p>
      </dsp:txBody>
      <dsp:txXfrm>
        <a:off x="56035" y="3742975"/>
        <a:ext cx="6571304" cy="1035809"/>
      </dsp:txXfrm>
    </dsp:sp>
    <dsp:sp modelId="{C06CD5CA-8BF3-43A3-8FFE-4E3549DB5148}">
      <dsp:nvSpPr>
        <dsp:cNvPr id="0" name=""/>
        <dsp:cNvSpPr/>
      </dsp:nvSpPr>
      <dsp:spPr>
        <a:xfrm>
          <a:off x="0" y="4901060"/>
          <a:ext cx="6683374" cy="114787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This shows a mainly interstitial neutrophilic skin infiltrate.</a:t>
          </a:r>
          <a:endParaRPr lang="en-US" sz="2300" kern="1200"/>
        </a:p>
      </dsp:txBody>
      <dsp:txXfrm>
        <a:off x="56035" y="4957095"/>
        <a:ext cx="6571304" cy="10358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AF5C4-4C08-4CC3-822C-2E2D5985FBF1}">
      <dsp:nvSpPr>
        <dsp:cNvPr id="0" name=""/>
        <dsp:cNvSpPr/>
      </dsp:nvSpPr>
      <dsp:spPr>
        <a:xfrm>
          <a:off x="0" y="0"/>
          <a:ext cx="8290560" cy="95106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baseline="0" dirty="0"/>
            <a:t>Start in newborn or early infancy.</a:t>
          </a:r>
          <a:endParaRPr lang="en-US" sz="2700" kern="1200" dirty="0"/>
        </a:p>
      </dsp:txBody>
      <dsp:txXfrm>
        <a:off x="27856" y="27856"/>
        <a:ext cx="7183919" cy="895354"/>
      </dsp:txXfrm>
    </dsp:sp>
    <dsp:sp modelId="{A17DA829-C9B7-409B-8255-666D4F59CA4B}">
      <dsp:nvSpPr>
        <dsp:cNvPr id="0" name=""/>
        <dsp:cNvSpPr/>
      </dsp:nvSpPr>
      <dsp:spPr>
        <a:xfrm>
          <a:off x="694334" y="1123987"/>
          <a:ext cx="8290560" cy="951066"/>
        </a:xfrm>
        <a:prstGeom prst="roundRect">
          <a:avLst>
            <a:gd name="adj" fmla="val 10000"/>
          </a:avLst>
        </a:prstGeom>
        <a:solidFill>
          <a:schemeClr val="accent5">
            <a:hueOff val="5129271"/>
            <a:satOff val="-1832"/>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baseline="0" dirty="0"/>
            <a:t>Flares are triggered by exposure to cold in </a:t>
          </a:r>
          <a:r>
            <a:rPr lang="en-GB" sz="2700" kern="1200" baseline="0" dirty="0" err="1"/>
            <a:t>fcas</a:t>
          </a:r>
          <a:r>
            <a:rPr lang="en-GB" sz="2700" kern="1200" baseline="0" dirty="0"/>
            <a:t> milder in </a:t>
          </a:r>
          <a:r>
            <a:rPr lang="en-GB" sz="2700" kern="1200" baseline="0" dirty="0" err="1"/>
            <a:t>mws</a:t>
          </a:r>
          <a:r>
            <a:rPr lang="en-GB" sz="2700" kern="1200" baseline="0" dirty="0"/>
            <a:t> while continuous in </a:t>
          </a:r>
          <a:r>
            <a:rPr lang="en-GB" sz="2700" kern="1200" baseline="0" dirty="0" err="1"/>
            <a:t>cinca</a:t>
          </a:r>
          <a:r>
            <a:rPr lang="en-GB" sz="2700" kern="1200" baseline="0" dirty="0"/>
            <a:t>.</a:t>
          </a:r>
          <a:endParaRPr lang="en-US" sz="2700" kern="1200" dirty="0"/>
        </a:p>
      </dsp:txBody>
      <dsp:txXfrm>
        <a:off x="722190" y="1151843"/>
        <a:ext cx="6922320" cy="895354"/>
      </dsp:txXfrm>
    </dsp:sp>
    <dsp:sp modelId="{E0B3E304-5BC2-4BEC-BE0E-BD436810D968}">
      <dsp:nvSpPr>
        <dsp:cNvPr id="0" name=""/>
        <dsp:cNvSpPr/>
      </dsp:nvSpPr>
      <dsp:spPr>
        <a:xfrm>
          <a:off x="1378305" y="2247975"/>
          <a:ext cx="8290560" cy="951066"/>
        </a:xfrm>
        <a:prstGeom prst="roundRect">
          <a:avLst>
            <a:gd name="adj" fmla="val 10000"/>
          </a:avLst>
        </a:prstGeom>
        <a:solidFill>
          <a:schemeClr val="accent5">
            <a:hueOff val="10258542"/>
            <a:satOff val="-3664"/>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GB" sz="2700" kern="1200" baseline="0" dirty="0">
              <a:latin typeface="Tw Cen MT" panose="020B0602020104020603"/>
            </a:rPr>
            <a:t>A non-itchy</a:t>
          </a:r>
          <a:r>
            <a:rPr lang="en-GB" sz="2700" kern="1200" baseline="0" dirty="0"/>
            <a:t> symmetrical urticarial rash without angio-oedema as fever and malaise develop.</a:t>
          </a:r>
          <a:endParaRPr lang="en-US" sz="2700" kern="1200" dirty="0"/>
        </a:p>
      </dsp:txBody>
      <dsp:txXfrm>
        <a:off x="1406161" y="2275831"/>
        <a:ext cx="6932683" cy="895354"/>
      </dsp:txXfrm>
    </dsp:sp>
    <dsp:sp modelId="{D327F2D6-A014-4C8A-B618-F88159249A9E}">
      <dsp:nvSpPr>
        <dsp:cNvPr id="0" name=""/>
        <dsp:cNvSpPr/>
      </dsp:nvSpPr>
      <dsp:spPr>
        <a:xfrm>
          <a:off x="2072639" y="3371962"/>
          <a:ext cx="8290560" cy="951066"/>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baseline="0" dirty="0"/>
            <a:t>Site: trunk and limbs</a:t>
          </a:r>
          <a:endParaRPr lang="en-US" sz="2700" kern="1200" dirty="0"/>
        </a:p>
      </dsp:txBody>
      <dsp:txXfrm>
        <a:off x="2100495" y="3399818"/>
        <a:ext cx="6922320" cy="895354"/>
      </dsp:txXfrm>
    </dsp:sp>
    <dsp:sp modelId="{BEE6A9A4-E666-43DF-8073-A694D795B5B2}">
      <dsp:nvSpPr>
        <dsp:cNvPr id="0" name=""/>
        <dsp:cNvSpPr/>
      </dsp:nvSpPr>
      <dsp:spPr>
        <a:xfrm>
          <a:off x="7672366" y="728430"/>
          <a:ext cx="618193" cy="618193"/>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811459" y="728430"/>
        <a:ext cx="340007" cy="465190"/>
      </dsp:txXfrm>
    </dsp:sp>
    <dsp:sp modelId="{975BF174-023F-4193-81ED-9B4E59899791}">
      <dsp:nvSpPr>
        <dsp:cNvPr id="0" name=""/>
        <dsp:cNvSpPr/>
      </dsp:nvSpPr>
      <dsp:spPr>
        <a:xfrm>
          <a:off x="8366701" y="1852417"/>
          <a:ext cx="618193" cy="618193"/>
        </a:xfrm>
        <a:prstGeom prst="downArrow">
          <a:avLst>
            <a:gd name="adj1" fmla="val 55000"/>
            <a:gd name="adj2" fmla="val 45000"/>
          </a:avLst>
        </a:prstGeom>
        <a:solidFill>
          <a:schemeClr val="accent5">
            <a:tint val="40000"/>
            <a:alpha val="90000"/>
            <a:hueOff val="7779575"/>
            <a:satOff val="-738"/>
            <a:lumOff val="53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505794" y="1852417"/>
        <a:ext cx="340007" cy="465190"/>
      </dsp:txXfrm>
    </dsp:sp>
    <dsp:sp modelId="{6BFDF31A-7589-4A22-9C50-DF3D29B3E49D}">
      <dsp:nvSpPr>
        <dsp:cNvPr id="0" name=""/>
        <dsp:cNvSpPr/>
      </dsp:nvSpPr>
      <dsp:spPr>
        <a:xfrm>
          <a:off x="9050672" y="2976405"/>
          <a:ext cx="618193" cy="618193"/>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189765" y="2976405"/>
        <a:ext cx="340007" cy="465190"/>
      </dsp:txXfrm>
    </dsp:sp>
  </dsp:spTree>
</dsp:drawing>
</file>

<file path=ppt/diagrams/drawing1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68929-E669-4132-B982-33A1599A2475}">
      <dsp:nvSpPr>
        <dsp:cNvPr id="0" name=""/>
        <dsp:cNvSpPr/>
      </dsp:nvSpPr>
      <dsp:spPr>
        <a:xfrm>
          <a:off x="0" y="851555"/>
          <a:ext cx="8197307" cy="727228"/>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A recurrent urticarial rash is usually the first sign.</a:t>
          </a:r>
          <a:endParaRPr lang="en-US" sz="2000" kern="1200"/>
        </a:p>
      </dsp:txBody>
      <dsp:txXfrm>
        <a:off x="35500" y="887055"/>
        <a:ext cx="8126307" cy="656228"/>
      </dsp:txXfrm>
    </dsp:sp>
    <dsp:sp modelId="{12B65DFB-984D-40B8-8AB0-3D729D052D92}">
      <dsp:nvSpPr>
        <dsp:cNvPr id="0" name=""/>
        <dsp:cNvSpPr/>
      </dsp:nvSpPr>
      <dsp:spPr>
        <a:xfrm>
          <a:off x="0" y="1636383"/>
          <a:ext cx="8197307" cy="727228"/>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First complain of bone and/or joint pain.</a:t>
          </a:r>
          <a:endParaRPr lang="en-US" sz="2000" kern="1200"/>
        </a:p>
      </dsp:txBody>
      <dsp:txXfrm>
        <a:off x="35500" y="1671883"/>
        <a:ext cx="8126307" cy="656228"/>
      </dsp:txXfrm>
    </dsp:sp>
    <dsp:sp modelId="{4FACACC8-3FAB-40B6-8BA1-DC206225A806}">
      <dsp:nvSpPr>
        <dsp:cNvPr id="0" name=""/>
        <dsp:cNvSpPr/>
      </dsp:nvSpPr>
      <dsp:spPr>
        <a:xfrm>
          <a:off x="0" y="2421211"/>
          <a:ext cx="8197307" cy="727228"/>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Skin lesions include non-pruritic macules, papules or plaques, particularly on the trunk.</a:t>
          </a:r>
          <a:endParaRPr lang="en-US" sz="2000" kern="1200"/>
        </a:p>
      </dsp:txBody>
      <dsp:txXfrm>
        <a:off x="35500" y="2456711"/>
        <a:ext cx="8126307" cy="656228"/>
      </dsp:txXfrm>
    </dsp:sp>
    <dsp:sp modelId="{78ECD099-8A48-4778-9AE8-7754224AAB9B}">
      <dsp:nvSpPr>
        <dsp:cNvPr id="0" name=""/>
        <dsp:cNvSpPr/>
      </dsp:nvSpPr>
      <dsp:spPr>
        <a:xfrm>
          <a:off x="0" y="3206039"/>
          <a:ext cx="8197307" cy="727228"/>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Most patients will also develop fever.</a:t>
          </a:r>
          <a:endParaRPr lang="en-US" sz="2000" kern="1200"/>
        </a:p>
      </dsp:txBody>
      <dsp:txXfrm>
        <a:off x="35500" y="3241539"/>
        <a:ext cx="8126307" cy="656228"/>
      </dsp:txXfrm>
    </dsp:sp>
    <dsp:sp modelId="{546C4F0B-58C8-40D3-B24C-14A1717A2061}">
      <dsp:nvSpPr>
        <dsp:cNvPr id="0" name=""/>
        <dsp:cNvSpPr/>
      </dsp:nvSpPr>
      <dsp:spPr>
        <a:xfrm>
          <a:off x="0" y="3990867"/>
          <a:ext cx="8197307" cy="727228"/>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Immunoelectrophoresis is then mandatory.</a:t>
          </a:r>
          <a:endParaRPr lang="en-US" sz="2000" kern="1200"/>
        </a:p>
      </dsp:txBody>
      <dsp:txXfrm>
        <a:off x="35500" y="4026367"/>
        <a:ext cx="8126307" cy="656228"/>
      </dsp:txXfrm>
    </dsp:sp>
    <dsp:sp modelId="{939BD658-20BB-4DA2-9538-A82F622F9B4D}">
      <dsp:nvSpPr>
        <dsp:cNvPr id="0" name=""/>
        <dsp:cNvSpPr/>
      </dsp:nvSpPr>
      <dsp:spPr>
        <a:xfrm>
          <a:off x="0" y="4775695"/>
          <a:ext cx="8197307" cy="727228"/>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The rash is typically NUD. Validated diagnostic criteria (the Strasbourg criteria) underline the diagnostic importance of the neutrophilic skin infiltrate.</a:t>
          </a:r>
          <a:endParaRPr lang="en-US" sz="2000" kern="1200"/>
        </a:p>
      </dsp:txBody>
      <dsp:txXfrm>
        <a:off x="35500" y="4811195"/>
        <a:ext cx="8126307" cy="656228"/>
      </dsp:txXfrm>
    </dsp:sp>
  </dsp:spTree>
</dsp:drawing>
</file>

<file path=ppt/diagrams/drawing1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6215E-2EA6-4D31-A15E-871298B49783}">
      <dsp:nvSpPr>
        <dsp:cNvPr id="0" name=""/>
        <dsp:cNvSpPr/>
      </dsp:nvSpPr>
      <dsp:spPr>
        <a:xfrm>
          <a:off x="0" y="271224"/>
          <a:ext cx="10474441" cy="160875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Schnitzler syndrome should be suspected in any patient with a recurrent urticarial rash and/or fever and/or fatigue and/or general malaise and/or increase in acute phase reactants and/or joint and/or bone pain and/or enlarged lymph nodes, liver or spleen and/or a neutrophilic infiltrate on biopsy.</a:t>
          </a:r>
          <a:endParaRPr lang="en-US" sz="2500" kern="1200"/>
        </a:p>
      </dsp:txBody>
      <dsp:txXfrm>
        <a:off x="78533" y="349757"/>
        <a:ext cx="10317375" cy="1451684"/>
      </dsp:txXfrm>
    </dsp:sp>
    <dsp:sp modelId="{69017A43-5695-4F8A-AB6F-35AACE1777A5}">
      <dsp:nvSpPr>
        <dsp:cNvPr id="0" name=""/>
        <dsp:cNvSpPr/>
      </dsp:nvSpPr>
      <dsp:spPr>
        <a:xfrm>
          <a:off x="0" y="1951974"/>
          <a:ext cx="10474441" cy="160875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Immunoelectrophoresis is then mandatory.</a:t>
          </a:r>
          <a:endParaRPr lang="en-US" sz="2500" kern="1200"/>
        </a:p>
      </dsp:txBody>
      <dsp:txXfrm>
        <a:off x="78533" y="2030507"/>
        <a:ext cx="10317375" cy="1451684"/>
      </dsp:txXfrm>
    </dsp:sp>
    <dsp:sp modelId="{4BC4057B-FF40-4717-B3A3-A64D760BB586}">
      <dsp:nvSpPr>
        <dsp:cNvPr id="0" name=""/>
        <dsp:cNvSpPr/>
      </dsp:nvSpPr>
      <dsp:spPr>
        <a:xfrm>
          <a:off x="0" y="3632724"/>
          <a:ext cx="10474441" cy="160875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An IgG variant of Schnitzler syndrome has been reported but whether it is true Schnitzler syndrome is a matter of debate.</a:t>
          </a:r>
          <a:endParaRPr lang="en-US" sz="2500" kern="1200"/>
        </a:p>
      </dsp:txBody>
      <dsp:txXfrm>
        <a:off x="78533" y="3711257"/>
        <a:ext cx="10317375" cy="1451684"/>
      </dsp:txXfrm>
    </dsp:sp>
  </dsp:spTree>
</dsp:drawing>
</file>

<file path=ppt/diagrams/drawing1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23607-0661-43D1-A65E-EB4F596D0B5A}">
      <dsp:nvSpPr>
        <dsp:cNvPr id="0" name=""/>
        <dsp:cNvSpPr/>
      </dsp:nvSpPr>
      <dsp:spPr>
        <a:xfrm>
          <a:off x="0" y="0"/>
          <a:ext cx="5956300" cy="1212793"/>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Systemic adult-onset Still disease....usually have a very high ferritin concentration and lack a monoclonal gammopathy.</a:t>
          </a:r>
          <a:endParaRPr lang="en-US" sz="2000" kern="1200"/>
        </a:p>
      </dsp:txBody>
      <dsp:txXfrm>
        <a:off x="35521" y="35521"/>
        <a:ext cx="4545121" cy="1141751"/>
      </dsp:txXfrm>
    </dsp:sp>
    <dsp:sp modelId="{BE87DF5C-AD8D-4C02-AA85-463709496E18}">
      <dsp:nvSpPr>
        <dsp:cNvPr id="0" name=""/>
        <dsp:cNvSpPr/>
      </dsp:nvSpPr>
      <dsp:spPr>
        <a:xfrm>
          <a:off x="498840" y="1433301"/>
          <a:ext cx="5956300" cy="1212793"/>
        </a:xfrm>
        <a:prstGeom prst="roundRect">
          <a:avLst>
            <a:gd name="adj" fmla="val 10000"/>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Hypocomplementaemic urticarial vasculitis</a:t>
          </a:r>
          <a:endParaRPr lang="en-US" sz="2000" kern="1200"/>
        </a:p>
      </dsp:txBody>
      <dsp:txXfrm>
        <a:off x="534361" y="1468822"/>
        <a:ext cx="4598102" cy="1141751"/>
      </dsp:txXfrm>
    </dsp:sp>
    <dsp:sp modelId="{F84F9572-E1E8-48AE-895F-E61D93EB01F8}">
      <dsp:nvSpPr>
        <dsp:cNvPr id="0" name=""/>
        <dsp:cNvSpPr/>
      </dsp:nvSpPr>
      <dsp:spPr>
        <a:xfrm>
          <a:off x="990234" y="2866602"/>
          <a:ext cx="5956300" cy="1212793"/>
        </a:xfrm>
        <a:prstGeom prst="roundRect">
          <a:avLst>
            <a:gd name="adj" fmla="val 10000"/>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Cryoglobulinaemia</a:t>
          </a:r>
          <a:endParaRPr lang="en-US" sz="2000" kern="1200"/>
        </a:p>
      </dsp:txBody>
      <dsp:txXfrm>
        <a:off x="1025755" y="2902123"/>
        <a:ext cx="4605547" cy="1141751"/>
      </dsp:txXfrm>
    </dsp:sp>
    <dsp:sp modelId="{C43E6DF2-BD0E-4105-9D3A-4BDDD595B493}">
      <dsp:nvSpPr>
        <dsp:cNvPr id="0" name=""/>
        <dsp:cNvSpPr/>
      </dsp:nvSpPr>
      <dsp:spPr>
        <a:xfrm>
          <a:off x="1489075" y="4299904"/>
          <a:ext cx="5956300" cy="1212793"/>
        </a:xfrm>
        <a:prstGeom prst="roundRect">
          <a:avLst>
            <a:gd name="adj" fmla="val 10000"/>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CAPS syndrome should be ruled out in younger patients or patients with eye or ear involvement.</a:t>
          </a:r>
          <a:endParaRPr lang="en-US" sz="2000" kern="1200"/>
        </a:p>
      </dsp:txBody>
      <dsp:txXfrm>
        <a:off x="1524596" y="4335425"/>
        <a:ext cx="4598102" cy="1141751"/>
      </dsp:txXfrm>
    </dsp:sp>
    <dsp:sp modelId="{60DA0BCF-8F9D-42C0-925E-D819FB0A6808}">
      <dsp:nvSpPr>
        <dsp:cNvPr id="0" name=""/>
        <dsp:cNvSpPr/>
      </dsp:nvSpPr>
      <dsp:spPr>
        <a:xfrm>
          <a:off x="5167984" y="928889"/>
          <a:ext cx="788315" cy="78831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45355" y="928889"/>
        <a:ext cx="433573" cy="593207"/>
      </dsp:txXfrm>
    </dsp:sp>
    <dsp:sp modelId="{225C2327-D5BD-45A3-A3AE-2D1EAD9D4471}">
      <dsp:nvSpPr>
        <dsp:cNvPr id="0" name=""/>
        <dsp:cNvSpPr/>
      </dsp:nvSpPr>
      <dsp:spPr>
        <a:xfrm>
          <a:off x="5666824" y="2362191"/>
          <a:ext cx="788315" cy="788315"/>
        </a:xfrm>
        <a:prstGeom prst="downArrow">
          <a:avLst>
            <a:gd name="adj1" fmla="val 55000"/>
            <a:gd name="adj2" fmla="val 45000"/>
          </a:avLst>
        </a:prstGeom>
        <a:solidFill>
          <a:schemeClr val="accent2">
            <a:tint val="40000"/>
            <a:alpha val="90000"/>
            <a:hueOff val="-1851533"/>
            <a:satOff val="-3621"/>
            <a:lumOff val="-139"/>
            <a:alphaOff val="0"/>
          </a:schemeClr>
        </a:solidFill>
        <a:ln w="9525" cap="flat" cmpd="sng" algn="ctr">
          <a:solidFill>
            <a:schemeClr val="accent2">
              <a:tint val="40000"/>
              <a:alpha val="90000"/>
              <a:hueOff val="-1851533"/>
              <a:satOff val="-3621"/>
              <a:lumOff val="-1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844195" y="2362191"/>
        <a:ext cx="433573" cy="593207"/>
      </dsp:txXfrm>
    </dsp:sp>
    <dsp:sp modelId="{E67FF5E5-4A24-479A-AAE9-50AD5D8D6C15}">
      <dsp:nvSpPr>
        <dsp:cNvPr id="0" name=""/>
        <dsp:cNvSpPr/>
      </dsp:nvSpPr>
      <dsp:spPr>
        <a:xfrm>
          <a:off x="6158219" y="3795492"/>
          <a:ext cx="788315" cy="788315"/>
        </a:xfrm>
        <a:prstGeom prst="downArrow">
          <a:avLst>
            <a:gd name="adj1" fmla="val 55000"/>
            <a:gd name="adj2" fmla="val 45000"/>
          </a:avLst>
        </a:prstGeom>
        <a:solidFill>
          <a:schemeClr val="accent2">
            <a:tint val="40000"/>
            <a:alpha val="90000"/>
            <a:hueOff val="-3703066"/>
            <a:satOff val="-7243"/>
            <a:lumOff val="-277"/>
            <a:alphaOff val="0"/>
          </a:schemeClr>
        </a:solidFill>
        <a:ln w="9525" cap="flat" cmpd="sng" algn="ctr">
          <a:solidFill>
            <a:schemeClr val="accent2">
              <a:tint val="40000"/>
              <a:alpha val="90000"/>
              <a:hueOff val="-3703066"/>
              <a:satOff val="-7243"/>
              <a:lumOff val="-2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35590" y="3795492"/>
        <a:ext cx="433573" cy="593207"/>
      </dsp:txXfrm>
    </dsp:sp>
  </dsp:spTree>
</dsp:drawing>
</file>

<file path=ppt/diagrams/drawing1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90B15-12C5-45C6-A8A9-1E99509D8394}">
      <dsp:nvSpPr>
        <dsp:cNvPr id="0" name=""/>
        <dsp:cNvSpPr/>
      </dsp:nvSpPr>
      <dsp:spPr>
        <a:xfrm>
          <a:off x="0" y="3129"/>
          <a:ext cx="7968926" cy="135836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baseline="0"/>
            <a:t>Frequency and intensity pain, rash and fever, as well as persistent elevation of acute phase reactants, determine the severity of the disease.</a:t>
          </a:r>
          <a:endParaRPr lang="en-US" sz="2700" kern="1200"/>
        </a:p>
      </dsp:txBody>
      <dsp:txXfrm>
        <a:off x="66310" y="69439"/>
        <a:ext cx="7836306" cy="1225749"/>
      </dsp:txXfrm>
    </dsp:sp>
    <dsp:sp modelId="{A0107E54-F790-4F91-ADE2-4F4F0EA2346F}">
      <dsp:nvSpPr>
        <dsp:cNvPr id="0" name=""/>
        <dsp:cNvSpPr/>
      </dsp:nvSpPr>
      <dsp:spPr>
        <a:xfrm>
          <a:off x="0" y="1439259"/>
          <a:ext cx="7968926" cy="1358369"/>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baseline="0"/>
            <a:t>Refractory inflammatory anaemia and AA amyloidosis are severe complications of Schnitzler syndrome.</a:t>
          </a:r>
          <a:endParaRPr lang="en-US" sz="2700" kern="1200"/>
        </a:p>
      </dsp:txBody>
      <dsp:txXfrm>
        <a:off x="66310" y="1505569"/>
        <a:ext cx="7836306" cy="1225749"/>
      </dsp:txXfrm>
    </dsp:sp>
    <dsp:sp modelId="{58F5232F-C02E-4C9E-9075-18A20F96E0F1}">
      <dsp:nvSpPr>
        <dsp:cNvPr id="0" name=""/>
        <dsp:cNvSpPr/>
      </dsp:nvSpPr>
      <dsp:spPr>
        <a:xfrm>
          <a:off x="0" y="2875389"/>
          <a:ext cx="7968926" cy="1358369"/>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baseline="0"/>
            <a:t>Between 15% and 20% of patients will develop a B-cell lymphoproliferative disorder, a percentage close to patients with monoclonal IgM gammopathies in general.</a:t>
          </a:r>
          <a:endParaRPr lang="en-US" sz="2700" kern="1200"/>
        </a:p>
      </dsp:txBody>
      <dsp:txXfrm>
        <a:off x="66310" y="2941699"/>
        <a:ext cx="7836306" cy="1225749"/>
      </dsp:txXfrm>
    </dsp:sp>
    <dsp:sp modelId="{DE0983E1-A9CD-49EE-8C3C-2635B7E08B4E}">
      <dsp:nvSpPr>
        <dsp:cNvPr id="0" name=""/>
        <dsp:cNvSpPr/>
      </dsp:nvSpPr>
      <dsp:spPr>
        <a:xfrm>
          <a:off x="0" y="4311519"/>
          <a:ext cx="7968926" cy="135836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baseline="0"/>
            <a:t>Prognosis depends on the development of AA amyloidosis or haemoproliferative disorder.</a:t>
          </a:r>
          <a:endParaRPr lang="en-US" sz="2700" kern="1200"/>
        </a:p>
      </dsp:txBody>
      <dsp:txXfrm>
        <a:off x="66310" y="4377829"/>
        <a:ext cx="7836306" cy="1225749"/>
      </dsp:txXfrm>
    </dsp:sp>
  </dsp:spTree>
</dsp:drawing>
</file>

<file path=ppt/diagrams/drawing1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73AE5-128D-43D9-8DFB-5691EF1C7861}">
      <dsp:nvSpPr>
        <dsp:cNvPr id="0" name=""/>
        <dsp:cNvSpPr/>
      </dsp:nvSpPr>
      <dsp:spPr>
        <a:xfrm>
          <a:off x="0" y="13678"/>
          <a:ext cx="7804808" cy="59319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autoimmune peripheral neuropathy.</a:t>
          </a:r>
          <a:endParaRPr lang="en-US" sz="2600" kern="1200"/>
        </a:p>
      </dsp:txBody>
      <dsp:txXfrm>
        <a:off x="28957" y="42635"/>
        <a:ext cx="7746894" cy="535276"/>
      </dsp:txXfrm>
    </dsp:sp>
    <dsp:sp modelId="{AE5C5347-A16D-4B29-89A0-289436FC7E98}">
      <dsp:nvSpPr>
        <dsp:cNvPr id="0" name=""/>
        <dsp:cNvSpPr/>
      </dsp:nvSpPr>
      <dsp:spPr>
        <a:xfrm>
          <a:off x="0" y="681748"/>
          <a:ext cx="7804808" cy="593190"/>
        </a:xfrm>
        <a:prstGeom prst="roundRect">
          <a:avLst/>
        </a:prstGeom>
        <a:gradFill rotWithShape="0">
          <a:gsLst>
            <a:gs pos="0">
              <a:schemeClr val="accent2">
                <a:hueOff val="-624885"/>
                <a:satOff val="-1203"/>
                <a:lumOff val="84"/>
                <a:alphaOff val="0"/>
                <a:tint val="94000"/>
                <a:satMod val="100000"/>
                <a:lumMod val="108000"/>
              </a:schemeClr>
            </a:gs>
            <a:gs pos="50000">
              <a:schemeClr val="accent2">
                <a:hueOff val="-624885"/>
                <a:satOff val="-1203"/>
                <a:lumOff val="84"/>
                <a:alphaOff val="0"/>
                <a:tint val="98000"/>
                <a:shade val="100000"/>
                <a:satMod val="100000"/>
                <a:lumMod val="100000"/>
              </a:schemeClr>
            </a:gs>
            <a:gs pos="100000">
              <a:schemeClr val="accent2">
                <a:hueOff val="-624885"/>
                <a:satOff val="-1203"/>
                <a:lumOff val="8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C4 deficiencies. </a:t>
          </a:r>
          <a:endParaRPr lang="en-US" sz="2600" kern="1200"/>
        </a:p>
      </dsp:txBody>
      <dsp:txXfrm>
        <a:off x="28957" y="710705"/>
        <a:ext cx="7746894" cy="535276"/>
      </dsp:txXfrm>
    </dsp:sp>
    <dsp:sp modelId="{6070A65B-236F-4AC5-BAAC-302BBAD1F20C}">
      <dsp:nvSpPr>
        <dsp:cNvPr id="0" name=""/>
        <dsp:cNvSpPr/>
      </dsp:nvSpPr>
      <dsp:spPr>
        <a:xfrm>
          <a:off x="0" y="1349818"/>
          <a:ext cx="7804808" cy="593190"/>
        </a:xfrm>
        <a:prstGeom prst="roundRect">
          <a:avLst/>
        </a:prstGeom>
        <a:gradFill rotWithShape="0">
          <a:gsLst>
            <a:gs pos="0">
              <a:schemeClr val="accent2">
                <a:hueOff val="-1249769"/>
                <a:satOff val="-2406"/>
                <a:lumOff val="168"/>
                <a:alphaOff val="0"/>
                <a:tint val="94000"/>
                <a:satMod val="100000"/>
                <a:lumMod val="108000"/>
              </a:schemeClr>
            </a:gs>
            <a:gs pos="50000">
              <a:schemeClr val="accent2">
                <a:hueOff val="-1249769"/>
                <a:satOff val="-2406"/>
                <a:lumOff val="168"/>
                <a:alphaOff val="0"/>
                <a:tint val="98000"/>
                <a:shade val="100000"/>
                <a:satMod val="100000"/>
                <a:lumMod val="100000"/>
              </a:schemeClr>
            </a:gs>
            <a:gs pos="100000">
              <a:schemeClr val="accent2">
                <a:hueOff val="-1249769"/>
                <a:satOff val="-2406"/>
                <a:lumOff val="16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nodular regenerative hyperplasia of the liver. </a:t>
          </a:r>
          <a:endParaRPr lang="en-US" sz="2600" kern="1200"/>
        </a:p>
      </dsp:txBody>
      <dsp:txXfrm>
        <a:off x="28957" y="1378775"/>
        <a:ext cx="7746894" cy="535276"/>
      </dsp:txXfrm>
    </dsp:sp>
    <dsp:sp modelId="{382E4533-1BA1-4259-B43E-101E049D3A7B}">
      <dsp:nvSpPr>
        <dsp:cNvPr id="0" name=""/>
        <dsp:cNvSpPr/>
      </dsp:nvSpPr>
      <dsp:spPr>
        <a:xfrm>
          <a:off x="0" y="2017889"/>
          <a:ext cx="7804808" cy="593190"/>
        </a:xfrm>
        <a:prstGeom prst="roundRect">
          <a:avLst/>
        </a:prstGeom>
        <a:gradFill rotWithShape="0">
          <a:gsLst>
            <a:gs pos="0">
              <a:schemeClr val="accent2">
                <a:hueOff val="-1874654"/>
                <a:satOff val="-3609"/>
                <a:lumOff val="252"/>
                <a:alphaOff val="0"/>
                <a:tint val="94000"/>
                <a:satMod val="100000"/>
                <a:lumMod val="108000"/>
              </a:schemeClr>
            </a:gs>
            <a:gs pos="50000">
              <a:schemeClr val="accent2">
                <a:hueOff val="-1874654"/>
                <a:satOff val="-3609"/>
                <a:lumOff val="252"/>
                <a:alphaOff val="0"/>
                <a:tint val="98000"/>
                <a:shade val="100000"/>
                <a:satMod val="100000"/>
                <a:lumMod val="100000"/>
              </a:schemeClr>
            </a:gs>
            <a:gs pos="100000">
              <a:schemeClr val="accent2">
                <a:hueOff val="-1874654"/>
                <a:satOff val="-3609"/>
                <a:lumOff val="25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pancreatitis</a:t>
          </a:r>
          <a:endParaRPr lang="en-US" sz="2600" kern="1200"/>
        </a:p>
      </dsp:txBody>
      <dsp:txXfrm>
        <a:off x="28957" y="2046846"/>
        <a:ext cx="7746894" cy="535276"/>
      </dsp:txXfrm>
    </dsp:sp>
    <dsp:sp modelId="{2F551547-6106-471F-9175-BF73BA643C5A}">
      <dsp:nvSpPr>
        <dsp:cNvPr id="0" name=""/>
        <dsp:cNvSpPr/>
      </dsp:nvSpPr>
      <dsp:spPr>
        <a:xfrm>
          <a:off x="0" y="2685959"/>
          <a:ext cx="7804808" cy="593190"/>
        </a:xfrm>
        <a:prstGeom prst="roundRect">
          <a:avLst/>
        </a:prstGeom>
        <a:gradFill rotWithShape="0">
          <a:gsLst>
            <a:gs pos="0">
              <a:schemeClr val="accent2">
                <a:hueOff val="-2499539"/>
                <a:satOff val="-4811"/>
                <a:lumOff val="336"/>
                <a:alphaOff val="0"/>
                <a:tint val="94000"/>
                <a:satMod val="100000"/>
                <a:lumMod val="108000"/>
              </a:schemeClr>
            </a:gs>
            <a:gs pos="50000">
              <a:schemeClr val="accent2">
                <a:hueOff val="-2499539"/>
                <a:satOff val="-4811"/>
                <a:lumOff val="336"/>
                <a:alphaOff val="0"/>
                <a:tint val="98000"/>
                <a:shade val="100000"/>
                <a:satMod val="100000"/>
                <a:lumMod val="100000"/>
              </a:schemeClr>
            </a:gs>
            <a:gs pos="100000">
              <a:schemeClr val="accent2">
                <a:hueOff val="-2499539"/>
                <a:satOff val="-4811"/>
                <a:lumOff val="33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pseudoxanthoma elasticum. </a:t>
          </a:r>
          <a:endParaRPr lang="en-US" sz="2600" kern="1200"/>
        </a:p>
      </dsp:txBody>
      <dsp:txXfrm>
        <a:off x="28957" y="2714916"/>
        <a:ext cx="7746894" cy="535276"/>
      </dsp:txXfrm>
    </dsp:sp>
    <dsp:sp modelId="{1F30E526-D396-49F1-9A8B-305524555E24}">
      <dsp:nvSpPr>
        <dsp:cNvPr id="0" name=""/>
        <dsp:cNvSpPr/>
      </dsp:nvSpPr>
      <dsp:spPr>
        <a:xfrm>
          <a:off x="0" y="3354029"/>
          <a:ext cx="7804808" cy="593190"/>
        </a:xfrm>
        <a:prstGeom prst="roundRect">
          <a:avLst/>
        </a:prstGeom>
        <a:gradFill rotWithShape="0">
          <a:gsLst>
            <a:gs pos="0">
              <a:schemeClr val="accent2">
                <a:hueOff val="-3124423"/>
                <a:satOff val="-6014"/>
                <a:lumOff val="420"/>
                <a:alphaOff val="0"/>
                <a:tint val="94000"/>
                <a:satMod val="100000"/>
                <a:lumMod val="108000"/>
              </a:schemeClr>
            </a:gs>
            <a:gs pos="50000">
              <a:schemeClr val="accent2">
                <a:hueOff val="-3124423"/>
                <a:satOff val="-6014"/>
                <a:lumOff val="420"/>
                <a:alphaOff val="0"/>
                <a:tint val="98000"/>
                <a:shade val="100000"/>
                <a:satMod val="100000"/>
                <a:lumMod val="100000"/>
              </a:schemeClr>
            </a:gs>
            <a:gs pos="100000">
              <a:schemeClr val="accent2">
                <a:hueOff val="-3124423"/>
                <a:satOff val="-6014"/>
                <a:lumOff val="42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impairment of renal function. </a:t>
          </a:r>
          <a:endParaRPr lang="en-US" sz="2600" kern="1200"/>
        </a:p>
      </dsp:txBody>
      <dsp:txXfrm>
        <a:off x="28957" y="3382986"/>
        <a:ext cx="7746894" cy="535276"/>
      </dsp:txXfrm>
    </dsp:sp>
    <dsp:sp modelId="{30842E35-169F-47EA-8099-DAC2BBA26BDC}">
      <dsp:nvSpPr>
        <dsp:cNvPr id="0" name=""/>
        <dsp:cNvSpPr/>
      </dsp:nvSpPr>
      <dsp:spPr>
        <a:xfrm>
          <a:off x="0" y="4022099"/>
          <a:ext cx="7804808" cy="593190"/>
        </a:xfrm>
        <a:prstGeom prst="roundRect">
          <a:avLst/>
        </a:prstGeom>
        <a:gradFill rotWithShape="0">
          <a:gsLst>
            <a:gs pos="0">
              <a:schemeClr val="accent2">
                <a:hueOff val="-3749308"/>
                <a:satOff val="-7217"/>
                <a:lumOff val="504"/>
                <a:alphaOff val="0"/>
                <a:tint val="94000"/>
                <a:satMod val="100000"/>
                <a:lumMod val="108000"/>
              </a:schemeClr>
            </a:gs>
            <a:gs pos="50000">
              <a:schemeClr val="accent2">
                <a:hueOff val="-3749308"/>
                <a:satOff val="-7217"/>
                <a:lumOff val="504"/>
                <a:alphaOff val="0"/>
                <a:tint val="98000"/>
                <a:shade val="100000"/>
                <a:satMod val="100000"/>
                <a:lumMod val="100000"/>
              </a:schemeClr>
            </a:gs>
            <a:gs pos="100000">
              <a:schemeClr val="accent2">
                <a:hueOff val="-3749308"/>
                <a:satOff val="-7217"/>
                <a:lumOff val="50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antiphospholipid antibodie.</a:t>
          </a:r>
          <a:endParaRPr lang="en-US" sz="2600" kern="1200"/>
        </a:p>
      </dsp:txBody>
      <dsp:txXfrm>
        <a:off x="28957" y="4051056"/>
        <a:ext cx="7746894" cy="535276"/>
      </dsp:txXfrm>
    </dsp:sp>
    <dsp:sp modelId="{D6B5C6C2-C87B-4B2E-B57A-A3A9CD314BD1}">
      <dsp:nvSpPr>
        <dsp:cNvPr id="0" name=""/>
        <dsp:cNvSpPr/>
      </dsp:nvSpPr>
      <dsp:spPr>
        <a:xfrm>
          <a:off x="0" y="4690169"/>
          <a:ext cx="7804808" cy="59319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hearing loss.</a:t>
          </a:r>
          <a:endParaRPr lang="en-US" sz="2600" kern="1200"/>
        </a:p>
      </dsp:txBody>
      <dsp:txXfrm>
        <a:off x="28957" y="4719126"/>
        <a:ext cx="7746894" cy="535276"/>
      </dsp:txXfrm>
    </dsp:sp>
  </dsp:spTree>
</dsp:drawing>
</file>

<file path=ppt/diagrams/drawing1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BBA26-89BE-42B0-BB91-338E093240D7}">
      <dsp:nvSpPr>
        <dsp:cNvPr id="0" name=""/>
        <dsp:cNvSpPr/>
      </dsp:nvSpPr>
      <dsp:spPr>
        <a:xfrm>
          <a:off x="0" y="76604"/>
          <a:ext cx="8394279" cy="999938"/>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Adult-onset Still disease (AOSD) is rare. </a:t>
          </a:r>
          <a:endParaRPr lang="en-US" sz="2000" kern="1200"/>
        </a:p>
      </dsp:txBody>
      <dsp:txXfrm>
        <a:off x="48813" y="125417"/>
        <a:ext cx="8296653" cy="902312"/>
      </dsp:txXfrm>
    </dsp:sp>
    <dsp:sp modelId="{CE9C9353-9D1F-4D2F-81CB-92AFA4797E47}">
      <dsp:nvSpPr>
        <dsp:cNvPr id="0" name=""/>
        <dsp:cNvSpPr/>
      </dsp:nvSpPr>
      <dsp:spPr>
        <a:xfrm>
          <a:off x="0" y="1134142"/>
          <a:ext cx="8394279" cy="999938"/>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It occurs in young to middle-aged adults with 75% of cases presenting before the age of 50years.</a:t>
          </a:r>
          <a:endParaRPr lang="en-US" sz="2000" kern="1200"/>
        </a:p>
      </dsp:txBody>
      <dsp:txXfrm>
        <a:off x="48813" y="1182955"/>
        <a:ext cx="8296653" cy="902312"/>
      </dsp:txXfrm>
    </dsp:sp>
    <dsp:sp modelId="{2C836165-D875-49E6-8497-20E9642D0EE1}">
      <dsp:nvSpPr>
        <dsp:cNvPr id="0" name=""/>
        <dsp:cNvSpPr/>
      </dsp:nvSpPr>
      <dsp:spPr>
        <a:xfrm>
          <a:off x="0" y="2191681"/>
          <a:ext cx="8394279" cy="999938"/>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Present with intermittent episodes of high fever (&gt;39∘C) for at least a week.</a:t>
          </a:r>
          <a:endParaRPr lang="en-US" sz="2000" kern="1200"/>
        </a:p>
      </dsp:txBody>
      <dsp:txXfrm>
        <a:off x="48813" y="2240494"/>
        <a:ext cx="8296653" cy="902312"/>
      </dsp:txXfrm>
    </dsp:sp>
    <dsp:sp modelId="{9FA8B0FD-9B5D-402D-8011-CA6E549D55E4}">
      <dsp:nvSpPr>
        <dsp:cNvPr id="0" name=""/>
        <dsp:cNvSpPr/>
      </dsp:nvSpPr>
      <dsp:spPr>
        <a:xfrm>
          <a:off x="0" y="3249220"/>
          <a:ext cx="8394279" cy="999938"/>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severe pharyngitis, lymphadenopathy, arthralgias and a salmon-coloured maculopapular exanthem, which typically appears with the onset of fever in the evenings and decreases in the morning.</a:t>
          </a:r>
          <a:endParaRPr lang="en-US" sz="2000" kern="1200"/>
        </a:p>
      </dsp:txBody>
      <dsp:txXfrm>
        <a:off x="48813" y="3298033"/>
        <a:ext cx="8296653" cy="902312"/>
      </dsp:txXfrm>
    </dsp:sp>
    <dsp:sp modelId="{1B68A0A8-C855-4F31-A470-557845C6BA73}">
      <dsp:nvSpPr>
        <dsp:cNvPr id="0" name=""/>
        <dsp:cNvSpPr/>
      </dsp:nvSpPr>
      <dsp:spPr>
        <a:xfrm>
          <a:off x="0" y="4306759"/>
          <a:ext cx="8394279" cy="999938"/>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Arthritis is generally less prominent in AOSD than in systemic onset juvenile idiopathic arthritis (SoJIA).</a:t>
          </a:r>
          <a:endParaRPr lang="en-US" sz="2000" kern="1200"/>
        </a:p>
      </dsp:txBody>
      <dsp:txXfrm>
        <a:off x="48813" y="4355572"/>
        <a:ext cx="8296653" cy="902312"/>
      </dsp:txXfrm>
    </dsp:sp>
  </dsp:spTree>
</dsp:drawing>
</file>

<file path=ppt/diagrams/drawing1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81D04-F583-42E0-A72F-23ED29D57DCB}">
      <dsp:nvSpPr>
        <dsp:cNvPr id="0" name=""/>
        <dsp:cNvSpPr/>
      </dsp:nvSpPr>
      <dsp:spPr>
        <a:xfrm>
          <a:off x="0" y="0"/>
          <a:ext cx="6230802" cy="2357787"/>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classical systemic febrile form, a more indolent variant has been described in which arthritis predominates. </a:t>
          </a:r>
          <a:endParaRPr lang="en-US" sz="2000" kern="1200"/>
        </a:p>
      </dsp:txBody>
      <dsp:txXfrm>
        <a:off x="69057" y="69057"/>
        <a:ext cx="3793845" cy="2219673"/>
      </dsp:txXfrm>
    </dsp:sp>
    <dsp:sp modelId="{1B4BC05B-AFBD-4EE6-BE7E-BFB14F5077D0}">
      <dsp:nvSpPr>
        <dsp:cNvPr id="0" name=""/>
        <dsp:cNvSpPr/>
      </dsp:nvSpPr>
      <dsp:spPr>
        <a:xfrm>
          <a:off x="1099553" y="2881740"/>
          <a:ext cx="6230802" cy="2357787"/>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 variant in which more persistent pruritic papules and plaques develop on the trunk, neck, face or extensor limbs has also been described. Such persistent lesions, qualified or atypical , have been associated with a worse prognosis</a:t>
          </a:r>
          <a:endParaRPr lang="en-US" sz="2000" kern="1200"/>
        </a:p>
      </dsp:txBody>
      <dsp:txXfrm>
        <a:off x="1168610" y="2950797"/>
        <a:ext cx="3460573" cy="2219673"/>
      </dsp:txXfrm>
    </dsp:sp>
    <dsp:sp modelId="{A2079E53-9F66-46D4-895A-3611202F49B1}">
      <dsp:nvSpPr>
        <dsp:cNvPr id="0" name=""/>
        <dsp:cNvSpPr/>
      </dsp:nvSpPr>
      <dsp:spPr>
        <a:xfrm>
          <a:off x="4698240" y="1853483"/>
          <a:ext cx="1532561" cy="1532561"/>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43066" y="1853483"/>
        <a:ext cx="842909" cy="1153252"/>
      </dsp:txXfrm>
    </dsp:sp>
  </dsp:spTree>
</dsp:drawing>
</file>

<file path=ppt/diagrams/drawing1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3D619-1973-4853-A8AE-D5E4623266DC}">
      <dsp:nvSpPr>
        <dsp:cNvPr id="0" name=""/>
        <dsp:cNvSpPr/>
      </dsp:nvSpPr>
      <dsp:spPr>
        <a:xfrm>
          <a:off x="0" y="68522"/>
          <a:ext cx="10220205" cy="1246781"/>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Persistent eyelid oedema sometimes mimicking dermatomyositis and flagellate lesions are other rare manifestations.</a:t>
          </a:r>
          <a:endParaRPr lang="en-US" sz="2500" kern="1200"/>
        </a:p>
      </dsp:txBody>
      <dsp:txXfrm>
        <a:off x="60863" y="129385"/>
        <a:ext cx="10098479" cy="1125055"/>
      </dsp:txXfrm>
    </dsp:sp>
    <dsp:sp modelId="{CBF330B0-7EC6-4AD7-816F-3155EC137FFF}">
      <dsp:nvSpPr>
        <dsp:cNvPr id="0" name=""/>
        <dsp:cNvSpPr/>
      </dsp:nvSpPr>
      <dsp:spPr>
        <a:xfrm>
          <a:off x="0" y="1387303"/>
          <a:ext cx="10220205" cy="1246781"/>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u="sng" kern="1200" baseline="0"/>
            <a:t>Histopathological changes </a:t>
          </a:r>
          <a:r>
            <a:rPr lang="en-GB" sz="2500" kern="1200" baseline="0"/>
            <a:t>of lesions are characterised by an interstitial and perivascular neutrophil-dominant mixed infiltrate or a mild lymphocytic infiltrate, possibly depending on timing of biopsy.</a:t>
          </a:r>
          <a:endParaRPr lang="en-US" sz="2500" kern="1200"/>
        </a:p>
      </dsp:txBody>
      <dsp:txXfrm>
        <a:off x="60863" y="1448166"/>
        <a:ext cx="10098479" cy="1125055"/>
      </dsp:txXfrm>
    </dsp:sp>
    <dsp:sp modelId="{C11EB59C-513F-4A5D-889C-8467C860E0E7}">
      <dsp:nvSpPr>
        <dsp:cNvPr id="0" name=""/>
        <dsp:cNvSpPr/>
      </dsp:nvSpPr>
      <dsp:spPr>
        <a:xfrm>
          <a:off x="0" y="2706084"/>
          <a:ext cx="10220205" cy="1246781"/>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In the case of persistent lesions, epidermal involvement is frequent (acanthosis, spongiosis and superficial necrotic keratinocytes).</a:t>
          </a:r>
          <a:endParaRPr lang="en-US" sz="2500" kern="1200"/>
        </a:p>
      </dsp:txBody>
      <dsp:txXfrm>
        <a:off x="60863" y="2766947"/>
        <a:ext cx="10098479" cy="1125055"/>
      </dsp:txXfrm>
    </dsp:sp>
    <dsp:sp modelId="{40186A95-452B-4508-9330-741FF748F7C3}">
      <dsp:nvSpPr>
        <dsp:cNvPr id="0" name=""/>
        <dsp:cNvSpPr/>
      </dsp:nvSpPr>
      <dsp:spPr>
        <a:xfrm>
          <a:off x="0" y="4024866"/>
          <a:ext cx="10220205" cy="1246781"/>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A neutrophil leukocytosis is present during the attacks</a:t>
          </a:r>
          <a:endParaRPr lang="en-US" sz="2500" kern="1200"/>
        </a:p>
      </dsp:txBody>
      <dsp:txXfrm>
        <a:off x="60863" y="4085729"/>
        <a:ext cx="10098479" cy="1125055"/>
      </dsp:txXfrm>
    </dsp:sp>
  </dsp:spTree>
</dsp:drawing>
</file>

<file path=ppt/diagrams/drawing1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0561E-B165-433A-BC45-C383AC951C99}">
      <dsp:nvSpPr>
        <dsp:cNvPr id="0" name=""/>
        <dsp:cNvSpPr/>
      </dsp:nvSpPr>
      <dsp:spPr>
        <a:xfrm>
          <a:off x="0" y="26822"/>
          <a:ext cx="9070016" cy="222768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Very high serum ferritin levels (approximately 1000μg/L) help to distinguish this rare entity from other complex autoinflammatory syndromes, urticarial vasculitis and infectious disease.</a:t>
          </a:r>
          <a:endParaRPr lang="en-US" sz="3400" kern="1200"/>
        </a:p>
      </dsp:txBody>
      <dsp:txXfrm>
        <a:off x="108746" y="135568"/>
        <a:ext cx="8852524" cy="2010188"/>
      </dsp:txXfrm>
    </dsp:sp>
    <dsp:sp modelId="{A7EEE2FD-74AF-4081-B822-0A0383880725}">
      <dsp:nvSpPr>
        <dsp:cNvPr id="0" name=""/>
        <dsp:cNvSpPr/>
      </dsp:nvSpPr>
      <dsp:spPr>
        <a:xfrm>
          <a:off x="0" y="2352422"/>
          <a:ext cx="9070016" cy="222768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Treatment relies on corticosteroids, methotrexate and IL-1 and IL-6 antagonists.</a:t>
          </a:r>
          <a:endParaRPr lang="en-US" sz="3400" kern="1200"/>
        </a:p>
      </dsp:txBody>
      <dsp:txXfrm>
        <a:off x="108746" y="2461168"/>
        <a:ext cx="8852524" cy="2010188"/>
      </dsp:txXfrm>
    </dsp:sp>
  </dsp:spTree>
</dsp:drawing>
</file>

<file path=ppt/diagrams/drawing1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45A1B-FF93-41F7-8447-7337FEB560F7}">
      <dsp:nvSpPr>
        <dsp:cNvPr id="0" name=""/>
        <dsp:cNvSpPr/>
      </dsp:nvSpPr>
      <dsp:spPr>
        <a:xfrm>
          <a:off x="0" y="14087"/>
          <a:ext cx="7661035" cy="1097167"/>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Systemic-onset juvenile idiopathic arthritis (SoJIA) occurs in children. </a:t>
          </a:r>
          <a:endParaRPr lang="en-US" sz="2200" kern="1200"/>
        </a:p>
      </dsp:txBody>
      <dsp:txXfrm>
        <a:off x="53559" y="67646"/>
        <a:ext cx="7553917" cy="990049"/>
      </dsp:txXfrm>
    </dsp:sp>
    <dsp:sp modelId="{C6F9C186-8307-44FB-A1F5-6E31E086A070}">
      <dsp:nvSpPr>
        <dsp:cNvPr id="0" name=""/>
        <dsp:cNvSpPr/>
      </dsp:nvSpPr>
      <dsp:spPr>
        <a:xfrm>
          <a:off x="0" y="1174614"/>
          <a:ext cx="7661035" cy="1097167"/>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The presentation is similar to AOSD with spiking fevers and a maculopapular rash, but the occurrence of arthritis is a mandatory diagnostic criterion. </a:t>
          </a:r>
          <a:endParaRPr lang="en-US" sz="2200" kern="1200"/>
        </a:p>
      </dsp:txBody>
      <dsp:txXfrm>
        <a:off x="53559" y="1228173"/>
        <a:ext cx="7553917" cy="990049"/>
      </dsp:txXfrm>
    </dsp:sp>
    <dsp:sp modelId="{CA88D266-2A6D-40A3-96CE-FD5AB78B8B98}">
      <dsp:nvSpPr>
        <dsp:cNvPr id="0" name=""/>
        <dsp:cNvSpPr/>
      </dsp:nvSpPr>
      <dsp:spPr>
        <a:xfrm>
          <a:off x="0" y="2335142"/>
          <a:ext cx="7661035" cy="1097167"/>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The lack of autoantibodies or HLA associations suggests that SoJIA is a polygenic autoinflammatory disease rather than an autoimmune disorder.</a:t>
          </a:r>
          <a:endParaRPr lang="en-US" sz="2200" kern="1200"/>
        </a:p>
      </dsp:txBody>
      <dsp:txXfrm>
        <a:off x="53559" y="2388701"/>
        <a:ext cx="7553917" cy="990049"/>
      </dsp:txXfrm>
    </dsp:sp>
    <dsp:sp modelId="{3A4233A8-97ED-471F-BD10-B337CE100F0C}">
      <dsp:nvSpPr>
        <dsp:cNvPr id="0" name=""/>
        <dsp:cNvSpPr/>
      </dsp:nvSpPr>
      <dsp:spPr>
        <a:xfrm>
          <a:off x="0" y="3495670"/>
          <a:ext cx="7661035" cy="1097167"/>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 monogenic autosomic recessive form of SoJIA with an underlying mutation in LACC1 has been described . Its protein product regulates metabolism within macrophages</a:t>
          </a:r>
          <a:endParaRPr lang="en-US" sz="2200" kern="1200"/>
        </a:p>
      </dsp:txBody>
      <dsp:txXfrm>
        <a:off x="53559" y="3549229"/>
        <a:ext cx="7553917" cy="9900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09389-4E1F-408B-9C07-F30C7B26CA54}">
      <dsp:nvSpPr>
        <dsp:cNvPr id="0" name=""/>
        <dsp:cNvSpPr/>
      </dsp:nvSpPr>
      <dsp:spPr>
        <a:xfrm>
          <a:off x="0" y="0"/>
          <a:ext cx="8808720" cy="130553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rash, fever, conjunctival redness, joint pain, intense fatigue, thirst and transpiration occurring 1–2 hour after exposure to cold.</a:t>
          </a:r>
          <a:endParaRPr lang="en-US" sz="2700" kern="1200"/>
        </a:p>
      </dsp:txBody>
      <dsp:txXfrm>
        <a:off x="38238" y="38238"/>
        <a:ext cx="7399945" cy="1229058"/>
      </dsp:txXfrm>
    </dsp:sp>
    <dsp:sp modelId="{B24CFC0D-EDAE-44C2-AF03-EC66AC22BAB5}">
      <dsp:nvSpPr>
        <dsp:cNvPr id="0" name=""/>
        <dsp:cNvSpPr/>
      </dsp:nvSpPr>
      <dsp:spPr>
        <a:xfrm>
          <a:off x="777239" y="1523124"/>
          <a:ext cx="8808720" cy="1305534"/>
        </a:xfrm>
        <a:prstGeom prst="roundRect">
          <a:avLst>
            <a:gd name="adj" fmla="val 10000"/>
          </a:avLst>
        </a:prstGeom>
        <a:solidFill>
          <a:schemeClr val="accent2">
            <a:hueOff val="-2187096"/>
            <a:satOff val="-421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flare lasts up to 24 hours.</a:t>
          </a:r>
          <a:endParaRPr lang="en-US" sz="2700" kern="1200"/>
        </a:p>
      </dsp:txBody>
      <dsp:txXfrm>
        <a:off x="815477" y="1561362"/>
        <a:ext cx="7106406" cy="1229058"/>
      </dsp:txXfrm>
    </dsp:sp>
    <dsp:sp modelId="{B6DCF4CB-FF0D-4F04-886B-9EA92EC75E9E}">
      <dsp:nvSpPr>
        <dsp:cNvPr id="0" name=""/>
        <dsp:cNvSpPr/>
      </dsp:nvSpPr>
      <dsp:spPr>
        <a:xfrm>
          <a:off x="1554479" y="3046248"/>
          <a:ext cx="8808720" cy="1305534"/>
        </a:xfrm>
        <a:prstGeom prst="roundRect">
          <a:avLst>
            <a:gd name="adj" fmla="val 10000"/>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FCAS is the least severe disease.</a:t>
          </a:r>
          <a:endParaRPr lang="en-US" sz="2700" kern="1200"/>
        </a:p>
      </dsp:txBody>
      <dsp:txXfrm>
        <a:off x="1592717" y="3084486"/>
        <a:ext cx="7106406" cy="1229058"/>
      </dsp:txXfrm>
    </dsp:sp>
    <dsp:sp modelId="{4173FCBA-FC17-4463-921A-42ED64C9B6B5}">
      <dsp:nvSpPr>
        <dsp:cNvPr id="0" name=""/>
        <dsp:cNvSpPr/>
      </dsp:nvSpPr>
      <dsp:spPr>
        <a:xfrm>
          <a:off x="7960122" y="990030"/>
          <a:ext cx="848597" cy="848597"/>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51056" y="990030"/>
        <a:ext cx="466729" cy="638569"/>
      </dsp:txXfrm>
    </dsp:sp>
    <dsp:sp modelId="{055870C6-5B6D-4DCE-AF82-F104A19B544E}">
      <dsp:nvSpPr>
        <dsp:cNvPr id="0" name=""/>
        <dsp:cNvSpPr/>
      </dsp:nvSpPr>
      <dsp:spPr>
        <a:xfrm>
          <a:off x="8737362" y="2504451"/>
          <a:ext cx="848597" cy="848597"/>
        </a:xfrm>
        <a:prstGeom prst="downArrow">
          <a:avLst>
            <a:gd name="adj1" fmla="val 55000"/>
            <a:gd name="adj2" fmla="val 45000"/>
          </a:avLst>
        </a:prstGeom>
        <a:solidFill>
          <a:schemeClr val="accent2">
            <a:tint val="40000"/>
            <a:alpha val="90000"/>
            <a:hueOff val="-3703066"/>
            <a:satOff val="-7243"/>
            <a:lumOff val="-277"/>
            <a:alphaOff val="0"/>
          </a:schemeClr>
        </a:solidFill>
        <a:ln w="15875" cap="flat" cmpd="sng" algn="ctr">
          <a:solidFill>
            <a:schemeClr val="accent2">
              <a:tint val="40000"/>
              <a:alpha val="90000"/>
              <a:hueOff val="-3703066"/>
              <a:satOff val="-7243"/>
              <a:lumOff val="-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28296" y="2504451"/>
        <a:ext cx="466729" cy="638569"/>
      </dsp:txXfrm>
    </dsp:sp>
  </dsp:spTree>
</dsp:drawing>
</file>

<file path=ppt/diagrams/drawing1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7AFEC-B162-4CEA-A221-D787A953B426}">
      <dsp:nvSpPr>
        <dsp:cNvPr id="0" name=""/>
        <dsp:cNvSpPr/>
      </dsp:nvSpPr>
      <dsp:spPr>
        <a:xfrm>
          <a:off x="0" y="0"/>
          <a:ext cx="8190604" cy="966406"/>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u="sng" kern="1200"/>
            <a:t>Histopathology </a:t>
          </a:r>
          <a:endParaRPr lang="en-US" sz="2100" kern="1200"/>
        </a:p>
      </dsp:txBody>
      <dsp:txXfrm>
        <a:off x="28305" y="28305"/>
        <a:ext cx="7034707" cy="909796"/>
      </dsp:txXfrm>
    </dsp:sp>
    <dsp:sp modelId="{26D91DC7-6166-4ED8-B37E-8A7F7FA5050C}">
      <dsp:nvSpPr>
        <dsp:cNvPr id="0" name=""/>
        <dsp:cNvSpPr/>
      </dsp:nvSpPr>
      <dsp:spPr>
        <a:xfrm>
          <a:off x="611636" y="1100629"/>
          <a:ext cx="8190604" cy="966406"/>
        </a:xfrm>
        <a:prstGeom prst="roundRect">
          <a:avLst>
            <a:gd name="adj" fmla="val 10000"/>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Skin biopsy reveals a perivascular and interstitial dermal infiltrate of neutrophils and monocytes.</a:t>
          </a:r>
          <a:endParaRPr lang="en-US" sz="2100" kern="1200"/>
        </a:p>
      </dsp:txBody>
      <dsp:txXfrm>
        <a:off x="639941" y="1128934"/>
        <a:ext cx="6894194" cy="909796"/>
      </dsp:txXfrm>
    </dsp:sp>
    <dsp:sp modelId="{BEBA4B27-EEC5-4C0B-B5BE-5F7BBC236633}">
      <dsp:nvSpPr>
        <dsp:cNvPr id="0" name=""/>
        <dsp:cNvSpPr/>
      </dsp:nvSpPr>
      <dsp:spPr>
        <a:xfrm>
          <a:off x="1223272" y="2201259"/>
          <a:ext cx="8190604" cy="966406"/>
        </a:xfrm>
        <a:prstGeom prst="roundRect">
          <a:avLst>
            <a:gd name="adj" fmla="val 10000"/>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u="sng" kern="1200"/>
            <a:t>Clinical features</a:t>
          </a:r>
          <a:r>
            <a:rPr lang="en-GB" sz="2100" kern="1200"/>
            <a:t> </a:t>
          </a:r>
          <a:endParaRPr lang="en-US" sz="2100" kern="1200"/>
        </a:p>
      </dsp:txBody>
      <dsp:txXfrm>
        <a:off x="1251577" y="2229564"/>
        <a:ext cx="6894194" cy="909796"/>
      </dsp:txXfrm>
    </dsp:sp>
    <dsp:sp modelId="{B18288B6-8676-4211-8DC0-218463E3304F}">
      <dsp:nvSpPr>
        <dsp:cNvPr id="0" name=""/>
        <dsp:cNvSpPr/>
      </dsp:nvSpPr>
      <dsp:spPr>
        <a:xfrm>
          <a:off x="1834908" y="3301888"/>
          <a:ext cx="8190604" cy="966406"/>
        </a:xfrm>
        <a:prstGeom prst="roundRect">
          <a:avLst>
            <a:gd name="adj" fmla="val 10000"/>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High spiking fever once or twice daily associated with equally evanescent salmon pink macules on the trunk and lower legs.</a:t>
          </a:r>
          <a:endParaRPr lang="en-US" sz="2100" kern="1200"/>
        </a:p>
      </dsp:txBody>
      <dsp:txXfrm>
        <a:off x="1863213" y="3330193"/>
        <a:ext cx="6894194" cy="909796"/>
      </dsp:txXfrm>
    </dsp:sp>
    <dsp:sp modelId="{15A14BDB-615B-47E8-9A69-AA52F0F6D69D}">
      <dsp:nvSpPr>
        <dsp:cNvPr id="0" name=""/>
        <dsp:cNvSpPr/>
      </dsp:nvSpPr>
      <dsp:spPr>
        <a:xfrm>
          <a:off x="2446544" y="4402518"/>
          <a:ext cx="8190604" cy="966406"/>
        </a:xfrm>
        <a:prstGeom prst="roundRect">
          <a:avLst>
            <a:gd name="adj" fmla="val 10000"/>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There may be a history of sore throat, arthralgia or serositis.</a:t>
          </a:r>
          <a:endParaRPr lang="en-US" sz="2100" kern="1200"/>
        </a:p>
      </dsp:txBody>
      <dsp:txXfrm>
        <a:off x="2474849" y="4430823"/>
        <a:ext cx="6894194" cy="909796"/>
      </dsp:txXfrm>
    </dsp:sp>
    <dsp:sp modelId="{0A1D85DC-9ACE-4826-892F-D8CE17A75CC8}">
      <dsp:nvSpPr>
        <dsp:cNvPr id="0" name=""/>
        <dsp:cNvSpPr/>
      </dsp:nvSpPr>
      <dsp:spPr>
        <a:xfrm>
          <a:off x="7562440" y="706013"/>
          <a:ext cx="628164" cy="62816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703777" y="706013"/>
        <a:ext cx="345490" cy="472693"/>
      </dsp:txXfrm>
    </dsp:sp>
    <dsp:sp modelId="{0B2598E4-0158-4729-9245-08D3E5A9F03F}">
      <dsp:nvSpPr>
        <dsp:cNvPr id="0" name=""/>
        <dsp:cNvSpPr/>
      </dsp:nvSpPr>
      <dsp:spPr>
        <a:xfrm>
          <a:off x="8174076" y="1806643"/>
          <a:ext cx="628164" cy="628164"/>
        </a:xfrm>
        <a:prstGeom prst="downArrow">
          <a:avLst>
            <a:gd name="adj1" fmla="val 55000"/>
            <a:gd name="adj2" fmla="val 45000"/>
          </a:avLst>
        </a:prstGeom>
        <a:solidFill>
          <a:schemeClr val="accent2">
            <a:tint val="40000"/>
            <a:alpha val="90000"/>
            <a:hueOff val="-1234356"/>
            <a:satOff val="-2414"/>
            <a:lumOff val="-92"/>
            <a:alphaOff val="0"/>
          </a:schemeClr>
        </a:solidFill>
        <a:ln w="9525" cap="flat" cmpd="sng" algn="ctr">
          <a:solidFill>
            <a:schemeClr val="accent2">
              <a:tint val="40000"/>
              <a:alpha val="90000"/>
              <a:hueOff val="-1234356"/>
              <a:satOff val="-2414"/>
              <a:lumOff val="-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315413" y="1806643"/>
        <a:ext cx="345490" cy="472693"/>
      </dsp:txXfrm>
    </dsp:sp>
    <dsp:sp modelId="{77CC3954-25FB-47CD-8790-9721BD5FB1DE}">
      <dsp:nvSpPr>
        <dsp:cNvPr id="0" name=""/>
        <dsp:cNvSpPr/>
      </dsp:nvSpPr>
      <dsp:spPr>
        <a:xfrm>
          <a:off x="8785712" y="2891166"/>
          <a:ext cx="628164" cy="628164"/>
        </a:xfrm>
        <a:prstGeom prst="downArrow">
          <a:avLst>
            <a:gd name="adj1" fmla="val 55000"/>
            <a:gd name="adj2" fmla="val 45000"/>
          </a:avLst>
        </a:prstGeom>
        <a:solidFill>
          <a:schemeClr val="accent2">
            <a:tint val="40000"/>
            <a:alpha val="90000"/>
            <a:hueOff val="-2468711"/>
            <a:satOff val="-4829"/>
            <a:lumOff val="-185"/>
            <a:alphaOff val="0"/>
          </a:schemeClr>
        </a:solidFill>
        <a:ln w="9525" cap="flat" cmpd="sng" algn="ctr">
          <a:solidFill>
            <a:schemeClr val="accent2">
              <a:tint val="40000"/>
              <a:alpha val="90000"/>
              <a:hueOff val="-2468711"/>
              <a:satOff val="-4829"/>
              <a:lumOff val="-1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927049" y="2891166"/>
        <a:ext cx="345490" cy="472693"/>
      </dsp:txXfrm>
    </dsp:sp>
    <dsp:sp modelId="{3EADE4EF-1AC4-4EAA-8194-E8C6273EDC98}">
      <dsp:nvSpPr>
        <dsp:cNvPr id="0" name=""/>
        <dsp:cNvSpPr/>
      </dsp:nvSpPr>
      <dsp:spPr>
        <a:xfrm>
          <a:off x="9397348" y="4002533"/>
          <a:ext cx="628164" cy="628164"/>
        </a:xfrm>
        <a:prstGeom prst="downArrow">
          <a:avLst>
            <a:gd name="adj1" fmla="val 55000"/>
            <a:gd name="adj2" fmla="val 45000"/>
          </a:avLst>
        </a:prstGeom>
        <a:solidFill>
          <a:schemeClr val="accent2">
            <a:tint val="40000"/>
            <a:alpha val="90000"/>
            <a:hueOff val="-3703066"/>
            <a:satOff val="-7243"/>
            <a:lumOff val="-277"/>
            <a:alphaOff val="0"/>
          </a:schemeClr>
        </a:solidFill>
        <a:ln w="9525" cap="flat" cmpd="sng" algn="ctr">
          <a:solidFill>
            <a:schemeClr val="accent2">
              <a:tint val="40000"/>
              <a:alpha val="90000"/>
              <a:hueOff val="-3703066"/>
              <a:satOff val="-7243"/>
              <a:lumOff val="-2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538685" y="4002533"/>
        <a:ext cx="345490" cy="472693"/>
      </dsp:txXfrm>
    </dsp:sp>
  </dsp:spTree>
</dsp:drawing>
</file>

<file path=ppt/diagrams/drawing1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9D813-FDB0-4006-B051-035092703C37}">
      <dsp:nvSpPr>
        <dsp:cNvPr id="0" name=""/>
        <dsp:cNvSpPr/>
      </dsp:nvSpPr>
      <dsp:spPr>
        <a:xfrm>
          <a:off x="0" y="50723"/>
          <a:ext cx="10191450" cy="129665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u="sng" kern="1200" baseline="0"/>
            <a:t>Laboratory investigations</a:t>
          </a:r>
          <a:r>
            <a:rPr lang="en-GB" sz="2600" kern="1200" baseline="0"/>
            <a:t>  reveal neutrophilia, raised ferritin and abnormal liver function tests.</a:t>
          </a:r>
          <a:endParaRPr lang="en-US" sz="2600" kern="1200"/>
        </a:p>
      </dsp:txBody>
      <dsp:txXfrm>
        <a:off x="63297" y="114020"/>
        <a:ext cx="10064856" cy="1170058"/>
      </dsp:txXfrm>
    </dsp:sp>
    <dsp:sp modelId="{1EF3354B-93F5-4E73-AF18-0052941D5975}">
      <dsp:nvSpPr>
        <dsp:cNvPr id="0" name=""/>
        <dsp:cNvSpPr/>
      </dsp:nvSpPr>
      <dsp:spPr>
        <a:xfrm>
          <a:off x="0" y="1422256"/>
          <a:ext cx="10191450" cy="1296652"/>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Oligo- or polyarthritis may antedate other symptoms.it is slowly progressive.</a:t>
          </a:r>
          <a:endParaRPr lang="en-US" sz="2600" kern="1200"/>
        </a:p>
      </dsp:txBody>
      <dsp:txXfrm>
        <a:off x="63297" y="1485553"/>
        <a:ext cx="10064856" cy="1170058"/>
      </dsp:txXfrm>
    </dsp:sp>
    <dsp:sp modelId="{D098C64A-B4A1-4CF6-BC42-EAAB197B5ACF}">
      <dsp:nvSpPr>
        <dsp:cNvPr id="0" name=""/>
        <dsp:cNvSpPr/>
      </dsp:nvSpPr>
      <dsp:spPr>
        <a:xfrm>
          <a:off x="0" y="2793789"/>
          <a:ext cx="10191450" cy="1296652"/>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Macrophage activating syndrome and severe lung involvement with alveolar proteinosis and/or endogenous lipoid proteinaemia are serious complications.</a:t>
          </a:r>
          <a:endParaRPr lang="en-US" sz="2600" kern="1200"/>
        </a:p>
      </dsp:txBody>
      <dsp:txXfrm>
        <a:off x="63297" y="2857086"/>
        <a:ext cx="10064856" cy="1170058"/>
      </dsp:txXfrm>
    </dsp:sp>
    <dsp:sp modelId="{586B3F5C-1242-4519-9E87-2A4704D59B6F}">
      <dsp:nvSpPr>
        <dsp:cNvPr id="0" name=""/>
        <dsp:cNvSpPr/>
      </dsp:nvSpPr>
      <dsp:spPr>
        <a:xfrm>
          <a:off x="0" y="4165321"/>
          <a:ext cx="10191450" cy="1296652"/>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In children, more persistent pruritic papules and plaques develop on the trunk, neck, face or extensor limbs. These may be urticated or violaceous . </a:t>
          </a:r>
          <a:endParaRPr lang="en-US" sz="2600" kern="1200"/>
        </a:p>
      </dsp:txBody>
      <dsp:txXfrm>
        <a:off x="63297" y="4228618"/>
        <a:ext cx="10064856" cy="1170058"/>
      </dsp:txXfrm>
    </dsp:sp>
  </dsp:spTree>
</dsp:drawing>
</file>

<file path=ppt/diagrams/drawing1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63E67-748F-4443-AEA0-823896B81F78}">
      <dsp:nvSpPr>
        <dsp:cNvPr id="0" name=""/>
        <dsp:cNvSpPr/>
      </dsp:nvSpPr>
      <dsp:spPr>
        <a:xfrm>
          <a:off x="0" y="63007"/>
          <a:ext cx="10867186" cy="1197787"/>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u="sng" kern="1200"/>
            <a:t>Histologically</a:t>
          </a:r>
          <a:r>
            <a:rPr lang="en-GB" sz="2400" kern="1200"/>
            <a:t>, a dyskeratotic keratinocytes is seen in the stratum corneum.</a:t>
          </a:r>
          <a:endParaRPr lang="en-US" sz="2400" kern="1200"/>
        </a:p>
      </dsp:txBody>
      <dsp:txXfrm>
        <a:off x="58471" y="121478"/>
        <a:ext cx="10750244" cy="1080845"/>
      </dsp:txXfrm>
    </dsp:sp>
    <dsp:sp modelId="{DE269D3C-687A-46BB-B2CA-16A4F4288892}">
      <dsp:nvSpPr>
        <dsp:cNvPr id="0" name=""/>
        <dsp:cNvSpPr/>
      </dsp:nvSpPr>
      <dsp:spPr>
        <a:xfrm>
          <a:off x="0" y="1329914"/>
          <a:ext cx="10867186" cy="1197787"/>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u="sng" kern="1200"/>
            <a:t>Management</a:t>
          </a:r>
          <a:endParaRPr lang="en-US" sz="2400" kern="1200"/>
        </a:p>
      </dsp:txBody>
      <dsp:txXfrm>
        <a:off x="58471" y="1388385"/>
        <a:ext cx="10750244" cy="1080845"/>
      </dsp:txXfrm>
    </dsp:sp>
    <dsp:sp modelId="{CD184C8F-CF2A-4CFF-83EC-7B429C65A68C}">
      <dsp:nvSpPr>
        <dsp:cNvPr id="0" name=""/>
        <dsp:cNvSpPr/>
      </dsp:nvSpPr>
      <dsp:spPr>
        <a:xfrm>
          <a:off x="0" y="2596822"/>
          <a:ext cx="10867186" cy="1197787"/>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Methotrexate is mainstay of management of juvenile idiopathic arthritis, although blockade of IL-1 and IL-6 with drugs such as anakinra or tocilizumab is especially valuable. </a:t>
          </a:r>
          <a:endParaRPr lang="en-US" sz="2400" kern="1200"/>
        </a:p>
      </dsp:txBody>
      <dsp:txXfrm>
        <a:off x="58471" y="2655293"/>
        <a:ext cx="10750244" cy="1080845"/>
      </dsp:txXfrm>
    </dsp:sp>
    <dsp:sp modelId="{403A9036-42C9-4487-872A-045895D5519E}">
      <dsp:nvSpPr>
        <dsp:cNvPr id="0" name=""/>
        <dsp:cNvSpPr/>
      </dsp:nvSpPr>
      <dsp:spPr>
        <a:xfrm>
          <a:off x="0" y="3863729"/>
          <a:ext cx="10867186" cy="1197787"/>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Macrophage activation syndrome is a potentially fatal complication of Still disease.</a:t>
          </a:r>
          <a:endParaRPr lang="en-US" sz="2400" kern="1200"/>
        </a:p>
      </dsp:txBody>
      <dsp:txXfrm>
        <a:off x="58471" y="3922200"/>
        <a:ext cx="10750244" cy="1080845"/>
      </dsp:txXfrm>
    </dsp:sp>
    <dsp:sp modelId="{FD1CF1C3-14C3-474F-9359-91A8D8CC76DD}">
      <dsp:nvSpPr>
        <dsp:cNvPr id="0" name=""/>
        <dsp:cNvSpPr/>
      </dsp:nvSpPr>
      <dsp:spPr>
        <a:xfrm>
          <a:off x="0" y="5130637"/>
          <a:ext cx="10867186" cy="1197787"/>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Expansion of haemophagocytic macrophages and lymphocyte activation leads to a cytokine storm, which requires steroids, cyclosporine and specific anticytokine therapy such as IL-1 or IL-18 blockade and/or JAK inhibitors.</a:t>
          </a:r>
          <a:endParaRPr lang="en-US" sz="2400" kern="1200"/>
        </a:p>
      </dsp:txBody>
      <dsp:txXfrm>
        <a:off x="58471" y="5189108"/>
        <a:ext cx="10750244" cy="1080845"/>
      </dsp:txXfrm>
    </dsp:sp>
  </dsp:spTree>
</dsp:drawing>
</file>

<file path=ppt/diagrams/drawing1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F6295-F98B-42EB-89C4-297D2E0724A3}">
      <dsp:nvSpPr>
        <dsp:cNvPr id="0" name=""/>
        <dsp:cNvSpPr/>
      </dsp:nvSpPr>
      <dsp:spPr>
        <a:xfrm>
          <a:off x="0" y="4303"/>
          <a:ext cx="10363826" cy="1660230"/>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Together with CRMO, it resembles monogenic syndromes such as Majeed syndrome but no genetic basis has been determined as yet.</a:t>
          </a:r>
          <a:endParaRPr lang="en-US" sz="3300" kern="1200"/>
        </a:p>
      </dsp:txBody>
      <dsp:txXfrm>
        <a:off x="81046" y="85349"/>
        <a:ext cx="10201734" cy="1498138"/>
      </dsp:txXfrm>
    </dsp:sp>
    <dsp:sp modelId="{6C1C026B-1199-435D-BF17-E8F575E5C4B4}">
      <dsp:nvSpPr>
        <dsp:cNvPr id="0" name=""/>
        <dsp:cNvSpPr/>
      </dsp:nvSpPr>
      <dsp:spPr>
        <a:xfrm>
          <a:off x="0" y="1759573"/>
          <a:ext cx="10363826" cy="1660230"/>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Female children and young adults are predominantly affected.</a:t>
          </a:r>
          <a:endParaRPr lang="en-US" sz="3300" kern="1200"/>
        </a:p>
      </dsp:txBody>
      <dsp:txXfrm>
        <a:off x="81046" y="1840619"/>
        <a:ext cx="10201734" cy="1498138"/>
      </dsp:txXfrm>
    </dsp:sp>
  </dsp:spTree>
</dsp:drawing>
</file>

<file path=ppt/diagrams/drawing1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50B95-A38A-4A62-AB4E-6C03718D4D1B}">
      <dsp:nvSpPr>
        <dsp:cNvPr id="0" name=""/>
        <dsp:cNvSpPr/>
      </dsp:nvSpPr>
      <dsp:spPr>
        <a:xfrm>
          <a:off x="0" y="33378"/>
          <a:ext cx="7804808" cy="94302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Skin manifestations are commoner in adults than in children.</a:t>
          </a:r>
          <a:endParaRPr lang="en-US" sz="2600" kern="1200"/>
        </a:p>
      </dsp:txBody>
      <dsp:txXfrm>
        <a:off x="46034" y="79412"/>
        <a:ext cx="7712740" cy="850952"/>
      </dsp:txXfrm>
    </dsp:sp>
    <dsp:sp modelId="{D1273989-48C4-4C79-ACEA-2A58378EEC14}">
      <dsp:nvSpPr>
        <dsp:cNvPr id="0" name=""/>
        <dsp:cNvSpPr/>
      </dsp:nvSpPr>
      <dsp:spPr>
        <a:xfrm>
          <a:off x="0" y="1051278"/>
          <a:ext cx="7804808" cy="943020"/>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A neutrophilic palmoplantar pustulosis is the commonest dermatosis. </a:t>
          </a:r>
          <a:endParaRPr lang="en-US" sz="2600" kern="1200"/>
        </a:p>
      </dsp:txBody>
      <dsp:txXfrm>
        <a:off x="46034" y="1097312"/>
        <a:ext cx="7712740" cy="850952"/>
      </dsp:txXfrm>
    </dsp:sp>
    <dsp:sp modelId="{4DC1FD86-DAE0-4280-906C-397E95EAF16F}">
      <dsp:nvSpPr>
        <dsp:cNvPr id="0" name=""/>
        <dsp:cNvSpPr/>
      </dsp:nvSpPr>
      <dsp:spPr>
        <a:xfrm>
          <a:off x="0" y="2069178"/>
          <a:ext cx="7804808" cy="94302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Acne conglobata, acne fulminans and hidradenitis suppurativa occur predominantly in men. </a:t>
          </a:r>
          <a:endParaRPr lang="en-US" sz="2600" kern="1200"/>
        </a:p>
      </dsp:txBody>
      <dsp:txXfrm>
        <a:off x="46034" y="2115212"/>
        <a:ext cx="7712740" cy="850952"/>
      </dsp:txXfrm>
    </dsp:sp>
    <dsp:sp modelId="{5AF8BEA8-A87C-420E-95AA-8B9E04E19872}">
      <dsp:nvSpPr>
        <dsp:cNvPr id="0" name=""/>
        <dsp:cNvSpPr/>
      </dsp:nvSpPr>
      <dsp:spPr>
        <a:xfrm>
          <a:off x="0" y="3087078"/>
          <a:ext cx="7804808" cy="943020"/>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Pyoderma gangrenosum and Sweet syndrome are rare.</a:t>
          </a:r>
          <a:endParaRPr lang="en-US" sz="2600" kern="1200"/>
        </a:p>
      </dsp:txBody>
      <dsp:txXfrm>
        <a:off x="46034" y="3133112"/>
        <a:ext cx="7712740" cy="850952"/>
      </dsp:txXfrm>
    </dsp:sp>
    <dsp:sp modelId="{BBF0AC3D-B257-43A9-939E-DAE63875488E}">
      <dsp:nvSpPr>
        <dsp:cNvPr id="0" name=""/>
        <dsp:cNvSpPr/>
      </dsp:nvSpPr>
      <dsp:spPr>
        <a:xfrm>
          <a:off x="0" y="4104978"/>
          <a:ext cx="7804808" cy="94302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Associated IBD and systemic features such as fever in around 10% of patients.</a:t>
          </a:r>
          <a:endParaRPr lang="en-US" sz="2600" kern="1200"/>
        </a:p>
      </dsp:txBody>
      <dsp:txXfrm>
        <a:off x="46034" y="4151012"/>
        <a:ext cx="7712740" cy="850952"/>
      </dsp:txXfrm>
    </dsp:sp>
  </dsp:spTree>
</dsp:drawing>
</file>

<file path=ppt/diagrams/drawing1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FC9F1-EBAB-44B7-926A-182D9A68F761}">
      <dsp:nvSpPr>
        <dsp:cNvPr id="0" name=""/>
        <dsp:cNvSpPr/>
      </dsp:nvSpPr>
      <dsp:spPr>
        <a:xfrm>
          <a:off x="0" y="649"/>
          <a:ext cx="10637148" cy="114992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baseline="0"/>
            <a:t>Bone pain can be severe and recurrent, often worse at night. </a:t>
          </a:r>
          <a:endParaRPr lang="en-US" sz="2300" kern="1200"/>
        </a:p>
      </dsp:txBody>
      <dsp:txXfrm>
        <a:off x="56135" y="56784"/>
        <a:ext cx="10524878" cy="1037659"/>
      </dsp:txXfrm>
    </dsp:sp>
    <dsp:sp modelId="{3901A8BF-431C-4F84-8B1A-40DBDB8E2729}">
      <dsp:nvSpPr>
        <dsp:cNvPr id="0" name=""/>
        <dsp:cNvSpPr/>
      </dsp:nvSpPr>
      <dsp:spPr>
        <a:xfrm>
          <a:off x="0" y="1216818"/>
          <a:ext cx="10637148" cy="1149929"/>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baseline="0"/>
            <a:t>The sternoclavicular joint is most affected, although it can involve other sites such as the thoracic spine and mandible. </a:t>
          </a:r>
          <a:endParaRPr lang="en-US" sz="2300" kern="1200"/>
        </a:p>
      </dsp:txBody>
      <dsp:txXfrm>
        <a:off x="56135" y="1272953"/>
        <a:ext cx="10524878" cy="1037659"/>
      </dsp:txXfrm>
    </dsp:sp>
    <dsp:sp modelId="{45FC56CD-ACF8-4AF0-83FC-7AF97A4EBD0B}">
      <dsp:nvSpPr>
        <dsp:cNvPr id="0" name=""/>
        <dsp:cNvSpPr/>
      </dsp:nvSpPr>
      <dsp:spPr>
        <a:xfrm>
          <a:off x="0" y="2432988"/>
          <a:ext cx="10637148" cy="1149929"/>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baseline="0"/>
            <a:t>Long bone involvement is commoner in children, whereas adults may develop synovitis at remote sites. There may be associated soft-tissue swelling and redness, raising the possibility of a suppurative osteomyelitis.</a:t>
          </a:r>
          <a:endParaRPr lang="en-US" sz="2300" kern="1200"/>
        </a:p>
      </dsp:txBody>
      <dsp:txXfrm>
        <a:off x="56135" y="2489123"/>
        <a:ext cx="10524878" cy="1037659"/>
      </dsp:txXfrm>
    </dsp:sp>
    <dsp:sp modelId="{2AC87EFC-B7C0-47F6-9DE5-59438E926D55}">
      <dsp:nvSpPr>
        <dsp:cNvPr id="0" name=""/>
        <dsp:cNvSpPr/>
      </dsp:nvSpPr>
      <dsp:spPr>
        <a:xfrm>
          <a:off x="0" y="3649157"/>
          <a:ext cx="10637148" cy="1149929"/>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baseline="0"/>
            <a:t>Radiological features show osteosclerosis with cortical thinning and a narrowed medullary canal with blurring and irregularity of the external surface.</a:t>
          </a:r>
          <a:endParaRPr lang="en-US" sz="2300" kern="1200"/>
        </a:p>
      </dsp:txBody>
      <dsp:txXfrm>
        <a:off x="56135" y="3705292"/>
        <a:ext cx="10524878" cy="1037659"/>
      </dsp:txXfrm>
    </dsp:sp>
    <dsp:sp modelId="{250189D0-3DBD-4457-AA13-09A589A23176}">
      <dsp:nvSpPr>
        <dsp:cNvPr id="0" name=""/>
        <dsp:cNvSpPr/>
      </dsp:nvSpPr>
      <dsp:spPr>
        <a:xfrm>
          <a:off x="0" y="4865327"/>
          <a:ext cx="10637148" cy="114992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baseline="0"/>
            <a:t>Bone histology reveals a sterile inflammatory infiltrate.</a:t>
          </a:r>
          <a:endParaRPr lang="en-US" sz="2300" kern="1200"/>
        </a:p>
      </dsp:txBody>
      <dsp:txXfrm>
        <a:off x="56135" y="4921462"/>
        <a:ext cx="10524878" cy="1037659"/>
      </dsp:txXfrm>
    </dsp:sp>
  </dsp:spTree>
</dsp:drawing>
</file>

<file path=ppt/diagrams/drawing1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B3BE-0A03-4D70-AB70-374D1759F92B}">
      <dsp:nvSpPr>
        <dsp:cNvPr id="0" name=""/>
        <dsp:cNvSpPr/>
      </dsp:nvSpPr>
      <dsp:spPr>
        <a:xfrm>
          <a:off x="0" y="40837"/>
          <a:ext cx="10435865" cy="160992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u="sng" kern="1200" dirty="0"/>
            <a:t>Treatment</a:t>
          </a:r>
          <a:r>
            <a:rPr lang="en-GB" sz="3200" kern="1200" dirty="0"/>
            <a:t> of the musculoskeletal symptoms includes non-steroidal anti-inflammatory drugs, corticosteroids and bisphosphonates (intravenous pamidronate). </a:t>
          </a:r>
          <a:endParaRPr lang="en-US" sz="3200" kern="1200" dirty="0"/>
        </a:p>
      </dsp:txBody>
      <dsp:txXfrm>
        <a:off x="78590" y="119427"/>
        <a:ext cx="10278685" cy="1452740"/>
      </dsp:txXfrm>
    </dsp:sp>
    <dsp:sp modelId="{E2EECBB3-3D51-40D2-AD82-DBAB79443E1E}">
      <dsp:nvSpPr>
        <dsp:cNvPr id="0" name=""/>
        <dsp:cNvSpPr/>
      </dsp:nvSpPr>
      <dsp:spPr>
        <a:xfrm>
          <a:off x="0" y="1742917"/>
          <a:ext cx="10435865" cy="160992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Several biological agents have been used to good effect, including anti-TNF and anti-IL-1 drugs and more recently </a:t>
          </a:r>
          <a:r>
            <a:rPr lang="en-GB" sz="3200" kern="1200" dirty="0" err="1"/>
            <a:t>ustekinumab</a:t>
          </a:r>
          <a:r>
            <a:rPr lang="en-GB" sz="3200" kern="1200" dirty="0"/>
            <a:t> (anti-IL-12/IL-23),</a:t>
          </a:r>
          <a:endParaRPr lang="en-US" sz="3200" kern="1200" dirty="0"/>
        </a:p>
      </dsp:txBody>
      <dsp:txXfrm>
        <a:off x="78590" y="1821507"/>
        <a:ext cx="10278685" cy="1452740"/>
      </dsp:txXfrm>
    </dsp:sp>
    <dsp:sp modelId="{584F9112-4728-498F-88D6-E76F2EAA8E15}">
      <dsp:nvSpPr>
        <dsp:cNvPr id="0" name=""/>
        <dsp:cNvSpPr/>
      </dsp:nvSpPr>
      <dsp:spPr>
        <a:xfrm>
          <a:off x="0" y="3444997"/>
          <a:ext cx="10435865" cy="160992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latin typeface="Tw Cen MT" panose="020B0602020104020603"/>
            </a:rPr>
            <a:t>Anti-IL-17</a:t>
          </a:r>
          <a:r>
            <a:rPr lang="en-GB" sz="3200" kern="1200"/>
            <a:t> and JAK inhibitors.</a:t>
          </a:r>
          <a:endParaRPr lang="en-US" sz="3200" kern="1200"/>
        </a:p>
      </dsp:txBody>
      <dsp:txXfrm>
        <a:off x="78590" y="3523587"/>
        <a:ext cx="10278685" cy="1452740"/>
      </dsp:txXfrm>
    </dsp:sp>
  </dsp:spTree>
</dsp:drawing>
</file>

<file path=ppt/diagrams/drawing1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438EF-93CC-400D-A14A-129DD106D2ED}">
      <dsp:nvSpPr>
        <dsp:cNvPr id="0" name=""/>
        <dsp:cNvSpPr/>
      </dsp:nvSpPr>
      <dsp:spPr>
        <a:xfrm>
          <a:off x="0" y="81154"/>
          <a:ext cx="8284415" cy="161149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Recurrent fever, fatigue, rash, polyarthritis (hip, ankle, shoulder, wrist), sicca syndrome (without anti-SSA/SSB antibodies), serositis and abdominal pain or diarrhoea. </a:t>
          </a:r>
          <a:endParaRPr lang="en-US" sz="2500" kern="1200"/>
        </a:p>
      </dsp:txBody>
      <dsp:txXfrm>
        <a:off x="78667" y="159821"/>
        <a:ext cx="8127081" cy="1454158"/>
      </dsp:txXfrm>
    </dsp:sp>
    <dsp:sp modelId="{DCFD6E07-939C-40DD-96E4-BF2F9636AC01}">
      <dsp:nvSpPr>
        <dsp:cNvPr id="0" name=""/>
        <dsp:cNvSpPr/>
      </dsp:nvSpPr>
      <dsp:spPr>
        <a:xfrm>
          <a:off x="0" y="1764646"/>
          <a:ext cx="8284415" cy="1611492"/>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The skin findings are pruritic or non-pruritic macules, patches, papules or plaques on the face, trunk and extremities, and oedema of lower extremities.</a:t>
          </a:r>
          <a:endParaRPr lang="en-US" sz="2500" kern="1200"/>
        </a:p>
      </dsp:txBody>
      <dsp:txXfrm>
        <a:off x="78667" y="1843313"/>
        <a:ext cx="8127081" cy="1454158"/>
      </dsp:txXfrm>
    </dsp:sp>
    <dsp:sp modelId="{4F9FD89E-F57F-450C-9DD4-1664E2F6B858}">
      <dsp:nvSpPr>
        <dsp:cNvPr id="0" name=""/>
        <dsp:cNvSpPr/>
      </dsp:nvSpPr>
      <dsp:spPr>
        <a:xfrm>
          <a:off x="0" y="3448138"/>
          <a:ext cx="8284415" cy="1611492"/>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Biopsy reveals a spongiotic dermatitis with a moderate perivascular lymphohistiocytic dermal infiltrate. Treatment relies on topical or low dose oral corticosteroids. Some variants in the NOD2 gene seem to confer susceptibility.</a:t>
          </a:r>
          <a:endParaRPr lang="en-US" sz="2500" kern="1200"/>
        </a:p>
      </dsp:txBody>
      <dsp:txXfrm>
        <a:off x="78667" y="3526805"/>
        <a:ext cx="8127081" cy="1454158"/>
      </dsp:txXfrm>
    </dsp:sp>
  </dsp:spTree>
</dsp:drawing>
</file>

<file path=ppt/diagrams/drawing1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769C8-ABFF-4019-9998-14D2ED1623AE}">
      <dsp:nvSpPr>
        <dsp:cNvPr id="0" name=""/>
        <dsp:cNvSpPr/>
      </dsp:nvSpPr>
      <dsp:spPr>
        <a:xfrm>
          <a:off x="0" y="2657"/>
          <a:ext cx="7315978" cy="59319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u="sng" kern="1200"/>
            <a:t>How to differenciate auto inflammatory disorder</a:t>
          </a:r>
          <a:endParaRPr lang="en-US" sz="2600" kern="1200"/>
        </a:p>
      </dsp:txBody>
      <dsp:txXfrm>
        <a:off x="28957" y="31614"/>
        <a:ext cx="7258064" cy="535276"/>
      </dsp:txXfrm>
    </dsp:sp>
    <dsp:sp modelId="{2D3F6A3C-D4D3-4155-B77E-9D79737EE618}">
      <dsp:nvSpPr>
        <dsp:cNvPr id="0" name=""/>
        <dsp:cNvSpPr/>
      </dsp:nvSpPr>
      <dsp:spPr>
        <a:xfrm>
          <a:off x="0" y="670727"/>
          <a:ext cx="7315978" cy="593190"/>
        </a:xfrm>
        <a:prstGeom prst="roundRect">
          <a:avLst/>
        </a:prstGeom>
        <a:gradFill rotWithShape="0">
          <a:gsLst>
            <a:gs pos="0">
              <a:schemeClr val="accent2">
                <a:hueOff val="-729032"/>
                <a:satOff val="-1403"/>
                <a:lumOff val="98"/>
                <a:alphaOff val="0"/>
                <a:tint val="94000"/>
                <a:satMod val="100000"/>
                <a:lumMod val="108000"/>
              </a:schemeClr>
            </a:gs>
            <a:gs pos="50000">
              <a:schemeClr val="accent2">
                <a:hueOff val="-729032"/>
                <a:satOff val="-1403"/>
                <a:lumOff val="98"/>
                <a:alphaOff val="0"/>
                <a:tint val="98000"/>
                <a:shade val="100000"/>
                <a:satMod val="100000"/>
                <a:lumMod val="100000"/>
              </a:schemeClr>
            </a:gs>
            <a:gs pos="100000">
              <a:schemeClr val="accent2">
                <a:hueOff val="-729032"/>
                <a:satOff val="-1403"/>
                <a:lumOff val="9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FMF- abdominal pain /erysipellas like swelling</a:t>
          </a:r>
          <a:endParaRPr lang="en-US" sz="2600" kern="1200"/>
        </a:p>
      </dsp:txBody>
      <dsp:txXfrm>
        <a:off x="28957" y="699684"/>
        <a:ext cx="7258064" cy="535276"/>
      </dsp:txXfrm>
    </dsp:sp>
    <dsp:sp modelId="{57A046A6-BA19-4637-920A-6D6C046CDD0C}">
      <dsp:nvSpPr>
        <dsp:cNvPr id="0" name=""/>
        <dsp:cNvSpPr/>
      </dsp:nvSpPr>
      <dsp:spPr>
        <a:xfrm>
          <a:off x="0" y="1338797"/>
          <a:ext cx="7315978" cy="593190"/>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TRAPS- long duration of flare</a:t>
          </a:r>
          <a:endParaRPr lang="en-US" sz="2600" kern="1200"/>
        </a:p>
      </dsp:txBody>
      <dsp:txXfrm>
        <a:off x="28957" y="1367754"/>
        <a:ext cx="7258064" cy="535276"/>
      </dsp:txXfrm>
    </dsp:sp>
    <dsp:sp modelId="{85A6D19B-C656-40A1-8A2D-E321CCCF9813}">
      <dsp:nvSpPr>
        <dsp:cNvPr id="0" name=""/>
        <dsp:cNvSpPr/>
      </dsp:nvSpPr>
      <dsp:spPr>
        <a:xfrm>
          <a:off x="0" y="2006867"/>
          <a:ext cx="7315978" cy="59319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MVK -triggered by vaccination</a:t>
          </a:r>
          <a:endParaRPr lang="en-US" sz="2600" kern="1200"/>
        </a:p>
      </dsp:txBody>
      <dsp:txXfrm>
        <a:off x="28957" y="2035824"/>
        <a:ext cx="7258064" cy="535276"/>
      </dsp:txXfrm>
    </dsp:sp>
    <dsp:sp modelId="{F89962F3-AB97-45B6-A177-CE11FEF33FC0}">
      <dsp:nvSpPr>
        <dsp:cNvPr id="0" name=""/>
        <dsp:cNvSpPr/>
      </dsp:nvSpPr>
      <dsp:spPr>
        <a:xfrm>
          <a:off x="0" y="2674937"/>
          <a:ext cx="7315978" cy="593190"/>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FCAS -triggered by cold</a:t>
          </a:r>
          <a:endParaRPr lang="en-US" sz="2600" kern="1200"/>
        </a:p>
      </dsp:txBody>
      <dsp:txXfrm>
        <a:off x="28957" y="2703894"/>
        <a:ext cx="7258064" cy="535276"/>
      </dsp:txXfrm>
    </dsp:sp>
    <dsp:sp modelId="{5AA12FED-5D12-46DF-A921-3E5915F399E4}">
      <dsp:nvSpPr>
        <dsp:cNvPr id="0" name=""/>
        <dsp:cNvSpPr/>
      </dsp:nvSpPr>
      <dsp:spPr>
        <a:xfrm>
          <a:off x="0" y="3343007"/>
          <a:ext cx="7315978" cy="593190"/>
        </a:xfrm>
        <a:prstGeom prst="roundRect">
          <a:avLst/>
        </a:prstGeom>
        <a:gradFill rotWithShape="0">
          <a:gsLst>
            <a:gs pos="0">
              <a:schemeClr val="accent2">
                <a:hueOff val="-3645160"/>
                <a:satOff val="-7017"/>
                <a:lumOff val="490"/>
                <a:alphaOff val="0"/>
                <a:tint val="94000"/>
                <a:satMod val="100000"/>
                <a:lumMod val="108000"/>
              </a:schemeClr>
            </a:gs>
            <a:gs pos="50000">
              <a:schemeClr val="accent2">
                <a:hueOff val="-3645160"/>
                <a:satOff val="-7017"/>
                <a:lumOff val="490"/>
                <a:alphaOff val="0"/>
                <a:tint val="98000"/>
                <a:shade val="100000"/>
                <a:satMod val="100000"/>
                <a:lumMod val="100000"/>
              </a:schemeClr>
            </a:gs>
            <a:gs pos="100000">
              <a:schemeClr val="accent2">
                <a:hueOff val="-3645160"/>
                <a:satOff val="-7017"/>
                <a:lumOff val="49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MWS -sensorineural deafness</a:t>
          </a:r>
          <a:endParaRPr lang="en-US" sz="2600" kern="1200"/>
        </a:p>
      </dsp:txBody>
      <dsp:txXfrm>
        <a:off x="28957" y="3371964"/>
        <a:ext cx="7258064" cy="535276"/>
      </dsp:txXfrm>
    </dsp:sp>
    <dsp:sp modelId="{DB38C17D-DEC6-45EB-8876-7AF53AD1C3B4}">
      <dsp:nvSpPr>
        <dsp:cNvPr id="0" name=""/>
        <dsp:cNvSpPr/>
      </dsp:nvSpPr>
      <dsp:spPr>
        <a:xfrm>
          <a:off x="0" y="4011077"/>
          <a:ext cx="7315978" cy="59319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CINCA -continuois fever</a:t>
          </a:r>
          <a:endParaRPr lang="en-US" sz="2600" kern="1200"/>
        </a:p>
      </dsp:txBody>
      <dsp:txXfrm>
        <a:off x="28957" y="4040034"/>
        <a:ext cx="7258064" cy="535276"/>
      </dsp:txXfrm>
    </dsp:sp>
  </dsp:spTree>
</dsp:drawing>
</file>

<file path=ppt/diagrams/drawing1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580C-EDCB-45C5-96FA-289C5FA766AD}">
      <dsp:nvSpPr>
        <dsp:cNvPr id="0" name=""/>
        <dsp:cNvSpPr/>
      </dsp:nvSpPr>
      <dsp:spPr>
        <a:xfrm>
          <a:off x="0" y="187604"/>
          <a:ext cx="7531639" cy="54755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PAPA -Pathergy</a:t>
          </a:r>
          <a:endParaRPr lang="en-US" sz="2400" kern="1200"/>
        </a:p>
      </dsp:txBody>
      <dsp:txXfrm>
        <a:off x="26730" y="214334"/>
        <a:ext cx="7478179" cy="494099"/>
      </dsp:txXfrm>
    </dsp:sp>
    <dsp:sp modelId="{710AF0A5-BF79-4CC3-859D-C3D47541D98A}">
      <dsp:nvSpPr>
        <dsp:cNvPr id="0" name=""/>
        <dsp:cNvSpPr/>
      </dsp:nvSpPr>
      <dsp:spPr>
        <a:xfrm>
          <a:off x="0" y="804284"/>
          <a:ext cx="7531639" cy="547559"/>
        </a:xfrm>
        <a:prstGeom prst="roundRect">
          <a:avLst/>
        </a:prstGeom>
        <a:gradFill rotWithShape="0">
          <a:gsLst>
            <a:gs pos="0">
              <a:schemeClr val="accent2">
                <a:hueOff val="-624885"/>
                <a:satOff val="-1203"/>
                <a:lumOff val="84"/>
                <a:alphaOff val="0"/>
                <a:tint val="94000"/>
                <a:satMod val="100000"/>
                <a:lumMod val="108000"/>
              </a:schemeClr>
            </a:gs>
            <a:gs pos="50000">
              <a:schemeClr val="accent2">
                <a:hueOff val="-624885"/>
                <a:satOff val="-1203"/>
                <a:lumOff val="84"/>
                <a:alphaOff val="0"/>
                <a:tint val="98000"/>
                <a:shade val="100000"/>
                <a:satMod val="100000"/>
                <a:lumMod val="100000"/>
              </a:schemeClr>
            </a:gs>
            <a:gs pos="100000">
              <a:schemeClr val="accent2">
                <a:hueOff val="-624885"/>
                <a:satOff val="-1203"/>
                <a:lumOff val="8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CANDLE -lipoatrophy</a:t>
          </a:r>
          <a:endParaRPr lang="en-US" sz="2400" kern="1200"/>
        </a:p>
      </dsp:txBody>
      <dsp:txXfrm>
        <a:off x="26730" y="831014"/>
        <a:ext cx="7478179" cy="494099"/>
      </dsp:txXfrm>
    </dsp:sp>
    <dsp:sp modelId="{0CC09F88-359C-47EE-9BE7-189EF4B8936A}">
      <dsp:nvSpPr>
        <dsp:cNvPr id="0" name=""/>
        <dsp:cNvSpPr/>
      </dsp:nvSpPr>
      <dsp:spPr>
        <a:xfrm>
          <a:off x="0" y="1420964"/>
          <a:ext cx="7531639" cy="547559"/>
        </a:xfrm>
        <a:prstGeom prst="roundRect">
          <a:avLst/>
        </a:prstGeom>
        <a:gradFill rotWithShape="0">
          <a:gsLst>
            <a:gs pos="0">
              <a:schemeClr val="accent2">
                <a:hueOff val="-1249769"/>
                <a:satOff val="-2406"/>
                <a:lumOff val="168"/>
                <a:alphaOff val="0"/>
                <a:tint val="94000"/>
                <a:satMod val="100000"/>
                <a:lumMod val="108000"/>
              </a:schemeClr>
            </a:gs>
            <a:gs pos="50000">
              <a:schemeClr val="accent2">
                <a:hueOff val="-1249769"/>
                <a:satOff val="-2406"/>
                <a:lumOff val="168"/>
                <a:alphaOff val="0"/>
                <a:tint val="98000"/>
                <a:shade val="100000"/>
                <a:satMod val="100000"/>
                <a:lumMod val="100000"/>
              </a:schemeClr>
            </a:gs>
            <a:gs pos="100000">
              <a:schemeClr val="accent2">
                <a:hueOff val="-1249769"/>
                <a:satOff val="-2406"/>
                <a:lumOff val="16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DIRA- Pustules osteolytic bone leisons</a:t>
          </a:r>
          <a:endParaRPr lang="en-US" sz="2400" kern="1200"/>
        </a:p>
      </dsp:txBody>
      <dsp:txXfrm>
        <a:off x="26730" y="1447694"/>
        <a:ext cx="7478179" cy="494099"/>
      </dsp:txXfrm>
    </dsp:sp>
    <dsp:sp modelId="{779A3963-2FE7-4B77-AA85-13968F402A33}">
      <dsp:nvSpPr>
        <dsp:cNvPr id="0" name=""/>
        <dsp:cNvSpPr/>
      </dsp:nvSpPr>
      <dsp:spPr>
        <a:xfrm>
          <a:off x="0" y="2037644"/>
          <a:ext cx="7531639" cy="547559"/>
        </a:xfrm>
        <a:prstGeom prst="roundRect">
          <a:avLst/>
        </a:prstGeom>
        <a:gradFill rotWithShape="0">
          <a:gsLst>
            <a:gs pos="0">
              <a:schemeClr val="accent2">
                <a:hueOff val="-1874654"/>
                <a:satOff val="-3609"/>
                <a:lumOff val="252"/>
                <a:alphaOff val="0"/>
                <a:tint val="94000"/>
                <a:satMod val="100000"/>
                <a:lumMod val="108000"/>
              </a:schemeClr>
            </a:gs>
            <a:gs pos="50000">
              <a:schemeClr val="accent2">
                <a:hueOff val="-1874654"/>
                <a:satOff val="-3609"/>
                <a:lumOff val="252"/>
                <a:alphaOff val="0"/>
                <a:tint val="98000"/>
                <a:shade val="100000"/>
                <a:satMod val="100000"/>
                <a:lumMod val="100000"/>
              </a:schemeClr>
            </a:gs>
            <a:gs pos="100000">
              <a:schemeClr val="accent2">
                <a:hueOff val="-1874654"/>
                <a:satOff val="-3609"/>
                <a:lumOff val="25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BLAU SYNDROME -sarcoidosis like</a:t>
          </a:r>
          <a:endParaRPr lang="en-US" sz="2400" kern="1200"/>
        </a:p>
      </dsp:txBody>
      <dsp:txXfrm>
        <a:off x="26730" y="2064374"/>
        <a:ext cx="7478179" cy="494099"/>
      </dsp:txXfrm>
    </dsp:sp>
    <dsp:sp modelId="{E58EDEA7-8FB6-4F8A-B9F6-895E06718818}">
      <dsp:nvSpPr>
        <dsp:cNvPr id="0" name=""/>
        <dsp:cNvSpPr/>
      </dsp:nvSpPr>
      <dsp:spPr>
        <a:xfrm>
          <a:off x="0" y="2654324"/>
          <a:ext cx="7531639" cy="547559"/>
        </a:xfrm>
        <a:prstGeom prst="roundRect">
          <a:avLst/>
        </a:prstGeom>
        <a:gradFill rotWithShape="0">
          <a:gsLst>
            <a:gs pos="0">
              <a:schemeClr val="accent2">
                <a:hueOff val="-2499539"/>
                <a:satOff val="-4811"/>
                <a:lumOff val="336"/>
                <a:alphaOff val="0"/>
                <a:tint val="94000"/>
                <a:satMod val="100000"/>
                <a:lumMod val="108000"/>
              </a:schemeClr>
            </a:gs>
            <a:gs pos="50000">
              <a:schemeClr val="accent2">
                <a:hueOff val="-2499539"/>
                <a:satOff val="-4811"/>
                <a:lumOff val="336"/>
                <a:alphaOff val="0"/>
                <a:tint val="98000"/>
                <a:shade val="100000"/>
                <a:satMod val="100000"/>
                <a:lumMod val="100000"/>
              </a:schemeClr>
            </a:gs>
            <a:gs pos="100000">
              <a:schemeClr val="accent2">
                <a:hueOff val="-2499539"/>
                <a:satOff val="-4811"/>
                <a:lumOff val="33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Schnitzler -persistant urticarial rash</a:t>
          </a:r>
          <a:endParaRPr lang="en-US" sz="2400" kern="1200"/>
        </a:p>
      </dsp:txBody>
      <dsp:txXfrm>
        <a:off x="26730" y="2681054"/>
        <a:ext cx="7478179" cy="494099"/>
      </dsp:txXfrm>
    </dsp:sp>
    <dsp:sp modelId="{A11856A6-B969-4443-A746-32DC0984A3A4}">
      <dsp:nvSpPr>
        <dsp:cNvPr id="0" name=""/>
        <dsp:cNvSpPr/>
      </dsp:nvSpPr>
      <dsp:spPr>
        <a:xfrm>
          <a:off x="0" y="3271004"/>
          <a:ext cx="7531639" cy="547559"/>
        </a:xfrm>
        <a:prstGeom prst="roundRect">
          <a:avLst/>
        </a:prstGeom>
        <a:gradFill rotWithShape="0">
          <a:gsLst>
            <a:gs pos="0">
              <a:schemeClr val="accent2">
                <a:hueOff val="-3124423"/>
                <a:satOff val="-6014"/>
                <a:lumOff val="420"/>
                <a:alphaOff val="0"/>
                <a:tint val="94000"/>
                <a:satMod val="100000"/>
                <a:lumMod val="108000"/>
              </a:schemeClr>
            </a:gs>
            <a:gs pos="50000">
              <a:schemeClr val="accent2">
                <a:hueOff val="-3124423"/>
                <a:satOff val="-6014"/>
                <a:lumOff val="420"/>
                <a:alphaOff val="0"/>
                <a:tint val="98000"/>
                <a:shade val="100000"/>
                <a:satMod val="100000"/>
                <a:lumMod val="100000"/>
              </a:schemeClr>
            </a:gs>
            <a:gs pos="100000">
              <a:schemeClr val="accent2">
                <a:hueOff val="-3124423"/>
                <a:satOff val="-6014"/>
                <a:lumOff val="42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CINCA -dysmorphia aseptic menningitis</a:t>
          </a:r>
          <a:endParaRPr lang="en-US" sz="2400" kern="1200"/>
        </a:p>
      </dsp:txBody>
      <dsp:txXfrm>
        <a:off x="26730" y="3297734"/>
        <a:ext cx="7478179" cy="494099"/>
      </dsp:txXfrm>
    </dsp:sp>
    <dsp:sp modelId="{8CDBCD01-4822-479F-9013-8E9A401683EE}">
      <dsp:nvSpPr>
        <dsp:cNvPr id="0" name=""/>
        <dsp:cNvSpPr/>
      </dsp:nvSpPr>
      <dsp:spPr>
        <a:xfrm>
          <a:off x="0" y="3887684"/>
          <a:ext cx="7531639" cy="547559"/>
        </a:xfrm>
        <a:prstGeom prst="roundRect">
          <a:avLst/>
        </a:prstGeom>
        <a:gradFill rotWithShape="0">
          <a:gsLst>
            <a:gs pos="0">
              <a:schemeClr val="accent2">
                <a:hueOff val="-3749308"/>
                <a:satOff val="-7217"/>
                <a:lumOff val="504"/>
                <a:alphaOff val="0"/>
                <a:tint val="94000"/>
                <a:satMod val="100000"/>
                <a:lumMod val="108000"/>
              </a:schemeClr>
            </a:gs>
            <a:gs pos="50000">
              <a:schemeClr val="accent2">
                <a:hueOff val="-3749308"/>
                <a:satOff val="-7217"/>
                <a:lumOff val="504"/>
                <a:alphaOff val="0"/>
                <a:tint val="98000"/>
                <a:shade val="100000"/>
                <a:satMod val="100000"/>
                <a:lumMod val="100000"/>
              </a:schemeClr>
            </a:gs>
            <a:gs pos="100000">
              <a:schemeClr val="accent2">
                <a:hueOff val="-3749308"/>
                <a:satOff val="-7217"/>
                <a:lumOff val="50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Deforming arthro pathy</a:t>
          </a:r>
          <a:endParaRPr lang="en-US" sz="2400" kern="1200"/>
        </a:p>
      </dsp:txBody>
      <dsp:txXfrm>
        <a:off x="26730" y="3914414"/>
        <a:ext cx="7478179" cy="494099"/>
      </dsp:txXfrm>
    </dsp:sp>
    <dsp:sp modelId="{72514869-FA05-4168-A842-D42E052F6FFD}">
      <dsp:nvSpPr>
        <dsp:cNvPr id="0" name=""/>
        <dsp:cNvSpPr/>
      </dsp:nvSpPr>
      <dsp:spPr>
        <a:xfrm>
          <a:off x="0" y="4504364"/>
          <a:ext cx="7531639" cy="54755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TRAPS -periorbital swelling with chest and abdominal pain</a:t>
          </a:r>
          <a:endParaRPr lang="en-US" sz="2400" kern="1200"/>
        </a:p>
      </dsp:txBody>
      <dsp:txXfrm>
        <a:off x="26730" y="4531094"/>
        <a:ext cx="7478179" cy="4940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1C658-D6D0-4875-8192-D97287B20174}">
      <dsp:nvSpPr>
        <dsp:cNvPr id="0" name=""/>
        <dsp:cNvSpPr/>
      </dsp:nvSpPr>
      <dsp:spPr>
        <a:xfrm>
          <a:off x="0" y="605162"/>
          <a:ext cx="7790431" cy="77571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baseline="0" dirty="0">
              <a:latin typeface="Tw Cen MT" panose="020B0602020104020603"/>
            </a:rPr>
            <a:t>Cold</a:t>
          </a:r>
          <a:r>
            <a:rPr lang="en-GB" sz="3400" kern="1200" baseline="0" dirty="0"/>
            <a:t> dependency of flares is less marked.</a:t>
          </a:r>
          <a:endParaRPr lang="en-US" sz="3400" kern="1200" dirty="0"/>
        </a:p>
      </dsp:txBody>
      <dsp:txXfrm>
        <a:off x="37867" y="643029"/>
        <a:ext cx="7714697" cy="699976"/>
      </dsp:txXfrm>
    </dsp:sp>
    <dsp:sp modelId="{C6DA7FFB-362F-4D6D-AC9E-E82336D4C5F0}">
      <dsp:nvSpPr>
        <dsp:cNvPr id="0" name=""/>
        <dsp:cNvSpPr/>
      </dsp:nvSpPr>
      <dsp:spPr>
        <a:xfrm>
          <a:off x="0" y="1478792"/>
          <a:ext cx="7790431" cy="775710"/>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baseline="0" dirty="0">
              <a:latin typeface="Tw Cen MT" panose="020B0602020104020603"/>
            </a:rPr>
            <a:t>Sensorineural</a:t>
          </a:r>
          <a:r>
            <a:rPr lang="en-GB" sz="3400" kern="1200" baseline="0" dirty="0"/>
            <a:t> hearing loss</a:t>
          </a:r>
          <a:endParaRPr lang="en-US" sz="3400" kern="1200" dirty="0"/>
        </a:p>
      </dsp:txBody>
      <dsp:txXfrm>
        <a:off x="37867" y="1516659"/>
        <a:ext cx="7714697" cy="699976"/>
      </dsp:txXfrm>
    </dsp:sp>
    <dsp:sp modelId="{5DD9AC7F-F8A7-4862-9663-A26CDA9DF084}">
      <dsp:nvSpPr>
        <dsp:cNvPr id="0" name=""/>
        <dsp:cNvSpPr/>
      </dsp:nvSpPr>
      <dsp:spPr>
        <a:xfrm>
          <a:off x="0" y="2352422"/>
          <a:ext cx="7790431" cy="775710"/>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baseline="0" dirty="0">
              <a:latin typeface="Tw Cen MT" panose="020B0602020104020603"/>
            </a:rPr>
            <a:t>Polyarthritis</a:t>
          </a:r>
          <a:endParaRPr lang="en-US" sz="3400" kern="1200" dirty="0"/>
        </a:p>
      </dsp:txBody>
      <dsp:txXfrm>
        <a:off x="37867" y="2390289"/>
        <a:ext cx="7714697" cy="699976"/>
      </dsp:txXfrm>
    </dsp:sp>
    <dsp:sp modelId="{A143E33A-BC6B-429B-AA27-9A4D4F127DE2}">
      <dsp:nvSpPr>
        <dsp:cNvPr id="0" name=""/>
        <dsp:cNvSpPr/>
      </dsp:nvSpPr>
      <dsp:spPr>
        <a:xfrm>
          <a:off x="0" y="3226052"/>
          <a:ext cx="7790431" cy="77571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baseline="0" dirty="0"/>
            <a:t>AA amyloidosis</a:t>
          </a:r>
          <a:endParaRPr lang="en-US" sz="3400" kern="1200" dirty="0"/>
        </a:p>
      </dsp:txBody>
      <dsp:txXfrm>
        <a:off x="37867" y="3263919"/>
        <a:ext cx="7714697" cy="6999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EF551-C7C9-47FE-B1DD-67F38988ECA3}">
      <dsp:nvSpPr>
        <dsp:cNvPr id="0" name=""/>
        <dsp:cNvSpPr/>
      </dsp:nvSpPr>
      <dsp:spPr>
        <a:xfrm>
          <a:off x="0" y="0"/>
          <a:ext cx="8643896" cy="94377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dirty="0">
              <a:latin typeface="Tw Cen MT" panose="020B0602020104020603"/>
            </a:rPr>
            <a:t>Most</a:t>
          </a:r>
          <a:r>
            <a:rPr lang="en-GB" sz="1900" kern="1200" baseline="0" dirty="0"/>
            <a:t> severe CAPS syndrome </a:t>
          </a:r>
          <a:endParaRPr lang="en-US" sz="1900" kern="1200" dirty="0"/>
        </a:p>
      </dsp:txBody>
      <dsp:txXfrm>
        <a:off x="27642" y="27642"/>
        <a:ext cx="7515072" cy="888487"/>
      </dsp:txXfrm>
    </dsp:sp>
    <dsp:sp modelId="{0C136033-E621-42E8-966A-2EB9653CE8D0}">
      <dsp:nvSpPr>
        <dsp:cNvPr id="0" name=""/>
        <dsp:cNvSpPr/>
      </dsp:nvSpPr>
      <dsp:spPr>
        <a:xfrm>
          <a:off x="645485" y="1074851"/>
          <a:ext cx="8643896" cy="943771"/>
        </a:xfrm>
        <a:prstGeom prst="roundRect">
          <a:avLst>
            <a:gd name="adj" fmla="val 10000"/>
          </a:avLst>
        </a:prstGeom>
        <a:solidFill>
          <a:schemeClr val="accent5">
            <a:hueOff val="3846953"/>
            <a:satOff val="-1374"/>
            <a:lumOff val="22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dirty="0">
              <a:latin typeface="Tw Cen MT" panose="020B0602020104020603"/>
            </a:rPr>
            <a:t>Characterised</a:t>
          </a:r>
          <a:r>
            <a:rPr lang="en-GB" sz="1900" kern="1200" baseline="0" dirty="0"/>
            <a:t> by continuous flares with neutrophilic aseptic meningitis, dysmorphism, mental retardation, sensorineural deafness and deforming arthropathy. </a:t>
          </a:r>
          <a:endParaRPr lang="en-US" sz="1900" kern="1200" dirty="0"/>
        </a:p>
      </dsp:txBody>
      <dsp:txXfrm>
        <a:off x="673127" y="1102493"/>
        <a:ext cx="7329675" cy="888487"/>
      </dsp:txXfrm>
    </dsp:sp>
    <dsp:sp modelId="{44DA23E4-85C4-4D51-BD2F-6F67EF267B7E}">
      <dsp:nvSpPr>
        <dsp:cNvPr id="0" name=""/>
        <dsp:cNvSpPr/>
      </dsp:nvSpPr>
      <dsp:spPr>
        <a:xfrm>
          <a:off x="1290971" y="2149702"/>
          <a:ext cx="8643896" cy="943771"/>
        </a:xfrm>
        <a:prstGeom prst="roundRect">
          <a:avLst>
            <a:gd name="adj" fmla="val 10000"/>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dirty="0"/>
            <a:t>Children present in the first few weeks of life with urticated erythematous papules and plaques, often in a figurate pattern.</a:t>
          </a:r>
          <a:endParaRPr lang="en-US" sz="1900" kern="1200" dirty="0"/>
        </a:p>
      </dsp:txBody>
      <dsp:txXfrm>
        <a:off x="1318613" y="2177344"/>
        <a:ext cx="7329675" cy="888487"/>
      </dsp:txXfrm>
    </dsp:sp>
    <dsp:sp modelId="{A76CFFB1-7F9F-4D89-8F7F-3BAACB6EB7EF}">
      <dsp:nvSpPr>
        <dsp:cNvPr id="0" name=""/>
        <dsp:cNvSpPr/>
      </dsp:nvSpPr>
      <dsp:spPr>
        <a:xfrm>
          <a:off x="1936457" y="3224553"/>
          <a:ext cx="8643896" cy="943771"/>
        </a:xfrm>
        <a:prstGeom prst="roundRect">
          <a:avLst>
            <a:gd name="adj" fmla="val 10000"/>
          </a:avLst>
        </a:prstGeom>
        <a:solidFill>
          <a:schemeClr val="accent5">
            <a:hueOff val="11540859"/>
            <a:satOff val="-4122"/>
            <a:lumOff val="66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dirty="0"/>
            <a:t>Lesions feel tight and warm but not pruritic. </a:t>
          </a:r>
          <a:endParaRPr lang="en-US" sz="1900" kern="1200" dirty="0"/>
        </a:p>
      </dsp:txBody>
      <dsp:txXfrm>
        <a:off x="1964099" y="3252195"/>
        <a:ext cx="7329675" cy="888487"/>
      </dsp:txXfrm>
    </dsp:sp>
    <dsp:sp modelId="{65689521-3C01-48B6-A176-2CA5405E3766}">
      <dsp:nvSpPr>
        <dsp:cNvPr id="0" name=""/>
        <dsp:cNvSpPr/>
      </dsp:nvSpPr>
      <dsp:spPr>
        <a:xfrm>
          <a:off x="2581943" y="4299405"/>
          <a:ext cx="8643896" cy="943771"/>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dirty="0"/>
            <a:t>facies is characteristic, with frontal bossing, midfacial hypoplasia and saddle nose. </a:t>
          </a:r>
          <a:endParaRPr lang="en-US" sz="1900" kern="1200" dirty="0"/>
        </a:p>
      </dsp:txBody>
      <dsp:txXfrm>
        <a:off x="2609585" y="4327047"/>
        <a:ext cx="7329675" cy="888487"/>
      </dsp:txXfrm>
    </dsp:sp>
    <dsp:sp modelId="{BE15335A-FBD6-494E-BA4A-1EFC8D45A781}">
      <dsp:nvSpPr>
        <dsp:cNvPr id="0" name=""/>
        <dsp:cNvSpPr/>
      </dsp:nvSpPr>
      <dsp:spPr>
        <a:xfrm>
          <a:off x="8030445" y="689477"/>
          <a:ext cx="613451" cy="613451"/>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168471" y="689477"/>
        <a:ext cx="337399" cy="461622"/>
      </dsp:txXfrm>
    </dsp:sp>
    <dsp:sp modelId="{B766FD77-1373-4AE9-945F-E8AE72859285}">
      <dsp:nvSpPr>
        <dsp:cNvPr id="0" name=""/>
        <dsp:cNvSpPr/>
      </dsp:nvSpPr>
      <dsp:spPr>
        <a:xfrm>
          <a:off x="8675930" y="1764329"/>
          <a:ext cx="613451" cy="613451"/>
        </a:xfrm>
        <a:prstGeom prst="downArrow">
          <a:avLst>
            <a:gd name="adj1" fmla="val 55000"/>
            <a:gd name="adj2" fmla="val 45000"/>
          </a:avLst>
        </a:prstGeom>
        <a:solidFill>
          <a:schemeClr val="accent5">
            <a:tint val="40000"/>
            <a:alpha val="90000"/>
            <a:hueOff val="5186383"/>
            <a:satOff val="-492"/>
            <a:lumOff val="359"/>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813956" y="1764329"/>
        <a:ext cx="337399" cy="461622"/>
      </dsp:txXfrm>
    </dsp:sp>
    <dsp:sp modelId="{87C5DEDA-404D-41AB-B4DA-E96696C71192}">
      <dsp:nvSpPr>
        <dsp:cNvPr id="0" name=""/>
        <dsp:cNvSpPr/>
      </dsp:nvSpPr>
      <dsp:spPr>
        <a:xfrm>
          <a:off x="9321416" y="2823450"/>
          <a:ext cx="613451" cy="613451"/>
        </a:xfrm>
        <a:prstGeom prst="downArrow">
          <a:avLst>
            <a:gd name="adj1" fmla="val 55000"/>
            <a:gd name="adj2" fmla="val 45000"/>
          </a:avLst>
        </a:prstGeom>
        <a:solidFill>
          <a:schemeClr val="accent5">
            <a:tint val="40000"/>
            <a:alpha val="90000"/>
            <a:hueOff val="10372766"/>
            <a:satOff val="-984"/>
            <a:lumOff val="71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459442" y="2823450"/>
        <a:ext cx="337399" cy="461622"/>
      </dsp:txXfrm>
    </dsp:sp>
    <dsp:sp modelId="{D8EF3960-ABF8-415F-8248-12DEF211DFF4}">
      <dsp:nvSpPr>
        <dsp:cNvPr id="0" name=""/>
        <dsp:cNvSpPr/>
      </dsp:nvSpPr>
      <dsp:spPr>
        <a:xfrm>
          <a:off x="9966902" y="3908788"/>
          <a:ext cx="613451" cy="613451"/>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10104928" y="3908788"/>
        <a:ext cx="337399" cy="4616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D096A-B88C-4466-968E-7ABE0B1AB326}">
      <dsp:nvSpPr>
        <dsp:cNvPr id="0" name=""/>
        <dsp:cNvSpPr/>
      </dsp:nvSpPr>
      <dsp:spPr>
        <a:xfrm>
          <a:off x="0" y="0"/>
          <a:ext cx="7953928" cy="1606364"/>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Arthralgia progress to a large joint polyarthritis with joint enlargement and loss of function.</a:t>
          </a:r>
          <a:endParaRPr lang="en-US" sz="3300" kern="1200"/>
        </a:p>
      </dsp:txBody>
      <dsp:txXfrm>
        <a:off x="47049" y="47049"/>
        <a:ext cx="6220535" cy="1512266"/>
      </dsp:txXfrm>
    </dsp:sp>
    <dsp:sp modelId="{2EBA1B1C-F0A9-4254-A711-93241FE8784C}">
      <dsp:nvSpPr>
        <dsp:cNvPr id="0" name=""/>
        <dsp:cNvSpPr/>
      </dsp:nvSpPr>
      <dsp:spPr>
        <a:xfrm>
          <a:off x="701817" y="1874091"/>
          <a:ext cx="7953928" cy="1606364"/>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Radiologically :-  abnormal endochondral ossification, leading to calcified masses in the joints.</a:t>
          </a:r>
          <a:endParaRPr lang="en-US" sz="3300" kern="1200"/>
        </a:p>
      </dsp:txBody>
      <dsp:txXfrm>
        <a:off x="748866" y="1921140"/>
        <a:ext cx="6113876" cy="1512266"/>
      </dsp:txXfrm>
    </dsp:sp>
    <dsp:sp modelId="{8131050F-AA38-4550-BB3F-8EC71AAD428E}">
      <dsp:nvSpPr>
        <dsp:cNvPr id="0" name=""/>
        <dsp:cNvSpPr/>
      </dsp:nvSpPr>
      <dsp:spPr>
        <a:xfrm>
          <a:off x="1403634" y="3748182"/>
          <a:ext cx="7953928" cy="1606364"/>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The risk of renal impairment from amyloidosis is greatest in these patients.</a:t>
          </a:r>
          <a:endParaRPr lang="en-US" sz="3300" kern="1200"/>
        </a:p>
      </dsp:txBody>
      <dsp:txXfrm>
        <a:off x="1450683" y="3795231"/>
        <a:ext cx="6113876" cy="1512266"/>
      </dsp:txXfrm>
    </dsp:sp>
    <dsp:sp modelId="{1D581719-A449-4047-B96A-8630260CDA9A}">
      <dsp:nvSpPr>
        <dsp:cNvPr id="0" name=""/>
        <dsp:cNvSpPr/>
      </dsp:nvSpPr>
      <dsp:spPr>
        <a:xfrm>
          <a:off x="6909791" y="1218159"/>
          <a:ext cx="1044136" cy="1044136"/>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44722" y="1218159"/>
        <a:ext cx="574274" cy="785712"/>
      </dsp:txXfrm>
    </dsp:sp>
    <dsp:sp modelId="{407F877C-7B41-477F-8304-B69796E924FC}">
      <dsp:nvSpPr>
        <dsp:cNvPr id="0" name=""/>
        <dsp:cNvSpPr/>
      </dsp:nvSpPr>
      <dsp:spPr>
        <a:xfrm>
          <a:off x="7611609" y="3081541"/>
          <a:ext cx="1044136" cy="1044136"/>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846540" y="3081541"/>
        <a:ext cx="574274" cy="7857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E13A8-32D5-48E3-812B-8922543A0A3B}">
      <dsp:nvSpPr>
        <dsp:cNvPr id="0" name=""/>
        <dsp:cNvSpPr/>
      </dsp:nvSpPr>
      <dsp:spPr>
        <a:xfrm>
          <a:off x="0" y="0"/>
          <a:ext cx="8647118" cy="88147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Diagnosis is based on typical clinical.</a:t>
          </a:r>
          <a:endParaRPr lang="en-US" sz="2500" kern="1200"/>
        </a:p>
      </dsp:txBody>
      <dsp:txXfrm>
        <a:off x="25818" y="25818"/>
        <a:ext cx="7621447" cy="829843"/>
      </dsp:txXfrm>
    </dsp:sp>
    <dsp:sp modelId="{6DD29E21-EB87-493C-AA56-BDB33A39C939}">
      <dsp:nvSpPr>
        <dsp:cNvPr id="0" name=""/>
        <dsp:cNvSpPr/>
      </dsp:nvSpPr>
      <dsp:spPr>
        <a:xfrm>
          <a:off x="724196" y="1041748"/>
          <a:ext cx="8647118" cy="881479"/>
        </a:xfrm>
        <a:prstGeom prst="roundRect">
          <a:avLst>
            <a:gd name="adj" fmla="val 10000"/>
          </a:avLst>
        </a:prstGeom>
        <a:solidFill>
          <a:schemeClr val="accent5">
            <a:hueOff val="5129271"/>
            <a:satOff val="-1832"/>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Genetic mutation:- An autosomal dominant mutation in the NLRP3/CIAS1 gene.</a:t>
          </a:r>
          <a:endParaRPr lang="en-US" sz="2500" kern="1200"/>
        </a:p>
      </dsp:txBody>
      <dsp:txXfrm>
        <a:off x="750014" y="1067566"/>
        <a:ext cx="7298324" cy="829843"/>
      </dsp:txXfrm>
    </dsp:sp>
    <dsp:sp modelId="{928EB320-4F94-4A96-B75C-EB799686281F}">
      <dsp:nvSpPr>
        <dsp:cNvPr id="0" name=""/>
        <dsp:cNvSpPr/>
      </dsp:nvSpPr>
      <dsp:spPr>
        <a:xfrm>
          <a:off x="1437583" y="2083497"/>
          <a:ext cx="8647118" cy="881479"/>
        </a:xfrm>
        <a:prstGeom prst="roundRect">
          <a:avLst>
            <a:gd name="adj" fmla="val 10000"/>
          </a:avLst>
        </a:prstGeom>
        <a:solidFill>
          <a:schemeClr val="accent5">
            <a:hueOff val="10258542"/>
            <a:satOff val="-3664"/>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Cold stimulation tests (ice cube, immersion) can be negative, as exposure to cold air is the usual trigger.</a:t>
          </a:r>
          <a:endParaRPr lang="en-US" sz="2500" kern="1200"/>
        </a:p>
      </dsp:txBody>
      <dsp:txXfrm>
        <a:off x="1463401" y="2109315"/>
        <a:ext cx="7309133" cy="829843"/>
      </dsp:txXfrm>
    </dsp:sp>
    <dsp:sp modelId="{7ADC935C-9E3A-456B-9F7E-CBD71259BBA0}">
      <dsp:nvSpPr>
        <dsp:cNvPr id="0" name=""/>
        <dsp:cNvSpPr/>
      </dsp:nvSpPr>
      <dsp:spPr>
        <a:xfrm>
          <a:off x="2161779" y="3125246"/>
          <a:ext cx="8647118" cy="881479"/>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Regular high frequency audiograms and eye examinations are necessary (Muckle–Wells phenotype).</a:t>
          </a:r>
          <a:endParaRPr lang="en-US" sz="2500" kern="1200"/>
        </a:p>
      </dsp:txBody>
      <dsp:txXfrm>
        <a:off x="2187597" y="3151064"/>
        <a:ext cx="7298324" cy="829843"/>
      </dsp:txXfrm>
    </dsp:sp>
    <dsp:sp modelId="{E2F51230-E475-4BCC-B33B-B31D5F9DFC7D}">
      <dsp:nvSpPr>
        <dsp:cNvPr id="0" name=""/>
        <dsp:cNvSpPr/>
      </dsp:nvSpPr>
      <dsp:spPr>
        <a:xfrm>
          <a:off x="8074156" y="675133"/>
          <a:ext cx="572961" cy="572961"/>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01</a:t>
          </a:r>
        </a:p>
      </dsp:txBody>
      <dsp:txXfrm>
        <a:off x="8203072" y="675133"/>
        <a:ext cx="315129" cy="431153"/>
      </dsp:txXfrm>
    </dsp:sp>
    <dsp:sp modelId="{8990BF0A-30F3-444C-9329-39C9DED0D4DA}">
      <dsp:nvSpPr>
        <dsp:cNvPr id="0" name=""/>
        <dsp:cNvSpPr/>
      </dsp:nvSpPr>
      <dsp:spPr>
        <a:xfrm>
          <a:off x="8798352" y="1716882"/>
          <a:ext cx="572961" cy="572961"/>
        </a:xfrm>
        <a:prstGeom prst="downArrow">
          <a:avLst>
            <a:gd name="adj1" fmla="val 55000"/>
            <a:gd name="adj2" fmla="val 45000"/>
          </a:avLst>
        </a:prstGeom>
        <a:solidFill>
          <a:schemeClr val="accent5">
            <a:tint val="40000"/>
            <a:alpha val="90000"/>
            <a:hueOff val="7779575"/>
            <a:satOff val="-738"/>
            <a:lumOff val="53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02</a:t>
          </a:r>
        </a:p>
      </dsp:txBody>
      <dsp:txXfrm>
        <a:off x="8927268" y="1716882"/>
        <a:ext cx="315129" cy="431153"/>
      </dsp:txXfrm>
    </dsp:sp>
    <dsp:sp modelId="{943F28B4-513A-4B90-AB69-AD8003F50409}">
      <dsp:nvSpPr>
        <dsp:cNvPr id="0" name=""/>
        <dsp:cNvSpPr/>
      </dsp:nvSpPr>
      <dsp:spPr>
        <a:xfrm>
          <a:off x="9511740" y="2758630"/>
          <a:ext cx="572961" cy="572961"/>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03</a:t>
          </a:r>
        </a:p>
      </dsp:txBody>
      <dsp:txXfrm>
        <a:off x="9640656" y="2758630"/>
        <a:ext cx="315129" cy="43115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D72B3-2708-48E7-8875-B6D47B2C44BF}">
      <dsp:nvSpPr>
        <dsp:cNvPr id="0" name=""/>
        <dsp:cNvSpPr/>
      </dsp:nvSpPr>
      <dsp:spPr>
        <a:xfrm>
          <a:off x="0" y="21881"/>
          <a:ext cx="8203182" cy="7999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u="sng" kern="1200" dirty="0"/>
            <a:t>In newborns</a:t>
          </a:r>
          <a:endParaRPr lang="en-US" sz="2200" u="sng" kern="1200" dirty="0"/>
        </a:p>
      </dsp:txBody>
      <dsp:txXfrm>
        <a:off x="39050" y="60931"/>
        <a:ext cx="8125082" cy="721850"/>
      </dsp:txXfrm>
    </dsp:sp>
    <dsp:sp modelId="{F848617B-7126-437D-9473-78DBB967072B}">
      <dsp:nvSpPr>
        <dsp:cNvPr id="0" name=""/>
        <dsp:cNvSpPr/>
      </dsp:nvSpPr>
      <dsp:spPr>
        <a:xfrm>
          <a:off x="0" y="885192"/>
          <a:ext cx="8203182" cy="79995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severe systemic disorder and </a:t>
          </a:r>
          <a:r>
            <a:rPr lang="en-GB" sz="2200" kern="1200" dirty="0">
              <a:latin typeface="Tw Cen MT" panose="020B0602020104020603"/>
            </a:rPr>
            <a:t>urticarial</a:t>
          </a:r>
          <a:r>
            <a:rPr lang="en-GB" sz="2200" kern="1200" dirty="0"/>
            <a:t> rash, NLRC4-AID (presence of IBD and MAS) </a:t>
          </a:r>
          <a:endParaRPr lang="en-US" sz="2200" kern="1200" dirty="0"/>
        </a:p>
      </dsp:txBody>
      <dsp:txXfrm>
        <a:off x="39050" y="924242"/>
        <a:ext cx="8125082" cy="721850"/>
      </dsp:txXfrm>
    </dsp:sp>
    <dsp:sp modelId="{F7AC304B-40A5-4632-B556-5D708E007EC2}">
      <dsp:nvSpPr>
        <dsp:cNvPr id="0" name=""/>
        <dsp:cNvSpPr/>
      </dsp:nvSpPr>
      <dsp:spPr>
        <a:xfrm>
          <a:off x="0" y="1748503"/>
          <a:ext cx="8203182" cy="79995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GB" sz="2200" kern="1200" dirty="0"/>
            <a:t>NOCARH (neonatal onset of pancytopenia, autoinflammation, rash and episodes of </a:t>
          </a:r>
          <a:r>
            <a:rPr lang="en-GB" sz="2200" kern="1200" dirty="0" err="1">
              <a:latin typeface="Tw Cen MT" panose="020B0602020104020603"/>
            </a:rPr>
            <a:t>haemophagocytic</a:t>
          </a:r>
          <a:r>
            <a:rPr lang="en-GB" sz="2200" kern="1200" dirty="0"/>
            <a:t> </a:t>
          </a:r>
          <a:r>
            <a:rPr lang="en-GB" sz="2200" kern="1200" dirty="0" err="1"/>
            <a:t>lymphohistiosis</a:t>
          </a:r>
          <a:r>
            <a:rPr lang="en-GB" sz="2200" kern="1200" dirty="0"/>
            <a:t>) .</a:t>
          </a:r>
          <a:endParaRPr lang="en-US" sz="2200" kern="1200" dirty="0"/>
        </a:p>
      </dsp:txBody>
      <dsp:txXfrm>
        <a:off x="39050" y="1787553"/>
        <a:ext cx="8125082" cy="721850"/>
      </dsp:txXfrm>
    </dsp:sp>
    <dsp:sp modelId="{3389125C-4FBE-4569-BD6F-2ACEFED65415}">
      <dsp:nvSpPr>
        <dsp:cNvPr id="0" name=""/>
        <dsp:cNvSpPr/>
      </dsp:nvSpPr>
      <dsp:spPr>
        <a:xfrm>
          <a:off x="0" y="2611814"/>
          <a:ext cx="8203182" cy="79995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u="sng" kern="1200" dirty="0"/>
            <a:t>In children </a:t>
          </a:r>
          <a:endParaRPr lang="en-US" sz="2200" u="sng" kern="1200" dirty="0"/>
        </a:p>
      </dsp:txBody>
      <dsp:txXfrm>
        <a:off x="39050" y="2650864"/>
        <a:ext cx="8125082" cy="721850"/>
      </dsp:txXfrm>
    </dsp:sp>
    <dsp:sp modelId="{7130A6FD-5D15-44AB-85C1-08F9A684569B}">
      <dsp:nvSpPr>
        <dsp:cNvPr id="0" name=""/>
        <dsp:cNvSpPr/>
      </dsp:nvSpPr>
      <dsp:spPr>
        <a:xfrm>
          <a:off x="0" y="3475124"/>
          <a:ext cx="8203182" cy="79995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cold-induced urticaria: NLRP12-AID </a:t>
          </a:r>
          <a:endParaRPr lang="en-US" sz="2200" kern="1200" dirty="0"/>
        </a:p>
      </dsp:txBody>
      <dsp:txXfrm>
        <a:off x="39050" y="3514174"/>
        <a:ext cx="8125082" cy="721850"/>
      </dsp:txXfrm>
    </dsp:sp>
    <dsp:sp modelId="{02715D4B-BB39-4C09-9FD6-8096313F81CD}">
      <dsp:nvSpPr>
        <dsp:cNvPr id="0" name=""/>
        <dsp:cNvSpPr/>
      </dsp:nvSpPr>
      <dsp:spPr>
        <a:xfrm>
          <a:off x="0" y="4338435"/>
          <a:ext cx="8203182" cy="7999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NLRC4-AID </a:t>
          </a:r>
          <a:endParaRPr lang="en-US" sz="2200" kern="1200" dirty="0"/>
        </a:p>
      </dsp:txBody>
      <dsp:txXfrm>
        <a:off x="39050" y="4377485"/>
        <a:ext cx="8125082" cy="721850"/>
      </dsp:txXfrm>
    </dsp:sp>
    <dsp:sp modelId="{4DAF638A-59AA-459C-A56F-6A76C271D721}">
      <dsp:nvSpPr>
        <dsp:cNvPr id="0" name=""/>
        <dsp:cNvSpPr/>
      </dsp:nvSpPr>
      <dsp:spPr>
        <a:xfrm>
          <a:off x="0" y="5201746"/>
          <a:ext cx="8203182" cy="79995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PLAID (PLC </a:t>
          </a:r>
          <a:r>
            <a:rPr lang="en-GB" sz="2200" kern="1200" dirty="0">
              <a:latin typeface="Tw Cen MT" panose="020B0602020104020603"/>
            </a:rPr>
            <a:t>gamma</a:t>
          </a:r>
          <a:r>
            <a:rPr lang="en-GB" sz="2200" kern="1200" dirty="0"/>
            <a:t> 2-associated antibody deficiency and immune dysregulation).</a:t>
          </a:r>
          <a:endParaRPr lang="en-US" sz="2200" kern="1200" dirty="0"/>
        </a:p>
      </dsp:txBody>
      <dsp:txXfrm>
        <a:off x="39050" y="5240796"/>
        <a:ext cx="8125082" cy="721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D7E02-558E-499D-B97D-CB9338D99665}">
      <dsp:nvSpPr>
        <dsp:cNvPr id="0" name=""/>
        <dsp:cNvSpPr/>
      </dsp:nvSpPr>
      <dsp:spPr>
        <a:xfrm>
          <a:off x="0" y="20270"/>
          <a:ext cx="7229714" cy="707264"/>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a:t>Defination</a:t>
          </a:r>
          <a:endParaRPr lang="en-US" sz="3100" kern="1200"/>
        </a:p>
      </dsp:txBody>
      <dsp:txXfrm>
        <a:off x="34526" y="54796"/>
        <a:ext cx="7160662" cy="638212"/>
      </dsp:txXfrm>
    </dsp:sp>
    <dsp:sp modelId="{80C205EF-44FF-4B41-BE76-E88A72B6D9EF}">
      <dsp:nvSpPr>
        <dsp:cNvPr id="0" name=""/>
        <dsp:cNvSpPr/>
      </dsp:nvSpPr>
      <dsp:spPr>
        <a:xfrm>
          <a:off x="0" y="816815"/>
          <a:ext cx="7229714" cy="707264"/>
        </a:xfrm>
        <a:prstGeom prst="roundRect">
          <a:avLst/>
        </a:prstGeom>
        <a:gradFill rotWithShape="0">
          <a:gsLst>
            <a:gs pos="0">
              <a:schemeClr val="accent2">
                <a:hueOff val="-729032"/>
                <a:satOff val="-1403"/>
                <a:lumOff val="98"/>
                <a:alphaOff val="0"/>
                <a:tint val="94000"/>
                <a:satMod val="100000"/>
                <a:lumMod val="108000"/>
              </a:schemeClr>
            </a:gs>
            <a:gs pos="50000">
              <a:schemeClr val="accent2">
                <a:hueOff val="-729032"/>
                <a:satOff val="-1403"/>
                <a:lumOff val="98"/>
                <a:alphaOff val="0"/>
                <a:tint val="98000"/>
                <a:shade val="100000"/>
                <a:satMod val="100000"/>
                <a:lumMod val="100000"/>
              </a:schemeClr>
            </a:gs>
            <a:gs pos="100000">
              <a:schemeClr val="accent2">
                <a:hueOff val="-729032"/>
                <a:satOff val="-1403"/>
                <a:lumOff val="9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a:t>Classification</a:t>
          </a:r>
          <a:endParaRPr lang="en-US" sz="3100" kern="1200"/>
        </a:p>
      </dsp:txBody>
      <dsp:txXfrm>
        <a:off x="34526" y="851341"/>
        <a:ext cx="7160662" cy="638212"/>
      </dsp:txXfrm>
    </dsp:sp>
    <dsp:sp modelId="{2B6A8C19-2FF1-44CC-A44E-A6A1139A5CA4}">
      <dsp:nvSpPr>
        <dsp:cNvPr id="0" name=""/>
        <dsp:cNvSpPr/>
      </dsp:nvSpPr>
      <dsp:spPr>
        <a:xfrm>
          <a:off x="0" y="1613360"/>
          <a:ext cx="7229714" cy="707264"/>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a:t>Genetic basis</a:t>
          </a:r>
          <a:endParaRPr lang="en-US" sz="3100" kern="1200"/>
        </a:p>
      </dsp:txBody>
      <dsp:txXfrm>
        <a:off x="34526" y="1647886"/>
        <a:ext cx="7160662" cy="638212"/>
      </dsp:txXfrm>
    </dsp:sp>
    <dsp:sp modelId="{321E78C1-3140-4E60-A87C-69D91CD1701F}">
      <dsp:nvSpPr>
        <dsp:cNvPr id="0" name=""/>
        <dsp:cNvSpPr/>
      </dsp:nvSpPr>
      <dsp:spPr>
        <a:xfrm>
          <a:off x="0" y="2409905"/>
          <a:ext cx="7229714" cy="707264"/>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a:t>Clinical features</a:t>
          </a:r>
          <a:endParaRPr lang="en-US" sz="3100" kern="1200"/>
        </a:p>
      </dsp:txBody>
      <dsp:txXfrm>
        <a:off x="34526" y="2444431"/>
        <a:ext cx="7160662" cy="638212"/>
      </dsp:txXfrm>
    </dsp:sp>
    <dsp:sp modelId="{A413AAD2-9B28-444E-A2EC-52247D1FB99E}">
      <dsp:nvSpPr>
        <dsp:cNvPr id="0" name=""/>
        <dsp:cNvSpPr/>
      </dsp:nvSpPr>
      <dsp:spPr>
        <a:xfrm>
          <a:off x="0" y="3206450"/>
          <a:ext cx="7229714" cy="707264"/>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a:t>Investigation</a:t>
          </a:r>
          <a:endParaRPr lang="en-US" sz="3100" kern="1200"/>
        </a:p>
      </dsp:txBody>
      <dsp:txXfrm>
        <a:off x="34526" y="3240976"/>
        <a:ext cx="7160662" cy="638212"/>
      </dsp:txXfrm>
    </dsp:sp>
    <dsp:sp modelId="{97BA8056-FFB4-4196-9F87-DF085BF76806}">
      <dsp:nvSpPr>
        <dsp:cNvPr id="0" name=""/>
        <dsp:cNvSpPr/>
      </dsp:nvSpPr>
      <dsp:spPr>
        <a:xfrm>
          <a:off x="0" y="4002995"/>
          <a:ext cx="7229714" cy="707264"/>
        </a:xfrm>
        <a:prstGeom prst="roundRect">
          <a:avLst/>
        </a:prstGeom>
        <a:gradFill rotWithShape="0">
          <a:gsLst>
            <a:gs pos="0">
              <a:schemeClr val="accent2">
                <a:hueOff val="-3645160"/>
                <a:satOff val="-7017"/>
                <a:lumOff val="490"/>
                <a:alphaOff val="0"/>
                <a:tint val="94000"/>
                <a:satMod val="100000"/>
                <a:lumMod val="108000"/>
              </a:schemeClr>
            </a:gs>
            <a:gs pos="50000">
              <a:schemeClr val="accent2">
                <a:hueOff val="-3645160"/>
                <a:satOff val="-7017"/>
                <a:lumOff val="490"/>
                <a:alphaOff val="0"/>
                <a:tint val="98000"/>
                <a:shade val="100000"/>
                <a:satMod val="100000"/>
                <a:lumMod val="100000"/>
              </a:schemeClr>
            </a:gs>
            <a:gs pos="100000">
              <a:schemeClr val="accent2">
                <a:hueOff val="-3645160"/>
                <a:satOff val="-7017"/>
                <a:lumOff val="49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a:t>Treatment</a:t>
          </a:r>
          <a:endParaRPr lang="en-US" sz="3100" kern="1200"/>
        </a:p>
      </dsp:txBody>
      <dsp:txXfrm>
        <a:off x="34526" y="4037521"/>
        <a:ext cx="7160662" cy="638212"/>
      </dsp:txXfrm>
    </dsp:sp>
    <dsp:sp modelId="{0E9387AB-73FD-4BBE-8DE1-5FFE0AD1CE49}">
      <dsp:nvSpPr>
        <dsp:cNvPr id="0" name=""/>
        <dsp:cNvSpPr/>
      </dsp:nvSpPr>
      <dsp:spPr>
        <a:xfrm>
          <a:off x="0" y="4799540"/>
          <a:ext cx="7229714" cy="707264"/>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a:t>summary</a:t>
          </a:r>
          <a:endParaRPr lang="en-US" sz="3100" kern="1200"/>
        </a:p>
      </dsp:txBody>
      <dsp:txXfrm>
        <a:off x="34526" y="4834066"/>
        <a:ext cx="7160662" cy="6382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467D6-54CC-448E-964A-C35AFA9A4163}">
      <dsp:nvSpPr>
        <dsp:cNvPr id="0" name=""/>
        <dsp:cNvSpPr/>
      </dsp:nvSpPr>
      <dsp:spPr>
        <a:xfrm>
          <a:off x="0" y="799652"/>
          <a:ext cx="6683374" cy="141452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GB" sz="6200" kern="1200" baseline="0" dirty="0"/>
            <a:t>Cold avoidance</a:t>
          </a:r>
          <a:endParaRPr lang="en-US" sz="6200" kern="1200" dirty="0"/>
        </a:p>
      </dsp:txBody>
      <dsp:txXfrm>
        <a:off x="69052" y="868704"/>
        <a:ext cx="6545270" cy="1276425"/>
      </dsp:txXfrm>
    </dsp:sp>
    <dsp:sp modelId="{554CBA29-5377-43BE-98EE-25172C919FA8}">
      <dsp:nvSpPr>
        <dsp:cNvPr id="0" name=""/>
        <dsp:cNvSpPr/>
      </dsp:nvSpPr>
      <dsp:spPr>
        <a:xfrm>
          <a:off x="0" y="2392742"/>
          <a:ext cx="6683374" cy="141452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GB" sz="6200" kern="1200" baseline="0" dirty="0">
              <a:latin typeface="Tw Cen MT" panose="020B0602020104020603"/>
            </a:rPr>
            <a:t>Anti-IL-1</a:t>
          </a:r>
          <a:r>
            <a:rPr lang="en-GB" sz="6200" kern="1200" baseline="0" dirty="0"/>
            <a:t> (anakinra)</a:t>
          </a:r>
          <a:endParaRPr lang="en-US" sz="6200" kern="1200" dirty="0"/>
        </a:p>
      </dsp:txBody>
      <dsp:txXfrm>
        <a:off x="69052" y="2461794"/>
        <a:ext cx="6545270" cy="127642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5C623-91F5-4627-9251-DDE077B3D585}">
      <dsp:nvSpPr>
        <dsp:cNvPr id="0" name=""/>
        <dsp:cNvSpPr/>
      </dsp:nvSpPr>
      <dsp:spPr>
        <a:xfrm>
          <a:off x="0" y="45075"/>
          <a:ext cx="6683374" cy="1449911"/>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baseline="0" dirty="0"/>
            <a:t>An autosomal dominant disorder.</a:t>
          </a:r>
          <a:endParaRPr lang="en-US" sz="2900" kern="1200" dirty="0"/>
        </a:p>
      </dsp:txBody>
      <dsp:txXfrm>
        <a:off x="70779" y="115854"/>
        <a:ext cx="6541816" cy="1308353"/>
      </dsp:txXfrm>
    </dsp:sp>
    <dsp:sp modelId="{566B7D9A-CFA7-4192-A61D-B073C6FD610B}">
      <dsp:nvSpPr>
        <dsp:cNvPr id="0" name=""/>
        <dsp:cNvSpPr/>
      </dsp:nvSpPr>
      <dsp:spPr>
        <a:xfrm>
          <a:off x="0" y="1578506"/>
          <a:ext cx="6683374" cy="1449911"/>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baseline="0" dirty="0">
              <a:latin typeface="Tw Cen MT" panose="020B0602020104020603"/>
            </a:rPr>
            <a:t>More</a:t>
          </a:r>
          <a:r>
            <a:rPr lang="en-GB" sz="2900" kern="1200" baseline="0" dirty="0"/>
            <a:t> common monogenic autoinflammatory syndromes.</a:t>
          </a:r>
          <a:endParaRPr lang="en-US" sz="2900" kern="1200" dirty="0"/>
        </a:p>
      </dsp:txBody>
      <dsp:txXfrm>
        <a:off x="70779" y="1649285"/>
        <a:ext cx="6541816" cy="1308353"/>
      </dsp:txXfrm>
    </dsp:sp>
    <dsp:sp modelId="{05F8C8AB-BC30-4076-AB6F-566C59D5E9AD}">
      <dsp:nvSpPr>
        <dsp:cNvPr id="0" name=""/>
        <dsp:cNvSpPr/>
      </dsp:nvSpPr>
      <dsp:spPr>
        <a:xfrm>
          <a:off x="0" y="3111938"/>
          <a:ext cx="6683374" cy="1449911"/>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baseline="0" dirty="0"/>
            <a:t>Caused by mutations which affect the ability of the tumour necrosis factor (TNF) receptor to bind circulating TNF.</a:t>
          </a:r>
          <a:endParaRPr lang="en-US" sz="2900" kern="1200" dirty="0"/>
        </a:p>
      </dsp:txBody>
      <dsp:txXfrm>
        <a:off x="70779" y="3182717"/>
        <a:ext cx="6541816" cy="130835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CF33B-2651-4D6B-B4B4-03DF2E67EB3A}">
      <dsp:nvSpPr>
        <dsp:cNvPr id="0" name=""/>
        <dsp:cNvSpPr/>
      </dsp:nvSpPr>
      <dsp:spPr>
        <a:xfrm>
          <a:off x="0" y="62080"/>
          <a:ext cx="6683374" cy="220106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baseline="0" dirty="0"/>
            <a:t>TRAPS is associated with mutations in the gene for TNF receptor superfamily 1A (</a:t>
          </a:r>
          <a:r>
            <a:rPr lang="en-GB" sz="2800" kern="1200" baseline="0" dirty="0">
              <a:latin typeface="Tw Cen MT" panose="020B0602020104020603"/>
            </a:rPr>
            <a:t>TNFRSF-1a</a:t>
          </a:r>
          <a:r>
            <a:rPr lang="en-GB" sz="2800" kern="1200" baseline="0" dirty="0"/>
            <a:t>).</a:t>
          </a:r>
          <a:endParaRPr lang="en-US" sz="2800" kern="1200" baseline="0" dirty="0">
            <a:latin typeface="Tw Cen MT" panose="020B0602020104020603"/>
          </a:endParaRPr>
        </a:p>
      </dsp:txBody>
      <dsp:txXfrm>
        <a:off x="107447" y="169527"/>
        <a:ext cx="6468480" cy="1986168"/>
      </dsp:txXfrm>
    </dsp:sp>
    <dsp:sp modelId="{976AFE8D-573E-4017-B4EC-6C535F9AB6BF}">
      <dsp:nvSpPr>
        <dsp:cNvPr id="0" name=""/>
        <dsp:cNvSpPr/>
      </dsp:nvSpPr>
      <dsp:spPr>
        <a:xfrm>
          <a:off x="0" y="2343782"/>
          <a:ext cx="6683374" cy="2201062"/>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dirty="0">
              <a:latin typeface="Tw Cen MT" panose="020B0602020104020603"/>
            </a:rPr>
            <a:t>Intracellular</a:t>
          </a:r>
          <a:r>
            <a:rPr lang="en-GB" sz="2800" kern="1200" baseline="0" dirty="0"/>
            <a:t> accumulation of misfolded mutant protein leads to endoplasmic reticulum stress and enhanced inflammatory responses through activation of various immune pathways.</a:t>
          </a:r>
          <a:endParaRPr lang="en-GB" sz="2800" kern="1200" dirty="0"/>
        </a:p>
      </dsp:txBody>
      <dsp:txXfrm>
        <a:off x="107447" y="2451229"/>
        <a:ext cx="6468480" cy="198616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D9E02-D03C-4AFA-B58A-8CAF296F47D5}">
      <dsp:nvSpPr>
        <dsp:cNvPr id="0" name=""/>
        <dsp:cNvSpPr/>
      </dsp:nvSpPr>
      <dsp:spPr>
        <a:xfrm>
          <a:off x="0" y="57900"/>
          <a:ext cx="6683374" cy="2196601"/>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A deep perivascular monocytic infiltrate is characteristic.</a:t>
          </a:r>
          <a:endParaRPr lang="en-US" sz="3400" kern="1200" dirty="0"/>
        </a:p>
      </dsp:txBody>
      <dsp:txXfrm>
        <a:off x="107229" y="165129"/>
        <a:ext cx="6468916" cy="1982143"/>
      </dsp:txXfrm>
    </dsp:sp>
    <dsp:sp modelId="{7CAF2CD4-8FCB-4858-BE7A-992B17F60398}">
      <dsp:nvSpPr>
        <dsp:cNvPr id="0" name=""/>
        <dsp:cNvSpPr/>
      </dsp:nvSpPr>
      <dsp:spPr>
        <a:xfrm>
          <a:off x="0" y="2352422"/>
          <a:ext cx="6683374" cy="2196601"/>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latin typeface="Tw Cen MT" panose="020B0602020104020603"/>
            </a:rPr>
            <a:t>Perivascular</a:t>
          </a:r>
          <a:r>
            <a:rPr lang="en-GB" sz="3400" kern="1200" dirty="0"/>
            <a:t> and interstitial mononuclear cell infiltrate with CD68+ histiocytes and CD3+ lymphocytes in TRAPS</a:t>
          </a:r>
          <a:endParaRPr lang="en-US" sz="3400" kern="1200" dirty="0"/>
        </a:p>
      </dsp:txBody>
      <dsp:txXfrm>
        <a:off x="107229" y="2459651"/>
        <a:ext cx="6468916" cy="198214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97A9B-8658-4BC8-AFD9-989B6513835C}">
      <dsp:nvSpPr>
        <dsp:cNvPr id="0" name=""/>
        <dsp:cNvSpPr/>
      </dsp:nvSpPr>
      <dsp:spPr>
        <a:xfrm>
          <a:off x="0" y="85572"/>
          <a:ext cx="7426804" cy="98175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baseline="0"/>
            <a:t>manifests in childhood or adolescence.</a:t>
          </a:r>
          <a:endParaRPr lang="en-US" sz="2700" kern="1200"/>
        </a:p>
      </dsp:txBody>
      <dsp:txXfrm>
        <a:off x="47925" y="133497"/>
        <a:ext cx="7330954" cy="885907"/>
      </dsp:txXfrm>
    </dsp:sp>
    <dsp:sp modelId="{2FBDE74F-7502-4CAB-99C6-85030766C2F3}">
      <dsp:nvSpPr>
        <dsp:cNvPr id="0" name=""/>
        <dsp:cNvSpPr/>
      </dsp:nvSpPr>
      <dsp:spPr>
        <a:xfrm>
          <a:off x="0" y="1145090"/>
          <a:ext cx="7426804" cy="981757"/>
        </a:xfrm>
        <a:prstGeom prst="roundRect">
          <a:avLst/>
        </a:prstGeom>
        <a:solidFill>
          <a:schemeClr val="accent5">
            <a:hueOff val="3846953"/>
            <a:satOff val="-1374"/>
            <a:lumOff val="22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baseline="0"/>
            <a:t>episodes of fever lasting 1–3 weeks.</a:t>
          </a:r>
          <a:endParaRPr lang="en-US" sz="2700" kern="1200"/>
        </a:p>
      </dsp:txBody>
      <dsp:txXfrm>
        <a:off x="47925" y="1193015"/>
        <a:ext cx="7330954" cy="885907"/>
      </dsp:txXfrm>
    </dsp:sp>
    <dsp:sp modelId="{8682FF4D-817B-4FC9-8451-1945EC14A97E}">
      <dsp:nvSpPr>
        <dsp:cNvPr id="0" name=""/>
        <dsp:cNvSpPr/>
      </dsp:nvSpPr>
      <dsp:spPr>
        <a:xfrm>
          <a:off x="0" y="2204608"/>
          <a:ext cx="7426804" cy="981757"/>
        </a:xfrm>
        <a:prstGeom prst="roundRect">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baseline="0"/>
            <a:t>associated with abdominal or chest pain, myalgia, arthralgia, conjunctivitis and periorbital oedema.</a:t>
          </a:r>
          <a:endParaRPr lang="en-US" sz="2700" kern="1200"/>
        </a:p>
      </dsp:txBody>
      <dsp:txXfrm>
        <a:off x="47925" y="2252533"/>
        <a:ext cx="7330954" cy="885907"/>
      </dsp:txXfrm>
    </dsp:sp>
    <dsp:sp modelId="{0DEFD721-E702-4173-9E94-354E9545579A}">
      <dsp:nvSpPr>
        <dsp:cNvPr id="0" name=""/>
        <dsp:cNvSpPr/>
      </dsp:nvSpPr>
      <dsp:spPr>
        <a:xfrm>
          <a:off x="0" y="3264126"/>
          <a:ext cx="7426804" cy="981757"/>
        </a:xfrm>
        <a:prstGeom prst="roundRect">
          <a:avLst/>
        </a:prstGeom>
        <a:solidFill>
          <a:schemeClr val="accent5">
            <a:hueOff val="11540859"/>
            <a:satOff val="-4122"/>
            <a:lumOff val="66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baseline="0"/>
            <a:t>A migratory redness is present in 60–80% of patients.</a:t>
          </a:r>
          <a:endParaRPr lang="en-US" sz="2700" kern="1200"/>
        </a:p>
      </dsp:txBody>
      <dsp:txXfrm>
        <a:off x="47925" y="3312051"/>
        <a:ext cx="7330954" cy="885907"/>
      </dsp:txXfrm>
    </dsp:sp>
    <dsp:sp modelId="{51CB89B4-9856-471A-9A5D-37FF750B28F7}">
      <dsp:nvSpPr>
        <dsp:cNvPr id="0" name=""/>
        <dsp:cNvSpPr/>
      </dsp:nvSpPr>
      <dsp:spPr>
        <a:xfrm>
          <a:off x="0" y="4323644"/>
          <a:ext cx="7426804" cy="981757"/>
        </a:xfrm>
        <a:prstGeom prst="round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baseline="0"/>
            <a:t>Usually only one anatomical area is affected in any single episode.</a:t>
          </a:r>
          <a:endParaRPr lang="en-US" sz="2700" kern="1200"/>
        </a:p>
      </dsp:txBody>
      <dsp:txXfrm>
        <a:off x="47925" y="4371569"/>
        <a:ext cx="7330954" cy="88590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B8CB5-B387-4DB0-8619-376E3EC8B3C4}">
      <dsp:nvSpPr>
        <dsp:cNvPr id="0" name=""/>
        <dsp:cNvSpPr/>
      </dsp:nvSpPr>
      <dsp:spPr>
        <a:xfrm>
          <a:off x="0" y="0"/>
          <a:ext cx="8808720" cy="107693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Red macules and patches coalesce and expand centrifugally into extensive oedematous dermal plaques.</a:t>
          </a:r>
          <a:endParaRPr lang="en-US" sz="2500" kern="1200"/>
        </a:p>
      </dsp:txBody>
      <dsp:txXfrm>
        <a:off x="31542" y="31542"/>
        <a:ext cx="7646623" cy="1013850"/>
      </dsp:txXfrm>
    </dsp:sp>
    <dsp:sp modelId="{2EEBF3E7-30D4-447A-A3F1-0B853C52B3DB}">
      <dsp:nvSpPr>
        <dsp:cNvPr id="0" name=""/>
        <dsp:cNvSpPr/>
      </dsp:nvSpPr>
      <dsp:spPr>
        <a:xfrm>
          <a:off x="777239" y="1256424"/>
          <a:ext cx="8808720" cy="1076934"/>
        </a:xfrm>
        <a:prstGeom prst="roundRect">
          <a:avLst>
            <a:gd name="adj" fmla="val 10000"/>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overlie an area of local muscle tenderness, representing inflammation extending from muscle to skin.</a:t>
          </a:r>
          <a:endParaRPr lang="en-US" sz="2500" kern="1200"/>
        </a:p>
      </dsp:txBody>
      <dsp:txXfrm>
        <a:off x="808781" y="1287966"/>
        <a:ext cx="7268388" cy="1013850"/>
      </dsp:txXfrm>
    </dsp:sp>
    <dsp:sp modelId="{4CB563EF-DEEC-447F-BE5F-EDA591149AA9}">
      <dsp:nvSpPr>
        <dsp:cNvPr id="0" name=""/>
        <dsp:cNvSpPr/>
      </dsp:nvSpPr>
      <dsp:spPr>
        <a:xfrm>
          <a:off x="1554479" y="2512848"/>
          <a:ext cx="8808720" cy="1076934"/>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most commonly on the extremities,</a:t>
          </a:r>
          <a:endParaRPr lang="en-US" sz="2500" kern="1200"/>
        </a:p>
      </dsp:txBody>
      <dsp:txXfrm>
        <a:off x="1586021" y="2544390"/>
        <a:ext cx="7268388" cy="1013850"/>
      </dsp:txXfrm>
    </dsp:sp>
    <dsp:sp modelId="{8455750B-2A96-4D53-B501-07FE339A7BCB}">
      <dsp:nvSpPr>
        <dsp:cNvPr id="0" name=""/>
        <dsp:cNvSpPr/>
      </dsp:nvSpPr>
      <dsp:spPr>
        <a:xfrm>
          <a:off x="8108712" y="816675"/>
          <a:ext cx="700007" cy="700007"/>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266214" y="816675"/>
        <a:ext cx="385003" cy="526755"/>
      </dsp:txXfrm>
    </dsp:sp>
    <dsp:sp modelId="{BF152F02-6F5E-434B-B74D-DBA041BDD757}">
      <dsp:nvSpPr>
        <dsp:cNvPr id="0" name=""/>
        <dsp:cNvSpPr/>
      </dsp:nvSpPr>
      <dsp:spPr>
        <a:xfrm>
          <a:off x="8885952" y="2065920"/>
          <a:ext cx="700007" cy="700007"/>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9043454" y="2065920"/>
        <a:ext cx="385003" cy="52675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EC02E-1438-4738-A944-1BC467D8D3DA}">
      <dsp:nvSpPr>
        <dsp:cNvPr id="0" name=""/>
        <dsp:cNvSpPr/>
      </dsp:nvSpPr>
      <dsp:spPr>
        <a:xfrm>
          <a:off x="0" y="0"/>
          <a:ext cx="8808720" cy="134004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GB" sz="3100" kern="1200" baseline="0" dirty="0">
              <a:latin typeface="Tw Cen MT" panose="020B0602020104020603"/>
            </a:rPr>
            <a:t>Other</a:t>
          </a:r>
          <a:r>
            <a:rPr lang="en-GB" sz="3100" kern="1200" baseline="0" dirty="0"/>
            <a:t> skin manifestations</a:t>
          </a:r>
          <a:r>
            <a:rPr lang="en-GB" sz="3100" kern="1200" baseline="0" dirty="0">
              <a:latin typeface="Tw Cen MT" panose="020B0602020104020603"/>
            </a:rPr>
            <a:t> </a:t>
          </a:r>
          <a:r>
            <a:rPr lang="en-GB" sz="3100" kern="1200" baseline="0" dirty="0"/>
            <a:t> resemble urticaria, hereditary angio-oedema or erysipelas.</a:t>
          </a:r>
          <a:endParaRPr lang="en-US" sz="3100" kern="1200" dirty="0"/>
        </a:p>
      </dsp:txBody>
      <dsp:txXfrm>
        <a:off x="39248" y="39248"/>
        <a:ext cx="7362712" cy="1261544"/>
      </dsp:txXfrm>
    </dsp:sp>
    <dsp:sp modelId="{C06D2452-FA7D-4200-9C68-8FE2BE6908EA}">
      <dsp:nvSpPr>
        <dsp:cNvPr id="0" name=""/>
        <dsp:cNvSpPr/>
      </dsp:nvSpPr>
      <dsp:spPr>
        <a:xfrm>
          <a:off x="777239" y="1563380"/>
          <a:ext cx="8808720" cy="1340040"/>
        </a:xfrm>
        <a:prstGeom prst="roundRect">
          <a:avLst>
            <a:gd name="adj" fmla="val 10000"/>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dirty="0"/>
            <a:t>Residual ecchymoses may be noticed after resolution.</a:t>
          </a:r>
          <a:endParaRPr lang="en-US" sz="3100" kern="1200" dirty="0"/>
        </a:p>
      </dsp:txBody>
      <dsp:txXfrm>
        <a:off x="816487" y="1602628"/>
        <a:ext cx="7081957" cy="1261544"/>
      </dsp:txXfrm>
    </dsp:sp>
    <dsp:sp modelId="{5E97E496-90A3-436E-855C-4BFC5C1B50BA}">
      <dsp:nvSpPr>
        <dsp:cNvPr id="0" name=""/>
        <dsp:cNvSpPr/>
      </dsp:nvSpPr>
      <dsp:spPr>
        <a:xfrm>
          <a:off x="1554479" y="3126761"/>
          <a:ext cx="8808720" cy="1340040"/>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dirty="0"/>
            <a:t>Arthralgia may occur, but rarely progresses to a destructive arthritis.</a:t>
          </a:r>
          <a:endParaRPr lang="en-US" sz="3100" kern="1200" dirty="0"/>
        </a:p>
      </dsp:txBody>
      <dsp:txXfrm>
        <a:off x="1593727" y="3166009"/>
        <a:ext cx="7081957" cy="1261544"/>
      </dsp:txXfrm>
    </dsp:sp>
    <dsp:sp modelId="{80957C57-A516-4C38-BB2F-7E85E50170BA}">
      <dsp:nvSpPr>
        <dsp:cNvPr id="0" name=""/>
        <dsp:cNvSpPr/>
      </dsp:nvSpPr>
      <dsp:spPr>
        <a:xfrm>
          <a:off x="7937693" y="1016197"/>
          <a:ext cx="871026" cy="871026"/>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33674" y="1016197"/>
        <a:ext cx="479064" cy="655447"/>
      </dsp:txXfrm>
    </dsp:sp>
    <dsp:sp modelId="{F7730785-D89E-422C-85DD-14FC8DD839D8}">
      <dsp:nvSpPr>
        <dsp:cNvPr id="0" name=""/>
        <dsp:cNvSpPr/>
      </dsp:nvSpPr>
      <dsp:spPr>
        <a:xfrm>
          <a:off x="8714933" y="2570644"/>
          <a:ext cx="871026" cy="871026"/>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10914" y="2570644"/>
        <a:ext cx="479064" cy="65544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D1E2A-5626-4BA7-92FC-48C1EF8D8147}">
      <dsp:nvSpPr>
        <dsp:cNvPr id="0" name=""/>
        <dsp:cNvSpPr/>
      </dsp:nvSpPr>
      <dsp:spPr>
        <a:xfrm>
          <a:off x="0" y="3107"/>
          <a:ext cx="6683374" cy="141452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GB" sz="6200" kern="1200"/>
            <a:t>Steroid on demand</a:t>
          </a:r>
          <a:endParaRPr lang="en-US" sz="6200" kern="1200"/>
        </a:p>
      </dsp:txBody>
      <dsp:txXfrm>
        <a:off x="69052" y="72159"/>
        <a:ext cx="6545270" cy="1276425"/>
      </dsp:txXfrm>
    </dsp:sp>
    <dsp:sp modelId="{B585E10B-B22F-48BD-A522-34E34E52A47A}">
      <dsp:nvSpPr>
        <dsp:cNvPr id="0" name=""/>
        <dsp:cNvSpPr/>
      </dsp:nvSpPr>
      <dsp:spPr>
        <a:xfrm>
          <a:off x="0" y="1596197"/>
          <a:ext cx="6683374" cy="1414529"/>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GB" sz="6200" kern="1200"/>
            <a:t>Anakinra</a:t>
          </a:r>
          <a:endParaRPr lang="en-US" sz="6200" kern="1200"/>
        </a:p>
      </dsp:txBody>
      <dsp:txXfrm>
        <a:off x="69052" y="1665249"/>
        <a:ext cx="6545270" cy="1276425"/>
      </dsp:txXfrm>
    </dsp:sp>
    <dsp:sp modelId="{4566D343-F937-4C9F-A730-435EA04C622D}">
      <dsp:nvSpPr>
        <dsp:cNvPr id="0" name=""/>
        <dsp:cNvSpPr/>
      </dsp:nvSpPr>
      <dsp:spPr>
        <a:xfrm>
          <a:off x="0" y="3189287"/>
          <a:ext cx="6683374" cy="141452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GB" sz="6200" kern="1200"/>
            <a:t>Etanercept</a:t>
          </a:r>
          <a:endParaRPr lang="en-US" sz="6200" kern="1200"/>
        </a:p>
      </dsp:txBody>
      <dsp:txXfrm>
        <a:off x="69052" y="3258339"/>
        <a:ext cx="6545270" cy="127642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0B410-5461-40CB-8FFC-C026BE0B9664}">
      <dsp:nvSpPr>
        <dsp:cNvPr id="0" name=""/>
        <dsp:cNvSpPr/>
      </dsp:nvSpPr>
      <dsp:spPr>
        <a:xfrm>
          <a:off x="0" y="5455"/>
          <a:ext cx="10363200" cy="96584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dirty="0"/>
            <a:t>Mutations in the MEFV gene, which encodes for pyrin.</a:t>
          </a:r>
          <a:endParaRPr lang="en-US" sz="2500" kern="1200" dirty="0"/>
        </a:p>
      </dsp:txBody>
      <dsp:txXfrm>
        <a:off x="47149" y="52604"/>
        <a:ext cx="10268902" cy="871551"/>
      </dsp:txXfrm>
    </dsp:sp>
    <dsp:sp modelId="{582FD4A5-07F1-4A71-9F66-145EB29340AC}">
      <dsp:nvSpPr>
        <dsp:cNvPr id="0" name=""/>
        <dsp:cNvSpPr/>
      </dsp:nvSpPr>
      <dsp:spPr>
        <a:xfrm>
          <a:off x="0" y="1043305"/>
          <a:ext cx="10363200" cy="96584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dirty="0">
              <a:latin typeface="Tw Cen MT" panose="020B0602020104020603"/>
            </a:rPr>
            <a:t>Enhanced</a:t>
          </a:r>
          <a:r>
            <a:rPr lang="en-GB" sz="2500" kern="1200" baseline="0" dirty="0"/>
            <a:t> IL-1β production.</a:t>
          </a:r>
          <a:endParaRPr lang="en-US" sz="2500" kern="1200" dirty="0"/>
        </a:p>
      </dsp:txBody>
      <dsp:txXfrm>
        <a:off x="47149" y="1090454"/>
        <a:ext cx="10268902" cy="871551"/>
      </dsp:txXfrm>
    </dsp:sp>
    <dsp:sp modelId="{65D7564C-D516-4C77-89ED-0E46510976F2}">
      <dsp:nvSpPr>
        <dsp:cNvPr id="0" name=""/>
        <dsp:cNvSpPr/>
      </dsp:nvSpPr>
      <dsp:spPr>
        <a:xfrm>
          <a:off x="0" y="2081155"/>
          <a:ext cx="10363200" cy="96584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dirty="0"/>
            <a:t>FMF is usually an autosomal recessive disorder related to gain of function mutations in the MEFV gene.</a:t>
          </a:r>
          <a:endParaRPr lang="en-US" sz="2500" kern="1200" dirty="0"/>
        </a:p>
      </dsp:txBody>
      <dsp:txXfrm>
        <a:off x="47149" y="2128304"/>
        <a:ext cx="10268902" cy="871551"/>
      </dsp:txXfrm>
    </dsp:sp>
    <dsp:sp modelId="{C242E03C-FFA6-4C13-B6B0-A1D3325E598B}">
      <dsp:nvSpPr>
        <dsp:cNvPr id="0" name=""/>
        <dsp:cNvSpPr/>
      </dsp:nvSpPr>
      <dsp:spPr>
        <a:xfrm>
          <a:off x="0" y="3119005"/>
          <a:ext cx="10363200" cy="96584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dirty="0"/>
            <a:t>MEFV encodes pyrin, which probably plays an important role in the modulationofcaspase1,andthustheproductionofIL-1β and IL-18.</a:t>
          </a:r>
          <a:endParaRPr lang="en-US" sz="2500" kern="1200" dirty="0"/>
        </a:p>
      </dsp:txBody>
      <dsp:txXfrm>
        <a:off x="47149" y="3166154"/>
        <a:ext cx="10268902" cy="871551"/>
      </dsp:txXfrm>
    </dsp:sp>
    <dsp:sp modelId="{D4E24DE5-8CA7-419F-B390-17AFB62666F2}">
      <dsp:nvSpPr>
        <dsp:cNvPr id="0" name=""/>
        <dsp:cNvSpPr/>
      </dsp:nvSpPr>
      <dsp:spPr>
        <a:xfrm>
          <a:off x="0" y="4156855"/>
          <a:ext cx="10363200" cy="96584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latin typeface="Tw Cen MT" panose="020B0602020104020603"/>
            </a:rPr>
            <a:t>Rare</a:t>
          </a:r>
          <a:r>
            <a:rPr lang="en-GB" sz="2500" kern="1200" baseline="0"/>
            <a:t> dominant mutations exist</a:t>
          </a:r>
          <a:endParaRPr lang="en-US" sz="2500" kern="1200"/>
        </a:p>
      </dsp:txBody>
      <dsp:txXfrm>
        <a:off x="47149" y="4204004"/>
        <a:ext cx="10268902" cy="87155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B4889-3C8F-4BB7-B29C-FCE985ECF265}">
      <dsp:nvSpPr>
        <dsp:cNvPr id="0" name=""/>
        <dsp:cNvSpPr/>
      </dsp:nvSpPr>
      <dsp:spPr>
        <a:xfrm>
          <a:off x="0" y="0"/>
          <a:ext cx="6890722" cy="1753013"/>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a:t>A sparse neutrophilic infiltrate in the upper dermis is the hallmark of the erysipelas-like erythema (ELE) of FMF.</a:t>
          </a:r>
          <a:endParaRPr lang="en-US" sz="2800" kern="1200"/>
        </a:p>
      </dsp:txBody>
      <dsp:txXfrm>
        <a:off x="51344" y="51344"/>
        <a:ext cx="4999084" cy="1650325"/>
      </dsp:txXfrm>
    </dsp:sp>
    <dsp:sp modelId="{25A30C3D-6886-4224-9895-860C635A79BE}">
      <dsp:nvSpPr>
        <dsp:cNvPr id="0" name=""/>
        <dsp:cNvSpPr/>
      </dsp:nvSpPr>
      <dsp:spPr>
        <a:xfrm>
          <a:off x="608004" y="2045181"/>
          <a:ext cx="6890722" cy="1753013"/>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a:t>Leukocytoclasia can be present but without significant vasculitis.</a:t>
          </a:r>
          <a:endParaRPr lang="en-US" sz="2800" kern="1200"/>
        </a:p>
      </dsp:txBody>
      <dsp:txXfrm>
        <a:off x="659348" y="2096525"/>
        <a:ext cx="5040570" cy="1650325"/>
      </dsp:txXfrm>
    </dsp:sp>
    <dsp:sp modelId="{9C890F6C-CDA0-48B9-8D22-452DD252DF88}">
      <dsp:nvSpPr>
        <dsp:cNvPr id="0" name=""/>
        <dsp:cNvSpPr/>
      </dsp:nvSpPr>
      <dsp:spPr>
        <a:xfrm>
          <a:off x="1216009" y="4090363"/>
          <a:ext cx="6890722" cy="1753013"/>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a:t>Histiocytes and eosinophils can also be present.</a:t>
          </a:r>
          <a:endParaRPr lang="en-US" sz="2800" kern="1200"/>
        </a:p>
      </dsp:txBody>
      <dsp:txXfrm>
        <a:off x="1267353" y="4141707"/>
        <a:ext cx="5040570" cy="1650325"/>
      </dsp:txXfrm>
    </dsp:sp>
    <dsp:sp modelId="{93647A01-BE91-4D84-ADA9-F7FF91726110}">
      <dsp:nvSpPr>
        <dsp:cNvPr id="0" name=""/>
        <dsp:cNvSpPr/>
      </dsp:nvSpPr>
      <dsp:spPr>
        <a:xfrm>
          <a:off x="5751263" y="1329368"/>
          <a:ext cx="1139458" cy="1139458"/>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07641" y="1329368"/>
        <a:ext cx="626702" cy="857442"/>
      </dsp:txXfrm>
    </dsp:sp>
    <dsp:sp modelId="{C8B6DA89-9D0E-4197-8E85-37C67C946B32}">
      <dsp:nvSpPr>
        <dsp:cNvPr id="0" name=""/>
        <dsp:cNvSpPr/>
      </dsp:nvSpPr>
      <dsp:spPr>
        <a:xfrm>
          <a:off x="6359268" y="3362863"/>
          <a:ext cx="1139458" cy="1139458"/>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15646" y="3362863"/>
        <a:ext cx="626702" cy="857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7FAEF-AD44-4350-9AA3-3A395EA9E913}">
      <dsp:nvSpPr>
        <dsp:cNvPr id="0" name=""/>
        <dsp:cNvSpPr/>
      </dsp:nvSpPr>
      <dsp:spPr>
        <a:xfrm>
          <a:off x="0" y="80201"/>
          <a:ext cx="6683374" cy="83631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First line </a:t>
          </a:r>
          <a:r>
            <a:rPr lang="en-GB" sz="2300" kern="1200" dirty="0" err="1"/>
            <a:t>defense</a:t>
          </a:r>
          <a:endParaRPr lang="en-US" sz="2300" kern="1200" dirty="0" err="1"/>
        </a:p>
      </dsp:txBody>
      <dsp:txXfrm>
        <a:off x="40825" y="121026"/>
        <a:ext cx="6601724" cy="754662"/>
      </dsp:txXfrm>
    </dsp:sp>
    <dsp:sp modelId="{EF9B775B-5EA7-402F-AD85-AC07048E80D9}">
      <dsp:nvSpPr>
        <dsp:cNvPr id="0" name=""/>
        <dsp:cNvSpPr/>
      </dsp:nvSpPr>
      <dsp:spPr>
        <a:xfrm>
          <a:off x="0" y="982753"/>
          <a:ext cx="6683374" cy="836312"/>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Rapid</a:t>
          </a:r>
          <a:endParaRPr lang="en-US" sz="2300" kern="1200" dirty="0"/>
        </a:p>
      </dsp:txBody>
      <dsp:txXfrm>
        <a:off x="40825" y="1023578"/>
        <a:ext cx="6601724" cy="754662"/>
      </dsp:txXfrm>
    </dsp:sp>
    <dsp:sp modelId="{1A1EB122-03C4-4B22-BAD0-678DA2E3330E}">
      <dsp:nvSpPr>
        <dsp:cNvPr id="0" name=""/>
        <dsp:cNvSpPr/>
      </dsp:nvSpPr>
      <dsp:spPr>
        <a:xfrm>
          <a:off x="0" y="1885306"/>
          <a:ext cx="6683374" cy="836312"/>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Cannot bind to </a:t>
          </a:r>
          <a:r>
            <a:rPr lang="en-GB" sz="2300" kern="1200" dirty="0" err="1"/>
            <a:t>self antigens</a:t>
          </a:r>
          <a:endParaRPr lang="en-US" sz="2300" kern="1200" dirty="0" err="1"/>
        </a:p>
      </dsp:txBody>
      <dsp:txXfrm>
        <a:off x="40825" y="1926131"/>
        <a:ext cx="6601724" cy="754662"/>
      </dsp:txXfrm>
    </dsp:sp>
    <dsp:sp modelId="{5FF64018-3C71-45E7-8531-75EF93517112}">
      <dsp:nvSpPr>
        <dsp:cNvPr id="0" name=""/>
        <dsp:cNvSpPr/>
      </dsp:nvSpPr>
      <dsp:spPr>
        <a:xfrm>
          <a:off x="0" y="2787858"/>
          <a:ext cx="6683374" cy="836312"/>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Cellular component: macrophages, neutrophils, </a:t>
          </a:r>
          <a:r>
            <a:rPr lang="en-GB" sz="2300" kern="1200">
              <a:latin typeface="Tw Cen MT" panose="020B0602020104020603"/>
            </a:rPr>
            <a:t>Nk</a:t>
          </a:r>
          <a:r>
            <a:rPr lang="en-GB" sz="2300" kern="1200"/>
            <a:t> </a:t>
          </a:r>
          <a:r>
            <a:rPr lang="en-GB" sz="2300" kern="1200">
              <a:latin typeface="Tw Cen MT" panose="020B0602020104020603"/>
            </a:rPr>
            <a:t>cells</a:t>
          </a:r>
          <a:r>
            <a:rPr lang="en-GB" sz="2300" kern="1200"/>
            <a:t>, mast cells</a:t>
          </a:r>
          <a:endParaRPr lang="en-US" sz="2300" kern="1200"/>
        </a:p>
      </dsp:txBody>
      <dsp:txXfrm>
        <a:off x="40825" y="2828683"/>
        <a:ext cx="6601724" cy="754662"/>
      </dsp:txXfrm>
    </dsp:sp>
    <dsp:sp modelId="{28115013-EDBF-4DDB-B597-8F2F06377B38}">
      <dsp:nvSpPr>
        <dsp:cNvPr id="0" name=""/>
        <dsp:cNvSpPr/>
      </dsp:nvSpPr>
      <dsp:spPr>
        <a:xfrm>
          <a:off x="0" y="3690411"/>
          <a:ext cx="6683374" cy="836312"/>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Noncellular </a:t>
          </a:r>
          <a:r>
            <a:rPr lang="en-GB" sz="2300" kern="1200" dirty="0" err="1"/>
            <a:t>component:cytokines</a:t>
          </a:r>
          <a:r>
            <a:rPr lang="en-GB" sz="2300" kern="1200" dirty="0"/>
            <a:t> il-1, il-10, il-12, </a:t>
          </a:r>
          <a:r>
            <a:rPr lang="en-GB" sz="2300" kern="1200" dirty="0" err="1"/>
            <a:t>ifn</a:t>
          </a:r>
          <a:r>
            <a:rPr lang="en-GB" sz="2300" kern="1200" dirty="0"/>
            <a:t> alpha and </a:t>
          </a:r>
          <a:r>
            <a:rPr lang="en-GB" sz="2300" kern="1200" dirty="0" err="1"/>
            <a:t>ifn</a:t>
          </a:r>
          <a:r>
            <a:rPr lang="en-GB" sz="2300" kern="1200" dirty="0"/>
            <a:t> beta</a:t>
          </a:r>
          <a:endParaRPr lang="en-US" sz="2300" kern="1200" dirty="0"/>
        </a:p>
      </dsp:txBody>
      <dsp:txXfrm>
        <a:off x="40825" y="3731236"/>
        <a:ext cx="6601724" cy="75466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4E8E5-5764-4490-903F-1EEAFF24D8CB}">
      <dsp:nvSpPr>
        <dsp:cNvPr id="0" name=""/>
        <dsp:cNvSpPr/>
      </dsp:nvSpPr>
      <dsp:spPr>
        <a:xfrm>
          <a:off x="0" y="0"/>
          <a:ext cx="8290560" cy="104911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Tw Cen MT" panose="020B0602020104020603"/>
            </a:rPr>
            <a:t>Childhood</a:t>
          </a:r>
          <a:r>
            <a:rPr lang="en-GB" sz="2100" kern="1200" dirty="0"/>
            <a:t> or early adulthood and generally before the age of 30.</a:t>
          </a:r>
          <a:endParaRPr lang="en-US" sz="2100" kern="1200" dirty="0"/>
        </a:p>
      </dsp:txBody>
      <dsp:txXfrm>
        <a:off x="30728" y="30728"/>
        <a:ext cx="7069826" cy="987663"/>
      </dsp:txXfrm>
    </dsp:sp>
    <dsp:sp modelId="{EA70BAF4-7BE0-4AD4-8A01-311FD960A1F4}">
      <dsp:nvSpPr>
        <dsp:cNvPr id="0" name=""/>
        <dsp:cNvSpPr/>
      </dsp:nvSpPr>
      <dsp:spPr>
        <a:xfrm>
          <a:off x="694334" y="1239868"/>
          <a:ext cx="8290560" cy="1049119"/>
        </a:xfrm>
        <a:prstGeom prst="roundRect">
          <a:avLst>
            <a:gd name="adj" fmla="val 10000"/>
          </a:avLst>
        </a:prstGeom>
        <a:solidFill>
          <a:schemeClr val="accent5">
            <a:hueOff val="5129271"/>
            <a:satOff val="-1832"/>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Tw Cen MT" panose="020B0602020104020603"/>
            </a:rPr>
            <a:t>Recurrent</a:t>
          </a:r>
          <a:r>
            <a:rPr lang="en-GB" sz="2100" kern="1200" dirty="0"/>
            <a:t> flares of fever, abdominal pain, sometimes mimicking an acute abdomen, pleurisy and large joint arthritis lasting between 1 and 3 days.</a:t>
          </a:r>
          <a:endParaRPr lang="en-US" sz="2100" kern="1200" dirty="0"/>
        </a:p>
      </dsp:txBody>
      <dsp:txXfrm>
        <a:off x="725062" y="1270596"/>
        <a:ext cx="6852841" cy="987663"/>
      </dsp:txXfrm>
    </dsp:sp>
    <dsp:sp modelId="{7280B6C8-A0A7-441F-9B80-584B2878A4F8}">
      <dsp:nvSpPr>
        <dsp:cNvPr id="0" name=""/>
        <dsp:cNvSpPr/>
      </dsp:nvSpPr>
      <dsp:spPr>
        <a:xfrm>
          <a:off x="1378305" y="2479737"/>
          <a:ext cx="8290560" cy="1049119"/>
        </a:xfrm>
        <a:prstGeom prst="roundRect">
          <a:avLst>
            <a:gd name="adj" fmla="val 10000"/>
          </a:avLst>
        </a:prstGeom>
        <a:solidFill>
          <a:schemeClr val="accent5">
            <a:hueOff val="10258542"/>
            <a:satOff val="-3664"/>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GB" sz="2100" kern="1200" dirty="0"/>
            <a:t>Skin </a:t>
          </a:r>
          <a:r>
            <a:rPr lang="en-GB" sz="2100" kern="1200" dirty="0">
              <a:latin typeface="Tw Cen MT" panose="020B0602020104020603"/>
            </a:rPr>
            <a:t>involvement is</a:t>
          </a:r>
          <a:r>
            <a:rPr lang="en-GB" sz="2100" kern="1200" dirty="0"/>
            <a:t> absent in more than5 0% of patients.</a:t>
          </a:r>
          <a:endParaRPr lang="en-US" sz="2100" kern="1200" dirty="0"/>
        </a:p>
      </dsp:txBody>
      <dsp:txXfrm>
        <a:off x="1409033" y="2510465"/>
        <a:ext cx="6863205" cy="987663"/>
      </dsp:txXfrm>
    </dsp:sp>
    <dsp:sp modelId="{60FC98D6-DCD5-40D3-9351-74FF8C045529}">
      <dsp:nvSpPr>
        <dsp:cNvPr id="0" name=""/>
        <dsp:cNvSpPr/>
      </dsp:nvSpPr>
      <dsp:spPr>
        <a:xfrm>
          <a:off x="2072639" y="3719605"/>
          <a:ext cx="8290560" cy="1049119"/>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Tw Cen MT" panose="020B0602020104020603"/>
            </a:rPr>
            <a:t>Most</a:t>
          </a:r>
          <a:r>
            <a:rPr lang="en-GB" sz="2100" kern="1200" dirty="0"/>
            <a:t> typical cutaneous finding is the so-called ELE (erysipelas like erythema)</a:t>
          </a:r>
          <a:endParaRPr lang="en-US" sz="2100" kern="1200" dirty="0"/>
        </a:p>
      </dsp:txBody>
      <dsp:txXfrm>
        <a:off x="2103367" y="3750333"/>
        <a:ext cx="6852841" cy="987663"/>
      </dsp:txXfrm>
    </dsp:sp>
    <dsp:sp modelId="{88216933-4F69-4653-8D87-58916CA01AAD}">
      <dsp:nvSpPr>
        <dsp:cNvPr id="0" name=""/>
        <dsp:cNvSpPr/>
      </dsp:nvSpPr>
      <dsp:spPr>
        <a:xfrm>
          <a:off x="7608632" y="803530"/>
          <a:ext cx="681927" cy="681927"/>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762066" y="803530"/>
        <a:ext cx="375059" cy="513150"/>
      </dsp:txXfrm>
    </dsp:sp>
    <dsp:sp modelId="{DC11F069-DBD3-4451-98E4-38C6B9A255CF}">
      <dsp:nvSpPr>
        <dsp:cNvPr id="0" name=""/>
        <dsp:cNvSpPr/>
      </dsp:nvSpPr>
      <dsp:spPr>
        <a:xfrm>
          <a:off x="8302966" y="2043398"/>
          <a:ext cx="681927" cy="681927"/>
        </a:xfrm>
        <a:prstGeom prst="downArrow">
          <a:avLst>
            <a:gd name="adj1" fmla="val 55000"/>
            <a:gd name="adj2" fmla="val 45000"/>
          </a:avLst>
        </a:prstGeom>
        <a:solidFill>
          <a:schemeClr val="accent5">
            <a:tint val="40000"/>
            <a:alpha val="90000"/>
            <a:hueOff val="7779575"/>
            <a:satOff val="-738"/>
            <a:lumOff val="53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456400" y="2043398"/>
        <a:ext cx="375059" cy="513150"/>
      </dsp:txXfrm>
    </dsp:sp>
    <dsp:sp modelId="{AC02E62C-C6F3-42A7-8027-1440741A704A}">
      <dsp:nvSpPr>
        <dsp:cNvPr id="0" name=""/>
        <dsp:cNvSpPr/>
      </dsp:nvSpPr>
      <dsp:spPr>
        <a:xfrm>
          <a:off x="8986937" y="3283267"/>
          <a:ext cx="681927" cy="681927"/>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140371" y="3283267"/>
        <a:ext cx="375059" cy="51315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02AF1-4312-49C8-9513-C74291D4D51D}">
      <dsp:nvSpPr>
        <dsp:cNvPr id="0" name=""/>
        <dsp:cNvSpPr/>
      </dsp:nvSpPr>
      <dsp:spPr>
        <a:xfrm>
          <a:off x="0" y="0"/>
          <a:ext cx="7979664" cy="97741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baseline="0" dirty="0"/>
            <a:t>Sites :-  localised to the distal lower limbs, typically in the </a:t>
          </a:r>
          <a:r>
            <a:rPr lang="en-GB" sz="2500" kern="1200" baseline="0" dirty="0">
              <a:latin typeface="Tw Cen MT" panose="020B0602020104020603"/>
            </a:rPr>
            <a:t>peri malleolar</a:t>
          </a:r>
          <a:r>
            <a:rPr lang="en-GB" sz="2500" kern="1200" baseline="0" dirty="0"/>
            <a:t> area or the dorsum of the foot.</a:t>
          </a:r>
          <a:endParaRPr lang="en-US" sz="2500" kern="1200" dirty="0"/>
        </a:p>
      </dsp:txBody>
      <dsp:txXfrm>
        <a:off x="28628" y="28628"/>
        <a:ext cx="6810598" cy="920159"/>
      </dsp:txXfrm>
    </dsp:sp>
    <dsp:sp modelId="{B642F5A3-D483-4E03-B239-039452D6A47D}">
      <dsp:nvSpPr>
        <dsp:cNvPr id="0" name=""/>
        <dsp:cNvSpPr/>
      </dsp:nvSpPr>
      <dsp:spPr>
        <a:xfrm>
          <a:off x="595883" y="1113167"/>
          <a:ext cx="7979664" cy="97741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dirty="0">
              <a:latin typeface="Tw Cen MT" panose="020B0602020104020603"/>
            </a:rPr>
            <a:t>Unilateral</a:t>
          </a:r>
          <a:r>
            <a:rPr lang="en-GB" sz="2500" kern="1200" baseline="0" dirty="0"/>
            <a:t> or bilateral and symmetrical</a:t>
          </a:r>
          <a:endParaRPr lang="en-US" sz="2500" kern="1200" dirty="0"/>
        </a:p>
      </dsp:txBody>
      <dsp:txXfrm>
        <a:off x="624511" y="1141795"/>
        <a:ext cx="6691204" cy="920159"/>
      </dsp:txXfrm>
    </dsp:sp>
    <dsp:sp modelId="{B76EAA15-D3B7-439C-A6B0-E9F161C09922}">
      <dsp:nvSpPr>
        <dsp:cNvPr id="0" name=""/>
        <dsp:cNvSpPr/>
      </dsp:nvSpPr>
      <dsp:spPr>
        <a:xfrm>
          <a:off x="1191767" y="2226334"/>
          <a:ext cx="7979664" cy="97741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dirty="0"/>
            <a:t>Fever can be present.</a:t>
          </a:r>
          <a:endParaRPr lang="en-US" sz="2500" kern="1200" dirty="0"/>
        </a:p>
      </dsp:txBody>
      <dsp:txXfrm>
        <a:off x="1220395" y="2254962"/>
        <a:ext cx="6691204" cy="920159"/>
      </dsp:txXfrm>
    </dsp:sp>
    <dsp:sp modelId="{F55E69E5-7984-4562-A46F-1968B2C73843}">
      <dsp:nvSpPr>
        <dsp:cNvPr id="0" name=""/>
        <dsp:cNvSpPr/>
      </dsp:nvSpPr>
      <dsp:spPr>
        <a:xfrm>
          <a:off x="1787651" y="3339502"/>
          <a:ext cx="7979664" cy="97741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dirty="0"/>
            <a:t>ELE usually regresses spontaneously within 3 days, especially with bed rest.</a:t>
          </a:r>
          <a:endParaRPr lang="en-US" sz="2500" kern="1200" dirty="0"/>
        </a:p>
      </dsp:txBody>
      <dsp:txXfrm>
        <a:off x="1816279" y="3368130"/>
        <a:ext cx="6691204" cy="920159"/>
      </dsp:txXfrm>
    </dsp:sp>
    <dsp:sp modelId="{400D747B-635B-4E58-AADF-BFA0911779E4}">
      <dsp:nvSpPr>
        <dsp:cNvPr id="0" name=""/>
        <dsp:cNvSpPr/>
      </dsp:nvSpPr>
      <dsp:spPr>
        <a:xfrm>
          <a:off x="2383535" y="4452669"/>
          <a:ext cx="7979664" cy="97741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dirty="0">
              <a:latin typeface="Tw Cen MT" panose="020B0602020104020603"/>
            </a:rPr>
            <a:t>Patients</a:t>
          </a:r>
          <a:r>
            <a:rPr lang="en-GB" sz="2500" kern="1200" baseline="0" dirty="0"/>
            <a:t> with ELE usually have a more severe disease.</a:t>
          </a:r>
          <a:endParaRPr lang="en-US" sz="2500" kern="1200" dirty="0"/>
        </a:p>
      </dsp:txBody>
      <dsp:txXfrm>
        <a:off x="2412163" y="4481297"/>
        <a:ext cx="6691204" cy="920159"/>
      </dsp:txXfrm>
    </dsp:sp>
    <dsp:sp modelId="{39273C05-0B04-421D-AD5C-7B14802618D3}">
      <dsp:nvSpPr>
        <dsp:cNvPr id="0" name=""/>
        <dsp:cNvSpPr/>
      </dsp:nvSpPr>
      <dsp:spPr>
        <a:xfrm>
          <a:off x="7344344" y="714056"/>
          <a:ext cx="635319" cy="63531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487291" y="714056"/>
        <a:ext cx="349425" cy="478078"/>
      </dsp:txXfrm>
    </dsp:sp>
    <dsp:sp modelId="{DC364CEC-8188-4033-9596-5C9B258C1472}">
      <dsp:nvSpPr>
        <dsp:cNvPr id="0" name=""/>
        <dsp:cNvSpPr/>
      </dsp:nvSpPr>
      <dsp:spPr>
        <a:xfrm>
          <a:off x="7940228" y="1827223"/>
          <a:ext cx="635319" cy="635319"/>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083175" y="1827223"/>
        <a:ext cx="349425" cy="478078"/>
      </dsp:txXfrm>
    </dsp:sp>
    <dsp:sp modelId="{3B74AEB5-E155-4001-B4AB-9055774C9A67}">
      <dsp:nvSpPr>
        <dsp:cNvPr id="0" name=""/>
        <dsp:cNvSpPr/>
      </dsp:nvSpPr>
      <dsp:spPr>
        <a:xfrm>
          <a:off x="8536112" y="2924100"/>
          <a:ext cx="635319" cy="635319"/>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679059" y="2924100"/>
        <a:ext cx="349425" cy="478078"/>
      </dsp:txXfrm>
    </dsp:sp>
    <dsp:sp modelId="{E52E45B0-F87F-4AD8-A622-2214F2EB3227}">
      <dsp:nvSpPr>
        <dsp:cNvPr id="0" name=""/>
        <dsp:cNvSpPr/>
      </dsp:nvSpPr>
      <dsp:spPr>
        <a:xfrm>
          <a:off x="9131996" y="4048128"/>
          <a:ext cx="635319" cy="635319"/>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274943" y="4048128"/>
        <a:ext cx="349425" cy="47807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AA22E-A764-42D6-852D-F050D453B5AB}">
      <dsp:nvSpPr>
        <dsp:cNvPr id="0" name=""/>
        <dsp:cNvSpPr/>
      </dsp:nvSpPr>
      <dsp:spPr>
        <a:xfrm>
          <a:off x="0" y="91911"/>
          <a:ext cx="7782294" cy="1399914"/>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baseline="0">
              <a:latin typeface="Tw Cen MT" panose="020B0602020104020603"/>
            </a:rPr>
            <a:t>Acute </a:t>
          </a:r>
          <a:r>
            <a:rPr lang="en-GB" sz="2800" kern="1200" baseline="0"/>
            <a:t>scrotal inflammation.</a:t>
          </a:r>
          <a:endParaRPr lang="en-US" sz="2800" kern="1200"/>
        </a:p>
      </dsp:txBody>
      <dsp:txXfrm>
        <a:off x="68338" y="160249"/>
        <a:ext cx="7645618" cy="1263238"/>
      </dsp:txXfrm>
    </dsp:sp>
    <dsp:sp modelId="{1BE2D23D-B6D1-4827-B6B5-A0B19A9EE387}">
      <dsp:nvSpPr>
        <dsp:cNvPr id="0" name=""/>
        <dsp:cNvSpPr/>
      </dsp:nvSpPr>
      <dsp:spPr>
        <a:xfrm>
          <a:off x="0" y="1572465"/>
          <a:ext cx="7782294" cy="1399914"/>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a:latin typeface="Tw Cen MT" panose="020B0602020104020603"/>
            </a:rPr>
            <a:t>Localised</a:t>
          </a:r>
          <a:r>
            <a:rPr lang="en-GB" sz="2800" kern="1200" baseline="0"/>
            <a:t> redness of the face or of the palmoplantar regions with secondary desquamation.</a:t>
          </a:r>
          <a:endParaRPr lang="en-US" sz="2800" kern="1200"/>
        </a:p>
      </dsp:txBody>
      <dsp:txXfrm>
        <a:off x="68338" y="1640803"/>
        <a:ext cx="7645618" cy="1263238"/>
      </dsp:txXfrm>
    </dsp:sp>
    <dsp:sp modelId="{BCB69B08-5762-4B4D-82E5-676FAAFF0B68}">
      <dsp:nvSpPr>
        <dsp:cNvPr id="0" name=""/>
        <dsp:cNvSpPr/>
      </dsp:nvSpPr>
      <dsp:spPr>
        <a:xfrm>
          <a:off x="0" y="3053020"/>
          <a:ext cx="7782294" cy="1399914"/>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a:latin typeface="Tw Cen MT" panose="020B0602020104020603"/>
            </a:rPr>
            <a:t>Non-vasculitic</a:t>
          </a:r>
          <a:r>
            <a:rPr lang="en-GB" sz="2800" kern="1200" baseline="0"/>
            <a:t> purpura on the face, trunk and extremities or </a:t>
          </a:r>
          <a:r>
            <a:rPr lang="en-GB" sz="2800" kern="1200" baseline="0" err="1"/>
            <a:t>vasculitic</a:t>
          </a:r>
          <a:r>
            <a:rPr lang="en-GB" sz="2800" kern="1200" baseline="0"/>
            <a:t> purpura related to IgA vasculitis (Henoch–Schönlein) or polyarteritis nodosa</a:t>
          </a:r>
          <a:r>
            <a:rPr lang="en-GB" sz="2800" kern="1200">
              <a:latin typeface="Tw Cen MT" panose="020B0602020104020603"/>
            </a:rPr>
            <a:t>.</a:t>
          </a:r>
          <a:endParaRPr lang="en-US" sz="2800" kern="1200"/>
        </a:p>
      </dsp:txBody>
      <dsp:txXfrm>
        <a:off x="68338" y="3121358"/>
        <a:ext cx="7645618" cy="1263238"/>
      </dsp:txXfrm>
    </dsp:sp>
    <dsp:sp modelId="{72D9F9BB-2D87-4EF8-8E7B-DD8C218AC558}">
      <dsp:nvSpPr>
        <dsp:cNvPr id="0" name=""/>
        <dsp:cNvSpPr/>
      </dsp:nvSpPr>
      <dsp:spPr>
        <a:xfrm>
          <a:off x="0" y="4533574"/>
          <a:ext cx="7782294" cy="1399914"/>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a:latin typeface="Tw Cen MT" panose="020B0602020104020603"/>
            </a:rPr>
            <a:t>Patients </a:t>
          </a:r>
          <a:r>
            <a:rPr lang="en-GB" sz="2800" kern="1200"/>
            <a:t>with </a:t>
          </a:r>
          <a:r>
            <a:rPr lang="en-GB" sz="2800" kern="1200">
              <a:latin typeface="Tw Cen MT" panose="020B0602020104020603"/>
            </a:rPr>
            <a:t>FMF are at increased risk</a:t>
          </a:r>
          <a:r>
            <a:rPr lang="en-GB" sz="2800" kern="1200"/>
            <a:t> of vasculitis</a:t>
          </a:r>
          <a:endParaRPr lang="en-GB" sz="2800" kern="1200" dirty="0"/>
        </a:p>
      </dsp:txBody>
      <dsp:txXfrm>
        <a:off x="68338" y="4601912"/>
        <a:ext cx="7645618" cy="126323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2E1BA-BAEA-4E23-BFD3-E61E18B12A1C}">
      <dsp:nvSpPr>
        <dsp:cNvPr id="0" name=""/>
        <dsp:cNvSpPr/>
      </dsp:nvSpPr>
      <dsp:spPr>
        <a:xfrm>
          <a:off x="0" y="0"/>
          <a:ext cx="8290560" cy="108707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≥1 major criteria, or ≥2 minor criteria.</a:t>
          </a:r>
          <a:endParaRPr lang="en-US" sz="2100" kern="1200"/>
        </a:p>
      </dsp:txBody>
      <dsp:txXfrm>
        <a:off x="31839" y="31839"/>
        <a:ext cx="7025662" cy="1023398"/>
      </dsp:txXfrm>
    </dsp:sp>
    <dsp:sp modelId="{0AAE2893-50CE-4CE0-9E6A-CBBB3A12D3BC}">
      <dsp:nvSpPr>
        <dsp:cNvPr id="0" name=""/>
        <dsp:cNvSpPr/>
      </dsp:nvSpPr>
      <dsp:spPr>
        <a:xfrm>
          <a:off x="694334" y="1284726"/>
          <a:ext cx="8290560" cy="1087076"/>
        </a:xfrm>
        <a:prstGeom prst="roundRect">
          <a:avLst>
            <a:gd name="adj" fmla="val 10000"/>
          </a:avLst>
        </a:prstGeom>
        <a:solidFill>
          <a:schemeClr val="accent5">
            <a:hueOff val="5129271"/>
            <a:satOff val="-1832"/>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≥1 minor criterion plus ≥5 supportive criteria.</a:t>
          </a:r>
          <a:endParaRPr lang="en-US" sz="2100" kern="1200"/>
        </a:p>
      </dsp:txBody>
      <dsp:txXfrm>
        <a:off x="726173" y="1316565"/>
        <a:ext cx="6825948" cy="1023398"/>
      </dsp:txXfrm>
    </dsp:sp>
    <dsp:sp modelId="{82F3B1D4-2FA4-47C4-BDE6-41C5863E8698}">
      <dsp:nvSpPr>
        <dsp:cNvPr id="0" name=""/>
        <dsp:cNvSpPr/>
      </dsp:nvSpPr>
      <dsp:spPr>
        <a:xfrm>
          <a:off x="1378305" y="2569452"/>
          <a:ext cx="8290560" cy="1087076"/>
        </a:xfrm>
        <a:prstGeom prst="roundRect">
          <a:avLst>
            <a:gd name="adj" fmla="val 10000"/>
          </a:avLst>
        </a:prstGeom>
        <a:solidFill>
          <a:schemeClr val="accent5">
            <a:hueOff val="10258542"/>
            <a:satOff val="-3664"/>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≥1 minor criterion plus ≥4 of the 5 supportive criteria.</a:t>
          </a:r>
          <a:endParaRPr lang="en-US" sz="2100" kern="1200"/>
        </a:p>
      </dsp:txBody>
      <dsp:txXfrm>
        <a:off x="1410144" y="2601291"/>
        <a:ext cx="6836311" cy="1023398"/>
      </dsp:txXfrm>
    </dsp:sp>
    <dsp:sp modelId="{0A0E34E2-A1DA-40A5-99A9-3F18665B191F}">
      <dsp:nvSpPr>
        <dsp:cNvPr id="0" name=""/>
        <dsp:cNvSpPr/>
      </dsp:nvSpPr>
      <dsp:spPr>
        <a:xfrm>
          <a:off x="2072639" y="3854178"/>
          <a:ext cx="8290560" cy="1087076"/>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Typical attacks are defined as recurrent (≥3 of the same type), febrile (rectal temperature of 38∘C or higher) and short (lasting between 12 h and 3 days).</a:t>
          </a:r>
          <a:endParaRPr lang="en-US" sz="2100" kern="1200"/>
        </a:p>
      </dsp:txBody>
      <dsp:txXfrm>
        <a:off x="2104478" y="3886017"/>
        <a:ext cx="6825948" cy="1023398"/>
      </dsp:txXfrm>
    </dsp:sp>
    <dsp:sp modelId="{A1D508EB-258A-4796-B7AC-EEA2A553DB5D}">
      <dsp:nvSpPr>
        <dsp:cNvPr id="0" name=""/>
        <dsp:cNvSpPr/>
      </dsp:nvSpPr>
      <dsp:spPr>
        <a:xfrm>
          <a:off x="7583960" y="832601"/>
          <a:ext cx="706599" cy="706599"/>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742945" y="832601"/>
        <a:ext cx="388629" cy="531716"/>
      </dsp:txXfrm>
    </dsp:sp>
    <dsp:sp modelId="{500C60D8-AD99-48BE-ABE8-E6A3E0CB630A}">
      <dsp:nvSpPr>
        <dsp:cNvPr id="0" name=""/>
        <dsp:cNvSpPr/>
      </dsp:nvSpPr>
      <dsp:spPr>
        <a:xfrm>
          <a:off x="8278294" y="2117327"/>
          <a:ext cx="706599" cy="706599"/>
        </a:xfrm>
        <a:prstGeom prst="downArrow">
          <a:avLst>
            <a:gd name="adj1" fmla="val 55000"/>
            <a:gd name="adj2" fmla="val 45000"/>
          </a:avLst>
        </a:prstGeom>
        <a:solidFill>
          <a:schemeClr val="accent5">
            <a:tint val="40000"/>
            <a:alpha val="90000"/>
            <a:hueOff val="7779575"/>
            <a:satOff val="-738"/>
            <a:lumOff val="53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437279" y="2117327"/>
        <a:ext cx="388629" cy="531716"/>
      </dsp:txXfrm>
    </dsp:sp>
    <dsp:sp modelId="{581AAB3E-21B8-48DD-A1ED-01C7B76BA24F}">
      <dsp:nvSpPr>
        <dsp:cNvPr id="0" name=""/>
        <dsp:cNvSpPr/>
      </dsp:nvSpPr>
      <dsp:spPr>
        <a:xfrm>
          <a:off x="8962266" y="3402054"/>
          <a:ext cx="706599" cy="706599"/>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9121251" y="3402054"/>
        <a:ext cx="388629" cy="53171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50FD1-1B19-4F47-9019-2F42318063F1}">
      <dsp:nvSpPr>
        <dsp:cNvPr id="0" name=""/>
        <dsp:cNvSpPr/>
      </dsp:nvSpPr>
      <dsp:spPr>
        <a:xfrm>
          <a:off x="0" y="165212"/>
          <a:ext cx="10205827" cy="90675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Incomplete attacks are defined as painful and recurrent attacks that differ from typical attacks in one or two features, as follows: </a:t>
          </a:r>
          <a:endParaRPr lang="en-US" sz="2500" kern="1200"/>
        </a:p>
      </dsp:txBody>
      <dsp:txXfrm>
        <a:off x="44264" y="209476"/>
        <a:ext cx="10117299" cy="818222"/>
      </dsp:txXfrm>
    </dsp:sp>
    <dsp:sp modelId="{9884D2FC-8291-4260-BA2C-692903553B61}">
      <dsp:nvSpPr>
        <dsp:cNvPr id="0" name=""/>
        <dsp:cNvSpPr/>
      </dsp:nvSpPr>
      <dsp:spPr>
        <a:xfrm>
          <a:off x="0" y="1143962"/>
          <a:ext cx="10205827" cy="906750"/>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(1) the temperature is normal or &lt;38∘C.</a:t>
          </a:r>
          <a:endParaRPr lang="en-US" sz="2500" kern="1200"/>
        </a:p>
      </dsp:txBody>
      <dsp:txXfrm>
        <a:off x="44264" y="1188226"/>
        <a:ext cx="10117299" cy="818222"/>
      </dsp:txXfrm>
    </dsp:sp>
    <dsp:sp modelId="{08813B2A-BBC5-4B78-8C93-B9C44A6D700C}">
      <dsp:nvSpPr>
        <dsp:cNvPr id="0" name=""/>
        <dsp:cNvSpPr/>
      </dsp:nvSpPr>
      <dsp:spPr>
        <a:xfrm>
          <a:off x="0" y="2122712"/>
          <a:ext cx="10205827" cy="906750"/>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(2) the attacks are longer or shorter than specified (but not shorter than 6 h or longer than a week).</a:t>
          </a:r>
          <a:endParaRPr lang="en-US" sz="2500" kern="1200"/>
        </a:p>
      </dsp:txBody>
      <dsp:txXfrm>
        <a:off x="44264" y="2166976"/>
        <a:ext cx="10117299" cy="818222"/>
      </dsp:txXfrm>
    </dsp:sp>
    <dsp:sp modelId="{B9ABFB36-32DC-40D0-9E58-43A80E68B08D}">
      <dsp:nvSpPr>
        <dsp:cNvPr id="0" name=""/>
        <dsp:cNvSpPr/>
      </dsp:nvSpPr>
      <dsp:spPr>
        <a:xfrm>
          <a:off x="0" y="3101462"/>
          <a:ext cx="10205827" cy="906750"/>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(3) no signs of peritonitis are recorded during the abdominal attacks.</a:t>
          </a:r>
          <a:endParaRPr lang="en-US" sz="2500" kern="1200"/>
        </a:p>
      </dsp:txBody>
      <dsp:txXfrm>
        <a:off x="44264" y="3145726"/>
        <a:ext cx="10117299" cy="818222"/>
      </dsp:txXfrm>
    </dsp:sp>
    <dsp:sp modelId="{0B2DFD2C-6B53-45A2-AF23-1E87B3E656EC}">
      <dsp:nvSpPr>
        <dsp:cNvPr id="0" name=""/>
        <dsp:cNvSpPr/>
      </dsp:nvSpPr>
      <dsp:spPr>
        <a:xfrm>
          <a:off x="0" y="4080212"/>
          <a:ext cx="10205827" cy="906750"/>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(4) the abdominal attacks are localised.</a:t>
          </a:r>
          <a:endParaRPr lang="en-US" sz="2500" kern="1200"/>
        </a:p>
      </dsp:txBody>
      <dsp:txXfrm>
        <a:off x="44264" y="4124476"/>
        <a:ext cx="10117299" cy="818222"/>
      </dsp:txXfrm>
    </dsp:sp>
    <dsp:sp modelId="{E72300D0-6FA4-4B01-8E80-BAE8E2AA400F}">
      <dsp:nvSpPr>
        <dsp:cNvPr id="0" name=""/>
        <dsp:cNvSpPr/>
      </dsp:nvSpPr>
      <dsp:spPr>
        <a:xfrm>
          <a:off x="0" y="5058962"/>
          <a:ext cx="10205827" cy="90675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(5) the arthritis is in joints other than those specified. Attacks are not counted if they do not fit the definition of either typical or incomplete attacks.</a:t>
          </a:r>
          <a:endParaRPr lang="en-US" sz="2500" kern="1200"/>
        </a:p>
      </dsp:txBody>
      <dsp:txXfrm>
        <a:off x="44264" y="5103226"/>
        <a:ext cx="10117299" cy="81822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78B3C-2222-4FDE-8F01-0E5B0E2C85BF}">
      <dsp:nvSpPr>
        <dsp:cNvPr id="0" name=""/>
        <dsp:cNvSpPr/>
      </dsp:nvSpPr>
      <dsp:spPr>
        <a:xfrm>
          <a:off x="0" y="116282"/>
          <a:ext cx="6683374" cy="210366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GB" sz="5800" kern="1200">
              <a:latin typeface="Tw Cen MT" panose="020B0602020104020603"/>
            </a:rPr>
            <a:t>Autosomal</a:t>
          </a:r>
          <a:r>
            <a:rPr lang="en-GB" sz="5800" kern="1200"/>
            <a:t> recessive MEFV gene mutation</a:t>
          </a:r>
          <a:endParaRPr lang="en-US" sz="5800" kern="1200"/>
        </a:p>
      </dsp:txBody>
      <dsp:txXfrm>
        <a:off x="102692" y="218974"/>
        <a:ext cx="6477990" cy="1898276"/>
      </dsp:txXfrm>
    </dsp:sp>
    <dsp:sp modelId="{1FD2ECE0-A36B-4E12-9ADA-A69A3A31111E}">
      <dsp:nvSpPr>
        <dsp:cNvPr id="0" name=""/>
        <dsp:cNvSpPr/>
      </dsp:nvSpPr>
      <dsp:spPr>
        <a:xfrm>
          <a:off x="0" y="2386982"/>
          <a:ext cx="6683374" cy="210366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GB" sz="5800" kern="1200">
              <a:latin typeface="Tw Cen MT" panose="020B0602020104020603"/>
            </a:rPr>
            <a:t>Rare</a:t>
          </a:r>
          <a:r>
            <a:rPr lang="en-GB" sz="5800" kern="1200"/>
            <a:t> dominant variant also exist.</a:t>
          </a:r>
          <a:endParaRPr lang="en-US" sz="5800" kern="1200"/>
        </a:p>
      </dsp:txBody>
      <dsp:txXfrm>
        <a:off x="102692" y="2489674"/>
        <a:ext cx="6477990" cy="189827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183C5-8EDA-408C-B96E-204824FBD3B8}">
      <dsp:nvSpPr>
        <dsp:cNvPr id="0" name=""/>
        <dsp:cNvSpPr/>
      </dsp:nvSpPr>
      <dsp:spPr>
        <a:xfrm>
          <a:off x="0" y="3468379"/>
          <a:ext cx="10363200" cy="113839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Anti-IL-1(e.g Anakinra)</a:t>
          </a:r>
          <a:endParaRPr lang="en-US" sz="2700" kern="1200"/>
        </a:p>
      </dsp:txBody>
      <dsp:txXfrm>
        <a:off x="0" y="3468379"/>
        <a:ext cx="10363200" cy="1138399"/>
      </dsp:txXfrm>
    </dsp:sp>
    <dsp:sp modelId="{5A4F7E43-52BD-4E8F-BB7D-2002EB9424DF}">
      <dsp:nvSpPr>
        <dsp:cNvPr id="0" name=""/>
        <dsp:cNvSpPr/>
      </dsp:nvSpPr>
      <dsp:spPr>
        <a:xfrm rot="10800000">
          <a:off x="0" y="1734596"/>
          <a:ext cx="10363200" cy="1750858"/>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The major risk is the development of inflammatory AA amyloidosis but this risk can be largely prevented by continuous treatment with colchicine.</a:t>
          </a:r>
          <a:endParaRPr lang="en-US" sz="2700" kern="1200"/>
        </a:p>
      </dsp:txBody>
      <dsp:txXfrm rot="10800000">
        <a:off x="0" y="1734596"/>
        <a:ext cx="10363200" cy="1137655"/>
      </dsp:txXfrm>
    </dsp:sp>
    <dsp:sp modelId="{0CA8456F-67CB-422F-9EBC-2676C7FCCF73}">
      <dsp:nvSpPr>
        <dsp:cNvPr id="0" name=""/>
        <dsp:cNvSpPr/>
      </dsp:nvSpPr>
      <dsp:spPr>
        <a:xfrm rot="10800000">
          <a:off x="0" y="814"/>
          <a:ext cx="10363200" cy="1750858"/>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Colchicine </a:t>
          </a:r>
          <a:endParaRPr lang="en-US" sz="2700" kern="1200"/>
        </a:p>
      </dsp:txBody>
      <dsp:txXfrm rot="10800000">
        <a:off x="0" y="814"/>
        <a:ext cx="10363200" cy="113765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93880-9248-47CF-A392-32BACE5CA001}">
      <dsp:nvSpPr>
        <dsp:cNvPr id="0" name=""/>
        <dsp:cNvSpPr/>
      </dsp:nvSpPr>
      <dsp:spPr>
        <a:xfrm>
          <a:off x="0" y="0"/>
          <a:ext cx="6977797" cy="1159022"/>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Autosomal dominant disorder caused by mutations in the same MEFV gene that is mutated in FMF, leading to activation of the pyrin inflammasome.</a:t>
          </a:r>
          <a:endParaRPr lang="en-US" sz="2100" kern="1200"/>
        </a:p>
      </dsp:txBody>
      <dsp:txXfrm>
        <a:off x="33947" y="33947"/>
        <a:ext cx="5629184" cy="1091128"/>
      </dsp:txXfrm>
    </dsp:sp>
    <dsp:sp modelId="{A7D0CF33-E7E3-4928-B0FE-101B4B753719}">
      <dsp:nvSpPr>
        <dsp:cNvPr id="0" name=""/>
        <dsp:cNvSpPr/>
      </dsp:nvSpPr>
      <dsp:spPr>
        <a:xfrm>
          <a:off x="584390" y="1369753"/>
          <a:ext cx="6977797" cy="1159022"/>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childhood onset with fever that can last several weeks.</a:t>
          </a:r>
          <a:endParaRPr lang="en-US" sz="2100" kern="1200"/>
        </a:p>
      </dsp:txBody>
      <dsp:txXfrm>
        <a:off x="618337" y="1403700"/>
        <a:ext cx="5572148" cy="1091128"/>
      </dsp:txXfrm>
    </dsp:sp>
    <dsp:sp modelId="{DA33EFDE-EE77-41DF-BDB1-B789F0FB980F}">
      <dsp:nvSpPr>
        <dsp:cNvPr id="0" name=""/>
        <dsp:cNvSpPr/>
      </dsp:nvSpPr>
      <dsp:spPr>
        <a:xfrm>
          <a:off x="1160058" y="2739507"/>
          <a:ext cx="6977797" cy="1159022"/>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Joint and muscle pain.</a:t>
          </a:r>
          <a:endParaRPr lang="en-US" sz="2100" kern="1200"/>
        </a:p>
      </dsp:txBody>
      <dsp:txXfrm>
        <a:off x="1194005" y="2773454"/>
        <a:ext cx="5580870" cy="1091128"/>
      </dsp:txXfrm>
    </dsp:sp>
    <dsp:sp modelId="{B8DDB5F5-A143-42FB-992A-44C806941189}">
      <dsp:nvSpPr>
        <dsp:cNvPr id="0" name=""/>
        <dsp:cNvSpPr/>
      </dsp:nvSpPr>
      <dsp:spPr>
        <a:xfrm>
          <a:off x="1744449" y="4109260"/>
          <a:ext cx="6977797" cy="1159022"/>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Skin lesions and increase in acute phase reactants.</a:t>
          </a:r>
          <a:endParaRPr lang="en-US" sz="2100" kern="1200"/>
        </a:p>
      </dsp:txBody>
      <dsp:txXfrm>
        <a:off x="1778396" y="4143207"/>
        <a:ext cx="5572148" cy="1091128"/>
      </dsp:txXfrm>
    </dsp:sp>
    <dsp:sp modelId="{A7E9DB10-9D56-4498-8B19-8B6EA1534CEA}">
      <dsp:nvSpPr>
        <dsp:cNvPr id="0" name=""/>
        <dsp:cNvSpPr/>
      </dsp:nvSpPr>
      <dsp:spPr>
        <a:xfrm>
          <a:off x="6224433" y="887705"/>
          <a:ext cx="753364" cy="75336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93940" y="887705"/>
        <a:ext cx="414350" cy="566906"/>
      </dsp:txXfrm>
    </dsp:sp>
    <dsp:sp modelId="{7F2C3E3A-993F-4EAD-975B-FCAD3F8178BD}">
      <dsp:nvSpPr>
        <dsp:cNvPr id="0" name=""/>
        <dsp:cNvSpPr/>
      </dsp:nvSpPr>
      <dsp:spPr>
        <a:xfrm>
          <a:off x="6808823" y="2257459"/>
          <a:ext cx="753364" cy="75336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78330" y="2257459"/>
        <a:ext cx="414350" cy="566906"/>
      </dsp:txXfrm>
    </dsp:sp>
    <dsp:sp modelId="{989880EF-9E53-4B91-B940-CBA9DA8B2549}">
      <dsp:nvSpPr>
        <dsp:cNvPr id="0" name=""/>
        <dsp:cNvSpPr/>
      </dsp:nvSpPr>
      <dsp:spPr>
        <a:xfrm>
          <a:off x="7384491" y="3627212"/>
          <a:ext cx="753364" cy="753364"/>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53998" y="3627212"/>
        <a:ext cx="414350" cy="56690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0A06D-F737-4769-AAAC-9EAAE80839C8}">
      <dsp:nvSpPr>
        <dsp:cNvPr id="0" name=""/>
        <dsp:cNvSpPr/>
      </dsp:nvSpPr>
      <dsp:spPr>
        <a:xfrm>
          <a:off x="0" y="0"/>
          <a:ext cx="8302684" cy="1165348"/>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Aseptic neutrophilic dermatoses: pyoderma gangrenosum, pustules, aseptic skin abscesses, acne, hidradenitis suppurativa, neutrophilic panniculitis.</a:t>
          </a:r>
          <a:endParaRPr lang="en-US" sz="2400" kern="1200" dirty="0"/>
        </a:p>
      </dsp:txBody>
      <dsp:txXfrm>
        <a:off x="34132" y="34132"/>
        <a:ext cx="6946710" cy="1097084"/>
      </dsp:txXfrm>
    </dsp:sp>
    <dsp:sp modelId="{29D1717F-73A3-4521-B58F-20BDC9EB933E}">
      <dsp:nvSpPr>
        <dsp:cNvPr id="0" name=""/>
        <dsp:cNvSpPr/>
      </dsp:nvSpPr>
      <dsp:spPr>
        <a:xfrm>
          <a:off x="695349" y="1377229"/>
          <a:ext cx="8302684" cy="1165348"/>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Inflammatory (AA) amyloidosis can be a serious complication.</a:t>
          </a:r>
          <a:endParaRPr lang="en-US" sz="2400" kern="1200" dirty="0"/>
        </a:p>
      </dsp:txBody>
      <dsp:txXfrm>
        <a:off x="729481" y="1411361"/>
        <a:ext cx="6781594" cy="1097084"/>
      </dsp:txXfrm>
    </dsp:sp>
    <dsp:sp modelId="{AD5AC038-D140-4C9E-A604-7494B3168C75}">
      <dsp:nvSpPr>
        <dsp:cNvPr id="0" name=""/>
        <dsp:cNvSpPr/>
      </dsp:nvSpPr>
      <dsp:spPr>
        <a:xfrm>
          <a:off x="1380321" y="2754459"/>
          <a:ext cx="8302684" cy="1165348"/>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Treatment relies on anakinra</a:t>
          </a:r>
          <a:endParaRPr lang="en-US" sz="2400" kern="1200" dirty="0"/>
        </a:p>
      </dsp:txBody>
      <dsp:txXfrm>
        <a:off x="1414453" y="2788591"/>
        <a:ext cx="6791972" cy="1097084"/>
      </dsp:txXfrm>
    </dsp:sp>
    <dsp:sp modelId="{B526BF80-E40C-4D5D-8723-DB7531A76664}">
      <dsp:nvSpPr>
        <dsp:cNvPr id="0" name=""/>
        <dsp:cNvSpPr/>
      </dsp:nvSpPr>
      <dsp:spPr>
        <a:xfrm>
          <a:off x="2075671" y="4131689"/>
          <a:ext cx="8302684" cy="1165348"/>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Tw Cen MT" panose="020B0602020104020603"/>
            </a:rPr>
            <a:t>In</a:t>
          </a:r>
          <a:r>
            <a:rPr lang="en-GB" sz="2400" kern="1200" dirty="0"/>
            <a:t> case of poor response TNF inhibitors or IL-6 inhibitors.</a:t>
          </a:r>
          <a:endParaRPr lang="en-US" sz="2400" kern="1200" dirty="0"/>
        </a:p>
      </dsp:txBody>
      <dsp:txXfrm>
        <a:off x="2109803" y="4165821"/>
        <a:ext cx="6781594" cy="1097084"/>
      </dsp:txXfrm>
    </dsp:sp>
    <dsp:sp modelId="{288158D9-318C-496A-8093-0BBDBDB49860}">
      <dsp:nvSpPr>
        <dsp:cNvPr id="0" name=""/>
        <dsp:cNvSpPr/>
      </dsp:nvSpPr>
      <dsp:spPr>
        <a:xfrm>
          <a:off x="7545208" y="892550"/>
          <a:ext cx="757476" cy="757476"/>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15640" y="892550"/>
        <a:ext cx="416612" cy="570001"/>
      </dsp:txXfrm>
    </dsp:sp>
    <dsp:sp modelId="{DF97333A-CC7D-4B78-BC26-093CEBAB5B1D}">
      <dsp:nvSpPr>
        <dsp:cNvPr id="0" name=""/>
        <dsp:cNvSpPr/>
      </dsp:nvSpPr>
      <dsp:spPr>
        <a:xfrm>
          <a:off x="8240558" y="2269780"/>
          <a:ext cx="757476" cy="757476"/>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10990" y="2269780"/>
        <a:ext cx="416612" cy="570001"/>
      </dsp:txXfrm>
    </dsp:sp>
    <dsp:sp modelId="{95B5A3CC-96BB-438E-B908-8B786E0CEE92}">
      <dsp:nvSpPr>
        <dsp:cNvPr id="0" name=""/>
        <dsp:cNvSpPr/>
      </dsp:nvSpPr>
      <dsp:spPr>
        <a:xfrm>
          <a:off x="8925529" y="3647010"/>
          <a:ext cx="757476" cy="757476"/>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95961" y="3647010"/>
        <a:ext cx="416612" cy="57000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1947E-0E3C-46B5-BB18-ED89FEBAF920}">
      <dsp:nvSpPr>
        <dsp:cNvPr id="0" name=""/>
        <dsp:cNvSpPr/>
      </dsp:nvSpPr>
      <dsp:spPr>
        <a:xfrm>
          <a:off x="0" y="0"/>
          <a:ext cx="8291060" cy="958899"/>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Mutations in the mevalonate kinase (MVK) gene may result in a partial or complete inability to metabolise mevalonic acid.</a:t>
          </a:r>
          <a:endParaRPr lang="en-US" sz="2200" kern="1200"/>
        </a:p>
      </dsp:txBody>
      <dsp:txXfrm>
        <a:off x="28085" y="28085"/>
        <a:ext cx="7175307" cy="902729"/>
      </dsp:txXfrm>
    </dsp:sp>
    <dsp:sp modelId="{58FEFF7F-1DBD-4DEA-9C9E-DD5FCA2AEAFE}">
      <dsp:nvSpPr>
        <dsp:cNvPr id="0" name=""/>
        <dsp:cNvSpPr/>
      </dsp:nvSpPr>
      <dsp:spPr>
        <a:xfrm>
          <a:off x="694376" y="1133244"/>
          <a:ext cx="8291060" cy="958899"/>
        </a:xfrm>
        <a:prstGeom prst="roundRect">
          <a:avLst>
            <a:gd name="adj" fmla="val 10000"/>
          </a:avLst>
        </a:prstGeom>
        <a:gradFill rotWithShape="0">
          <a:gsLst>
            <a:gs pos="0">
              <a:schemeClr val="accent5">
                <a:hueOff val="5129271"/>
                <a:satOff val="-1832"/>
                <a:lumOff val="2942"/>
                <a:alphaOff val="0"/>
                <a:tint val="94000"/>
                <a:satMod val="100000"/>
                <a:lumMod val="108000"/>
              </a:schemeClr>
            </a:gs>
            <a:gs pos="50000">
              <a:schemeClr val="accent5">
                <a:hueOff val="5129271"/>
                <a:satOff val="-1832"/>
                <a:lumOff val="2942"/>
                <a:alphaOff val="0"/>
                <a:tint val="98000"/>
                <a:shade val="100000"/>
                <a:satMod val="100000"/>
                <a:lumMod val="100000"/>
              </a:schemeClr>
            </a:gs>
            <a:gs pos="100000">
              <a:schemeClr val="accent5">
                <a:hueOff val="5129271"/>
                <a:satOff val="-1832"/>
                <a:lumOff val="294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MVK plays a key role in the biosynthesis of cholesterol and non-sterol isoprenoids.</a:t>
          </a:r>
          <a:endParaRPr lang="en-US" sz="2200" kern="1200"/>
        </a:p>
      </dsp:txBody>
      <dsp:txXfrm>
        <a:off x="722461" y="1161329"/>
        <a:ext cx="6917229" cy="902729"/>
      </dsp:txXfrm>
    </dsp:sp>
    <dsp:sp modelId="{188B5A85-C874-46E2-AC0D-73AE0BFAD860}">
      <dsp:nvSpPr>
        <dsp:cNvPr id="0" name=""/>
        <dsp:cNvSpPr/>
      </dsp:nvSpPr>
      <dsp:spPr>
        <a:xfrm>
          <a:off x="1378388" y="2266489"/>
          <a:ext cx="8291060" cy="958899"/>
        </a:xfrm>
        <a:prstGeom prst="roundRect">
          <a:avLst>
            <a:gd name="adj" fmla="val 10000"/>
          </a:avLst>
        </a:prstGeom>
        <a:gradFill rotWithShape="0">
          <a:gsLst>
            <a:gs pos="0">
              <a:schemeClr val="accent5">
                <a:hueOff val="10258542"/>
                <a:satOff val="-3664"/>
                <a:lumOff val="5883"/>
                <a:alphaOff val="0"/>
                <a:tint val="94000"/>
                <a:satMod val="100000"/>
                <a:lumMod val="108000"/>
              </a:schemeClr>
            </a:gs>
            <a:gs pos="50000">
              <a:schemeClr val="accent5">
                <a:hueOff val="10258542"/>
                <a:satOff val="-3664"/>
                <a:lumOff val="5883"/>
                <a:alphaOff val="0"/>
                <a:tint val="98000"/>
                <a:shade val="100000"/>
                <a:satMod val="100000"/>
                <a:lumMod val="100000"/>
              </a:schemeClr>
            </a:gs>
            <a:gs pos="100000">
              <a:schemeClr val="accent5">
                <a:hueOff val="10258542"/>
                <a:satOff val="-3664"/>
                <a:lumOff val="588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Shortage of isoprenoids is associated with a predisposition to inflammatory attacks.</a:t>
          </a:r>
          <a:endParaRPr lang="en-US" sz="2200" kern="1200"/>
        </a:p>
      </dsp:txBody>
      <dsp:txXfrm>
        <a:off x="1406473" y="2294574"/>
        <a:ext cx="6927593" cy="902729"/>
      </dsp:txXfrm>
    </dsp:sp>
    <dsp:sp modelId="{3E984387-77F6-4206-9D25-F1EB89A8B926}">
      <dsp:nvSpPr>
        <dsp:cNvPr id="0" name=""/>
        <dsp:cNvSpPr/>
      </dsp:nvSpPr>
      <dsp:spPr>
        <a:xfrm>
          <a:off x="2072765" y="3399733"/>
          <a:ext cx="8291060" cy="958899"/>
        </a:xfrm>
        <a:prstGeom prst="roundRect">
          <a:avLst>
            <a:gd name="adj" fmla="val 10000"/>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An autosomal recessive.</a:t>
          </a:r>
          <a:endParaRPr lang="en-US" sz="2200" kern="1200"/>
        </a:p>
      </dsp:txBody>
      <dsp:txXfrm>
        <a:off x="2100850" y="3427818"/>
        <a:ext cx="6917229" cy="902729"/>
      </dsp:txXfrm>
    </dsp:sp>
    <dsp:sp modelId="{7FDBB934-5F10-4DC3-AE09-BF95B3CE04E5}">
      <dsp:nvSpPr>
        <dsp:cNvPr id="0" name=""/>
        <dsp:cNvSpPr/>
      </dsp:nvSpPr>
      <dsp:spPr>
        <a:xfrm>
          <a:off x="7667776" y="734429"/>
          <a:ext cx="623284" cy="62328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808015" y="734429"/>
        <a:ext cx="342806" cy="469021"/>
      </dsp:txXfrm>
    </dsp:sp>
    <dsp:sp modelId="{F62829D8-EA89-4B44-8679-4D023982ED1F}">
      <dsp:nvSpPr>
        <dsp:cNvPr id="0" name=""/>
        <dsp:cNvSpPr/>
      </dsp:nvSpPr>
      <dsp:spPr>
        <a:xfrm>
          <a:off x="8362152" y="1867674"/>
          <a:ext cx="623284" cy="623284"/>
        </a:xfrm>
        <a:prstGeom prst="downArrow">
          <a:avLst>
            <a:gd name="adj1" fmla="val 55000"/>
            <a:gd name="adj2" fmla="val 45000"/>
          </a:avLst>
        </a:prstGeom>
        <a:solidFill>
          <a:schemeClr val="accent5">
            <a:tint val="40000"/>
            <a:alpha val="90000"/>
            <a:hueOff val="7779575"/>
            <a:satOff val="-738"/>
            <a:lumOff val="538"/>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502391" y="1867674"/>
        <a:ext cx="342806" cy="469021"/>
      </dsp:txXfrm>
    </dsp:sp>
    <dsp:sp modelId="{2176D8F9-F46D-4E4B-ADAF-3D4F35C94785}">
      <dsp:nvSpPr>
        <dsp:cNvPr id="0" name=""/>
        <dsp:cNvSpPr/>
      </dsp:nvSpPr>
      <dsp:spPr>
        <a:xfrm>
          <a:off x="9046165" y="3000918"/>
          <a:ext cx="623284" cy="623284"/>
        </a:xfrm>
        <a:prstGeom prst="downArrow">
          <a:avLst>
            <a:gd name="adj1" fmla="val 55000"/>
            <a:gd name="adj2" fmla="val 45000"/>
          </a:avLst>
        </a:prstGeom>
        <a:solidFill>
          <a:schemeClr val="accent5">
            <a:tint val="40000"/>
            <a:alpha val="90000"/>
            <a:hueOff val="15559149"/>
            <a:satOff val="-1476"/>
            <a:lumOff val="1077"/>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186404" y="3000918"/>
        <a:ext cx="342806" cy="4690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D88A1-7702-4463-BFA0-C11A469DE4EA}">
      <dsp:nvSpPr>
        <dsp:cNvPr id="0" name=""/>
        <dsp:cNvSpPr/>
      </dsp:nvSpPr>
      <dsp:spPr>
        <a:xfrm>
          <a:off x="0" y="842674"/>
          <a:ext cx="8106735" cy="707264"/>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dirty="0">
              <a:latin typeface="Tw Cen MT" panose="020B0602020104020603"/>
            </a:rPr>
            <a:t>Abnormal</a:t>
          </a:r>
          <a:r>
            <a:rPr lang="en-GB" sz="3100" kern="1200" baseline="0" dirty="0"/>
            <a:t> activation of the innate immune system </a:t>
          </a:r>
          <a:endParaRPr lang="en-US" sz="3100" kern="1200" dirty="0"/>
        </a:p>
      </dsp:txBody>
      <dsp:txXfrm>
        <a:off x="34526" y="877200"/>
        <a:ext cx="8037683" cy="638212"/>
      </dsp:txXfrm>
    </dsp:sp>
    <dsp:sp modelId="{AD31DB6A-69BA-4BB3-8449-6BE2BFD0CEF6}">
      <dsp:nvSpPr>
        <dsp:cNvPr id="0" name=""/>
        <dsp:cNvSpPr/>
      </dsp:nvSpPr>
      <dsp:spPr>
        <a:xfrm>
          <a:off x="0" y="1639219"/>
          <a:ext cx="8106735" cy="707264"/>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dirty="0"/>
            <a:t>Resulting in recurrent inflammation </a:t>
          </a:r>
          <a:endParaRPr lang="en-US" sz="3100" kern="1200" dirty="0"/>
        </a:p>
      </dsp:txBody>
      <dsp:txXfrm>
        <a:off x="34526" y="1673745"/>
        <a:ext cx="8037683" cy="638212"/>
      </dsp:txXfrm>
    </dsp:sp>
    <dsp:sp modelId="{B9CA1D03-ECFA-4AC4-BF4A-43FC7C7F056D}">
      <dsp:nvSpPr>
        <dsp:cNvPr id="0" name=""/>
        <dsp:cNvSpPr/>
      </dsp:nvSpPr>
      <dsp:spPr>
        <a:xfrm>
          <a:off x="0" y="2435764"/>
          <a:ext cx="8106735" cy="707264"/>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dirty="0"/>
            <a:t>Patient </a:t>
          </a:r>
          <a:r>
            <a:rPr lang="en-GB" sz="3100" kern="1200" baseline="0" dirty="0">
              <a:latin typeface="Tw Cen MT" panose="020B0602020104020603"/>
            </a:rPr>
            <a:t>present</a:t>
          </a:r>
          <a:r>
            <a:rPr lang="en-GB" sz="3100" kern="1200" baseline="0" dirty="0"/>
            <a:t> with fever and rash.</a:t>
          </a:r>
          <a:endParaRPr lang="en-US" sz="3100" kern="1200" dirty="0"/>
        </a:p>
      </dsp:txBody>
      <dsp:txXfrm>
        <a:off x="34526" y="2470290"/>
        <a:ext cx="8037683" cy="638212"/>
      </dsp:txXfrm>
    </dsp:sp>
    <dsp:sp modelId="{79D26BE0-F4F2-4D4E-8394-099A14430837}">
      <dsp:nvSpPr>
        <dsp:cNvPr id="0" name=""/>
        <dsp:cNvSpPr/>
      </dsp:nvSpPr>
      <dsp:spPr>
        <a:xfrm>
          <a:off x="0" y="3232309"/>
          <a:ext cx="8106735" cy="707264"/>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dirty="0"/>
            <a:t>Two broad category</a:t>
          </a:r>
          <a:endParaRPr lang="en-US" sz="3100" kern="1200" dirty="0"/>
        </a:p>
      </dsp:txBody>
      <dsp:txXfrm>
        <a:off x="34526" y="3266835"/>
        <a:ext cx="8037683" cy="638212"/>
      </dsp:txXfrm>
    </dsp:sp>
    <dsp:sp modelId="{E801C6B3-2F8C-4B4F-AEAC-C0FB213E2696}">
      <dsp:nvSpPr>
        <dsp:cNvPr id="0" name=""/>
        <dsp:cNvSpPr/>
      </dsp:nvSpPr>
      <dsp:spPr>
        <a:xfrm>
          <a:off x="0" y="4028854"/>
          <a:ext cx="8106735" cy="707264"/>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dirty="0"/>
            <a:t>1)hereditary monogenic</a:t>
          </a:r>
          <a:endParaRPr lang="en-US" sz="3100" kern="1200" dirty="0"/>
        </a:p>
      </dsp:txBody>
      <dsp:txXfrm>
        <a:off x="34526" y="4063380"/>
        <a:ext cx="8037683" cy="638212"/>
      </dsp:txXfrm>
    </dsp:sp>
    <dsp:sp modelId="{B024EFF7-1FD5-445E-A609-B06BC329B94A}">
      <dsp:nvSpPr>
        <dsp:cNvPr id="0" name=""/>
        <dsp:cNvSpPr/>
      </dsp:nvSpPr>
      <dsp:spPr>
        <a:xfrm>
          <a:off x="0" y="4825399"/>
          <a:ext cx="8106735" cy="707264"/>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dirty="0"/>
            <a:t>2)complex and polygenic</a:t>
          </a:r>
          <a:endParaRPr lang="en-US" sz="3100" kern="1200" dirty="0"/>
        </a:p>
      </dsp:txBody>
      <dsp:txXfrm>
        <a:off x="34526" y="4859925"/>
        <a:ext cx="8037683" cy="63821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8136B-435E-4EE5-BEFE-6E8B94EC057E}">
      <dsp:nvSpPr>
        <dsp:cNvPr id="0" name=""/>
        <dsp:cNvSpPr/>
      </dsp:nvSpPr>
      <dsp:spPr>
        <a:xfrm>
          <a:off x="0" y="0"/>
          <a:ext cx="8509718" cy="1165348"/>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Partial MKD is associated with recurrent fevers and usually but not always with overproduction of immunoglobulin D (HIDS).</a:t>
          </a:r>
          <a:endParaRPr lang="en-US" sz="2400" kern="1200"/>
        </a:p>
      </dsp:txBody>
      <dsp:txXfrm>
        <a:off x="34132" y="34132"/>
        <a:ext cx="7153744" cy="1097084"/>
      </dsp:txXfrm>
    </dsp:sp>
    <dsp:sp modelId="{4766ADE1-3E17-445F-81E9-E4B3CFEC4A5A}">
      <dsp:nvSpPr>
        <dsp:cNvPr id="0" name=""/>
        <dsp:cNvSpPr/>
      </dsp:nvSpPr>
      <dsp:spPr>
        <a:xfrm>
          <a:off x="712688" y="1377229"/>
          <a:ext cx="8509718" cy="1165348"/>
        </a:xfrm>
        <a:prstGeom prst="roundRect">
          <a:avLst>
            <a:gd name="adj" fmla="val 10000"/>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Complete deficiency (MVK activity &lt;1%) induces mevalonic aciduria.</a:t>
          </a:r>
          <a:endParaRPr lang="en-US" sz="2400" kern="1200"/>
        </a:p>
      </dsp:txBody>
      <dsp:txXfrm>
        <a:off x="746820" y="1411361"/>
        <a:ext cx="6971289" cy="1097084"/>
      </dsp:txXfrm>
    </dsp:sp>
    <dsp:sp modelId="{4AB38453-0A97-4266-9FD5-85901DA915F1}">
      <dsp:nvSpPr>
        <dsp:cNvPr id="0" name=""/>
        <dsp:cNvSpPr/>
      </dsp:nvSpPr>
      <dsp:spPr>
        <a:xfrm>
          <a:off x="1414740" y="2754459"/>
          <a:ext cx="8509718" cy="1165348"/>
        </a:xfrm>
        <a:prstGeom prst="roundRect">
          <a:avLst>
            <a:gd name="adj" fmla="val 10000"/>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 severe form of MKD associated with dysmorphism, growth retardation, neurological impairment, recurrent febrile flares and early death if untreated.</a:t>
          </a:r>
          <a:endParaRPr lang="en-US" sz="2400" kern="1200"/>
        </a:p>
      </dsp:txBody>
      <dsp:txXfrm>
        <a:off x="1448872" y="2788591"/>
        <a:ext cx="6981926" cy="1097084"/>
      </dsp:txXfrm>
    </dsp:sp>
    <dsp:sp modelId="{F21A2B56-E94D-40D1-9F0E-0E0228F18DBE}">
      <dsp:nvSpPr>
        <dsp:cNvPr id="0" name=""/>
        <dsp:cNvSpPr/>
      </dsp:nvSpPr>
      <dsp:spPr>
        <a:xfrm>
          <a:off x="2127429" y="4131689"/>
          <a:ext cx="8509718" cy="1165348"/>
        </a:xfrm>
        <a:prstGeom prst="roundRect">
          <a:avLst>
            <a:gd name="adj" fmla="val 10000"/>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treatment relies on bone marrow transplantation</a:t>
          </a:r>
          <a:endParaRPr lang="en-US" sz="2400" kern="1200"/>
        </a:p>
      </dsp:txBody>
      <dsp:txXfrm>
        <a:off x="2161561" y="4165821"/>
        <a:ext cx="6971289" cy="1097084"/>
      </dsp:txXfrm>
    </dsp:sp>
    <dsp:sp modelId="{5004C1B1-ECBB-4C54-B545-7624A8E63FC0}">
      <dsp:nvSpPr>
        <dsp:cNvPr id="0" name=""/>
        <dsp:cNvSpPr/>
      </dsp:nvSpPr>
      <dsp:spPr>
        <a:xfrm>
          <a:off x="7752241" y="892550"/>
          <a:ext cx="757476" cy="757476"/>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22673" y="892550"/>
        <a:ext cx="416612" cy="570001"/>
      </dsp:txXfrm>
    </dsp:sp>
    <dsp:sp modelId="{43D00CCB-E925-45BD-8181-5585EFF0C4DB}">
      <dsp:nvSpPr>
        <dsp:cNvPr id="0" name=""/>
        <dsp:cNvSpPr/>
      </dsp:nvSpPr>
      <dsp:spPr>
        <a:xfrm>
          <a:off x="8464930" y="2269780"/>
          <a:ext cx="757476" cy="757476"/>
        </a:xfrm>
        <a:prstGeom prst="downArrow">
          <a:avLst>
            <a:gd name="adj1" fmla="val 55000"/>
            <a:gd name="adj2" fmla="val 45000"/>
          </a:avLst>
        </a:prstGeom>
        <a:solidFill>
          <a:schemeClr val="accent2">
            <a:tint val="40000"/>
            <a:alpha val="90000"/>
            <a:hueOff val="-1851533"/>
            <a:satOff val="-3621"/>
            <a:lumOff val="-139"/>
            <a:alphaOff val="0"/>
          </a:schemeClr>
        </a:solidFill>
        <a:ln w="9525" cap="flat" cmpd="sng" algn="ctr">
          <a:solidFill>
            <a:schemeClr val="accent2">
              <a:tint val="40000"/>
              <a:alpha val="90000"/>
              <a:hueOff val="-1851533"/>
              <a:satOff val="-3621"/>
              <a:lumOff val="-1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35362" y="2269780"/>
        <a:ext cx="416612" cy="570001"/>
      </dsp:txXfrm>
    </dsp:sp>
    <dsp:sp modelId="{47AB11B8-7A97-41A7-B396-60FD5EC15F69}">
      <dsp:nvSpPr>
        <dsp:cNvPr id="0" name=""/>
        <dsp:cNvSpPr/>
      </dsp:nvSpPr>
      <dsp:spPr>
        <a:xfrm>
          <a:off x="9166982" y="3647010"/>
          <a:ext cx="757476" cy="757476"/>
        </a:xfrm>
        <a:prstGeom prst="downArrow">
          <a:avLst>
            <a:gd name="adj1" fmla="val 55000"/>
            <a:gd name="adj2" fmla="val 45000"/>
          </a:avLst>
        </a:prstGeom>
        <a:solidFill>
          <a:schemeClr val="accent2">
            <a:tint val="40000"/>
            <a:alpha val="90000"/>
            <a:hueOff val="-3703066"/>
            <a:satOff val="-7243"/>
            <a:lumOff val="-277"/>
            <a:alphaOff val="0"/>
          </a:schemeClr>
        </a:solidFill>
        <a:ln w="9525" cap="flat" cmpd="sng" algn="ctr">
          <a:solidFill>
            <a:schemeClr val="accent2">
              <a:tint val="40000"/>
              <a:alpha val="90000"/>
              <a:hueOff val="-3703066"/>
              <a:satOff val="-7243"/>
              <a:lumOff val="-2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337414" y="3647010"/>
        <a:ext cx="416612" cy="57000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92F26-ADD8-4FFE-8F22-7BDFB5DB8555}">
      <dsp:nvSpPr>
        <dsp:cNvPr id="0" name=""/>
        <dsp:cNvSpPr/>
      </dsp:nvSpPr>
      <dsp:spPr>
        <a:xfrm>
          <a:off x="0" y="0"/>
          <a:ext cx="7780394" cy="81437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Presents in infancy and almost always before 3 years of age.</a:t>
          </a:r>
          <a:endParaRPr lang="en-US" sz="2100" kern="1200"/>
        </a:p>
      </dsp:txBody>
      <dsp:txXfrm>
        <a:off x="23852" y="23852"/>
        <a:ext cx="6806337" cy="766671"/>
      </dsp:txXfrm>
    </dsp:sp>
    <dsp:sp modelId="{448CD9ED-AFAE-44D2-BB15-6CDA72625DC8}">
      <dsp:nvSpPr>
        <dsp:cNvPr id="0" name=""/>
        <dsp:cNvSpPr/>
      </dsp:nvSpPr>
      <dsp:spPr>
        <a:xfrm>
          <a:off x="581003" y="927483"/>
          <a:ext cx="7780394" cy="814375"/>
        </a:xfrm>
        <a:prstGeom prst="roundRect">
          <a:avLst>
            <a:gd name="adj" fmla="val 10000"/>
          </a:avLst>
        </a:prstGeom>
        <a:solidFill>
          <a:schemeClr val="accent5">
            <a:hueOff val="3846953"/>
            <a:satOff val="-1374"/>
            <a:lumOff val="22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Recurrent flares of 3–7 days duration .</a:t>
          </a:r>
          <a:endParaRPr lang="en-US" sz="2100" kern="1200"/>
        </a:p>
      </dsp:txBody>
      <dsp:txXfrm>
        <a:off x="604855" y="951335"/>
        <a:ext cx="6622342" cy="766671"/>
      </dsp:txXfrm>
    </dsp:sp>
    <dsp:sp modelId="{394AB9D9-DC58-4518-A3DF-49E44358EA8A}">
      <dsp:nvSpPr>
        <dsp:cNvPr id="0" name=""/>
        <dsp:cNvSpPr/>
      </dsp:nvSpPr>
      <dsp:spPr>
        <a:xfrm>
          <a:off x="1162006" y="1854967"/>
          <a:ext cx="7780394" cy="814375"/>
        </a:xfrm>
        <a:prstGeom prst="roundRect">
          <a:avLst>
            <a:gd name="adj" fmla="val 10000"/>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Fever, chills, headache, polyarthralgia, abdominal pain with diarrhoea and bilateral cervical tender lymphadenopathy. </a:t>
          </a:r>
          <a:endParaRPr lang="en-US" sz="2100" kern="1200"/>
        </a:p>
      </dsp:txBody>
      <dsp:txXfrm>
        <a:off x="1185858" y="1878819"/>
        <a:ext cx="6622342" cy="766671"/>
      </dsp:txXfrm>
    </dsp:sp>
    <dsp:sp modelId="{A9D5E69C-01B5-49E0-94C8-94BAC07D1B8D}">
      <dsp:nvSpPr>
        <dsp:cNvPr id="0" name=""/>
        <dsp:cNvSpPr/>
      </dsp:nvSpPr>
      <dsp:spPr>
        <a:xfrm>
          <a:off x="1743010" y="2782451"/>
          <a:ext cx="7780394" cy="814375"/>
        </a:xfrm>
        <a:prstGeom prst="roundRect">
          <a:avLst>
            <a:gd name="adj" fmla="val 10000"/>
          </a:avLst>
        </a:prstGeom>
        <a:solidFill>
          <a:schemeClr val="accent5">
            <a:hueOff val="11540859"/>
            <a:satOff val="-4122"/>
            <a:lumOff val="66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Enlargement of the axillary or inguinal lymph nodes and spleen occurs less frequently.</a:t>
          </a:r>
          <a:endParaRPr lang="en-US" sz="2100" kern="1200"/>
        </a:p>
      </dsp:txBody>
      <dsp:txXfrm>
        <a:off x="1766862" y="2806303"/>
        <a:ext cx="6622342" cy="766671"/>
      </dsp:txXfrm>
    </dsp:sp>
    <dsp:sp modelId="{02D545DC-19EC-4052-99A2-2ADC4A0F8EE6}">
      <dsp:nvSpPr>
        <dsp:cNvPr id="0" name=""/>
        <dsp:cNvSpPr/>
      </dsp:nvSpPr>
      <dsp:spPr>
        <a:xfrm>
          <a:off x="2324013" y="3709935"/>
          <a:ext cx="7780394" cy="814375"/>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Immunisation, surgery, trauma and stress are classic triggering factors</a:t>
          </a:r>
          <a:endParaRPr lang="en-US" sz="2100" kern="1200"/>
        </a:p>
      </dsp:txBody>
      <dsp:txXfrm>
        <a:off x="2347865" y="3733787"/>
        <a:ext cx="6622342" cy="766671"/>
      </dsp:txXfrm>
    </dsp:sp>
    <dsp:sp modelId="{0CD66E79-DE1A-4BBF-9505-BC50290FC191}">
      <dsp:nvSpPr>
        <dsp:cNvPr id="0" name=""/>
        <dsp:cNvSpPr/>
      </dsp:nvSpPr>
      <dsp:spPr>
        <a:xfrm>
          <a:off x="7251049" y="594946"/>
          <a:ext cx="529344" cy="529344"/>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370151" y="594946"/>
        <a:ext cx="291140" cy="398331"/>
      </dsp:txXfrm>
    </dsp:sp>
    <dsp:sp modelId="{CCCD47C9-9F1F-4F0F-9B94-0491BD8DEA13}">
      <dsp:nvSpPr>
        <dsp:cNvPr id="0" name=""/>
        <dsp:cNvSpPr/>
      </dsp:nvSpPr>
      <dsp:spPr>
        <a:xfrm>
          <a:off x="7832053" y="1522430"/>
          <a:ext cx="529344" cy="529344"/>
        </a:xfrm>
        <a:prstGeom prst="downArrow">
          <a:avLst>
            <a:gd name="adj1" fmla="val 55000"/>
            <a:gd name="adj2" fmla="val 45000"/>
          </a:avLst>
        </a:prstGeom>
        <a:solidFill>
          <a:schemeClr val="accent5">
            <a:tint val="40000"/>
            <a:alpha val="90000"/>
            <a:hueOff val="5186383"/>
            <a:satOff val="-492"/>
            <a:lumOff val="359"/>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951155" y="1522430"/>
        <a:ext cx="291140" cy="398331"/>
      </dsp:txXfrm>
    </dsp:sp>
    <dsp:sp modelId="{314E5461-5E9A-4401-8540-E9B7AB59E0AE}">
      <dsp:nvSpPr>
        <dsp:cNvPr id="0" name=""/>
        <dsp:cNvSpPr/>
      </dsp:nvSpPr>
      <dsp:spPr>
        <a:xfrm>
          <a:off x="8413056" y="2436341"/>
          <a:ext cx="529344" cy="529344"/>
        </a:xfrm>
        <a:prstGeom prst="downArrow">
          <a:avLst>
            <a:gd name="adj1" fmla="val 55000"/>
            <a:gd name="adj2" fmla="val 45000"/>
          </a:avLst>
        </a:prstGeom>
        <a:solidFill>
          <a:schemeClr val="accent5">
            <a:tint val="40000"/>
            <a:alpha val="90000"/>
            <a:hueOff val="10372766"/>
            <a:satOff val="-984"/>
            <a:lumOff val="71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532158" y="2436341"/>
        <a:ext cx="291140" cy="398331"/>
      </dsp:txXfrm>
    </dsp:sp>
    <dsp:sp modelId="{E51D62BF-8EF1-47CD-958C-E9BA6E86AC99}">
      <dsp:nvSpPr>
        <dsp:cNvPr id="0" name=""/>
        <dsp:cNvSpPr/>
      </dsp:nvSpPr>
      <dsp:spPr>
        <a:xfrm>
          <a:off x="8994060" y="3372873"/>
          <a:ext cx="529344" cy="529344"/>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113162" y="3372873"/>
        <a:ext cx="291140" cy="39833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07A66-2300-4044-8C3C-DC650844A40A}">
      <dsp:nvSpPr>
        <dsp:cNvPr id="0" name=""/>
        <dsp:cNvSpPr/>
      </dsp:nvSpPr>
      <dsp:spPr>
        <a:xfrm>
          <a:off x="0" y="0"/>
          <a:ext cx="8291060" cy="126571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frequency of flares diminishes in adulthood.</a:t>
          </a:r>
          <a:endParaRPr lang="en-US" sz="3100" kern="1200"/>
        </a:p>
      </dsp:txBody>
      <dsp:txXfrm>
        <a:off x="37071" y="37071"/>
        <a:ext cx="6818306" cy="1191570"/>
      </dsp:txXfrm>
    </dsp:sp>
    <dsp:sp modelId="{A56574C2-9465-41C7-920F-805FBD0CC803}">
      <dsp:nvSpPr>
        <dsp:cNvPr id="0" name=""/>
        <dsp:cNvSpPr/>
      </dsp:nvSpPr>
      <dsp:spPr>
        <a:xfrm>
          <a:off x="694376" y="1495841"/>
          <a:ext cx="8291060" cy="1265712"/>
        </a:xfrm>
        <a:prstGeom prst="roundRect">
          <a:avLst>
            <a:gd name="adj" fmla="val 10000"/>
          </a:avLst>
        </a:prstGeom>
        <a:solidFill>
          <a:schemeClr val="accent5">
            <a:hueOff val="5129271"/>
            <a:satOff val="-1832"/>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An increase of acute phase reactants is observed during the inflammatory flares.</a:t>
          </a:r>
          <a:endParaRPr lang="en-US" sz="3100" kern="1200"/>
        </a:p>
      </dsp:txBody>
      <dsp:txXfrm>
        <a:off x="731447" y="1532912"/>
        <a:ext cx="6699829" cy="1191570"/>
      </dsp:txXfrm>
    </dsp:sp>
    <dsp:sp modelId="{D349D02C-3513-4D1B-960D-F94C087039FD}">
      <dsp:nvSpPr>
        <dsp:cNvPr id="0" name=""/>
        <dsp:cNvSpPr/>
      </dsp:nvSpPr>
      <dsp:spPr>
        <a:xfrm>
          <a:off x="1378388" y="2991683"/>
          <a:ext cx="8291060" cy="1265712"/>
        </a:xfrm>
        <a:prstGeom prst="roundRect">
          <a:avLst>
            <a:gd name="adj" fmla="val 10000"/>
          </a:avLst>
        </a:prstGeom>
        <a:solidFill>
          <a:schemeClr val="accent5">
            <a:hueOff val="10258542"/>
            <a:satOff val="-3664"/>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Increased IgA and IgD levels are characteristic although not specific</a:t>
          </a:r>
          <a:endParaRPr lang="en-US" sz="3100" kern="1200"/>
        </a:p>
      </dsp:txBody>
      <dsp:txXfrm>
        <a:off x="1415459" y="3028754"/>
        <a:ext cx="6710193" cy="1191570"/>
      </dsp:txXfrm>
    </dsp:sp>
    <dsp:sp modelId="{EA51507E-2BD7-4201-B585-FB425E0617CC}">
      <dsp:nvSpPr>
        <dsp:cNvPr id="0" name=""/>
        <dsp:cNvSpPr/>
      </dsp:nvSpPr>
      <dsp:spPr>
        <a:xfrm>
          <a:off x="2072765" y="4487525"/>
          <a:ext cx="8291060" cy="1265712"/>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IgD levels can be normal.</a:t>
          </a:r>
          <a:endParaRPr lang="en-US" sz="3100" kern="1200"/>
        </a:p>
      </dsp:txBody>
      <dsp:txXfrm>
        <a:off x="2109836" y="4524596"/>
        <a:ext cx="6699829" cy="1191570"/>
      </dsp:txXfrm>
    </dsp:sp>
    <dsp:sp modelId="{46996E23-71DF-413D-947E-9AF0BBEE5C71}">
      <dsp:nvSpPr>
        <dsp:cNvPr id="0" name=""/>
        <dsp:cNvSpPr/>
      </dsp:nvSpPr>
      <dsp:spPr>
        <a:xfrm>
          <a:off x="7468347" y="969420"/>
          <a:ext cx="822713" cy="822713"/>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53457" y="969420"/>
        <a:ext cx="452493" cy="619092"/>
      </dsp:txXfrm>
    </dsp:sp>
    <dsp:sp modelId="{AD3AE56B-CC3F-4420-B3DF-0FB101C19AC4}">
      <dsp:nvSpPr>
        <dsp:cNvPr id="0" name=""/>
        <dsp:cNvSpPr/>
      </dsp:nvSpPr>
      <dsp:spPr>
        <a:xfrm>
          <a:off x="8162724" y="2465262"/>
          <a:ext cx="822713" cy="822713"/>
        </a:xfrm>
        <a:prstGeom prst="downArrow">
          <a:avLst>
            <a:gd name="adj1" fmla="val 55000"/>
            <a:gd name="adj2" fmla="val 45000"/>
          </a:avLst>
        </a:prstGeom>
        <a:solidFill>
          <a:schemeClr val="accent5">
            <a:tint val="40000"/>
            <a:alpha val="90000"/>
            <a:hueOff val="7779575"/>
            <a:satOff val="-738"/>
            <a:lumOff val="53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47834" y="2465262"/>
        <a:ext cx="452493" cy="619092"/>
      </dsp:txXfrm>
    </dsp:sp>
    <dsp:sp modelId="{8116A1DD-386E-4751-A3B3-00852B44C040}">
      <dsp:nvSpPr>
        <dsp:cNvPr id="0" name=""/>
        <dsp:cNvSpPr/>
      </dsp:nvSpPr>
      <dsp:spPr>
        <a:xfrm>
          <a:off x="8846736" y="3961104"/>
          <a:ext cx="822713" cy="822713"/>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31846" y="3961104"/>
        <a:ext cx="452493" cy="61909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29C52-9C16-4160-A10F-3BDF48961F49}">
      <dsp:nvSpPr>
        <dsp:cNvPr id="0" name=""/>
        <dsp:cNvSpPr/>
      </dsp:nvSpPr>
      <dsp:spPr>
        <a:xfrm>
          <a:off x="0" y="93619"/>
          <a:ext cx="7771861" cy="7979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Aphthous stomatitis is the most common mucocutaneous manifestation 60%.</a:t>
          </a:r>
          <a:endParaRPr lang="en-US" sz="2200" kern="1200"/>
        </a:p>
      </dsp:txBody>
      <dsp:txXfrm>
        <a:off x="38952" y="132571"/>
        <a:ext cx="7693957" cy="720036"/>
      </dsp:txXfrm>
    </dsp:sp>
    <dsp:sp modelId="{E390FC2D-D586-42E3-BE21-FE7445775457}">
      <dsp:nvSpPr>
        <dsp:cNvPr id="0" name=""/>
        <dsp:cNvSpPr/>
      </dsp:nvSpPr>
      <dsp:spPr>
        <a:xfrm>
          <a:off x="0" y="954919"/>
          <a:ext cx="7771861" cy="797940"/>
        </a:xfrm>
        <a:prstGeom prst="roundRect">
          <a:avLst/>
        </a:prstGeom>
        <a:solidFill>
          <a:schemeClr val="accent5">
            <a:hueOff val="2564635"/>
            <a:satOff val="-916"/>
            <a:lumOff val="1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red macules, maculopapular rashes (sometimes referred to as morbilliform), urticaria, purpura and erythema nodosum.</a:t>
          </a:r>
          <a:endParaRPr lang="en-US" sz="2200" kern="1200"/>
        </a:p>
      </dsp:txBody>
      <dsp:txXfrm>
        <a:off x="38952" y="993871"/>
        <a:ext cx="7693957" cy="720036"/>
      </dsp:txXfrm>
    </dsp:sp>
    <dsp:sp modelId="{A448C751-5906-4F9D-AFAF-9CEC22B93D9F}">
      <dsp:nvSpPr>
        <dsp:cNvPr id="0" name=""/>
        <dsp:cNvSpPr/>
      </dsp:nvSpPr>
      <dsp:spPr>
        <a:xfrm>
          <a:off x="0" y="1816219"/>
          <a:ext cx="7771861" cy="797940"/>
        </a:xfrm>
        <a:prstGeom prst="roundRect">
          <a:avLst/>
        </a:prstGeom>
        <a:solidFill>
          <a:schemeClr val="accent5">
            <a:hueOff val="5129271"/>
            <a:satOff val="-1832"/>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Macules, papules and plaques are intermittent and sometimes painful.</a:t>
          </a:r>
          <a:endParaRPr lang="en-US" sz="2200" kern="1200"/>
        </a:p>
      </dsp:txBody>
      <dsp:txXfrm>
        <a:off x="38952" y="1855171"/>
        <a:ext cx="7693957" cy="720036"/>
      </dsp:txXfrm>
    </dsp:sp>
    <dsp:sp modelId="{E6A1865B-5801-4E70-AB2F-3F88771B1ED1}">
      <dsp:nvSpPr>
        <dsp:cNvPr id="0" name=""/>
        <dsp:cNvSpPr/>
      </dsp:nvSpPr>
      <dsp:spPr>
        <a:xfrm>
          <a:off x="0" y="2677519"/>
          <a:ext cx="7771861" cy="797940"/>
        </a:xfrm>
        <a:prstGeom prst="roundRect">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Lesions are usually fixed not migrating.</a:t>
          </a:r>
          <a:endParaRPr lang="en-US" sz="2200" kern="1200"/>
        </a:p>
      </dsp:txBody>
      <dsp:txXfrm>
        <a:off x="38952" y="2716471"/>
        <a:ext cx="7693957" cy="720036"/>
      </dsp:txXfrm>
    </dsp:sp>
    <dsp:sp modelId="{5DBB2004-E111-41F4-9FD3-5E6CBD1AEA70}">
      <dsp:nvSpPr>
        <dsp:cNvPr id="0" name=""/>
        <dsp:cNvSpPr/>
      </dsp:nvSpPr>
      <dsp:spPr>
        <a:xfrm>
          <a:off x="0" y="3538819"/>
          <a:ext cx="7771861" cy="797940"/>
        </a:xfrm>
        <a:prstGeom prst="roundRect">
          <a:avLst/>
        </a:prstGeom>
        <a:solidFill>
          <a:schemeClr val="accent5">
            <a:hueOff val="10258542"/>
            <a:satOff val="-3664"/>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Pigmentary sequelae can persist after redness has cleared. </a:t>
          </a:r>
          <a:endParaRPr lang="en-US" sz="2200" kern="1200"/>
        </a:p>
      </dsp:txBody>
      <dsp:txXfrm>
        <a:off x="38952" y="3577771"/>
        <a:ext cx="7693957" cy="720036"/>
      </dsp:txXfrm>
    </dsp:sp>
    <dsp:sp modelId="{FCEE830F-103C-412B-A069-B88154ABF3EF}">
      <dsp:nvSpPr>
        <dsp:cNvPr id="0" name=""/>
        <dsp:cNvSpPr/>
      </dsp:nvSpPr>
      <dsp:spPr>
        <a:xfrm>
          <a:off x="0" y="4400119"/>
          <a:ext cx="7771861" cy="797940"/>
        </a:xfrm>
        <a:prstGeom prst="roundRect">
          <a:avLst/>
        </a:prstGeom>
        <a:solidFill>
          <a:schemeClr val="accent5">
            <a:hueOff val="12823176"/>
            <a:satOff val="-4580"/>
            <a:lumOff val="7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Site:-The trunk, extremities, buttocks and face can be involved.</a:t>
          </a:r>
          <a:endParaRPr lang="en-US" sz="2200" kern="1200"/>
        </a:p>
      </dsp:txBody>
      <dsp:txXfrm>
        <a:off x="38952" y="4439071"/>
        <a:ext cx="7693957" cy="720036"/>
      </dsp:txXfrm>
    </dsp:sp>
    <dsp:sp modelId="{0E0D23FD-98FC-468D-A818-D9CDC581C97D}">
      <dsp:nvSpPr>
        <dsp:cNvPr id="0" name=""/>
        <dsp:cNvSpPr/>
      </dsp:nvSpPr>
      <dsp:spPr>
        <a:xfrm>
          <a:off x="0" y="5261419"/>
          <a:ext cx="7771861" cy="797940"/>
        </a:xfrm>
        <a:prstGeom prst="round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Telangiectasia has been reported in two patients, but neither type nor anatomical site was specified</a:t>
          </a:r>
          <a:endParaRPr lang="en-US" sz="2200" kern="1200"/>
        </a:p>
      </dsp:txBody>
      <dsp:txXfrm>
        <a:off x="38952" y="5300371"/>
        <a:ext cx="7693957" cy="72003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B83B7-9982-42E2-8088-36F0EDDE1D5E}">
      <dsp:nvSpPr>
        <dsp:cNvPr id="0" name=""/>
        <dsp:cNvSpPr/>
      </dsp:nvSpPr>
      <dsp:spPr>
        <a:xfrm>
          <a:off x="0" y="0"/>
          <a:ext cx="8290560" cy="84352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Amyloidosis is a very rare complication.</a:t>
          </a:r>
          <a:endParaRPr lang="en-US" sz="2400" kern="1200"/>
        </a:p>
      </dsp:txBody>
      <dsp:txXfrm>
        <a:off x="24706" y="24706"/>
        <a:ext cx="7309054" cy="794111"/>
      </dsp:txXfrm>
    </dsp:sp>
    <dsp:sp modelId="{B20E69A6-374E-4323-9C70-C3ADE5414DE5}">
      <dsp:nvSpPr>
        <dsp:cNvPr id="0" name=""/>
        <dsp:cNvSpPr/>
      </dsp:nvSpPr>
      <dsp:spPr>
        <a:xfrm>
          <a:off x="694334" y="996891"/>
          <a:ext cx="8290560" cy="843523"/>
        </a:xfrm>
        <a:prstGeom prst="roundRect">
          <a:avLst>
            <a:gd name="adj" fmla="val 10000"/>
          </a:avLst>
        </a:prstGeom>
        <a:solidFill>
          <a:schemeClr val="accent5">
            <a:hueOff val="5129271"/>
            <a:satOff val="-1832"/>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increased risk of severe infection (especially pneumococcal).</a:t>
          </a:r>
          <a:endParaRPr lang="en-US" sz="2400" kern="1200"/>
        </a:p>
      </dsp:txBody>
      <dsp:txXfrm>
        <a:off x="719040" y="1021597"/>
        <a:ext cx="6998523" cy="794111"/>
      </dsp:txXfrm>
    </dsp:sp>
    <dsp:sp modelId="{28FF8CA4-EA2A-45E7-901E-E596B4A2328D}">
      <dsp:nvSpPr>
        <dsp:cNvPr id="0" name=""/>
        <dsp:cNvSpPr/>
      </dsp:nvSpPr>
      <dsp:spPr>
        <a:xfrm>
          <a:off x="1378305" y="1993783"/>
          <a:ext cx="8290560" cy="843523"/>
        </a:xfrm>
        <a:prstGeom prst="roundRect">
          <a:avLst>
            <a:gd name="adj" fmla="val 10000"/>
          </a:avLst>
        </a:prstGeom>
        <a:solidFill>
          <a:schemeClr val="accent5">
            <a:hueOff val="10258542"/>
            <a:satOff val="-3664"/>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macrophage-activating syndrome. </a:t>
          </a:r>
          <a:endParaRPr lang="en-US" sz="2400" kern="1200"/>
        </a:p>
      </dsp:txBody>
      <dsp:txXfrm>
        <a:off x="1403011" y="2018489"/>
        <a:ext cx="7008886" cy="794111"/>
      </dsp:txXfrm>
    </dsp:sp>
    <dsp:sp modelId="{11914FBB-DF0E-422C-A338-BD6C3A4437C3}">
      <dsp:nvSpPr>
        <dsp:cNvPr id="0" name=""/>
        <dsp:cNvSpPr/>
      </dsp:nvSpPr>
      <dsp:spPr>
        <a:xfrm>
          <a:off x="2072639" y="2990675"/>
          <a:ext cx="8290560" cy="843523"/>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an increased risk of renal angiomyolipoma</a:t>
          </a:r>
          <a:endParaRPr lang="en-US" sz="2400" kern="1200"/>
        </a:p>
      </dsp:txBody>
      <dsp:txXfrm>
        <a:off x="2097345" y="3015381"/>
        <a:ext cx="6998523" cy="794111"/>
      </dsp:txXfrm>
    </dsp:sp>
    <dsp:sp modelId="{B3897FC4-084A-43D0-B30F-CA7FF744A53D}">
      <dsp:nvSpPr>
        <dsp:cNvPr id="0" name=""/>
        <dsp:cNvSpPr/>
      </dsp:nvSpPr>
      <dsp:spPr>
        <a:xfrm>
          <a:off x="7742269" y="646062"/>
          <a:ext cx="548290" cy="548290"/>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865634" y="646062"/>
        <a:ext cx="301560" cy="412588"/>
      </dsp:txXfrm>
    </dsp:sp>
    <dsp:sp modelId="{799F23CC-EC98-4333-8F0D-435E279B46D0}">
      <dsp:nvSpPr>
        <dsp:cNvPr id="0" name=""/>
        <dsp:cNvSpPr/>
      </dsp:nvSpPr>
      <dsp:spPr>
        <a:xfrm>
          <a:off x="8436603" y="1642954"/>
          <a:ext cx="548290" cy="548290"/>
        </a:xfrm>
        <a:prstGeom prst="downArrow">
          <a:avLst>
            <a:gd name="adj1" fmla="val 55000"/>
            <a:gd name="adj2" fmla="val 45000"/>
          </a:avLst>
        </a:prstGeom>
        <a:solidFill>
          <a:schemeClr val="accent5">
            <a:tint val="40000"/>
            <a:alpha val="90000"/>
            <a:hueOff val="7779575"/>
            <a:satOff val="-738"/>
            <a:lumOff val="53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559968" y="1642954"/>
        <a:ext cx="301560" cy="412588"/>
      </dsp:txXfrm>
    </dsp:sp>
    <dsp:sp modelId="{A96DD01D-90A3-4CDA-A761-1B1DDC9CF893}">
      <dsp:nvSpPr>
        <dsp:cNvPr id="0" name=""/>
        <dsp:cNvSpPr/>
      </dsp:nvSpPr>
      <dsp:spPr>
        <a:xfrm>
          <a:off x="9120575" y="2639846"/>
          <a:ext cx="548290" cy="548290"/>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243940" y="2639846"/>
        <a:ext cx="301560" cy="41258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5CF53-E3A6-4639-8DF2-1D309DACC9EA}">
      <dsp:nvSpPr>
        <dsp:cNvPr id="0" name=""/>
        <dsp:cNvSpPr/>
      </dsp:nvSpPr>
      <dsp:spPr>
        <a:xfrm>
          <a:off x="0" y="388712"/>
          <a:ext cx="6683374" cy="186147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presence of mevalonate aciduria with increased excretion of mevalonic acid during attacks.</a:t>
          </a:r>
          <a:endParaRPr lang="en-US" sz="3700" kern="1200"/>
        </a:p>
      </dsp:txBody>
      <dsp:txXfrm>
        <a:off x="90869" y="479581"/>
        <a:ext cx="6501636" cy="1679732"/>
      </dsp:txXfrm>
    </dsp:sp>
    <dsp:sp modelId="{CEF5951A-0192-419A-81E4-05C0102252C1}">
      <dsp:nvSpPr>
        <dsp:cNvPr id="0" name=""/>
        <dsp:cNvSpPr/>
      </dsp:nvSpPr>
      <dsp:spPr>
        <a:xfrm>
          <a:off x="0" y="2356742"/>
          <a:ext cx="6683374" cy="186147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Diagnosis is supported by the Eurofever/printo classification criteria.</a:t>
          </a:r>
          <a:endParaRPr lang="en-US" sz="3700" kern="1200"/>
        </a:p>
      </dsp:txBody>
      <dsp:txXfrm>
        <a:off x="90869" y="2447611"/>
        <a:ext cx="6501636" cy="167973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D4AC-4C0A-46F9-9ACF-6D625FC28DF7}">
      <dsp:nvSpPr>
        <dsp:cNvPr id="0" name=""/>
        <dsp:cNvSpPr/>
      </dsp:nvSpPr>
      <dsp:spPr>
        <a:xfrm>
          <a:off x="0" y="0"/>
          <a:ext cx="8290560" cy="66639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Steroids on demand</a:t>
          </a:r>
          <a:endParaRPr lang="en-US" sz="3100" kern="1200"/>
        </a:p>
      </dsp:txBody>
      <dsp:txXfrm>
        <a:off x="19518" y="19518"/>
        <a:ext cx="7515157" cy="627358"/>
      </dsp:txXfrm>
    </dsp:sp>
    <dsp:sp modelId="{CE602BA3-018B-45B8-BC90-542A6F1CEAA6}">
      <dsp:nvSpPr>
        <dsp:cNvPr id="0" name=""/>
        <dsp:cNvSpPr/>
      </dsp:nvSpPr>
      <dsp:spPr>
        <a:xfrm>
          <a:off x="694334" y="787557"/>
          <a:ext cx="8290560" cy="666394"/>
        </a:xfrm>
        <a:prstGeom prst="roundRect">
          <a:avLst>
            <a:gd name="adj" fmla="val 10000"/>
          </a:avLst>
        </a:prstGeom>
        <a:solidFill>
          <a:schemeClr val="accent5">
            <a:hueOff val="5129271"/>
            <a:satOff val="-1832"/>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Anti-TNF </a:t>
          </a:r>
          <a:endParaRPr lang="en-US" sz="3100" kern="1200"/>
        </a:p>
      </dsp:txBody>
      <dsp:txXfrm>
        <a:off x="713852" y="807075"/>
        <a:ext cx="7124033" cy="627358"/>
      </dsp:txXfrm>
    </dsp:sp>
    <dsp:sp modelId="{31244A19-D553-488F-8FB1-E2A6965FDF85}">
      <dsp:nvSpPr>
        <dsp:cNvPr id="0" name=""/>
        <dsp:cNvSpPr/>
      </dsp:nvSpPr>
      <dsp:spPr>
        <a:xfrm>
          <a:off x="1378305" y="1575114"/>
          <a:ext cx="8290560" cy="666394"/>
        </a:xfrm>
        <a:prstGeom prst="roundRect">
          <a:avLst>
            <a:gd name="adj" fmla="val 10000"/>
          </a:avLst>
        </a:prstGeom>
        <a:solidFill>
          <a:schemeClr val="accent5">
            <a:hueOff val="10258542"/>
            <a:satOff val="-3664"/>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Anti-IL-1</a:t>
          </a:r>
          <a:endParaRPr lang="en-US" sz="3100" kern="1200"/>
        </a:p>
      </dsp:txBody>
      <dsp:txXfrm>
        <a:off x="1397823" y="1594632"/>
        <a:ext cx="7134396" cy="627358"/>
      </dsp:txXfrm>
    </dsp:sp>
    <dsp:sp modelId="{B1539212-DA43-461E-8C44-FD8731BD27F9}">
      <dsp:nvSpPr>
        <dsp:cNvPr id="0" name=""/>
        <dsp:cNvSpPr/>
      </dsp:nvSpPr>
      <dsp:spPr>
        <a:xfrm>
          <a:off x="2072639" y="2362672"/>
          <a:ext cx="8290560" cy="666394"/>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Anti-IL-6</a:t>
          </a:r>
          <a:endParaRPr lang="en-US" sz="3100" kern="1200"/>
        </a:p>
      </dsp:txBody>
      <dsp:txXfrm>
        <a:off x="2092157" y="2382190"/>
        <a:ext cx="7124033" cy="627358"/>
      </dsp:txXfrm>
    </dsp:sp>
    <dsp:sp modelId="{4DA00F1F-7FDA-4A80-A362-8B2908FDEDED}">
      <dsp:nvSpPr>
        <dsp:cNvPr id="0" name=""/>
        <dsp:cNvSpPr/>
      </dsp:nvSpPr>
      <dsp:spPr>
        <a:xfrm>
          <a:off x="7857403" y="510397"/>
          <a:ext cx="433156" cy="433156"/>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954863" y="510397"/>
        <a:ext cx="238236" cy="325950"/>
      </dsp:txXfrm>
    </dsp:sp>
    <dsp:sp modelId="{040E3377-6BEC-40AE-9506-1D33C39133CD}">
      <dsp:nvSpPr>
        <dsp:cNvPr id="0" name=""/>
        <dsp:cNvSpPr/>
      </dsp:nvSpPr>
      <dsp:spPr>
        <a:xfrm>
          <a:off x="8551737" y="1297955"/>
          <a:ext cx="433156" cy="433156"/>
        </a:xfrm>
        <a:prstGeom prst="downArrow">
          <a:avLst>
            <a:gd name="adj1" fmla="val 55000"/>
            <a:gd name="adj2" fmla="val 45000"/>
          </a:avLst>
        </a:prstGeom>
        <a:solidFill>
          <a:schemeClr val="accent5">
            <a:tint val="40000"/>
            <a:alpha val="90000"/>
            <a:hueOff val="7779575"/>
            <a:satOff val="-738"/>
            <a:lumOff val="53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649197" y="1297955"/>
        <a:ext cx="238236" cy="325950"/>
      </dsp:txXfrm>
    </dsp:sp>
    <dsp:sp modelId="{F35CC7D3-2F20-4747-A159-437A91613070}">
      <dsp:nvSpPr>
        <dsp:cNvPr id="0" name=""/>
        <dsp:cNvSpPr/>
      </dsp:nvSpPr>
      <dsp:spPr>
        <a:xfrm>
          <a:off x="9235709" y="2085512"/>
          <a:ext cx="433156" cy="433156"/>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333169" y="2085512"/>
        <a:ext cx="238236" cy="32595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EDCCD-6681-49FC-9D02-AF5799E36339}">
      <dsp:nvSpPr>
        <dsp:cNvPr id="0" name=""/>
        <dsp:cNvSpPr/>
      </dsp:nvSpPr>
      <dsp:spPr>
        <a:xfrm>
          <a:off x="0" y="50543"/>
          <a:ext cx="6683374" cy="1446266"/>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baseline="0"/>
            <a:t>1) Autoinflammatory granulomatosis of childhood (Blau syndrome).</a:t>
          </a:r>
          <a:endParaRPr lang="en-US" sz="2900" kern="1200"/>
        </a:p>
      </dsp:txBody>
      <dsp:txXfrm>
        <a:off x="70601" y="121144"/>
        <a:ext cx="6542172" cy="1305064"/>
      </dsp:txXfrm>
    </dsp:sp>
    <dsp:sp modelId="{039C1D78-B7AD-4FC1-9C7D-7EF7FCDC8864}">
      <dsp:nvSpPr>
        <dsp:cNvPr id="0" name=""/>
        <dsp:cNvSpPr/>
      </dsp:nvSpPr>
      <dsp:spPr>
        <a:xfrm>
          <a:off x="0" y="1580329"/>
          <a:ext cx="6683374" cy="1446266"/>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baseline="0"/>
            <a:t>2) Autoinflammation and PLC gamma 2-associated antibody deficiency and immune dysregulation (APLAID).</a:t>
          </a:r>
          <a:endParaRPr lang="en-US" sz="2900" kern="1200"/>
        </a:p>
      </dsp:txBody>
      <dsp:txXfrm>
        <a:off x="70601" y="1650930"/>
        <a:ext cx="6542172" cy="1305064"/>
      </dsp:txXfrm>
    </dsp:sp>
    <dsp:sp modelId="{0C50D109-EFF0-4EEF-AC67-D3AA37BF75EE}">
      <dsp:nvSpPr>
        <dsp:cNvPr id="0" name=""/>
        <dsp:cNvSpPr/>
      </dsp:nvSpPr>
      <dsp:spPr>
        <a:xfrm>
          <a:off x="0" y="3110115"/>
          <a:ext cx="6683374" cy="1446266"/>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baseline="0"/>
            <a:t>3) PLC gamma 2-associated antibody deficiency and immune dysregulation (PLAID)</a:t>
          </a:r>
          <a:endParaRPr lang="en-US" sz="2900" kern="1200"/>
        </a:p>
      </dsp:txBody>
      <dsp:txXfrm>
        <a:off x="70601" y="3180716"/>
        <a:ext cx="6542172" cy="130506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487AF-4A94-489B-A313-ED0A72CE7E47}">
      <dsp:nvSpPr>
        <dsp:cNvPr id="0" name=""/>
        <dsp:cNvSpPr/>
      </dsp:nvSpPr>
      <dsp:spPr>
        <a:xfrm>
          <a:off x="0" y="24336"/>
          <a:ext cx="7459752" cy="1047296"/>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Rare autosomal dominant multisystem disorder is a monogenic autoinflammatory disorder.</a:t>
          </a:r>
          <a:endParaRPr lang="en-US" sz="2100" kern="1200"/>
        </a:p>
      </dsp:txBody>
      <dsp:txXfrm>
        <a:off x="51125" y="75461"/>
        <a:ext cx="7357502" cy="945046"/>
      </dsp:txXfrm>
    </dsp:sp>
    <dsp:sp modelId="{4BD8B028-7784-449C-AFBE-33906F427A63}">
      <dsp:nvSpPr>
        <dsp:cNvPr id="0" name=""/>
        <dsp:cNvSpPr/>
      </dsp:nvSpPr>
      <dsp:spPr>
        <a:xfrm>
          <a:off x="0" y="1132113"/>
          <a:ext cx="7459752" cy="1047296"/>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Mutations in the pattern recognition receptor gene NOD2 (CARD15).</a:t>
          </a:r>
          <a:endParaRPr lang="en-US" sz="2100" kern="1200"/>
        </a:p>
      </dsp:txBody>
      <dsp:txXfrm>
        <a:off x="51125" y="1183238"/>
        <a:ext cx="7357502" cy="945046"/>
      </dsp:txXfrm>
    </dsp:sp>
    <dsp:sp modelId="{991B2CAD-38C1-4893-B0B3-CD46F561E609}">
      <dsp:nvSpPr>
        <dsp:cNvPr id="0" name=""/>
        <dsp:cNvSpPr/>
      </dsp:nvSpPr>
      <dsp:spPr>
        <a:xfrm>
          <a:off x="0" y="2239889"/>
          <a:ext cx="7459752" cy="1047296"/>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Familial granulomatous disorder characterised by early-onset chronic granulomatous arthritis, uveitis and rash appeared simultaneously.</a:t>
          </a:r>
          <a:endParaRPr lang="en-US" sz="2100" kern="1200"/>
        </a:p>
      </dsp:txBody>
      <dsp:txXfrm>
        <a:off x="51125" y="2291014"/>
        <a:ext cx="7357502" cy="945046"/>
      </dsp:txXfrm>
    </dsp:sp>
    <dsp:sp modelId="{663B8E4A-BE60-4B0F-A9C5-8F11FE301A6E}">
      <dsp:nvSpPr>
        <dsp:cNvPr id="0" name=""/>
        <dsp:cNvSpPr/>
      </dsp:nvSpPr>
      <dsp:spPr>
        <a:xfrm>
          <a:off x="0" y="3347665"/>
          <a:ext cx="7459752" cy="1047296"/>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Early-onset sarcoidosis.</a:t>
          </a:r>
          <a:endParaRPr lang="en-US" sz="2100" kern="1200"/>
        </a:p>
      </dsp:txBody>
      <dsp:txXfrm>
        <a:off x="51125" y="3398790"/>
        <a:ext cx="7357502" cy="945046"/>
      </dsp:txXfrm>
    </dsp:sp>
    <dsp:sp modelId="{9F67A84F-1380-445F-8DB0-8112CD215B2A}">
      <dsp:nvSpPr>
        <dsp:cNvPr id="0" name=""/>
        <dsp:cNvSpPr/>
      </dsp:nvSpPr>
      <dsp:spPr>
        <a:xfrm>
          <a:off x="0" y="4455441"/>
          <a:ext cx="7459752" cy="1047296"/>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t>Confirmed by detecting mutations in the NOD2 (CARD15) gene.</a:t>
          </a:r>
          <a:endParaRPr lang="en-US" sz="2100" kern="1200"/>
        </a:p>
      </dsp:txBody>
      <dsp:txXfrm>
        <a:off x="51125" y="4506566"/>
        <a:ext cx="7357502" cy="94504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BCD05-C4C1-4806-A427-A3F440332785}">
      <dsp:nvSpPr>
        <dsp:cNvPr id="0" name=""/>
        <dsp:cNvSpPr/>
      </dsp:nvSpPr>
      <dsp:spPr>
        <a:xfrm>
          <a:off x="0" y="0"/>
          <a:ext cx="7037371" cy="1593424"/>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NOD2 is a member of a family of pattern recognition receptors involved in innate immune defence against invading pathogens.</a:t>
          </a:r>
          <a:endParaRPr lang="en-US" sz="2000" kern="1200"/>
        </a:p>
      </dsp:txBody>
      <dsp:txXfrm>
        <a:off x="46670" y="46670"/>
        <a:ext cx="5317942" cy="1500084"/>
      </dsp:txXfrm>
    </dsp:sp>
    <dsp:sp modelId="{F6981FE2-4D18-463A-87C3-B006DDC13AC1}">
      <dsp:nvSpPr>
        <dsp:cNvPr id="0" name=""/>
        <dsp:cNvSpPr/>
      </dsp:nvSpPr>
      <dsp:spPr>
        <a:xfrm>
          <a:off x="620944" y="1858995"/>
          <a:ext cx="7037371" cy="1593424"/>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Mutations responsible for this disorder confer gain of function.</a:t>
          </a:r>
          <a:endParaRPr lang="en-US" sz="2000" kern="1200"/>
        </a:p>
      </dsp:txBody>
      <dsp:txXfrm>
        <a:off x="667614" y="1905665"/>
        <a:ext cx="5287361" cy="1500084"/>
      </dsp:txXfrm>
    </dsp:sp>
    <dsp:sp modelId="{D4CB2A2A-608C-4496-935B-34F5424109B8}">
      <dsp:nvSpPr>
        <dsp:cNvPr id="0" name=""/>
        <dsp:cNvSpPr/>
      </dsp:nvSpPr>
      <dsp:spPr>
        <a:xfrm>
          <a:off x="1241889" y="3717990"/>
          <a:ext cx="7037371" cy="1593424"/>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t>promoting inflammation and ultimately increasing activation of NFκB and release of a range of inflammatory cytokines including IL-1β, IL-6 and IFN gamma( key mediator of the disease).</a:t>
          </a:r>
          <a:endParaRPr lang="en-US" sz="2000" kern="1200"/>
        </a:p>
      </dsp:txBody>
      <dsp:txXfrm>
        <a:off x="1288559" y="3764660"/>
        <a:ext cx="5287361" cy="1500084"/>
      </dsp:txXfrm>
    </dsp:sp>
    <dsp:sp modelId="{F71D396E-A1D0-4B53-951E-D7674C6E252B}">
      <dsp:nvSpPr>
        <dsp:cNvPr id="0" name=""/>
        <dsp:cNvSpPr/>
      </dsp:nvSpPr>
      <dsp:spPr>
        <a:xfrm>
          <a:off x="6001645" y="1208346"/>
          <a:ext cx="1035725" cy="103572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34683" y="1208346"/>
        <a:ext cx="569649" cy="779383"/>
      </dsp:txXfrm>
    </dsp:sp>
    <dsp:sp modelId="{FCE077FF-DAA4-4D36-90B4-8D1AC6A5BD34}">
      <dsp:nvSpPr>
        <dsp:cNvPr id="0" name=""/>
        <dsp:cNvSpPr/>
      </dsp:nvSpPr>
      <dsp:spPr>
        <a:xfrm>
          <a:off x="6622590" y="3056719"/>
          <a:ext cx="1035725" cy="103572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55628" y="3056719"/>
        <a:ext cx="569649" cy="7793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8DC59-ED60-47C9-9CF8-6891A8AF1EC9}">
      <dsp:nvSpPr>
        <dsp:cNvPr id="0" name=""/>
        <dsp:cNvSpPr/>
      </dsp:nvSpPr>
      <dsp:spPr>
        <a:xfrm>
          <a:off x="0" y="19361"/>
          <a:ext cx="10363200" cy="94539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dirty="0"/>
            <a:t>Typically present in early childhood</a:t>
          </a:r>
          <a:endParaRPr lang="en-US" sz="2600" kern="1200" dirty="0"/>
        </a:p>
      </dsp:txBody>
      <dsp:txXfrm>
        <a:off x="46150" y="65511"/>
        <a:ext cx="10270900" cy="853096"/>
      </dsp:txXfrm>
    </dsp:sp>
    <dsp:sp modelId="{AD642633-D0DD-4FA9-B12F-73C91C939319}">
      <dsp:nvSpPr>
        <dsp:cNvPr id="0" name=""/>
        <dsp:cNvSpPr/>
      </dsp:nvSpPr>
      <dsp:spPr>
        <a:xfrm>
          <a:off x="0" y="1039638"/>
          <a:ext cx="10363200" cy="94539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dirty="0">
              <a:latin typeface="Tw Cen MT" panose="020B0602020104020603"/>
            </a:rPr>
            <a:t>Characterised</a:t>
          </a:r>
          <a:r>
            <a:rPr lang="en-GB" sz="2600" kern="1200" baseline="0" dirty="0"/>
            <a:t> by unprovoked episodes of recurrent inflammation. </a:t>
          </a:r>
          <a:endParaRPr lang="en-US" sz="2600" kern="1200" dirty="0"/>
        </a:p>
      </dsp:txBody>
      <dsp:txXfrm>
        <a:off x="46150" y="1085788"/>
        <a:ext cx="10270900" cy="853096"/>
      </dsp:txXfrm>
    </dsp:sp>
    <dsp:sp modelId="{95CCE4C6-DF14-4A30-B3CF-C919E3F0394A}">
      <dsp:nvSpPr>
        <dsp:cNvPr id="0" name=""/>
        <dsp:cNvSpPr/>
      </dsp:nvSpPr>
      <dsp:spPr>
        <a:xfrm>
          <a:off x="0" y="2059914"/>
          <a:ext cx="10363200" cy="94539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dirty="0"/>
            <a:t>Inflammatory flares can occur in many organs, especially the skin, joints, eyes and serous membranes.</a:t>
          </a:r>
          <a:endParaRPr lang="en-US" sz="2600" kern="1200" dirty="0"/>
        </a:p>
      </dsp:txBody>
      <dsp:txXfrm>
        <a:off x="46150" y="2106064"/>
        <a:ext cx="10270900" cy="853096"/>
      </dsp:txXfrm>
    </dsp:sp>
    <dsp:sp modelId="{03432EDC-5158-4308-82FE-337A3B8BFB62}">
      <dsp:nvSpPr>
        <dsp:cNvPr id="0" name=""/>
        <dsp:cNvSpPr/>
      </dsp:nvSpPr>
      <dsp:spPr>
        <a:xfrm>
          <a:off x="0" y="3080191"/>
          <a:ext cx="10363200" cy="94539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dirty="0">
              <a:latin typeface="Tw Cen MT" panose="020B0602020104020603"/>
            </a:rPr>
            <a:t>Genetic</a:t>
          </a:r>
          <a:r>
            <a:rPr lang="en-GB" sz="2600" kern="1200" baseline="0" dirty="0"/>
            <a:t> abnormality predisposes the affected individual to activation of the innate immune system.</a:t>
          </a:r>
          <a:endParaRPr lang="en-US" sz="2600" kern="1200" dirty="0"/>
        </a:p>
      </dsp:txBody>
      <dsp:txXfrm>
        <a:off x="46150" y="3126341"/>
        <a:ext cx="10270900" cy="853096"/>
      </dsp:txXfrm>
    </dsp:sp>
    <dsp:sp modelId="{70174638-DEED-4D44-8228-50BB934A0E1C}">
      <dsp:nvSpPr>
        <dsp:cNvPr id="0" name=""/>
        <dsp:cNvSpPr/>
      </dsp:nvSpPr>
      <dsp:spPr>
        <a:xfrm>
          <a:off x="0" y="4100467"/>
          <a:ext cx="10363200" cy="945396"/>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dirty="0"/>
            <a:t>Markers of autoimmunity are absent.</a:t>
          </a:r>
          <a:endParaRPr lang="en-US" sz="2600" kern="1200" dirty="0"/>
        </a:p>
      </dsp:txBody>
      <dsp:txXfrm>
        <a:off x="46150" y="4146617"/>
        <a:ext cx="10270900" cy="853096"/>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D0BA7-563E-46DB-AEF7-3AC297B73C80}">
      <dsp:nvSpPr>
        <dsp:cNvPr id="0" name=""/>
        <dsp:cNvSpPr/>
      </dsp:nvSpPr>
      <dsp:spPr>
        <a:xfrm>
          <a:off x="0" y="0"/>
          <a:ext cx="7979664" cy="81696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baseline="0"/>
            <a:t>Early onset, usually before 4 years of age.</a:t>
          </a:r>
          <a:endParaRPr lang="en-US" sz="1700" kern="1200"/>
        </a:p>
      </dsp:txBody>
      <dsp:txXfrm>
        <a:off x="23928" y="23928"/>
        <a:ext cx="7002511" cy="769108"/>
      </dsp:txXfrm>
    </dsp:sp>
    <dsp:sp modelId="{C476C434-57E7-4F33-B4FE-53CC5603F8C9}">
      <dsp:nvSpPr>
        <dsp:cNvPr id="0" name=""/>
        <dsp:cNvSpPr/>
      </dsp:nvSpPr>
      <dsp:spPr>
        <a:xfrm>
          <a:off x="595883" y="930431"/>
          <a:ext cx="7979664" cy="81696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baseline="0"/>
            <a:t>Chronic granulomatous polyarthritis and a rash.</a:t>
          </a:r>
          <a:endParaRPr lang="en-US" sz="1700" kern="1200"/>
        </a:p>
      </dsp:txBody>
      <dsp:txXfrm>
        <a:off x="619811" y="954359"/>
        <a:ext cx="6804897" cy="769108"/>
      </dsp:txXfrm>
    </dsp:sp>
    <dsp:sp modelId="{8F0289A5-367F-48C3-A3E2-3AD0BB3C1568}">
      <dsp:nvSpPr>
        <dsp:cNvPr id="0" name=""/>
        <dsp:cNvSpPr/>
      </dsp:nvSpPr>
      <dsp:spPr>
        <a:xfrm>
          <a:off x="1191767" y="1860862"/>
          <a:ext cx="7979664" cy="81696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baseline="0"/>
            <a:t>Arthritis affects principally the peripheral joints (wrists, knees, ankles and proximal interphalangeal joints) and may be accompanied by tenosynovitis.</a:t>
          </a:r>
          <a:endParaRPr lang="en-US" sz="1700" kern="1200"/>
        </a:p>
      </dsp:txBody>
      <dsp:txXfrm>
        <a:off x="1215695" y="1884790"/>
        <a:ext cx="6804897" cy="769108"/>
      </dsp:txXfrm>
    </dsp:sp>
    <dsp:sp modelId="{4EAB743B-DB6A-4188-A7E2-11CE8702AB79}">
      <dsp:nvSpPr>
        <dsp:cNvPr id="0" name=""/>
        <dsp:cNvSpPr/>
      </dsp:nvSpPr>
      <dsp:spPr>
        <a:xfrm>
          <a:off x="1787651" y="2791293"/>
          <a:ext cx="7979664" cy="81696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baseline="0"/>
            <a:t>Cystic swelling on the dorsal side of the wrists or the ankle is highly characteristic.</a:t>
          </a:r>
          <a:endParaRPr lang="en-US" sz="1700" kern="1200"/>
        </a:p>
      </dsp:txBody>
      <dsp:txXfrm>
        <a:off x="1811579" y="2815221"/>
        <a:ext cx="6804897" cy="769108"/>
      </dsp:txXfrm>
    </dsp:sp>
    <dsp:sp modelId="{2C3242BA-AA51-43FD-9D93-917EB1C555AA}">
      <dsp:nvSpPr>
        <dsp:cNvPr id="0" name=""/>
        <dsp:cNvSpPr/>
      </dsp:nvSpPr>
      <dsp:spPr>
        <a:xfrm>
          <a:off x="2383535" y="3721724"/>
          <a:ext cx="7979664" cy="81696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baseline="0"/>
            <a:t>Uveitis develops in 80% of cases at a median age of about 4 years.</a:t>
          </a:r>
          <a:endParaRPr lang="en-US" sz="1700" kern="1200"/>
        </a:p>
      </dsp:txBody>
      <dsp:txXfrm>
        <a:off x="2407463" y="3745652"/>
        <a:ext cx="6804897" cy="769108"/>
      </dsp:txXfrm>
    </dsp:sp>
    <dsp:sp modelId="{D016BE46-F4DB-4CCC-A1D5-BE2BCB9A3BD9}">
      <dsp:nvSpPr>
        <dsp:cNvPr id="0" name=""/>
        <dsp:cNvSpPr/>
      </dsp:nvSpPr>
      <dsp:spPr>
        <a:xfrm>
          <a:off x="7448637" y="596837"/>
          <a:ext cx="531026" cy="53102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568118" y="596837"/>
        <a:ext cx="292064" cy="399597"/>
      </dsp:txXfrm>
    </dsp:sp>
    <dsp:sp modelId="{E2C7A225-2DAB-43F2-87B6-9119752FBE71}">
      <dsp:nvSpPr>
        <dsp:cNvPr id="0" name=""/>
        <dsp:cNvSpPr/>
      </dsp:nvSpPr>
      <dsp:spPr>
        <a:xfrm>
          <a:off x="8044521" y="1527268"/>
          <a:ext cx="531026" cy="531026"/>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164002" y="1527268"/>
        <a:ext cx="292064" cy="399597"/>
      </dsp:txXfrm>
    </dsp:sp>
    <dsp:sp modelId="{6F105C5C-22C3-4B41-B784-8F7C2E9039C3}">
      <dsp:nvSpPr>
        <dsp:cNvPr id="0" name=""/>
        <dsp:cNvSpPr/>
      </dsp:nvSpPr>
      <dsp:spPr>
        <a:xfrm>
          <a:off x="8640405" y="2444084"/>
          <a:ext cx="531026" cy="531026"/>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759886" y="2444084"/>
        <a:ext cx="292064" cy="399597"/>
      </dsp:txXfrm>
    </dsp:sp>
    <dsp:sp modelId="{03393166-C530-4B6C-B531-BC618082E0D9}">
      <dsp:nvSpPr>
        <dsp:cNvPr id="0" name=""/>
        <dsp:cNvSpPr/>
      </dsp:nvSpPr>
      <dsp:spPr>
        <a:xfrm>
          <a:off x="9236289" y="3383592"/>
          <a:ext cx="531026" cy="531026"/>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355770" y="3383592"/>
        <a:ext cx="292064" cy="399597"/>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EA95F-FFD4-41F0-8061-6CDE563A45F3}">
      <dsp:nvSpPr>
        <dsp:cNvPr id="0" name=""/>
        <dsp:cNvSpPr/>
      </dsp:nvSpPr>
      <dsp:spPr>
        <a:xfrm>
          <a:off x="0" y="56959"/>
          <a:ext cx="10292091" cy="101811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a:t>The rash presents during the first 10 years of life.</a:t>
          </a:r>
          <a:endParaRPr lang="en-US" sz="2800" kern="1200"/>
        </a:p>
      </dsp:txBody>
      <dsp:txXfrm>
        <a:off x="49700" y="106659"/>
        <a:ext cx="10192691" cy="918719"/>
      </dsp:txXfrm>
    </dsp:sp>
    <dsp:sp modelId="{84147B7B-748D-4240-8EDE-B94DE0D33776}">
      <dsp:nvSpPr>
        <dsp:cNvPr id="0" name=""/>
        <dsp:cNvSpPr/>
      </dsp:nvSpPr>
      <dsp:spPr>
        <a:xfrm>
          <a:off x="0" y="1155718"/>
          <a:ext cx="10292091" cy="1018119"/>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a:t>A widespread papular eruption.</a:t>
          </a:r>
          <a:endParaRPr lang="en-US" sz="2800" kern="1200"/>
        </a:p>
      </dsp:txBody>
      <dsp:txXfrm>
        <a:off x="49700" y="1205418"/>
        <a:ext cx="10192691" cy="918719"/>
      </dsp:txXfrm>
    </dsp:sp>
    <dsp:sp modelId="{0AF3BABA-068F-4670-8B73-4BE266359502}">
      <dsp:nvSpPr>
        <dsp:cNvPr id="0" name=""/>
        <dsp:cNvSpPr/>
      </dsp:nvSpPr>
      <dsp:spPr>
        <a:xfrm>
          <a:off x="0" y="2254477"/>
          <a:ext cx="10292091" cy="1018119"/>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a:t>Primary lesion is a discrete skin-coloured or slightly yellowish to red-brown coloured papule measuring 1–5mm in diameter.</a:t>
          </a:r>
          <a:endParaRPr lang="en-US" sz="2800" kern="1200"/>
        </a:p>
      </dsp:txBody>
      <dsp:txXfrm>
        <a:off x="49700" y="2304177"/>
        <a:ext cx="10192691" cy="918719"/>
      </dsp:txXfrm>
    </dsp:sp>
    <dsp:sp modelId="{B5065D7A-FA42-494A-ABE5-CC29D664186E}">
      <dsp:nvSpPr>
        <dsp:cNvPr id="0" name=""/>
        <dsp:cNvSpPr/>
      </dsp:nvSpPr>
      <dsp:spPr>
        <a:xfrm>
          <a:off x="0" y="3353237"/>
          <a:ext cx="10292091" cy="1018119"/>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a:t>First involve the face and extremities, and later spread to the trunk.</a:t>
          </a:r>
          <a:endParaRPr lang="en-US" sz="2800" kern="1200"/>
        </a:p>
      </dsp:txBody>
      <dsp:txXfrm>
        <a:off x="49700" y="3402937"/>
        <a:ext cx="10192691" cy="918719"/>
      </dsp:txXfrm>
    </dsp:sp>
    <dsp:sp modelId="{143AF65F-B809-495F-9588-ACC4A52B4C89}">
      <dsp:nvSpPr>
        <dsp:cNvPr id="0" name=""/>
        <dsp:cNvSpPr/>
      </dsp:nvSpPr>
      <dsp:spPr>
        <a:xfrm>
          <a:off x="0" y="4451996"/>
          <a:ext cx="10292091" cy="101811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baseline="0"/>
            <a:t>Fade spontaneously then recur and can leave pitted scars as a result of follicular atropho-derma.</a:t>
          </a:r>
          <a:endParaRPr lang="en-US" sz="2800" kern="1200"/>
        </a:p>
      </dsp:txBody>
      <dsp:txXfrm>
        <a:off x="49700" y="4501696"/>
        <a:ext cx="10192691" cy="918719"/>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48420-1410-4B0D-A950-B7053FDDFAD6}">
      <dsp:nvSpPr>
        <dsp:cNvPr id="0" name=""/>
        <dsp:cNvSpPr/>
      </dsp:nvSpPr>
      <dsp:spPr>
        <a:xfrm>
          <a:off x="0" y="0"/>
          <a:ext cx="8290560" cy="99506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Non-caseating granulomatous inflammatory infiltrate located in the adventitial dermis.</a:t>
          </a:r>
          <a:endParaRPr lang="en-US" sz="2800" kern="1200"/>
        </a:p>
      </dsp:txBody>
      <dsp:txXfrm>
        <a:off x="29144" y="29144"/>
        <a:ext cx="7132730" cy="936772"/>
      </dsp:txXfrm>
    </dsp:sp>
    <dsp:sp modelId="{BBA79A15-2C07-4881-8B06-2AB2447AE5D7}">
      <dsp:nvSpPr>
        <dsp:cNvPr id="0" name=""/>
        <dsp:cNvSpPr/>
      </dsp:nvSpPr>
      <dsp:spPr>
        <a:xfrm>
          <a:off x="694334" y="1175980"/>
          <a:ext cx="8290560" cy="995060"/>
        </a:xfrm>
        <a:prstGeom prst="roundRect">
          <a:avLst>
            <a:gd name="adj" fmla="val 10000"/>
          </a:avLst>
        </a:prstGeom>
        <a:solidFill>
          <a:schemeClr val="accent5">
            <a:hueOff val="5129271"/>
            <a:satOff val="-1832"/>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Ichthyosiform skin changes, </a:t>
          </a:r>
          <a:endParaRPr lang="en-US" sz="2800" kern="1200"/>
        </a:p>
      </dsp:txBody>
      <dsp:txXfrm>
        <a:off x="723478" y="1205124"/>
        <a:ext cx="6891148" cy="936772"/>
      </dsp:txXfrm>
    </dsp:sp>
    <dsp:sp modelId="{0A302E8F-3D0A-4134-8CD7-FDBB1FAEBB8E}">
      <dsp:nvSpPr>
        <dsp:cNvPr id="0" name=""/>
        <dsp:cNvSpPr/>
      </dsp:nvSpPr>
      <dsp:spPr>
        <a:xfrm>
          <a:off x="1378305" y="2351960"/>
          <a:ext cx="8290560" cy="995060"/>
        </a:xfrm>
        <a:prstGeom prst="roundRect">
          <a:avLst>
            <a:gd name="adj" fmla="val 10000"/>
          </a:avLst>
        </a:prstGeom>
        <a:solidFill>
          <a:schemeClr val="accent5">
            <a:hueOff val="10258542"/>
            <a:satOff val="-3664"/>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erythema nodosum</a:t>
          </a:r>
          <a:endParaRPr lang="en-US" sz="2800" kern="1200"/>
        </a:p>
      </dsp:txBody>
      <dsp:txXfrm>
        <a:off x="1407449" y="2381104"/>
        <a:ext cx="6901511" cy="936772"/>
      </dsp:txXfrm>
    </dsp:sp>
    <dsp:sp modelId="{BCC331A2-FE7B-4293-AEC0-A3165FA27F68}">
      <dsp:nvSpPr>
        <dsp:cNvPr id="0" name=""/>
        <dsp:cNvSpPr/>
      </dsp:nvSpPr>
      <dsp:spPr>
        <a:xfrm>
          <a:off x="2072639" y="3527940"/>
          <a:ext cx="8290560" cy="995060"/>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leukocytoclastic vasculitis</a:t>
          </a:r>
          <a:endParaRPr lang="en-US" sz="2800" kern="1200"/>
        </a:p>
      </dsp:txBody>
      <dsp:txXfrm>
        <a:off x="2101783" y="3557084"/>
        <a:ext cx="6891148" cy="936772"/>
      </dsp:txXfrm>
    </dsp:sp>
    <dsp:sp modelId="{B19438D1-7CFB-44E2-A506-72DCFFD5809F}">
      <dsp:nvSpPr>
        <dsp:cNvPr id="0" name=""/>
        <dsp:cNvSpPr/>
      </dsp:nvSpPr>
      <dsp:spPr>
        <a:xfrm>
          <a:off x="7643770" y="762125"/>
          <a:ext cx="646789" cy="646789"/>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789298" y="762125"/>
        <a:ext cx="355733" cy="486709"/>
      </dsp:txXfrm>
    </dsp:sp>
    <dsp:sp modelId="{501FAE95-0E18-4C06-BC7A-02045440B89A}">
      <dsp:nvSpPr>
        <dsp:cNvPr id="0" name=""/>
        <dsp:cNvSpPr/>
      </dsp:nvSpPr>
      <dsp:spPr>
        <a:xfrm>
          <a:off x="8338105" y="1938105"/>
          <a:ext cx="646789" cy="646789"/>
        </a:xfrm>
        <a:prstGeom prst="downArrow">
          <a:avLst>
            <a:gd name="adj1" fmla="val 55000"/>
            <a:gd name="adj2" fmla="val 45000"/>
          </a:avLst>
        </a:prstGeom>
        <a:solidFill>
          <a:schemeClr val="accent5">
            <a:tint val="40000"/>
            <a:alpha val="90000"/>
            <a:hueOff val="7779575"/>
            <a:satOff val="-738"/>
            <a:lumOff val="53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483633" y="1938105"/>
        <a:ext cx="355733" cy="486709"/>
      </dsp:txXfrm>
    </dsp:sp>
    <dsp:sp modelId="{CE3F98AE-E240-4E28-86CE-1EB5DF2D6280}">
      <dsp:nvSpPr>
        <dsp:cNvPr id="0" name=""/>
        <dsp:cNvSpPr/>
      </dsp:nvSpPr>
      <dsp:spPr>
        <a:xfrm>
          <a:off x="9022076" y="3114086"/>
          <a:ext cx="646789" cy="646789"/>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167604" y="3114086"/>
        <a:ext cx="355733" cy="48670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4DCCF-589B-4150-9723-A68DACBBC67A}">
      <dsp:nvSpPr>
        <dsp:cNvPr id="0" name=""/>
        <dsp:cNvSpPr/>
      </dsp:nvSpPr>
      <dsp:spPr>
        <a:xfrm>
          <a:off x="0" y="42752"/>
          <a:ext cx="10220205" cy="82133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Complication:-</a:t>
          </a:r>
          <a:endParaRPr lang="en-US" sz="3600" kern="1200"/>
        </a:p>
      </dsp:txBody>
      <dsp:txXfrm>
        <a:off x="40094" y="82846"/>
        <a:ext cx="10140017" cy="741151"/>
      </dsp:txXfrm>
    </dsp:sp>
    <dsp:sp modelId="{E89C65F0-3C25-4268-9CF0-CA0CEDA1C5A7}">
      <dsp:nvSpPr>
        <dsp:cNvPr id="0" name=""/>
        <dsp:cNvSpPr/>
      </dsp:nvSpPr>
      <dsp:spPr>
        <a:xfrm>
          <a:off x="0" y="967772"/>
          <a:ext cx="10220205" cy="821339"/>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Joint destruction and blindness can occur.</a:t>
          </a:r>
          <a:endParaRPr lang="en-US" sz="3600" kern="1200"/>
        </a:p>
      </dsp:txBody>
      <dsp:txXfrm>
        <a:off x="40094" y="1007866"/>
        <a:ext cx="10140017" cy="741151"/>
      </dsp:txXfrm>
    </dsp:sp>
    <dsp:sp modelId="{153F472F-2582-49C3-AB24-1A866ABB5220}">
      <dsp:nvSpPr>
        <dsp:cNvPr id="0" name=""/>
        <dsp:cNvSpPr/>
      </dsp:nvSpPr>
      <dsp:spPr>
        <a:xfrm>
          <a:off x="0" y="1892792"/>
          <a:ext cx="10220205" cy="821339"/>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MANAGEMENT:-</a:t>
          </a:r>
          <a:endParaRPr lang="en-US" sz="3600" kern="1200"/>
        </a:p>
      </dsp:txBody>
      <dsp:txXfrm>
        <a:off x="40094" y="1932886"/>
        <a:ext cx="10140017" cy="741151"/>
      </dsp:txXfrm>
    </dsp:sp>
    <dsp:sp modelId="{A4A5521D-9FFE-4426-9AF9-14791E2EF542}">
      <dsp:nvSpPr>
        <dsp:cNvPr id="0" name=""/>
        <dsp:cNvSpPr/>
      </dsp:nvSpPr>
      <dsp:spPr>
        <a:xfrm>
          <a:off x="0" y="2817812"/>
          <a:ext cx="10220205" cy="821339"/>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Steroids</a:t>
          </a:r>
          <a:endParaRPr lang="en-US" sz="3600" kern="1200"/>
        </a:p>
      </dsp:txBody>
      <dsp:txXfrm>
        <a:off x="40094" y="2857906"/>
        <a:ext cx="10140017" cy="741151"/>
      </dsp:txXfrm>
    </dsp:sp>
    <dsp:sp modelId="{A91FB5C4-4740-42C9-9DA0-8F72832F8EB8}">
      <dsp:nvSpPr>
        <dsp:cNvPr id="0" name=""/>
        <dsp:cNvSpPr/>
      </dsp:nvSpPr>
      <dsp:spPr>
        <a:xfrm>
          <a:off x="0" y="3742832"/>
          <a:ext cx="10220205" cy="82133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Anti-TNF</a:t>
          </a:r>
          <a:endParaRPr lang="en-US" sz="3600" kern="1200"/>
        </a:p>
      </dsp:txBody>
      <dsp:txXfrm>
        <a:off x="40094" y="3782926"/>
        <a:ext cx="10140017" cy="741151"/>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31CF1-4D20-4001-8388-326DF18079FB}">
      <dsp:nvSpPr>
        <dsp:cNvPr id="0" name=""/>
        <dsp:cNvSpPr/>
      </dsp:nvSpPr>
      <dsp:spPr>
        <a:xfrm>
          <a:off x="0" y="14793"/>
          <a:ext cx="10363826" cy="581782"/>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Autosomal dominant disorder</a:t>
          </a:r>
          <a:endParaRPr lang="en-US" sz="2400" kern="1200"/>
        </a:p>
      </dsp:txBody>
      <dsp:txXfrm>
        <a:off x="28400" y="43193"/>
        <a:ext cx="10307026" cy="524982"/>
      </dsp:txXfrm>
    </dsp:sp>
    <dsp:sp modelId="{DAA63EC5-554E-4FBA-B18A-936BFB39DEA0}">
      <dsp:nvSpPr>
        <dsp:cNvPr id="0" name=""/>
        <dsp:cNvSpPr/>
      </dsp:nvSpPr>
      <dsp:spPr>
        <a:xfrm>
          <a:off x="0" y="665696"/>
          <a:ext cx="10363826" cy="581782"/>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Mutations in the PLCγ 2 gene resulting in hyperactivation of the PLCγ2 pathway.</a:t>
          </a:r>
          <a:endParaRPr lang="en-US" sz="2400" kern="1200"/>
        </a:p>
      </dsp:txBody>
      <dsp:txXfrm>
        <a:off x="28400" y="694096"/>
        <a:ext cx="10307026" cy="524982"/>
      </dsp:txXfrm>
    </dsp:sp>
    <dsp:sp modelId="{D7C7B0E3-A02F-4E4C-AFEB-6FE847C2DDF2}">
      <dsp:nvSpPr>
        <dsp:cNvPr id="0" name=""/>
        <dsp:cNvSpPr/>
      </dsp:nvSpPr>
      <dsp:spPr>
        <a:xfrm>
          <a:off x="0" y="1316598"/>
          <a:ext cx="10363826" cy="581782"/>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Early-onset blistering skin lesions.</a:t>
          </a:r>
          <a:endParaRPr lang="en-US" sz="2400" kern="1200"/>
        </a:p>
      </dsp:txBody>
      <dsp:txXfrm>
        <a:off x="28400" y="1344998"/>
        <a:ext cx="10307026" cy="524982"/>
      </dsp:txXfrm>
    </dsp:sp>
    <dsp:sp modelId="{1C50DB5D-1E8B-4214-88CA-2CC69664979C}">
      <dsp:nvSpPr>
        <dsp:cNvPr id="0" name=""/>
        <dsp:cNvSpPr/>
      </dsp:nvSpPr>
      <dsp:spPr>
        <a:xfrm>
          <a:off x="0" y="1967501"/>
          <a:ext cx="10363826" cy="581782"/>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Eye inflammation (conjunctivitis, episcleritis, uveitis).</a:t>
          </a:r>
          <a:endParaRPr lang="en-US" sz="2400" kern="1200"/>
        </a:p>
      </dsp:txBody>
      <dsp:txXfrm>
        <a:off x="28400" y="1995901"/>
        <a:ext cx="10307026" cy="524982"/>
      </dsp:txXfrm>
    </dsp:sp>
    <dsp:sp modelId="{B6EEED18-7B32-4CAB-B438-7544047C47DB}">
      <dsp:nvSpPr>
        <dsp:cNvPr id="0" name=""/>
        <dsp:cNvSpPr/>
      </dsp:nvSpPr>
      <dsp:spPr>
        <a:xfrm>
          <a:off x="0" y="2618403"/>
          <a:ext cx="10363826" cy="581782"/>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IBD.</a:t>
          </a:r>
          <a:endParaRPr lang="en-US" sz="2400" kern="1200"/>
        </a:p>
      </dsp:txBody>
      <dsp:txXfrm>
        <a:off x="28400" y="2646803"/>
        <a:ext cx="10307026" cy="524982"/>
      </dsp:txXfrm>
    </dsp:sp>
    <dsp:sp modelId="{5A8BEC12-118F-41B0-8B23-115487CC5A85}">
      <dsp:nvSpPr>
        <dsp:cNvPr id="0" name=""/>
        <dsp:cNvSpPr/>
      </dsp:nvSpPr>
      <dsp:spPr>
        <a:xfrm>
          <a:off x="0" y="3269306"/>
          <a:ext cx="10363826" cy="581782"/>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Interstitial pneumonitis.</a:t>
          </a:r>
          <a:endParaRPr lang="en-US" sz="2400" kern="1200"/>
        </a:p>
      </dsp:txBody>
      <dsp:txXfrm>
        <a:off x="28400" y="3297706"/>
        <a:ext cx="10307026" cy="524982"/>
      </dsp:txXfrm>
    </dsp:sp>
    <dsp:sp modelId="{4FD3B2C9-DC29-4657-9307-D2FD7679A028}">
      <dsp:nvSpPr>
        <dsp:cNvPr id="0" name=""/>
        <dsp:cNvSpPr/>
      </dsp:nvSpPr>
      <dsp:spPr>
        <a:xfrm>
          <a:off x="0" y="3920208"/>
          <a:ext cx="10363826" cy="581782"/>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Cutis laxa-like lesions have been reported.</a:t>
          </a:r>
          <a:endParaRPr lang="en-US" sz="2400" kern="1200"/>
        </a:p>
      </dsp:txBody>
      <dsp:txXfrm>
        <a:off x="28400" y="3948608"/>
        <a:ext cx="10307026" cy="524982"/>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426CC-8C61-4669-A9F9-23B2C2A45CFC}">
      <dsp:nvSpPr>
        <dsp:cNvPr id="0" name=""/>
        <dsp:cNvSpPr/>
      </dsp:nvSpPr>
      <dsp:spPr>
        <a:xfrm>
          <a:off x="0" y="0"/>
          <a:ext cx="8679076" cy="1104134"/>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Joint pain</a:t>
          </a:r>
          <a:endParaRPr lang="en-US" sz="2300" kern="1200" dirty="0"/>
        </a:p>
      </dsp:txBody>
      <dsp:txXfrm>
        <a:off x="32339" y="32339"/>
        <a:ext cx="7358445" cy="1039456"/>
      </dsp:txXfrm>
    </dsp:sp>
    <dsp:sp modelId="{8A2432D8-6787-4EB9-9735-DF8BD233154B}">
      <dsp:nvSpPr>
        <dsp:cNvPr id="0" name=""/>
        <dsp:cNvSpPr/>
      </dsp:nvSpPr>
      <dsp:spPr>
        <a:xfrm>
          <a:off x="648112" y="1257486"/>
          <a:ext cx="8679076" cy="1104134"/>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Recurrent upper airway infection </a:t>
          </a:r>
          <a:endParaRPr lang="en-US" sz="2300" kern="1200" dirty="0"/>
        </a:p>
      </dsp:txBody>
      <dsp:txXfrm>
        <a:off x="680451" y="1289825"/>
        <a:ext cx="7248598" cy="1039456"/>
      </dsp:txXfrm>
    </dsp:sp>
    <dsp:sp modelId="{DFE383DD-E673-46E5-A501-780DEDA34EAB}">
      <dsp:nvSpPr>
        <dsp:cNvPr id="0" name=""/>
        <dsp:cNvSpPr/>
      </dsp:nvSpPr>
      <dsp:spPr>
        <a:xfrm>
          <a:off x="1296225" y="2514973"/>
          <a:ext cx="8679076" cy="1104134"/>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Related to humoral immunodeficiency with almost absent switched memory B cells.</a:t>
          </a:r>
          <a:endParaRPr lang="en-US" sz="2300" kern="1200" dirty="0"/>
        </a:p>
      </dsp:txBody>
      <dsp:txXfrm>
        <a:off x="1328564" y="2547312"/>
        <a:ext cx="7248598" cy="1039456"/>
      </dsp:txXfrm>
    </dsp:sp>
    <dsp:sp modelId="{BD810B19-5743-4400-969D-4A9CBB5B4A44}">
      <dsp:nvSpPr>
        <dsp:cNvPr id="0" name=""/>
        <dsp:cNvSpPr/>
      </dsp:nvSpPr>
      <dsp:spPr>
        <a:xfrm>
          <a:off x="1944338" y="3772460"/>
          <a:ext cx="8679076" cy="1104134"/>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Tw Cen MT" panose="020B0602020104020603"/>
            </a:rPr>
            <a:t>Early-onset</a:t>
          </a:r>
          <a:r>
            <a:rPr lang="en-GB" sz="2300" kern="1200" dirty="0"/>
            <a:t> papules that evolve to pustular or vesiculobullous blistering lesions with crusts that can mimic epidermolysis bullosa,</a:t>
          </a:r>
          <a:endParaRPr lang="en-US" sz="2300" kern="1200" dirty="0"/>
        </a:p>
      </dsp:txBody>
      <dsp:txXfrm>
        <a:off x="1976677" y="3804799"/>
        <a:ext cx="7248598" cy="1039456"/>
      </dsp:txXfrm>
    </dsp:sp>
    <dsp:sp modelId="{82D2AD12-6A9B-44AA-BDBF-7D2625CD3F69}">
      <dsp:nvSpPr>
        <dsp:cNvPr id="0" name=""/>
        <dsp:cNvSpPr/>
      </dsp:nvSpPr>
      <dsp:spPr>
        <a:xfrm>
          <a:off x="2592451" y="5029947"/>
          <a:ext cx="8679076" cy="1104134"/>
        </a:xfrm>
        <a:prstGeom prst="roundRect">
          <a:avLst>
            <a:gd name="adj" fmla="val 1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Tw Cen MT" panose="020B0602020104020603"/>
            </a:rPr>
            <a:t>Boggy</a:t>
          </a:r>
          <a:r>
            <a:rPr lang="en-GB" sz="2300" kern="1200" dirty="0"/>
            <a:t> pustular masses, especially on the back of the hands, that ulcerate and evolve with time to plaques, sometimes with cribriform scarring.</a:t>
          </a:r>
          <a:endParaRPr lang="en-US" sz="2300" kern="1200" dirty="0"/>
        </a:p>
      </dsp:txBody>
      <dsp:txXfrm>
        <a:off x="2624790" y="5062286"/>
        <a:ext cx="7248598" cy="1039456"/>
      </dsp:txXfrm>
    </dsp:sp>
    <dsp:sp modelId="{35AFA56C-23F0-4024-8AD7-ED900EA19925}">
      <dsp:nvSpPr>
        <dsp:cNvPr id="0" name=""/>
        <dsp:cNvSpPr/>
      </dsp:nvSpPr>
      <dsp:spPr>
        <a:xfrm>
          <a:off x="7961388" y="806631"/>
          <a:ext cx="717687" cy="71768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22868" y="806631"/>
        <a:ext cx="394727" cy="540059"/>
      </dsp:txXfrm>
    </dsp:sp>
    <dsp:sp modelId="{5841A0D8-8E0E-44E3-882B-EB534B0E44FA}">
      <dsp:nvSpPr>
        <dsp:cNvPr id="0" name=""/>
        <dsp:cNvSpPr/>
      </dsp:nvSpPr>
      <dsp:spPr>
        <a:xfrm>
          <a:off x="8609501" y="2064118"/>
          <a:ext cx="717687" cy="717687"/>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70981" y="2064118"/>
        <a:ext cx="394727" cy="540059"/>
      </dsp:txXfrm>
    </dsp:sp>
    <dsp:sp modelId="{AADD0A49-10EB-4BB4-88A8-7C9863D3691C}">
      <dsp:nvSpPr>
        <dsp:cNvPr id="0" name=""/>
        <dsp:cNvSpPr/>
      </dsp:nvSpPr>
      <dsp:spPr>
        <a:xfrm>
          <a:off x="9257614" y="3303203"/>
          <a:ext cx="717687" cy="717687"/>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19094" y="3303203"/>
        <a:ext cx="394727" cy="540059"/>
      </dsp:txXfrm>
    </dsp:sp>
    <dsp:sp modelId="{946BDA3C-E6BF-4474-8218-BA932112E392}">
      <dsp:nvSpPr>
        <dsp:cNvPr id="0" name=""/>
        <dsp:cNvSpPr/>
      </dsp:nvSpPr>
      <dsp:spPr>
        <a:xfrm>
          <a:off x="9905727" y="4572958"/>
          <a:ext cx="717687" cy="717687"/>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067207" y="4572958"/>
        <a:ext cx="394727" cy="54005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1A1E9-B8E7-4681-94B8-6640A8559C94}">
      <dsp:nvSpPr>
        <dsp:cNvPr id="0" name=""/>
        <dsp:cNvSpPr/>
      </dsp:nvSpPr>
      <dsp:spPr>
        <a:xfrm>
          <a:off x="0" y="74522"/>
          <a:ext cx="7229714" cy="105183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Infiltrated lesions can show an interstitial granuloma annulare rich in neutrophils</a:t>
          </a:r>
          <a:r>
            <a:rPr lang="en-GB" sz="2900" kern="1200" dirty="0">
              <a:latin typeface="Tw Cen MT" panose="020B0602020104020603"/>
            </a:rPr>
            <a:t>.</a:t>
          </a:r>
          <a:endParaRPr lang="en-GB" sz="2900" kern="1200" dirty="0"/>
        </a:p>
      </dsp:txBody>
      <dsp:txXfrm>
        <a:off x="51346" y="125868"/>
        <a:ext cx="7127022" cy="949138"/>
      </dsp:txXfrm>
    </dsp:sp>
    <dsp:sp modelId="{3C257064-54C4-4855-956D-A9D0BCFDF5B7}">
      <dsp:nvSpPr>
        <dsp:cNvPr id="0" name=""/>
        <dsp:cNvSpPr/>
      </dsp:nvSpPr>
      <dsp:spPr>
        <a:xfrm>
          <a:off x="0" y="1209872"/>
          <a:ext cx="7229714" cy="1051830"/>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err="1"/>
            <a:t>Leukocytoclasia</a:t>
          </a:r>
          <a:r>
            <a:rPr lang="en-GB" sz="2900" kern="1200" dirty="0"/>
            <a:t> </a:t>
          </a:r>
          <a:endParaRPr lang="en-US" sz="2900" kern="1200" dirty="0"/>
        </a:p>
      </dsp:txBody>
      <dsp:txXfrm>
        <a:off x="51346" y="1261218"/>
        <a:ext cx="7127022" cy="949138"/>
      </dsp:txXfrm>
    </dsp:sp>
    <dsp:sp modelId="{421E1161-D31B-4836-B556-AB32C69A4A36}">
      <dsp:nvSpPr>
        <dsp:cNvPr id="0" name=""/>
        <dsp:cNvSpPr/>
      </dsp:nvSpPr>
      <dsp:spPr>
        <a:xfrm>
          <a:off x="0" y="2345222"/>
          <a:ext cx="7229714" cy="1051830"/>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err="1"/>
            <a:t>Transepidermal</a:t>
          </a:r>
          <a:r>
            <a:rPr lang="en-GB" sz="2900" kern="1200" dirty="0"/>
            <a:t> elimination of basophilic material through follicular channels.</a:t>
          </a:r>
          <a:endParaRPr lang="en-US" sz="2900" kern="1200" dirty="0"/>
        </a:p>
      </dsp:txBody>
      <dsp:txXfrm>
        <a:off x="51346" y="2396568"/>
        <a:ext cx="7127022" cy="949138"/>
      </dsp:txXfrm>
    </dsp:sp>
    <dsp:sp modelId="{942FAC5C-A3C6-432D-901D-5496A72A2585}">
      <dsp:nvSpPr>
        <dsp:cNvPr id="0" name=""/>
        <dsp:cNvSpPr/>
      </dsp:nvSpPr>
      <dsp:spPr>
        <a:xfrm>
          <a:off x="0" y="3480572"/>
          <a:ext cx="7229714" cy="105183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Mucin is present in the areas of degenerated collagen.</a:t>
          </a:r>
          <a:endParaRPr lang="en-US" sz="2900" kern="1200" dirty="0"/>
        </a:p>
      </dsp:txBody>
      <dsp:txXfrm>
        <a:off x="51346" y="3531918"/>
        <a:ext cx="7127022" cy="949138"/>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3ED95-A653-46A2-AE93-48442C313EED}">
      <dsp:nvSpPr>
        <dsp:cNvPr id="0" name=""/>
        <dsp:cNvSpPr/>
      </dsp:nvSpPr>
      <dsp:spPr>
        <a:xfrm>
          <a:off x="0" y="3107"/>
          <a:ext cx="6683374" cy="141452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GB" sz="6200" kern="1200"/>
            <a:t>Steroids </a:t>
          </a:r>
          <a:endParaRPr lang="en-US" sz="6200" kern="1200"/>
        </a:p>
      </dsp:txBody>
      <dsp:txXfrm>
        <a:off x="69052" y="72159"/>
        <a:ext cx="6545270" cy="1276425"/>
      </dsp:txXfrm>
    </dsp:sp>
    <dsp:sp modelId="{C2D9DF8C-3931-48B7-96DF-F39BE2E526EE}">
      <dsp:nvSpPr>
        <dsp:cNvPr id="0" name=""/>
        <dsp:cNvSpPr/>
      </dsp:nvSpPr>
      <dsp:spPr>
        <a:xfrm>
          <a:off x="0" y="1596197"/>
          <a:ext cx="6683374" cy="1414529"/>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GB" sz="6200" kern="1200"/>
            <a:t>Anakinra </a:t>
          </a:r>
          <a:endParaRPr lang="en-US" sz="6200" kern="1200"/>
        </a:p>
      </dsp:txBody>
      <dsp:txXfrm>
        <a:off x="69052" y="1665249"/>
        <a:ext cx="6545270" cy="1276425"/>
      </dsp:txXfrm>
    </dsp:sp>
    <dsp:sp modelId="{2EAE80EB-1591-4AE2-B05D-889E0CA77639}">
      <dsp:nvSpPr>
        <dsp:cNvPr id="0" name=""/>
        <dsp:cNvSpPr/>
      </dsp:nvSpPr>
      <dsp:spPr>
        <a:xfrm>
          <a:off x="0" y="3189287"/>
          <a:ext cx="6683374" cy="141452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GB" sz="6200" kern="1200"/>
            <a:t>IgIV</a:t>
          </a:r>
          <a:endParaRPr lang="en-US" sz="6200" kern="1200"/>
        </a:p>
      </dsp:txBody>
      <dsp:txXfrm>
        <a:off x="69052" y="3258339"/>
        <a:ext cx="6545270" cy="1276425"/>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47279-C09B-4065-824F-380976610BCB}">
      <dsp:nvSpPr>
        <dsp:cNvPr id="0" name=""/>
        <dsp:cNvSpPr/>
      </dsp:nvSpPr>
      <dsp:spPr>
        <a:xfrm>
          <a:off x="0" y="202440"/>
          <a:ext cx="8379902" cy="1262491"/>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Autosomal dominant disorder due to mutation of PLCγ 2.</a:t>
          </a:r>
          <a:endParaRPr lang="en-US" sz="2500" kern="1200"/>
        </a:p>
      </dsp:txBody>
      <dsp:txXfrm>
        <a:off x="61630" y="264070"/>
        <a:ext cx="8256642" cy="1139231"/>
      </dsp:txXfrm>
    </dsp:sp>
    <dsp:sp modelId="{1B1F95AF-4108-4CB3-9D11-EF6E1280914F}">
      <dsp:nvSpPr>
        <dsp:cNvPr id="0" name=""/>
        <dsp:cNvSpPr/>
      </dsp:nvSpPr>
      <dsp:spPr>
        <a:xfrm>
          <a:off x="0" y="1536932"/>
          <a:ext cx="8379902" cy="1262491"/>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Early-onset pruritus, red macules and urticaria after generalised exposure to cold air or evaporative cooling.</a:t>
          </a:r>
          <a:endParaRPr lang="en-US" sz="2500" kern="1200"/>
        </a:p>
      </dsp:txBody>
      <dsp:txXfrm>
        <a:off x="61630" y="1598562"/>
        <a:ext cx="8256642" cy="1139231"/>
      </dsp:txXfrm>
    </dsp:sp>
    <dsp:sp modelId="{034350D9-EC25-40FC-8EC2-9A9A6587AD5B}">
      <dsp:nvSpPr>
        <dsp:cNvPr id="0" name=""/>
        <dsp:cNvSpPr/>
      </dsp:nvSpPr>
      <dsp:spPr>
        <a:xfrm>
          <a:off x="0" y="2871424"/>
          <a:ext cx="8379902" cy="1262491"/>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a negative cold stimulation time test.</a:t>
          </a:r>
          <a:endParaRPr lang="en-US" sz="2500" kern="1200"/>
        </a:p>
      </dsp:txBody>
      <dsp:txXfrm>
        <a:off x="61630" y="2933054"/>
        <a:ext cx="8256642" cy="1139231"/>
      </dsp:txXfrm>
    </dsp:sp>
    <dsp:sp modelId="{1915CCEE-D51D-4370-8DA1-1CDE9FB3E02E}">
      <dsp:nvSpPr>
        <dsp:cNvPr id="0" name=""/>
        <dsp:cNvSpPr/>
      </dsp:nvSpPr>
      <dsp:spPr>
        <a:xfrm>
          <a:off x="0" y="4205915"/>
          <a:ext cx="8379902" cy="1262491"/>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Vesiculobullous eruptions in the first days of life on the colder areas of the body such as the tip of the nose, the ears and the fingers, sometimes evolving into crusted ulcerations, can occur.</a:t>
          </a:r>
          <a:endParaRPr lang="en-US" sz="2500" kern="1200"/>
        </a:p>
      </dsp:txBody>
      <dsp:txXfrm>
        <a:off x="61630" y="4267545"/>
        <a:ext cx="8256642" cy="1139231"/>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BD639-441E-4128-BA8B-BBF0B48A6BD1}">
      <dsp:nvSpPr>
        <dsp:cNvPr id="0" name=""/>
        <dsp:cNvSpPr/>
      </dsp:nvSpPr>
      <dsp:spPr>
        <a:xfrm>
          <a:off x="0" y="0"/>
          <a:ext cx="8290560" cy="129899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dirty="0">
              <a:latin typeface="Tw Cen MT" panose="020B0602020104020603"/>
            </a:rPr>
            <a:t>The</a:t>
          </a:r>
          <a:r>
            <a:rPr lang="en-GB" sz="2100" kern="1200" baseline="0" dirty="0"/>
            <a:t> lesions usually resolve spontaneously but in a few patients the rash worsens with time and leads to destruction of ear and nose cartilage.</a:t>
          </a:r>
          <a:endParaRPr lang="en-US" sz="2100" kern="1200" dirty="0"/>
        </a:p>
      </dsp:txBody>
      <dsp:txXfrm>
        <a:off x="38046" y="38046"/>
        <a:ext cx="6779075" cy="1222906"/>
      </dsp:txXfrm>
    </dsp:sp>
    <dsp:sp modelId="{8A160E13-C5D7-45CC-B827-6D4F06BFEA2E}">
      <dsp:nvSpPr>
        <dsp:cNvPr id="0" name=""/>
        <dsp:cNvSpPr/>
      </dsp:nvSpPr>
      <dsp:spPr>
        <a:xfrm>
          <a:off x="694334" y="1535179"/>
          <a:ext cx="8290560" cy="1298998"/>
        </a:xfrm>
        <a:prstGeom prst="roundRect">
          <a:avLst>
            <a:gd name="adj" fmla="val 10000"/>
          </a:avLst>
        </a:prstGeom>
        <a:solidFill>
          <a:schemeClr val="accent5">
            <a:hueOff val="5129271"/>
            <a:satOff val="-1832"/>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dirty="0"/>
            <a:t>Plaques and nodules sparing the warmer regions of the body.</a:t>
          </a:r>
          <a:endParaRPr lang="en-US" sz="2100" kern="1200" dirty="0"/>
        </a:p>
      </dsp:txBody>
      <dsp:txXfrm>
        <a:off x="732380" y="1573225"/>
        <a:ext cx="6675784" cy="1222906"/>
      </dsp:txXfrm>
    </dsp:sp>
    <dsp:sp modelId="{6AC49F37-63ED-443D-A058-FCB754B0E6DF}">
      <dsp:nvSpPr>
        <dsp:cNvPr id="0" name=""/>
        <dsp:cNvSpPr/>
      </dsp:nvSpPr>
      <dsp:spPr>
        <a:xfrm>
          <a:off x="1378305" y="3070359"/>
          <a:ext cx="8290560" cy="1298998"/>
        </a:xfrm>
        <a:prstGeom prst="roundRect">
          <a:avLst>
            <a:gd name="adj" fmla="val 10000"/>
          </a:avLst>
        </a:prstGeom>
        <a:solidFill>
          <a:schemeClr val="accent5">
            <a:hueOff val="10258542"/>
            <a:satOff val="-3664"/>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dirty="0"/>
            <a:t>Can also involve the mucosa.</a:t>
          </a:r>
          <a:endParaRPr lang="en-US" sz="2100" kern="1200" dirty="0"/>
        </a:p>
      </dsp:txBody>
      <dsp:txXfrm>
        <a:off x="1416351" y="3108405"/>
        <a:ext cx="6686148" cy="1222906"/>
      </dsp:txXfrm>
    </dsp:sp>
    <dsp:sp modelId="{90E8DB80-3B4D-4DCB-9AC9-C4936CECEE1E}">
      <dsp:nvSpPr>
        <dsp:cNvPr id="0" name=""/>
        <dsp:cNvSpPr/>
      </dsp:nvSpPr>
      <dsp:spPr>
        <a:xfrm>
          <a:off x="2072639" y="4605538"/>
          <a:ext cx="8290560" cy="1298998"/>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dirty="0"/>
            <a:t>Immunologic abnormalities are often present: antibody deficiency, recurrent infections, autoimmune disease (vitiligo, </a:t>
          </a:r>
          <a:r>
            <a:rPr lang="en-GB" sz="2100" kern="1200" baseline="0" dirty="0" err="1"/>
            <a:t>Hashimotos</a:t>
          </a:r>
          <a:r>
            <a:rPr lang="en-GB" sz="2100" kern="1200" baseline="0" dirty="0"/>
            <a:t> thyroiditis) and symptomatic allergic disease (rhinitis, asthma).</a:t>
          </a:r>
          <a:endParaRPr lang="en-US" sz="2100" kern="1200" dirty="0"/>
        </a:p>
      </dsp:txBody>
      <dsp:txXfrm>
        <a:off x="2110685" y="4643584"/>
        <a:ext cx="6675784" cy="1222906"/>
      </dsp:txXfrm>
    </dsp:sp>
    <dsp:sp modelId="{1E0A4435-272C-4514-8153-664819368C7C}">
      <dsp:nvSpPr>
        <dsp:cNvPr id="0" name=""/>
        <dsp:cNvSpPr/>
      </dsp:nvSpPr>
      <dsp:spPr>
        <a:xfrm>
          <a:off x="7446211" y="994914"/>
          <a:ext cx="844348" cy="844348"/>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36189" y="994914"/>
        <a:ext cx="464392" cy="635372"/>
      </dsp:txXfrm>
    </dsp:sp>
    <dsp:sp modelId="{5F7C1DB3-24EC-40EF-B19C-2C7C0E30701F}">
      <dsp:nvSpPr>
        <dsp:cNvPr id="0" name=""/>
        <dsp:cNvSpPr/>
      </dsp:nvSpPr>
      <dsp:spPr>
        <a:xfrm>
          <a:off x="8140545" y="2530094"/>
          <a:ext cx="844348" cy="844348"/>
        </a:xfrm>
        <a:prstGeom prst="downArrow">
          <a:avLst>
            <a:gd name="adj1" fmla="val 55000"/>
            <a:gd name="adj2" fmla="val 45000"/>
          </a:avLst>
        </a:prstGeom>
        <a:solidFill>
          <a:schemeClr val="accent5">
            <a:tint val="40000"/>
            <a:alpha val="90000"/>
            <a:hueOff val="7779575"/>
            <a:satOff val="-738"/>
            <a:lumOff val="53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30523" y="2530094"/>
        <a:ext cx="464392" cy="635372"/>
      </dsp:txXfrm>
    </dsp:sp>
    <dsp:sp modelId="{965E79A6-1053-4187-8E4B-5DACD8650BB3}">
      <dsp:nvSpPr>
        <dsp:cNvPr id="0" name=""/>
        <dsp:cNvSpPr/>
      </dsp:nvSpPr>
      <dsp:spPr>
        <a:xfrm>
          <a:off x="8824516" y="4065273"/>
          <a:ext cx="844348" cy="844348"/>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14494" y="4065273"/>
        <a:ext cx="464392" cy="6353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49745-32A2-4E45-92ED-2BCFE61A6E11}">
      <dsp:nvSpPr>
        <dsp:cNvPr id="0" name=""/>
        <dsp:cNvSpPr/>
      </dsp:nvSpPr>
      <dsp:spPr>
        <a:xfrm>
          <a:off x="0" y="80546"/>
          <a:ext cx="7646658" cy="872673"/>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Hereditary periodic fever</a:t>
          </a:r>
          <a:endParaRPr lang="en-US" sz="2400" kern="1200"/>
        </a:p>
      </dsp:txBody>
      <dsp:txXfrm>
        <a:off x="42600" y="123146"/>
        <a:ext cx="7561458" cy="787473"/>
      </dsp:txXfrm>
    </dsp:sp>
    <dsp:sp modelId="{1CD6E309-F536-416D-B5B8-C43C71CA3797}">
      <dsp:nvSpPr>
        <dsp:cNvPr id="0" name=""/>
        <dsp:cNvSpPr/>
      </dsp:nvSpPr>
      <dsp:spPr>
        <a:xfrm>
          <a:off x="0" y="1022340"/>
          <a:ext cx="7646658" cy="872673"/>
        </a:xfrm>
        <a:prstGeom prst="roundRect">
          <a:avLst/>
        </a:prstGeom>
        <a:gradFill rotWithShape="0">
          <a:gsLst>
            <a:gs pos="0">
              <a:schemeClr val="accent5">
                <a:hueOff val="3077562"/>
                <a:satOff val="-1099"/>
                <a:lumOff val="1765"/>
                <a:alphaOff val="0"/>
                <a:tint val="94000"/>
                <a:satMod val="100000"/>
                <a:lumMod val="108000"/>
              </a:schemeClr>
            </a:gs>
            <a:gs pos="50000">
              <a:schemeClr val="accent5">
                <a:hueOff val="3077562"/>
                <a:satOff val="-1099"/>
                <a:lumOff val="1765"/>
                <a:alphaOff val="0"/>
                <a:tint val="98000"/>
                <a:shade val="100000"/>
                <a:satMod val="100000"/>
                <a:lumMod val="100000"/>
              </a:schemeClr>
            </a:gs>
            <a:gs pos="100000">
              <a:schemeClr val="accent5">
                <a:hueOff val="3077562"/>
                <a:satOff val="-1099"/>
                <a:lumOff val="176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Autoinflammatory diseases with granuloma</a:t>
          </a:r>
          <a:endParaRPr lang="en-US" sz="2400" kern="1200"/>
        </a:p>
      </dsp:txBody>
      <dsp:txXfrm>
        <a:off x="42600" y="1064940"/>
        <a:ext cx="7561458" cy="787473"/>
      </dsp:txXfrm>
    </dsp:sp>
    <dsp:sp modelId="{F9CB8ABA-8E34-472E-8BE5-22127E763EB6}">
      <dsp:nvSpPr>
        <dsp:cNvPr id="0" name=""/>
        <dsp:cNvSpPr/>
      </dsp:nvSpPr>
      <dsp:spPr>
        <a:xfrm>
          <a:off x="0" y="1964134"/>
          <a:ext cx="7646658" cy="872673"/>
        </a:xfrm>
        <a:prstGeom prst="roundRect">
          <a:avLst/>
        </a:prstGeom>
        <a:gradFill rotWithShape="0">
          <a:gsLst>
            <a:gs pos="0">
              <a:schemeClr val="accent5">
                <a:hueOff val="6155125"/>
                <a:satOff val="-2198"/>
                <a:lumOff val="3530"/>
                <a:alphaOff val="0"/>
                <a:tint val="94000"/>
                <a:satMod val="100000"/>
                <a:lumMod val="108000"/>
              </a:schemeClr>
            </a:gs>
            <a:gs pos="50000">
              <a:schemeClr val="accent5">
                <a:hueOff val="6155125"/>
                <a:satOff val="-2198"/>
                <a:lumOff val="3530"/>
                <a:alphaOff val="0"/>
                <a:tint val="98000"/>
                <a:shade val="100000"/>
                <a:satMod val="100000"/>
                <a:lumMod val="100000"/>
              </a:schemeClr>
            </a:gs>
            <a:gs pos="100000">
              <a:schemeClr val="accent5">
                <a:hueOff val="6155125"/>
                <a:satOff val="-2198"/>
                <a:lumOff val="353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Autoinflammatory syndromes with pustulosis</a:t>
          </a:r>
          <a:endParaRPr lang="en-US" sz="2400" kern="1200"/>
        </a:p>
      </dsp:txBody>
      <dsp:txXfrm>
        <a:off x="42600" y="2006734"/>
        <a:ext cx="7561458" cy="787473"/>
      </dsp:txXfrm>
    </dsp:sp>
    <dsp:sp modelId="{68772AEC-413F-4508-9251-AF16A9C163B4}">
      <dsp:nvSpPr>
        <dsp:cNvPr id="0" name=""/>
        <dsp:cNvSpPr/>
      </dsp:nvSpPr>
      <dsp:spPr>
        <a:xfrm>
          <a:off x="0" y="2905928"/>
          <a:ext cx="7646658" cy="872673"/>
        </a:xfrm>
        <a:prstGeom prst="roundRect">
          <a:avLst/>
        </a:prstGeom>
        <a:gradFill rotWithShape="0">
          <a:gsLst>
            <a:gs pos="0">
              <a:schemeClr val="accent5">
                <a:hueOff val="9232688"/>
                <a:satOff val="-3298"/>
                <a:lumOff val="5295"/>
                <a:alphaOff val="0"/>
                <a:tint val="94000"/>
                <a:satMod val="100000"/>
                <a:lumMod val="108000"/>
              </a:schemeClr>
            </a:gs>
            <a:gs pos="50000">
              <a:schemeClr val="accent5">
                <a:hueOff val="9232688"/>
                <a:satOff val="-3298"/>
                <a:lumOff val="5295"/>
                <a:alphaOff val="0"/>
                <a:tint val="98000"/>
                <a:shade val="100000"/>
                <a:satMod val="100000"/>
                <a:lumMod val="100000"/>
              </a:schemeClr>
            </a:gs>
            <a:gs pos="100000">
              <a:schemeClr val="accent5">
                <a:hueOff val="9232688"/>
                <a:satOff val="-3298"/>
                <a:lumOff val="529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Type 1 interferonopathies</a:t>
          </a:r>
          <a:endParaRPr lang="en-US" sz="2400" kern="1200"/>
        </a:p>
      </dsp:txBody>
      <dsp:txXfrm>
        <a:off x="42600" y="2948528"/>
        <a:ext cx="7561458" cy="787473"/>
      </dsp:txXfrm>
    </dsp:sp>
    <dsp:sp modelId="{8FFD86A5-39BC-44F8-92E4-8874D39C7816}">
      <dsp:nvSpPr>
        <dsp:cNvPr id="0" name=""/>
        <dsp:cNvSpPr/>
      </dsp:nvSpPr>
      <dsp:spPr>
        <a:xfrm>
          <a:off x="0" y="3847721"/>
          <a:ext cx="7646658" cy="872673"/>
        </a:xfrm>
        <a:prstGeom prst="roundRect">
          <a:avLst/>
        </a:prstGeom>
        <a:gradFill rotWithShape="0">
          <a:gsLst>
            <a:gs pos="0">
              <a:schemeClr val="accent5">
                <a:hueOff val="12310249"/>
                <a:satOff val="-4397"/>
                <a:lumOff val="7060"/>
                <a:alphaOff val="0"/>
                <a:tint val="94000"/>
                <a:satMod val="100000"/>
                <a:lumMod val="108000"/>
              </a:schemeClr>
            </a:gs>
            <a:gs pos="50000">
              <a:schemeClr val="accent5">
                <a:hueOff val="12310249"/>
                <a:satOff val="-4397"/>
                <a:lumOff val="7060"/>
                <a:alphaOff val="0"/>
                <a:tint val="98000"/>
                <a:shade val="100000"/>
                <a:satMod val="100000"/>
                <a:lumMod val="100000"/>
              </a:schemeClr>
            </a:gs>
            <a:gs pos="100000">
              <a:schemeClr val="accent5">
                <a:hueOff val="12310249"/>
                <a:satOff val="-4397"/>
                <a:lumOff val="706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Behcet disease-like or inflammatory bowel disease-like autoinflammatory syndromes</a:t>
          </a:r>
          <a:endParaRPr lang="en-US" sz="2400" kern="1200"/>
        </a:p>
      </dsp:txBody>
      <dsp:txXfrm>
        <a:off x="42600" y="3890321"/>
        <a:ext cx="7561458" cy="787473"/>
      </dsp:txXfrm>
    </dsp:sp>
    <dsp:sp modelId="{E8AFE715-2946-487D-8547-49F525854580}">
      <dsp:nvSpPr>
        <dsp:cNvPr id="0" name=""/>
        <dsp:cNvSpPr/>
      </dsp:nvSpPr>
      <dsp:spPr>
        <a:xfrm>
          <a:off x="0" y="4789515"/>
          <a:ext cx="7646658" cy="872673"/>
        </a:xfrm>
        <a:prstGeom prst="roundRect">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Miscellaneous monogenic autoinflammatory syndromes</a:t>
          </a:r>
          <a:endParaRPr lang="en-US" sz="2400" kern="1200"/>
        </a:p>
      </dsp:txBody>
      <dsp:txXfrm>
        <a:off x="42600" y="4832115"/>
        <a:ext cx="7561458" cy="787473"/>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16631-1ECB-4825-9F75-B1DA4679F982}">
      <dsp:nvSpPr>
        <dsp:cNvPr id="0" name=""/>
        <dsp:cNvSpPr/>
      </dsp:nvSpPr>
      <dsp:spPr>
        <a:xfrm>
          <a:off x="0" y="109560"/>
          <a:ext cx="10363826" cy="79995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Histopathology</a:t>
          </a:r>
          <a:endParaRPr lang="en-US" sz="2200" kern="1200"/>
        </a:p>
      </dsp:txBody>
      <dsp:txXfrm>
        <a:off x="39050" y="148610"/>
        <a:ext cx="10285726" cy="721850"/>
      </dsp:txXfrm>
    </dsp:sp>
    <dsp:sp modelId="{AC1A811D-7591-452D-8B2A-59A3E421C44E}">
      <dsp:nvSpPr>
        <dsp:cNvPr id="0" name=""/>
        <dsp:cNvSpPr/>
      </dsp:nvSpPr>
      <dsp:spPr>
        <a:xfrm>
          <a:off x="0" y="972871"/>
          <a:ext cx="10363826" cy="799950"/>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urticarial lesions shows a slight increase in dermal mast cells.</a:t>
          </a:r>
          <a:endParaRPr lang="en-US" sz="2200" kern="1200"/>
        </a:p>
      </dsp:txBody>
      <dsp:txXfrm>
        <a:off x="39050" y="1011921"/>
        <a:ext cx="10285726" cy="721850"/>
      </dsp:txXfrm>
    </dsp:sp>
    <dsp:sp modelId="{9172B625-E5A4-45B3-B423-F3B832602047}">
      <dsp:nvSpPr>
        <dsp:cNvPr id="0" name=""/>
        <dsp:cNvSpPr/>
      </dsp:nvSpPr>
      <dsp:spPr>
        <a:xfrm>
          <a:off x="0" y="1836182"/>
          <a:ext cx="10363826" cy="799950"/>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Plaques reveals sarcoid type granulomas or diffuse granulomatous inflammation of the dermis.</a:t>
          </a:r>
          <a:endParaRPr lang="en-US" sz="2200" kern="1200"/>
        </a:p>
      </dsp:txBody>
      <dsp:txXfrm>
        <a:off x="39050" y="1875232"/>
        <a:ext cx="10285726" cy="721850"/>
      </dsp:txXfrm>
    </dsp:sp>
    <dsp:sp modelId="{D5A5385E-9995-4163-9811-CFFDFDEBEDE7}">
      <dsp:nvSpPr>
        <dsp:cNvPr id="0" name=""/>
        <dsp:cNvSpPr/>
      </dsp:nvSpPr>
      <dsp:spPr>
        <a:xfrm>
          <a:off x="0" y="2699493"/>
          <a:ext cx="10363826" cy="799950"/>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Management</a:t>
          </a:r>
          <a:endParaRPr lang="en-US" sz="2200" kern="1200"/>
        </a:p>
      </dsp:txBody>
      <dsp:txXfrm>
        <a:off x="39050" y="2738543"/>
        <a:ext cx="10285726" cy="721850"/>
      </dsp:txXfrm>
    </dsp:sp>
    <dsp:sp modelId="{08981139-D923-49C6-A8D3-E7DD3D299CB9}">
      <dsp:nvSpPr>
        <dsp:cNvPr id="0" name=""/>
        <dsp:cNvSpPr/>
      </dsp:nvSpPr>
      <dsp:spPr>
        <a:xfrm>
          <a:off x="0" y="3562803"/>
          <a:ext cx="10363826" cy="799950"/>
        </a:xfrm>
        <a:prstGeom prst="roundRect">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Avoiding cold temperatures</a:t>
          </a:r>
          <a:endParaRPr lang="en-US" sz="2200" kern="1200"/>
        </a:p>
      </dsp:txBody>
      <dsp:txXfrm>
        <a:off x="39050" y="3601853"/>
        <a:ext cx="10285726" cy="721850"/>
      </dsp:txXfrm>
    </dsp:sp>
    <dsp:sp modelId="{FF3B4D6F-5D2C-4D60-BF0F-93A9B7453547}">
      <dsp:nvSpPr>
        <dsp:cNvPr id="0" name=""/>
        <dsp:cNvSpPr/>
      </dsp:nvSpPr>
      <dsp:spPr>
        <a:xfrm>
          <a:off x="0" y="4426114"/>
          <a:ext cx="10363826" cy="79995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Glycopyrrolate</a:t>
          </a:r>
          <a:endParaRPr lang="en-US" sz="2200" kern="1200"/>
        </a:p>
      </dsp:txBody>
      <dsp:txXfrm>
        <a:off x="39050" y="4465164"/>
        <a:ext cx="10285726" cy="721850"/>
      </dsp:txXfrm>
    </dsp:sp>
    <dsp:sp modelId="{60C5CD77-4680-4F29-97C1-DD891436F6DA}">
      <dsp:nvSpPr>
        <dsp:cNvPr id="0" name=""/>
        <dsp:cNvSpPr/>
      </dsp:nvSpPr>
      <dsp:spPr>
        <a:xfrm>
          <a:off x="0" y="5289425"/>
          <a:ext cx="10363826" cy="799950"/>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IgIV</a:t>
          </a:r>
          <a:endParaRPr lang="en-US" sz="2200" kern="1200"/>
        </a:p>
      </dsp:txBody>
      <dsp:txXfrm>
        <a:off x="39050" y="5328475"/>
        <a:ext cx="10285726" cy="721850"/>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F5CAC-6879-44A6-8255-4C24D1A4C20D}">
      <dsp:nvSpPr>
        <dsp:cNvPr id="0" name=""/>
        <dsp:cNvSpPr/>
      </dsp:nvSpPr>
      <dsp:spPr>
        <a:xfrm>
          <a:off x="0" y="298487"/>
          <a:ext cx="7804808" cy="126945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baseline="0"/>
            <a:t>1) Deficiency of interleukin 1 receptor antagonist (DIRA).</a:t>
          </a:r>
          <a:endParaRPr lang="en-US" sz="3500" kern="1200"/>
        </a:p>
      </dsp:txBody>
      <dsp:txXfrm>
        <a:off x="61969" y="360456"/>
        <a:ext cx="7680870" cy="1145512"/>
      </dsp:txXfrm>
    </dsp:sp>
    <dsp:sp modelId="{1FC4BF92-2D6C-4BFE-AF83-52BB40B05684}">
      <dsp:nvSpPr>
        <dsp:cNvPr id="0" name=""/>
        <dsp:cNvSpPr/>
      </dsp:nvSpPr>
      <dsp:spPr>
        <a:xfrm>
          <a:off x="0" y="1668737"/>
          <a:ext cx="7804808" cy="126945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baseline="0"/>
            <a:t>2) Deficiency of interleukin 36 receptor antagonist (DITRA).</a:t>
          </a:r>
          <a:endParaRPr lang="en-US" sz="3500" kern="1200"/>
        </a:p>
      </dsp:txBody>
      <dsp:txXfrm>
        <a:off x="61969" y="1730706"/>
        <a:ext cx="7680870" cy="1145512"/>
      </dsp:txXfrm>
    </dsp:sp>
    <dsp:sp modelId="{2FC32788-F787-4EAE-869E-3C0EEFF99B01}">
      <dsp:nvSpPr>
        <dsp:cNvPr id="0" name=""/>
        <dsp:cNvSpPr/>
      </dsp:nvSpPr>
      <dsp:spPr>
        <a:xfrm>
          <a:off x="0" y="3038987"/>
          <a:ext cx="7804808" cy="126945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baseline="0"/>
            <a:t>3) Pyogenic sterile arthritis, pyoderma gangrenosum and acne syndrome (PAPA).</a:t>
          </a:r>
          <a:endParaRPr lang="en-US" sz="3500" kern="1200"/>
        </a:p>
      </dsp:txBody>
      <dsp:txXfrm>
        <a:off x="61969" y="3100956"/>
        <a:ext cx="7680870" cy="114551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976F8-BB29-4E32-8F8E-CE5506F6BC39}">
      <dsp:nvSpPr>
        <dsp:cNvPr id="0" name=""/>
        <dsp:cNvSpPr/>
      </dsp:nvSpPr>
      <dsp:spPr>
        <a:xfrm>
          <a:off x="0" y="57031"/>
          <a:ext cx="10363200" cy="57037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latin typeface="Tw Cen MT" panose="020B0602020104020603"/>
            </a:rPr>
            <a:t>An</a:t>
          </a:r>
          <a:r>
            <a:rPr lang="en-GB" sz="2500" kern="1200"/>
            <a:t> autosomal recessive disorder.</a:t>
          </a:r>
          <a:endParaRPr lang="en-US" sz="2500" kern="1200"/>
        </a:p>
      </dsp:txBody>
      <dsp:txXfrm>
        <a:off x="27843" y="84874"/>
        <a:ext cx="10307514" cy="514689"/>
      </dsp:txXfrm>
    </dsp:sp>
    <dsp:sp modelId="{CF4D0C85-08B2-4F60-9050-E4982D8A7878}">
      <dsp:nvSpPr>
        <dsp:cNvPr id="0" name=""/>
        <dsp:cNvSpPr/>
      </dsp:nvSpPr>
      <dsp:spPr>
        <a:xfrm>
          <a:off x="0" y="699406"/>
          <a:ext cx="10363200" cy="570375"/>
        </a:xfrm>
        <a:prstGeom prst="roundRect">
          <a:avLst/>
        </a:prstGeom>
        <a:solidFill>
          <a:schemeClr val="accent5">
            <a:hueOff val="2564635"/>
            <a:satOff val="-916"/>
            <a:lumOff val="1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Tw Cen MT" panose="020B0602020104020603"/>
            </a:rPr>
            <a:t>Deficiency</a:t>
          </a:r>
          <a:r>
            <a:rPr lang="en-GB" sz="2500" kern="1200" dirty="0"/>
            <a:t> of the naturally occurring antagonist of the IL-1 receptor (IL-1Rn)</a:t>
          </a:r>
          <a:endParaRPr lang="en-US" sz="2500" kern="1200" dirty="0"/>
        </a:p>
      </dsp:txBody>
      <dsp:txXfrm>
        <a:off x="27843" y="727249"/>
        <a:ext cx="10307514" cy="514689"/>
      </dsp:txXfrm>
    </dsp:sp>
    <dsp:sp modelId="{7DAFC24B-002E-4D97-BC70-D9467EF0278E}">
      <dsp:nvSpPr>
        <dsp:cNvPr id="0" name=""/>
        <dsp:cNvSpPr/>
      </dsp:nvSpPr>
      <dsp:spPr>
        <a:xfrm>
          <a:off x="0" y="1341781"/>
          <a:ext cx="10363200" cy="570375"/>
        </a:xfrm>
        <a:prstGeom prst="roundRect">
          <a:avLst/>
        </a:prstGeom>
        <a:solidFill>
          <a:schemeClr val="accent5">
            <a:hueOff val="5129271"/>
            <a:satOff val="-1832"/>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The result is an excess of IL-1-mediated inflammation.</a:t>
          </a:r>
          <a:endParaRPr lang="en-US" sz="2500" kern="1200" dirty="0"/>
        </a:p>
      </dsp:txBody>
      <dsp:txXfrm>
        <a:off x="27843" y="1369624"/>
        <a:ext cx="10307514" cy="514689"/>
      </dsp:txXfrm>
    </dsp:sp>
    <dsp:sp modelId="{E8564CF3-8DAD-4A75-9ED5-E57F5E13D16A}">
      <dsp:nvSpPr>
        <dsp:cNvPr id="0" name=""/>
        <dsp:cNvSpPr/>
      </dsp:nvSpPr>
      <dsp:spPr>
        <a:xfrm>
          <a:off x="0" y="1984156"/>
          <a:ext cx="10363200" cy="570375"/>
        </a:xfrm>
        <a:prstGeom prst="roundRect">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Tw Cen MT" panose="020B0602020104020603"/>
            </a:rPr>
            <a:t>Neonates</a:t>
          </a:r>
          <a:r>
            <a:rPr lang="en-GB" sz="2500" kern="1200" dirty="0"/>
            <a:t> with aseptic pustular dermatitis.</a:t>
          </a:r>
          <a:endParaRPr lang="en-US" sz="2500" kern="1200" dirty="0"/>
        </a:p>
      </dsp:txBody>
      <dsp:txXfrm>
        <a:off x="27843" y="2011999"/>
        <a:ext cx="10307514" cy="514689"/>
      </dsp:txXfrm>
    </dsp:sp>
    <dsp:sp modelId="{EC79D059-3541-4D2E-94C1-7D86C61004BA}">
      <dsp:nvSpPr>
        <dsp:cNvPr id="0" name=""/>
        <dsp:cNvSpPr/>
      </dsp:nvSpPr>
      <dsp:spPr>
        <a:xfrm>
          <a:off x="0" y="2626531"/>
          <a:ext cx="10363200" cy="570375"/>
        </a:xfrm>
        <a:prstGeom prst="roundRect">
          <a:avLst/>
        </a:prstGeom>
        <a:solidFill>
          <a:schemeClr val="accent5">
            <a:hueOff val="10258542"/>
            <a:satOff val="-3664"/>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Multifocal osteomyelitis and periostitis. </a:t>
          </a:r>
          <a:endParaRPr lang="en-US" sz="2500" kern="1200" dirty="0"/>
        </a:p>
      </dsp:txBody>
      <dsp:txXfrm>
        <a:off x="27843" y="2654374"/>
        <a:ext cx="10307514" cy="514689"/>
      </dsp:txXfrm>
    </dsp:sp>
    <dsp:sp modelId="{33BB901C-628D-4C0D-A12F-1871D7AF7D9E}">
      <dsp:nvSpPr>
        <dsp:cNvPr id="0" name=""/>
        <dsp:cNvSpPr/>
      </dsp:nvSpPr>
      <dsp:spPr>
        <a:xfrm>
          <a:off x="0" y="3268906"/>
          <a:ext cx="10363200" cy="570375"/>
        </a:xfrm>
        <a:prstGeom prst="roundRect">
          <a:avLst/>
        </a:prstGeom>
        <a:solidFill>
          <a:schemeClr val="accent5">
            <a:hueOff val="12823176"/>
            <a:satOff val="-4580"/>
            <a:lumOff val="7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Fever is usually absent. </a:t>
          </a:r>
          <a:endParaRPr lang="en-US" sz="2500" kern="1200" dirty="0"/>
        </a:p>
      </dsp:txBody>
      <dsp:txXfrm>
        <a:off x="27843" y="3296749"/>
        <a:ext cx="10307514" cy="514689"/>
      </dsp:txXfrm>
    </dsp:sp>
    <dsp:sp modelId="{52A15B5B-C66F-496B-ABA8-87228B9941C8}">
      <dsp:nvSpPr>
        <dsp:cNvPr id="0" name=""/>
        <dsp:cNvSpPr/>
      </dsp:nvSpPr>
      <dsp:spPr>
        <a:xfrm>
          <a:off x="0" y="3911281"/>
          <a:ext cx="10363200" cy="570375"/>
        </a:xfrm>
        <a:prstGeom prst="round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Acute phase reactants are elevated during flares.</a:t>
          </a:r>
          <a:endParaRPr lang="en-US" sz="2500" kern="1200" dirty="0"/>
        </a:p>
      </dsp:txBody>
      <dsp:txXfrm>
        <a:off x="27843" y="3939124"/>
        <a:ext cx="10307514" cy="514689"/>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61295-D357-484D-A364-3C471E491699}">
      <dsp:nvSpPr>
        <dsp:cNvPr id="0" name=""/>
        <dsp:cNvSpPr/>
      </dsp:nvSpPr>
      <dsp:spPr>
        <a:xfrm>
          <a:off x="0" y="47222"/>
          <a:ext cx="10277714" cy="112437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Grouped pustules appear on a red base in the newborn or within the first 3 weeks these may then develop yellowish crusts.</a:t>
          </a:r>
          <a:endParaRPr lang="en-US" sz="3100" kern="1200"/>
        </a:p>
      </dsp:txBody>
      <dsp:txXfrm>
        <a:off x="54887" y="102109"/>
        <a:ext cx="10167940" cy="1014596"/>
      </dsp:txXfrm>
    </dsp:sp>
    <dsp:sp modelId="{0B750EBA-B0BB-442A-888E-1A5CBAE3B503}">
      <dsp:nvSpPr>
        <dsp:cNvPr id="0" name=""/>
        <dsp:cNvSpPr/>
      </dsp:nvSpPr>
      <dsp:spPr>
        <a:xfrm>
          <a:off x="0" y="1260872"/>
          <a:ext cx="10277714" cy="1124370"/>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The lesions can be localised or widespread, including face and scalp involvement. </a:t>
          </a:r>
          <a:endParaRPr lang="en-US" sz="3100" kern="1200"/>
        </a:p>
      </dsp:txBody>
      <dsp:txXfrm>
        <a:off x="54887" y="1315759"/>
        <a:ext cx="10167940" cy="1014596"/>
      </dsp:txXfrm>
    </dsp:sp>
    <dsp:sp modelId="{F4854DF4-23E1-4CC7-8085-2BBD34412645}">
      <dsp:nvSpPr>
        <dsp:cNvPr id="0" name=""/>
        <dsp:cNvSpPr/>
      </dsp:nvSpPr>
      <dsp:spPr>
        <a:xfrm>
          <a:off x="0" y="2474522"/>
          <a:ext cx="10277714" cy="1124370"/>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Bullae with hypopyon can be present.</a:t>
          </a:r>
          <a:endParaRPr lang="en-US" sz="3100" kern="1200"/>
        </a:p>
      </dsp:txBody>
      <dsp:txXfrm>
        <a:off x="54887" y="2529409"/>
        <a:ext cx="10167940" cy="1014596"/>
      </dsp:txXfrm>
    </dsp:sp>
    <dsp:sp modelId="{A2557CBB-0562-46D5-AD57-BA91D32E8DD8}">
      <dsp:nvSpPr>
        <dsp:cNvPr id="0" name=""/>
        <dsp:cNvSpPr/>
      </dsp:nvSpPr>
      <dsp:spPr>
        <a:xfrm>
          <a:off x="0" y="3688172"/>
          <a:ext cx="10277714" cy="1124370"/>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The skin may become diffusely red and ichthyotic with diffuse desquamating scales.</a:t>
          </a:r>
          <a:endParaRPr lang="en-US" sz="3100" kern="1200"/>
        </a:p>
      </dsp:txBody>
      <dsp:txXfrm>
        <a:off x="54887" y="3743059"/>
        <a:ext cx="10167940" cy="1014596"/>
      </dsp:txXfrm>
    </dsp:sp>
    <dsp:sp modelId="{3BE019CE-7E49-461A-B9DC-57C006B20FD0}">
      <dsp:nvSpPr>
        <dsp:cNvPr id="0" name=""/>
        <dsp:cNvSpPr/>
      </dsp:nvSpPr>
      <dsp:spPr>
        <a:xfrm>
          <a:off x="0" y="4901822"/>
          <a:ext cx="10277714" cy="1124370"/>
        </a:xfrm>
        <a:prstGeom prst="roundRect">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Oral mucosa and nails can be affected, with pitting and onychomadesis. </a:t>
          </a:r>
          <a:endParaRPr lang="en-US" sz="3100" kern="1200"/>
        </a:p>
      </dsp:txBody>
      <dsp:txXfrm>
        <a:off x="54887" y="4956709"/>
        <a:ext cx="10167940" cy="1014596"/>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768EF-2CA9-4533-B1BD-CEBB5DE9FDE6}">
      <dsp:nvSpPr>
        <dsp:cNvPr id="0" name=""/>
        <dsp:cNvSpPr/>
      </dsp:nvSpPr>
      <dsp:spPr>
        <a:xfrm>
          <a:off x="0" y="21558"/>
          <a:ext cx="10363200" cy="94539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Diagnosis relies on clinical finding.</a:t>
          </a:r>
          <a:endParaRPr lang="en-US" sz="2600" kern="1200"/>
        </a:p>
      </dsp:txBody>
      <dsp:txXfrm>
        <a:off x="46150" y="67708"/>
        <a:ext cx="10270900" cy="853096"/>
      </dsp:txXfrm>
    </dsp:sp>
    <dsp:sp modelId="{973E8823-84E5-4381-87AA-24AEC80CE19F}">
      <dsp:nvSpPr>
        <dsp:cNvPr id="0" name=""/>
        <dsp:cNvSpPr/>
      </dsp:nvSpPr>
      <dsp:spPr>
        <a:xfrm>
          <a:off x="0" y="1041835"/>
          <a:ext cx="10363200" cy="94539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Radiological findings (widened ribs and clavicles, osteolytic lesions of the long bones).</a:t>
          </a:r>
          <a:endParaRPr lang="en-US" sz="2600" kern="1200"/>
        </a:p>
      </dsp:txBody>
      <dsp:txXfrm>
        <a:off x="46150" y="1087985"/>
        <a:ext cx="10270900" cy="853096"/>
      </dsp:txXfrm>
    </dsp:sp>
    <dsp:sp modelId="{3F889222-19F7-44E3-96B1-8A2C90EF7170}">
      <dsp:nvSpPr>
        <dsp:cNvPr id="0" name=""/>
        <dsp:cNvSpPr/>
      </dsp:nvSpPr>
      <dsp:spPr>
        <a:xfrm>
          <a:off x="0" y="2062111"/>
          <a:ext cx="10363200" cy="94539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detecting a homozygous or compound heterozygous loss of function mutation in the IL-1RN gene.</a:t>
          </a:r>
          <a:endParaRPr lang="en-US" sz="2600" kern="1200"/>
        </a:p>
      </dsp:txBody>
      <dsp:txXfrm>
        <a:off x="46150" y="2108261"/>
        <a:ext cx="10270900" cy="853096"/>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CC6A4-1596-4005-868D-D76E0B39116E}">
      <dsp:nvSpPr>
        <dsp:cNvPr id="0" name=""/>
        <dsp:cNvSpPr/>
      </dsp:nvSpPr>
      <dsp:spPr>
        <a:xfrm>
          <a:off x="0" y="726887"/>
          <a:ext cx="6683374" cy="1482974"/>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GB" sz="6500" kern="1200"/>
            <a:t>Anakinra </a:t>
          </a:r>
          <a:endParaRPr lang="en-US" sz="6500" kern="1200"/>
        </a:p>
      </dsp:txBody>
      <dsp:txXfrm>
        <a:off x="72393" y="799280"/>
        <a:ext cx="6538588" cy="1338188"/>
      </dsp:txXfrm>
    </dsp:sp>
    <dsp:sp modelId="{BC247DF6-DFDF-4473-AB41-EEF56A5E922B}">
      <dsp:nvSpPr>
        <dsp:cNvPr id="0" name=""/>
        <dsp:cNvSpPr/>
      </dsp:nvSpPr>
      <dsp:spPr>
        <a:xfrm>
          <a:off x="0" y="2397062"/>
          <a:ext cx="6683374" cy="1482974"/>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GB" sz="6500" kern="1200"/>
            <a:t>Anti-TNF</a:t>
          </a:r>
          <a:endParaRPr lang="en-US" sz="6500" kern="1200"/>
        </a:p>
      </dsp:txBody>
      <dsp:txXfrm>
        <a:off x="72393" y="2469455"/>
        <a:ext cx="6538588" cy="1338188"/>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2F1D6-F27E-46D7-BCA4-B971C93070A6}">
      <dsp:nvSpPr>
        <dsp:cNvPr id="0" name=""/>
        <dsp:cNvSpPr/>
      </dsp:nvSpPr>
      <dsp:spPr>
        <a:xfrm>
          <a:off x="0" y="57900"/>
          <a:ext cx="6683374" cy="2196601"/>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baseline="0"/>
            <a:t>Severe early-onset pustular psoriasis.</a:t>
          </a:r>
          <a:endParaRPr lang="en-US" sz="3400" kern="1200"/>
        </a:p>
      </dsp:txBody>
      <dsp:txXfrm>
        <a:off x="107229" y="165129"/>
        <a:ext cx="6468916" cy="1982143"/>
      </dsp:txXfrm>
    </dsp:sp>
    <dsp:sp modelId="{4F20EAE2-93F4-4856-A6F4-F93794CCE101}">
      <dsp:nvSpPr>
        <dsp:cNvPr id="0" name=""/>
        <dsp:cNvSpPr/>
      </dsp:nvSpPr>
      <dsp:spPr>
        <a:xfrm>
          <a:off x="0" y="2352422"/>
          <a:ext cx="6683374" cy="2196601"/>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baseline="0"/>
            <a:t>homozygous or compound heterozygous mutations in the gene encoding IL-36 receptor antagonist, IL36RN.</a:t>
          </a:r>
          <a:endParaRPr lang="en-US" sz="3400" kern="1200"/>
        </a:p>
      </dsp:txBody>
      <dsp:txXfrm>
        <a:off x="107229" y="2459651"/>
        <a:ext cx="6468916" cy="1982143"/>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00B13-69DF-435D-82D2-CE763C17DB73}">
      <dsp:nvSpPr>
        <dsp:cNvPr id="0" name=""/>
        <dsp:cNvSpPr/>
      </dsp:nvSpPr>
      <dsp:spPr>
        <a:xfrm>
          <a:off x="0" y="31457"/>
          <a:ext cx="6683374" cy="145899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Rare autosomal dominantpustular autoinflammatory disorder affecting principally the skin and joints.</a:t>
          </a:r>
          <a:endParaRPr lang="en-US" sz="2900" kern="1200"/>
        </a:p>
      </dsp:txBody>
      <dsp:txXfrm>
        <a:off x="71222" y="102679"/>
        <a:ext cx="6540930" cy="1316546"/>
      </dsp:txXfrm>
    </dsp:sp>
    <dsp:sp modelId="{92E4B41E-501B-420D-B7C7-38B97FD0323D}">
      <dsp:nvSpPr>
        <dsp:cNvPr id="0" name=""/>
        <dsp:cNvSpPr/>
      </dsp:nvSpPr>
      <dsp:spPr>
        <a:xfrm>
          <a:off x="0" y="1573967"/>
          <a:ext cx="6683374" cy="145899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Mutations in the PSTPIP1 gene.</a:t>
          </a:r>
          <a:endParaRPr lang="en-US" sz="2900" kern="1200"/>
        </a:p>
      </dsp:txBody>
      <dsp:txXfrm>
        <a:off x="71222" y="1645189"/>
        <a:ext cx="6540930" cy="1316546"/>
      </dsp:txXfrm>
    </dsp:sp>
    <dsp:sp modelId="{F68D40D1-3743-4F91-92A2-5D1C40969473}">
      <dsp:nvSpPr>
        <dsp:cNvPr id="0" name=""/>
        <dsp:cNvSpPr/>
      </dsp:nvSpPr>
      <dsp:spPr>
        <a:xfrm>
          <a:off x="0" y="3116477"/>
          <a:ext cx="6683374" cy="145899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The PSTPIP1 gene encoded protein binds to pyrin and exerts a dominant negative effect on its activity.</a:t>
          </a:r>
          <a:endParaRPr lang="en-US" sz="2900" kern="1200"/>
        </a:p>
      </dsp:txBody>
      <dsp:txXfrm>
        <a:off x="71222" y="3187699"/>
        <a:ext cx="6540930" cy="1316546"/>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C3656-C3E7-4470-AEF0-C81E1FC2064C}">
      <dsp:nvSpPr>
        <dsp:cNvPr id="0" name=""/>
        <dsp:cNvSpPr/>
      </dsp:nvSpPr>
      <dsp:spPr>
        <a:xfrm>
          <a:off x="0" y="354689"/>
          <a:ext cx="10363826" cy="501930"/>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PASH (Pyoderma gangrenosum, Acne, Hidradenitis Suppurativa) </a:t>
          </a:r>
          <a:endParaRPr lang="en-US" sz="2200" kern="1200"/>
        </a:p>
      </dsp:txBody>
      <dsp:txXfrm>
        <a:off x="24502" y="379191"/>
        <a:ext cx="10314822" cy="452926"/>
      </dsp:txXfrm>
    </dsp:sp>
    <dsp:sp modelId="{D71D081B-CF43-4774-AB2F-67E9B41239EE}">
      <dsp:nvSpPr>
        <dsp:cNvPr id="0" name=""/>
        <dsp:cNvSpPr/>
      </dsp:nvSpPr>
      <dsp:spPr>
        <a:xfrm>
          <a:off x="0" y="919979"/>
          <a:ext cx="10363826" cy="501930"/>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PAPASH (PASH with pyogenic arthritis)</a:t>
          </a:r>
          <a:endParaRPr lang="en-US" sz="2200" kern="1200"/>
        </a:p>
      </dsp:txBody>
      <dsp:txXfrm>
        <a:off x="24502" y="944481"/>
        <a:ext cx="10314822" cy="452926"/>
      </dsp:txXfrm>
    </dsp:sp>
    <dsp:sp modelId="{E592E6B3-2EAF-4827-8C45-BABEB8B7FB62}">
      <dsp:nvSpPr>
        <dsp:cNvPr id="0" name=""/>
        <dsp:cNvSpPr/>
      </dsp:nvSpPr>
      <dsp:spPr>
        <a:xfrm>
          <a:off x="0" y="1485269"/>
          <a:ext cx="10363826" cy="501930"/>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PsAPASH (PASH with psoriatic arthritis)</a:t>
          </a:r>
          <a:endParaRPr lang="en-US" sz="2200" kern="1200"/>
        </a:p>
      </dsp:txBody>
      <dsp:txXfrm>
        <a:off x="24502" y="1509771"/>
        <a:ext cx="10314822" cy="452926"/>
      </dsp:txXfrm>
    </dsp:sp>
    <dsp:sp modelId="{220B40DE-B036-47F4-AFAC-A9C2638343F2}">
      <dsp:nvSpPr>
        <dsp:cNvPr id="0" name=""/>
        <dsp:cNvSpPr/>
      </dsp:nvSpPr>
      <dsp:spPr>
        <a:xfrm>
          <a:off x="0" y="2050559"/>
          <a:ext cx="10363826" cy="501930"/>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PASS (PG, acne, seronegative spondyloarthritis with or without hidradenitis suppurativa) </a:t>
          </a:r>
          <a:endParaRPr lang="en-US" sz="2200" kern="1200"/>
        </a:p>
      </dsp:txBody>
      <dsp:txXfrm>
        <a:off x="24502" y="2075061"/>
        <a:ext cx="10314822" cy="452926"/>
      </dsp:txXfrm>
    </dsp:sp>
    <dsp:sp modelId="{F4E5FA05-2589-4A79-89E1-B0F6EBC21D65}">
      <dsp:nvSpPr>
        <dsp:cNvPr id="0" name=""/>
        <dsp:cNvSpPr/>
      </dsp:nvSpPr>
      <dsp:spPr>
        <a:xfrm>
          <a:off x="0" y="2615849"/>
          <a:ext cx="10363826" cy="501930"/>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PAC (PG, acne, ulcerative colitis)</a:t>
          </a:r>
          <a:endParaRPr lang="en-US" sz="2200" kern="1200"/>
        </a:p>
      </dsp:txBody>
      <dsp:txXfrm>
        <a:off x="24502" y="2640351"/>
        <a:ext cx="10314822" cy="452926"/>
      </dsp:txXfrm>
    </dsp:sp>
    <dsp:sp modelId="{522207B3-626C-4594-9AFC-680EC71E49F6}">
      <dsp:nvSpPr>
        <dsp:cNvPr id="0" name=""/>
        <dsp:cNvSpPr/>
      </dsp:nvSpPr>
      <dsp:spPr>
        <a:xfrm>
          <a:off x="0" y="3181139"/>
          <a:ext cx="10363826" cy="501930"/>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PAMI (PSTPIP1-associated myeloid-related proteinaemia inflammatory syndrome). </a:t>
          </a:r>
          <a:endParaRPr lang="en-US" sz="2200" kern="1200"/>
        </a:p>
      </dsp:txBody>
      <dsp:txXfrm>
        <a:off x="24502" y="3205641"/>
        <a:ext cx="10314822" cy="452926"/>
      </dsp:txXfrm>
    </dsp:sp>
    <dsp:sp modelId="{1F59D32D-81A1-4DEC-8647-13E904EB83B4}">
      <dsp:nvSpPr>
        <dsp:cNvPr id="0" name=""/>
        <dsp:cNvSpPr/>
      </dsp:nvSpPr>
      <dsp:spPr>
        <a:xfrm>
          <a:off x="0" y="3746429"/>
          <a:ext cx="10363826" cy="501930"/>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They should nosologically be considered as PAPA spectrum disorders.</a:t>
          </a:r>
          <a:endParaRPr lang="en-US" sz="2200" kern="1200"/>
        </a:p>
      </dsp:txBody>
      <dsp:txXfrm>
        <a:off x="24502" y="3770931"/>
        <a:ext cx="10314822" cy="452926"/>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7E4B7-F22C-4A65-B7A3-A1EDCE44BA35}">
      <dsp:nvSpPr>
        <dsp:cNvPr id="0" name=""/>
        <dsp:cNvSpPr/>
      </dsp:nvSpPr>
      <dsp:spPr>
        <a:xfrm>
          <a:off x="0" y="199942"/>
          <a:ext cx="9903902" cy="101556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Early childhood with a recurrent painful sterile pauciarticular non-axial arthritis occasionally resulting in significant joint destruction.</a:t>
          </a:r>
          <a:endParaRPr lang="en-US" sz="2800" kern="1200"/>
        </a:p>
      </dsp:txBody>
      <dsp:txXfrm>
        <a:off x="49576" y="249518"/>
        <a:ext cx="9804750" cy="916408"/>
      </dsp:txXfrm>
    </dsp:sp>
    <dsp:sp modelId="{988AA565-9B53-44E6-B40D-EEFD8EB89716}">
      <dsp:nvSpPr>
        <dsp:cNvPr id="0" name=""/>
        <dsp:cNvSpPr/>
      </dsp:nvSpPr>
      <dsp:spPr>
        <a:xfrm>
          <a:off x="0" y="1296142"/>
          <a:ext cx="9903902" cy="1015560"/>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Precipitated by trauma.</a:t>
          </a:r>
          <a:endParaRPr lang="en-US" sz="2800" kern="1200"/>
        </a:p>
      </dsp:txBody>
      <dsp:txXfrm>
        <a:off x="49576" y="1345718"/>
        <a:ext cx="9804750" cy="916408"/>
      </dsp:txXfrm>
    </dsp:sp>
    <dsp:sp modelId="{2C565062-4680-4F71-92E4-06E6218E6AB0}">
      <dsp:nvSpPr>
        <dsp:cNvPr id="0" name=""/>
        <dsp:cNvSpPr/>
      </dsp:nvSpPr>
      <dsp:spPr>
        <a:xfrm>
          <a:off x="0" y="2392342"/>
          <a:ext cx="9903902" cy="101556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By puberty, joint symptoms tend to subside while skin manifestations predominate.</a:t>
          </a:r>
          <a:endParaRPr lang="en-US" sz="2800" kern="1200"/>
        </a:p>
      </dsp:txBody>
      <dsp:txXfrm>
        <a:off x="49576" y="2441918"/>
        <a:ext cx="9804750" cy="916408"/>
      </dsp:txXfrm>
    </dsp:sp>
    <dsp:sp modelId="{D138DAE1-404D-4F5B-9EB4-2417AE8B9A5A}">
      <dsp:nvSpPr>
        <dsp:cNvPr id="0" name=""/>
        <dsp:cNvSpPr/>
      </dsp:nvSpPr>
      <dsp:spPr>
        <a:xfrm>
          <a:off x="0" y="3488542"/>
          <a:ext cx="9903902" cy="1015560"/>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Pyoderma gangrenosum is variable.</a:t>
          </a:r>
          <a:endParaRPr lang="en-US" sz="2800" kern="1200"/>
        </a:p>
      </dsp:txBody>
      <dsp:txXfrm>
        <a:off x="49576" y="3538118"/>
        <a:ext cx="9804750" cy="916408"/>
      </dsp:txXfrm>
    </dsp:sp>
    <dsp:sp modelId="{78E9C04E-5E36-4952-BE49-A63518A964F3}">
      <dsp:nvSpPr>
        <dsp:cNvPr id="0" name=""/>
        <dsp:cNvSpPr/>
      </dsp:nvSpPr>
      <dsp:spPr>
        <a:xfrm>
          <a:off x="0" y="4584742"/>
          <a:ext cx="9903902" cy="101556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pathergy may occur.</a:t>
          </a:r>
          <a:endParaRPr lang="en-US" sz="2800" kern="1200"/>
        </a:p>
      </dsp:txBody>
      <dsp:txXfrm>
        <a:off x="49576" y="4634318"/>
        <a:ext cx="9804750" cy="9164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E2B14-C48B-4E3A-8B55-EC97E9176D58}">
      <dsp:nvSpPr>
        <dsp:cNvPr id="0" name=""/>
        <dsp:cNvSpPr/>
      </dsp:nvSpPr>
      <dsp:spPr>
        <a:xfrm>
          <a:off x="0" y="132328"/>
          <a:ext cx="10363200" cy="7528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schnitzler syndrome</a:t>
          </a:r>
          <a:endParaRPr lang="en-US" sz="3300" kern="1200"/>
        </a:p>
      </dsp:txBody>
      <dsp:txXfrm>
        <a:off x="36753" y="169081"/>
        <a:ext cx="10289694" cy="679389"/>
      </dsp:txXfrm>
    </dsp:sp>
    <dsp:sp modelId="{7E1D614E-A112-451B-BF58-E821D121D8C0}">
      <dsp:nvSpPr>
        <dsp:cNvPr id="0" name=""/>
        <dsp:cNvSpPr/>
      </dsp:nvSpPr>
      <dsp:spPr>
        <a:xfrm>
          <a:off x="0" y="980263"/>
          <a:ext cx="10363200" cy="7528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Adult onset still disease</a:t>
          </a:r>
        </a:p>
      </dsp:txBody>
      <dsp:txXfrm>
        <a:off x="36753" y="1017016"/>
        <a:ext cx="10289694" cy="679389"/>
      </dsp:txXfrm>
    </dsp:sp>
    <dsp:sp modelId="{E11038B6-6C34-47AD-A157-642A2C73965A}">
      <dsp:nvSpPr>
        <dsp:cNvPr id="0" name=""/>
        <dsp:cNvSpPr/>
      </dsp:nvSpPr>
      <dsp:spPr>
        <a:xfrm>
          <a:off x="0" y="1828198"/>
          <a:ext cx="10363200" cy="75289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Systemic onset juvenile idiopathic arthritis</a:t>
          </a:r>
        </a:p>
      </dsp:txBody>
      <dsp:txXfrm>
        <a:off x="36753" y="1864951"/>
        <a:ext cx="10289694" cy="679389"/>
      </dsp:txXfrm>
    </dsp:sp>
    <dsp:sp modelId="{084E43A6-2CA1-44A1-A299-BB9BDCE9ACF4}">
      <dsp:nvSpPr>
        <dsp:cNvPr id="0" name=""/>
        <dsp:cNvSpPr/>
      </dsp:nvSpPr>
      <dsp:spPr>
        <a:xfrm>
          <a:off x="0" y="2676134"/>
          <a:ext cx="10363200" cy="75289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Synovitis, acne, pustulosis, hyperostosis and osteitis syndrome</a:t>
          </a:r>
        </a:p>
      </dsp:txBody>
      <dsp:txXfrm>
        <a:off x="36753" y="2712887"/>
        <a:ext cx="10289694" cy="679389"/>
      </dsp:txXfrm>
    </dsp:sp>
    <dsp:sp modelId="{3F49690D-73BD-464A-BEC1-5697F2A212D9}">
      <dsp:nvSpPr>
        <dsp:cNvPr id="0" name=""/>
        <dsp:cNvSpPr/>
      </dsp:nvSpPr>
      <dsp:spPr>
        <a:xfrm>
          <a:off x="0" y="3524069"/>
          <a:ext cx="10363200" cy="752895"/>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Yao syndrome</a:t>
          </a:r>
        </a:p>
      </dsp:txBody>
      <dsp:txXfrm>
        <a:off x="36753" y="3560822"/>
        <a:ext cx="10289694" cy="679389"/>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03506-1B22-4A8D-B63A-D5AE759F260C}">
      <dsp:nvSpPr>
        <dsp:cNvPr id="0" name=""/>
        <dsp:cNvSpPr/>
      </dsp:nvSpPr>
      <dsp:spPr>
        <a:xfrm>
          <a:off x="0" y="1249139"/>
          <a:ext cx="10363200" cy="41066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PAPA should be considered in every patient with a familial history of pathergy and/or pyoderma gangrenosum.</a:t>
          </a:r>
          <a:endParaRPr lang="en-US" sz="1800" kern="1200" dirty="0"/>
        </a:p>
      </dsp:txBody>
      <dsp:txXfrm>
        <a:off x="20047" y="1269186"/>
        <a:ext cx="10323106" cy="370575"/>
      </dsp:txXfrm>
    </dsp:sp>
    <dsp:sp modelId="{28A5C446-DFA4-4F9F-BAFE-A7EA6D40634B}">
      <dsp:nvSpPr>
        <dsp:cNvPr id="0" name=""/>
        <dsp:cNvSpPr/>
      </dsp:nvSpPr>
      <dsp:spPr>
        <a:xfrm>
          <a:off x="0" y="1711649"/>
          <a:ext cx="10363200" cy="41066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Hidradenitis suppurativa may also be associated.</a:t>
          </a:r>
          <a:endParaRPr lang="en-US" sz="1800" kern="1200" dirty="0"/>
        </a:p>
      </dsp:txBody>
      <dsp:txXfrm>
        <a:off x="20047" y="1731696"/>
        <a:ext cx="10323106" cy="370575"/>
      </dsp:txXfrm>
    </dsp:sp>
    <dsp:sp modelId="{53920253-2C9A-4951-9CC9-82FC063D4F0D}">
      <dsp:nvSpPr>
        <dsp:cNvPr id="0" name=""/>
        <dsp:cNvSpPr/>
      </dsp:nvSpPr>
      <dsp:spPr>
        <a:xfrm>
          <a:off x="0" y="2174159"/>
          <a:ext cx="10363200" cy="41066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PAAND can </a:t>
          </a:r>
          <a:r>
            <a:rPr lang="en-GB" sz="1800" kern="1200">
              <a:latin typeface="Tw Cen MT" panose="020B0602020104020603"/>
            </a:rPr>
            <a:t>mimick PAPA</a:t>
          </a:r>
          <a:r>
            <a:rPr lang="en-GB" sz="1800" kern="1200"/>
            <a:t> syndrome.</a:t>
          </a:r>
          <a:endParaRPr lang="en-US" sz="1800" kern="1200"/>
        </a:p>
      </dsp:txBody>
      <dsp:txXfrm>
        <a:off x="20047" y="2194206"/>
        <a:ext cx="10323106" cy="370575"/>
      </dsp:txXfrm>
    </dsp:sp>
    <dsp:sp modelId="{D4B52134-73B0-4460-BDEA-537612D2AFBC}">
      <dsp:nvSpPr>
        <dsp:cNvPr id="0" name=""/>
        <dsp:cNvSpPr/>
      </dsp:nvSpPr>
      <dsp:spPr>
        <a:xfrm>
          <a:off x="0" y="2636669"/>
          <a:ext cx="10363200" cy="41066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u="sng" kern="1200" dirty="0"/>
            <a:t>Investigation.</a:t>
          </a:r>
          <a:endParaRPr lang="en-US" sz="1800" kern="1200" dirty="0"/>
        </a:p>
      </dsp:txBody>
      <dsp:txXfrm>
        <a:off x="20047" y="2656716"/>
        <a:ext cx="10323106" cy="370575"/>
      </dsp:txXfrm>
    </dsp:sp>
    <dsp:sp modelId="{538C6669-0470-4139-95A5-60F5C5E30CEE}">
      <dsp:nvSpPr>
        <dsp:cNvPr id="0" name=""/>
        <dsp:cNvSpPr/>
      </dsp:nvSpPr>
      <dsp:spPr>
        <a:xfrm>
          <a:off x="0" y="3099178"/>
          <a:ext cx="10363200" cy="41066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Typical presentation</a:t>
          </a:r>
          <a:endParaRPr lang="en-US" sz="1800" kern="1200" dirty="0"/>
        </a:p>
      </dsp:txBody>
      <dsp:txXfrm>
        <a:off x="20047" y="3119225"/>
        <a:ext cx="10323106" cy="370575"/>
      </dsp:txXfrm>
    </dsp:sp>
    <dsp:sp modelId="{46A4119B-2043-4A89-A27B-19043745D4D9}">
      <dsp:nvSpPr>
        <dsp:cNvPr id="0" name=""/>
        <dsp:cNvSpPr/>
      </dsp:nvSpPr>
      <dsp:spPr>
        <a:xfrm>
          <a:off x="0" y="3561689"/>
          <a:ext cx="10363200" cy="41066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Genetic testing for mutations in the PSTPIP gene.</a:t>
          </a:r>
          <a:endParaRPr lang="en-US" sz="1800" kern="1200" dirty="0"/>
        </a:p>
      </dsp:txBody>
      <dsp:txXfrm>
        <a:off x="20047" y="3581736"/>
        <a:ext cx="10323106" cy="370575"/>
      </dsp:txXfrm>
    </dsp:sp>
    <dsp:sp modelId="{197610E0-27AC-4287-84AD-CD44A53524F9}">
      <dsp:nvSpPr>
        <dsp:cNvPr id="0" name=""/>
        <dsp:cNvSpPr/>
      </dsp:nvSpPr>
      <dsp:spPr>
        <a:xfrm>
          <a:off x="0" y="4024199"/>
          <a:ext cx="10363200" cy="41066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u="sng" kern="1200" dirty="0"/>
            <a:t>Management.</a:t>
          </a:r>
          <a:endParaRPr lang="en-US" sz="1800" kern="1200" dirty="0"/>
        </a:p>
      </dsp:txBody>
      <dsp:txXfrm>
        <a:off x="20047" y="4044246"/>
        <a:ext cx="10323106" cy="370575"/>
      </dsp:txXfrm>
    </dsp:sp>
    <dsp:sp modelId="{B1325F6F-1F5D-4CE6-B542-2048FD8D8657}">
      <dsp:nvSpPr>
        <dsp:cNvPr id="0" name=""/>
        <dsp:cNvSpPr/>
      </dsp:nvSpPr>
      <dsp:spPr>
        <a:xfrm>
          <a:off x="0" y="4486709"/>
          <a:ext cx="10363200" cy="41066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Anti-TNF </a:t>
          </a:r>
          <a:endParaRPr lang="en-US" sz="1800" kern="1200" dirty="0"/>
        </a:p>
      </dsp:txBody>
      <dsp:txXfrm>
        <a:off x="20047" y="4506756"/>
        <a:ext cx="10323106" cy="370575"/>
      </dsp:txXfrm>
    </dsp:sp>
    <dsp:sp modelId="{5ACA4315-4562-483D-886B-A207259FD296}">
      <dsp:nvSpPr>
        <dsp:cNvPr id="0" name=""/>
        <dsp:cNvSpPr/>
      </dsp:nvSpPr>
      <dsp:spPr>
        <a:xfrm>
          <a:off x="0" y="4949219"/>
          <a:ext cx="10363200" cy="41066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Anti-IL-1</a:t>
          </a:r>
          <a:endParaRPr lang="en-US" sz="1800" kern="1200" dirty="0"/>
        </a:p>
      </dsp:txBody>
      <dsp:txXfrm>
        <a:off x="20047" y="4969266"/>
        <a:ext cx="10323106" cy="370575"/>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F2A43-D6DA-4472-80B9-DE820E875BEE}">
      <dsp:nvSpPr>
        <dsp:cNvPr id="0" name=""/>
        <dsp:cNvSpPr/>
      </dsp:nvSpPr>
      <dsp:spPr>
        <a:xfrm>
          <a:off x="0" y="454435"/>
          <a:ext cx="6683374" cy="872673"/>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Aicardi-Goutières syndrome (AGS).</a:t>
          </a:r>
          <a:endParaRPr lang="en-US" sz="2400" kern="1200"/>
        </a:p>
      </dsp:txBody>
      <dsp:txXfrm>
        <a:off x="42600" y="497035"/>
        <a:ext cx="6598174" cy="787473"/>
      </dsp:txXfrm>
    </dsp:sp>
    <dsp:sp modelId="{ACBE17C9-1E54-4566-9DC0-FC85B1C8852E}">
      <dsp:nvSpPr>
        <dsp:cNvPr id="0" name=""/>
        <dsp:cNvSpPr/>
      </dsp:nvSpPr>
      <dsp:spPr>
        <a:xfrm>
          <a:off x="0" y="1396228"/>
          <a:ext cx="6683374" cy="872673"/>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proteasome associated autoinflammatory syndromes (PRAAS).</a:t>
          </a:r>
          <a:endParaRPr lang="en-US" sz="2400" kern="1200"/>
        </a:p>
      </dsp:txBody>
      <dsp:txXfrm>
        <a:off x="42600" y="1438828"/>
        <a:ext cx="6598174" cy="787473"/>
      </dsp:txXfrm>
    </dsp:sp>
    <dsp:sp modelId="{A192B946-9EA8-4A8B-BDCF-67E665A25D49}">
      <dsp:nvSpPr>
        <dsp:cNvPr id="0" name=""/>
        <dsp:cNvSpPr/>
      </dsp:nvSpPr>
      <dsp:spPr>
        <a:xfrm>
          <a:off x="0" y="2338022"/>
          <a:ext cx="6683374" cy="872673"/>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1)CANDLE (Chronic atypical neutrophilic dermatosis with lipodystrophy and elevated temperature)</a:t>
          </a:r>
          <a:endParaRPr lang="en-US" sz="2400" kern="1200"/>
        </a:p>
      </dsp:txBody>
      <dsp:txXfrm>
        <a:off x="42600" y="2380622"/>
        <a:ext cx="6598174" cy="787473"/>
      </dsp:txXfrm>
    </dsp:sp>
    <dsp:sp modelId="{DB824A46-EDBF-43C5-AAD2-B7558ED43341}">
      <dsp:nvSpPr>
        <dsp:cNvPr id="0" name=""/>
        <dsp:cNvSpPr/>
      </dsp:nvSpPr>
      <dsp:spPr>
        <a:xfrm>
          <a:off x="0" y="3279816"/>
          <a:ext cx="6683374" cy="872673"/>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2)SAVI (STING-associated vasculopathy with onset in infancy)</a:t>
          </a:r>
          <a:endParaRPr lang="en-US" sz="2400" kern="1200"/>
        </a:p>
      </dsp:txBody>
      <dsp:txXfrm>
        <a:off x="42600" y="3322416"/>
        <a:ext cx="6598174" cy="787473"/>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4CB19-3DD2-4481-83C3-BB4B481829DE}">
      <dsp:nvSpPr>
        <dsp:cNvPr id="0" name=""/>
        <dsp:cNvSpPr/>
      </dsp:nvSpPr>
      <dsp:spPr>
        <a:xfrm>
          <a:off x="0" y="25624"/>
          <a:ext cx="7948582" cy="105448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Calcifications of basal ganglia (AGS).</a:t>
          </a:r>
          <a:endParaRPr lang="en-US" sz="2900" kern="1200"/>
        </a:p>
      </dsp:txBody>
      <dsp:txXfrm>
        <a:off x="51475" y="77099"/>
        <a:ext cx="7845632" cy="951530"/>
      </dsp:txXfrm>
    </dsp:sp>
    <dsp:sp modelId="{CB9EC50E-DFEF-4904-B3B1-4E4F39EF519E}">
      <dsp:nvSpPr>
        <dsp:cNvPr id="0" name=""/>
        <dsp:cNvSpPr/>
      </dsp:nvSpPr>
      <dsp:spPr>
        <a:xfrm>
          <a:off x="0" y="1163625"/>
          <a:ext cx="7948582" cy="1054480"/>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Interstitial lung disease (SAVI).</a:t>
          </a:r>
          <a:endParaRPr lang="en-US" sz="2900" kern="1200"/>
        </a:p>
      </dsp:txBody>
      <dsp:txXfrm>
        <a:off x="51475" y="1215100"/>
        <a:ext cx="7845632" cy="951530"/>
      </dsp:txXfrm>
    </dsp:sp>
    <dsp:sp modelId="{9AB9F2CA-AEF5-4187-B2D1-0C06192C2A77}">
      <dsp:nvSpPr>
        <dsp:cNvPr id="0" name=""/>
        <dsp:cNvSpPr/>
      </dsp:nvSpPr>
      <dsp:spPr>
        <a:xfrm>
          <a:off x="0" y="2301626"/>
          <a:ext cx="7948582" cy="1054480"/>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Muscle involvement, glaucoma, glomerular nephropathy, lymphopenia.</a:t>
          </a:r>
          <a:endParaRPr lang="en-US" sz="2900" kern="1200"/>
        </a:p>
      </dsp:txBody>
      <dsp:txXfrm>
        <a:off x="51475" y="2353101"/>
        <a:ext cx="7845632" cy="951530"/>
      </dsp:txXfrm>
    </dsp:sp>
    <dsp:sp modelId="{D3CC8D82-1C7B-414A-9451-D634B3143653}">
      <dsp:nvSpPr>
        <dsp:cNvPr id="0" name=""/>
        <dsp:cNvSpPr/>
      </dsp:nvSpPr>
      <dsp:spPr>
        <a:xfrm>
          <a:off x="0" y="3439627"/>
          <a:ext cx="7948582" cy="1054480"/>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CRP levels are usually normal \ mildly elevated.</a:t>
          </a:r>
          <a:endParaRPr lang="en-US" sz="2900" kern="1200"/>
        </a:p>
      </dsp:txBody>
      <dsp:txXfrm>
        <a:off x="51475" y="3491102"/>
        <a:ext cx="7845632" cy="951530"/>
      </dsp:txXfrm>
    </dsp:sp>
    <dsp:sp modelId="{9A20B354-A15D-4AF0-82D4-86A6C977421B}">
      <dsp:nvSpPr>
        <dsp:cNvPr id="0" name=""/>
        <dsp:cNvSpPr/>
      </dsp:nvSpPr>
      <dsp:spPr>
        <a:xfrm>
          <a:off x="0" y="4577627"/>
          <a:ext cx="7948582" cy="1054480"/>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Autoantibodies can be present.</a:t>
          </a:r>
          <a:endParaRPr lang="en-US" sz="2900" kern="1200"/>
        </a:p>
      </dsp:txBody>
      <dsp:txXfrm>
        <a:off x="51475" y="4629102"/>
        <a:ext cx="7845632" cy="951530"/>
      </dsp:txXfrm>
    </dsp:sp>
    <dsp:sp modelId="{329FC5D4-19D2-4877-BDC3-51865BBCAC3E}">
      <dsp:nvSpPr>
        <dsp:cNvPr id="0" name=""/>
        <dsp:cNvSpPr/>
      </dsp:nvSpPr>
      <dsp:spPr>
        <a:xfrm>
          <a:off x="0" y="5715628"/>
          <a:ext cx="7948582" cy="105448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Irreversible end-organ damage is common.</a:t>
          </a:r>
          <a:endParaRPr lang="en-US" sz="2900" kern="1200"/>
        </a:p>
      </dsp:txBody>
      <dsp:txXfrm>
        <a:off x="51475" y="5767103"/>
        <a:ext cx="7845632" cy="951530"/>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4EB9E-EEB5-4383-95DE-DABE64A8AB90}">
      <dsp:nvSpPr>
        <dsp:cNvPr id="0" name=""/>
        <dsp:cNvSpPr/>
      </dsp:nvSpPr>
      <dsp:spPr>
        <a:xfrm>
          <a:off x="0" y="250286"/>
          <a:ext cx="7790431" cy="945396"/>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cold-sensitivity with inflammatory (e.g. chilblains)</a:t>
          </a:r>
          <a:endParaRPr lang="en-US" sz="2600" kern="1200"/>
        </a:p>
      </dsp:txBody>
      <dsp:txXfrm>
        <a:off x="46150" y="296436"/>
        <a:ext cx="7698131" cy="853096"/>
      </dsp:txXfrm>
    </dsp:sp>
    <dsp:sp modelId="{0E72B342-F512-44D0-91B9-7B2B1D4FD78B}">
      <dsp:nvSpPr>
        <dsp:cNvPr id="0" name=""/>
        <dsp:cNvSpPr/>
      </dsp:nvSpPr>
      <dsp:spPr>
        <a:xfrm>
          <a:off x="0" y="1270562"/>
          <a:ext cx="7790431" cy="945396"/>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vasculopathic (e.g. telangiectasia, violaceous skin areas evolving into ulceration and necrosis) </a:t>
          </a:r>
          <a:endParaRPr lang="en-US" sz="2600" kern="1200"/>
        </a:p>
      </dsp:txBody>
      <dsp:txXfrm>
        <a:off x="46150" y="1316712"/>
        <a:ext cx="7698131" cy="853096"/>
      </dsp:txXfrm>
    </dsp:sp>
    <dsp:sp modelId="{CBDF54BC-A54C-41AB-BDF2-19D69A1E4022}">
      <dsp:nvSpPr>
        <dsp:cNvPr id="0" name=""/>
        <dsp:cNvSpPr/>
      </dsp:nvSpPr>
      <dsp:spPr>
        <a:xfrm>
          <a:off x="0" y="2290839"/>
          <a:ext cx="7790431" cy="945396"/>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changes in cold-exposed areas (fingers, toes, tip of the nose, ears) that can progress to tissue loss and scarring.</a:t>
          </a:r>
          <a:endParaRPr lang="en-US" sz="2600" kern="1200"/>
        </a:p>
      </dsp:txBody>
      <dsp:txXfrm>
        <a:off x="46150" y="2336989"/>
        <a:ext cx="7698131" cy="853096"/>
      </dsp:txXfrm>
    </dsp:sp>
    <dsp:sp modelId="{12AB6FBA-AF0F-465D-8BE1-0CD18104B3C3}">
      <dsp:nvSpPr>
        <dsp:cNvPr id="0" name=""/>
        <dsp:cNvSpPr/>
      </dsp:nvSpPr>
      <dsp:spPr>
        <a:xfrm>
          <a:off x="0" y="3311115"/>
          <a:ext cx="7790431" cy="945396"/>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Neutrophilic panniculitis .</a:t>
          </a:r>
          <a:endParaRPr lang="en-US" sz="2600" kern="1200"/>
        </a:p>
      </dsp:txBody>
      <dsp:txXfrm>
        <a:off x="46150" y="3357265"/>
        <a:ext cx="7698131" cy="853096"/>
      </dsp:txXfrm>
    </dsp:sp>
    <dsp:sp modelId="{D9A7FB9E-7160-49DE-9EB9-BEEB8D5CE834}">
      <dsp:nvSpPr>
        <dsp:cNvPr id="0" name=""/>
        <dsp:cNvSpPr/>
      </dsp:nvSpPr>
      <dsp:spPr>
        <a:xfrm>
          <a:off x="0" y="4331392"/>
          <a:ext cx="7790431" cy="945396"/>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Interferonopathies involve mainly small vessels, while medium-sized vessels are involved in DADA2.</a:t>
          </a:r>
          <a:endParaRPr lang="en-US" sz="2600" kern="1200"/>
        </a:p>
      </dsp:txBody>
      <dsp:txXfrm>
        <a:off x="46150" y="4377542"/>
        <a:ext cx="7698131" cy="853096"/>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581C3-B182-417C-914E-D0DAC3AB275B}">
      <dsp:nvSpPr>
        <dsp:cNvPr id="0" name=""/>
        <dsp:cNvSpPr/>
      </dsp:nvSpPr>
      <dsp:spPr>
        <a:xfrm>
          <a:off x="0" y="659652"/>
          <a:ext cx="7840344" cy="105183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baseline="0"/>
            <a:t>Six recessively inherited (TREX1, SAMHD1, RNASEH2A, RNASEH2B, RNASEH2C, ADAR1).</a:t>
          </a:r>
          <a:endParaRPr lang="en-US" sz="2900" kern="1200"/>
        </a:p>
      </dsp:txBody>
      <dsp:txXfrm>
        <a:off x="51346" y="710998"/>
        <a:ext cx="7737652" cy="949138"/>
      </dsp:txXfrm>
    </dsp:sp>
    <dsp:sp modelId="{70AE6D6C-DB65-47DA-B1DD-1B021505C4B0}">
      <dsp:nvSpPr>
        <dsp:cNvPr id="0" name=""/>
        <dsp:cNvSpPr/>
      </dsp:nvSpPr>
      <dsp:spPr>
        <a:xfrm>
          <a:off x="0" y="1795003"/>
          <a:ext cx="7840344" cy="1051830"/>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baseline="0"/>
            <a:t>one dominantly inherited (IFIH1) monogenic disorders.</a:t>
          </a:r>
          <a:endParaRPr lang="en-US" sz="2900" kern="1200"/>
        </a:p>
      </dsp:txBody>
      <dsp:txXfrm>
        <a:off x="51346" y="1846349"/>
        <a:ext cx="7737652" cy="949138"/>
      </dsp:txXfrm>
    </dsp:sp>
    <dsp:sp modelId="{B3CDC849-D4B6-4682-AD3B-42C240989758}">
      <dsp:nvSpPr>
        <dsp:cNvPr id="0" name=""/>
        <dsp:cNvSpPr/>
      </dsp:nvSpPr>
      <dsp:spPr>
        <a:xfrm>
          <a:off x="0" y="2930353"/>
          <a:ext cx="7840344" cy="1051830"/>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baseline="0"/>
            <a:t>Characterised by inflammation affecting particularly the brain and the skin.</a:t>
          </a:r>
          <a:endParaRPr lang="en-US" sz="2900" kern="1200"/>
        </a:p>
      </dsp:txBody>
      <dsp:txXfrm>
        <a:off x="51346" y="2981699"/>
        <a:ext cx="7737652" cy="949138"/>
      </dsp:txXfrm>
    </dsp:sp>
    <dsp:sp modelId="{D3F577D4-AAEF-429F-9CE1-9769A526DC16}">
      <dsp:nvSpPr>
        <dsp:cNvPr id="0" name=""/>
        <dsp:cNvSpPr/>
      </dsp:nvSpPr>
      <dsp:spPr>
        <a:xfrm>
          <a:off x="0" y="4065703"/>
          <a:ext cx="7840344" cy="105183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baseline="0"/>
            <a:t>Recessive AGS (e.g. TREX1, SAMHD1)can give rise to dominant familial chilblain lupus erythematosus.</a:t>
          </a:r>
          <a:endParaRPr lang="en-US" sz="2900" kern="1200"/>
        </a:p>
      </dsp:txBody>
      <dsp:txXfrm>
        <a:off x="51346" y="4117049"/>
        <a:ext cx="7737652" cy="949138"/>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1336C-B633-448C-BDB3-CCFC1A8F05F8}">
      <dsp:nvSpPr>
        <dsp:cNvPr id="0" name=""/>
        <dsp:cNvSpPr/>
      </dsp:nvSpPr>
      <dsp:spPr>
        <a:xfrm>
          <a:off x="0" y="687239"/>
          <a:ext cx="9884643" cy="58178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Tw Cen MT" panose="020B0602020104020603"/>
            </a:rPr>
            <a:t>Severe</a:t>
          </a:r>
          <a:r>
            <a:rPr lang="en-GB" sz="2400" kern="1200" dirty="0"/>
            <a:t> forms of AGS mimic TORCH.</a:t>
          </a:r>
          <a:endParaRPr lang="en-US" sz="2400" kern="1200" dirty="0"/>
        </a:p>
      </dsp:txBody>
      <dsp:txXfrm>
        <a:off x="28400" y="715639"/>
        <a:ext cx="9827843" cy="524982"/>
      </dsp:txXfrm>
    </dsp:sp>
    <dsp:sp modelId="{2B224F83-5F74-4CD1-AB32-9DAC09902780}">
      <dsp:nvSpPr>
        <dsp:cNvPr id="0" name=""/>
        <dsp:cNvSpPr/>
      </dsp:nvSpPr>
      <dsp:spPr>
        <a:xfrm>
          <a:off x="0" y="1338142"/>
          <a:ext cx="9884643" cy="581782"/>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Signs include neonatal encephalopathy with severe developmental delay.</a:t>
          </a:r>
          <a:endParaRPr lang="en-US" sz="2400" kern="1200" dirty="0"/>
        </a:p>
      </dsp:txBody>
      <dsp:txXfrm>
        <a:off x="28400" y="1366542"/>
        <a:ext cx="9827843" cy="524982"/>
      </dsp:txXfrm>
    </dsp:sp>
    <dsp:sp modelId="{145FC999-6045-4CC4-8FB0-ED1E7AB9499D}">
      <dsp:nvSpPr>
        <dsp:cNvPr id="0" name=""/>
        <dsp:cNvSpPr/>
      </dsp:nvSpPr>
      <dsp:spPr>
        <a:xfrm>
          <a:off x="0" y="1989044"/>
          <a:ext cx="9884643" cy="581782"/>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latin typeface="Tw Cen MT" panose="020B0602020104020603"/>
            </a:rPr>
            <a:t>Axial</a:t>
          </a:r>
          <a:r>
            <a:rPr lang="en-GB" sz="2400" kern="1200"/>
            <a:t> hypotonia, peripheral hypertonia with spasticity.</a:t>
          </a:r>
          <a:endParaRPr lang="en-US" sz="2400" kern="1200"/>
        </a:p>
      </dsp:txBody>
      <dsp:txXfrm>
        <a:off x="28400" y="2017444"/>
        <a:ext cx="9827843" cy="524982"/>
      </dsp:txXfrm>
    </dsp:sp>
    <dsp:sp modelId="{B699FE99-3E13-4582-989B-AB785454DD8D}">
      <dsp:nvSpPr>
        <dsp:cNvPr id="0" name=""/>
        <dsp:cNvSpPr/>
      </dsp:nvSpPr>
      <dsp:spPr>
        <a:xfrm>
          <a:off x="0" y="2639947"/>
          <a:ext cx="9884643" cy="581782"/>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latin typeface="Tw Cen MT" panose="020B0602020104020603"/>
            </a:rPr>
            <a:t>Microcephaly</a:t>
          </a:r>
          <a:r>
            <a:rPr lang="en-GB" sz="2400" kern="1200"/>
            <a:t>, progressive cerebral atrophy and basal ganglia calcif ications.</a:t>
          </a:r>
          <a:endParaRPr lang="en-US" sz="2400" kern="1200"/>
        </a:p>
      </dsp:txBody>
      <dsp:txXfrm>
        <a:off x="28400" y="2668347"/>
        <a:ext cx="9827843" cy="524982"/>
      </dsp:txXfrm>
    </dsp:sp>
    <dsp:sp modelId="{3597FBCE-3587-4D52-9281-5C68F4B0819E}">
      <dsp:nvSpPr>
        <dsp:cNvPr id="0" name=""/>
        <dsp:cNvSpPr/>
      </dsp:nvSpPr>
      <dsp:spPr>
        <a:xfrm>
          <a:off x="0" y="3290849"/>
          <a:ext cx="9884643" cy="581782"/>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Fever and hepatosplenomegaly, as well as abnormal liver tests.</a:t>
          </a:r>
          <a:endParaRPr lang="en-US" sz="2400" kern="1200" dirty="0"/>
        </a:p>
      </dsp:txBody>
      <dsp:txXfrm>
        <a:off x="28400" y="3319249"/>
        <a:ext cx="9827843" cy="524982"/>
      </dsp:txXfrm>
    </dsp:sp>
    <dsp:sp modelId="{17E0E42C-5DC7-4EAC-9B0E-E17419F6E8F6}">
      <dsp:nvSpPr>
        <dsp:cNvPr id="0" name=""/>
        <dsp:cNvSpPr/>
      </dsp:nvSpPr>
      <dsp:spPr>
        <a:xfrm>
          <a:off x="0" y="3941752"/>
          <a:ext cx="9884643" cy="581782"/>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Lymphocytosis with elevated IFN α level in an aseptic cerebrospinal fluid.</a:t>
          </a:r>
          <a:endParaRPr lang="en-US" sz="2400" kern="1200" dirty="0"/>
        </a:p>
      </dsp:txBody>
      <dsp:txXfrm>
        <a:off x="28400" y="3970152"/>
        <a:ext cx="9827843" cy="524982"/>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07F7E-DB54-489E-B94D-26400E65470C}">
      <dsp:nvSpPr>
        <dsp:cNvPr id="0" name=""/>
        <dsp:cNvSpPr/>
      </dsp:nvSpPr>
      <dsp:spPr>
        <a:xfrm>
          <a:off x="0" y="62873"/>
          <a:ext cx="10133941" cy="219162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Signs of autoimmunity such as arthritis, presence of antinuclear antibodies, lymphopenia and thrombocytopenia.</a:t>
          </a:r>
          <a:endParaRPr lang="en-US" sz="3400" kern="1200"/>
        </a:p>
      </dsp:txBody>
      <dsp:txXfrm>
        <a:off x="106987" y="169860"/>
        <a:ext cx="9919967" cy="1977655"/>
      </dsp:txXfrm>
    </dsp:sp>
    <dsp:sp modelId="{54B642F1-29F8-423C-BC25-E61BA4152C8A}">
      <dsp:nvSpPr>
        <dsp:cNvPr id="0" name=""/>
        <dsp:cNvSpPr/>
      </dsp:nvSpPr>
      <dsp:spPr>
        <a:xfrm>
          <a:off x="0" y="2352422"/>
          <a:ext cx="10133941" cy="219162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u="sng" kern="1200"/>
            <a:t>skin findings are highly suggestive: </a:t>
          </a:r>
          <a:r>
            <a:rPr lang="en-GB" sz="3400" kern="1200"/>
            <a:t> acral redness, red papules and plaques typical of chilblains on hands, feet, ears; more rarely are necrotic acral lesions, Raynaud phenomenon and livedo reticularis.</a:t>
          </a:r>
          <a:endParaRPr lang="en-US" sz="3400" kern="1200"/>
        </a:p>
      </dsp:txBody>
      <dsp:txXfrm>
        <a:off x="106987" y="2459409"/>
        <a:ext cx="9919967" cy="1977655"/>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F630-7EDE-4FFF-B9BD-3FB26E1AF93D}">
      <dsp:nvSpPr>
        <dsp:cNvPr id="0" name=""/>
        <dsp:cNvSpPr/>
      </dsp:nvSpPr>
      <dsp:spPr>
        <a:xfrm>
          <a:off x="0" y="62873"/>
          <a:ext cx="9673865" cy="219162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AGS-6 is caused by homozygous \compound heterozygous mutations in ADAR1, the gene involved in dyschromatosis symmetrica hereditary.</a:t>
          </a:r>
          <a:endParaRPr lang="en-US" sz="3400" kern="1200"/>
        </a:p>
      </dsp:txBody>
      <dsp:txXfrm>
        <a:off x="106987" y="169860"/>
        <a:ext cx="9459891" cy="1977655"/>
      </dsp:txXfrm>
    </dsp:sp>
    <dsp:sp modelId="{62D1408A-78F9-4C14-A9EF-18DEB6F7275D}">
      <dsp:nvSpPr>
        <dsp:cNvPr id="0" name=""/>
        <dsp:cNvSpPr/>
      </dsp:nvSpPr>
      <dsp:spPr>
        <a:xfrm>
          <a:off x="0" y="2352422"/>
          <a:ext cx="9673865" cy="219162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AGS-7 is caused by mutations in IFIH1....overlapping features with Singleton–Merten syndromes and at least in one family multiple lentigines were part of the clinical spectrum</a:t>
          </a:r>
          <a:endParaRPr lang="en-US" sz="3400" kern="1200"/>
        </a:p>
      </dsp:txBody>
      <dsp:txXfrm>
        <a:off x="106987" y="2459409"/>
        <a:ext cx="9459891" cy="1977655"/>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34FBE-F8F9-44CF-B7B5-4E8DBE07C04C}">
      <dsp:nvSpPr>
        <dsp:cNvPr id="0" name=""/>
        <dsp:cNvSpPr/>
      </dsp:nvSpPr>
      <dsp:spPr>
        <a:xfrm>
          <a:off x="0" y="550420"/>
          <a:ext cx="10363200" cy="61600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u="sng" kern="1200"/>
            <a:t>Investigation.</a:t>
          </a:r>
          <a:endParaRPr lang="en-US" sz="2700" kern="1200"/>
        </a:p>
      </dsp:txBody>
      <dsp:txXfrm>
        <a:off x="30071" y="580491"/>
        <a:ext cx="10303058" cy="555862"/>
      </dsp:txXfrm>
    </dsp:sp>
    <dsp:sp modelId="{3C12F212-52FF-4A59-94C3-426059F12276}">
      <dsp:nvSpPr>
        <dsp:cNvPr id="0" name=""/>
        <dsp:cNvSpPr/>
      </dsp:nvSpPr>
      <dsp:spPr>
        <a:xfrm>
          <a:off x="0" y="1244185"/>
          <a:ext cx="10363200" cy="61600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Diagnosis relies on clinical findings.</a:t>
          </a:r>
          <a:endParaRPr lang="en-US" sz="2700" kern="1200"/>
        </a:p>
      </dsp:txBody>
      <dsp:txXfrm>
        <a:off x="30071" y="1274256"/>
        <a:ext cx="10303058" cy="555862"/>
      </dsp:txXfrm>
    </dsp:sp>
    <dsp:sp modelId="{B4C59402-DDB2-4EA2-8243-F77EBA97965F}">
      <dsp:nvSpPr>
        <dsp:cNvPr id="0" name=""/>
        <dsp:cNvSpPr/>
      </dsp:nvSpPr>
      <dsp:spPr>
        <a:xfrm>
          <a:off x="0" y="1937950"/>
          <a:ext cx="10363200" cy="61600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high interferon levels in cerebrospinal fluid and confirmed by genotyping.</a:t>
          </a:r>
          <a:endParaRPr lang="en-US" sz="2700" kern="1200"/>
        </a:p>
      </dsp:txBody>
      <dsp:txXfrm>
        <a:off x="30071" y="1968021"/>
        <a:ext cx="10303058" cy="555862"/>
      </dsp:txXfrm>
    </dsp:sp>
    <dsp:sp modelId="{A71E4A9A-5586-43E6-B693-33797E06D72F}">
      <dsp:nvSpPr>
        <dsp:cNvPr id="0" name=""/>
        <dsp:cNvSpPr/>
      </dsp:nvSpPr>
      <dsp:spPr>
        <a:xfrm>
          <a:off x="0" y="2631715"/>
          <a:ext cx="10363200" cy="61600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u="sng" kern="1200"/>
            <a:t>Management</a:t>
          </a:r>
          <a:endParaRPr lang="en-US" sz="2700" kern="1200"/>
        </a:p>
      </dsp:txBody>
      <dsp:txXfrm>
        <a:off x="30071" y="2661786"/>
        <a:ext cx="10303058" cy="555862"/>
      </dsp:txXfrm>
    </dsp:sp>
    <dsp:sp modelId="{524035AD-79D0-423A-9A3B-4C08540FA7F7}">
      <dsp:nvSpPr>
        <dsp:cNvPr id="0" name=""/>
        <dsp:cNvSpPr/>
      </dsp:nvSpPr>
      <dsp:spPr>
        <a:xfrm>
          <a:off x="0" y="3325479"/>
          <a:ext cx="10363200" cy="616004"/>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JAK inhibitors </a:t>
          </a:r>
          <a:endParaRPr lang="en-US" sz="2700" kern="1200"/>
        </a:p>
      </dsp:txBody>
      <dsp:txXfrm>
        <a:off x="30071" y="3355550"/>
        <a:ext cx="10303058" cy="555862"/>
      </dsp:txXfrm>
    </dsp:sp>
    <dsp:sp modelId="{BFF0FB30-06C3-4888-A66B-AFE030CD5FBA}">
      <dsp:nvSpPr>
        <dsp:cNvPr id="0" name=""/>
        <dsp:cNvSpPr/>
      </dsp:nvSpPr>
      <dsp:spPr>
        <a:xfrm>
          <a:off x="0" y="4019245"/>
          <a:ext cx="10363200" cy="61600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Reverse transcriptase inhibitors</a:t>
          </a:r>
          <a:endParaRPr lang="en-US" sz="2700" kern="1200"/>
        </a:p>
      </dsp:txBody>
      <dsp:txXfrm>
        <a:off x="30071" y="4049316"/>
        <a:ext cx="10303058" cy="555862"/>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771D7-49C0-4CAE-BB1D-3795FA39325D}">
      <dsp:nvSpPr>
        <dsp:cNvPr id="0" name=""/>
        <dsp:cNvSpPr/>
      </dsp:nvSpPr>
      <dsp:spPr>
        <a:xfrm>
          <a:off x="0" y="744270"/>
          <a:ext cx="7948582" cy="76167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A dominant disorder caused by gain of function mutations in stimulator of interferon </a:t>
          </a:r>
          <a:r>
            <a:rPr lang="en-GB" sz="2100" kern="1200" dirty="0" err="1"/>
            <a:t>cGAMP</a:t>
          </a:r>
          <a:r>
            <a:rPr lang="en-GB" sz="2100" kern="1200" dirty="0"/>
            <a:t> interactor 1 or STING1 (formerly TMEM173).</a:t>
          </a:r>
          <a:endParaRPr lang="en-US" sz="2100" kern="1200" dirty="0"/>
        </a:p>
      </dsp:txBody>
      <dsp:txXfrm>
        <a:off x="37182" y="781452"/>
        <a:ext cx="7874218" cy="687306"/>
      </dsp:txXfrm>
    </dsp:sp>
    <dsp:sp modelId="{D224855B-5CB3-46F8-9538-2E551F7F9E76}">
      <dsp:nvSpPr>
        <dsp:cNvPr id="0" name=""/>
        <dsp:cNvSpPr/>
      </dsp:nvSpPr>
      <dsp:spPr>
        <a:xfrm>
          <a:off x="0" y="1566420"/>
          <a:ext cx="7948582" cy="761670"/>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latin typeface="Tw Cen MT" panose="020B0602020104020603"/>
            </a:rPr>
            <a:t>Neonatal-onset</a:t>
          </a:r>
          <a:r>
            <a:rPr lang="en-GB" sz="2100" kern="1200"/>
            <a:t> of recurrent fever with rash.</a:t>
          </a:r>
          <a:endParaRPr lang="en-US" sz="2100" kern="1200"/>
        </a:p>
      </dsp:txBody>
      <dsp:txXfrm>
        <a:off x="37182" y="1603602"/>
        <a:ext cx="7874218" cy="687306"/>
      </dsp:txXfrm>
    </dsp:sp>
    <dsp:sp modelId="{8A4C4A7A-4D9A-4FE7-BA3C-8AD695DAE2AB}">
      <dsp:nvSpPr>
        <dsp:cNvPr id="0" name=""/>
        <dsp:cNvSpPr/>
      </dsp:nvSpPr>
      <dsp:spPr>
        <a:xfrm>
          <a:off x="0" y="2388570"/>
          <a:ext cx="7948582" cy="761670"/>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Failure to thrive and interstitial lung disease that can progress to end-stage respiratory failure(high mortality rate).</a:t>
          </a:r>
          <a:endParaRPr lang="en-US" sz="2100" kern="1200" dirty="0"/>
        </a:p>
      </dsp:txBody>
      <dsp:txXfrm>
        <a:off x="37182" y="2425752"/>
        <a:ext cx="7874218" cy="687306"/>
      </dsp:txXfrm>
    </dsp:sp>
    <dsp:sp modelId="{CC5CDEAE-739A-42C5-B1E9-E7CCEDD7896F}">
      <dsp:nvSpPr>
        <dsp:cNvPr id="0" name=""/>
        <dsp:cNvSpPr/>
      </dsp:nvSpPr>
      <dsp:spPr>
        <a:xfrm>
          <a:off x="0" y="3210720"/>
          <a:ext cx="7948582" cy="761670"/>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Arthralgia and arthritis are common.</a:t>
          </a:r>
          <a:endParaRPr lang="en-US" sz="2100" kern="1200" dirty="0"/>
        </a:p>
      </dsp:txBody>
      <dsp:txXfrm>
        <a:off x="37182" y="3247902"/>
        <a:ext cx="7874218" cy="687306"/>
      </dsp:txXfrm>
    </dsp:sp>
    <dsp:sp modelId="{0DEB7AC5-85E2-4A5F-A224-E55AC725E981}">
      <dsp:nvSpPr>
        <dsp:cNvPr id="0" name=""/>
        <dsp:cNvSpPr/>
      </dsp:nvSpPr>
      <dsp:spPr>
        <a:xfrm>
          <a:off x="0" y="4032870"/>
          <a:ext cx="7948582" cy="761670"/>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During flares, acute phase reactants are elevated. </a:t>
          </a:r>
          <a:endParaRPr lang="en-US" sz="2100" kern="1200" dirty="0"/>
        </a:p>
      </dsp:txBody>
      <dsp:txXfrm>
        <a:off x="37182" y="4070052"/>
        <a:ext cx="7874218" cy="687306"/>
      </dsp:txXfrm>
    </dsp:sp>
    <dsp:sp modelId="{0B2E0C3E-325F-4C1F-B320-D1F34F8E077D}">
      <dsp:nvSpPr>
        <dsp:cNvPr id="0" name=""/>
        <dsp:cNvSpPr/>
      </dsp:nvSpPr>
      <dsp:spPr>
        <a:xfrm>
          <a:off x="0" y="4855020"/>
          <a:ext cx="7948582" cy="76167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Patients have autoantibodies, such as ANA, ANCA and antiphospholipid antibodies.</a:t>
          </a:r>
          <a:endParaRPr lang="en-US" sz="2100" kern="1200" dirty="0"/>
        </a:p>
      </dsp:txBody>
      <dsp:txXfrm>
        <a:off x="37182" y="4892202"/>
        <a:ext cx="7874218" cy="6873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5865D-7ABE-498F-AF97-E4FA3D05D99D}">
      <dsp:nvSpPr>
        <dsp:cNvPr id="0" name=""/>
        <dsp:cNvSpPr/>
      </dsp:nvSpPr>
      <dsp:spPr>
        <a:xfrm>
          <a:off x="0" y="4194"/>
          <a:ext cx="8437411" cy="1127203"/>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dirty="0"/>
            <a:t>Cryopyrin associated periodic syndrome</a:t>
          </a:r>
          <a:endParaRPr lang="en-US" sz="3100" kern="1200" dirty="0"/>
        </a:p>
      </dsp:txBody>
      <dsp:txXfrm>
        <a:off x="55026" y="59220"/>
        <a:ext cx="8327359" cy="1017151"/>
      </dsp:txXfrm>
    </dsp:sp>
    <dsp:sp modelId="{FFB73E4B-36CF-450E-A1DF-8578F6086402}">
      <dsp:nvSpPr>
        <dsp:cNvPr id="0" name=""/>
        <dsp:cNvSpPr/>
      </dsp:nvSpPr>
      <dsp:spPr>
        <a:xfrm>
          <a:off x="0" y="1220678"/>
          <a:ext cx="8437411" cy="1127203"/>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dirty="0"/>
            <a:t>Tumour necrosis factor associated periodic syndrome</a:t>
          </a:r>
          <a:endParaRPr lang="en-US" sz="3100" kern="1200" dirty="0"/>
        </a:p>
      </dsp:txBody>
      <dsp:txXfrm>
        <a:off x="55026" y="1275704"/>
        <a:ext cx="8327359" cy="1017151"/>
      </dsp:txXfrm>
    </dsp:sp>
    <dsp:sp modelId="{3196BD63-7617-453B-A8CF-2A8E05ED2172}">
      <dsp:nvSpPr>
        <dsp:cNvPr id="0" name=""/>
        <dsp:cNvSpPr/>
      </dsp:nvSpPr>
      <dsp:spPr>
        <a:xfrm>
          <a:off x="0" y="2437161"/>
          <a:ext cx="8437411" cy="1127203"/>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dirty="0"/>
            <a:t>Familial mediterranean fever</a:t>
          </a:r>
          <a:endParaRPr lang="en-US" sz="3100" kern="1200" dirty="0"/>
        </a:p>
      </dsp:txBody>
      <dsp:txXfrm>
        <a:off x="55026" y="2492187"/>
        <a:ext cx="8327359" cy="1017151"/>
      </dsp:txXfrm>
    </dsp:sp>
    <dsp:sp modelId="{E6E6CDF5-433A-4BFE-AD0C-DBCEA75E68EE}">
      <dsp:nvSpPr>
        <dsp:cNvPr id="0" name=""/>
        <dsp:cNvSpPr/>
      </dsp:nvSpPr>
      <dsp:spPr>
        <a:xfrm>
          <a:off x="0" y="3653645"/>
          <a:ext cx="8437411" cy="1127203"/>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dirty="0"/>
            <a:t>Pyrin associated autoinflammation with neutrophilic dermatosis</a:t>
          </a:r>
          <a:endParaRPr lang="en-US" sz="3100" kern="1200" dirty="0"/>
        </a:p>
      </dsp:txBody>
      <dsp:txXfrm>
        <a:off x="55026" y="3708671"/>
        <a:ext cx="8327359" cy="1017151"/>
      </dsp:txXfrm>
    </dsp:sp>
    <dsp:sp modelId="{4897BB53-2E0D-43AB-BFE0-80ECB70AB490}">
      <dsp:nvSpPr>
        <dsp:cNvPr id="0" name=""/>
        <dsp:cNvSpPr/>
      </dsp:nvSpPr>
      <dsp:spPr>
        <a:xfrm>
          <a:off x="0" y="4870128"/>
          <a:ext cx="8437411" cy="1127203"/>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baseline="0" dirty="0"/>
            <a:t>Mevalonate kinase deficiency with recurrent fever and hyper </a:t>
          </a:r>
          <a:r>
            <a:rPr lang="en-GB" sz="3100" kern="1200" baseline="0" dirty="0" err="1">
              <a:latin typeface="Tw Cen MT" panose="020B0602020104020603"/>
            </a:rPr>
            <a:t>IgD</a:t>
          </a:r>
          <a:r>
            <a:rPr lang="en-GB" sz="3100" kern="1200" baseline="0" dirty="0"/>
            <a:t> syndrome</a:t>
          </a:r>
          <a:endParaRPr lang="en-US" sz="3100" kern="1200" dirty="0"/>
        </a:p>
      </dsp:txBody>
      <dsp:txXfrm>
        <a:off x="55026" y="4925154"/>
        <a:ext cx="8327359" cy="1017151"/>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88FEF-7579-4418-8991-636795CA69F8}">
      <dsp:nvSpPr>
        <dsp:cNvPr id="0" name=""/>
        <dsp:cNvSpPr/>
      </dsp:nvSpPr>
      <dsp:spPr>
        <a:xfrm>
          <a:off x="0" y="355090"/>
          <a:ext cx="8710582" cy="79794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violaceous, scaly and atrophic skin areas, that can ulcerate and/progress to necrosis of the extremities, the cheeks, the ears and the nose.</a:t>
          </a:r>
          <a:endParaRPr lang="en-US" sz="2200" kern="1200"/>
        </a:p>
      </dsp:txBody>
      <dsp:txXfrm>
        <a:off x="38952" y="394042"/>
        <a:ext cx="8632678" cy="720036"/>
      </dsp:txXfrm>
    </dsp:sp>
    <dsp:sp modelId="{86BFE2BF-99D7-418F-9CD6-3FC73C2F32AD}">
      <dsp:nvSpPr>
        <dsp:cNvPr id="0" name=""/>
        <dsp:cNvSpPr/>
      </dsp:nvSpPr>
      <dsp:spPr>
        <a:xfrm>
          <a:off x="0" y="1216390"/>
          <a:ext cx="8710582" cy="797940"/>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Telangiectatic erythema, acral cyanosis or livedoid erythema in cold-sensitive areas are other typical manifestations.</a:t>
          </a:r>
          <a:endParaRPr lang="en-US" sz="2200" kern="1200"/>
        </a:p>
      </dsp:txBody>
      <dsp:txXfrm>
        <a:off x="38952" y="1255342"/>
        <a:ext cx="8632678" cy="720036"/>
      </dsp:txXfrm>
    </dsp:sp>
    <dsp:sp modelId="{3FCC2784-870B-44A6-B9B9-B7018E4F89A8}">
      <dsp:nvSpPr>
        <dsp:cNvPr id="0" name=""/>
        <dsp:cNvSpPr/>
      </dsp:nvSpPr>
      <dsp:spPr>
        <a:xfrm>
          <a:off x="0" y="2077690"/>
          <a:ext cx="8710582" cy="797940"/>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Livedo reticularis, Raynaud phenomenon, periungual erythema are also present.</a:t>
          </a:r>
          <a:endParaRPr lang="en-US" sz="2200" kern="1200"/>
        </a:p>
      </dsp:txBody>
      <dsp:txXfrm>
        <a:off x="38952" y="2116642"/>
        <a:ext cx="8632678" cy="720036"/>
      </dsp:txXfrm>
    </dsp:sp>
    <dsp:sp modelId="{B103613B-232C-403C-B669-926C97765F1C}">
      <dsp:nvSpPr>
        <dsp:cNvPr id="0" name=""/>
        <dsp:cNvSpPr/>
      </dsp:nvSpPr>
      <dsp:spPr>
        <a:xfrm>
          <a:off x="0" y="2938990"/>
          <a:ext cx="8710582" cy="797940"/>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Digital gangrene and nasal perforation can occur. </a:t>
          </a:r>
          <a:endParaRPr lang="en-US" sz="2200" kern="1200"/>
        </a:p>
      </dsp:txBody>
      <dsp:txXfrm>
        <a:off x="38952" y="2977942"/>
        <a:ext cx="8632678" cy="720036"/>
      </dsp:txXfrm>
    </dsp:sp>
    <dsp:sp modelId="{BA2894DC-6FF8-424A-AA08-44F2E2385626}">
      <dsp:nvSpPr>
        <dsp:cNvPr id="0" name=""/>
        <dsp:cNvSpPr/>
      </dsp:nvSpPr>
      <dsp:spPr>
        <a:xfrm>
          <a:off x="0" y="3800291"/>
          <a:ext cx="8710582" cy="797940"/>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Vesicles or blisters can appear on cold-exposed sites.</a:t>
          </a:r>
          <a:endParaRPr lang="en-US" sz="2200" kern="1200"/>
        </a:p>
      </dsp:txBody>
      <dsp:txXfrm>
        <a:off x="38952" y="3839243"/>
        <a:ext cx="8632678" cy="720036"/>
      </dsp:txXfrm>
    </dsp:sp>
    <dsp:sp modelId="{6A8DF74A-EE02-43B9-9962-246FFD7AC40F}">
      <dsp:nvSpPr>
        <dsp:cNvPr id="0" name=""/>
        <dsp:cNvSpPr/>
      </dsp:nvSpPr>
      <dsp:spPr>
        <a:xfrm>
          <a:off x="0" y="4661591"/>
          <a:ext cx="8710582" cy="79794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Localised/ generalised pustules.</a:t>
          </a:r>
          <a:endParaRPr lang="en-US" sz="2200" kern="1200"/>
        </a:p>
      </dsp:txBody>
      <dsp:txXfrm>
        <a:off x="38952" y="4700543"/>
        <a:ext cx="8632678" cy="720036"/>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059B0-5846-4F6C-9823-F7535944772B}">
      <dsp:nvSpPr>
        <dsp:cNvPr id="0" name=""/>
        <dsp:cNvSpPr/>
      </dsp:nvSpPr>
      <dsp:spPr>
        <a:xfrm>
          <a:off x="0" y="377392"/>
          <a:ext cx="10090808" cy="909035"/>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latin typeface="Tw Cen MT" panose="020B0602020104020603"/>
            </a:rPr>
            <a:t>Oral</a:t>
          </a:r>
          <a:r>
            <a:rPr lang="en-GB" sz="2500" kern="1200" baseline="0"/>
            <a:t> ulcers, Nails can become dystrophic and alopecia areata may occur.</a:t>
          </a:r>
          <a:endParaRPr lang="en-US" sz="2500" kern="1200"/>
        </a:p>
      </dsp:txBody>
      <dsp:txXfrm>
        <a:off x="44375" y="421767"/>
        <a:ext cx="10002058" cy="820285"/>
      </dsp:txXfrm>
    </dsp:sp>
    <dsp:sp modelId="{9B982E35-E82D-4214-8009-8F95DFAE82B2}">
      <dsp:nvSpPr>
        <dsp:cNvPr id="0" name=""/>
        <dsp:cNvSpPr/>
      </dsp:nvSpPr>
      <dsp:spPr>
        <a:xfrm>
          <a:off x="0" y="1358427"/>
          <a:ext cx="10090808" cy="909035"/>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dirty="0">
              <a:latin typeface="Tw Cen MT" panose="020B0602020104020603"/>
            </a:rPr>
            <a:t>Skin</a:t>
          </a:r>
          <a:r>
            <a:rPr lang="en-GB" sz="2500" kern="1200" baseline="0" dirty="0"/>
            <a:t> lesions can evolve to definitive damage of the fingers and the toes with amputation, as well as tissue loss and scarring of the ears and the nose.</a:t>
          </a:r>
          <a:endParaRPr lang="en-US" sz="2500" kern="1200" dirty="0"/>
        </a:p>
      </dsp:txBody>
      <dsp:txXfrm>
        <a:off x="44375" y="1402802"/>
        <a:ext cx="10002058" cy="820285"/>
      </dsp:txXfrm>
    </dsp:sp>
    <dsp:sp modelId="{F93AEAAD-C198-4A64-B590-D5525AE777D1}">
      <dsp:nvSpPr>
        <dsp:cNvPr id="0" name=""/>
        <dsp:cNvSpPr/>
      </dsp:nvSpPr>
      <dsp:spPr>
        <a:xfrm>
          <a:off x="0" y="2339462"/>
          <a:ext cx="10090808" cy="909035"/>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u="sng" kern="1200" baseline="0" dirty="0">
              <a:latin typeface="Tw Cen MT" panose="020B0602020104020603"/>
            </a:rPr>
            <a:t>Face</a:t>
          </a:r>
          <a:r>
            <a:rPr lang="en-GB" sz="2500" kern="1200" baseline="0" dirty="0"/>
            <a:t>,:- redness in the cold-sensitive areas (tip of the nose and on the middle part of the cheeks, below the malar area).</a:t>
          </a:r>
          <a:endParaRPr lang="en-US" sz="2500" kern="1200" dirty="0"/>
        </a:p>
      </dsp:txBody>
      <dsp:txXfrm>
        <a:off x="44375" y="2383837"/>
        <a:ext cx="10002058" cy="820285"/>
      </dsp:txXfrm>
    </dsp:sp>
    <dsp:sp modelId="{B71DF5D9-AA91-4192-9ABF-FD3D75BF9DBF}">
      <dsp:nvSpPr>
        <dsp:cNvPr id="0" name=""/>
        <dsp:cNvSpPr/>
      </dsp:nvSpPr>
      <dsp:spPr>
        <a:xfrm>
          <a:off x="0" y="3320497"/>
          <a:ext cx="10090808" cy="909035"/>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dirty="0"/>
            <a:t>STING1 mutations also account for isolated lung fibrosis and isolated familial chilblain lupus.</a:t>
          </a:r>
          <a:endParaRPr lang="en-US" sz="2500" kern="1200" dirty="0"/>
        </a:p>
      </dsp:txBody>
      <dsp:txXfrm>
        <a:off x="44375" y="3364872"/>
        <a:ext cx="10002058" cy="820285"/>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852CE-7C6D-40CB-A0D0-F6B290032C2A}">
      <dsp:nvSpPr>
        <dsp:cNvPr id="0" name=""/>
        <dsp:cNvSpPr/>
      </dsp:nvSpPr>
      <dsp:spPr>
        <a:xfrm>
          <a:off x="0" y="101885"/>
          <a:ext cx="10637148" cy="83631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u="sng" kern="1200"/>
            <a:t>Histopathology:-</a:t>
          </a:r>
          <a:endParaRPr lang="en-US" sz="2300" kern="1200"/>
        </a:p>
      </dsp:txBody>
      <dsp:txXfrm>
        <a:off x="40825" y="142710"/>
        <a:ext cx="10555498" cy="754662"/>
      </dsp:txXfrm>
    </dsp:sp>
    <dsp:sp modelId="{FB5884C3-71AA-4070-A366-113EC9B10A9B}">
      <dsp:nvSpPr>
        <dsp:cNvPr id="0" name=""/>
        <dsp:cNvSpPr/>
      </dsp:nvSpPr>
      <dsp:spPr>
        <a:xfrm>
          <a:off x="0" y="1004438"/>
          <a:ext cx="10637148" cy="836312"/>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prominent dermal inflammatory infiltrate with leukocytoclastic vasculitis and microthrombotic angiopathy of small dermal vessels.</a:t>
          </a:r>
          <a:endParaRPr lang="en-US" sz="2300" kern="1200"/>
        </a:p>
      </dsp:txBody>
      <dsp:txXfrm>
        <a:off x="40825" y="1045263"/>
        <a:ext cx="10555498" cy="754662"/>
      </dsp:txXfrm>
    </dsp:sp>
    <dsp:sp modelId="{1B6F0ECF-8B0E-469A-AB87-E3F237C5C9C8}">
      <dsp:nvSpPr>
        <dsp:cNvPr id="0" name=""/>
        <dsp:cNvSpPr/>
      </dsp:nvSpPr>
      <dsp:spPr>
        <a:xfrm>
          <a:off x="0" y="1906990"/>
          <a:ext cx="10637148" cy="836312"/>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u="sng" kern="1200"/>
            <a:t>Investigations</a:t>
          </a:r>
          <a:endParaRPr lang="en-US" sz="2300" kern="1200"/>
        </a:p>
      </dsp:txBody>
      <dsp:txXfrm>
        <a:off x="40825" y="1947815"/>
        <a:ext cx="10555498" cy="754662"/>
      </dsp:txXfrm>
    </dsp:sp>
    <dsp:sp modelId="{9046DE86-4F33-4217-8E88-9E018C44086F}">
      <dsp:nvSpPr>
        <dsp:cNvPr id="0" name=""/>
        <dsp:cNvSpPr/>
      </dsp:nvSpPr>
      <dsp:spPr>
        <a:xfrm>
          <a:off x="0" y="2809543"/>
          <a:ext cx="10637148" cy="836312"/>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Diagnosis on clinical, biological and imaging findings and genotyping.</a:t>
          </a:r>
          <a:endParaRPr lang="en-US" sz="2300" kern="1200"/>
        </a:p>
      </dsp:txBody>
      <dsp:txXfrm>
        <a:off x="40825" y="2850368"/>
        <a:ext cx="10555498" cy="754662"/>
      </dsp:txXfrm>
    </dsp:sp>
    <dsp:sp modelId="{6D39C944-6D5E-4857-AC25-19B80A37C64A}">
      <dsp:nvSpPr>
        <dsp:cNvPr id="0" name=""/>
        <dsp:cNvSpPr/>
      </dsp:nvSpPr>
      <dsp:spPr>
        <a:xfrm>
          <a:off x="0" y="3712095"/>
          <a:ext cx="10637148" cy="836312"/>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u="sng" kern="1200"/>
            <a:t>Management</a:t>
          </a:r>
          <a:endParaRPr lang="en-US" sz="2300" kern="1200"/>
        </a:p>
      </dsp:txBody>
      <dsp:txXfrm>
        <a:off x="40825" y="3752920"/>
        <a:ext cx="10555498" cy="754662"/>
      </dsp:txXfrm>
    </dsp:sp>
    <dsp:sp modelId="{C5011098-09D2-440F-A917-510CA360E0E4}">
      <dsp:nvSpPr>
        <dsp:cNvPr id="0" name=""/>
        <dsp:cNvSpPr/>
      </dsp:nvSpPr>
      <dsp:spPr>
        <a:xfrm>
          <a:off x="0" y="4614647"/>
          <a:ext cx="10637148" cy="836312"/>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JAKinhibitors</a:t>
          </a:r>
          <a:endParaRPr lang="en-US" sz="2300" kern="1200"/>
        </a:p>
      </dsp:txBody>
      <dsp:txXfrm>
        <a:off x="40825" y="4655472"/>
        <a:ext cx="10555498" cy="754662"/>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DC64E-4E17-4690-93B4-69645168A91D}">
      <dsp:nvSpPr>
        <dsp:cNvPr id="0" name=""/>
        <dsp:cNvSpPr/>
      </dsp:nvSpPr>
      <dsp:spPr>
        <a:xfrm>
          <a:off x="0" y="627399"/>
          <a:ext cx="7517261" cy="998156"/>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dirty="0"/>
            <a:t>Autosomal recessive syndrome.</a:t>
          </a:r>
          <a:endParaRPr lang="en-US" sz="2000" kern="1200" dirty="0"/>
        </a:p>
      </dsp:txBody>
      <dsp:txXfrm>
        <a:off x="48726" y="676125"/>
        <a:ext cx="7419809" cy="900704"/>
      </dsp:txXfrm>
    </dsp:sp>
    <dsp:sp modelId="{5CEE1C3C-2016-4967-A011-F613276E179B}">
      <dsp:nvSpPr>
        <dsp:cNvPr id="0" name=""/>
        <dsp:cNvSpPr/>
      </dsp:nvSpPr>
      <dsp:spPr>
        <a:xfrm>
          <a:off x="0" y="1683156"/>
          <a:ext cx="7517261" cy="998156"/>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a:latin typeface="Tw Cen MT" panose="020B0602020104020603"/>
            </a:rPr>
            <a:t>Characterised</a:t>
          </a:r>
          <a:r>
            <a:rPr lang="en-GB" sz="2000" kern="1200" baseline="0"/>
            <a:t> by abnormal signalling in the interferon pathways.</a:t>
          </a:r>
          <a:r>
            <a:rPr lang="en-GB" sz="2000" kern="1200" baseline="0" dirty="0"/>
            <a:t> </a:t>
          </a:r>
          <a:endParaRPr lang="en-US" sz="2000" kern="1200" dirty="0"/>
        </a:p>
      </dsp:txBody>
      <dsp:txXfrm>
        <a:off x="48726" y="1731882"/>
        <a:ext cx="7419809" cy="900704"/>
      </dsp:txXfrm>
    </dsp:sp>
    <dsp:sp modelId="{48E7B304-27E1-47B4-A42F-EC1012B879EA}">
      <dsp:nvSpPr>
        <dsp:cNvPr id="0" name=""/>
        <dsp:cNvSpPr/>
      </dsp:nvSpPr>
      <dsp:spPr>
        <a:xfrm>
          <a:off x="0" y="2738912"/>
          <a:ext cx="7517261" cy="998156"/>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dirty="0">
              <a:latin typeface="Tw Cen MT" panose="020B0602020104020603"/>
            </a:rPr>
            <a:t>It</a:t>
          </a:r>
          <a:r>
            <a:rPr lang="en-GB" sz="2000" kern="1200" baseline="0" dirty="0"/>
            <a:t> is due to mutation in the PMSB8 gene.</a:t>
          </a:r>
          <a:endParaRPr lang="en-US" sz="2000" kern="1200" dirty="0"/>
        </a:p>
      </dsp:txBody>
      <dsp:txXfrm>
        <a:off x="48726" y="2787638"/>
        <a:ext cx="7419809" cy="900704"/>
      </dsp:txXfrm>
    </dsp:sp>
    <dsp:sp modelId="{1AA6C61C-B761-4005-BD50-D3B477EF165D}">
      <dsp:nvSpPr>
        <dsp:cNvPr id="0" name=""/>
        <dsp:cNvSpPr/>
      </dsp:nvSpPr>
      <dsp:spPr>
        <a:xfrm>
          <a:off x="0" y="3794668"/>
          <a:ext cx="7517261" cy="998156"/>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dirty="0"/>
            <a:t>PMSB8 mutation is also found in the JMP syndrome (joint contractures, muscle atrophy, microcytic anaemia and panniculitis-induced childhood-onset lipodystrophy), which shares clinical features with CANDLE.</a:t>
          </a:r>
          <a:endParaRPr lang="en-US" sz="2000" kern="1200" dirty="0"/>
        </a:p>
      </dsp:txBody>
      <dsp:txXfrm>
        <a:off x="48726" y="3843394"/>
        <a:ext cx="7419809" cy="900704"/>
      </dsp:txXfrm>
    </dsp:sp>
    <dsp:sp modelId="{7062DC04-01BD-408E-8833-E00015239E86}">
      <dsp:nvSpPr>
        <dsp:cNvPr id="0" name=""/>
        <dsp:cNvSpPr/>
      </dsp:nvSpPr>
      <dsp:spPr>
        <a:xfrm>
          <a:off x="0" y="4850424"/>
          <a:ext cx="7517261" cy="998156"/>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dirty="0"/>
            <a:t>PMSB4, PSMB9,PSMA3 and POMP are other proteasome genes identified as causing PRAAS/CANDLE</a:t>
          </a:r>
          <a:endParaRPr lang="en-US" sz="2000" kern="1200" dirty="0"/>
        </a:p>
      </dsp:txBody>
      <dsp:txXfrm>
        <a:off x="48726" y="4899150"/>
        <a:ext cx="7419809" cy="900704"/>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D928E-230F-413A-AEC4-66DD4F343B89}">
      <dsp:nvSpPr>
        <dsp:cNvPr id="0" name=""/>
        <dsp:cNvSpPr/>
      </dsp:nvSpPr>
      <dsp:spPr>
        <a:xfrm>
          <a:off x="0" y="335176"/>
          <a:ext cx="10493375" cy="2672718"/>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MD9L-SAAD is a newly recognised type1 interferonopathy with a dermatological presentation similar to CANDLE, but with a more severe interstitial lung disease, B and NK-cell cytopenia.</a:t>
          </a:r>
          <a:endParaRPr lang="en-US" sz="2500" kern="1200"/>
        </a:p>
      </dsp:txBody>
      <dsp:txXfrm>
        <a:off x="130471" y="465647"/>
        <a:ext cx="10232433" cy="2411776"/>
      </dsp:txXfrm>
    </dsp:sp>
    <dsp:sp modelId="{374919BD-8093-4BB1-A1FE-645DC9B11D4B}">
      <dsp:nvSpPr>
        <dsp:cNvPr id="0" name=""/>
        <dsp:cNvSpPr/>
      </dsp:nvSpPr>
      <dsp:spPr>
        <a:xfrm>
          <a:off x="0" y="3079895"/>
          <a:ext cx="10493375" cy="2672718"/>
        </a:xfrm>
        <a:prstGeom prst="roundRect">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Immunohistochemistry reveals the mononuclear cell component is either myeloperoxidase positive, Leder staining positive (naphthol AS-D chloroacetate esterase or specificesterase,whichspecificallyidentifiescellsofthegranulocyte lineage from the early promyelocyte stage to mature neutrophils) or CD68+ and CD163+ and was thus interpreted as being composed of immature neutrophils/myeloid precursors and activated macrophages. This infiltrate is admixed with eosinophils.</a:t>
          </a:r>
          <a:endParaRPr lang="en-US" sz="2500" kern="1200"/>
        </a:p>
      </dsp:txBody>
      <dsp:txXfrm>
        <a:off x="130471" y="3210366"/>
        <a:ext cx="10232433" cy="2411776"/>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C9C0-B0B5-4B4B-9872-F5B5D6C7FE64}">
      <dsp:nvSpPr>
        <dsp:cNvPr id="0" name=""/>
        <dsp:cNvSpPr/>
      </dsp:nvSpPr>
      <dsp:spPr>
        <a:xfrm>
          <a:off x="0" y="663993"/>
          <a:ext cx="7804808" cy="105183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a dense dermal infiltrate of mononuclear cells with mature and immature neutrophils with karyorrhexis.</a:t>
          </a:r>
          <a:endParaRPr lang="en-US" sz="2900" kern="1200"/>
        </a:p>
      </dsp:txBody>
      <dsp:txXfrm>
        <a:off x="51346" y="715339"/>
        <a:ext cx="7702116" cy="949138"/>
      </dsp:txXfrm>
    </dsp:sp>
    <dsp:sp modelId="{277B54CA-B924-4FC9-A212-D9D906CC2A2E}">
      <dsp:nvSpPr>
        <dsp:cNvPr id="0" name=""/>
        <dsp:cNvSpPr/>
      </dsp:nvSpPr>
      <dsp:spPr>
        <a:xfrm>
          <a:off x="0" y="1799343"/>
          <a:ext cx="7804808" cy="1051830"/>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Mononuclear cells found atypical with large vesicular elongated or kidney-shaped nucleus.</a:t>
          </a:r>
          <a:endParaRPr lang="en-US" sz="2900" kern="1200"/>
        </a:p>
      </dsp:txBody>
      <dsp:txXfrm>
        <a:off x="51346" y="1850689"/>
        <a:ext cx="7702116" cy="949138"/>
      </dsp:txXfrm>
    </dsp:sp>
    <dsp:sp modelId="{FAF13024-75A2-4C62-85C2-0D7A7ECCF476}">
      <dsp:nvSpPr>
        <dsp:cNvPr id="0" name=""/>
        <dsp:cNvSpPr/>
      </dsp:nvSpPr>
      <dsp:spPr>
        <a:xfrm>
          <a:off x="0" y="2934694"/>
          <a:ext cx="7804808" cy="1051830"/>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Scant eosinophilic cytoplasm and</a:t>
          </a:r>
          <a:endParaRPr lang="en-US" sz="2900" kern="1200"/>
        </a:p>
      </dsp:txBody>
      <dsp:txXfrm>
        <a:off x="51346" y="2986040"/>
        <a:ext cx="7702116" cy="949138"/>
      </dsp:txXfrm>
    </dsp:sp>
    <dsp:sp modelId="{E4D5B275-664E-4804-9D07-974F9B98BF8C}">
      <dsp:nvSpPr>
        <dsp:cNvPr id="0" name=""/>
        <dsp:cNvSpPr/>
      </dsp:nvSpPr>
      <dsp:spPr>
        <a:xfrm>
          <a:off x="0" y="4070044"/>
          <a:ext cx="7804808" cy="105183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Frequent mitotic figures.</a:t>
          </a:r>
          <a:endParaRPr lang="en-US" sz="2900" kern="1200"/>
        </a:p>
      </dsp:txBody>
      <dsp:txXfrm>
        <a:off x="51346" y="4121390"/>
        <a:ext cx="7702116" cy="949138"/>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44B23-C53D-4398-BAF1-982D7A9602DA}">
      <dsp:nvSpPr>
        <dsp:cNvPr id="0" name=""/>
        <dsp:cNvSpPr/>
      </dsp:nvSpPr>
      <dsp:spPr>
        <a:xfrm>
          <a:off x="0" y="237643"/>
          <a:ext cx="8106733" cy="90675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Present in early life with recurrent fever, rash and arthralgia or arthritis.</a:t>
          </a:r>
          <a:endParaRPr lang="en-US" sz="2500" kern="1200"/>
        </a:p>
      </dsp:txBody>
      <dsp:txXfrm>
        <a:off x="44264" y="281907"/>
        <a:ext cx="8018205" cy="818222"/>
      </dsp:txXfrm>
    </dsp:sp>
    <dsp:sp modelId="{17EF37D5-BDE2-4C59-8A0D-67E1CD7BDC24}">
      <dsp:nvSpPr>
        <dsp:cNvPr id="0" name=""/>
        <dsp:cNvSpPr/>
      </dsp:nvSpPr>
      <dsp:spPr>
        <a:xfrm>
          <a:off x="0" y="1216393"/>
          <a:ext cx="8106733" cy="906750"/>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First develop within 2 or 3 weeks of birth but then continue episodically during the first year of life.</a:t>
          </a:r>
          <a:endParaRPr lang="en-US" sz="2500" kern="1200"/>
        </a:p>
      </dsp:txBody>
      <dsp:txXfrm>
        <a:off x="44264" y="1260657"/>
        <a:ext cx="8018205" cy="818222"/>
      </dsp:txXfrm>
    </dsp:sp>
    <dsp:sp modelId="{E3C62E55-06BD-4672-ADBB-91ABEF376F70}">
      <dsp:nvSpPr>
        <dsp:cNvPr id="0" name=""/>
        <dsp:cNvSpPr/>
      </dsp:nvSpPr>
      <dsp:spPr>
        <a:xfrm>
          <a:off x="0" y="2195144"/>
          <a:ext cx="8106733" cy="90675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violaceous or red, often annular and oedematous plaques on the face and trunk and over the interphalangeal joints.</a:t>
          </a:r>
          <a:endParaRPr lang="en-US" sz="2500" kern="1200"/>
        </a:p>
      </dsp:txBody>
      <dsp:txXfrm>
        <a:off x="44264" y="2239408"/>
        <a:ext cx="8018205" cy="818222"/>
      </dsp:txXfrm>
    </dsp:sp>
    <dsp:sp modelId="{4F54C126-660D-442E-BD31-F561E5868D95}">
      <dsp:nvSpPr>
        <dsp:cNvPr id="0" name=""/>
        <dsp:cNvSpPr/>
      </dsp:nvSpPr>
      <dsp:spPr>
        <a:xfrm>
          <a:off x="0" y="3173894"/>
          <a:ext cx="8106733" cy="906750"/>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Resolves with purpura or pigmentation.</a:t>
          </a:r>
          <a:endParaRPr lang="en-US" sz="2500" kern="1200"/>
        </a:p>
      </dsp:txBody>
      <dsp:txXfrm>
        <a:off x="44264" y="3218158"/>
        <a:ext cx="8018205" cy="818222"/>
      </dsp:txXfrm>
    </dsp:sp>
    <dsp:sp modelId="{94414843-A43B-4DB8-B69D-E642ABD7146D}">
      <dsp:nvSpPr>
        <dsp:cNvPr id="0" name=""/>
        <dsp:cNvSpPr/>
      </dsp:nvSpPr>
      <dsp:spPr>
        <a:xfrm>
          <a:off x="0" y="4152644"/>
          <a:ext cx="8106733" cy="90675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baseline="0"/>
            <a:t>Children develop persistent violaceous periorbital oedema and swelling of the fingers and toes reminiscent of perniosis.</a:t>
          </a:r>
          <a:endParaRPr lang="en-US" sz="2500" kern="1200"/>
        </a:p>
      </dsp:txBody>
      <dsp:txXfrm>
        <a:off x="44264" y="4196908"/>
        <a:ext cx="8018205" cy="818222"/>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847F1-E414-4657-8C73-8FC41FE0D653}">
      <dsp:nvSpPr>
        <dsp:cNvPr id="0" name=""/>
        <dsp:cNvSpPr/>
      </dsp:nvSpPr>
      <dsp:spPr>
        <a:xfrm>
          <a:off x="0" y="972566"/>
          <a:ext cx="10105186" cy="50193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Recurrent episodes of panniculitis evolve to lipoatrophy.</a:t>
          </a:r>
          <a:endParaRPr lang="en-US" sz="2200" kern="1200"/>
        </a:p>
      </dsp:txBody>
      <dsp:txXfrm>
        <a:off x="24502" y="997068"/>
        <a:ext cx="10056182" cy="452926"/>
      </dsp:txXfrm>
    </dsp:sp>
    <dsp:sp modelId="{D2C79ADA-9C0C-41BF-BF48-373EBAA0FFA8}">
      <dsp:nvSpPr>
        <dsp:cNvPr id="0" name=""/>
        <dsp:cNvSpPr/>
      </dsp:nvSpPr>
      <dsp:spPr>
        <a:xfrm>
          <a:off x="0" y="1537856"/>
          <a:ext cx="10105186" cy="501930"/>
        </a:xfrm>
        <a:prstGeom prst="roundRect">
          <a:avLst/>
        </a:prstGeom>
        <a:gradFill rotWithShape="0">
          <a:gsLst>
            <a:gs pos="0">
              <a:schemeClr val="accent2">
                <a:hueOff val="-624885"/>
                <a:satOff val="-1203"/>
                <a:lumOff val="84"/>
                <a:alphaOff val="0"/>
                <a:tint val="94000"/>
                <a:satMod val="100000"/>
                <a:lumMod val="108000"/>
              </a:schemeClr>
            </a:gs>
            <a:gs pos="50000">
              <a:schemeClr val="accent2">
                <a:hueOff val="-624885"/>
                <a:satOff val="-1203"/>
                <a:lumOff val="84"/>
                <a:alphaOff val="0"/>
                <a:tint val="98000"/>
                <a:shade val="100000"/>
                <a:satMod val="100000"/>
                <a:lumMod val="100000"/>
              </a:schemeClr>
            </a:gs>
            <a:gs pos="100000">
              <a:schemeClr val="accent2">
                <a:hueOff val="-624885"/>
                <a:satOff val="-1203"/>
                <a:lumOff val="8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Thickened lips, hypertrichosis, mouth ulcers and muscle atrophy.</a:t>
          </a:r>
          <a:endParaRPr lang="en-US" sz="2200" kern="1200"/>
        </a:p>
      </dsp:txBody>
      <dsp:txXfrm>
        <a:off x="24502" y="1562358"/>
        <a:ext cx="10056182" cy="452926"/>
      </dsp:txXfrm>
    </dsp:sp>
    <dsp:sp modelId="{7E1415DF-993B-4652-A0CA-1C5FA5DBC1C2}">
      <dsp:nvSpPr>
        <dsp:cNvPr id="0" name=""/>
        <dsp:cNvSpPr/>
      </dsp:nvSpPr>
      <dsp:spPr>
        <a:xfrm>
          <a:off x="0" y="2103146"/>
          <a:ext cx="10105186" cy="501930"/>
        </a:xfrm>
        <a:prstGeom prst="roundRect">
          <a:avLst/>
        </a:prstGeom>
        <a:gradFill rotWithShape="0">
          <a:gsLst>
            <a:gs pos="0">
              <a:schemeClr val="accent2">
                <a:hueOff val="-1249769"/>
                <a:satOff val="-2406"/>
                <a:lumOff val="168"/>
                <a:alphaOff val="0"/>
                <a:tint val="94000"/>
                <a:satMod val="100000"/>
                <a:lumMod val="108000"/>
              </a:schemeClr>
            </a:gs>
            <a:gs pos="50000">
              <a:schemeClr val="accent2">
                <a:hueOff val="-1249769"/>
                <a:satOff val="-2406"/>
                <a:lumOff val="168"/>
                <a:alphaOff val="0"/>
                <a:tint val="98000"/>
                <a:shade val="100000"/>
                <a:satMod val="100000"/>
                <a:lumMod val="100000"/>
              </a:schemeClr>
            </a:gs>
            <a:gs pos="100000">
              <a:schemeClr val="accent2">
                <a:hueOff val="-1249769"/>
                <a:satOff val="-2406"/>
                <a:lumOff val="16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Enlarged lymph nodes, spleen and/or liver with abnormal liver function tests.</a:t>
          </a:r>
          <a:endParaRPr lang="en-US" sz="2200" kern="1200"/>
        </a:p>
      </dsp:txBody>
      <dsp:txXfrm>
        <a:off x="24502" y="2127648"/>
        <a:ext cx="10056182" cy="452926"/>
      </dsp:txXfrm>
    </dsp:sp>
    <dsp:sp modelId="{141B9D7A-4692-4736-B098-D3CE91F0DE58}">
      <dsp:nvSpPr>
        <dsp:cNvPr id="0" name=""/>
        <dsp:cNvSpPr/>
      </dsp:nvSpPr>
      <dsp:spPr>
        <a:xfrm>
          <a:off x="0" y="2668436"/>
          <a:ext cx="10105186" cy="501930"/>
        </a:xfrm>
        <a:prstGeom prst="roundRect">
          <a:avLst/>
        </a:prstGeom>
        <a:gradFill rotWithShape="0">
          <a:gsLst>
            <a:gs pos="0">
              <a:schemeClr val="accent2">
                <a:hueOff val="-1874654"/>
                <a:satOff val="-3609"/>
                <a:lumOff val="252"/>
                <a:alphaOff val="0"/>
                <a:tint val="94000"/>
                <a:satMod val="100000"/>
                <a:lumMod val="108000"/>
              </a:schemeClr>
            </a:gs>
            <a:gs pos="50000">
              <a:schemeClr val="accent2">
                <a:hueOff val="-1874654"/>
                <a:satOff val="-3609"/>
                <a:lumOff val="252"/>
                <a:alphaOff val="0"/>
                <a:tint val="98000"/>
                <a:shade val="100000"/>
                <a:satMod val="100000"/>
                <a:lumMod val="100000"/>
              </a:schemeClr>
            </a:gs>
            <a:gs pos="100000">
              <a:schemeClr val="accent2">
                <a:hueOff val="-1874654"/>
                <a:satOff val="-3609"/>
                <a:lumOff val="25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Chondritis and episcleritis, aseptic meningitis, parotiditis.</a:t>
          </a:r>
          <a:endParaRPr lang="en-US" sz="2200" kern="1200"/>
        </a:p>
      </dsp:txBody>
      <dsp:txXfrm>
        <a:off x="24502" y="2692938"/>
        <a:ext cx="10056182" cy="452926"/>
      </dsp:txXfrm>
    </dsp:sp>
    <dsp:sp modelId="{8DD91527-6F36-4583-A675-1489FF80C6EE}">
      <dsp:nvSpPr>
        <dsp:cNvPr id="0" name=""/>
        <dsp:cNvSpPr/>
      </dsp:nvSpPr>
      <dsp:spPr>
        <a:xfrm>
          <a:off x="0" y="3233726"/>
          <a:ext cx="10105186" cy="501930"/>
        </a:xfrm>
        <a:prstGeom prst="roundRect">
          <a:avLst/>
        </a:prstGeom>
        <a:gradFill rotWithShape="0">
          <a:gsLst>
            <a:gs pos="0">
              <a:schemeClr val="accent2">
                <a:hueOff val="-2499539"/>
                <a:satOff val="-4811"/>
                <a:lumOff val="336"/>
                <a:alphaOff val="0"/>
                <a:tint val="94000"/>
                <a:satMod val="100000"/>
                <a:lumMod val="108000"/>
              </a:schemeClr>
            </a:gs>
            <a:gs pos="50000">
              <a:schemeClr val="accent2">
                <a:hueOff val="-2499539"/>
                <a:satOff val="-4811"/>
                <a:lumOff val="336"/>
                <a:alphaOff val="0"/>
                <a:tint val="98000"/>
                <a:shade val="100000"/>
                <a:satMod val="100000"/>
                <a:lumMod val="100000"/>
              </a:schemeClr>
            </a:gs>
            <a:gs pos="100000">
              <a:schemeClr val="accent2">
                <a:hueOff val="-2499539"/>
                <a:satOff val="-4811"/>
                <a:lumOff val="33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Basal ganglia calcification can occur.</a:t>
          </a:r>
          <a:endParaRPr lang="en-US" sz="2200" kern="1200"/>
        </a:p>
      </dsp:txBody>
      <dsp:txXfrm>
        <a:off x="24502" y="3258228"/>
        <a:ext cx="10056182" cy="452926"/>
      </dsp:txXfrm>
    </dsp:sp>
    <dsp:sp modelId="{6BC4B176-E462-4652-AE10-14C00EC3D331}">
      <dsp:nvSpPr>
        <dsp:cNvPr id="0" name=""/>
        <dsp:cNvSpPr/>
      </dsp:nvSpPr>
      <dsp:spPr>
        <a:xfrm>
          <a:off x="0" y="3799017"/>
          <a:ext cx="10105186" cy="501930"/>
        </a:xfrm>
        <a:prstGeom prst="roundRect">
          <a:avLst/>
        </a:prstGeom>
        <a:gradFill rotWithShape="0">
          <a:gsLst>
            <a:gs pos="0">
              <a:schemeClr val="accent2">
                <a:hueOff val="-3124423"/>
                <a:satOff val="-6014"/>
                <a:lumOff val="420"/>
                <a:alphaOff val="0"/>
                <a:tint val="94000"/>
                <a:satMod val="100000"/>
                <a:lumMod val="108000"/>
              </a:schemeClr>
            </a:gs>
            <a:gs pos="50000">
              <a:schemeClr val="accent2">
                <a:hueOff val="-3124423"/>
                <a:satOff val="-6014"/>
                <a:lumOff val="420"/>
                <a:alphaOff val="0"/>
                <a:tint val="98000"/>
                <a:shade val="100000"/>
                <a:satMod val="100000"/>
                <a:lumMod val="100000"/>
              </a:schemeClr>
            </a:gs>
            <a:gs pos="100000">
              <a:schemeClr val="accent2">
                <a:hueOff val="-3124423"/>
                <a:satOff val="-6014"/>
                <a:lumOff val="42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Acute phase reactants are raised and liver and muscle enzymes are elevated.</a:t>
          </a:r>
          <a:endParaRPr lang="en-US" sz="2200" kern="1200"/>
        </a:p>
      </dsp:txBody>
      <dsp:txXfrm>
        <a:off x="24502" y="3823519"/>
        <a:ext cx="10056182" cy="452926"/>
      </dsp:txXfrm>
    </dsp:sp>
    <dsp:sp modelId="{39225EF4-4545-4C03-B253-96DF4246A232}">
      <dsp:nvSpPr>
        <dsp:cNvPr id="0" name=""/>
        <dsp:cNvSpPr/>
      </dsp:nvSpPr>
      <dsp:spPr>
        <a:xfrm>
          <a:off x="0" y="4364307"/>
          <a:ext cx="10105186" cy="501930"/>
        </a:xfrm>
        <a:prstGeom prst="roundRect">
          <a:avLst/>
        </a:prstGeom>
        <a:gradFill rotWithShape="0">
          <a:gsLst>
            <a:gs pos="0">
              <a:schemeClr val="accent2">
                <a:hueOff val="-3749308"/>
                <a:satOff val="-7217"/>
                <a:lumOff val="504"/>
                <a:alphaOff val="0"/>
                <a:tint val="94000"/>
                <a:satMod val="100000"/>
                <a:lumMod val="108000"/>
              </a:schemeClr>
            </a:gs>
            <a:gs pos="50000">
              <a:schemeClr val="accent2">
                <a:hueOff val="-3749308"/>
                <a:satOff val="-7217"/>
                <a:lumOff val="504"/>
                <a:alphaOff val="0"/>
                <a:tint val="98000"/>
                <a:shade val="100000"/>
                <a:satMod val="100000"/>
                <a:lumMod val="100000"/>
              </a:schemeClr>
            </a:gs>
            <a:gs pos="100000">
              <a:schemeClr val="accent2">
                <a:hueOff val="-3749308"/>
                <a:satOff val="-7217"/>
                <a:lumOff val="50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Without treatment, up to 50% of patients die before adulthood.</a:t>
          </a:r>
          <a:endParaRPr lang="en-US" sz="2200" kern="1200"/>
        </a:p>
      </dsp:txBody>
      <dsp:txXfrm>
        <a:off x="24502" y="4388809"/>
        <a:ext cx="10056182" cy="452926"/>
      </dsp:txXfrm>
    </dsp:sp>
    <dsp:sp modelId="{F2668775-FB25-4D30-9C0E-32FFFFC4431E}">
      <dsp:nvSpPr>
        <dsp:cNvPr id="0" name=""/>
        <dsp:cNvSpPr/>
      </dsp:nvSpPr>
      <dsp:spPr>
        <a:xfrm>
          <a:off x="0" y="4929597"/>
          <a:ext cx="10105186" cy="50193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Risk development of muscle atrophy, cardiac arrhythmias and dilated cardiomyopathy.</a:t>
          </a:r>
          <a:endParaRPr lang="en-US" sz="2200" kern="1200"/>
        </a:p>
      </dsp:txBody>
      <dsp:txXfrm>
        <a:off x="24502" y="4954099"/>
        <a:ext cx="10056182" cy="452926"/>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08928-CAAE-426B-A244-F34BCF18E632}">
      <dsp:nvSpPr>
        <dsp:cNvPr id="0" name=""/>
        <dsp:cNvSpPr/>
      </dsp:nvSpPr>
      <dsp:spPr>
        <a:xfrm>
          <a:off x="0" y="22181"/>
          <a:ext cx="10637148" cy="844155"/>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baseline="0" dirty="0"/>
            <a:t>Investigations:-</a:t>
          </a:r>
          <a:endParaRPr lang="en-US" sz="3700" kern="1200" dirty="0"/>
        </a:p>
      </dsp:txBody>
      <dsp:txXfrm>
        <a:off x="41208" y="63389"/>
        <a:ext cx="10554732" cy="761739"/>
      </dsp:txXfrm>
    </dsp:sp>
    <dsp:sp modelId="{AFF45A88-3A3C-49EA-A20D-E515D65A343A}">
      <dsp:nvSpPr>
        <dsp:cNvPr id="0" name=""/>
        <dsp:cNvSpPr/>
      </dsp:nvSpPr>
      <dsp:spPr>
        <a:xfrm>
          <a:off x="0" y="972896"/>
          <a:ext cx="10637148" cy="844155"/>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baseline="0" dirty="0">
              <a:latin typeface="Tw Cen MT" panose="020B0602020104020603"/>
            </a:rPr>
            <a:t>Genetic</a:t>
          </a:r>
          <a:r>
            <a:rPr lang="en-GB" sz="3700" kern="1200" baseline="0" dirty="0"/>
            <a:t> testing for mutations in the PMSB8</a:t>
          </a:r>
          <a:endParaRPr lang="en-US" sz="3700" kern="1200" dirty="0"/>
        </a:p>
      </dsp:txBody>
      <dsp:txXfrm>
        <a:off x="41208" y="1014104"/>
        <a:ext cx="10554732" cy="761739"/>
      </dsp:txXfrm>
    </dsp:sp>
    <dsp:sp modelId="{2BEED4F0-05B2-47FF-ABFB-788DAB313CB6}">
      <dsp:nvSpPr>
        <dsp:cNvPr id="0" name=""/>
        <dsp:cNvSpPr/>
      </dsp:nvSpPr>
      <dsp:spPr>
        <a:xfrm>
          <a:off x="0" y="1923612"/>
          <a:ext cx="10637148" cy="844155"/>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baseline="0" dirty="0">
              <a:latin typeface="Tw Cen MT" panose="020B0602020104020603"/>
            </a:rPr>
            <a:t>Proteasome</a:t>
          </a:r>
          <a:r>
            <a:rPr lang="en-GB" sz="3700" kern="1200" baseline="0" dirty="0"/>
            <a:t> genes</a:t>
          </a:r>
          <a:endParaRPr lang="en-US" sz="3700" kern="1200" dirty="0"/>
        </a:p>
      </dsp:txBody>
      <dsp:txXfrm>
        <a:off x="41208" y="1964820"/>
        <a:ext cx="10554732" cy="761739"/>
      </dsp:txXfrm>
    </dsp:sp>
    <dsp:sp modelId="{ED64C116-7D64-4B70-A64A-A94F96D51B6A}">
      <dsp:nvSpPr>
        <dsp:cNvPr id="0" name=""/>
        <dsp:cNvSpPr/>
      </dsp:nvSpPr>
      <dsp:spPr>
        <a:xfrm>
          <a:off x="0" y="2874327"/>
          <a:ext cx="10637148" cy="844155"/>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baseline="0" dirty="0">
              <a:latin typeface="Tw Cen MT" panose="020B0602020104020603"/>
            </a:rPr>
            <a:t>Imaging</a:t>
          </a:r>
          <a:r>
            <a:rPr lang="en-GB" sz="3700" kern="1200" baseline="0" dirty="0"/>
            <a:t> of the basal ganglia for calcification.</a:t>
          </a:r>
          <a:endParaRPr lang="en-US" sz="3700" kern="1200" dirty="0"/>
        </a:p>
      </dsp:txBody>
      <dsp:txXfrm>
        <a:off x="41208" y="2915535"/>
        <a:ext cx="10554732" cy="761739"/>
      </dsp:txXfrm>
    </dsp:sp>
    <dsp:sp modelId="{F8EE78AD-1257-428A-8CC8-2076F9FC44E4}">
      <dsp:nvSpPr>
        <dsp:cNvPr id="0" name=""/>
        <dsp:cNvSpPr/>
      </dsp:nvSpPr>
      <dsp:spPr>
        <a:xfrm>
          <a:off x="0" y="3825042"/>
          <a:ext cx="10637148" cy="844155"/>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baseline="0" dirty="0"/>
            <a:t>Management:-</a:t>
          </a:r>
          <a:endParaRPr lang="en-US" sz="3700" kern="1200" dirty="0"/>
        </a:p>
      </dsp:txBody>
      <dsp:txXfrm>
        <a:off x="41208" y="3866250"/>
        <a:ext cx="10554732" cy="761739"/>
      </dsp:txXfrm>
    </dsp:sp>
    <dsp:sp modelId="{39E1BD16-BC3C-4BE7-8F23-017C77AA78EE}">
      <dsp:nvSpPr>
        <dsp:cNvPr id="0" name=""/>
        <dsp:cNvSpPr/>
      </dsp:nvSpPr>
      <dsp:spPr>
        <a:xfrm>
          <a:off x="0" y="4775757"/>
          <a:ext cx="10637148" cy="844155"/>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baseline="0" dirty="0"/>
            <a:t>First-line treatment should include JAK inhibitors.</a:t>
          </a:r>
          <a:endParaRPr lang="en-US" sz="3700" kern="1200" dirty="0"/>
        </a:p>
      </dsp:txBody>
      <dsp:txXfrm>
        <a:off x="41208" y="4816965"/>
        <a:ext cx="10554732" cy="761739"/>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05EEC-6BFA-4132-9FEC-0CDA3720D266}">
      <dsp:nvSpPr>
        <dsp:cNvPr id="0" name=""/>
        <dsp:cNvSpPr/>
      </dsp:nvSpPr>
      <dsp:spPr>
        <a:xfrm>
          <a:off x="0" y="62080"/>
          <a:ext cx="7315978" cy="220106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Monogenic autoinflammatory disorders with features suggestive of early-onset Behçet disease or IBD.</a:t>
          </a:r>
          <a:endParaRPr lang="en-US" sz="2800" kern="1200"/>
        </a:p>
      </dsp:txBody>
      <dsp:txXfrm>
        <a:off x="107447" y="169527"/>
        <a:ext cx="7101084" cy="1986168"/>
      </dsp:txXfrm>
    </dsp:sp>
    <dsp:sp modelId="{89FD60B9-83C4-4261-9526-689A41FA1897}">
      <dsp:nvSpPr>
        <dsp:cNvPr id="0" name=""/>
        <dsp:cNvSpPr/>
      </dsp:nvSpPr>
      <dsp:spPr>
        <a:xfrm>
          <a:off x="0" y="2343782"/>
          <a:ext cx="7315978" cy="2201062"/>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Mucocutaneous manifestations include aphthous stomatis and numerous aseptic neutrophilic infiltrates: pustules, Sweet syndrome, pyoderma gangrenosum, as well as early-onset periorificial redness with fissuring.</a:t>
          </a:r>
          <a:endParaRPr lang="en-US" sz="2800" kern="1200"/>
        </a:p>
      </dsp:txBody>
      <dsp:txXfrm>
        <a:off x="107447" y="2451229"/>
        <a:ext cx="7101084" cy="19861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5DE32-74B7-4EE7-861D-18F92F2D1099}">
      <dsp:nvSpPr>
        <dsp:cNvPr id="0" name=""/>
        <dsp:cNvSpPr/>
      </dsp:nvSpPr>
      <dsp:spPr>
        <a:xfrm>
          <a:off x="0" y="41782"/>
          <a:ext cx="8221751" cy="126689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Tw Cen MT" panose="020B0602020104020603"/>
            </a:rPr>
            <a:t>IL-1β</a:t>
          </a:r>
          <a:r>
            <a:rPr lang="en-GB" sz="2500" kern="1200" dirty="0"/>
            <a:t> is a major pro-inflammatory cytokine and the key mediator of the CAPS..</a:t>
          </a:r>
          <a:endParaRPr lang="en-US" sz="2500" kern="1200" dirty="0"/>
        </a:p>
      </dsp:txBody>
      <dsp:txXfrm>
        <a:off x="61844" y="103626"/>
        <a:ext cx="8098063" cy="1143202"/>
      </dsp:txXfrm>
    </dsp:sp>
    <dsp:sp modelId="{E9248D80-D0A3-40AE-A05C-B7A1E82333B3}">
      <dsp:nvSpPr>
        <dsp:cNvPr id="0" name=""/>
        <dsp:cNvSpPr/>
      </dsp:nvSpPr>
      <dsp:spPr>
        <a:xfrm>
          <a:off x="0" y="1380673"/>
          <a:ext cx="8221751" cy="1266890"/>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The syndrome includes three partially overlapping diseases.</a:t>
          </a:r>
          <a:endParaRPr lang="en-US" sz="2500" kern="1200" dirty="0"/>
        </a:p>
      </dsp:txBody>
      <dsp:txXfrm>
        <a:off x="61844" y="1442517"/>
        <a:ext cx="8098063" cy="1143202"/>
      </dsp:txXfrm>
    </dsp:sp>
    <dsp:sp modelId="{12C4317E-58EA-41DB-A113-E4861A8C7C98}">
      <dsp:nvSpPr>
        <dsp:cNvPr id="0" name=""/>
        <dsp:cNvSpPr/>
      </dsp:nvSpPr>
      <dsp:spPr>
        <a:xfrm>
          <a:off x="0" y="2719564"/>
          <a:ext cx="8221751" cy="126689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1) familial cold autoinflammatory syndrome (FCAS),</a:t>
          </a:r>
          <a:endParaRPr lang="en-US" sz="2500" kern="1200" dirty="0"/>
        </a:p>
      </dsp:txBody>
      <dsp:txXfrm>
        <a:off x="61844" y="2781408"/>
        <a:ext cx="8098063" cy="1143202"/>
      </dsp:txXfrm>
    </dsp:sp>
    <dsp:sp modelId="{FB633F42-B689-41F9-9D9B-EBF03168EBD8}">
      <dsp:nvSpPr>
        <dsp:cNvPr id="0" name=""/>
        <dsp:cNvSpPr/>
      </dsp:nvSpPr>
      <dsp:spPr>
        <a:xfrm>
          <a:off x="0" y="4058454"/>
          <a:ext cx="8221751" cy="1266890"/>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2)Muckle–Wells syndrome (MWS)</a:t>
          </a:r>
          <a:endParaRPr lang="en-US" sz="2500" kern="1200" dirty="0"/>
        </a:p>
      </dsp:txBody>
      <dsp:txXfrm>
        <a:off x="61844" y="4120298"/>
        <a:ext cx="8098063" cy="1143202"/>
      </dsp:txXfrm>
    </dsp:sp>
    <dsp:sp modelId="{1B7499B8-46B3-431E-AAB0-082DC7C68ED3}">
      <dsp:nvSpPr>
        <dsp:cNvPr id="0" name=""/>
        <dsp:cNvSpPr/>
      </dsp:nvSpPr>
      <dsp:spPr>
        <a:xfrm>
          <a:off x="0" y="5397345"/>
          <a:ext cx="8221751" cy="126689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3)Chronic infantile neurological cutaneous and articular syndrome(CINCA)/ neonatal onset multisystem inflammatory disease(NOMID)</a:t>
          </a:r>
          <a:endParaRPr lang="en-US" sz="2500" kern="1200" dirty="0"/>
        </a:p>
      </dsp:txBody>
      <dsp:txXfrm>
        <a:off x="61844" y="5459189"/>
        <a:ext cx="8098063" cy="1143202"/>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9CC93-B424-4FF2-98BF-895CD940290A}">
      <dsp:nvSpPr>
        <dsp:cNvPr id="0" name=""/>
        <dsp:cNvSpPr/>
      </dsp:nvSpPr>
      <dsp:spPr>
        <a:xfrm>
          <a:off x="0" y="109662"/>
          <a:ext cx="7991714" cy="79995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Haploinsufficiency of A20.</a:t>
          </a:r>
          <a:endParaRPr lang="en-US" sz="2200" kern="1200"/>
        </a:p>
      </dsp:txBody>
      <dsp:txXfrm>
        <a:off x="39050" y="148712"/>
        <a:ext cx="7913614" cy="721850"/>
      </dsp:txXfrm>
    </dsp:sp>
    <dsp:sp modelId="{8037BFE9-0032-47E4-94AA-49030A05F801}">
      <dsp:nvSpPr>
        <dsp:cNvPr id="0" name=""/>
        <dsp:cNvSpPr/>
      </dsp:nvSpPr>
      <dsp:spPr>
        <a:xfrm>
          <a:off x="0" y="972973"/>
          <a:ext cx="7991714" cy="799950"/>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RELA haploinsufficiency.</a:t>
          </a:r>
          <a:endParaRPr lang="en-US" sz="2200" kern="1200"/>
        </a:p>
      </dsp:txBody>
      <dsp:txXfrm>
        <a:off x="39050" y="1012023"/>
        <a:ext cx="7913614" cy="721850"/>
      </dsp:txXfrm>
    </dsp:sp>
    <dsp:sp modelId="{2F4D0F8D-D8F6-4480-9BD9-1064F4FF7126}">
      <dsp:nvSpPr>
        <dsp:cNvPr id="0" name=""/>
        <dsp:cNvSpPr/>
      </dsp:nvSpPr>
      <dsp:spPr>
        <a:xfrm>
          <a:off x="0" y="1836284"/>
          <a:ext cx="7991714" cy="799950"/>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NLRC4-associated autoinflammatory disease.</a:t>
          </a:r>
          <a:endParaRPr lang="en-US" sz="2200" kern="1200"/>
        </a:p>
      </dsp:txBody>
      <dsp:txXfrm>
        <a:off x="39050" y="1875334"/>
        <a:ext cx="7913614" cy="721850"/>
      </dsp:txXfrm>
    </dsp:sp>
    <dsp:sp modelId="{B94D02BE-0C31-409B-AB68-254AA4B08253}">
      <dsp:nvSpPr>
        <dsp:cNvPr id="0" name=""/>
        <dsp:cNvSpPr/>
      </dsp:nvSpPr>
      <dsp:spPr>
        <a:xfrm>
          <a:off x="0" y="2699595"/>
          <a:ext cx="7991714" cy="799950"/>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Nuclear factor kappa light-chain enhancer of activated B-cells1(NFkb1)-autoinflammatory disease.</a:t>
          </a:r>
          <a:endParaRPr lang="en-US" sz="2200" kern="1200"/>
        </a:p>
      </dsp:txBody>
      <dsp:txXfrm>
        <a:off x="39050" y="2738645"/>
        <a:ext cx="7913614" cy="721850"/>
      </dsp:txXfrm>
    </dsp:sp>
    <dsp:sp modelId="{EBA5B4B7-8720-4FEF-97A9-B544EEAD65F7}">
      <dsp:nvSpPr>
        <dsp:cNvPr id="0" name=""/>
        <dsp:cNvSpPr/>
      </dsp:nvSpPr>
      <dsp:spPr>
        <a:xfrm>
          <a:off x="0" y="3562905"/>
          <a:ext cx="7991714" cy="799950"/>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ADAM17 deficiency.</a:t>
          </a:r>
          <a:endParaRPr lang="en-US" sz="2200" kern="1200"/>
        </a:p>
      </dsp:txBody>
      <dsp:txXfrm>
        <a:off x="39050" y="3601955"/>
        <a:ext cx="7913614" cy="721850"/>
      </dsp:txXfrm>
    </dsp:sp>
    <dsp:sp modelId="{D2DF2B7B-2745-45AC-9221-24C21368E053}">
      <dsp:nvSpPr>
        <dsp:cNvPr id="0" name=""/>
        <dsp:cNvSpPr/>
      </dsp:nvSpPr>
      <dsp:spPr>
        <a:xfrm>
          <a:off x="0" y="4426216"/>
          <a:ext cx="7991714" cy="79995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IL-10 signalling disorders (IL-10/IL-10R colitis).</a:t>
          </a:r>
          <a:endParaRPr lang="en-US" sz="2200" kern="1200"/>
        </a:p>
      </dsp:txBody>
      <dsp:txXfrm>
        <a:off x="39050" y="4465266"/>
        <a:ext cx="7913614" cy="721850"/>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4EEFA-DF76-4E16-9300-12BA80A4259B}">
      <dsp:nvSpPr>
        <dsp:cNvPr id="0" name=""/>
        <dsp:cNvSpPr/>
      </dsp:nvSpPr>
      <dsp:spPr>
        <a:xfrm>
          <a:off x="0" y="0"/>
          <a:ext cx="7979664" cy="81696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HA20 is a dominant disorder caused by mutations in the TNFAIP3 gene encoding protein A20 leading to increased NFkB signalling .</a:t>
          </a:r>
          <a:endParaRPr lang="en-US" sz="1900" kern="1200"/>
        </a:p>
      </dsp:txBody>
      <dsp:txXfrm>
        <a:off x="23928" y="23928"/>
        <a:ext cx="7002511" cy="769108"/>
      </dsp:txXfrm>
    </dsp:sp>
    <dsp:sp modelId="{C66AC62E-85A6-4FAE-A889-91BCBF69CB56}">
      <dsp:nvSpPr>
        <dsp:cNvPr id="0" name=""/>
        <dsp:cNvSpPr/>
      </dsp:nvSpPr>
      <dsp:spPr>
        <a:xfrm>
          <a:off x="595884" y="930431"/>
          <a:ext cx="7979664" cy="816964"/>
        </a:xfrm>
        <a:prstGeom prst="roundRect">
          <a:avLst>
            <a:gd name="adj" fmla="val 10000"/>
          </a:avLst>
        </a:prstGeom>
        <a:solidFill>
          <a:schemeClr val="accent2">
            <a:hueOff val="-1093548"/>
            <a:satOff val="-2105"/>
            <a:lumOff val="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The clinical triad of orogenital ulcers, ocular inflammation and non-deforming polyarthritis is characteristic.</a:t>
          </a:r>
          <a:endParaRPr lang="en-US" sz="1900" kern="1200"/>
        </a:p>
      </dsp:txBody>
      <dsp:txXfrm>
        <a:off x="619812" y="954359"/>
        <a:ext cx="6804897" cy="769108"/>
      </dsp:txXfrm>
    </dsp:sp>
    <dsp:sp modelId="{9DB2BA32-046C-4510-9172-D27A83AC54EF}">
      <dsp:nvSpPr>
        <dsp:cNvPr id="0" name=""/>
        <dsp:cNvSpPr/>
      </dsp:nvSpPr>
      <dsp:spPr>
        <a:xfrm>
          <a:off x="1191767" y="1860862"/>
          <a:ext cx="7979664" cy="816964"/>
        </a:xfrm>
        <a:prstGeom prst="roundRect">
          <a:avLst>
            <a:gd name="adj" fmla="val 10000"/>
          </a:avLst>
        </a:prstGeom>
        <a:solidFill>
          <a:schemeClr val="accent2">
            <a:hueOff val="-2187096"/>
            <a:satOff val="-421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Recurrent fever, hepatosplenomegaly, gastrointestinal ulcers, serositis, pharyngitis, retinal vasculitis and central nervous system vasculitis.</a:t>
          </a:r>
          <a:endParaRPr lang="en-US" sz="1900" kern="1200"/>
        </a:p>
      </dsp:txBody>
      <dsp:txXfrm>
        <a:off x="1215695" y="1884790"/>
        <a:ext cx="6804897" cy="769108"/>
      </dsp:txXfrm>
    </dsp:sp>
    <dsp:sp modelId="{A419E396-DF14-4BB9-9D14-C1E0EBFE4A2B}">
      <dsp:nvSpPr>
        <dsp:cNvPr id="0" name=""/>
        <dsp:cNvSpPr/>
      </dsp:nvSpPr>
      <dsp:spPr>
        <a:xfrm>
          <a:off x="1787652" y="2791293"/>
          <a:ext cx="7979664" cy="816964"/>
        </a:xfrm>
        <a:prstGeom prst="roundRect">
          <a:avLst>
            <a:gd name="adj" fmla="val 10000"/>
          </a:avLst>
        </a:prstGeom>
        <a:solidFill>
          <a:schemeClr val="accent2">
            <a:hueOff val="-3280644"/>
            <a:satOff val="-6315"/>
            <a:lumOff val="4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Acute phase reactants are elevated during flares.</a:t>
          </a:r>
          <a:endParaRPr lang="en-US" sz="1900" kern="1200"/>
        </a:p>
      </dsp:txBody>
      <dsp:txXfrm>
        <a:off x="1811580" y="2815221"/>
        <a:ext cx="6804897" cy="769108"/>
      </dsp:txXfrm>
    </dsp:sp>
    <dsp:sp modelId="{EC5D92C4-9003-45FC-921D-F9BB5526E51D}">
      <dsp:nvSpPr>
        <dsp:cNvPr id="0" name=""/>
        <dsp:cNvSpPr/>
      </dsp:nvSpPr>
      <dsp:spPr>
        <a:xfrm>
          <a:off x="2383535" y="3721724"/>
          <a:ext cx="7979664" cy="816964"/>
        </a:xfrm>
        <a:prstGeom prst="roundRect">
          <a:avLst>
            <a:gd name="adj" fmla="val 10000"/>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Age of onset is usually before 10</a:t>
          </a:r>
          <a:endParaRPr lang="en-US" sz="1900" kern="1200"/>
        </a:p>
      </dsp:txBody>
      <dsp:txXfrm>
        <a:off x="2407463" y="3745652"/>
        <a:ext cx="6804897" cy="769108"/>
      </dsp:txXfrm>
    </dsp:sp>
    <dsp:sp modelId="{64D68449-DAC4-46D1-95A1-02A4831AE774}">
      <dsp:nvSpPr>
        <dsp:cNvPr id="0" name=""/>
        <dsp:cNvSpPr/>
      </dsp:nvSpPr>
      <dsp:spPr>
        <a:xfrm>
          <a:off x="7448637" y="596837"/>
          <a:ext cx="531026" cy="53102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568118" y="596837"/>
        <a:ext cx="292064" cy="399597"/>
      </dsp:txXfrm>
    </dsp:sp>
    <dsp:sp modelId="{340AB4D7-EFBA-4F99-AF3D-F6C7074018D3}">
      <dsp:nvSpPr>
        <dsp:cNvPr id="0" name=""/>
        <dsp:cNvSpPr/>
      </dsp:nvSpPr>
      <dsp:spPr>
        <a:xfrm>
          <a:off x="8044521" y="1527268"/>
          <a:ext cx="531026" cy="531026"/>
        </a:xfrm>
        <a:prstGeom prst="downArrow">
          <a:avLst>
            <a:gd name="adj1" fmla="val 55000"/>
            <a:gd name="adj2" fmla="val 45000"/>
          </a:avLst>
        </a:prstGeom>
        <a:solidFill>
          <a:schemeClr val="accent2">
            <a:tint val="40000"/>
            <a:alpha val="90000"/>
            <a:hueOff val="-1234356"/>
            <a:satOff val="-2414"/>
            <a:lumOff val="-92"/>
            <a:alphaOff val="0"/>
          </a:schemeClr>
        </a:solidFill>
        <a:ln w="15875" cap="flat" cmpd="sng" algn="ctr">
          <a:solidFill>
            <a:schemeClr val="accent2">
              <a:tint val="40000"/>
              <a:alpha val="90000"/>
              <a:hueOff val="-1234356"/>
              <a:satOff val="-2414"/>
              <a:lumOff val="-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164002" y="1527268"/>
        <a:ext cx="292064" cy="399597"/>
      </dsp:txXfrm>
    </dsp:sp>
    <dsp:sp modelId="{34F1E37D-58B3-4735-A535-93D1FDFC5DBB}">
      <dsp:nvSpPr>
        <dsp:cNvPr id="0" name=""/>
        <dsp:cNvSpPr/>
      </dsp:nvSpPr>
      <dsp:spPr>
        <a:xfrm>
          <a:off x="8640405" y="2444084"/>
          <a:ext cx="531026" cy="531026"/>
        </a:xfrm>
        <a:prstGeom prst="downArrow">
          <a:avLst>
            <a:gd name="adj1" fmla="val 55000"/>
            <a:gd name="adj2" fmla="val 45000"/>
          </a:avLst>
        </a:prstGeom>
        <a:solidFill>
          <a:schemeClr val="accent2">
            <a:tint val="40000"/>
            <a:alpha val="90000"/>
            <a:hueOff val="-2468711"/>
            <a:satOff val="-4829"/>
            <a:lumOff val="-185"/>
            <a:alphaOff val="0"/>
          </a:schemeClr>
        </a:solidFill>
        <a:ln w="15875" cap="flat" cmpd="sng" algn="ctr">
          <a:solidFill>
            <a:schemeClr val="accent2">
              <a:tint val="40000"/>
              <a:alpha val="90000"/>
              <a:hueOff val="-2468711"/>
              <a:satOff val="-4829"/>
              <a:lumOff val="-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759886" y="2444084"/>
        <a:ext cx="292064" cy="399597"/>
      </dsp:txXfrm>
    </dsp:sp>
    <dsp:sp modelId="{B1A4B764-B238-45DA-A521-F45AE17E2BD9}">
      <dsp:nvSpPr>
        <dsp:cNvPr id="0" name=""/>
        <dsp:cNvSpPr/>
      </dsp:nvSpPr>
      <dsp:spPr>
        <a:xfrm>
          <a:off x="9236289" y="3383592"/>
          <a:ext cx="531026" cy="531026"/>
        </a:xfrm>
        <a:prstGeom prst="downArrow">
          <a:avLst>
            <a:gd name="adj1" fmla="val 55000"/>
            <a:gd name="adj2" fmla="val 45000"/>
          </a:avLst>
        </a:prstGeom>
        <a:solidFill>
          <a:schemeClr val="accent2">
            <a:tint val="40000"/>
            <a:alpha val="90000"/>
            <a:hueOff val="-3703066"/>
            <a:satOff val="-7243"/>
            <a:lumOff val="-277"/>
            <a:alphaOff val="0"/>
          </a:schemeClr>
        </a:solidFill>
        <a:ln w="15875" cap="flat" cmpd="sng" algn="ctr">
          <a:solidFill>
            <a:schemeClr val="accent2">
              <a:tint val="40000"/>
              <a:alpha val="90000"/>
              <a:hueOff val="-3703066"/>
              <a:satOff val="-7243"/>
              <a:lumOff val="-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355770" y="3383592"/>
        <a:ext cx="292064" cy="399597"/>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602CF-7CF7-49B9-86E2-E34AD85EBC5A}">
      <dsp:nvSpPr>
        <dsp:cNvPr id="0" name=""/>
        <dsp:cNvSpPr/>
      </dsp:nvSpPr>
      <dsp:spPr>
        <a:xfrm>
          <a:off x="0" y="0"/>
          <a:ext cx="8418317" cy="1382077"/>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Autoimmune diseases can occur: cytopenia, type 1 diabetes, Hashimoto thyroiditis, glomerulonephritis, interstitial lung disease. </a:t>
          </a:r>
          <a:endParaRPr lang="en-US" sz="2800" kern="1200" dirty="0"/>
        </a:p>
      </dsp:txBody>
      <dsp:txXfrm>
        <a:off x="40480" y="40480"/>
        <a:ext cx="6926947" cy="1301117"/>
      </dsp:txXfrm>
    </dsp:sp>
    <dsp:sp modelId="{EBFEE3ED-3FDD-409E-A6BE-BF9A27B4770F}">
      <dsp:nvSpPr>
        <dsp:cNvPr id="0" name=""/>
        <dsp:cNvSpPr/>
      </dsp:nvSpPr>
      <dsp:spPr>
        <a:xfrm>
          <a:off x="742792" y="1612423"/>
          <a:ext cx="8418317" cy="1382077"/>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Tw Cen MT" panose="020B0602020104020603"/>
            </a:rPr>
            <a:t>Systemic</a:t>
          </a:r>
          <a:r>
            <a:rPr lang="en-GB" sz="2800" kern="1200" dirty="0"/>
            <a:t> autoimmune diseases, such as systemic lupus erythematosus, can also occur. </a:t>
          </a:r>
          <a:endParaRPr lang="en-US" sz="2800" kern="1200" dirty="0"/>
        </a:p>
      </dsp:txBody>
      <dsp:txXfrm>
        <a:off x="783272" y="1652903"/>
        <a:ext cx="6696214" cy="1301117"/>
      </dsp:txXfrm>
    </dsp:sp>
    <dsp:sp modelId="{C7E711B2-35F1-45A8-B418-B80BC33D62A1}">
      <dsp:nvSpPr>
        <dsp:cNvPr id="0" name=""/>
        <dsp:cNvSpPr/>
      </dsp:nvSpPr>
      <dsp:spPr>
        <a:xfrm>
          <a:off x="1485585" y="3224847"/>
          <a:ext cx="8418317" cy="1382077"/>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Autoantibodies can be present.</a:t>
          </a:r>
          <a:endParaRPr lang="en-US" sz="2800" kern="1200" dirty="0"/>
        </a:p>
      </dsp:txBody>
      <dsp:txXfrm>
        <a:off x="1526065" y="3265327"/>
        <a:ext cx="6696214" cy="1301117"/>
      </dsp:txXfrm>
    </dsp:sp>
    <dsp:sp modelId="{D5DCCDC9-1BB0-4EA3-806D-F12C70314C74}">
      <dsp:nvSpPr>
        <dsp:cNvPr id="0" name=""/>
        <dsp:cNvSpPr/>
      </dsp:nvSpPr>
      <dsp:spPr>
        <a:xfrm>
          <a:off x="7519967" y="1048075"/>
          <a:ext cx="898350" cy="89835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22096" y="1048075"/>
        <a:ext cx="494092" cy="676008"/>
      </dsp:txXfrm>
    </dsp:sp>
    <dsp:sp modelId="{9BF99792-39BA-401B-9A85-CA45831CF1A7}">
      <dsp:nvSpPr>
        <dsp:cNvPr id="0" name=""/>
        <dsp:cNvSpPr/>
      </dsp:nvSpPr>
      <dsp:spPr>
        <a:xfrm>
          <a:off x="8262759" y="2651285"/>
          <a:ext cx="898350" cy="89835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64888" y="2651285"/>
        <a:ext cx="494092" cy="676008"/>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CE7C2-CA64-4199-BAF7-806468C7563C}">
      <dsp:nvSpPr>
        <dsp:cNvPr id="0" name=""/>
        <dsp:cNvSpPr/>
      </dsp:nvSpPr>
      <dsp:spPr>
        <a:xfrm>
          <a:off x="0" y="0"/>
          <a:ext cx="6427876" cy="1165348"/>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Oral and genital ulcerations, as well as gastrointestinal ulcerations. </a:t>
          </a:r>
          <a:endParaRPr lang="en-US" sz="2300" kern="1200"/>
        </a:p>
      </dsp:txBody>
      <dsp:txXfrm>
        <a:off x="34132" y="34132"/>
        <a:ext cx="5071902" cy="1097084"/>
      </dsp:txXfrm>
    </dsp:sp>
    <dsp:sp modelId="{26D73E06-5D52-451A-AECA-922112D9D5B2}">
      <dsp:nvSpPr>
        <dsp:cNvPr id="0" name=""/>
        <dsp:cNvSpPr/>
      </dsp:nvSpPr>
      <dsp:spPr>
        <a:xfrm>
          <a:off x="538334" y="1377229"/>
          <a:ext cx="6427876" cy="1165348"/>
        </a:xfrm>
        <a:prstGeom prst="roundRect">
          <a:avLst>
            <a:gd name="adj" fmla="val 10000"/>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Numerous neutrophilic aseptic dermatoses can occur: pustules, abscesses, erythema-nodosum-like lesions.</a:t>
          </a:r>
          <a:endParaRPr lang="en-US" sz="2300" kern="1200"/>
        </a:p>
      </dsp:txBody>
      <dsp:txXfrm>
        <a:off x="572466" y="1411361"/>
        <a:ext cx="5063801" cy="1097084"/>
      </dsp:txXfrm>
    </dsp:sp>
    <dsp:sp modelId="{750DD8E3-0C77-4099-88AA-A77765A9478B}">
      <dsp:nvSpPr>
        <dsp:cNvPr id="0" name=""/>
        <dsp:cNvSpPr/>
      </dsp:nvSpPr>
      <dsp:spPr>
        <a:xfrm>
          <a:off x="1068634" y="2754459"/>
          <a:ext cx="6427876" cy="1165348"/>
        </a:xfrm>
        <a:prstGeom prst="roundRect">
          <a:avLst>
            <a:gd name="adj" fmla="val 10000"/>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Pathergy can be present.</a:t>
          </a:r>
          <a:endParaRPr lang="en-US" sz="2300" kern="1200"/>
        </a:p>
      </dsp:txBody>
      <dsp:txXfrm>
        <a:off x="1102766" y="2788591"/>
        <a:ext cx="5071836" cy="1097084"/>
      </dsp:txXfrm>
    </dsp:sp>
    <dsp:sp modelId="{C15C0698-3467-4DF6-8647-CABF5F8D6CB9}">
      <dsp:nvSpPr>
        <dsp:cNvPr id="0" name=""/>
        <dsp:cNvSpPr/>
      </dsp:nvSpPr>
      <dsp:spPr>
        <a:xfrm>
          <a:off x="1606969" y="4131689"/>
          <a:ext cx="6427876" cy="1165348"/>
        </a:xfrm>
        <a:prstGeom prst="roundRect">
          <a:avLst>
            <a:gd name="adj" fmla="val 10000"/>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Histopathology of skin lesions is a neutrophilic dermatosis and mucin deposition.</a:t>
          </a:r>
          <a:endParaRPr lang="en-US" sz="2300" kern="1200"/>
        </a:p>
      </dsp:txBody>
      <dsp:txXfrm>
        <a:off x="1641101" y="4165821"/>
        <a:ext cx="5063801" cy="1097084"/>
      </dsp:txXfrm>
    </dsp:sp>
    <dsp:sp modelId="{EBBD6C6C-FEB5-42D9-9867-4300AF2E4AC6}">
      <dsp:nvSpPr>
        <dsp:cNvPr id="0" name=""/>
        <dsp:cNvSpPr/>
      </dsp:nvSpPr>
      <dsp:spPr>
        <a:xfrm>
          <a:off x="5670400" y="892550"/>
          <a:ext cx="757476" cy="757476"/>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840832" y="892550"/>
        <a:ext cx="416612" cy="570001"/>
      </dsp:txXfrm>
    </dsp:sp>
    <dsp:sp modelId="{A565D0AA-8A40-41AC-BAB3-A488144A380A}">
      <dsp:nvSpPr>
        <dsp:cNvPr id="0" name=""/>
        <dsp:cNvSpPr/>
      </dsp:nvSpPr>
      <dsp:spPr>
        <a:xfrm>
          <a:off x="6208735" y="2269780"/>
          <a:ext cx="757476" cy="757476"/>
        </a:xfrm>
        <a:prstGeom prst="downArrow">
          <a:avLst>
            <a:gd name="adj1" fmla="val 55000"/>
            <a:gd name="adj2" fmla="val 45000"/>
          </a:avLst>
        </a:prstGeom>
        <a:solidFill>
          <a:schemeClr val="accent2">
            <a:tint val="40000"/>
            <a:alpha val="90000"/>
            <a:hueOff val="-1851533"/>
            <a:satOff val="-3621"/>
            <a:lumOff val="-139"/>
            <a:alphaOff val="0"/>
          </a:schemeClr>
        </a:solidFill>
        <a:ln w="9525" cap="flat" cmpd="sng" algn="ctr">
          <a:solidFill>
            <a:schemeClr val="accent2">
              <a:tint val="40000"/>
              <a:alpha val="90000"/>
              <a:hueOff val="-1851533"/>
              <a:satOff val="-3621"/>
              <a:lumOff val="-1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79167" y="2269780"/>
        <a:ext cx="416612" cy="570001"/>
      </dsp:txXfrm>
    </dsp:sp>
    <dsp:sp modelId="{8FA7F586-427C-4269-B1FC-5E221B2B99A1}">
      <dsp:nvSpPr>
        <dsp:cNvPr id="0" name=""/>
        <dsp:cNvSpPr/>
      </dsp:nvSpPr>
      <dsp:spPr>
        <a:xfrm>
          <a:off x="6739034" y="3647010"/>
          <a:ext cx="757476" cy="757476"/>
        </a:xfrm>
        <a:prstGeom prst="downArrow">
          <a:avLst>
            <a:gd name="adj1" fmla="val 55000"/>
            <a:gd name="adj2" fmla="val 45000"/>
          </a:avLst>
        </a:prstGeom>
        <a:solidFill>
          <a:schemeClr val="accent2">
            <a:tint val="40000"/>
            <a:alpha val="90000"/>
            <a:hueOff val="-3703066"/>
            <a:satOff val="-7243"/>
            <a:lumOff val="-277"/>
            <a:alphaOff val="0"/>
          </a:schemeClr>
        </a:solidFill>
        <a:ln w="9525" cap="flat" cmpd="sng" algn="ctr">
          <a:solidFill>
            <a:schemeClr val="accent2">
              <a:tint val="40000"/>
              <a:alpha val="90000"/>
              <a:hueOff val="-3703066"/>
              <a:satOff val="-7243"/>
              <a:lumOff val="-2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09466" y="3647010"/>
        <a:ext cx="416612" cy="570001"/>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81A9F-52A9-4DF8-B2A8-FBC55A69FB84}">
      <dsp:nvSpPr>
        <dsp:cNvPr id="0" name=""/>
        <dsp:cNvSpPr/>
      </dsp:nvSpPr>
      <dsp:spPr>
        <a:xfrm>
          <a:off x="0" y="65623"/>
          <a:ext cx="6683374" cy="678746"/>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Colchicine </a:t>
          </a:r>
          <a:endParaRPr lang="en-US" sz="2800" kern="1200"/>
        </a:p>
      </dsp:txBody>
      <dsp:txXfrm>
        <a:off x="33134" y="98757"/>
        <a:ext cx="6617106" cy="612478"/>
      </dsp:txXfrm>
    </dsp:sp>
    <dsp:sp modelId="{83AD332C-18BE-401B-AC98-CAB93B1DB2B4}">
      <dsp:nvSpPr>
        <dsp:cNvPr id="0" name=""/>
        <dsp:cNvSpPr/>
      </dsp:nvSpPr>
      <dsp:spPr>
        <a:xfrm>
          <a:off x="0" y="825010"/>
          <a:ext cx="6683374" cy="678746"/>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Thalidomide </a:t>
          </a:r>
          <a:endParaRPr lang="en-US" sz="2800" kern="1200"/>
        </a:p>
      </dsp:txBody>
      <dsp:txXfrm>
        <a:off x="33134" y="858144"/>
        <a:ext cx="6617106" cy="612478"/>
      </dsp:txXfrm>
    </dsp:sp>
    <dsp:sp modelId="{713E2736-098F-416D-A80C-B9572D43B055}">
      <dsp:nvSpPr>
        <dsp:cNvPr id="0" name=""/>
        <dsp:cNvSpPr/>
      </dsp:nvSpPr>
      <dsp:spPr>
        <a:xfrm>
          <a:off x="0" y="1584396"/>
          <a:ext cx="6683374" cy="678746"/>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Steroids </a:t>
          </a:r>
          <a:endParaRPr lang="en-US" sz="2800" kern="1200"/>
        </a:p>
      </dsp:txBody>
      <dsp:txXfrm>
        <a:off x="33134" y="1617530"/>
        <a:ext cx="6617106" cy="612478"/>
      </dsp:txXfrm>
    </dsp:sp>
    <dsp:sp modelId="{26749660-E913-4E4D-8E11-446A64352BD4}">
      <dsp:nvSpPr>
        <dsp:cNvPr id="0" name=""/>
        <dsp:cNvSpPr/>
      </dsp:nvSpPr>
      <dsp:spPr>
        <a:xfrm>
          <a:off x="0" y="2343782"/>
          <a:ext cx="6683374" cy="678746"/>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Methotrexate</a:t>
          </a:r>
          <a:endParaRPr lang="en-US" sz="2800" kern="1200"/>
        </a:p>
      </dsp:txBody>
      <dsp:txXfrm>
        <a:off x="33134" y="2376916"/>
        <a:ext cx="6617106" cy="612478"/>
      </dsp:txXfrm>
    </dsp:sp>
    <dsp:sp modelId="{44346505-1491-49FD-B223-3CF084534FBD}">
      <dsp:nvSpPr>
        <dsp:cNvPr id="0" name=""/>
        <dsp:cNvSpPr/>
      </dsp:nvSpPr>
      <dsp:spPr>
        <a:xfrm>
          <a:off x="0" y="3103168"/>
          <a:ext cx="6683374" cy="678746"/>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TNFα-inhibitor </a:t>
          </a:r>
          <a:endParaRPr lang="en-US" sz="2800" kern="1200"/>
        </a:p>
      </dsp:txBody>
      <dsp:txXfrm>
        <a:off x="33134" y="3136302"/>
        <a:ext cx="6617106" cy="612478"/>
      </dsp:txXfrm>
    </dsp:sp>
    <dsp:sp modelId="{5E4E8135-F182-4C2B-BA5C-46FFE8D622CA}">
      <dsp:nvSpPr>
        <dsp:cNvPr id="0" name=""/>
        <dsp:cNvSpPr/>
      </dsp:nvSpPr>
      <dsp:spPr>
        <a:xfrm>
          <a:off x="0" y="3862554"/>
          <a:ext cx="6683374" cy="678746"/>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IL-6 inhibitors</a:t>
          </a:r>
          <a:endParaRPr lang="en-US" sz="2800" kern="1200"/>
        </a:p>
      </dsp:txBody>
      <dsp:txXfrm>
        <a:off x="33134" y="3895688"/>
        <a:ext cx="6617106" cy="612478"/>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DC861-6ADD-4CCA-BD99-4FE2EB59083F}">
      <dsp:nvSpPr>
        <dsp:cNvPr id="0" name=""/>
        <dsp:cNvSpPr/>
      </dsp:nvSpPr>
      <dsp:spPr>
        <a:xfrm>
          <a:off x="0" y="84366"/>
          <a:ext cx="7459752" cy="1064188"/>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a:latin typeface="Tw Cen MT" panose="020B0602020104020603"/>
            </a:rPr>
            <a:t>#</a:t>
          </a:r>
          <a:r>
            <a:rPr lang="en-GB" sz="2100" kern="1200" baseline="0"/>
            <a:t>dominant</a:t>
          </a:r>
          <a:r>
            <a:rPr lang="en-GB" sz="2100" kern="1200" baseline="0" dirty="0"/>
            <a:t> disorder caused by mutations of RELA encodes </a:t>
          </a:r>
          <a:r>
            <a:rPr lang="en-GB" sz="2100" kern="1200" baseline="0" dirty="0" err="1"/>
            <a:t>RelA</a:t>
          </a:r>
          <a:r>
            <a:rPr lang="en-GB" sz="2100" kern="1200" baseline="0" dirty="0"/>
            <a:t>, a subunit of </a:t>
          </a:r>
          <a:r>
            <a:rPr lang="en-GB" sz="2100" kern="1200" baseline="0" dirty="0" err="1"/>
            <a:t>NFκB</a:t>
          </a:r>
          <a:r>
            <a:rPr lang="en-GB" sz="2100" kern="1200" baseline="0" dirty="0"/>
            <a:t>.</a:t>
          </a:r>
          <a:endParaRPr lang="en-US" sz="2100" kern="1200" dirty="0"/>
        </a:p>
      </dsp:txBody>
      <dsp:txXfrm>
        <a:off x="51949" y="136315"/>
        <a:ext cx="7355854" cy="960290"/>
      </dsp:txXfrm>
    </dsp:sp>
    <dsp:sp modelId="{6DD185F1-345D-45F0-B071-DBD71DA72F59}">
      <dsp:nvSpPr>
        <dsp:cNvPr id="0" name=""/>
        <dsp:cNvSpPr/>
      </dsp:nvSpPr>
      <dsp:spPr>
        <a:xfrm>
          <a:off x="0" y="1209034"/>
          <a:ext cx="7459752" cy="1064188"/>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dirty="0"/>
            <a:t>Patients have a Behçet disease-like presentation similar of A20 (TNFAIP3) haploinsufficiency, with mucosal ulceration, IBD, fever and elevated acute phase reactants.</a:t>
          </a:r>
          <a:endParaRPr lang="en-US" sz="2100" kern="1200" dirty="0"/>
        </a:p>
      </dsp:txBody>
      <dsp:txXfrm>
        <a:off x="51949" y="1260983"/>
        <a:ext cx="7355854" cy="960290"/>
      </dsp:txXfrm>
    </dsp:sp>
    <dsp:sp modelId="{E1A1B8CE-7C65-40A9-9FA5-2E17F124BCBE}">
      <dsp:nvSpPr>
        <dsp:cNvPr id="0" name=""/>
        <dsp:cNvSpPr/>
      </dsp:nvSpPr>
      <dsp:spPr>
        <a:xfrm>
          <a:off x="0" y="2333702"/>
          <a:ext cx="7459752" cy="1064188"/>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dirty="0"/>
            <a:t>Oral and genital ulcers are the most common dermatological manifestation.</a:t>
          </a:r>
          <a:endParaRPr lang="en-US" sz="2100" kern="1200" dirty="0"/>
        </a:p>
      </dsp:txBody>
      <dsp:txXfrm>
        <a:off x="51949" y="2385651"/>
        <a:ext cx="7355854" cy="960290"/>
      </dsp:txXfrm>
    </dsp:sp>
    <dsp:sp modelId="{54C0BD47-A9EA-4605-840C-56653CFAABE7}">
      <dsp:nvSpPr>
        <dsp:cNvPr id="0" name=""/>
        <dsp:cNvSpPr/>
      </dsp:nvSpPr>
      <dsp:spPr>
        <a:xfrm>
          <a:off x="0" y="3458370"/>
          <a:ext cx="7459752" cy="1064188"/>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baseline="0" dirty="0"/>
            <a:t>Treatment with steroids and TNF inhibitors is efficient for the autoinflammatory variant.</a:t>
          </a:r>
          <a:endParaRPr lang="en-US" sz="2100" kern="1200" dirty="0"/>
        </a:p>
      </dsp:txBody>
      <dsp:txXfrm>
        <a:off x="51949" y="3510319"/>
        <a:ext cx="7355854" cy="960290"/>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26563-6208-4A0B-BEE2-5BCA43BA4113}">
      <dsp:nvSpPr>
        <dsp:cNvPr id="0" name=""/>
        <dsp:cNvSpPr/>
      </dsp:nvSpPr>
      <dsp:spPr>
        <a:xfrm>
          <a:off x="0" y="78585"/>
          <a:ext cx="7989738" cy="131507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Autosomal dominant disorders is related to gain of function mutations in NLRC4.</a:t>
          </a:r>
          <a:endParaRPr lang="en-US" sz="2600" kern="1200"/>
        </a:p>
      </dsp:txBody>
      <dsp:txXfrm>
        <a:off x="64196" y="142781"/>
        <a:ext cx="7861346" cy="1186678"/>
      </dsp:txXfrm>
    </dsp:sp>
    <dsp:sp modelId="{B98CDCF5-0F14-4EDB-A010-F859D6F75BAD}">
      <dsp:nvSpPr>
        <dsp:cNvPr id="0" name=""/>
        <dsp:cNvSpPr/>
      </dsp:nvSpPr>
      <dsp:spPr>
        <a:xfrm>
          <a:off x="0" y="1468536"/>
          <a:ext cx="7989738" cy="1315070"/>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Activation of the NLRC4 inflammasome and increased secretion of active IL-1β and IL-18.</a:t>
          </a:r>
          <a:endParaRPr lang="en-US" sz="2600" kern="1200"/>
        </a:p>
      </dsp:txBody>
      <dsp:txXfrm>
        <a:off x="64196" y="1532732"/>
        <a:ext cx="7861346" cy="1186678"/>
      </dsp:txXfrm>
    </dsp:sp>
    <dsp:sp modelId="{5E5A1197-769E-4E24-B71B-1C665794618A}">
      <dsp:nvSpPr>
        <dsp:cNvPr id="0" name=""/>
        <dsp:cNvSpPr/>
      </dsp:nvSpPr>
      <dsp:spPr>
        <a:xfrm>
          <a:off x="0" y="2858487"/>
          <a:ext cx="7989738" cy="1315070"/>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It is characterised by extremely high IL-18 levels.</a:t>
          </a:r>
          <a:endParaRPr lang="en-US" sz="2600" kern="1200"/>
        </a:p>
      </dsp:txBody>
      <dsp:txXfrm>
        <a:off x="64196" y="2922683"/>
        <a:ext cx="7861346" cy="1186678"/>
      </dsp:txXfrm>
    </dsp:sp>
    <dsp:sp modelId="{FF0A042E-107D-4A2B-9F4A-23A2296E2FD2}">
      <dsp:nvSpPr>
        <dsp:cNvPr id="0" name=""/>
        <dsp:cNvSpPr/>
      </dsp:nvSpPr>
      <dsp:spPr>
        <a:xfrm>
          <a:off x="0" y="4248437"/>
          <a:ext cx="7989738" cy="131507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It includes NLRC4-associated macrophage activating syndrome (NLRC4-MAS) and familial cold autoinflammatory syndrome 4 (FCAS4).</a:t>
          </a:r>
          <a:endParaRPr lang="en-US" sz="2600" kern="1200"/>
        </a:p>
      </dsp:txBody>
      <dsp:txXfrm>
        <a:off x="64196" y="4312633"/>
        <a:ext cx="7861346" cy="1186678"/>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E2517-8BB8-48FD-A6BB-228636A2176E}">
      <dsp:nvSpPr>
        <dsp:cNvPr id="0" name=""/>
        <dsp:cNvSpPr/>
      </dsp:nvSpPr>
      <dsp:spPr>
        <a:xfrm>
          <a:off x="0" y="0"/>
          <a:ext cx="8808720" cy="151818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NLRC4-MAS is a multisystemic disease starting early in life with chronic IBD (AIFEC: autoinflammation and infantile enterocolitis) that usually subsides over time.</a:t>
          </a:r>
          <a:endParaRPr lang="en-US" sz="2400" kern="1200"/>
        </a:p>
      </dsp:txBody>
      <dsp:txXfrm>
        <a:off x="44466" y="44466"/>
        <a:ext cx="7170481" cy="1429251"/>
      </dsp:txXfrm>
    </dsp:sp>
    <dsp:sp modelId="{2F7D1469-A194-4240-B8C1-5CE460286774}">
      <dsp:nvSpPr>
        <dsp:cNvPr id="0" name=""/>
        <dsp:cNvSpPr/>
      </dsp:nvSpPr>
      <dsp:spPr>
        <a:xfrm>
          <a:off x="777239" y="1771214"/>
          <a:ext cx="8808720" cy="1518183"/>
        </a:xfrm>
        <a:prstGeom prst="roundRect">
          <a:avLst>
            <a:gd name="adj" fmla="val 10000"/>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Patients can have severe inflammation with signs similar to CINCA/NOMID and they are prone to develop MAS.</a:t>
          </a:r>
          <a:endParaRPr lang="en-US" sz="2400" kern="1200"/>
        </a:p>
      </dsp:txBody>
      <dsp:txXfrm>
        <a:off x="821705" y="1815680"/>
        <a:ext cx="6955728" cy="1429251"/>
      </dsp:txXfrm>
    </dsp:sp>
    <dsp:sp modelId="{368ADE7D-B7E8-404F-99E0-9753FEBC7BE6}">
      <dsp:nvSpPr>
        <dsp:cNvPr id="0" name=""/>
        <dsp:cNvSpPr/>
      </dsp:nvSpPr>
      <dsp:spPr>
        <a:xfrm>
          <a:off x="1554479" y="3542429"/>
          <a:ext cx="8808720" cy="1518183"/>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baseline="0"/>
            <a:t>FCAS4 is very similar of FCAS with urticaria, arthralgia, ocular inflammation and fever after exposure to cold stimuli. Painful nodules can occur on lower extremities, especially in adult patients.</a:t>
          </a:r>
          <a:endParaRPr lang="en-US" sz="2400" kern="1200"/>
        </a:p>
      </dsp:txBody>
      <dsp:txXfrm>
        <a:off x="1598945" y="3586895"/>
        <a:ext cx="6955728" cy="1429251"/>
      </dsp:txXfrm>
    </dsp:sp>
    <dsp:sp modelId="{6AD0E12B-0C14-48D6-BC9B-20F2AC63B30B}">
      <dsp:nvSpPr>
        <dsp:cNvPr id="0" name=""/>
        <dsp:cNvSpPr/>
      </dsp:nvSpPr>
      <dsp:spPr>
        <a:xfrm>
          <a:off x="7821900" y="1151289"/>
          <a:ext cx="986819" cy="986819"/>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43934" y="1151289"/>
        <a:ext cx="542751" cy="742581"/>
      </dsp:txXfrm>
    </dsp:sp>
    <dsp:sp modelId="{ACA47986-55A0-47DA-8C9C-3714E3C6F0A6}">
      <dsp:nvSpPr>
        <dsp:cNvPr id="0" name=""/>
        <dsp:cNvSpPr/>
      </dsp:nvSpPr>
      <dsp:spPr>
        <a:xfrm>
          <a:off x="8599140" y="2912382"/>
          <a:ext cx="986819" cy="986819"/>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821174" y="2912382"/>
        <a:ext cx="542751" cy="742581"/>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0F035-972D-4977-A58F-F0C8EFBB2F2D}">
      <dsp:nvSpPr>
        <dsp:cNvPr id="0" name=""/>
        <dsp:cNvSpPr/>
      </dsp:nvSpPr>
      <dsp:spPr>
        <a:xfrm>
          <a:off x="0" y="621148"/>
          <a:ext cx="10363200" cy="4120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Urticarial lesions reveals a lymphohistiocytic infiltrate, different from the neutrophilic infiltrate seen in CAPS. </a:t>
          </a:r>
          <a:endParaRPr lang="en-US" sz="1700" kern="1200"/>
        </a:p>
      </dsp:txBody>
      <dsp:txXfrm>
        <a:off x="20117" y="641265"/>
        <a:ext cx="10322966" cy="371861"/>
      </dsp:txXfrm>
    </dsp:sp>
    <dsp:sp modelId="{7F678073-7CD7-4E84-ADA4-27120A221962}">
      <dsp:nvSpPr>
        <dsp:cNvPr id="0" name=""/>
        <dsp:cNvSpPr/>
      </dsp:nvSpPr>
      <dsp:spPr>
        <a:xfrm>
          <a:off x="0" y="1082204"/>
          <a:ext cx="10363200" cy="4120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Biopsy of a nodular lesion reveals a deep dermal and subcutaneous septal and lobular lymphohistiocytic infiltrate.</a:t>
          </a:r>
          <a:endParaRPr lang="en-US" sz="1700" kern="1200"/>
        </a:p>
      </dsp:txBody>
      <dsp:txXfrm>
        <a:off x="20117" y="1102321"/>
        <a:ext cx="10322966" cy="371861"/>
      </dsp:txXfrm>
    </dsp:sp>
    <dsp:sp modelId="{E33795D8-D6F3-4B27-AE44-76107105506E}">
      <dsp:nvSpPr>
        <dsp:cNvPr id="0" name=""/>
        <dsp:cNvSpPr/>
      </dsp:nvSpPr>
      <dsp:spPr>
        <a:xfrm>
          <a:off x="0" y="1543260"/>
          <a:ext cx="10363200" cy="4120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Management</a:t>
          </a:r>
          <a:endParaRPr lang="en-US" sz="1700" kern="1200"/>
        </a:p>
      </dsp:txBody>
      <dsp:txXfrm>
        <a:off x="20117" y="1563377"/>
        <a:ext cx="10322966" cy="371861"/>
      </dsp:txXfrm>
    </dsp:sp>
    <dsp:sp modelId="{970EFE2B-CB64-4F10-BC15-F7296CBFE37B}">
      <dsp:nvSpPr>
        <dsp:cNvPr id="0" name=""/>
        <dsp:cNvSpPr/>
      </dsp:nvSpPr>
      <dsp:spPr>
        <a:xfrm>
          <a:off x="0" y="2004316"/>
          <a:ext cx="10363200" cy="4120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NSAID </a:t>
          </a:r>
          <a:endParaRPr lang="en-US" sz="1700" kern="1200"/>
        </a:p>
      </dsp:txBody>
      <dsp:txXfrm>
        <a:off x="20117" y="2024433"/>
        <a:ext cx="10322966" cy="371861"/>
      </dsp:txXfrm>
    </dsp:sp>
    <dsp:sp modelId="{76551E20-689D-4C2F-AC1A-A6D4F8EF86A7}">
      <dsp:nvSpPr>
        <dsp:cNvPr id="0" name=""/>
        <dsp:cNvSpPr/>
      </dsp:nvSpPr>
      <dsp:spPr>
        <a:xfrm>
          <a:off x="0" y="2465372"/>
          <a:ext cx="10363200" cy="4120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Steroids </a:t>
          </a:r>
          <a:endParaRPr lang="en-US" sz="1700" kern="1200"/>
        </a:p>
      </dsp:txBody>
      <dsp:txXfrm>
        <a:off x="20117" y="2485489"/>
        <a:ext cx="10322966" cy="371861"/>
      </dsp:txXfrm>
    </dsp:sp>
    <dsp:sp modelId="{13D81345-005F-40F7-8F19-247B24ACC9DA}">
      <dsp:nvSpPr>
        <dsp:cNvPr id="0" name=""/>
        <dsp:cNvSpPr/>
      </dsp:nvSpPr>
      <dsp:spPr>
        <a:xfrm>
          <a:off x="0" y="2926428"/>
          <a:ext cx="10363200" cy="4120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Anakinra </a:t>
          </a:r>
          <a:endParaRPr lang="en-US" sz="1700" kern="1200"/>
        </a:p>
      </dsp:txBody>
      <dsp:txXfrm>
        <a:off x="20117" y="2946545"/>
        <a:ext cx="10322966" cy="371861"/>
      </dsp:txXfrm>
    </dsp:sp>
    <dsp:sp modelId="{00BC1C04-49EA-4015-AC36-284C5478606B}">
      <dsp:nvSpPr>
        <dsp:cNvPr id="0" name=""/>
        <dsp:cNvSpPr/>
      </dsp:nvSpPr>
      <dsp:spPr>
        <a:xfrm>
          <a:off x="0" y="3387484"/>
          <a:ext cx="10363200" cy="4120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IgIV </a:t>
          </a:r>
          <a:endParaRPr lang="en-US" sz="1700" kern="1200"/>
        </a:p>
      </dsp:txBody>
      <dsp:txXfrm>
        <a:off x="20117" y="3407601"/>
        <a:ext cx="10322966" cy="371861"/>
      </dsp:txXfrm>
    </dsp:sp>
    <dsp:sp modelId="{CFA29C38-4F48-4553-957A-546DC99AC3C5}">
      <dsp:nvSpPr>
        <dsp:cNvPr id="0" name=""/>
        <dsp:cNvSpPr/>
      </dsp:nvSpPr>
      <dsp:spPr>
        <a:xfrm>
          <a:off x="0" y="3848540"/>
          <a:ext cx="10363200" cy="4120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Cyclosporine </a:t>
          </a:r>
          <a:endParaRPr lang="en-US" sz="1700" kern="1200"/>
        </a:p>
      </dsp:txBody>
      <dsp:txXfrm>
        <a:off x="20117" y="3868657"/>
        <a:ext cx="10322966" cy="371861"/>
      </dsp:txXfrm>
    </dsp:sp>
    <dsp:sp modelId="{8B6A1550-78EC-4CDB-B6A5-018FE903281C}">
      <dsp:nvSpPr>
        <dsp:cNvPr id="0" name=""/>
        <dsp:cNvSpPr/>
      </dsp:nvSpPr>
      <dsp:spPr>
        <a:xfrm>
          <a:off x="0" y="4309596"/>
          <a:ext cx="10363200" cy="4120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Severe disease: Recombinant IL-18 binding protein </a:t>
          </a:r>
          <a:endParaRPr lang="en-US" sz="1700" kern="1200"/>
        </a:p>
      </dsp:txBody>
      <dsp:txXfrm>
        <a:off x="20117" y="4329713"/>
        <a:ext cx="10322966" cy="371861"/>
      </dsp:txXfrm>
    </dsp:sp>
    <dsp:sp modelId="{ADDC7E53-533A-4977-A91D-FE57F648B336}">
      <dsp:nvSpPr>
        <dsp:cNvPr id="0" name=""/>
        <dsp:cNvSpPr/>
      </dsp:nvSpPr>
      <dsp:spPr>
        <a:xfrm>
          <a:off x="0" y="4770652"/>
          <a:ext cx="10363200" cy="4120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IFNγ-inhibitor</a:t>
          </a:r>
          <a:endParaRPr lang="en-US" sz="1700" kern="1200"/>
        </a:p>
      </dsp:txBody>
      <dsp:txXfrm>
        <a:off x="20117" y="4790769"/>
        <a:ext cx="10322966" cy="371861"/>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51991-94CA-4E83-911D-C711996C5D03}">
      <dsp:nvSpPr>
        <dsp:cNvPr id="0" name=""/>
        <dsp:cNvSpPr/>
      </dsp:nvSpPr>
      <dsp:spPr>
        <a:xfrm>
          <a:off x="0" y="91817"/>
          <a:ext cx="8379902" cy="1066311"/>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u="sng" kern="1200"/>
            <a:t>Synonyms.</a:t>
          </a:r>
          <a:endParaRPr lang="en-US" sz="2100" kern="1200"/>
        </a:p>
      </dsp:txBody>
      <dsp:txXfrm>
        <a:off x="52053" y="143870"/>
        <a:ext cx="8275796" cy="962205"/>
      </dsp:txXfrm>
    </dsp:sp>
    <dsp:sp modelId="{47B34748-065B-4DD4-932E-E347BAF9BB5D}">
      <dsp:nvSpPr>
        <dsp:cNvPr id="0" name=""/>
        <dsp:cNvSpPr/>
      </dsp:nvSpPr>
      <dsp:spPr>
        <a:xfrm>
          <a:off x="0" y="1218609"/>
          <a:ext cx="8379902" cy="1066311"/>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Familial autoinflammatory necrotising fasciitis.</a:t>
          </a:r>
          <a:endParaRPr lang="en-US" sz="2100" kern="1200"/>
        </a:p>
      </dsp:txBody>
      <dsp:txXfrm>
        <a:off x="52053" y="1270662"/>
        <a:ext cx="8275796" cy="962205"/>
      </dsp:txXfrm>
    </dsp:sp>
    <dsp:sp modelId="{EDCDFBB3-A741-4751-A309-E70111798947}">
      <dsp:nvSpPr>
        <dsp:cNvPr id="0" name=""/>
        <dsp:cNvSpPr/>
      </dsp:nvSpPr>
      <dsp:spPr>
        <a:xfrm>
          <a:off x="0" y="2345400"/>
          <a:ext cx="8379902" cy="1066311"/>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Autosomal dominant disorders due to NFκB1 mutations, encoding p105, resulting in increased expression of IL-1 and sometimes TNF and IFN gamma.</a:t>
          </a:r>
          <a:endParaRPr lang="en-US" sz="2100" kern="1200"/>
        </a:p>
      </dsp:txBody>
      <dsp:txXfrm>
        <a:off x="52053" y="2397453"/>
        <a:ext cx="8275796" cy="962205"/>
      </dsp:txXfrm>
    </dsp:sp>
    <dsp:sp modelId="{B5EC36F0-E81C-4439-8AFE-0726D6F50782}">
      <dsp:nvSpPr>
        <dsp:cNvPr id="0" name=""/>
        <dsp:cNvSpPr/>
      </dsp:nvSpPr>
      <dsp:spPr>
        <a:xfrm>
          <a:off x="0" y="3472192"/>
          <a:ext cx="8379902" cy="1066311"/>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Behçet-like disease, or a necrotising neutrophilic dermatosis similar of postoperative pyoderma gangrenosum.</a:t>
          </a:r>
          <a:endParaRPr lang="en-US" sz="2100" kern="1200"/>
        </a:p>
      </dsp:txBody>
      <dsp:txXfrm>
        <a:off x="52053" y="3524245"/>
        <a:ext cx="8275796" cy="962205"/>
      </dsp:txXfrm>
    </dsp:sp>
    <dsp:sp modelId="{9A43A90B-6BED-4324-BFA7-631DAE924B45}">
      <dsp:nvSpPr>
        <dsp:cNvPr id="0" name=""/>
        <dsp:cNvSpPr/>
      </dsp:nvSpPr>
      <dsp:spPr>
        <a:xfrm>
          <a:off x="0" y="4598983"/>
          <a:ext cx="8379902" cy="1066311"/>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Manifestations of immune deficiency and autoimmunity start in infancy and include recurrent respiratory tract infections with bronchiectasis, diarrhoea, lymphadenopathy, splenomegaly, thyroiditis, and autoimmune cytopenias.</a:t>
          </a:r>
          <a:endParaRPr lang="en-US" sz="2100" kern="1200"/>
        </a:p>
      </dsp:txBody>
      <dsp:txXfrm>
        <a:off x="52053" y="4651036"/>
        <a:ext cx="8275796" cy="96220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7E41E0-222D-4BC4-B990-D1CA81D042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C528D15-2A0C-4E4A-8BCA-32F49DB317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E1B651-72AF-4AAA-BA75-AFCB38FADBF7}" type="datetime1">
              <a:rPr lang="en-GB" smtClean="0"/>
              <a:t>10/12/2024</a:t>
            </a:fld>
            <a:endParaRPr lang="en-GB"/>
          </a:p>
        </p:txBody>
      </p:sp>
      <p:sp>
        <p:nvSpPr>
          <p:cNvPr id="4" name="Footer Placeholder 3">
            <a:extLst>
              <a:ext uri="{FF2B5EF4-FFF2-40B4-BE49-F238E27FC236}">
                <a16:creationId xmlns:a16="http://schemas.microsoft.com/office/drawing/2014/main" id="{590E6A03-5F9E-48BE-ADE6-D49D361F33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0566B63-7FA5-46DD-8071-97D02A1AEE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55C411-66C2-4F3A-9F98-7F070FC027F6}" type="slidenum">
              <a:rPr lang="en-GB" smtClean="0"/>
              <a:t>‹#›</a:t>
            </a:fld>
            <a:endParaRPr lang="en-GB"/>
          </a:p>
        </p:txBody>
      </p:sp>
    </p:spTree>
    <p:extLst>
      <p:ext uri="{BB962C8B-B14F-4D97-AF65-F5344CB8AC3E}">
        <p14:creationId xmlns:p14="http://schemas.microsoft.com/office/powerpoint/2010/main" val="40430919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FC848-4A79-4DBF-B181-FF1302D49860}" type="datetime1">
              <a:rPr lang="en-GB" smtClean="0"/>
              <a:pPr/>
              <a:t>10/12/2024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3D470-5E3A-4871-89F0-069EE2891B53}" type="slidenum">
              <a:rPr lang="en-GB" noProof="0" smtClean="0"/>
              <a:t>‹#›</a:t>
            </a:fld>
            <a:endParaRPr lang="en-GB" noProof="0"/>
          </a:p>
        </p:txBody>
      </p:sp>
    </p:spTree>
    <p:extLst>
      <p:ext uri="{BB962C8B-B14F-4D97-AF65-F5344CB8AC3E}">
        <p14:creationId xmlns:p14="http://schemas.microsoft.com/office/powerpoint/2010/main" val="16468086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73D470-5E3A-4871-89F0-069EE2891B53}" type="slidenum">
              <a:rPr lang="en-GB" smtClean="0"/>
              <a:t>1</a:t>
            </a:fld>
            <a:endParaRPr lang="en-GB"/>
          </a:p>
        </p:txBody>
      </p:sp>
    </p:spTree>
    <p:extLst>
      <p:ext uri="{BB962C8B-B14F-4D97-AF65-F5344CB8AC3E}">
        <p14:creationId xmlns:p14="http://schemas.microsoft.com/office/powerpoint/2010/main" val="2734798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Pauciarticular</a:t>
            </a:r>
            <a:r>
              <a:rPr lang="en-US" dirty="0"/>
              <a:t> means affecting four or fewer joints.</a:t>
            </a:r>
          </a:p>
          <a:p>
            <a:endParaRPr lang="en-US" dirty="0"/>
          </a:p>
        </p:txBody>
      </p:sp>
      <p:sp>
        <p:nvSpPr>
          <p:cNvPr id="4" name="Slide Number Placeholder 3"/>
          <p:cNvSpPr>
            <a:spLocks noGrp="1"/>
          </p:cNvSpPr>
          <p:nvPr>
            <p:ph type="sldNum" sz="quarter" idx="5"/>
          </p:nvPr>
        </p:nvSpPr>
        <p:spPr/>
        <p:txBody>
          <a:bodyPr/>
          <a:lstStyle/>
          <a:p>
            <a:fld id="{3973D470-5E3A-4871-89F0-069EE2891B53}" type="slidenum">
              <a:rPr lang="en-GB" noProof="0" smtClean="0"/>
              <a:t>84</a:t>
            </a:fld>
            <a:endParaRPr lang="en-GB" noProof="0"/>
          </a:p>
        </p:txBody>
      </p:sp>
    </p:spTree>
    <p:extLst>
      <p:ext uri="{BB962C8B-B14F-4D97-AF65-F5344CB8AC3E}">
        <p14:creationId xmlns:p14="http://schemas.microsoft.com/office/powerpoint/2010/main" val="42440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PAAND mimic PAPA</a:t>
            </a:r>
          </a:p>
        </p:txBody>
      </p:sp>
      <p:sp>
        <p:nvSpPr>
          <p:cNvPr id="4" name="Slide Number Placeholder 3"/>
          <p:cNvSpPr>
            <a:spLocks noGrp="1"/>
          </p:cNvSpPr>
          <p:nvPr>
            <p:ph type="sldNum" sz="quarter" idx="5"/>
          </p:nvPr>
        </p:nvSpPr>
        <p:spPr/>
        <p:txBody>
          <a:bodyPr/>
          <a:lstStyle/>
          <a:p>
            <a:fld id="{3973D470-5E3A-4871-89F0-069EE2891B53}" type="slidenum">
              <a:rPr lang="en-GB" noProof="0" smtClean="0"/>
              <a:t>85</a:t>
            </a:fld>
            <a:endParaRPr lang="en-GB" noProof="0"/>
          </a:p>
        </p:txBody>
      </p:sp>
    </p:spTree>
    <p:extLst>
      <p:ext uri="{BB962C8B-B14F-4D97-AF65-F5344CB8AC3E}">
        <p14:creationId xmlns:p14="http://schemas.microsoft.com/office/powerpoint/2010/main" val="554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Rapid within minutes to hours.</a:t>
            </a:r>
          </a:p>
          <a:p>
            <a:r>
              <a:rPr lang="en-US" dirty="0"/>
              <a:t>Present since birth.</a:t>
            </a:r>
          </a:p>
        </p:txBody>
      </p:sp>
      <p:sp>
        <p:nvSpPr>
          <p:cNvPr id="4" name="Slide Number Placeholder 3"/>
          <p:cNvSpPr>
            <a:spLocks noGrp="1"/>
          </p:cNvSpPr>
          <p:nvPr>
            <p:ph type="sldNum" sz="quarter" idx="5"/>
          </p:nvPr>
        </p:nvSpPr>
        <p:spPr/>
        <p:txBody>
          <a:bodyPr/>
          <a:lstStyle/>
          <a:p>
            <a:fld id="{3973D470-5E3A-4871-89F0-069EE2891B53}" type="slidenum">
              <a:rPr lang="en-GB" noProof="0" smtClean="0"/>
              <a:t>6</a:t>
            </a:fld>
            <a:endParaRPr lang="en-GB" noProof="0"/>
          </a:p>
        </p:txBody>
      </p:sp>
    </p:spTree>
    <p:extLst>
      <p:ext uri="{BB962C8B-B14F-4D97-AF65-F5344CB8AC3E}">
        <p14:creationId xmlns:p14="http://schemas.microsoft.com/office/powerpoint/2010/main" val="105485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Neutrophilic urticarial dermatosis is most typical dermatological presentation.</a:t>
            </a:r>
          </a:p>
          <a:p>
            <a:r>
              <a:rPr lang="en-US"/>
              <a:t>Skin biopsy is helpful and demonstrates the nature of the inflammatory infiltrate which can provide some guidance to treatment.</a:t>
            </a:r>
          </a:p>
        </p:txBody>
      </p:sp>
      <p:sp>
        <p:nvSpPr>
          <p:cNvPr id="4" name="Slide Number Placeholder 3"/>
          <p:cNvSpPr>
            <a:spLocks noGrp="1"/>
          </p:cNvSpPr>
          <p:nvPr>
            <p:ph type="sldNum" sz="quarter" idx="5"/>
          </p:nvPr>
        </p:nvSpPr>
        <p:spPr/>
        <p:txBody>
          <a:bodyPr/>
          <a:lstStyle/>
          <a:p>
            <a:fld id="{3973D470-5E3A-4871-89F0-069EE2891B53}" type="slidenum">
              <a:rPr lang="en-GB" noProof="0" smtClean="0"/>
              <a:t>7</a:t>
            </a:fld>
            <a:endParaRPr lang="en-GB" noProof="0"/>
          </a:p>
        </p:txBody>
      </p:sp>
    </p:spTree>
    <p:extLst>
      <p:ext uri="{BB962C8B-B14F-4D97-AF65-F5344CB8AC3E}">
        <p14:creationId xmlns:p14="http://schemas.microsoft.com/office/powerpoint/2010/main" val="271919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t>
            </a:r>
            <a:r>
              <a:rPr lang="en-US" dirty="0" err="1"/>
              <a:t>inflammasome</a:t>
            </a:r>
            <a:r>
              <a:rPr lang="en-US" dirty="0"/>
              <a:t> is a </a:t>
            </a:r>
            <a:r>
              <a:rPr lang="en-US" dirty="0" err="1"/>
              <a:t>multiprotein</a:t>
            </a:r>
            <a:r>
              <a:rPr lang="en-US" dirty="0"/>
              <a:t> complex in the innate immune system that activates inflammatory responses and cell </a:t>
            </a:r>
            <a:r>
              <a:rPr lang="en-US" dirty="0" err="1"/>
              <a:t>death.Inflammasomes</a:t>
            </a:r>
            <a:r>
              <a:rPr lang="en-US" dirty="0"/>
              <a:t> are activated when the body detects microbial patterns or danger signals, and they play a crucial role in the body's defense against foreign pathogens and tissue damage. </a:t>
            </a:r>
            <a:r>
              <a:rPr lang="en-US" dirty="0" err="1"/>
              <a:t>CompositionInflammasomes</a:t>
            </a:r>
            <a:r>
              <a:rPr lang="en-US" dirty="0"/>
              <a:t> are made up of a sensor protein, inflammatory caspases, and sometimes an adapter protein. </a:t>
            </a:r>
            <a:r>
              <a:rPr lang="en-US" dirty="0" err="1"/>
              <a:t>ActivationWhen</a:t>
            </a:r>
            <a:r>
              <a:rPr lang="en-US" dirty="0"/>
              <a:t> activated, </a:t>
            </a:r>
            <a:r>
              <a:rPr lang="en-US" dirty="0" err="1"/>
              <a:t>inflammasomes</a:t>
            </a:r>
            <a:r>
              <a:rPr lang="en-US" dirty="0"/>
              <a:t> trigger the maturation of </a:t>
            </a:r>
            <a:r>
              <a:rPr lang="en-US" dirty="0" err="1"/>
              <a:t>proinflammatory</a:t>
            </a:r>
            <a:r>
              <a:rPr lang="en-US" dirty="0"/>
              <a:t> cytokines like interleukin-1</a:t>
            </a:r>
            <a:r>
              <a:rPr lang="el-GR" dirty="0"/>
              <a:t>β (</a:t>
            </a:r>
            <a:r>
              <a:rPr lang="en-US" dirty="0"/>
              <a:t>IL-1</a:t>
            </a:r>
            <a:r>
              <a:rPr lang="el-GR" dirty="0"/>
              <a:t>β) </a:t>
            </a:r>
            <a:r>
              <a:rPr lang="en-US" dirty="0"/>
              <a:t>and IL-18. Role in </a:t>
            </a:r>
            <a:r>
              <a:rPr lang="en-US" dirty="0" err="1"/>
              <a:t>diseaseInappropriate</a:t>
            </a:r>
            <a:r>
              <a:rPr lang="en-US" dirty="0"/>
              <a:t> activation of </a:t>
            </a:r>
            <a:r>
              <a:rPr lang="en-US" dirty="0" err="1"/>
              <a:t>inflammasomes</a:t>
            </a:r>
            <a:r>
              <a:rPr lang="en-US" dirty="0"/>
              <a:t> can lead to uncontrolled tissue responses that contribute to </a:t>
            </a:r>
            <a:r>
              <a:rPr lang="en-US" dirty="0" err="1"/>
              <a:t>diseases.There</a:t>
            </a:r>
            <a:r>
              <a:rPr lang="en-US" dirty="0"/>
              <a:t> are several types of </a:t>
            </a:r>
            <a:r>
              <a:rPr lang="en-US" dirty="0" err="1"/>
              <a:t>inflammasomes</a:t>
            </a:r>
            <a:r>
              <a:rPr lang="en-US" dirty="0"/>
              <a:t>, including NLRP1, NLRP3, IPAF, and AIM2. Each type has a different composition and function:NLRP3: Lacks a CARD and can't recruit pro-caspase-1 without the adaptor molecule ASC.</a:t>
            </a:r>
          </a:p>
          <a:p>
            <a:endParaRPr lang="en-US" dirty="0"/>
          </a:p>
          <a:p>
            <a:endParaRPr lang="en-US" dirty="0"/>
          </a:p>
          <a:p>
            <a:endParaRPr lang="en-US" dirty="0"/>
          </a:p>
          <a:p>
            <a:r>
              <a:rPr lang="en-US" dirty="0"/>
              <a:t>Pathogen-associated molecular patterns (PAMPs) are molecular structures or molecules that are shared by most pathogenic bacteria and some viruses.</a:t>
            </a:r>
          </a:p>
          <a:p>
            <a:endParaRPr lang="en-US" dirty="0"/>
          </a:p>
          <a:p>
            <a:r>
              <a:rPr lang="en-US" dirty="0"/>
              <a:t>They are recognized by pattern recognition receptors (PRRs) in the innate immune system of plants and animals, which allows the immune system to identify pathogens and protect the host from infection.</a:t>
            </a:r>
          </a:p>
          <a:p>
            <a:endParaRPr lang="en-US" dirty="0"/>
          </a:p>
        </p:txBody>
      </p:sp>
      <p:sp>
        <p:nvSpPr>
          <p:cNvPr id="4" name="Slide Number Placeholder 3"/>
          <p:cNvSpPr>
            <a:spLocks noGrp="1"/>
          </p:cNvSpPr>
          <p:nvPr>
            <p:ph type="sldNum" sz="quarter" idx="5"/>
          </p:nvPr>
        </p:nvSpPr>
        <p:spPr/>
        <p:txBody>
          <a:bodyPr/>
          <a:lstStyle/>
          <a:p>
            <a:fld id="{3973D470-5E3A-4871-89F0-069EE2891B53}" type="slidenum">
              <a:rPr lang="en-GB" noProof="0" smtClean="0"/>
              <a:t>13</a:t>
            </a:fld>
            <a:endParaRPr lang="en-GB" noProof="0"/>
          </a:p>
        </p:txBody>
      </p:sp>
    </p:spTree>
    <p:extLst>
      <p:ext uri="{BB962C8B-B14F-4D97-AF65-F5344CB8AC3E}">
        <p14:creationId xmlns:p14="http://schemas.microsoft.com/office/powerpoint/2010/main" val="158229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NLRP3 gene codes for </a:t>
            </a:r>
            <a:r>
              <a:rPr lang="en-US" dirty="0" err="1"/>
              <a:t>cryopyrin</a:t>
            </a:r>
            <a:r>
              <a:rPr lang="en-US" dirty="0"/>
              <a:t>, a protein that forms </a:t>
            </a:r>
            <a:r>
              <a:rPr lang="en-US" dirty="0" err="1"/>
              <a:t>inflammasomes</a:t>
            </a:r>
            <a:r>
              <a:rPr lang="en-US" dirty="0"/>
              <a:t>, which are intracellular protein complexes. Mutations in the NLRP3 gene prevent the </a:t>
            </a:r>
            <a:r>
              <a:rPr lang="en-US" dirty="0" err="1"/>
              <a:t>autoinhibition</a:t>
            </a:r>
            <a:r>
              <a:rPr lang="en-US" dirty="0"/>
              <a:t> of </a:t>
            </a:r>
            <a:r>
              <a:rPr lang="en-US" dirty="0" err="1"/>
              <a:t>cryopyrin</a:t>
            </a:r>
            <a:r>
              <a:rPr lang="en-US" dirty="0"/>
              <a:t>, which leads to the spontaneous activation of the </a:t>
            </a:r>
            <a:r>
              <a:rPr lang="en-US" dirty="0" err="1"/>
              <a:t>inflammasome</a:t>
            </a:r>
            <a:r>
              <a:rPr lang="en-US" dirty="0"/>
              <a:t>. </a:t>
            </a:r>
            <a:r>
              <a:rPr lang="en-US"/>
              <a:t>This results in the overproduction of interleukin-1 (IL-1), which plays a major role in the onset and progression of CAPS. </a:t>
            </a:r>
          </a:p>
        </p:txBody>
      </p:sp>
      <p:sp>
        <p:nvSpPr>
          <p:cNvPr id="4" name="Slide Number Placeholder 3"/>
          <p:cNvSpPr>
            <a:spLocks noGrp="1"/>
          </p:cNvSpPr>
          <p:nvPr>
            <p:ph type="sldNum" sz="quarter" idx="5"/>
          </p:nvPr>
        </p:nvSpPr>
        <p:spPr/>
        <p:txBody>
          <a:bodyPr/>
          <a:lstStyle/>
          <a:p>
            <a:fld id="{3973D470-5E3A-4871-89F0-069EE2891B53}" type="slidenum">
              <a:rPr lang="en-GB" noProof="0" smtClean="0"/>
              <a:t>14</a:t>
            </a:fld>
            <a:endParaRPr lang="en-GB" noProof="0"/>
          </a:p>
        </p:txBody>
      </p:sp>
    </p:spTree>
    <p:extLst>
      <p:ext uri="{BB962C8B-B14F-4D97-AF65-F5344CB8AC3E}">
        <p14:creationId xmlns:p14="http://schemas.microsoft.com/office/powerpoint/2010/main" val="345568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clinical finding is helpful if these are supported by </a:t>
            </a:r>
            <a:r>
              <a:rPr lang="en-US" dirty="0" err="1"/>
              <a:t>eurofever</a:t>
            </a:r>
            <a:r>
              <a:rPr lang="en-US" dirty="0"/>
              <a:t>/</a:t>
            </a:r>
            <a:r>
              <a:rPr lang="en-US" dirty="0" err="1"/>
              <a:t>printo</a:t>
            </a:r>
            <a:r>
              <a:rPr lang="en-US" dirty="0"/>
              <a:t> classification criteria.</a:t>
            </a:r>
          </a:p>
        </p:txBody>
      </p:sp>
      <p:sp>
        <p:nvSpPr>
          <p:cNvPr id="4" name="Slide Number Placeholder 3"/>
          <p:cNvSpPr>
            <a:spLocks noGrp="1"/>
          </p:cNvSpPr>
          <p:nvPr>
            <p:ph type="sldNum" sz="quarter" idx="5"/>
          </p:nvPr>
        </p:nvSpPr>
        <p:spPr/>
        <p:txBody>
          <a:bodyPr/>
          <a:lstStyle/>
          <a:p>
            <a:fld id="{3973D470-5E3A-4871-89F0-069EE2891B53}" type="slidenum">
              <a:rPr lang="en-GB" noProof="0" smtClean="0"/>
              <a:t>23</a:t>
            </a:fld>
            <a:endParaRPr lang="en-GB" noProof="0"/>
          </a:p>
        </p:txBody>
      </p:sp>
    </p:spTree>
    <p:extLst>
      <p:ext uri="{BB962C8B-B14F-4D97-AF65-F5344CB8AC3E}">
        <p14:creationId xmlns:p14="http://schemas.microsoft.com/office/powerpoint/2010/main" val="122313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mutations cause the TNFR1 protein to fold incorrectly, trapping it within the cell and preventing it from interacting with tumor necrosis factor (TNF).</a:t>
            </a:r>
          </a:p>
          <a:p>
            <a:r>
              <a:rPr lang="en-US" dirty="0"/>
              <a:t>The misfolded proteins clump together and trigger inflammation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73D470-5E3A-4871-89F0-069EE2891B53}" type="slidenum">
              <a:rPr lang="en-GB" noProof="0" smtClean="0"/>
              <a:t>28</a:t>
            </a:fld>
            <a:endParaRPr lang="en-GB" noProof="0"/>
          </a:p>
        </p:txBody>
      </p:sp>
    </p:spTree>
    <p:extLst>
      <p:ext uri="{BB962C8B-B14F-4D97-AF65-F5344CB8AC3E}">
        <p14:creationId xmlns:p14="http://schemas.microsoft.com/office/powerpoint/2010/main" val="252223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Pyrin</a:t>
            </a:r>
          </a:p>
        </p:txBody>
      </p:sp>
      <p:sp>
        <p:nvSpPr>
          <p:cNvPr id="4" name="Slide Number Placeholder 3"/>
          <p:cNvSpPr>
            <a:spLocks noGrp="1"/>
          </p:cNvSpPr>
          <p:nvPr>
            <p:ph type="sldNum" sz="quarter" idx="5"/>
          </p:nvPr>
        </p:nvSpPr>
        <p:spPr/>
        <p:txBody>
          <a:bodyPr/>
          <a:lstStyle/>
          <a:p>
            <a:fld id="{3973D470-5E3A-4871-89F0-069EE2891B53}" type="slidenum">
              <a:rPr lang="en-GB" noProof="0" smtClean="0"/>
              <a:t>37</a:t>
            </a:fld>
            <a:endParaRPr lang="en-GB" noProof="0"/>
          </a:p>
        </p:txBody>
      </p:sp>
    </p:spTree>
    <p:extLst>
      <p:ext uri="{BB962C8B-B14F-4D97-AF65-F5344CB8AC3E}">
        <p14:creationId xmlns:p14="http://schemas.microsoft.com/office/powerpoint/2010/main" val="78044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Gain-of-function mutations are also known as “activating mutations”.</a:t>
            </a:r>
          </a:p>
          <a:p>
            <a:endParaRPr lang="en-US" dirty="0"/>
          </a:p>
          <a:p>
            <a:r>
              <a:rPr lang="en-US"/>
              <a:t>The gene’s product is expressed at the wrong time, location, or at abnormally high levels</a:t>
            </a:r>
            <a:endParaRPr lang="en-US" dirty="0"/>
          </a:p>
        </p:txBody>
      </p:sp>
      <p:sp>
        <p:nvSpPr>
          <p:cNvPr id="4" name="Slide Number Placeholder 3"/>
          <p:cNvSpPr>
            <a:spLocks noGrp="1"/>
          </p:cNvSpPr>
          <p:nvPr>
            <p:ph type="sldNum" sz="quarter" idx="5"/>
          </p:nvPr>
        </p:nvSpPr>
        <p:spPr/>
        <p:txBody>
          <a:bodyPr/>
          <a:lstStyle/>
          <a:p>
            <a:fld id="{3973D470-5E3A-4871-89F0-069EE2891B53}" type="slidenum">
              <a:rPr lang="en-GB" noProof="0" smtClean="0"/>
              <a:t>62</a:t>
            </a:fld>
            <a:endParaRPr lang="en-GB" noProof="0"/>
          </a:p>
        </p:txBody>
      </p:sp>
    </p:spTree>
    <p:extLst>
      <p:ext uri="{BB962C8B-B14F-4D97-AF65-F5344CB8AC3E}">
        <p14:creationId xmlns:p14="http://schemas.microsoft.com/office/powerpoint/2010/main" val="4281728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rtlCol="0" anchor="b">
            <a:normAutofit/>
          </a:bodyPr>
          <a:lstStyle>
            <a:lvl1pPr algn="ctr">
              <a:defRPr sz="4800"/>
            </a:lvl1pPr>
          </a:lstStyle>
          <a:p>
            <a:pPr rtl="0"/>
            <a:r>
              <a:rPr lang="en-GB" noProof="0"/>
              <a:t>Click to edit Master title style</a:t>
            </a:r>
          </a:p>
        </p:txBody>
      </p:sp>
      <p:sp>
        <p:nvSpPr>
          <p:cNvPr id="3" name="Subtitle 2"/>
          <p:cNvSpPr>
            <a:spLocks noGrp="1"/>
          </p:cNvSpPr>
          <p:nvPr>
            <p:ph type="subTitle" idx="1"/>
          </p:nvPr>
        </p:nvSpPr>
        <p:spPr>
          <a:xfrm>
            <a:off x="1751012" y="3886200"/>
            <a:ext cx="8689976" cy="1371599"/>
          </a:xfrm>
        </p:spPr>
        <p:txBody>
          <a:bodyPr rtlCol="0">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4" name="Date Placeholder 3"/>
          <p:cNvSpPr>
            <a:spLocks noGrp="1"/>
          </p:cNvSpPr>
          <p:nvPr>
            <p:ph type="dt" sz="half" idx="10"/>
          </p:nvPr>
        </p:nvSpPr>
        <p:spPr/>
        <p:txBody>
          <a:bodyPr rtlCol="0"/>
          <a:lstStyle/>
          <a:p>
            <a:pPr rtl="0"/>
            <a:fld id="{BCBD3D87-62FA-444A-A3D6-247B02B8C677}" type="datetime1">
              <a:rPr lang="en-GB" noProof="0" smtClean="0"/>
              <a:t>10/12/2024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rtlCol="0" anchor="b"/>
          <a:lstStyle>
            <a:lvl1pPr>
              <a:defRPr sz="3200"/>
            </a:lvl1pPr>
          </a:lstStyle>
          <a:p>
            <a:pPr rtl="0"/>
            <a:r>
              <a:rPr lang="en-GB" noProof="0"/>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p:cNvSpPr>
            <a:spLocks noGrp="1"/>
          </p:cNvSpPr>
          <p:nvPr>
            <p:ph type="body" sz="half" idx="2"/>
          </p:nvPr>
        </p:nvSpPr>
        <p:spPr>
          <a:xfrm>
            <a:off x="913774" y="5108728"/>
            <a:ext cx="10364452" cy="682472"/>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16CB425C-685B-4701-86E8-86BD48DFA679}" type="datetime1">
              <a:rPr lang="en-GB" noProof="0" smtClean="0"/>
              <a:t>10/12/2024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rtlCol="0" anchor="ctr"/>
          <a:lstStyle>
            <a:lvl1pPr algn="ctr">
              <a:defRPr sz="3200"/>
            </a:lvl1pPr>
          </a:lstStyle>
          <a:p>
            <a:pPr rtl="0"/>
            <a:r>
              <a:rPr lang="en-GB" noProof="0"/>
              <a:t>Click to edit Master title style</a:t>
            </a:r>
          </a:p>
        </p:txBody>
      </p:sp>
      <p:sp>
        <p:nvSpPr>
          <p:cNvPr id="4" name="Text Placeholder 3"/>
          <p:cNvSpPr>
            <a:spLocks noGrp="1"/>
          </p:cNvSpPr>
          <p:nvPr>
            <p:ph type="body" sz="half" idx="2"/>
          </p:nvPr>
        </p:nvSpPr>
        <p:spPr>
          <a:xfrm>
            <a:off x="913775" y="4204821"/>
            <a:ext cx="10364452" cy="1586380"/>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A22849ED-B8F6-43F7-9777-854C9EBB7BC8}" type="datetime1">
              <a:rPr lang="en-GB" noProof="0" smtClean="0"/>
              <a:t>10/12/2024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rtlCol="0" anchor="ctr"/>
          <a:lstStyle>
            <a:lvl1pPr>
              <a:defRPr sz="3200"/>
            </a:lvl1pPr>
          </a:lstStyle>
          <a:p>
            <a:pPr rtl="0"/>
            <a:r>
              <a:rPr lang="en-GB" noProof="0"/>
              <a:t>Click to edit Master title style</a:t>
            </a:r>
          </a:p>
        </p:txBody>
      </p:sp>
      <p:sp>
        <p:nvSpPr>
          <p:cNvPr id="12" name="Text Placeholder 3"/>
          <p:cNvSpPr>
            <a:spLocks noGrp="1"/>
          </p:cNvSpPr>
          <p:nvPr>
            <p:ph type="body" sz="half" idx="13"/>
          </p:nvPr>
        </p:nvSpPr>
        <p:spPr>
          <a:xfrm>
            <a:off x="1720644" y="3610032"/>
            <a:ext cx="8752299" cy="59478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4" name="Text Placeholder 3"/>
          <p:cNvSpPr>
            <a:spLocks noGrp="1"/>
          </p:cNvSpPr>
          <p:nvPr>
            <p:ph type="body" sz="half" idx="2"/>
          </p:nvPr>
        </p:nvSpPr>
        <p:spPr>
          <a:xfrm>
            <a:off x="913774" y="4372796"/>
            <a:ext cx="10364452" cy="1421053"/>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3007822F-2E8D-4838-90BF-B96EAF5F10FD}" type="datetime1">
              <a:rPr lang="en-GB" noProof="0" smtClean="0"/>
              <a:t>10/12/2024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n-GB" sz="8000" noProof="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n-GB" sz="80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rtlCol="0" anchor="b"/>
          <a:lstStyle>
            <a:lvl1pPr algn="ctr">
              <a:defRPr sz="3200"/>
            </a:lvl1pPr>
          </a:lstStyle>
          <a:p>
            <a:pPr rtl="0"/>
            <a:r>
              <a:rPr lang="en-GB" noProof="0"/>
              <a:t>Click to edit Master title style</a:t>
            </a:r>
          </a:p>
        </p:txBody>
      </p:sp>
      <p:sp>
        <p:nvSpPr>
          <p:cNvPr id="4" name="Text Placeholder 3"/>
          <p:cNvSpPr>
            <a:spLocks noGrp="1"/>
          </p:cNvSpPr>
          <p:nvPr>
            <p:ph type="body" sz="half" idx="2"/>
          </p:nvPr>
        </p:nvSpPr>
        <p:spPr>
          <a:xfrm>
            <a:off x="913775" y="4662335"/>
            <a:ext cx="10364452"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1F5C8C03-99FF-4F3C-BDE3-B263BB89C0AA}" type="datetime1">
              <a:rPr lang="en-GB" noProof="0" smtClean="0"/>
              <a:t>10/12/2024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rtlCol="0"/>
          <a:lstStyle/>
          <a:p>
            <a:pPr rtl="0"/>
            <a:r>
              <a:rPr lang="en-GB" noProof="0"/>
              <a:t>Click to edit Master title style</a:t>
            </a:r>
          </a:p>
        </p:txBody>
      </p:sp>
      <p:sp>
        <p:nvSpPr>
          <p:cNvPr id="7" name="Text Placeholder 2"/>
          <p:cNvSpPr>
            <a:spLocks noGrp="1"/>
          </p:cNvSpPr>
          <p:nvPr>
            <p:ph type="body" idx="1"/>
          </p:nvPr>
        </p:nvSpPr>
        <p:spPr>
          <a:xfrm>
            <a:off x="913774" y="2367093"/>
            <a:ext cx="3298976"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8" name="Text Placeholder 3"/>
          <p:cNvSpPr>
            <a:spLocks noGrp="1"/>
          </p:cNvSpPr>
          <p:nvPr>
            <p:ph type="body" sz="half" idx="15"/>
          </p:nvPr>
        </p:nvSpPr>
        <p:spPr>
          <a:xfrm>
            <a:off x="913774" y="2943355"/>
            <a:ext cx="3298976"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9" name="Text Placeholder 4"/>
          <p:cNvSpPr>
            <a:spLocks noGrp="1"/>
          </p:cNvSpPr>
          <p:nvPr>
            <p:ph type="body" sz="quarter" idx="3"/>
          </p:nvPr>
        </p:nvSpPr>
        <p:spPr>
          <a:xfrm>
            <a:off x="4452389" y="2367093"/>
            <a:ext cx="3291521"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0" name="Text Placeholder 3"/>
          <p:cNvSpPr>
            <a:spLocks noGrp="1"/>
          </p:cNvSpPr>
          <p:nvPr>
            <p:ph type="body" sz="half" idx="16"/>
          </p:nvPr>
        </p:nvSpPr>
        <p:spPr>
          <a:xfrm>
            <a:off x="4441348" y="2943355"/>
            <a:ext cx="3303351"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11" name="Text Placeholder 4"/>
          <p:cNvSpPr>
            <a:spLocks noGrp="1"/>
          </p:cNvSpPr>
          <p:nvPr>
            <p:ph type="body" sz="quarter" idx="13"/>
          </p:nvPr>
        </p:nvSpPr>
        <p:spPr>
          <a:xfrm>
            <a:off x="7973298" y="2367093"/>
            <a:ext cx="3304928"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2" name="Text Placeholder 3"/>
          <p:cNvSpPr>
            <a:spLocks noGrp="1"/>
          </p:cNvSpPr>
          <p:nvPr>
            <p:ph type="body" sz="half" idx="17"/>
          </p:nvPr>
        </p:nvSpPr>
        <p:spPr>
          <a:xfrm>
            <a:off x="7973298" y="2943355"/>
            <a:ext cx="3304928"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3" name="Date Placeholder 2"/>
          <p:cNvSpPr>
            <a:spLocks noGrp="1"/>
          </p:cNvSpPr>
          <p:nvPr>
            <p:ph type="dt" sz="half" idx="10"/>
          </p:nvPr>
        </p:nvSpPr>
        <p:spPr/>
        <p:txBody>
          <a:bodyPr rtlCol="0"/>
          <a:lstStyle/>
          <a:p>
            <a:pPr rtl="0"/>
            <a:fld id="{DAB859DD-D771-403F-A09C-AB363FC36106}" type="datetime1">
              <a:rPr lang="en-GB" noProof="0" smtClean="0"/>
              <a:t>10/12/2024</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rtlCol="0"/>
          <a:lstStyle/>
          <a:p>
            <a:pPr rtl="0"/>
            <a:r>
              <a:rPr lang="en-GB" noProof="0"/>
              <a:t>Click to edit Master title style</a:t>
            </a:r>
          </a:p>
        </p:txBody>
      </p:sp>
      <p:sp>
        <p:nvSpPr>
          <p:cNvPr id="19" name="Text Placeholder 2"/>
          <p:cNvSpPr>
            <a:spLocks noGrp="1"/>
          </p:cNvSpPr>
          <p:nvPr>
            <p:ph type="body" idx="1"/>
          </p:nvPr>
        </p:nvSpPr>
        <p:spPr>
          <a:xfrm>
            <a:off x="913774" y="4204820"/>
            <a:ext cx="3296409"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1" name="Text Placeholder 3"/>
          <p:cNvSpPr>
            <a:spLocks noGrp="1"/>
          </p:cNvSpPr>
          <p:nvPr>
            <p:ph type="body" sz="half" idx="18"/>
          </p:nvPr>
        </p:nvSpPr>
        <p:spPr>
          <a:xfrm>
            <a:off x="913774" y="4781082"/>
            <a:ext cx="3296409" cy="101011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22" name="Text Placeholder 4"/>
          <p:cNvSpPr>
            <a:spLocks noGrp="1"/>
          </p:cNvSpPr>
          <p:nvPr>
            <p:ph type="body" sz="quarter" idx="3"/>
          </p:nvPr>
        </p:nvSpPr>
        <p:spPr>
          <a:xfrm>
            <a:off x="4442759" y="4204820"/>
            <a:ext cx="3301828"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4" name="Text Placeholder 3"/>
          <p:cNvSpPr>
            <a:spLocks noGrp="1"/>
          </p:cNvSpPr>
          <p:nvPr>
            <p:ph type="body" sz="half" idx="19"/>
          </p:nvPr>
        </p:nvSpPr>
        <p:spPr>
          <a:xfrm>
            <a:off x="4441348" y="4781080"/>
            <a:ext cx="3303352" cy="101011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25" name="Text Placeholder 4"/>
          <p:cNvSpPr>
            <a:spLocks noGrp="1"/>
          </p:cNvSpPr>
          <p:nvPr>
            <p:ph type="body" sz="quarter" idx="13"/>
          </p:nvPr>
        </p:nvSpPr>
        <p:spPr>
          <a:xfrm>
            <a:off x="7973298" y="4204820"/>
            <a:ext cx="330068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7" name="Text Placeholder 3"/>
          <p:cNvSpPr>
            <a:spLocks noGrp="1"/>
          </p:cNvSpPr>
          <p:nvPr>
            <p:ph type="body" sz="half" idx="20"/>
          </p:nvPr>
        </p:nvSpPr>
        <p:spPr>
          <a:xfrm>
            <a:off x="7973173" y="4781078"/>
            <a:ext cx="3305053" cy="1010121"/>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3" name="Date Placeholder 2"/>
          <p:cNvSpPr>
            <a:spLocks noGrp="1"/>
          </p:cNvSpPr>
          <p:nvPr>
            <p:ph type="dt" sz="half" idx="10"/>
          </p:nvPr>
        </p:nvSpPr>
        <p:spPr/>
        <p:txBody>
          <a:bodyPr rtlCol="0"/>
          <a:lstStyle/>
          <a:p>
            <a:pPr rtl="0"/>
            <a:fld id="{F7F80836-B4DA-4D75-9752-C45D9B17717D}" type="datetime1">
              <a:rPr lang="en-GB" noProof="0" smtClean="0"/>
              <a:t>10/12/2024</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rtlCol="0"/>
          <a:lstStyle/>
          <a:p>
            <a:pPr rtl="0"/>
            <a:r>
              <a:rPr lang="en-GB" noProof="0"/>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E1DF0510-D603-447E-9F49-63C818998997}" type="datetime1">
              <a:rPr lang="en-GB" noProof="0" smtClean="0"/>
              <a:t>10/12/2024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rtlCol="0"/>
          <a:lstStyle>
            <a:lvl1pPr algn="l">
              <a:defRPr/>
            </a:lvl1pPr>
          </a:lstStyle>
          <a:p>
            <a:pPr rtl="0"/>
            <a:r>
              <a:rPr lang="en-GB" noProof="0"/>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6A50DED6-9997-41D1-ACFB-4C4BA654B135}" type="datetime1">
              <a:rPr lang="en-GB" noProof="0" smtClean="0"/>
              <a:t>10/12/2024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rtlCol="0"/>
          <a:lstStyle/>
          <a:p>
            <a:pPr rtl="0"/>
            <a:r>
              <a:rPr lang="en-GB" noProof="0"/>
              <a:t>Click to edit Master title style</a:t>
            </a:r>
          </a:p>
        </p:txBody>
      </p:sp>
      <p:sp>
        <p:nvSpPr>
          <p:cNvPr id="12" name="Content Placeholder 2"/>
          <p:cNvSpPr>
            <a:spLocks noGrp="1"/>
          </p:cNvSpPr>
          <p:nvPr>
            <p:ph sz="quarter" idx="13"/>
          </p:nvPr>
        </p:nvSpPr>
        <p:spPr>
          <a:xfrm>
            <a:off x="913774" y="2367092"/>
            <a:ext cx="10363826" cy="3424107"/>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51732B7F-3B22-4487-80F6-AECB7B54FE8A}" type="datetime1">
              <a:rPr lang="en-GB" noProof="0" smtClean="0"/>
              <a:t>10/12/2024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rtlCol="0" anchor="b">
            <a:normAutofit/>
          </a:bodyPr>
          <a:lstStyle>
            <a:lvl1pPr>
              <a:defRPr sz="4000"/>
            </a:lvl1pPr>
          </a:lstStyle>
          <a:p>
            <a:pPr rtl="0"/>
            <a:r>
              <a:rPr lang="en-GB" noProof="0"/>
              <a:t>Click to edit Master title style</a:t>
            </a:r>
          </a:p>
        </p:txBody>
      </p:sp>
      <p:sp>
        <p:nvSpPr>
          <p:cNvPr id="3" name="Text Placeholder 2"/>
          <p:cNvSpPr>
            <a:spLocks noGrp="1"/>
          </p:cNvSpPr>
          <p:nvPr>
            <p:ph type="body" idx="1"/>
          </p:nvPr>
        </p:nvSpPr>
        <p:spPr>
          <a:xfrm>
            <a:off x="913774" y="3657457"/>
            <a:ext cx="10351752" cy="1368183"/>
          </a:xfrm>
        </p:spPr>
        <p:txBody>
          <a:bodyPr rtlCol="0">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A39AAC8B-16B9-4188-95D2-E07EC8530E90}" type="datetime1">
              <a:rPr lang="en-GB" noProof="0" smtClean="0"/>
              <a:t>10/12/2024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rtlCol="0"/>
          <a:lstStyle/>
          <a:p>
            <a:pPr rtl="0"/>
            <a:r>
              <a:rPr lang="en-GB" noProof="0"/>
              <a:t>Click to edit Master title style</a:t>
            </a:r>
          </a:p>
        </p:txBody>
      </p:sp>
      <p:sp>
        <p:nvSpPr>
          <p:cNvPr id="12" name="Content Placeholder 2"/>
          <p:cNvSpPr>
            <a:spLocks noGrp="1"/>
          </p:cNvSpPr>
          <p:nvPr>
            <p:ph sz="quarter" idx="13"/>
          </p:nvPr>
        </p:nvSpPr>
        <p:spPr>
          <a:xfrm>
            <a:off x="913774" y="2367092"/>
            <a:ext cx="5106026" cy="3424107"/>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3" name="Content Placeholder 3"/>
          <p:cNvSpPr>
            <a:spLocks noGrp="1"/>
          </p:cNvSpPr>
          <p:nvPr>
            <p:ph sz="quarter" idx="14"/>
          </p:nvPr>
        </p:nvSpPr>
        <p:spPr>
          <a:xfrm>
            <a:off x="6172200" y="2367092"/>
            <a:ext cx="5105400" cy="3424107"/>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56AEE64A-5FEB-4DC7-93B7-D26AE111BF55}" type="datetime1">
              <a:rPr lang="en-GB" noProof="0" smtClean="0"/>
              <a:t>10/12/2024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rtlCol="0"/>
          <a:lstStyle/>
          <a:p>
            <a:pPr rtl="0"/>
            <a:r>
              <a:rPr lang="en-GB" noProof="0"/>
              <a:t>Click to edit Master title style</a:t>
            </a:r>
          </a:p>
        </p:txBody>
      </p:sp>
      <p:sp>
        <p:nvSpPr>
          <p:cNvPr id="3" name="Text Placeholder 2"/>
          <p:cNvSpPr>
            <a:spLocks noGrp="1"/>
          </p:cNvSpPr>
          <p:nvPr>
            <p:ph type="body" idx="1"/>
          </p:nvPr>
        </p:nvSpPr>
        <p:spPr>
          <a:xfrm>
            <a:off x="1146328" y="2371018"/>
            <a:ext cx="487347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2" name="Content Placeholder 3"/>
          <p:cNvSpPr>
            <a:spLocks noGrp="1"/>
          </p:cNvSpPr>
          <p:nvPr>
            <p:ph sz="quarter" idx="13"/>
          </p:nvPr>
        </p:nvSpPr>
        <p:spPr>
          <a:xfrm>
            <a:off x="913774" y="3051012"/>
            <a:ext cx="5106027" cy="2740187"/>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6396423" y="2371018"/>
            <a:ext cx="488180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3" name="Content Placeholder 5"/>
          <p:cNvSpPr>
            <a:spLocks noGrp="1"/>
          </p:cNvSpPr>
          <p:nvPr>
            <p:ph sz="quarter" idx="14"/>
          </p:nvPr>
        </p:nvSpPr>
        <p:spPr>
          <a:xfrm>
            <a:off x="6172200" y="3051012"/>
            <a:ext cx="5105401" cy="2740187"/>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D6B9CB90-2276-40D6-863B-14B360D75EE7}" type="datetime1">
              <a:rPr lang="en-GB" noProof="0" smtClean="0"/>
              <a:t>10/12/2024</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rtlCol="0"/>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C5225FFC-AB72-4EE6-9F3F-19ACD51584DB}" type="datetime1">
              <a:rPr lang="en-GB" noProof="0" smtClean="0"/>
              <a:t>10/12/2024</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rtlCol="0"/>
          <a:lstStyle/>
          <a:p>
            <a:pPr rtl="0"/>
            <a:fld id="{EADF3062-ABE4-4CDC-BFE4-22C25FBF012E}" type="datetime1">
              <a:rPr lang="en-GB" noProof="0" smtClean="0"/>
              <a:t>10/12/2024</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rtlCol="0" anchor="b"/>
          <a:lstStyle>
            <a:lvl1pPr algn="ctr">
              <a:defRPr sz="3200"/>
            </a:lvl1pPr>
          </a:lstStyle>
          <a:p>
            <a:pPr rtl="0"/>
            <a:r>
              <a:rPr lang="en-GB" noProof="0"/>
              <a:t>Click to edit Master title style</a:t>
            </a:r>
          </a:p>
        </p:txBody>
      </p:sp>
      <p:sp>
        <p:nvSpPr>
          <p:cNvPr id="10" name="Content Placeholder 2"/>
          <p:cNvSpPr>
            <a:spLocks noGrp="1"/>
          </p:cNvSpPr>
          <p:nvPr>
            <p:ph sz="quarter" idx="13"/>
          </p:nvPr>
        </p:nvSpPr>
        <p:spPr>
          <a:xfrm>
            <a:off x="5078062" y="609600"/>
            <a:ext cx="6200163" cy="5181599"/>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913774" y="2632852"/>
            <a:ext cx="3935689"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65D12F01-C693-4D10-88F4-8D2065D68F03}" type="datetime1">
              <a:rPr lang="en-GB" noProof="0" smtClean="0"/>
              <a:t>10/12/2024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rtlCol="0" anchor="b"/>
          <a:lstStyle>
            <a:lvl1pPr algn="ctr">
              <a:defRPr sz="3200"/>
            </a:lvl1pPr>
          </a:lstStyle>
          <a:p>
            <a:pPr rtl="0"/>
            <a:r>
              <a:rPr lang="en-GB" noProof="0"/>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p:cNvSpPr>
            <a:spLocks noGrp="1"/>
          </p:cNvSpPr>
          <p:nvPr>
            <p:ph type="body" sz="half" idx="2"/>
          </p:nvPr>
        </p:nvSpPr>
        <p:spPr>
          <a:xfrm>
            <a:off x="913794" y="2632852"/>
            <a:ext cx="5934949" cy="3158347"/>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5156F47F-D650-488F-8F96-B63E7D43BE94}" type="datetime1">
              <a:rPr lang="en-GB" noProof="0" smtClean="0"/>
              <a:t>10/12/2024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pPr rtl="0"/>
            <a:r>
              <a:rPr lang="en-GB" noProof="0"/>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fld id="{FE74A463-A24D-476C-9688-AF0DFFF26B89}" type="datetime1">
              <a:rPr lang="en-GB" noProof="0" smtClean="0"/>
              <a:t>10/12/2024</a:t>
            </a:fld>
            <a:endParaRPr lang="en-GB" noProof="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endParaRPr lang="en-GB" noProof="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6D22F896-40B5-4ADD-8801-0D06FADFA095}" type="slidenum">
              <a:rPr lang="en-GB" noProof="0" smtClean="0"/>
              <a:pPr rtl="0"/>
              <a:t>‹#›</a:t>
            </a:fld>
            <a:endParaRPr lang="en-GB"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4.jpe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100.xml.rels><?xml version="1.0" encoding="UTF-8" standalone="yes"?>
<Relationships xmlns="http://schemas.openxmlformats.org/package/2006/relationships"><Relationship Id="rId8" Type="http://schemas.microsoft.com/office/2007/relationships/diagramDrawing" Target="../diagrams/drawing84.xml" /><Relationship Id="rId3" Type="http://schemas.openxmlformats.org/officeDocument/2006/relationships/image" Target="../media/image3.png" /><Relationship Id="rId7" Type="http://schemas.openxmlformats.org/officeDocument/2006/relationships/diagramColors" Target="../diagrams/colors84.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84.xml" /><Relationship Id="rId5" Type="http://schemas.openxmlformats.org/officeDocument/2006/relationships/diagramLayout" Target="../diagrams/layout84.xml" /><Relationship Id="rId4" Type="http://schemas.openxmlformats.org/officeDocument/2006/relationships/diagramData" Target="../diagrams/data84.xml" /></Relationships>
</file>

<file path=ppt/slides/_rels/slide101.xml.rels><?xml version="1.0" encoding="UTF-8" standalone="yes"?>
<Relationships xmlns="http://schemas.openxmlformats.org/package/2006/relationships"><Relationship Id="rId8" Type="http://schemas.microsoft.com/office/2007/relationships/diagramDrawing" Target="../diagrams/drawing85.xml" /><Relationship Id="rId3" Type="http://schemas.openxmlformats.org/officeDocument/2006/relationships/image" Target="../media/image3.png" /><Relationship Id="rId7" Type="http://schemas.openxmlformats.org/officeDocument/2006/relationships/diagramColors" Target="../diagrams/colors85.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85.xml" /><Relationship Id="rId5" Type="http://schemas.openxmlformats.org/officeDocument/2006/relationships/diagramLayout" Target="../diagrams/layout85.xml" /><Relationship Id="rId4" Type="http://schemas.openxmlformats.org/officeDocument/2006/relationships/diagramData" Target="../diagrams/data85.xml" /></Relationships>
</file>

<file path=ppt/slides/_rels/slide102.xml.rels><?xml version="1.0" encoding="UTF-8" standalone="yes"?>
<Relationships xmlns="http://schemas.openxmlformats.org/package/2006/relationships"><Relationship Id="rId8" Type="http://schemas.microsoft.com/office/2007/relationships/diagramDrawing" Target="../diagrams/drawing86.xml" /><Relationship Id="rId3" Type="http://schemas.openxmlformats.org/officeDocument/2006/relationships/image" Target="../media/image3.png" /><Relationship Id="rId7" Type="http://schemas.openxmlformats.org/officeDocument/2006/relationships/diagramColors" Target="../diagrams/colors86.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86.xml" /><Relationship Id="rId5" Type="http://schemas.openxmlformats.org/officeDocument/2006/relationships/diagramLayout" Target="../diagrams/layout86.xml" /><Relationship Id="rId4" Type="http://schemas.openxmlformats.org/officeDocument/2006/relationships/diagramData" Target="../diagrams/data86.xml" /></Relationships>
</file>

<file path=ppt/slides/_rels/slide103.xml.rels><?xml version="1.0" encoding="UTF-8" standalone="yes"?>
<Relationships xmlns="http://schemas.openxmlformats.org/package/2006/relationships"><Relationship Id="rId8" Type="http://schemas.microsoft.com/office/2007/relationships/diagramDrawing" Target="../diagrams/drawing87.xml" /><Relationship Id="rId3" Type="http://schemas.openxmlformats.org/officeDocument/2006/relationships/image" Target="../media/image3.png" /><Relationship Id="rId7" Type="http://schemas.openxmlformats.org/officeDocument/2006/relationships/diagramColors" Target="../diagrams/colors87.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87.xml" /><Relationship Id="rId5" Type="http://schemas.openxmlformats.org/officeDocument/2006/relationships/diagramLayout" Target="../diagrams/layout87.xml" /><Relationship Id="rId4" Type="http://schemas.openxmlformats.org/officeDocument/2006/relationships/diagramData" Target="../diagrams/data87.xml" /></Relationships>
</file>

<file path=ppt/slides/_rels/slide104.xml.rels><?xml version="1.0" encoding="UTF-8" standalone="yes"?>
<Relationships xmlns="http://schemas.openxmlformats.org/package/2006/relationships"><Relationship Id="rId8" Type="http://schemas.microsoft.com/office/2007/relationships/diagramDrawing" Target="../diagrams/drawing88.xml" /><Relationship Id="rId3" Type="http://schemas.openxmlformats.org/officeDocument/2006/relationships/image" Target="../media/image3.png" /><Relationship Id="rId7" Type="http://schemas.openxmlformats.org/officeDocument/2006/relationships/diagramColors" Target="../diagrams/colors88.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88.xml" /><Relationship Id="rId5" Type="http://schemas.openxmlformats.org/officeDocument/2006/relationships/diagramLayout" Target="../diagrams/layout88.xml" /><Relationship Id="rId4" Type="http://schemas.openxmlformats.org/officeDocument/2006/relationships/diagramData" Target="../diagrams/data88.xml" /></Relationships>
</file>

<file path=ppt/slides/_rels/slide105.xml.rels><?xml version="1.0" encoding="UTF-8" standalone="yes"?>
<Relationships xmlns="http://schemas.openxmlformats.org/package/2006/relationships"><Relationship Id="rId8" Type="http://schemas.microsoft.com/office/2007/relationships/diagramDrawing" Target="../diagrams/drawing89.xml" /><Relationship Id="rId3" Type="http://schemas.openxmlformats.org/officeDocument/2006/relationships/image" Target="../media/image3.png" /><Relationship Id="rId7" Type="http://schemas.openxmlformats.org/officeDocument/2006/relationships/diagramColors" Target="../diagrams/colors89.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89.xml" /><Relationship Id="rId5" Type="http://schemas.openxmlformats.org/officeDocument/2006/relationships/diagramLayout" Target="../diagrams/layout89.xml" /><Relationship Id="rId4" Type="http://schemas.openxmlformats.org/officeDocument/2006/relationships/diagramData" Target="../diagrams/data89.xml" /></Relationships>
</file>

<file path=ppt/slides/_rels/slide106.xml.rels><?xml version="1.0" encoding="UTF-8" standalone="yes"?>
<Relationships xmlns="http://schemas.openxmlformats.org/package/2006/relationships"><Relationship Id="rId8" Type="http://schemas.microsoft.com/office/2007/relationships/diagramDrawing" Target="../diagrams/drawing90.xml" /><Relationship Id="rId3" Type="http://schemas.openxmlformats.org/officeDocument/2006/relationships/image" Target="../media/image3.png" /><Relationship Id="rId7" Type="http://schemas.openxmlformats.org/officeDocument/2006/relationships/diagramColors" Target="../diagrams/colors90.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90.xml" /><Relationship Id="rId5" Type="http://schemas.openxmlformats.org/officeDocument/2006/relationships/diagramLayout" Target="../diagrams/layout90.xml" /><Relationship Id="rId4" Type="http://schemas.openxmlformats.org/officeDocument/2006/relationships/diagramData" Target="../diagrams/data90.xml" /></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91.xml" /><Relationship Id="rId2" Type="http://schemas.openxmlformats.org/officeDocument/2006/relationships/diagramData" Target="../diagrams/data91.xml" /><Relationship Id="rId1" Type="http://schemas.openxmlformats.org/officeDocument/2006/relationships/slideLayout" Target="../slideLayouts/slideLayout2.xml" /><Relationship Id="rId6" Type="http://schemas.microsoft.com/office/2007/relationships/diagramDrawing" Target="../diagrams/drawing91.xml" /><Relationship Id="rId5" Type="http://schemas.openxmlformats.org/officeDocument/2006/relationships/diagramColors" Target="../diagrams/colors91.xml" /><Relationship Id="rId4" Type="http://schemas.openxmlformats.org/officeDocument/2006/relationships/diagramQuickStyle" Target="../diagrams/quickStyle91.xml" /></Relationships>
</file>

<file path=ppt/slides/_rels/slide108.xml.rels><?xml version="1.0" encoding="UTF-8" standalone="yes"?>
<Relationships xmlns="http://schemas.openxmlformats.org/package/2006/relationships"><Relationship Id="rId8" Type="http://schemas.microsoft.com/office/2007/relationships/diagramDrawing" Target="../diagrams/drawing92.xml" /><Relationship Id="rId3" Type="http://schemas.openxmlformats.org/officeDocument/2006/relationships/image" Target="../media/image3.png" /><Relationship Id="rId7" Type="http://schemas.openxmlformats.org/officeDocument/2006/relationships/diagramColors" Target="../diagrams/colors92.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92.xml" /><Relationship Id="rId5" Type="http://schemas.openxmlformats.org/officeDocument/2006/relationships/diagramLayout" Target="../diagrams/layout92.xml" /><Relationship Id="rId4" Type="http://schemas.openxmlformats.org/officeDocument/2006/relationships/diagramData" Target="../diagrams/data92.xml" /></Relationships>
</file>

<file path=ppt/slides/_rels/slide109.xml.rels><?xml version="1.0" encoding="UTF-8" standalone="yes"?>
<Relationships xmlns="http://schemas.openxmlformats.org/package/2006/relationships"><Relationship Id="rId8" Type="http://schemas.microsoft.com/office/2007/relationships/diagramDrawing" Target="../diagrams/drawing93.xml" /><Relationship Id="rId3" Type="http://schemas.openxmlformats.org/officeDocument/2006/relationships/image" Target="../media/image3.png" /><Relationship Id="rId7" Type="http://schemas.openxmlformats.org/officeDocument/2006/relationships/diagramColors" Target="../diagrams/colors93.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93.xml" /><Relationship Id="rId5" Type="http://schemas.openxmlformats.org/officeDocument/2006/relationships/diagramLayout" Target="../diagrams/layout93.xml" /><Relationship Id="rId4" Type="http://schemas.openxmlformats.org/officeDocument/2006/relationships/diagramData" Target="../diagrams/data93.xml" /></Relationships>
</file>

<file path=ppt/slides/_rels/slide11.xml.rels><?xml version="1.0" encoding="UTF-8" standalone="yes"?>
<Relationships xmlns="http://schemas.openxmlformats.org/package/2006/relationships"><Relationship Id="rId8" Type="http://schemas.microsoft.com/office/2007/relationships/diagramDrawing" Target="../diagrams/drawing8.xml" /><Relationship Id="rId3" Type="http://schemas.openxmlformats.org/officeDocument/2006/relationships/image" Target="../media/image3.png" /><Relationship Id="rId7" Type="http://schemas.openxmlformats.org/officeDocument/2006/relationships/diagramColors" Target="../diagrams/colors8.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8.xml" /><Relationship Id="rId5" Type="http://schemas.openxmlformats.org/officeDocument/2006/relationships/diagramLayout" Target="../diagrams/layout8.xml" /><Relationship Id="rId4" Type="http://schemas.openxmlformats.org/officeDocument/2006/relationships/diagramData" Target="../diagrams/data8.xml" /></Relationships>
</file>

<file path=ppt/slides/_rels/slide110.xml.rels><?xml version="1.0" encoding="UTF-8" standalone="yes"?>
<Relationships xmlns="http://schemas.openxmlformats.org/package/2006/relationships"><Relationship Id="rId8" Type="http://schemas.microsoft.com/office/2007/relationships/diagramDrawing" Target="../diagrams/drawing94.xml" /><Relationship Id="rId3" Type="http://schemas.openxmlformats.org/officeDocument/2006/relationships/image" Target="../media/image3.png" /><Relationship Id="rId7" Type="http://schemas.openxmlformats.org/officeDocument/2006/relationships/diagramColors" Target="../diagrams/colors94.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94.xml" /><Relationship Id="rId5" Type="http://schemas.openxmlformats.org/officeDocument/2006/relationships/diagramLayout" Target="../diagrams/layout94.xml" /><Relationship Id="rId4" Type="http://schemas.openxmlformats.org/officeDocument/2006/relationships/diagramData" Target="../diagrams/data94.xml" /></Relationships>
</file>

<file path=ppt/slides/_rels/slide111.xml.rels><?xml version="1.0" encoding="UTF-8" standalone="yes"?>
<Relationships xmlns="http://schemas.openxmlformats.org/package/2006/relationships"><Relationship Id="rId8" Type="http://schemas.microsoft.com/office/2007/relationships/diagramDrawing" Target="../diagrams/drawing95.xml" /><Relationship Id="rId3" Type="http://schemas.openxmlformats.org/officeDocument/2006/relationships/image" Target="../media/image3.png" /><Relationship Id="rId7" Type="http://schemas.openxmlformats.org/officeDocument/2006/relationships/diagramColors" Target="../diagrams/colors95.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95.xml" /><Relationship Id="rId5" Type="http://schemas.openxmlformats.org/officeDocument/2006/relationships/diagramLayout" Target="../diagrams/layout95.xml" /><Relationship Id="rId4" Type="http://schemas.openxmlformats.org/officeDocument/2006/relationships/diagramData" Target="../diagrams/data95.xml" /></Relationships>
</file>

<file path=ppt/slides/_rels/slide112.xml.rels><?xml version="1.0" encoding="UTF-8" standalone="yes"?>
<Relationships xmlns="http://schemas.openxmlformats.org/package/2006/relationships"><Relationship Id="rId8" Type="http://schemas.microsoft.com/office/2007/relationships/diagramDrawing" Target="../diagrams/drawing96.xml" /><Relationship Id="rId3" Type="http://schemas.openxmlformats.org/officeDocument/2006/relationships/image" Target="../media/image3.png" /><Relationship Id="rId7" Type="http://schemas.openxmlformats.org/officeDocument/2006/relationships/diagramColors" Target="../diagrams/colors96.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96.xml" /><Relationship Id="rId5" Type="http://schemas.openxmlformats.org/officeDocument/2006/relationships/diagramLayout" Target="../diagrams/layout96.xml" /><Relationship Id="rId4" Type="http://schemas.openxmlformats.org/officeDocument/2006/relationships/diagramData" Target="../diagrams/data96.xml" /></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97.xml" /><Relationship Id="rId2" Type="http://schemas.openxmlformats.org/officeDocument/2006/relationships/diagramData" Target="../diagrams/data97.xml" /><Relationship Id="rId1" Type="http://schemas.openxmlformats.org/officeDocument/2006/relationships/slideLayout" Target="../slideLayouts/slideLayout2.xml" /><Relationship Id="rId6" Type="http://schemas.microsoft.com/office/2007/relationships/diagramDrawing" Target="../diagrams/drawing97.xml" /><Relationship Id="rId5" Type="http://schemas.openxmlformats.org/officeDocument/2006/relationships/diagramColors" Target="../diagrams/colors97.xml" /><Relationship Id="rId4" Type="http://schemas.openxmlformats.org/officeDocument/2006/relationships/diagramQuickStyle" Target="../diagrams/quickStyle97.xml" /></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98.xml" /><Relationship Id="rId2" Type="http://schemas.openxmlformats.org/officeDocument/2006/relationships/diagramData" Target="../diagrams/data98.xml" /><Relationship Id="rId1" Type="http://schemas.openxmlformats.org/officeDocument/2006/relationships/slideLayout" Target="../slideLayouts/slideLayout2.xml" /><Relationship Id="rId6" Type="http://schemas.microsoft.com/office/2007/relationships/diagramDrawing" Target="../diagrams/drawing98.xml" /><Relationship Id="rId5" Type="http://schemas.openxmlformats.org/officeDocument/2006/relationships/diagramColors" Target="../diagrams/colors98.xml" /><Relationship Id="rId4" Type="http://schemas.openxmlformats.org/officeDocument/2006/relationships/diagramQuickStyle" Target="../diagrams/quickStyle98.xml" /></Relationships>
</file>

<file path=ppt/slides/_rels/slide115.xml.rels><?xml version="1.0" encoding="UTF-8" standalone="yes"?>
<Relationships xmlns="http://schemas.openxmlformats.org/package/2006/relationships"><Relationship Id="rId8" Type="http://schemas.microsoft.com/office/2007/relationships/diagramDrawing" Target="../diagrams/drawing99.xml" /><Relationship Id="rId3" Type="http://schemas.openxmlformats.org/officeDocument/2006/relationships/image" Target="../media/image3.png" /><Relationship Id="rId7" Type="http://schemas.openxmlformats.org/officeDocument/2006/relationships/diagramColors" Target="../diagrams/colors99.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99.xml" /><Relationship Id="rId5" Type="http://schemas.openxmlformats.org/officeDocument/2006/relationships/diagramLayout" Target="../diagrams/layout99.xml" /><Relationship Id="rId4" Type="http://schemas.openxmlformats.org/officeDocument/2006/relationships/diagramData" Target="../diagrams/data99.xml" /></Relationships>
</file>

<file path=ppt/slides/_rels/slide116.xml.rels><?xml version="1.0" encoding="UTF-8" standalone="yes"?>
<Relationships xmlns="http://schemas.openxmlformats.org/package/2006/relationships"><Relationship Id="rId8" Type="http://schemas.microsoft.com/office/2007/relationships/diagramDrawing" Target="../diagrams/drawing100.xml" /><Relationship Id="rId3" Type="http://schemas.openxmlformats.org/officeDocument/2006/relationships/image" Target="../media/image3.png" /><Relationship Id="rId7" Type="http://schemas.openxmlformats.org/officeDocument/2006/relationships/diagramColors" Target="../diagrams/colors100.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00.xml" /><Relationship Id="rId5" Type="http://schemas.openxmlformats.org/officeDocument/2006/relationships/diagramLayout" Target="../diagrams/layout100.xml" /><Relationship Id="rId4" Type="http://schemas.openxmlformats.org/officeDocument/2006/relationships/diagramData" Target="../diagrams/data100.xml" /></Relationships>
</file>

<file path=ppt/slides/_rels/slide117.xml.rels><?xml version="1.0" encoding="UTF-8" standalone="yes"?>
<Relationships xmlns="http://schemas.openxmlformats.org/package/2006/relationships"><Relationship Id="rId8" Type="http://schemas.microsoft.com/office/2007/relationships/diagramDrawing" Target="../diagrams/drawing101.xml" /><Relationship Id="rId3" Type="http://schemas.openxmlformats.org/officeDocument/2006/relationships/image" Target="../media/image3.png" /><Relationship Id="rId7" Type="http://schemas.openxmlformats.org/officeDocument/2006/relationships/diagramColors" Target="../diagrams/colors101.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01.xml" /><Relationship Id="rId5" Type="http://schemas.openxmlformats.org/officeDocument/2006/relationships/diagramLayout" Target="../diagrams/layout101.xml" /><Relationship Id="rId4" Type="http://schemas.openxmlformats.org/officeDocument/2006/relationships/diagramData" Target="../diagrams/data101.xml" /></Relationships>
</file>

<file path=ppt/slides/_rels/slide118.xml.rels><?xml version="1.0" encoding="UTF-8" standalone="yes"?>
<Relationships xmlns="http://schemas.openxmlformats.org/package/2006/relationships"><Relationship Id="rId8" Type="http://schemas.microsoft.com/office/2007/relationships/diagramDrawing" Target="../diagrams/drawing102.xml" /><Relationship Id="rId3" Type="http://schemas.openxmlformats.org/officeDocument/2006/relationships/image" Target="../media/image3.png" /><Relationship Id="rId7" Type="http://schemas.openxmlformats.org/officeDocument/2006/relationships/diagramColors" Target="../diagrams/colors102.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02.xml" /><Relationship Id="rId5" Type="http://schemas.openxmlformats.org/officeDocument/2006/relationships/diagramLayout" Target="../diagrams/layout102.xml" /><Relationship Id="rId4" Type="http://schemas.openxmlformats.org/officeDocument/2006/relationships/diagramData" Target="../diagrams/data102.xml" /></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103.xml" /><Relationship Id="rId2" Type="http://schemas.openxmlformats.org/officeDocument/2006/relationships/diagramData" Target="../diagrams/data103.xml" /><Relationship Id="rId1" Type="http://schemas.openxmlformats.org/officeDocument/2006/relationships/slideLayout" Target="../slideLayouts/slideLayout2.xml" /><Relationship Id="rId6" Type="http://schemas.microsoft.com/office/2007/relationships/diagramDrawing" Target="../diagrams/drawing103.xml" /><Relationship Id="rId5" Type="http://schemas.openxmlformats.org/officeDocument/2006/relationships/diagramColors" Target="../diagrams/colors103.xml" /><Relationship Id="rId4" Type="http://schemas.openxmlformats.org/officeDocument/2006/relationships/diagramQuickStyle" Target="../diagrams/quickStyle103.xml" /></Relationships>
</file>

<file path=ppt/slides/_rels/slide12.xml.rels><?xml version="1.0" encoding="UTF-8" standalone="yes"?>
<Relationships xmlns="http://schemas.openxmlformats.org/package/2006/relationships"><Relationship Id="rId8" Type="http://schemas.microsoft.com/office/2007/relationships/diagramDrawing" Target="../diagrams/drawing9.xml" /><Relationship Id="rId3" Type="http://schemas.openxmlformats.org/officeDocument/2006/relationships/image" Target="../media/image3.png" /><Relationship Id="rId7" Type="http://schemas.openxmlformats.org/officeDocument/2006/relationships/diagramColors" Target="../diagrams/colors9.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9.xml" /><Relationship Id="rId5" Type="http://schemas.openxmlformats.org/officeDocument/2006/relationships/diagramLayout" Target="../diagrams/layout9.xml" /><Relationship Id="rId4" Type="http://schemas.openxmlformats.org/officeDocument/2006/relationships/diagramData" Target="../diagrams/data9.xml" /></Relationships>
</file>

<file path=ppt/slides/_rels/slide120.xml.rels><?xml version="1.0" encoding="UTF-8" standalone="yes"?>
<Relationships xmlns="http://schemas.openxmlformats.org/package/2006/relationships"><Relationship Id="rId8" Type="http://schemas.microsoft.com/office/2007/relationships/diagramDrawing" Target="../diagrams/drawing104.xml" /><Relationship Id="rId3" Type="http://schemas.openxmlformats.org/officeDocument/2006/relationships/image" Target="../media/image3.png" /><Relationship Id="rId7" Type="http://schemas.openxmlformats.org/officeDocument/2006/relationships/diagramColors" Target="../diagrams/colors104.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04.xml" /><Relationship Id="rId5" Type="http://schemas.openxmlformats.org/officeDocument/2006/relationships/diagramLayout" Target="../diagrams/layout104.xml" /><Relationship Id="rId4" Type="http://schemas.openxmlformats.org/officeDocument/2006/relationships/diagramData" Target="../diagrams/data104.xml" /></Relationships>
</file>

<file path=ppt/slides/_rels/slide121.xml.rels><?xml version="1.0" encoding="UTF-8" standalone="yes"?>
<Relationships xmlns="http://schemas.openxmlformats.org/package/2006/relationships"><Relationship Id="rId8" Type="http://schemas.microsoft.com/office/2007/relationships/diagramDrawing" Target="../diagrams/drawing105.xml" /><Relationship Id="rId3" Type="http://schemas.openxmlformats.org/officeDocument/2006/relationships/image" Target="../media/image3.png" /><Relationship Id="rId7" Type="http://schemas.openxmlformats.org/officeDocument/2006/relationships/diagramColors" Target="../diagrams/colors105.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05.xml" /><Relationship Id="rId5" Type="http://schemas.openxmlformats.org/officeDocument/2006/relationships/diagramLayout" Target="../diagrams/layout105.xml" /><Relationship Id="rId4" Type="http://schemas.openxmlformats.org/officeDocument/2006/relationships/diagramData" Target="../diagrams/data105.xml" /></Relationships>
</file>

<file path=ppt/slides/_rels/slide12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106.xml" /><Relationship Id="rId2" Type="http://schemas.openxmlformats.org/officeDocument/2006/relationships/diagramData" Target="../diagrams/data106.xml" /><Relationship Id="rId1" Type="http://schemas.openxmlformats.org/officeDocument/2006/relationships/slideLayout" Target="../slideLayouts/slideLayout2.xml" /><Relationship Id="rId6" Type="http://schemas.microsoft.com/office/2007/relationships/diagramDrawing" Target="../diagrams/drawing106.xml" /><Relationship Id="rId5" Type="http://schemas.openxmlformats.org/officeDocument/2006/relationships/diagramColors" Target="../diagrams/colors106.xml" /><Relationship Id="rId4" Type="http://schemas.openxmlformats.org/officeDocument/2006/relationships/diagramQuickStyle" Target="../diagrams/quickStyle106.xml" /></Relationships>
</file>

<file path=ppt/slides/_rels/slide124.xml.rels><?xml version="1.0" encoding="UTF-8" standalone="yes"?>
<Relationships xmlns="http://schemas.openxmlformats.org/package/2006/relationships"><Relationship Id="rId8" Type="http://schemas.microsoft.com/office/2007/relationships/diagramDrawing" Target="../diagrams/drawing107.xml" /><Relationship Id="rId3" Type="http://schemas.openxmlformats.org/officeDocument/2006/relationships/image" Target="../media/image3.png" /><Relationship Id="rId7" Type="http://schemas.openxmlformats.org/officeDocument/2006/relationships/diagramColors" Target="../diagrams/colors107.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07.xml" /><Relationship Id="rId5" Type="http://schemas.openxmlformats.org/officeDocument/2006/relationships/diagramLayout" Target="../diagrams/layout107.xml" /><Relationship Id="rId4" Type="http://schemas.openxmlformats.org/officeDocument/2006/relationships/diagramData" Target="../diagrams/data107.xml" /></Relationships>
</file>

<file path=ppt/slides/_rels/slide125.xml.rels><?xml version="1.0" encoding="UTF-8" standalone="yes"?>
<Relationships xmlns="http://schemas.openxmlformats.org/package/2006/relationships"><Relationship Id="rId8" Type="http://schemas.microsoft.com/office/2007/relationships/diagramDrawing" Target="../diagrams/drawing108.xml" /><Relationship Id="rId3" Type="http://schemas.openxmlformats.org/officeDocument/2006/relationships/image" Target="../media/image3.png" /><Relationship Id="rId7" Type="http://schemas.openxmlformats.org/officeDocument/2006/relationships/diagramColors" Target="../diagrams/colors108.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08.xml" /><Relationship Id="rId5" Type="http://schemas.openxmlformats.org/officeDocument/2006/relationships/diagramLayout" Target="../diagrams/layout108.xml" /><Relationship Id="rId4" Type="http://schemas.openxmlformats.org/officeDocument/2006/relationships/diagramData" Target="../diagrams/data108.xml" /></Relationships>
</file>

<file path=ppt/slides/_rels/slide126.xml.rels><?xml version="1.0" encoding="UTF-8" standalone="yes"?>
<Relationships xmlns="http://schemas.openxmlformats.org/package/2006/relationships"><Relationship Id="rId8" Type="http://schemas.microsoft.com/office/2007/relationships/diagramDrawing" Target="../diagrams/drawing109.xml" /><Relationship Id="rId3" Type="http://schemas.openxmlformats.org/officeDocument/2006/relationships/image" Target="../media/image3.png" /><Relationship Id="rId7" Type="http://schemas.openxmlformats.org/officeDocument/2006/relationships/diagramColors" Target="../diagrams/colors109.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09.xml" /><Relationship Id="rId5" Type="http://schemas.openxmlformats.org/officeDocument/2006/relationships/diagramLayout" Target="../diagrams/layout109.xml" /><Relationship Id="rId4" Type="http://schemas.openxmlformats.org/officeDocument/2006/relationships/diagramData" Target="../diagrams/data109.xml" /></Relationships>
</file>

<file path=ppt/slides/_rels/slide127.xml.rels><?xml version="1.0" encoding="UTF-8" standalone="yes"?>
<Relationships xmlns="http://schemas.openxmlformats.org/package/2006/relationships"><Relationship Id="rId8" Type="http://schemas.microsoft.com/office/2007/relationships/diagramDrawing" Target="../diagrams/drawing110.xml" /><Relationship Id="rId3" Type="http://schemas.openxmlformats.org/officeDocument/2006/relationships/image" Target="../media/image3.png" /><Relationship Id="rId7" Type="http://schemas.openxmlformats.org/officeDocument/2006/relationships/diagramColors" Target="../diagrams/colors110.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10.xml" /><Relationship Id="rId5" Type="http://schemas.openxmlformats.org/officeDocument/2006/relationships/diagramLayout" Target="../diagrams/layout110.xml" /><Relationship Id="rId4" Type="http://schemas.openxmlformats.org/officeDocument/2006/relationships/diagramData" Target="../diagrams/data110.xml" /></Relationships>
</file>

<file path=ppt/slides/_rels/slide128.xml.rels><?xml version="1.0" encoding="UTF-8" standalone="yes"?>
<Relationships xmlns="http://schemas.openxmlformats.org/package/2006/relationships"><Relationship Id="rId8" Type="http://schemas.microsoft.com/office/2007/relationships/diagramDrawing" Target="../diagrams/drawing111.xml" /><Relationship Id="rId3" Type="http://schemas.openxmlformats.org/officeDocument/2006/relationships/image" Target="../media/image3.png" /><Relationship Id="rId7" Type="http://schemas.openxmlformats.org/officeDocument/2006/relationships/diagramColors" Target="../diagrams/colors111.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11.xml" /><Relationship Id="rId5" Type="http://schemas.openxmlformats.org/officeDocument/2006/relationships/diagramLayout" Target="../diagrams/layout111.xml" /><Relationship Id="rId4" Type="http://schemas.openxmlformats.org/officeDocument/2006/relationships/diagramData" Target="../diagrams/data111.xml" /></Relationships>
</file>

<file path=ppt/slides/_rels/slide129.xml.rels><?xml version="1.0" encoding="UTF-8" standalone="yes"?>
<Relationships xmlns="http://schemas.openxmlformats.org/package/2006/relationships"><Relationship Id="rId8" Type="http://schemas.microsoft.com/office/2007/relationships/diagramDrawing" Target="../diagrams/drawing112.xml" /><Relationship Id="rId3" Type="http://schemas.openxmlformats.org/officeDocument/2006/relationships/image" Target="../media/image3.png" /><Relationship Id="rId7" Type="http://schemas.openxmlformats.org/officeDocument/2006/relationships/diagramColors" Target="../diagrams/colors112.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12.xml" /><Relationship Id="rId5" Type="http://schemas.openxmlformats.org/officeDocument/2006/relationships/diagramLayout" Target="../diagrams/layout112.xml" /><Relationship Id="rId4" Type="http://schemas.openxmlformats.org/officeDocument/2006/relationships/diagramData" Target="../diagrams/data112.xml" /></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0.xml" /><Relationship Id="rId3" Type="http://schemas.openxmlformats.org/officeDocument/2006/relationships/image" Target="../media/image2.png" /><Relationship Id="rId7" Type="http://schemas.openxmlformats.org/officeDocument/2006/relationships/diagramQuickStyle" Target="../diagrams/quickStyle10.xml"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diagramLayout" Target="../diagrams/layout10.xml" /><Relationship Id="rId5" Type="http://schemas.openxmlformats.org/officeDocument/2006/relationships/diagramData" Target="../diagrams/data10.xml" /><Relationship Id="rId10" Type="http://schemas.openxmlformats.org/officeDocument/2006/relationships/comments" Target="../comments/comment1.xml" /><Relationship Id="rId4" Type="http://schemas.openxmlformats.org/officeDocument/2006/relationships/image" Target="../media/image3.png" /><Relationship Id="rId9" Type="http://schemas.microsoft.com/office/2007/relationships/diagramDrawing" Target="../diagrams/drawing10.xml" /></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113.xml" /><Relationship Id="rId2" Type="http://schemas.openxmlformats.org/officeDocument/2006/relationships/diagramData" Target="../diagrams/data113.xml" /><Relationship Id="rId1" Type="http://schemas.openxmlformats.org/officeDocument/2006/relationships/slideLayout" Target="../slideLayouts/slideLayout2.xml" /><Relationship Id="rId6" Type="http://schemas.microsoft.com/office/2007/relationships/diagramDrawing" Target="../diagrams/drawing113.xml" /><Relationship Id="rId5" Type="http://schemas.openxmlformats.org/officeDocument/2006/relationships/diagramColors" Target="../diagrams/colors113.xml" /><Relationship Id="rId4" Type="http://schemas.openxmlformats.org/officeDocument/2006/relationships/diagramQuickStyle" Target="../diagrams/quickStyle113.xml" /></Relationships>
</file>

<file path=ppt/slides/_rels/slide131.xml.rels><?xml version="1.0" encoding="UTF-8" standalone="yes"?>
<Relationships xmlns="http://schemas.openxmlformats.org/package/2006/relationships"><Relationship Id="rId8" Type="http://schemas.microsoft.com/office/2007/relationships/diagramDrawing" Target="../diagrams/drawing114.xml" /><Relationship Id="rId3" Type="http://schemas.openxmlformats.org/officeDocument/2006/relationships/image" Target="../media/image3.png" /><Relationship Id="rId7" Type="http://schemas.openxmlformats.org/officeDocument/2006/relationships/diagramColors" Target="../diagrams/colors114.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14.xml" /><Relationship Id="rId5" Type="http://schemas.openxmlformats.org/officeDocument/2006/relationships/diagramLayout" Target="../diagrams/layout114.xml" /><Relationship Id="rId4" Type="http://schemas.openxmlformats.org/officeDocument/2006/relationships/diagramData" Target="../diagrams/data114.xml" /></Relationships>
</file>

<file path=ppt/slides/_rels/slide132.xml.rels><?xml version="1.0" encoding="UTF-8" standalone="yes"?>
<Relationships xmlns="http://schemas.openxmlformats.org/package/2006/relationships"><Relationship Id="rId8" Type="http://schemas.microsoft.com/office/2007/relationships/diagramDrawing" Target="../diagrams/drawing115.xml" /><Relationship Id="rId3" Type="http://schemas.openxmlformats.org/officeDocument/2006/relationships/image" Target="../media/image3.png" /><Relationship Id="rId7" Type="http://schemas.openxmlformats.org/officeDocument/2006/relationships/diagramColors" Target="../diagrams/colors115.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15.xml" /><Relationship Id="rId5" Type="http://schemas.openxmlformats.org/officeDocument/2006/relationships/diagramLayout" Target="../diagrams/layout115.xml" /><Relationship Id="rId4" Type="http://schemas.openxmlformats.org/officeDocument/2006/relationships/diagramData" Target="../diagrams/data115.xml" /></Relationships>
</file>

<file path=ppt/slides/_rels/slide133.xml.rels><?xml version="1.0" encoding="UTF-8" standalone="yes"?>
<Relationships xmlns="http://schemas.openxmlformats.org/package/2006/relationships"><Relationship Id="rId8" Type="http://schemas.microsoft.com/office/2007/relationships/diagramDrawing" Target="../diagrams/drawing116.xml" /><Relationship Id="rId3" Type="http://schemas.openxmlformats.org/officeDocument/2006/relationships/image" Target="../media/image3.png" /><Relationship Id="rId7" Type="http://schemas.openxmlformats.org/officeDocument/2006/relationships/diagramColors" Target="../diagrams/colors116.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16.xml" /><Relationship Id="rId5" Type="http://schemas.openxmlformats.org/officeDocument/2006/relationships/diagramLayout" Target="../diagrams/layout116.xml" /><Relationship Id="rId4" Type="http://schemas.openxmlformats.org/officeDocument/2006/relationships/diagramData" Target="../diagrams/data116.xml" /></Relationships>
</file>

<file path=ppt/slides/_rels/slide134.xml.rels><?xml version="1.0" encoding="UTF-8" standalone="yes"?>
<Relationships xmlns="http://schemas.openxmlformats.org/package/2006/relationships"><Relationship Id="rId8" Type="http://schemas.microsoft.com/office/2007/relationships/diagramDrawing" Target="../diagrams/drawing117.xml" /><Relationship Id="rId3" Type="http://schemas.openxmlformats.org/officeDocument/2006/relationships/image" Target="../media/image3.png" /><Relationship Id="rId7" Type="http://schemas.openxmlformats.org/officeDocument/2006/relationships/diagramColors" Target="../diagrams/colors117.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17.xml" /><Relationship Id="rId5" Type="http://schemas.openxmlformats.org/officeDocument/2006/relationships/diagramLayout" Target="../diagrams/layout117.xml" /><Relationship Id="rId4" Type="http://schemas.openxmlformats.org/officeDocument/2006/relationships/diagramData" Target="../diagrams/data117.xml" /></Relationships>
</file>

<file path=ppt/slides/_rels/slide135.xml.rels><?xml version="1.0" encoding="UTF-8" standalone="yes"?>
<Relationships xmlns="http://schemas.openxmlformats.org/package/2006/relationships"><Relationship Id="rId8" Type="http://schemas.microsoft.com/office/2007/relationships/diagramDrawing" Target="../diagrams/drawing118.xml" /><Relationship Id="rId3" Type="http://schemas.openxmlformats.org/officeDocument/2006/relationships/image" Target="../media/image3.png" /><Relationship Id="rId7" Type="http://schemas.openxmlformats.org/officeDocument/2006/relationships/diagramColors" Target="../diagrams/colors118.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18.xml" /><Relationship Id="rId5" Type="http://schemas.openxmlformats.org/officeDocument/2006/relationships/diagramLayout" Target="../diagrams/layout118.xml" /><Relationship Id="rId4" Type="http://schemas.openxmlformats.org/officeDocument/2006/relationships/diagramData" Target="../diagrams/data118.xml" /></Relationships>
</file>

<file path=ppt/slides/_rels/slide136.xml.rels><?xml version="1.0" encoding="UTF-8" standalone="yes"?>
<Relationships xmlns="http://schemas.openxmlformats.org/package/2006/relationships"><Relationship Id="rId8" Type="http://schemas.microsoft.com/office/2007/relationships/diagramDrawing" Target="../diagrams/drawing119.xml" /><Relationship Id="rId3" Type="http://schemas.openxmlformats.org/officeDocument/2006/relationships/image" Target="../media/image3.png" /><Relationship Id="rId7" Type="http://schemas.openxmlformats.org/officeDocument/2006/relationships/diagramColors" Target="../diagrams/colors119.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19.xml" /><Relationship Id="rId5" Type="http://schemas.openxmlformats.org/officeDocument/2006/relationships/diagramLayout" Target="../diagrams/layout119.xml" /><Relationship Id="rId4" Type="http://schemas.openxmlformats.org/officeDocument/2006/relationships/diagramData" Target="../diagrams/data119.xml" /></Relationships>
</file>

<file path=ppt/slides/_rels/slide137.xml.rels><?xml version="1.0" encoding="UTF-8" standalone="yes"?>
<Relationships xmlns="http://schemas.openxmlformats.org/package/2006/relationships"><Relationship Id="rId8" Type="http://schemas.microsoft.com/office/2007/relationships/diagramDrawing" Target="../diagrams/drawing120.xml" /><Relationship Id="rId3" Type="http://schemas.openxmlformats.org/officeDocument/2006/relationships/image" Target="../media/image3.png" /><Relationship Id="rId7" Type="http://schemas.openxmlformats.org/officeDocument/2006/relationships/diagramColors" Target="../diagrams/colors120.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20.xml" /><Relationship Id="rId5" Type="http://schemas.openxmlformats.org/officeDocument/2006/relationships/diagramLayout" Target="../diagrams/layout120.xml" /><Relationship Id="rId4" Type="http://schemas.openxmlformats.org/officeDocument/2006/relationships/diagramData" Target="../diagrams/data120.xml" /></Relationships>
</file>

<file path=ppt/slides/_rels/slide138.xml.rels><?xml version="1.0" encoding="UTF-8" standalone="yes"?>
<Relationships xmlns="http://schemas.openxmlformats.org/package/2006/relationships"><Relationship Id="rId8" Type="http://schemas.microsoft.com/office/2007/relationships/diagramDrawing" Target="../diagrams/drawing121.xml" /><Relationship Id="rId3" Type="http://schemas.openxmlformats.org/officeDocument/2006/relationships/image" Target="../media/image3.png" /><Relationship Id="rId7" Type="http://schemas.openxmlformats.org/officeDocument/2006/relationships/diagramColors" Target="../diagrams/colors121.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21.xml" /><Relationship Id="rId5" Type="http://schemas.openxmlformats.org/officeDocument/2006/relationships/diagramLayout" Target="../diagrams/layout121.xml" /><Relationship Id="rId4" Type="http://schemas.openxmlformats.org/officeDocument/2006/relationships/diagramData" Target="../diagrams/data121.xml" /></Relationships>
</file>

<file path=ppt/slides/_rels/slide139.xml.rels><?xml version="1.0" encoding="UTF-8" standalone="yes"?>
<Relationships xmlns="http://schemas.openxmlformats.org/package/2006/relationships"><Relationship Id="rId8" Type="http://schemas.microsoft.com/office/2007/relationships/diagramDrawing" Target="../diagrams/drawing122.xml" /><Relationship Id="rId3" Type="http://schemas.openxmlformats.org/officeDocument/2006/relationships/image" Target="../media/image3.png" /><Relationship Id="rId7" Type="http://schemas.openxmlformats.org/officeDocument/2006/relationships/diagramColors" Target="../diagrams/colors122.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22.xml" /><Relationship Id="rId5" Type="http://schemas.openxmlformats.org/officeDocument/2006/relationships/diagramLayout" Target="../diagrams/layout122.xml" /><Relationship Id="rId4" Type="http://schemas.openxmlformats.org/officeDocument/2006/relationships/diagramData" Target="../diagrams/data122.xml" /></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1.xml" /><Relationship Id="rId3" Type="http://schemas.openxmlformats.org/officeDocument/2006/relationships/image" Target="../media/image2.png" /><Relationship Id="rId7" Type="http://schemas.openxmlformats.org/officeDocument/2006/relationships/diagramQuickStyle" Target="../diagrams/quickStyle11.xml"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diagramLayout" Target="../diagrams/layout11.xml" /><Relationship Id="rId5" Type="http://schemas.openxmlformats.org/officeDocument/2006/relationships/diagramData" Target="../diagrams/data11.xml" /><Relationship Id="rId4" Type="http://schemas.openxmlformats.org/officeDocument/2006/relationships/image" Target="../media/image3.png" /><Relationship Id="rId9" Type="http://schemas.microsoft.com/office/2007/relationships/diagramDrawing" Target="../diagrams/drawing11.xml" /></Relationships>
</file>

<file path=ppt/slides/_rels/slide140.xml.rels><?xml version="1.0" encoding="UTF-8" standalone="yes"?>
<Relationships xmlns="http://schemas.openxmlformats.org/package/2006/relationships"><Relationship Id="rId8" Type="http://schemas.microsoft.com/office/2007/relationships/diagramDrawing" Target="../diagrams/drawing123.xml" /><Relationship Id="rId3" Type="http://schemas.openxmlformats.org/officeDocument/2006/relationships/image" Target="../media/image3.png" /><Relationship Id="rId7" Type="http://schemas.openxmlformats.org/officeDocument/2006/relationships/diagramColors" Target="../diagrams/colors123.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23.xml" /><Relationship Id="rId5" Type="http://schemas.openxmlformats.org/officeDocument/2006/relationships/diagramLayout" Target="../diagrams/layout123.xml" /><Relationship Id="rId4" Type="http://schemas.openxmlformats.org/officeDocument/2006/relationships/diagramData" Target="../diagrams/data123.xml" /></Relationships>
</file>

<file path=ppt/slides/_rels/slide141.xml.rels><?xml version="1.0" encoding="UTF-8" standalone="yes"?>
<Relationships xmlns="http://schemas.openxmlformats.org/package/2006/relationships"><Relationship Id="rId8" Type="http://schemas.microsoft.com/office/2007/relationships/diagramDrawing" Target="../diagrams/drawing124.xml" /><Relationship Id="rId3" Type="http://schemas.openxmlformats.org/officeDocument/2006/relationships/image" Target="../media/image3.png" /><Relationship Id="rId7" Type="http://schemas.openxmlformats.org/officeDocument/2006/relationships/diagramColors" Target="../diagrams/colors124.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24.xml" /><Relationship Id="rId5" Type="http://schemas.openxmlformats.org/officeDocument/2006/relationships/diagramLayout" Target="../diagrams/layout124.xml" /><Relationship Id="rId4" Type="http://schemas.openxmlformats.org/officeDocument/2006/relationships/diagramData" Target="../diagrams/data124.xml" /></Relationships>
</file>

<file path=ppt/slides/_rels/slide142.xml.rels><?xml version="1.0" encoding="UTF-8" standalone="yes"?>
<Relationships xmlns="http://schemas.openxmlformats.org/package/2006/relationships"><Relationship Id="rId8" Type="http://schemas.microsoft.com/office/2007/relationships/diagramDrawing" Target="../diagrams/drawing125.xml" /><Relationship Id="rId3" Type="http://schemas.openxmlformats.org/officeDocument/2006/relationships/image" Target="../media/image3.png" /><Relationship Id="rId7" Type="http://schemas.openxmlformats.org/officeDocument/2006/relationships/diagramColors" Target="../diagrams/colors125.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25.xml" /><Relationship Id="rId5" Type="http://schemas.openxmlformats.org/officeDocument/2006/relationships/diagramLayout" Target="../diagrams/layout125.xml" /><Relationship Id="rId4" Type="http://schemas.openxmlformats.org/officeDocument/2006/relationships/diagramData" Target="../diagrams/data125.xml" /></Relationships>
</file>

<file path=ppt/slides/_rels/slide143.xml.rels><?xml version="1.0" encoding="UTF-8" standalone="yes"?>
<Relationships xmlns="http://schemas.openxmlformats.org/package/2006/relationships"><Relationship Id="rId8" Type="http://schemas.microsoft.com/office/2007/relationships/diagramDrawing" Target="../diagrams/drawing126.xml" /><Relationship Id="rId3" Type="http://schemas.openxmlformats.org/officeDocument/2006/relationships/image" Target="../media/image3.png" /><Relationship Id="rId7" Type="http://schemas.openxmlformats.org/officeDocument/2006/relationships/diagramColors" Target="../diagrams/colors126.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26.xml" /><Relationship Id="rId5" Type="http://schemas.openxmlformats.org/officeDocument/2006/relationships/diagramLayout" Target="../diagrams/layout126.xml" /><Relationship Id="rId4" Type="http://schemas.openxmlformats.org/officeDocument/2006/relationships/diagramData" Target="../diagrams/data126.xml" /></Relationships>
</file>

<file path=ppt/slides/_rels/slide14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Relationship Id="rId8" Type="http://schemas.microsoft.com/office/2007/relationships/diagramDrawing" Target="../diagrams/drawing127.xml" /><Relationship Id="rId3" Type="http://schemas.openxmlformats.org/officeDocument/2006/relationships/image" Target="../media/image3.png" /><Relationship Id="rId7" Type="http://schemas.openxmlformats.org/officeDocument/2006/relationships/diagramColors" Target="../diagrams/colors127.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27.xml" /><Relationship Id="rId5" Type="http://schemas.openxmlformats.org/officeDocument/2006/relationships/diagramLayout" Target="../diagrams/layout127.xml" /><Relationship Id="rId4" Type="http://schemas.openxmlformats.org/officeDocument/2006/relationships/diagramData" Target="../diagrams/data127.xml" /></Relationships>
</file>

<file path=ppt/slides/_rels/slide146.xml.rels><?xml version="1.0" encoding="UTF-8" standalone="yes"?>
<Relationships xmlns="http://schemas.openxmlformats.org/package/2006/relationships"><Relationship Id="rId8" Type="http://schemas.microsoft.com/office/2007/relationships/diagramDrawing" Target="../diagrams/drawing128.xml" /><Relationship Id="rId3" Type="http://schemas.openxmlformats.org/officeDocument/2006/relationships/image" Target="../media/image3.png" /><Relationship Id="rId7" Type="http://schemas.openxmlformats.org/officeDocument/2006/relationships/diagramColors" Target="../diagrams/colors128.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28.xml" /><Relationship Id="rId5" Type="http://schemas.openxmlformats.org/officeDocument/2006/relationships/diagramLayout" Target="../diagrams/layout128.xml" /><Relationship Id="rId4" Type="http://schemas.openxmlformats.org/officeDocument/2006/relationships/diagramData" Target="../diagrams/data128.xml" /></Relationships>
</file>

<file path=ppt/slides/_rels/slide147.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148.xml.rels><?xml version="1.0" encoding="UTF-8" standalone="yes"?>
<Relationships xmlns="http://schemas.openxmlformats.org/package/2006/relationships"><Relationship Id="rId8" Type="http://schemas.microsoft.com/office/2007/relationships/diagramDrawing" Target="../diagrams/drawing129.xml" /><Relationship Id="rId3" Type="http://schemas.openxmlformats.org/officeDocument/2006/relationships/image" Target="../media/image3.png" /><Relationship Id="rId7" Type="http://schemas.openxmlformats.org/officeDocument/2006/relationships/diagramColors" Target="../diagrams/colors129.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29.xml" /><Relationship Id="rId5" Type="http://schemas.openxmlformats.org/officeDocument/2006/relationships/diagramLayout" Target="../diagrams/layout129.xml" /><Relationship Id="rId4" Type="http://schemas.openxmlformats.org/officeDocument/2006/relationships/diagramData" Target="../diagrams/data129.xml" /></Relationships>
</file>

<file path=ppt/slides/_rels/slide149.xml.rels><?xml version="1.0" encoding="UTF-8" standalone="yes"?>
<Relationships xmlns="http://schemas.openxmlformats.org/package/2006/relationships"><Relationship Id="rId8" Type="http://schemas.microsoft.com/office/2007/relationships/diagramDrawing" Target="../diagrams/drawing130.xml" /><Relationship Id="rId3" Type="http://schemas.openxmlformats.org/officeDocument/2006/relationships/image" Target="../media/image3.png" /><Relationship Id="rId7" Type="http://schemas.openxmlformats.org/officeDocument/2006/relationships/diagramColors" Target="../diagrams/colors130.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30.xml" /><Relationship Id="rId5" Type="http://schemas.openxmlformats.org/officeDocument/2006/relationships/diagramLayout" Target="../diagrams/layout130.xml" /><Relationship Id="rId4" Type="http://schemas.openxmlformats.org/officeDocument/2006/relationships/diagramData" Target="../diagrams/data130.xml" /></Relationships>
</file>

<file path=ppt/slides/_rels/slide15.xml.rels><?xml version="1.0" encoding="UTF-8" standalone="yes"?>
<Relationships xmlns="http://schemas.openxmlformats.org/package/2006/relationships"><Relationship Id="rId8" Type="http://schemas.microsoft.com/office/2007/relationships/diagramDrawing" Target="../diagrams/drawing12.xml" /><Relationship Id="rId3" Type="http://schemas.openxmlformats.org/officeDocument/2006/relationships/image" Target="../media/image3.png" /><Relationship Id="rId7" Type="http://schemas.openxmlformats.org/officeDocument/2006/relationships/diagramColors" Target="../diagrams/colors12.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2.xml" /><Relationship Id="rId5" Type="http://schemas.openxmlformats.org/officeDocument/2006/relationships/diagramLayout" Target="../diagrams/layout12.xml" /><Relationship Id="rId4" Type="http://schemas.openxmlformats.org/officeDocument/2006/relationships/diagramData" Target="../diagrams/data12.xml" /></Relationships>
</file>

<file path=ppt/slides/_rels/slide150.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151.xml.rels><?xml version="1.0" encoding="UTF-8" standalone="yes"?>
<Relationships xmlns="http://schemas.openxmlformats.org/package/2006/relationships"><Relationship Id="rId8" Type="http://schemas.microsoft.com/office/2007/relationships/diagramDrawing" Target="../diagrams/drawing131.xml" /><Relationship Id="rId3" Type="http://schemas.openxmlformats.org/officeDocument/2006/relationships/image" Target="../media/image3.png" /><Relationship Id="rId7" Type="http://schemas.openxmlformats.org/officeDocument/2006/relationships/diagramColors" Target="../diagrams/colors131.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31.xml" /><Relationship Id="rId5" Type="http://schemas.openxmlformats.org/officeDocument/2006/relationships/diagramLayout" Target="../diagrams/layout131.xml" /><Relationship Id="rId4" Type="http://schemas.openxmlformats.org/officeDocument/2006/relationships/diagramData" Target="../diagrams/data131.xml" /></Relationships>
</file>

<file path=ppt/slides/_rels/slide152.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153.xml.rels><?xml version="1.0" encoding="UTF-8" standalone="yes"?>
<Relationships xmlns="http://schemas.openxmlformats.org/package/2006/relationships"><Relationship Id="rId8" Type="http://schemas.microsoft.com/office/2007/relationships/diagramDrawing" Target="../diagrams/drawing132.xml" /><Relationship Id="rId3" Type="http://schemas.openxmlformats.org/officeDocument/2006/relationships/image" Target="../media/image3.png" /><Relationship Id="rId7" Type="http://schemas.openxmlformats.org/officeDocument/2006/relationships/diagramColors" Target="../diagrams/colors132.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32.xml" /><Relationship Id="rId5" Type="http://schemas.openxmlformats.org/officeDocument/2006/relationships/diagramLayout" Target="../diagrams/layout132.xml" /><Relationship Id="rId4" Type="http://schemas.openxmlformats.org/officeDocument/2006/relationships/diagramData" Target="../diagrams/data132.xml" /></Relationships>
</file>

<file path=ppt/slides/_rels/slide154.xml.rels><?xml version="1.0" encoding="UTF-8" standalone="yes"?>
<Relationships xmlns="http://schemas.openxmlformats.org/package/2006/relationships"><Relationship Id="rId8" Type="http://schemas.microsoft.com/office/2007/relationships/diagramDrawing" Target="../diagrams/drawing133.xml" /><Relationship Id="rId3" Type="http://schemas.openxmlformats.org/officeDocument/2006/relationships/image" Target="../media/image3.png" /><Relationship Id="rId7" Type="http://schemas.openxmlformats.org/officeDocument/2006/relationships/diagramColors" Target="../diagrams/colors133.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33.xml" /><Relationship Id="rId5" Type="http://schemas.openxmlformats.org/officeDocument/2006/relationships/diagramLayout" Target="../diagrams/layout133.xml" /><Relationship Id="rId4" Type="http://schemas.openxmlformats.org/officeDocument/2006/relationships/diagramData" Target="../diagrams/data133.xml" /></Relationships>
</file>

<file path=ppt/slides/_rels/slide155.xml.rels><?xml version="1.0" encoding="UTF-8" standalone="yes"?>
<Relationships xmlns="http://schemas.openxmlformats.org/package/2006/relationships"><Relationship Id="rId8" Type="http://schemas.microsoft.com/office/2007/relationships/diagramDrawing" Target="../diagrams/drawing134.xml" /><Relationship Id="rId3" Type="http://schemas.openxmlformats.org/officeDocument/2006/relationships/image" Target="../media/image3.png" /><Relationship Id="rId7" Type="http://schemas.openxmlformats.org/officeDocument/2006/relationships/diagramColors" Target="../diagrams/colors134.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34.xml" /><Relationship Id="rId5" Type="http://schemas.openxmlformats.org/officeDocument/2006/relationships/diagramLayout" Target="../diagrams/layout134.xml" /><Relationship Id="rId4" Type="http://schemas.openxmlformats.org/officeDocument/2006/relationships/diagramData" Target="../diagrams/data134.xml" /></Relationships>
</file>

<file path=ppt/slides/_rels/slide15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5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158.xml.rels><?xml version="1.0" encoding="UTF-8" standalone="yes"?>
<Relationships xmlns="http://schemas.openxmlformats.org/package/2006/relationships"><Relationship Id="rId8" Type="http://schemas.microsoft.com/office/2007/relationships/diagramDrawing" Target="../diagrams/drawing135.xml" /><Relationship Id="rId3" Type="http://schemas.openxmlformats.org/officeDocument/2006/relationships/image" Target="../media/image3.png" /><Relationship Id="rId7" Type="http://schemas.openxmlformats.org/officeDocument/2006/relationships/diagramColors" Target="../diagrams/colors135.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35.xml" /><Relationship Id="rId5" Type="http://schemas.openxmlformats.org/officeDocument/2006/relationships/diagramLayout" Target="../diagrams/layout135.xml" /><Relationship Id="rId4" Type="http://schemas.openxmlformats.org/officeDocument/2006/relationships/diagramData" Target="../diagrams/data135.xml" /></Relationships>
</file>

<file path=ppt/slides/_rels/slide15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60.xml.rels><?xml version="1.0" encoding="UTF-8" standalone="yes"?>
<Relationships xmlns="http://schemas.openxmlformats.org/package/2006/relationships"><Relationship Id="rId8" Type="http://schemas.microsoft.com/office/2007/relationships/diagramDrawing" Target="../diagrams/drawing136.xml" /><Relationship Id="rId3" Type="http://schemas.openxmlformats.org/officeDocument/2006/relationships/image" Target="../media/image3.png" /><Relationship Id="rId7" Type="http://schemas.openxmlformats.org/officeDocument/2006/relationships/diagramColors" Target="../diagrams/colors136.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36.xml" /><Relationship Id="rId5" Type="http://schemas.openxmlformats.org/officeDocument/2006/relationships/diagramLayout" Target="../diagrams/layout136.xml" /><Relationship Id="rId4" Type="http://schemas.openxmlformats.org/officeDocument/2006/relationships/diagramData" Target="../diagrams/data136.xml" /></Relationships>
</file>

<file path=ppt/slides/_rels/slide161.xml.rels><?xml version="1.0" encoding="UTF-8" standalone="yes"?>
<Relationships xmlns="http://schemas.openxmlformats.org/package/2006/relationships"><Relationship Id="rId8" Type="http://schemas.microsoft.com/office/2007/relationships/diagramDrawing" Target="../diagrams/drawing137.xml" /><Relationship Id="rId3" Type="http://schemas.openxmlformats.org/officeDocument/2006/relationships/image" Target="../media/image3.png" /><Relationship Id="rId7" Type="http://schemas.openxmlformats.org/officeDocument/2006/relationships/diagramColors" Target="../diagrams/colors137.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37.xml" /><Relationship Id="rId5" Type="http://schemas.openxmlformats.org/officeDocument/2006/relationships/diagramLayout" Target="../diagrams/layout137.xml" /><Relationship Id="rId4" Type="http://schemas.openxmlformats.org/officeDocument/2006/relationships/diagramData" Target="../diagrams/data137.xml" /></Relationships>
</file>

<file path=ppt/slides/_rels/slide162.xml.rels><?xml version="1.0" encoding="UTF-8" standalone="yes"?>
<Relationships xmlns="http://schemas.openxmlformats.org/package/2006/relationships"><Relationship Id="rId8" Type="http://schemas.microsoft.com/office/2007/relationships/diagramDrawing" Target="../diagrams/drawing138.xml" /><Relationship Id="rId3" Type="http://schemas.openxmlformats.org/officeDocument/2006/relationships/image" Target="../media/image3.png" /><Relationship Id="rId7" Type="http://schemas.openxmlformats.org/officeDocument/2006/relationships/diagramColors" Target="../diagrams/colors138.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38.xml" /><Relationship Id="rId5" Type="http://schemas.openxmlformats.org/officeDocument/2006/relationships/diagramLayout" Target="../diagrams/layout138.xml" /><Relationship Id="rId4" Type="http://schemas.openxmlformats.org/officeDocument/2006/relationships/diagramData" Target="../diagrams/data138.xml" /></Relationships>
</file>

<file path=ppt/slides/_rels/slide163.xml.rels><?xml version="1.0" encoding="UTF-8" standalone="yes"?>
<Relationships xmlns="http://schemas.openxmlformats.org/package/2006/relationships"><Relationship Id="rId8" Type="http://schemas.microsoft.com/office/2007/relationships/diagramDrawing" Target="../diagrams/drawing139.xml" /><Relationship Id="rId3" Type="http://schemas.openxmlformats.org/officeDocument/2006/relationships/image" Target="../media/image3.png" /><Relationship Id="rId7" Type="http://schemas.openxmlformats.org/officeDocument/2006/relationships/diagramColors" Target="../diagrams/colors139.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39.xml" /><Relationship Id="rId5" Type="http://schemas.openxmlformats.org/officeDocument/2006/relationships/diagramLayout" Target="../diagrams/layout139.xml" /><Relationship Id="rId4" Type="http://schemas.openxmlformats.org/officeDocument/2006/relationships/diagramData" Target="../diagrams/data139.xml" /></Relationships>
</file>

<file path=ppt/slides/_rels/slide164.xml.rels><?xml version="1.0" encoding="UTF-8" standalone="yes"?>
<Relationships xmlns="http://schemas.openxmlformats.org/package/2006/relationships"><Relationship Id="rId8" Type="http://schemas.microsoft.com/office/2007/relationships/diagramDrawing" Target="../diagrams/drawing140.xml" /><Relationship Id="rId3" Type="http://schemas.openxmlformats.org/officeDocument/2006/relationships/image" Target="../media/image3.png" /><Relationship Id="rId7" Type="http://schemas.openxmlformats.org/officeDocument/2006/relationships/diagramColors" Target="../diagrams/colors140.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40.xml" /><Relationship Id="rId5" Type="http://schemas.openxmlformats.org/officeDocument/2006/relationships/diagramLayout" Target="../diagrams/layout140.xml" /><Relationship Id="rId4" Type="http://schemas.openxmlformats.org/officeDocument/2006/relationships/diagramData" Target="../diagrams/data140.xml" /></Relationships>
</file>

<file path=ppt/slides/_rels/slide165.xml.rels><?xml version="1.0" encoding="UTF-8" standalone="yes"?>
<Relationships xmlns="http://schemas.openxmlformats.org/package/2006/relationships"><Relationship Id="rId8" Type="http://schemas.microsoft.com/office/2007/relationships/diagramDrawing" Target="../diagrams/drawing141.xml" /><Relationship Id="rId3" Type="http://schemas.openxmlformats.org/officeDocument/2006/relationships/image" Target="../media/image3.png" /><Relationship Id="rId7" Type="http://schemas.openxmlformats.org/officeDocument/2006/relationships/diagramColors" Target="../diagrams/colors141.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41.xml" /><Relationship Id="rId5" Type="http://schemas.openxmlformats.org/officeDocument/2006/relationships/diagramLayout" Target="../diagrams/layout141.xml" /><Relationship Id="rId4" Type="http://schemas.openxmlformats.org/officeDocument/2006/relationships/diagramData" Target="../diagrams/data141.xml" /></Relationships>
</file>

<file path=ppt/slides/_rels/slide166.xml.rels><?xml version="1.0" encoding="UTF-8" standalone="yes"?>
<Relationships xmlns="http://schemas.openxmlformats.org/package/2006/relationships"><Relationship Id="rId8" Type="http://schemas.microsoft.com/office/2007/relationships/diagramDrawing" Target="../diagrams/drawing142.xml" /><Relationship Id="rId3" Type="http://schemas.openxmlformats.org/officeDocument/2006/relationships/image" Target="../media/image3.png" /><Relationship Id="rId7" Type="http://schemas.openxmlformats.org/officeDocument/2006/relationships/diagramColors" Target="../diagrams/colors142.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42.xml" /><Relationship Id="rId5" Type="http://schemas.openxmlformats.org/officeDocument/2006/relationships/diagramLayout" Target="../diagrams/layout142.xml" /><Relationship Id="rId4" Type="http://schemas.openxmlformats.org/officeDocument/2006/relationships/diagramData" Target="../diagrams/data142.xml" /></Relationships>
</file>

<file path=ppt/slides/_rels/slide167.xml.rels><?xml version="1.0" encoding="UTF-8" standalone="yes"?>
<Relationships xmlns="http://schemas.openxmlformats.org/package/2006/relationships"><Relationship Id="rId8" Type="http://schemas.microsoft.com/office/2007/relationships/diagramDrawing" Target="../diagrams/drawing143.xml" /><Relationship Id="rId3" Type="http://schemas.openxmlformats.org/officeDocument/2006/relationships/image" Target="../media/image2.png" /><Relationship Id="rId7" Type="http://schemas.openxmlformats.org/officeDocument/2006/relationships/diagramColors" Target="../diagrams/colors143.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QuickStyle" Target="../diagrams/quickStyle143.xml" /><Relationship Id="rId5" Type="http://schemas.openxmlformats.org/officeDocument/2006/relationships/diagramLayout" Target="../diagrams/layout143.xml" /><Relationship Id="rId4" Type="http://schemas.openxmlformats.org/officeDocument/2006/relationships/diagramData" Target="../diagrams/data143.xml" /></Relationships>
</file>

<file path=ppt/slides/_rels/slide168.xml.rels><?xml version="1.0" encoding="UTF-8" standalone="yes"?>
<Relationships xmlns="http://schemas.openxmlformats.org/package/2006/relationships"><Relationship Id="rId8" Type="http://schemas.microsoft.com/office/2007/relationships/diagramDrawing" Target="../diagrams/drawing144.xml" /><Relationship Id="rId3" Type="http://schemas.openxmlformats.org/officeDocument/2006/relationships/image" Target="../media/image3.png" /><Relationship Id="rId7" Type="http://schemas.openxmlformats.org/officeDocument/2006/relationships/diagramColors" Target="../diagrams/colors144.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44.xml" /><Relationship Id="rId5" Type="http://schemas.openxmlformats.org/officeDocument/2006/relationships/diagramLayout" Target="../diagrams/layout144.xml" /><Relationship Id="rId4" Type="http://schemas.openxmlformats.org/officeDocument/2006/relationships/diagramData" Target="../diagrams/data144.xml" /></Relationships>
</file>

<file path=ppt/slides/_rels/slide169.xml.rels><?xml version="1.0" encoding="UTF-8" standalone="yes"?>
<Relationships xmlns="http://schemas.openxmlformats.org/package/2006/relationships"><Relationship Id="rId8" Type="http://schemas.microsoft.com/office/2007/relationships/diagramDrawing" Target="../diagrams/drawing145.xml" /><Relationship Id="rId3" Type="http://schemas.openxmlformats.org/officeDocument/2006/relationships/image" Target="../media/image3.png" /><Relationship Id="rId7" Type="http://schemas.openxmlformats.org/officeDocument/2006/relationships/diagramColors" Target="../diagrams/colors145.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45.xml" /><Relationship Id="rId5" Type="http://schemas.openxmlformats.org/officeDocument/2006/relationships/diagramLayout" Target="../diagrams/layout145.xml" /><Relationship Id="rId4" Type="http://schemas.openxmlformats.org/officeDocument/2006/relationships/diagramData" Target="../diagrams/data145.xml" /></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 /><Relationship Id="rId2" Type="http://schemas.openxmlformats.org/officeDocument/2006/relationships/diagramData" Target="../diagrams/data13.xml" /><Relationship Id="rId1" Type="http://schemas.openxmlformats.org/officeDocument/2006/relationships/slideLayout" Target="../slideLayouts/slideLayout2.xml" /><Relationship Id="rId6" Type="http://schemas.microsoft.com/office/2007/relationships/diagramDrawing" Target="../diagrams/drawing13.xml" /><Relationship Id="rId5" Type="http://schemas.openxmlformats.org/officeDocument/2006/relationships/diagramColors" Target="../diagrams/colors13.xml" /><Relationship Id="rId4" Type="http://schemas.openxmlformats.org/officeDocument/2006/relationships/diagramQuickStyle" Target="../diagrams/quickStyle13.xml" /></Relationships>
</file>

<file path=ppt/slides/_rels/slide170.xml.rels><?xml version="1.0" encoding="UTF-8" standalone="yes"?>
<Relationships xmlns="http://schemas.openxmlformats.org/package/2006/relationships"><Relationship Id="rId8" Type="http://schemas.microsoft.com/office/2007/relationships/diagramDrawing" Target="../diagrams/drawing146.xml" /><Relationship Id="rId3" Type="http://schemas.openxmlformats.org/officeDocument/2006/relationships/image" Target="../media/image3.png" /><Relationship Id="rId7" Type="http://schemas.openxmlformats.org/officeDocument/2006/relationships/diagramColors" Target="../diagrams/colors146.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46.xml" /><Relationship Id="rId5" Type="http://schemas.openxmlformats.org/officeDocument/2006/relationships/diagramLayout" Target="../diagrams/layout146.xml" /><Relationship Id="rId4" Type="http://schemas.openxmlformats.org/officeDocument/2006/relationships/diagramData" Target="../diagrams/data146.xml" /></Relationships>
</file>

<file path=ppt/slides/_rels/slide171.xml.rels><?xml version="1.0" encoding="UTF-8" standalone="yes"?>
<Relationships xmlns="http://schemas.openxmlformats.org/package/2006/relationships"><Relationship Id="rId8" Type="http://schemas.microsoft.com/office/2007/relationships/diagramDrawing" Target="../diagrams/drawing147.xml" /><Relationship Id="rId3" Type="http://schemas.openxmlformats.org/officeDocument/2006/relationships/image" Target="../media/image3.png" /><Relationship Id="rId7" Type="http://schemas.openxmlformats.org/officeDocument/2006/relationships/diagramColors" Target="../diagrams/colors147.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47.xml" /><Relationship Id="rId5" Type="http://schemas.openxmlformats.org/officeDocument/2006/relationships/diagramLayout" Target="../diagrams/layout147.xml" /><Relationship Id="rId4" Type="http://schemas.openxmlformats.org/officeDocument/2006/relationships/diagramData" Target="../diagrams/data147.xml" /></Relationships>
</file>

<file path=ppt/slides/_rels/slide172.xml.rels><?xml version="1.0" encoding="UTF-8" standalone="yes"?>
<Relationships xmlns="http://schemas.openxmlformats.org/package/2006/relationships"><Relationship Id="rId8" Type="http://schemas.microsoft.com/office/2007/relationships/diagramDrawing" Target="../diagrams/drawing148.xml" /><Relationship Id="rId3" Type="http://schemas.openxmlformats.org/officeDocument/2006/relationships/image" Target="../media/image3.png" /><Relationship Id="rId7" Type="http://schemas.openxmlformats.org/officeDocument/2006/relationships/diagramColors" Target="../diagrams/colors148.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48.xml" /><Relationship Id="rId5" Type="http://schemas.openxmlformats.org/officeDocument/2006/relationships/diagramLayout" Target="../diagrams/layout148.xml" /><Relationship Id="rId4" Type="http://schemas.openxmlformats.org/officeDocument/2006/relationships/diagramData" Target="../diagrams/data148.xml" /></Relationships>
</file>

<file path=ppt/slides/_rels/slide173.xml.rels><?xml version="1.0" encoding="UTF-8" standalone="yes"?>
<Relationships xmlns="http://schemas.openxmlformats.org/package/2006/relationships"><Relationship Id="rId8" Type="http://schemas.microsoft.com/office/2007/relationships/diagramDrawing" Target="../diagrams/drawing149.xml" /><Relationship Id="rId3" Type="http://schemas.openxmlformats.org/officeDocument/2006/relationships/image" Target="../media/image3.png" /><Relationship Id="rId7" Type="http://schemas.openxmlformats.org/officeDocument/2006/relationships/diagramColors" Target="../diagrams/colors149.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49.xml" /><Relationship Id="rId5" Type="http://schemas.openxmlformats.org/officeDocument/2006/relationships/diagramLayout" Target="../diagrams/layout149.xml" /><Relationship Id="rId4" Type="http://schemas.openxmlformats.org/officeDocument/2006/relationships/diagramData" Target="../diagrams/data149.xml" /></Relationships>
</file>

<file path=ppt/slides/_rels/slide17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7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7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7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 /><Relationship Id="rId2" Type="http://schemas.openxmlformats.org/officeDocument/2006/relationships/diagramData" Target="../diagrams/data14.xml" /><Relationship Id="rId1" Type="http://schemas.openxmlformats.org/officeDocument/2006/relationships/slideLayout" Target="../slideLayouts/slideLayout2.xml" /><Relationship Id="rId6" Type="http://schemas.microsoft.com/office/2007/relationships/diagramDrawing" Target="../diagrams/drawing14.xml" /><Relationship Id="rId5" Type="http://schemas.openxmlformats.org/officeDocument/2006/relationships/diagramColors" Target="../diagrams/colors14.xml" /><Relationship Id="rId4" Type="http://schemas.openxmlformats.org/officeDocument/2006/relationships/diagramQuickStyle" Target="../diagrams/quickStyle14.xml" /></Relationships>
</file>

<file path=ppt/slides/_rels/slide180.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8" Type="http://schemas.microsoft.com/office/2007/relationships/diagramDrawing" Target="../diagrams/drawing15.xml" /><Relationship Id="rId3" Type="http://schemas.openxmlformats.org/officeDocument/2006/relationships/image" Target="../media/image3.png" /><Relationship Id="rId7" Type="http://schemas.openxmlformats.org/officeDocument/2006/relationships/diagramColors" Target="../diagrams/colors15.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5.xml" /><Relationship Id="rId5" Type="http://schemas.openxmlformats.org/officeDocument/2006/relationships/diagramLayout" Target="../diagrams/layout15.xml" /><Relationship Id="rId4" Type="http://schemas.openxmlformats.org/officeDocument/2006/relationships/diagramData" Target="../diagrams/data15.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 /><Relationship Id="rId2" Type="http://schemas.openxmlformats.org/officeDocument/2006/relationships/diagramData" Target="../diagrams/data16.xml" /><Relationship Id="rId1" Type="http://schemas.openxmlformats.org/officeDocument/2006/relationships/slideLayout" Target="../slideLayouts/slideLayout2.xml" /><Relationship Id="rId6" Type="http://schemas.microsoft.com/office/2007/relationships/diagramDrawing" Target="../diagrams/drawing16.xml" /><Relationship Id="rId5" Type="http://schemas.openxmlformats.org/officeDocument/2006/relationships/diagramColors" Target="../diagrams/colors16.xml" /><Relationship Id="rId4" Type="http://schemas.openxmlformats.org/officeDocument/2006/relationships/diagramQuickStyle" Target="../diagrams/quickStyle16.xml" /></Relationships>
</file>

<file path=ppt/slides/_rels/slide21.xml.rels><?xml version="1.0" encoding="UTF-8" standalone="yes"?>
<Relationships xmlns="http://schemas.openxmlformats.org/package/2006/relationships"><Relationship Id="rId8" Type="http://schemas.microsoft.com/office/2007/relationships/diagramDrawing" Target="../diagrams/drawing17.xml" /><Relationship Id="rId3" Type="http://schemas.openxmlformats.org/officeDocument/2006/relationships/image" Target="../media/image3.png" /><Relationship Id="rId7" Type="http://schemas.openxmlformats.org/officeDocument/2006/relationships/diagramColors" Target="../diagrams/colors17.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7.xml" /><Relationship Id="rId5" Type="http://schemas.openxmlformats.org/officeDocument/2006/relationships/diagramLayout" Target="../diagrams/layout17.xml" /><Relationship Id="rId4" Type="http://schemas.openxmlformats.org/officeDocument/2006/relationships/diagramData" Target="../diagrams/data17.xml" /></Relationships>
</file>

<file path=ppt/slides/_rels/slide2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 /><Relationship Id="rId7" Type="http://schemas.microsoft.com/office/2007/relationships/diagramDrawing" Target="../diagrams/drawing18.xml"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diagramColors" Target="../diagrams/colors18.xml" /><Relationship Id="rId5" Type="http://schemas.openxmlformats.org/officeDocument/2006/relationships/diagramQuickStyle" Target="../diagrams/quickStyle18.xml" /><Relationship Id="rId4" Type="http://schemas.openxmlformats.org/officeDocument/2006/relationships/diagramLayout" Target="../diagrams/layout18.xml" /></Relationships>
</file>

<file path=ppt/slides/_rels/slide2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 /><Relationship Id="rId7" Type="http://schemas.microsoft.com/office/2007/relationships/diagramDrawing" Target="../diagrams/drawing19.xml"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diagramColors" Target="../diagrams/colors19.xml" /><Relationship Id="rId5" Type="http://schemas.openxmlformats.org/officeDocument/2006/relationships/diagramQuickStyle" Target="../diagrams/quickStyle19.xml" /><Relationship Id="rId4" Type="http://schemas.openxmlformats.org/officeDocument/2006/relationships/diagramLayout" Target="../diagrams/layout19.xml" /></Relationships>
</file>

<file path=ppt/slides/_rels/slide26.xml.rels><?xml version="1.0" encoding="UTF-8" standalone="yes"?>
<Relationships xmlns="http://schemas.openxmlformats.org/package/2006/relationships"><Relationship Id="rId8" Type="http://schemas.microsoft.com/office/2007/relationships/diagramDrawing" Target="../diagrams/drawing20.xml" /><Relationship Id="rId3" Type="http://schemas.openxmlformats.org/officeDocument/2006/relationships/image" Target="../media/image3.png" /><Relationship Id="rId7" Type="http://schemas.openxmlformats.org/officeDocument/2006/relationships/diagramColors" Target="../diagrams/colors20.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20.xml" /><Relationship Id="rId5" Type="http://schemas.openxmlformats.org/officeDocument/2006/relationships/diagramLayout" Target="../diagrams/layout20.xml" /><Relationship Id="rId4" Type="http://schemas.openxmlformats.org/officeDocument/2006/relationships/diagramData" Target="../diagrams/data20.xml" /></Relationships>
</file>

<file path=ppt/slides/_rels/slide27.xml.rels><?xml version="1.0" encoding="UTF-8" standalone="yes"?>
<Relationships xmlns="http://schemas.openxmlformats.org/package/2006/relationships"><Relationship Id="rId8" Type="http://schemas.microsoft.com/office/2007/relationships/diagramDrawing" Target="../diagrams/drawing21.xml" /><Relationship Id="rId3" Type="http://schemas.openxmlformats.org/officeDocument/2006/relationships/image" Target="../media/image3.png" /><Relationship Id="rId7" Type="http://schemas.openxmlformats.org/officeDocument/2006/relationships/diagramColors" Target="../diagrams/colors21.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21.xml" /><Relationship Id="rId5" Type="http://schemas.openxmlformats.org/officeDocument/2006/relationships/diagramLayout" Target="../diagrams/layout21.xml" /><Relationship Id="rId4" Type="http://schemas.openxmlformats.org/officeDocument/2006/relationships/diagramData" Target="../diagrams/data21.xml" /></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2.xml" /><Relationship Id="rId3" Type="http://schemas.openxmlformats.org/officeDocument/2006/relationships/image" Target="../media/image2.png" /><Relationship Id="rId7" Type="http://schemas.openxmlformats.org/officeDocument/2006/relationships/diagramQuickStyle" Target="../diagrams/quickStyle22.xml"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diagramLayout" Target="../diagrams/layout22.xml" /><Relationship Id="rId5" Type="http://schemas.openxmlformats.org/officeDocument/2006/relationships/diagramData" Target="../diagrams/data22.xml" /><Relationship Id="rId4" Type="http://schemas.openxmlformats.org/officeDocument/2006/relationships/image" Target="../media/image3.png" /><Relationship Id="rId9" Type="http://schemas.microsoft.com/office/2007/relationships/diagramDrawing" Target="../diagrams/drawing22.xml" /></Relationships>
</file>

<file path=ppt/slides/_rels/slide29.xml.rels><?xml version="1.0" encoding="UTF-8" standalone="yes"?>
<Relationships xmlns="http://schemas.openxmlformats.org/package/2006/relationships"><Relationship Id="rId8" Type="http://schemas.microsoft.com/office/2007/relationships/diagramDrawing" Target="../diagrams/drawing23.xml" /><Relationship Id="rId3" Type="http://schemas.openxmlformats.org/officeDocument/2006/relationships/image" Target="../media/image3.png" /><Relationship Id="rId7" Type="http://schemas.openxmlformats.org/officeDocument/2006/relationships/diagramColors" Target="../diagrams/colors23.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23.xml" /><Relationship Id="rId5" Type="http://schemas.openxmlformats.org/officeDocument/2006/relationships/diagramLayout" Target="../diagrams/layout23.xml" /><Relationship Id="rId4" Type="http://schemas.openxmlformats.org/officeDocument/2006/relationships/diagramData" Target="../diagrams/data23.xml" /></Relationships>
</file>

<file path=ppt/slides/_rels/slide3.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3.png" /><Relationship Id="rId7" Type="http://schemas.openxmlformats.org/officeDocument/2006/relationships/diagramColors" Target="../diagrams/colors1.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4.xml" /><Relationship Id="rId7" Type="http://schemas.microsoft.com/office/2007/relationships/diagramDrawing" Target="../diagrams/drawing24.xml"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diagramColors" Target="../diagrams/colors24.xml" /><Relationship Id="rId5" Type="http://schemas.openxmlformats.org/officeDocument/2006/relationships/diagramQuickStyle" Target="../diagrams/quickStyle24.xml" /><Relationship Id="rId4" Type="http://schemas.openxmlformats.org/officeDocument/2006/relationships/diagramLayout" Target="../diagrams/layout24.xml" /></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 /><Relationship Id="rId2" Type="http://schemas.openxmlformats.org/officeDocument/2006/relationships/diagramData" Target="../diagrams/data25.xml" /><Relationship Id="rId1" Type="http://schemas.openxmlformats.org/officeDocument/2006/relationships/slideLayout" Target="../slideLayouts/slideLayout2.xml" /><Relationship Id="rId6" Type="http://schemas.microsoft.com/office/2007/relationships/diagramDrawing" Target="../diagrams/drawing25.xml" /><Relationship Id="rId5" Type="http://schemas.openxmlformats.org/officeDocument/2006/relationships/diagramColors" Target="../diagrams/colors25.xml" /><Relationship Id="rId4" Type="http://schemas.openxmlformats.org/officeDocument/2006/relationships/diagramQuickStyle" Target="../diagrams/quickStyle25.xml" /></Relationships>
</file>

<file path=ppt/slides/_rels/slide3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6.xml" /><Relationship Id="rId2" Type="http://schemas.openxmlformats.org/officeDocument/2006/relationships/diagramData" Target="../diagrams/data26.xml" /><Relationship Id="rId1" Type="http://schemas.openxmlformats.org/officeDocument/2006/relationships/slideLayout" Target="../slideLayouts/slideLayout2.xml" /><Relationship Id="rId6" Type="http://schemas.microsoft.com/office/2007/relationships/diagramDrawing" Target="../diagrams/drawing26.xml" /><Relationship Id="rId5" Type="http://schemas.openxmlformats.org/officeDocument/2006/relationships/diagramColors" Target="../diagrams/colors26.xml" /><Relationship Id="rId4" Type="http://schemas.openxmlformats.org/officeDocument/2006/relationships/diagramQuickStyle" Target="../diagrams/quickStyle26.xml" /></Relationships>
</file>

<file path=ppt/slides/_rels/slide3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Layout" Target="../slideLayouts/slideLayout9.xml" /><Relationship Id="rId4" Type="http://schemas.openxmlformats.org/officeDocument/2006/relationships/image" Target="../media/image10.jpeg" /></Relationships>
</file>

<file path=ppt/slides/_rels/slide36.xml.rels><?xml version="1.0" encoding="UTF-8" standalone="yes"?>
<Relationships xmlns="http://schemas.openxmlformats.org/package/2006/relationships"><Relationship Id="rId8" Type="http://schemas.microsoft.com/office/2007/relationships/diagramDrawing" Target="../diagrams/drawing27.xml" /><Relationship Id="rId3" Type="http://schemas.openxmlformats.org/officeDocument/2006/relationships/image" Target="../media/image3.png" /><Relationship Id="rId7" Type="http://schemas.openxmlformats.org/officeDocument/2006/relationships/diagramColors" Target="../diagrams/colors27.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27.xml" /><Relationship Id="rId5" Type="http://schemas.openxmlformats.org/officeDocument/2006/relationships/diagramLayout" Target="../diagrams/layout27.xml" /><Relationship Id="rId4" Type="http://schemas.openxmlformats.org/officeDocument/2006/relationships/diagramData" Target="../diagrams/data27.xml" /></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8.xml" /><Relationship Id="rId7" Type="http://schemas.microsoft.com/office/2007/relationships/diagramDrawing" Target="../diagrams/drawing28.xml"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diagramColors" Target="../diagrams/colors28.xml" /><Relationship Id="rId5" Type="http://schemas.openxmlformats.org/officeDocument/2006/relationships/diagramQuickStyle" Target="../diagrams/quickStyle28.xml" /><Relationship Id="rId4" Type="http://schemas.openxmlformats.org/officeDocument/2006/relationships/diagramLayout" Target="../diagrams/layout28.xml" /></Relationships>
</file>

<file path=ppt/slides/_rels/slide38.xml.rels><?xml version="1.0" encoding="UTF-8" standalone="yes"?>
<Relationships xmlns="http://schemas.openxmlformats.org/package/2006/relationships"><Relationship Id="rId8" Type="http://schemas.microsoft.com/office/2007/relationships/diagramDrawing" Target="../diagrams/drawing29.xml" /><Relationship Id="rId3" Type="http://schemas.openxmlformats.org/officeDocument/2006/relationships/image" Target="../media/image3.png" /><Relationship Id="rId7" Type="http://schemas.openxmlformats.org/officeDocument/2006/relationships/diagramColors" Target="../diagrams/colors29.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29.xml" /><Relationship Id="rId5" Type="http://schemas.openxmlformats.org/officeDocument/2006/relationships/diagramLayout" Target="../diagrams/layout29.xml" /><Relationship Id="rId4" Type="http://schemas.openxmlformats.org/officeDocument/2006/relationships/diagramData" Target="../diagrams/data29.xml" /></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 /><Relationship Id="rId2" Type="http://schemas.openxmlformats.org/officeDocument/2006/relationships/diagramData" Target="../diagrams/data30.xml" /><Relationship Id="rId1" Type="http://schemas.openxmlformats.org/officeDocument/2006/relationships/slideLayout" Target="../slideLayouts/slideLayout2.xml" /><Relationship Id="rId6" Type="http://schemas.microsoft.com/office/2007/relationships/diagramDrawing" Target="../diagrams/drawing30.xml" /><Relationship Id="rId5" Type="http://schemas.openxmlformats.org/officeDocument/2006/relationships/diagramColors" Target="../diagrams/colors30.xml" /><Relationship Id="rId4" Type="http://schemas.openxmlformats.org/officeDocument/2006/relationships/diagramQuickStyle" Target="../diagrams/quickStyle30.xml" /></Relationships>
</file>

<file path=ppt/slides/_rels/slide4.xml.rels><?xml version="1.0" encoding="UTF-8" standalone="yes"?>
<Relationships xmlns="http://schemas.openxmlformats.org/package/2006/relationships"><Relationship Id="rId8" Type="http://schemas.microsoft.com/office/2007/relationships/diagramDrawing" Target="../diagrams/drawing2.xml" /><Relationship Id="rId3" Type="http://schemas.openxmlformats.org/officeDocument/2006/relationships/image" Target="../media/image3.png" /><Relationship Id="rId7" Type="http://schemas.openxmlformats.org/officeDocument/2006/relationships/diagramColors" Target="../diagrams/colors2.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2.xml" /><Relationship Id="rId5" Type="http://schemas.openxmlformats.org/officeDocument/2006/relationships/diagramLayout" Target="../diagrams/layout2.xml" /><Relationship Id="rId4" Type="http://schemas.openxmlformats.org/officeDocument/2006/relationships/diagramData" Target="../diagrams/data2.xml" /></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1.xml" /><Relationship Id="rId2" Type="http://schemas.openxmlformats.org/officeDocument/2006/relationships/diagramData" Target="../diagrams/data31.xml" /><Relationship Id="rId1" Type="http://schemas.openxmlformats.org/officeDocument/2006/relationships/slideLayout" Target="../slideLayouts/slideLayout2.xml" /><Relationship Id="rId6" Type="http://schemas.microsoft.com/office/2007/relationships/diagramDrawing" Target="../diagrams/drawing31.xml" /><Relationship Id="rId5" Type="http://schemas.openxmlformats.org/officeDocument/2006/relationships/diagramColors" Target="../diagrams/colors31.xml" /><Relationship Id="rId4" Type="http://schemas.openxmlformats.org/officeDocument/2006/relationships/diagramQuickStyle" Target="../diagrams/quickStyle31.xml" /></Relationships>
</file>

<file path=ppt/slides/_rels/slide41.xml.rels><?xml version="1.0" encoding="UTF-8" standalone="yes"?>
<Relationships xmlns="http://schemas.openxmlformats.org/package/2006/relationships"><Relationship Id="rId8" Type="http://schemas.microsoft.com/office/2007/relationships/diagramDrawing" Target="../diagrams/drawing32.xml" /><Relationship Id="rId3" Type="http://schemas.openxmlformats.org/officeDocument/2006/relationships/image" Target="../media/image3.png" /><Relationship Id="rId7" Type="http://schemas.openxmlformats.org/officeDocument/2006/relationships/diagramColors" Target="../diagrams/colors32.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32.xml" /><Relationship Id="rId5" Type="http://schemas.openxmlformats.org/officeDocument/2006/relationships/diagramLayout" Target="../diagrams/layout32.xml" /><Relationship Id="rId4" Type="http://schemas.openxmlformats.org/officeDocument/2006/relationships/diagramData" Target="../diagrams/data32.xml" /></Relationships>
</file>

<file path=ppt/slides/_rels/slide42.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3.xml" /><Relationship Id="rId2" Type="http://schemas.openxmlformats.org/officeDocument/2006/relationships/diagramData" Target="../diagrams/data33.xml" /><Relationship Id="rId1" Type="http://schemas.openxmlformats.org/officeDocument/2006/relationships/slideLayout" Target="../slideLayouts/slideLayout2.xml" /><Relationship Id="rId6" Type="http://schemas.microsoft.com/office/2007/relationships/diagramDrawing" Target="../diagrams/drawing33.xml" /><Relationship Id="rId5" Type="http://schemas.openxmlformats.org/officeDocument/2006/relationships/diagramColors" Target="../diagrams/colors33.xml" /><Relationship Id="rId4" Type="http://schemas.openxmlformats.org/officeDocument/2006/relationships/diagramQuickStyle" Target="../diagrams/quickStyle33.xml" /></Relationships>
</file>

<file path=ppt/slides/_rels/slide44.xml.rels><?xml version="1.0" encoding="UTF-8" standalone="yes"?>
<Relationships xmlns="http://schemas.openxmlformats.org/package/2006/relationships"><Relationship Id="rId8" Type="http://schemas.microsoft.com/office/2007/relationships/diagramDrawing" Target="../diagrams/drawing34.xml" /><Relationship Id="rId3" Type="http://schemas.openxmlformats.org/officeDocument/2006/relationships/image" Target="../media/image3.png" /><Relationship Id="rId7" Type="http://schemas.openxmlformats.org/officeDocument/2006/relationships/diagramColors" Target="../diagrams/colors34.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34.xml" /><Relationship Id="rId5" Type="http://schemas.openxmlformats.org/officeDocument/2006/relationships/diagramLayout" Target="../diagrams/layout34.xml" /><Relationship Id="rId4" Type="http://schemas.openxmlformats.org/officeDocument/2006/relationships/diagramData" Target="../diagrams/data34.xml" /></Relationships>
</file>

<file path=ppt/slides/_rels/slide45.xml.rels><?xml version="1.0" encoding="UTF-8" standalone="yes"?>
<Relationships xmlns="http://schemas.openxmlformats.org/package/2006/relationships"><Relationship Id="rId8" Type="http://schemas.microsoft.com/office/2007/relationships/diagramDrawing" Target="../diagrams/drawing35.xml" /><Relationship Id="rId3" Type="http://schemas.openxmlformats.org/officeDocument/2006/relationships/image" Target="../media/image3.png" /><Relationship Id="rId7" Type="http://schemas.openxmlformats.org/officeDocument/2006/relationships/diagramColors" Target="../diagrams/colors35.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35.xml" /><Relationship Id="rId5" Type="http://schemas.openxmlformats.org/officeDocument/2006/relationships/diagramLayout" Target="../diagrams/layout35.xml" /><Relationship Id="rId4" Type="http://schemas.openxmlformats.org/officeDocument/2006/relationships/diagramData" Target="../diagrams/data35.xml" /></Relationships>
</file>

<file path=ppt/slides/_rels/slide46.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6.xml" /><Relationship Id="rId2" Type="http://schemas.openxmlformats.org/officeDocument/2006/relationships/diagramData" Target="../diagrams/data36.xml" /><Relationship Id="rId1" Type="http://schemas.openxmlformats.org/officeDocument/2006/relationships/slideLayout" Target="../slideLayouts/slideLayout2.xml" /><Relationship Id="rId6" Type="http://schemas.microsoft.com/office/2007/relationships/diagramDrawing" Target="../diagrams/drawing36.xml" /><Relationship Id="rId5" Type="http://schemas.openxmlformats.org/officeDocument/2006/relationships/diagramColors" Target="../diagrams/colors36.xml" /><Relationship Id="rId4" Type="http://schemas.openxmlformats.org/officeDocument/2006/relationships/diagramQuickStyle" Target="../diagrams/quickStyle36.xml" /></Relationships>
</file>

<file path=ppt/slides/_rels/slide48.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8.xml" /></Relationships>
</file>

<file path=ppt/slides/_rels/slide49.xml.rels><?xml version="1.0" encoding="UTF-8" standalone="yes"?>
<Relationships xmlns="http://schemas.openxmlformats.org/package/2006/relationships"><Relationship Id="rId8" Type="http://schemas.microsoft.com/office/2007/relationships/diagramDrawing" Target="../diagrams/drawing37.xml" /><Relationship Id="rId3" Type="http://schemas.openxmlformats.org/officeDocument/2006/relationships/image" Target="../media/image3.png" /><Relationship Id="rId7" Type="http://schemas.openxmlformats.org/officeDocument/2006/relationships/diagramColors" Target="../diagrams/colors37.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37.xml" /><Relationship Id="rId5" Type="http://schemas.openxmlformats.org/officeDocument/2006/relationships/diagramLayout" Target="../diagrams/layout37.xml" /><Relationship Id="rId4" Type="http://schemas.openxmlformats.org/officeDocument/2006/relationships/diagramData" Target="../diagrams/data3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50.xml.rels><?xml version="1.0" encoding="UTF-8" standalone="yes"?>
<Relationships xmlns="http://schemas.openxmlformats.org/package/2006/relationships"><Relationship Id="rId8" Type="http://schemas.microsoft.com/office/2007/relationships/diagramDrawing" Target="../diagrams/drawing38.xml" /><Relationship Id="rId3" Type="http://schemas.openxmlformats.org/officeDocument/2006/relationships/image" Target="../media/image3.png" /><Relationship Id="rId7" Type="http://schemas.openxmlformats.org/officeDocument/2006/relationships/diagramColors" Target="../diagrams/colors38.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38.xml" /><Relationship Id="rId5" Type="http://schemas.openxmlformats.org/officeDocument/2006/relationships/diagramLayout" Target="../diagrams/layout38.xml" /><Relationship Id="rId4" Type="http://schemas.openxmlformats.org/officeDocument/2006/relationships/diagramData" Target="../diagrams/data38.xml" /></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9.xml" /><Relationship Id="rId7" Type="http://schemas.microsoft.com/office/2007/relationships/diagramDrawing" Target="../diagrams/drawing39.xml"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diagramColors" Target="../diagrams/colors39.xml" /><Relationship Id="rId5" Type="http://schemas.openxmlformats.org/officeDocument/2006/relationships/diagramQuickStyle" Target="../diagrams/quickStyle39.xml" /><Relationship Id="rId4" Type="http://schemas.openxmlformats.org/officeDocument/2006/relationships/diagramLayout" Target="../diagrams/layout39.xml" /></Relationships>
</file>

<file path=ppt/slides/_rels/slide52.xml.rels><?xml version="1.0" encoding="UTF-8" standalone="yes"?>
<Relationships xmlns="http://schemas.openxmlformats.org/package/2006/relationships"><Relationship Id="rId8" Type="http://schemas.microsoft.com/office/2007/relationships/diagramDrawing" Target="../diagrams/drawing40.xml" /><Relationship Id="rId3" Type="http://schemas.openxmlformats.org/officeDocument/2006/relationships/image" Target="../media/image3.png" /><Relationship Id="rId7" Type="http://schemas.openxmlformats.org/officeDocument/2006/relationships/diagramColors" Target="../diagrams/colors40.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40.xml" /><Relationship Id="rId5" Type="http://schemas.openxmlformats.org/officeDocument/2006/relationships/diagramLayout" Target="../diagrams/layout40.xml" /><Relationship Id="rId4" Type="http://schemas.openxmlformats.org/officeDocument/2006/relationships/diagramData" Target="../diagrams/data40.xml" /></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1.xml" /><Relationship Id="rId2" Type="http://schemas.openxmlformats.org/officeDocument/2006/relationships/diagramData" Target="../diagrams/data41.xml" /><Relationship Id="rId1" Type="http://schemas.openxmlformats.org/officeDocument/2006/relationships/slideLayout" Target="../slideLayouts/slideLayout2.xml" /><Relationship Id="rId6" Type="http://schemas.microsoft.com/office/2007/relationships/diagramDrawing" Target="../diagrams/drawing41.xml" /><Relationship Id="rId5" Type="http://schemas.openxmlformats.org/officeDocument/2006/relationships/diagramColors" Target="../diagrams/colors41.xml" /><Relationship Id="rId4" Type="http://schemas.openxmlformats.org/officeDocument/2006/relationships/diagramQuickStyle" Target="../diagrams/quickStyle41.xml" /></Relationships>
</file>

<file path=ppt/slides/_rels/slide54.xml.rels><?xml version="1.0" encoding="UTF-8" standalone="yes"?>
<Relationships xmlns="http://schemas.openxmlformats.org/package/2006/relationships"><Relationship Id="rId8" Type="http://schemas.microsoft.com/office/2007/relationships/diagramDrawing" Target="../diagrams/drawing42.xml" /><Relationship Id="rId3" Type="http://schemas.openxmlformats.org/officeDocument/2006/relationships/image" Target="../media/image2.png" /><Relationship Id="rId7" Type="http://schemas.openxmlformats.org/officeDocument/2006/relationships/diagramColors" Target="../diagrams/colors42.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QuickStyle" Target="../diagrams/quickStyle42.xml" /><Relationship Id="rId5" Type="http://schemas.openxmlformats.org/officeDocument/2006/relationships/diagramLayout" Target="../diagrams/layout42.xml" /><Relationship Id="rId4" Type="http://schemas.openxmlformats.org/officeDocument/2006/relationships/diagramData" Target="../diagrams/data42.xml" /></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3.xml" /><Relationship Id="rId7" Type="http://schemas.microsoft.com/office/2007/relationships/diagramDrawing" Target="../diagrams/drawing43.xml"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diagramColors" Target="../diagrams/colors43.xml" /><Relationship Id="rId5" Type="http://schemas.openxmlformats.org/officeDocument/2006/relationships/diagramQuickStyle" Target="../diagrams/quickStyle43.xml" /><Relationship Id="rId4" Type="http://schemas.openxmlformats.org/officeDocument/2006/relationships/diagramLayout" Target="../diagrams/layout43.xml" /></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4.xml" /><Relationship Id="rId2" Type="http://schemas.openxmlformats.org/officeDocument/2006/relationships/diagramData" Target="../diagrams/data44.xml" /><Relationship Id="rId1" Type="http://schemas.openxmlformats.org/officeDocument/2006/relationships/slideLayout" Target="../slideLayouts/slideLayout2.xml" /><Relationship Id="rId6" Type="http://schemas.microsoft.com/office/2007/relationships/diagramDrawing" Target="../diagrams/drawing44.xml" /><Relationship Id="rId5" Type="http://schemas.openxmlformats.org/officeDocument/2006/relationships/diagramColors" Target="../diagrams/colors44.xml" /><Relationship Id="rId4" Type="http://schemas.openxmlformats.org/officeDocument/2006/relationships/diagramQuickStyle" Target="../diagrams/quickStyle44.xml" /></Relationships>
</file>

<file path=ppt/slides/_rels/slide57.xml.rels><?xml version="1.0" encoding="UTF-8" standalone="yes"?>
<Relationships xmlns="http://schemas.openxmlformats.org/package/2006/relationships"><Relationship Id="rId8" Type="http://schemas.microsoft.com/office/2007/relationships/diagramDrawing" Target="../diagrams/drawing45.xml" /><Relationship Id="rId3" Type="http://schemas.openxmlformats.org/officeDocument/2006/relationships/image" Target="../media/image3.png" /><Relationship Id="rId7" Type="http://schemas.openxmlformats.org/officeDocument/2006/relationships/diagramColors" Target="../diagrams/colors45.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45.xml" /><Relationship Id="rId5" Type="http://schemas.openxmlformats.org/officeDocument/2006/relationships/diagramLayout" Target="../diagrams/layout45.xml" /><Relationship Id="rId4" Type="http://schemas.openxmlformats.org/officeDocument/2006/relationships/diagramData" Target="../diagrams/data45.xml" /></Relationships>
</file>

<file path=ppt/slides/_rels/slide5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6.xml" /><Relationship Id="rId2" Type="http://schemas.openxmlformats.org/officeDocument/2006/relationships/diagramData" Target="../diagrams/data46.xml" /><Relationship Id="rId1" Type="http://schemas.openxmlformats.org/officeDocument/2006/relationships/slideLayout" Target="../slideLayouts/slideLayout2.xml" /><Relationship Id="rId6" Type="http://schemas.microsoft.com/office/2007/relationships/diagramDrawing" Target="../diagrams/drawing46.xml" /><Relationship Id="rId5" Type="http://schemas.openxmlformats.org/officeDocument/2006/relationships/diagramColors" Target="../diagrams/colors46.xml" /><Relationship Id="rId4" Type="http://schemas.openxmlformats.org/officeDocument/2006/relationships/diagramQuickStyle" Target="../diagrams/quickStyle46.xml" /></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 /><Relationship Id="rId3" Type="http://schemas.openxmlformats.org/officeDocument/2006/relationships/image" Target="../media/image2.png" /><Relationship Id="rId7" Type="http://schemas.openxmlformats.org/officeDocument/2006/relationships/diagramQuickStyle" Target="../diagrams/quickStyle3.xml"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diagramLayout" Target="../diagrams/layout3.xml" /><Relationship Id="rId5" Type="http://schemas.openxmlformats.org/officeDocument/2006/relationships/diagramData" Target="../diagrams/data3.xml" /><Relationship Id="rId4" Type="http://schemas.openxmlformats.org/officeDocument/2006/relationships/image" Target="../media/image3.png" /><Relationship Id="rId9" Type="http://schemas.microsoft.com/office/2007/relationships/diagramDrawing" Target="../diagrams/drawing3.xml" /></Relationships>
</file>

<file path=ppt/slides/_rels/slide60.xml.rels><?xml version="1.0" encoding="UTF-8" standalone="yes"?>
<Relationships xmlns="http://schemas.openxmlformats.org/package/2006/relationships"><Relationship Id="rId8" Type="http://schemas.microsoft.com/office/2007/relationships/diagramDrawing" Target="../diagrams/drawing47.xml" /><Relationship Id="rId3" Type="http://schemas.openxmlformats.org/officeDocument/2006/relationships/image" Target="../media/image3.png" /><Relationship Id="rId7" Type="http://schemas.openxmlformats.org/officeDocument/2006/relationships/diagramColors" Target="../diagrams/colors47.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47.xml" /><Relationship Id="rId5" Type="http://schemas.openxmlformats.org/officeDocument/2006/relationships/diagramLayout" Target="../diagrams/layout47.xml" /><Relationship Id="rId4" Type="http://schemas.openxmlformats.org/officeDocument/2006/relationships/diagramData" Target="../diagrams/data47.xml" /></Relationships>
</file>

<file path=ppt/slides/_rels/slide61.xml.rels><?xml version="1.0" encoding="UTF-8" standalone="yes"?>
<Relationships xmlns="http://schemas.openxmlformats.org/package/2006/relationships"><Relationship Id="rId8" Type="http://schemas.microsoft.com/office/2007/relationships/diagramDrawing" Target="../diagrams/drawing48.xml" /><Relationship Id="rId3" Type="http://schemas.openxmlformats.org/officeDocument/2006/relationships/image" Target="../media/image3.png" /><Relationship Id="rId7" Type="http://schemas.openxmlformats.org/officeDocument/2006/relationships/diagramColors" Target="../diagrams/colors48.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QuickStyle" Target="../diagrams/quickStyle48.xml" /><Relationship Id="rId5" Type="http://schemas.openxmlformats.org/officeDocument/2006/relationships/diagramLayout" Target="../diagrams/layout48.xml" /><Relationship Id="rId4" Type="http://schemas.openxmlformats.org/officeDocument/2006/relationships/diagramData" Target="../diagrams/data48.xml" /></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49.xml" /><Relationship Id="rId3" Type="http://schemas.openxmlformats.org/officeDocument/2006/relationships/image" Target="../media/image2.png" /><Relationship Id="rId7" Type="http://schemas.openxmlformats.org/officeDocument/2006/relationships/diagramQuickStyle" Target="../diagrams/quickStyle49.xml" /><Relationship Id="rId2" Type="http://schemas.openxmlformats.org/officeDocument/2006/relationships/notesSlide" Target="../notesSlides/notesSlide9.xml" /><Relationship Id="rId1" Type="http://schemas.openxmlformats.org/officeDocument/2006/relationships/slideLayout" Target="../slideLayouts/slideLayout2.xml" /><Relationship Id="rId6" Type="http://schemas.openxmlformats.org/officeDocument/2006/relationships/diagramLayout" Target="../diagrams/layout49.xml" /><Relationship Id="rId5" Type="http://schemas.openxmlformats.org/officeDocument/2006/relationships/diagramData" Target="../diagrams/data49.xml" /><Relationship Id="rId4" Type="http://schemas.openxmlformats.org/officeDocument/2006/relationships/image" Target="../media/image3.png" /><Relationship Id="rId9" Type="http://schemas.microsoft.com/office/2007/relationships/diagramDrawing" Target="../diagrams/drawing49.xml" /></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0.xml" /><Relationship Id="rId2" Type="http://schemas.openxmlformats.org/officeDocument/2006/relationships/diagramData" Target="../diagrams/data50.xml" /><Relationship Id="rId1" Type="http://schemas.openxmlformats.org/officeDocument/2006/relationships/slideLayout" Target="../slideLayouts/slideLayout2.xml" /><Relationship Id="rId6" Type="http://schemas.microsoft.com/office/2007/relationships/diagramDrawing" Target="../diagrams/drawing50.xml" /><Relationship Id="rId5" Type="http://schemas.openxmlformats.org/officeDocument/2006/relationships/diagramColors" Target="../diagrams/colors50.xml" /><Relationship Id="rId4" Type="http://schemas.openxmlformats.org/officeDocument/2006/relationships/diagramQuickStyle" Target="../diagrams/quickStyle50.xml" /></Relationships>
</file>

<file path=ppt/slides/_rels/slide64.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4.xml" /></Relationships>
</file>

<file path=ppt/slides/_rels/slide65.xml.rels><?xml version="1.0" encoding="UTF-8" standalone="yes"?>
<Relationships xmlns="http://schemas.openxmlformats.org/package/2006/relationships"><Relationship Id="rId8" Type="http://schemas.microsoft.com/office/2007/relationships/diagramDrawing" Target="../diagrams/drawing51.xml" /><Relationship Id="rId3" Type="http://schemas.openxmlformats.org/officeDocument/2006/relationships/image" Target="../media/image3.png" /><Relationship Id="rId7" Type="http://schemas.openxmlformats.org/officeDocument/2006/relationships/diagramColors" Target="../diagrams/colors51.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51.xml" /><Relationship Id="rId5" Type="http://schemas.openxmlformats.org/officeDocument/2006/relationships/diagramLayout" Target="../diagrams/layout51.xml" /><Relationship Id="rId4" Type="http://schemas.openxmlformats.org/officeDocument/2006/relationships/diagramData" Target="../diagrams/data51.xml" /></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2.xml" /><Relationship Id="rId2" Type="http://schemas.openxmlformats.org/officeDocument/2006/relationships/diagramData" Target="../diagrams/data52.xml" /><Relationship Id="rId1" Type="http://schemas.openxmlformats.org/officeDocument/2006/relationships/slideLayout" Target="../slideLayouts/slideLayout2.xml" /><Relationship Id="rId6" Type="http://schemas.microsoft.com/office/2007/relationships/diagramDrawing" Target="../diagrams/drawing52.xml" /><Relationship Id="rId5" Type="http://schemas.openxmlformats.org/officeDocument/2006/relationships/diagramColors" Target="../diagrams/colors52.xml" /><Relationship Id="rId4" Type="http://schemas.openxmlformats.org/officeDocument/2006/relationships/diagramQuickStyle" Target="../diagrams/quickStyle52.xml" /></Relationships>
</file>

<file path=ppt/slides/_rels/slide67.xml.rels><?xml version="1.0" encoding="UTF-8" standalone="yes"?>
<Relationships xmlns="http://schemas.openxmlformats.org/package/2006/relationships"><Relationship Id="rId8" Type="http://schemas.microsoft.com/office/2007/relationships/diagramDrawing" Target="../diagrams/drawing53.xml" /><Relationship Id="rId3" Type="http://schemas.openxmlformats.org/officeDocument/2006/relationships/image" Target="../media/image3.png" /><Relationship Id="rId7" Type="http://schemas.openxmlformats.org/officeDocument/2006/relationships/diagramColors" Target="../diagrams/colors53.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53.xml" /><Relationship Id="rId5" Type="http://schemas.openxmlformats.org/officeDocument/2006/relationships/diagramLayout" Target="../diagrams/layout53.xml" /><Relationship Id="rId4" Type="http://schemas.openxmlformats.org/officeDocument/2006/relationships/diagramData" Target="../diagrams/data53.xml" /></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54.xml" /><Relationship Id="rId7" Type="http://schemas.microsoft.com/office/2007/relationships/diagramDrawing" Target="../diagrams/drawing54.xml"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diagramColors" Target="../diagrams/colors54.xml" /><Relationship Id="rId5" Type="http://schemas.openxmlformats.org/officeDocument/2006/relationships/diagramQuickStyle" Target="../diagrams/quickStyle54.xml" /><Relationship Id="rId4" Type="http://schemas.openxmlformats.org/officeDocument/2006/relationships/diagramLayout" Target="../diagrams/layout54.xml" /></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5.xml" /><Relationship Id="rId2" Type="http://schemas.openxmlformats.org/officeDocument/2006/relationships/diagramData" Target="../diagrams/data55.xml" /><Relationship Id="rId1" Type="http://schemas.openxmlformats.org/officeDocument/2006/relationships/slideLayout" Target="../slideLayouts/slideLayout2.xml" /><Relationship Id="rId6" Type="http://schemas.microsoft.com/office/2007/relationships/diagramDrawing" Target="../diagrams/drawing55.xml" /><Relationship Id="rId5" Type="http://schemas.openxmlformats.org/officeDocument/2006/relationships/diagramColors" Target="../diagrams/colors55.xml" /><Relationship Id="rId4" Type="http://schemas.openxmlformats.org/officeDocument/2006/relationships/diagramQuickStyle" Target="../diagrams/quickStyle55.xml" /></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 /><Relationship Id="rId3" Type="http://schemas.openxmlformats.org/officeDocument/2006/relationships/image" Target="../media/image2.png" /><Relationship Id="rId7" Type="http://schemas.openxmlformats.org/officeDocument/2006/relationships/diagramQuickStyle" Target="../diagrams/quickStyle4.xml"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diagramLayout" Target="../diagrams/layout4.xml" /><Relationship Id="rId5" Type="http://schemas.openxmlformats.org/officeDocument/2006/relationships/diagramData" Target="../diagrams/data4.xml" /><Relationship Id="rId4" Type="http://schemas.openxmlformats.org/officeDocument/2006/relationships/image" Target="../media/image3.png" /><Relationship Id="rId9" Type="http://schemas.microsoft.com/office/2007/relationships/diagramDrawing" Target="../diagrams/drawing4.xml" /></Relationships>
</file>

<file path=ppt/slides/_rels/slide70.xml.rels><?xml version="1.0" encoding="UTF-8" standalone="yes"?>
<Relationships xmlns="http://schemas.openxmlformats.org/package/2006/relationships"><Relationship Id="rId8" Type="http://schemas.microsoft.com/office/2007/relationships/diagramDrawing" Target="../diagrams/drawing56.xml" /><Relationship Id="rId3" Type="http://schemas.openxmlformats.org/officeDocument/2006/relationships/image" Target="../media/image3.png" /><Relationship Id="rId7" Type="http://schemas.openxmlformats.org/officeDocument/2006/relationships/diagramColors" Target="../diagrams/colors56.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56.xml" /><Relationship Id="rId5" Type="http://schemas.openxmlformats.org/officeDocument/2006/relationships/diagramLayout" Target="../diagrams/layout56.xml" /><Relationship Id="rId4" Type="http://schemas.openxmlformats.org/officeDocument/2006/relationships/diagramData" Target="../diagrams/data56.xml" /></Relationships>
</file>

<file path=ppt/slides/_rels/slide71.xml.rels><?xml version="1.0" encoding="UTF-8" standalone="yes"?>
<Relationships xmlns="http://schemas.openxmlformats.org/package/2006/relationships"><Relationship Id="rId8" Type="http://schemas.microsoft.com/office/2007/relationships/diagramDrawing" Target="../diagrams/drawing57.xml" /><Relationship Id="rId3" Type="http://schemas.openxmlformats.org/officeDocument/2006/relationships/image" Target="../media/image3.png" /><Relationship Id="rId7" Type="http://schemas.openxmlformats.org/officeDocument/2006/relationships/diagramColors" Target="../diagrams/colors57.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57.xml" /><Relationship Id="rId5" Type="http://schemas.openxmlformats.org/officeDocument/2006/relationships/diagramLayout" Target="../diagrams/layout57.xml" /><Relationship Id="rId4" Type="http://schemas.openxmlformats.org/officeDocument/2006/relationships/diagramData" Target="../diagrams/data57.xml" /></Relationships>
</file>

<file path=ppt/slides/_rels/slide72.xml.rels><?xml version="1.0" encoding="UTF-8" standalone="yes"?>
<Relationships xmlns="http://schemas.openxmlformats.org/package/2006/relationships"><Relationship Id="rId8" Type="http://schemas.microsoft.com/office/2007/relationships/diagramDrawing" Target="../diagrams/drawing58.xml" /><Relationship Id="rId3" Type="http://schemas.openxmlformats.org/officeDocument/2006/relationships/image" Target="../media/image3.png" /><Relationship Id="rId7" Type="http://schemas.openxmlformats.org/officeDocument/2006/relationships/diagramColors" Target="../diagrams/colors58.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58.xml" /><Relationship Id="rId5" Type="http://schemas.openxmlformats.org/officeDocument/2006/relationships/diagramLayout" Target="../diagrams/layout58.xml" /><Relationship Id="rId4" Type="http://schemas.openxmlformats.org/officeDocument/2006/relationships/diagramData" Target="../diagrams/data58.xml" /></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9.xml" /><Relationship Id="rId2" Type="http://schemas.openxmlformats.org/officeDocument/2006/relationships/diagramData" Target="../diagrams/data59.xml" /><Relationship Id="rId1" Type="http://schemas.openxmlformats.org/officeDocument/2006/relationships/slideLayout" Target="../slideLayouts/slideLayout2.xml" /><Relationship Id="rId6" Type="http://schemas.microsoft.com/office/2007/relationships/diagramDrawing" Target="../diagrams/drawing59.xml" /><Relationship Id="rId5" Type="http://schemas.openxmlformats.org/officeDocument/2006/relationships/diagramColors" Target="../diagrams/colors59.xml" /><Relationship Id="rId4" Type="http://schemas.openxmlformats.org/officeDocument/2006/relationships/diagramQuickStyle" Target="../diagrams/quickStyle59.xml" /></Relationships>
</file>

<file path=ppt/slides/_rels/slide74.xml.rels><?xml version="1.0" encoding="UTF-8" standalone="yes"?>
<Relationships xmlns="http://schemas.openxmlformats.org/package/2006/relationships"><Relationship Id="rId8" Type="http://schemas.microsoft.com/office/2007/relationships/diagramDrawing" Target="../diagrams/drawing60.xml" /><Relationship Id="rId3" Type="http://schemas.openxmlformats.org/officeDocument/2006/relationships/image" Target="../media/image2.png" /><Relationship Id="rId7" Type="http://schemas.openxmlformats.org/officeDocument/2006/relationships/diagramColors" Target="../diagrams/colors60.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QuickStyle" Target="../diagrams/quickStyle60.xml" /><Relationship Id="rId5" Type="http://schemas.openxmlformats.org/officeDocument/2006/relationships/diagramLayout" Target="../diagrams/layout60.xml" /><Relationship Id="rId4" Type="http://schemas.openxmlformats.org/officeDocument/2006/relationships/diagramData" Target="../diagrams/data60.xml" /></Relationships>
</file>

<file path=ppt/slides/_rels/slide75.xml.rels><?xml version="1.0" encoding="UTF-8" standalone="yes"?>
<Relationships xmlns="http://schemas.openxmlformats.org/package/2006/relationships"><Relationship Id="rId8" Type="http://schemas.microsoft.com/office/2007/relationships/diagramDrawing" Target="../diagrams/drawing61.xml" /><Relationship Id="rId3" Type="http://schemas.openxmlformats.org/officeDocument/2006/relationships/image" Target="../media/image3.png" /><Relationship Id="rId7" Type="http://schemas.openxmlformats.org/officeDocument/2006/relationships/diagramColors" Target="../diagrams/colors61.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61.xml" /><Relationship Id="rId5" Type="http://schemas.openxmlformats.org/officeDocument/2006/relationships/diagramLayout" Target="../diagrams/layout61.xml" /><Relationship Id="rId4" Type="http://schemas.openxmlformats.org/officeDocument/2006/relationships/diagramData" Target="../diagrams/data61.xml" /></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62.xml" /><Relationship Id="rId2" Type="http://schemas.openxmlformats.org/officeDocument/2006/relationships/diagramData" Target="../diagrams/data62.xml" /><Relationship Id="rId1" Type="http://schemas.openxmlformats.org/officeDocument/2006/relationships/slideLayout" Target="../slideLayouts/slideLayout2.xml" /><Relationship Id="rId6" Type="http://schemas.microsoft.com/office/2007/relationships/diagramDrawing" Target="../diagrams/drawing62.xml" /><Relationship Id="rId5" Type="http://schemas.openxmlformats.org/officeDocument/2006/relationships/diagramColors" Target="../diagrams/colors62.xml" /><Relationship Id="rId4" Type="http://schemas.openxmlformats.org/officeDocument/2006/relationships/diagramQuickStyle" Target="../diagrams/quickStyle62.xml" /></Relationships>
</file>

<file path=ppt/slides/_rels/slide77.xml.rels><?xml version="1.0" encoding="UTF-8" standalone="yes"?>
<Relationships xmlns="http://schemas.openxmlformats.org/package/2006/relationships"><Relationship Id="rId8" Type="http://schemas.microsoft.com/office/2007/relationships/diagramDrawing" Target="../diagrams/drawing63.xml" /><Relationship Id="rId3" Type="http://schemas.openxmlformats.org/officeDocument/2006/relationships/image" Target="../media/image3.png" /><Relationship Id="rId7" Type="http://schemas.openxmlformats.org/officeDocument/2006/relationships/diagramColors" Target="../diagrams/colors63.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63.xml" /><Relationship Id="rId5" Type="http://schemas.openxmlformats.org/officeDocument/2006/relationships/diagramLayout" Target="../diagrams/layout63.xml" /><Relationship Id="rId4" Type="http://schemas.openxmlformats.org/officeDocument/2006/relationships/diagramData" Target="../diagrams/data63.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4.xml" /><Relationship Id="rId2" Type="http://schemas.openxmlformats.org/officeDocument/2006/relationships/diagramData" Target="../diagrams/data64.xml" /><Relationship Id="rId1" Type="http://schemas.openxmlformats.org/officeDocument/2006/relationships/slideLayout" Target="../slideLayouts/slideLayout2.xml" /><Relationship Id="rId6" Type="http://schemas.microsoft.com/office/2007/relationships/diagramDrawing" Target="../diagrams/drawing64.xml" /><Relationship Id="rId5" Type="http://schemas.openxmlformats.org/officeDocument/2006/relationships/diagramColors" Target="../diagrams/colors64.xml" /><Relationship Id="rId4" Type="http://schemas.openxmlformats.org/officeDocument/2006/relationships/diagramQuickStyle" Target="../diagrams/quickStyle64.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80.xml.rels><?xml version="1.0" encoding="UTF-8" standalone="yes"?>
<Relationships xmlns="http://schemas.openxmlformats.org/package/2006/relationships"><Relationship Id="rId8" Type="http://schemas.microsoft.com/office/2007/relationships/diagramDrawing" Target="../diagrams/drawing65.xml" /><Relationship Id="rId3" Type="http://schemas.openxmlformats.org/officeDocument/2006/relationships/image" Target="../media/image3.png" /><Relationship Id="rId7" Type="http://schemas.openxmlformats.org/officeDocument/2006/relationships/diagramColors" Target="../diagrams/colors65.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65.xml" /><Relationship Id="rId5" Type="http://schemas.openxmlformats.org/officeDocument/2006/relationships/diagramLayout" Target="../diagrams/layout65.xml" /><Relationship Id="rId4" Type="http://schemas.openxmlformats.org/officeDocument/2006/relationships/diagramData" Target="../diagrams/data65.xml" /></Relationships>
</file>

<file path=ppt/slides/_rels/slide81.xml.rels><?xml version="1.0" encoding="UTF-8" standalone="yes"?>
<Relationships xmlns="http://schemas.openxmlformats.org/package/2006/relationships"><Relationship Id="rId8" Type="http://schemas.microsoft.com/office/2007/relationships/diagramDrawing" Target="../diagrams/drawing66.xml" /><Relationship Id="rId3" Type="http://schemas.openxmlformats.org/officeDocument/2006/relationships/image" Target="../media/image3.png" /><Relationship Id="rId7" Type="http://schemas.openxmlformats.org/officeDocument/2006/relationships/diagramColors" Target="../diagrams/colors66.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66.xml" /><Relationship Id="rId5" Type="http://schemas.openxmlformats.org/officeDocument/2006/relationships/diagramLayout" Target="../diagrams/layout66.xml" /><Relationship Id="rId4" Type="http://schemas.openxmlformats.org/officeDocument/2006/relationships/diagramData" Target="../diagrams/data66.xml" /></Relationships>
</file>

<file path=ppt/slides/_rels/slide82.xml.rels><?xml version="1.0" encoding="UTF-8" standalone="yes"?>
<Relationships xmlns="http://schemas.openxmlformats.org/package/2006/relationships"><Relationship Id="rId8" Type="http://schemas.microsoft.com/office/2007/relationships/diagramDrawing" Target="../diagrams/drawing67.xml" /><Relationship Id="rId3" Type="http://schemas.openxmlformats.org/officeDocument/2006/relationships/image" Target="../media/image3.png" /><Relationship Id="rId7" Type="http://schemas.openxmlformats.org/officeDocument/2006/relationships/diagramColors" Target="../diagrams/colors67.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67.xml" /><Relationship Id="rId5" Type="http://schemas.openxmlformats.org/officeDocument/2006/relationships/diagramLayout" Target="../diagrams/layout67.xml" /><Relationship Id="rId4" Type="http://schemas.openxmlformats.org/officeDocument/2006/relationships/diagramData" Target="../diagrams/data67.xml" /></Relationships>
</file>

<file path=ppt/slides/_rels/slide83.xml.rels><?xml version="1.0" encoding="UTF-8" standalone="yes"?>
<Relationships xmlns="http://schemas.openxmlformats.org/package/2006/relationships"><Relationship Id="rId8" Type="http://schemas.microsoft.com/office/2007/relationships/diagramDrawing" Target="../diagrams/drawing68.xml" /><Relationship Id="rId3" Type="http://schemas.openxmlformats.org/officeDocument/2006/relationships/image" Target="../media/image2.png" /><Relationship Id="rId7" Type="http://schemas.openxmlformats.org/officeDocument/2006/relationships/diagramColors" Target="../diagrams/colors68.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QuickStyle" Target="../diagrams/quickStyle68.xml" /><Relationship Id="rId5" Type="http://schemas.openxmlformats.org/officeDocument/2006/relationships/diagramLayout" Target="../diagrams/layout68.xml" /><Relationship Id="rId4" Type="http://schemas.openxmlformats.org/officeDocument/2006/relationships/diagramData" Target="../diagrams/data68.xml" /></Relationships>
</file>

<file path=ppt/slides/_rels/slide84.xml.rels><?xml version="1.0" encoding="UTF-8" standalone="yes"?>
<Relationships xmlns="http://schemas.openxmlformats.org/package/2006/relationships"><Relationship Id="rId8" Type="http://schemas.openxmlformats.org/officeDocument/2006/relationships/diagramColors" Target="../diagrams/colors69.xml" /><Relationship Id="rId3" Type="http://schemas.openxmlformats.org/officeDocument/2006/relationships/image" Target="../media/image2.png" /><Relationship Id="rId7" Type="http://schemas.openxmlformats.org/officeDocument/2006/relationships/diagramQuickStyle" Target="../diagrams/quickStyle69.xml" /><Relationship Id="rId2" Type="http://schemas.openxmlformats.org/officeDocument/2006/relationships/notesSlide" Target="../notesSlides/notesSlide10.xml" /><Relationship Id="rId1" Type="http://schemas.openxmlformats.org/officeDocument/2006/relationships/slideLayout" Target="../slideLayouts/slideLayout2.xml" /><Relationship Id="rId6" Type="http://schemas.openxmlformats.org/officeDocument/2006/relationships/diagramLayout" Target="../diagrams/layout69.xml" /><Relationship Id="rId5" Type="http://schemas.openxmlformats.org/officeDocument/2006/relationships/diagramData" Target="../diagrams/data69.xml" /><Relationship Id="rId4" Type="http://schemas.openxmlformats.org/officeDocument/2006/relationships/image" Target="../media/image3.png" /><Relationship Id="rId9" Type="http://schemas.microsoft.com/office/2007/relationships/diagramDrawing" Target="../diagrams/drawing69.xml" /></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70.xml" /><Relationship Id="rId7" Type="http://schemas.microsoft.com/office/2007/relationships/diagramDrawing" Target="../diagrams/drawing70.xml" /><Relationship Id="rId2" Type="http://schemas.openxmlformats.org/officeDocument/2006/relationships/notesSlide" Target="../notesSlides/notesSlide11.xml" /><Relationship Id="rId1" Type="http://schemas.openxmlformats.org/officeDocument/2006/relationships/slideLayout" Target="../slideLayouts/slideLayout2.xml" /><Relationship Id="rId6" Type="http://schemas.openxmlformats.org/officeDocument/2006/relationships/diagramColors" Target="../diagrams/colors70.xml" /><Relationship Id="rId5" Type="http://schemas.openxmlformats.org/officeDocument/2006/relationships/diagramQuickStyle" Target="../diagrams/quickStyle70.xml" /><Relationship Id="rId4" Type="http://schemas.openxmlformats.org/officeDocument/2006/relationships/diagramLayout" Target="../diagrams/layout70.xml" /></Relationships>
</file>

<file path=ppt/slides/_rels/slide86.xml.rels><?xml version="1.0" encoding="UTF-8" standalone="yes"?>
<Relationships xmlns="http://schemas.openxmlformats.org/package/2006/relationships"><Relationship Id="rId8" Type="http://schemas.microsoft.com/office/2007/relationships/diagramDrawing" Target="../diagrams/drawing71.xml" /><Relationship Id="rId3" Type="http://schemas.openxmlformats.org/officeDocument/2006/relationships/image" Target="../media/image3.png" /><Relationship Id="rId7" Type="http://schemas.openxmlformats.org/officeDocument/2006/relationships/diagramColors" Target="../diagrams/colors71.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71.xml" /><Relationship Id="rId5" Type="http://schemas.openxmlformats.org/officeDocument/2006/relationships/diagramLayout" Target="../diagrams/layout71.xml" /><Relationship Id="rId4" Type="http://schemas.openxmlformats.org/officeDocument/2006/relationships/diagramData" Target="../diagrams/data71.xml" /></Relationships>
</file>

<file path=ppt/slides/_rels/slide87.xml.rels><?xml version="1.0" encoding="UTF-8" standalone="yes"?>
<Relationships xmlns="http://schemas.openxmlformats.org/package/2006/relationships"><Relationship Id="rId8" Type="http://schemas.microsoft.com/office/2007/relationships/diagramDrawing" Target="../diagrams/drawing72.xml" /><Relationship Id="rId3" Type="http://schemas.openxmlformats.org/officeDocument/2006/relationships/image" Target="../media/image3.png" /><Relationship Id="rId7" Type="http://schemas.openxmlformats.org/officeDocument/2006/relationships/diagramColors" Target="../diagrams/colors72.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QuickStyle" Target="../diagrams/quickStyle72.xml" /><Relationship Id="rId5" Type="http://schemas.openxmlformats.org/officeDocument/2006/relationships/diagramLayout" Target="../diagrams/layout72.xml" /><Relationship Id="rId4" Type="http://schemas.openxmlformats.org/officeDocument/2006/relationships/diagramData" Target="../diagrams/data72.xml" /></Relationships>
</file>

<file path=ppt/slides/_rels/slide88.xml.rels><?xml version="1.0" encoding="UTF-8" standalone="yes"?>
<Relationships xmlns="http://schemas.openxmlformats.org/package/2006/relationships"><Relationship Id="rId8" Type="http://schemas.microsoft.com/office/2007/relationships/diagramDrawing" Target="../diagrams/drawing73.xml" /><Relationship Id="rId3" Type="http://schemas.openxmlformats.org/officeDocument/2006/relationships/image" Target="../media/image3.png" /><Relationship Id="rId7" Type="http://schemas.openxmlformats.org/officeDocument/2006/relationships/diagramColors" Target="../diagrams/colors73.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QuickStyle" Target="../diagrams/quickStyle73.xml" /><Relationship Id="rId5" Type="http://schemas.openxmlformats.org/officeDocument/2006/relationships/diagramLayout" Target="../diagrams/layout73.xml" /><Relationship Id="rId4" Type="http://schemas.openxmlformats.org/officeDocument/2006/relationships/diagramData" Target="../diagrams/data73.xml" /></Relationships>
</file>

<file path=ppt/slides/_rels/slide89.xml.rels><?xml version="1.0" encoding="UTF-8" standalone="yes"?>
<Relationships xmlns="http://schemas.openxmlformats.org/package/2006/relationships"><Relationship Id="rId8" Type="http://schemas.microsoft.com/office/2007/relationships/diagramDrawing" Target="../diagrams/drawing74.xml" /><Relationship Id="rId3" Type="http://schemas.openxmlformats.org/officeDocument/2006/relationships/image" Target="../media/image3.png" /><Relationship Id="rId7" Type="http://schemas.openxmlformats.org/officeDocument/2006/relationships/diagramColors" Target="../diagrams/colors74.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74.xml" /><Relationship Id="rId5" Type="http://schemas.openxmlformats.org/officeDocument/2006/relationships/diagramLayout" Target="../diagrams/layout74.xml" /><Relationship Id="rId4" Type="http://schemas.openxmlformats.org/officeDocument/2006/relationships/diagramData" Target="../diagrams/data74.xml" /></Relationships>
</file>

<file path=ppt/slides/_rels/slide9.xml.rels><?xml version="1.0" encoding="UTF-8" standalone="yes"?>
<Relationships xmlns="http://schemas.openxmlformats.org/package/2006/relationships"><Relationship Id="rId8" Type="http://schemas.microsoft.com/office/2007/relationships/diagramDrawing" Target="../diagrams/drawing6.xml" /><Relationship Id="rId3" Type="http://schemas.openxmlformats.org/officeDocument/2006/relationships/image" Target="../media/image3.png" /><Relationship Id="rId7" Type="http://schemas.openxmlformats.org/officeDocument/2006/relationships/diagramColors" Target="../diagrams/colors6.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6.xml" /><Relationship Id="rId5" Type="http://schemas.openxmlformats.org/officeDocument/2006/relationships/diagramLayout" Target="../diagrams/layout6.xml" /><Relationship Id="rId4" Type="http://schemas.openxmlformats.org/officeDocument/2006/relationships/diagramData" Target="../diagrams/data6.xml" /></Relationships>
</file>

<file path=ppt/slides/_rels/slide90.xml.rels><?xml version="1.0" encoding="UTF-8" standalone="yes"?>
<Relationships xmlns="http://schemas.openxmlformats.org/package/2006/relationships"><Relationship Id="rId8" Type="http://schemas.microsoft.com/office/2007/relationships/diagramDrawing" Target="../diagrams/drawing75.xml" /><Relationship Id="rId3" Type="http://schemas.openxmlformats.org/officeDocument/2006/relationships/image" Target="../media/image3.png" /><Relationship Id="rId7" Type="http://schemas.openxmlformats.org/officeDocument/2006/relationships/diagramColors" Target="../diagrams/colors75.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75.xml" /><Relationship Id="rId5" Type="http://schemas.openxmlformats.org/officeDocument/2006/relationships/diagramLayout" Target="../diagrams/layout75.xml" /><Relationship Id="rId4" Type="http://schemas.openxmlformats.org/officeDocument/2006/relationships/diagramData" Target="../diagrams/data75.xml" /></Relationships>
</file>

<file path=ppt/slides/_rels/slide91.xml.rels><?xml version="1.0" encoding="UTF-8" standalone="yes"?>
<Relationships xmlns="http://schemas.openxmlformats.org/package/2006/relationships"><Relationship Id="rId8" Type="http://schemas.microsoft.com/office/2007/relationships/diagramDrawing" Target="../diagrams/drawing76.xml" /><Relationship Id="rId3" Type="http://schemas.openxmlformats.org/officeDocument/2006/relationships/image" Target="../media/image3.png" /><Relationship Id="rId7" Type="http://schemas.openxmlformats.org/officeDocument/2006/relationships/diagramColors" Target="../diagrams/colors76.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76.xml" /><Relationship Id="rId5" Type="http://schemas.openxmlformats.org/officeDocument/2006/relationships/diagramLayout" Target="../diagrams/layout76.xml" /><Relationship Id="rId4" Type="http://schemas.openxmlformats.org/officeDocument/2006/relationships/diagramData" Target="../diagrams/data76.xml" /></Relationships>
</file>

<file path=ppt/slides/_rels/slide92.xml.rels><?xml version="1.0" encoding="UTF-8" standalone="yes"?>
<Relationships xmlns="http://schemas.openxmlformats.org/package/2006/relationships"><Relationship Id="rId8" Type="http://schemas.microsoft.com/office/2007/relationships/diagramDrawing" Target="../diagrams/drawing77.xml" /><Relationship Id="rId3" Type="http://schemas.openxmlformats.org/officeDocument/2006/relationships/image" Target="../media/image3.png" /><Relationship Id="rId7" Type="http://schemas.openxmlformats.org/officeDocument/2006/relationships/diagramColors" Target="../diagrams/colors77.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77.xml" /><Relationship Id="rId5" Type="http://schemas.openxmlformats.org/officeDocument/2006/relationships/diagramLayout" Target="../diagrams/layout77.xml" /><Relationship Id="rId4" Type="http://schemas.openxmlformats.org/officeDocument/2006/relationships/diagramData" Target="../diagrams/data77.xml" /></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78.xml" /><Relationship Id="rId2" Type="http://schemas.openxmlformats.org/officeDocument/2006/relationships/diagramData" Target="../diagrams/data78.xml" /><Relationship Id="rId1" Type="http://schemas.openxmlformats.org/officeDocument/2006/relationships/slideLayout" Target="../slideLayouts/slideLayout2.xml" /><Relationship Id="rId6" Type="http://schemas.microsoft.com/office/2007/relationships/diagramDrawing" Target="../diagrams/drawing78.xml" /><Relationship Id="rId5" Type="http://schemas.openxmlformats.org/officeDocument/2006/relationships/diagramColors" Target="../diagrams/colors78.xml" /><Relationship Id="rId4" Type="http://schemas.openxmlformats.org/officeDocument/2006/relationships/diagramQuickStyle" Target="../diagrams/quickStyle78.xml" /></Relationships>
</file>

<file path=ppt/slides/_rels/slide94.xml.rels><?xml version="1.0" encoding="UTF-8" standalone="yes"?>
<Relationships xmlns="http://schemas.openxmlformats.org/package/2006/relationships"><Relationship Id="rId8" Type="http://schemas.microsoft.com/office/2007/relationships/diagramDrawing" Target="../diagrams/drawing79.xml" /><Relationship Id="rId3" Type="http://schemas.openxmlformats.org/officeDocument/2006/relationships/image" Target="../media/image3.png" /><Relationship Id="rId7" Type="http://schemas.openxmlformats.org/officeDocument/2006/relationships/diagramColors" Target="../diagrams/colors79.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79.xml" /><Relationship Id="rId5" Type="http://schemas.openxmlformats.org/officeDocument/2006/relationships/diagramLayout" Target="../diagrams/layout79.xml" /><Relationship Id="rId4" Type="http://schemas.openxmlformats.org/officeDocument/2006/relationships/diagramData" Target="../diagrams/data79.xml" /></Relationships>
</file>

<file path=ppt/slides/_rels/slide95.xml.rels><?xml version="1.0" encoding="UTF-8" standalone="yes"?>
<Relationships xmlns="http://schemas.openxmlformats.org/package/2006/relationships"><Relationship Id="rId8" Type="http://schemas.microsoft.com/office/2007/relationships/diagramDrawing" Target="../diagrams/drawing80.xml" /><Relationship Id="rId3" Type="http://schemas.openxmlformats.org/officeDocument/2006/relationships/image" Target="../media/image3.png" /><Relationship Id="rId7" Type="http://schemas.openxmlformats.org/officeDocument/2006/relationships/diagramColors" Target="../diagrams/colors80.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80.xml" /><Relationship Id="rId5" Type="http://schemas.openxmlformats.org/officeDocument/2006/relationships/diagramLayout" Target="../diagrams/layout80.xml" /><Relationship Id="rId4" Type="http://schemas.openxmlformats.org/officeDocument/2006/relationships/diagramData" Target="../diagrams/data80.xml" /></Relationships>
</file>

<file path=ppt/slides/_rels/slide96.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97.xml.rels><?xml version="1.0" encoding="UTF-8" standalone="yes"?>
<Relationships xmlns="http://schemas.openxmlformats.org/package/2006/relationships"><Relationship Id="rId8" Type="http://schemas.microsoft.com/office/2007/relationships/diagramDrawing" Target="../diagrams/drawing81.xml" /><Relationship Id="rId3" Type="http://schemas.openxmlformats.org/officeDocument/2006/relationships/image" Target="../media/image3.png" /><Relationship Id="rId7" Type="http://schemas.openxmlformats.org/officeDocument/2006/relationships/diagramColors" Target="../diagrams/colors81.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81.xml" /><Relationship Id="rId5" Type="http://schemas.openxmlformats.org/officeDocument/2006/relationships/diagramLayout" Target="../diagrams/layout81.xml" /><Relationship Id="rId4" Type="http://schemas.openxmlformats.org/officeDocument/2006/relationships/diagramData" Target="../diagrams/data81.xml" /></Relationships>
</file>

<file path=ppt/slides/_rels/slide98.xml.rels><?xml version="1.0" encoding="UTF-8" standalone="yes"?>
<Relationships xmlns="http://schemas.openxmlformats.org/package/2006/relationships"><Relationship Id="rId8" Type="http://schemas.microsoft.com/office/2007/relationships/diagramDrawing" Target="../diagrams/drawing82.xml" /><Relationship Id="rId3" Type="http://schemas.openxmlformats.org/officeDocument/2006/relationships/image" Target="../media/image3.png" /><Relationship Id="rId7" Type="http://schemas.openxmlformats.org/officeDocument/2006/relationships/diagramColors" Target="../diagrams/colors82.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82.xml" /><Relationship Id="rId5" Type="http://schemas.openxmlformats.org/officeDocument/2006/relationships/diagramLayout" Target="../diagrams/layout82.xml" /><Relationship Id="rId4" Type="http://schemas.openxmlformats.org/officeDocument/2006/relationships/diagramData" Target="../diagrams/data82.xml" /></Relationships>
</file>

<file path=ppt/slides/_rels/slide99.xml.rels><?xml version="1.0" encoding="UTF-8" standalone="yes"?>
<Relationships xmlns="http://schemas.openxmlformats.org/package/2006/relationships"><Relationship Id="rId8" Type="http://schemas.microsoft.com/office/2007/relationships/diagramDrawing" Target="../diagrams/drawing83.xml" /><Relationship Id="rId3" Type="http://schemas.openxmlformats.org/officeDocument/2006/relationships/image" Target="../media/image3.png" /><Relationship Id="rId7" Type="http://schemas.openxmlformats.org/officeDocument/2006/relationships/diagramColors" Target="../diagrams/colors83.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83.xml" /><Relationship Id="rId5" Type="http://schemas.openxmlformats.org/officeDocument/2006/relationships/diagramLayout" Target="../diagrams/layout83.xml" /><Relationship Id="rId4" Type="http://schemas.openxmlformats.org/officeDocument/2006/relationships/diagramData" Target="../diagrams/data83.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873676-3D69-48B0-BA02-D759766A9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248E96D7-6599-4607-9958-FD9E100013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99478AA5-D1D0-4B5E-9FDE-6F55026DA3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CA8EEE2-DA9A-4635-9B41-33EB565145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46048" y="4437888"/>
            <a:ext cx="9899904" cy="1116711"/>
          </a:xfrm>
        </p:spPr>
        <p:txBody>
          <a:bodyPr rtlCol="0">
            <a:normAutofit/>
          </a:bodyPr>
          <a:lstStyle/>
          <a:p>
            <a:pPr rtl="0"/>
            <a:endParaRPr lang="en-GB"/>
          </a:p>
        </p:txBody>
      </p:sp>
      <p:sp>
        <p:nvSpPr>
          <p:cNvPr id="3" name="Subtitle 2"/>
          <p:cNvSpPr>
            <a:spLocks noGrp="1"/>
          </p:cNvSpPr>
          <p:nvPr>
            <p:ph type="subTitle" idx="1"/>
          </p:nvPr>
        </p:nvSpPr>
        <p:spPr>
          <a:xfrm>
            <a:off x="1751012" y="5481448"/>
            <a:ext cx="8689976" cy="535939"/>
          </a:xfrm>
        </p:spPr>
        <p:txBody>
          <a:bodyPr rtlCol="0">
            <a:normAutofit/>
          </a:bodyPr>
          <a:lstStyle/>
          <a:p>
            <a:pPr rtl="0"/>
            <a:endParaRPr lang="en-GB">
              <a:solidFill>
                <a:schemeClr val="tx1">
                  <a:lumMod val="50000"/>
                  <a:lumOff val="50000"/>
                </a:schemeClr>
              </a:solidFill>
            </a:endParaRPr>
          </a:p>
        </p:txBody>
      </p:sp>
      <p:pic>
        <p:nvPicPr>
          <p:cNvPr id="4" name="Picture 3" descr="A black and white picture frame&#10;&#10;Description automatically generated">
            <a:extLst>
              <a:ext uri="{FF2B5EF4-FFF2-40B4-BE49-F238E27FC236}">
                <a16:creationId xmlns:a16="http://schemas.microsoft.com/office/drawing/2014/main" id="{82AD0AD7-A9F2-4146-7452-252E64A21358}"/>
              </a:ext>
            </a:extLst>
          </p:cNvPr>
          <p:cNvPicPr>
            <a:picLocks noChangeAspect="1"/>
          </p:cNvPicPr>
          <p:nvPr/>
        </p:nvPicPr>
        <p:blipFill>
          <a:blip r:embed="rId5"/>
          <a:stretch>
            <a:fillRect/>
          </a:stretch>
        </p:blipFill>
        <p:spPr>
          <a:xfrm>
            <a:off x="1145806" y="379563"/>
            <a:ext cx="10346086" cy="6443931"/>
          </a:xfrm>
          <a:prstGeom prst="rect">
            <a:avLst/>
          </a:prstGeom>
        </p:spPr>
      </p:pic>
    </p:spTree>
    <p:extLst>
      <p:ext uri="{BB962C8B-B14F-4D97-AF65-F5344CB8AC3E}">
        <p14:creationId xmlns:p14="http://schemas.microsoft.com/office/powerpoint/2010/main" val="262218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3FA93-241C-233F-1585-86848C27B53B}"/>
              </a:ext>
            </a:extLst>
          </p:cNvPr>
          <p:cNvSpPr>
            <a:spLocks noGrp="1"/>
          </p:cNvSpPr>
          <p:nvPr>
            <p:ph type="title"/>
          </p:nvPr>
        </p:nvSpPr>
        <p:spPr>
          <a:xfrm>
            <a:off x="913775" y="618517"/>
            <a:ext cx="10364451" cy="1596177"/>
          </a:xfrm>
        </p:spPr>
        <p:txBody>
          <a:bodyPr>
            <a:normAutofit/>
          </a:bodyPr>
          <a:lstStyle/>
          <a:p>
            <a:r>
              <a:rPr lang="en-GB" sz="3100"/>
              <a:t>Complex and polygenic autoinflammatory diseases prresenting with urticarial or maculopapular rash</a:t>
            </a:r>
            <a:br>
              <a:rPr lang="en-GB" sz="3100"/>
            </a:br>
            <a:endParaRPr lang="en-GB" sz="3100"/>
          </a:p>
        </p:txBody>
      </p:sp>
      <p:graphicFrame>
        <p:nvGraphicFramePr>
          <p:cNvPr id="7" name="Content Placeholder 2">
            <a:extLst>
              <a:ext uri="{FF2B5EF4-FFF2-40B4-BE49-F238E27FC236}">
                <a16:creationId xmlns:a16="http://schemas.microsoft.com/office/drawing/2014/main" id="{62A3D745-A0A1-C552-3981-0CE157D226BD}"/>
              </a:ext>
            </a:extLst>
          </p:cNvPr>
          <p:cNvGraphicFramePr>
            <a:graphicFrameLocks noGrp="1"/>
          </p:cNvGraphicFramePr>
          <p:nvPr>
            <p:ph sz="quarter" idx="13"/>
            <p:extLst>
              <p:ext uri="{D42A27DB-BD31-4B8C-83A1-F6EECF244321}">
                <p14:modId xmlns:p14="http://schemas.microsoft.com/office/powerpoint/2010/main" val="335869770"/>
              </p:ext>
            </p:extLst>
          </p:nvPr>
        </p:nvGraphicFramePr>
        <p:xfrm>
          <a:off x="914400" y="2000513"/>
          <a:ext cx="10363200" cy="4409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81053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2C9879-F4C0-B94C-6877-8700BD76DEDD}"/>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59C1DCFE-D80A-049B-A882-418A913E432A}"/>
              </a:ext>
            </a:extLst>
          </p:cNvPr>
          <p:cNvGraphicFramePr>
            <a:graphicFrameLocks noGrp="1"/>
          </p:cNvGraphicFramePr>
          <p:nvPr>
            <p:ph sz="quarter" idx="13"/>
            <p:extLst>
              <p:ext uri="{D42A27DB-BD31-4B8C-83A1-F6EECF244321}">
                <p14:modId xmlns:p14="http://schemas.microsoft.com/office/powerpoint/2010/main" val="2868825981"/>
              </p:ext>
            </p:extLst>
          </p:nvPr>
        </p:nvGraphicFramePr>
        <p:xfrm>
          <a:off x="784225" y="443302"/>
          <a:ext cx="10493375" cy="60877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56604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B4C8AF-9A07-7BE4-7B31-A3BD44FBE9F6}"/>
              </a:ext>
            </a:extLst>
          </p:cNvPr>
          <p:cNvSpPr>
            <a:spLocks noGrp="1"/>
          </p:cNvSpPr>
          <p:nvPr>
            <p:ph type="title"/>
          </p:nvPr>
        </p:nvSpPr>
        <p:spPr>
          <a:xfrm>
            <a:off x="641074" y="1314450"/>
            <a:ext cx="2844002" cy="3680244"/>
          </a:xfrm>
        </p:spPr>
        <p:txBody>
          <a:bodyPr>
            <a:normAutofit/>
          </a:bodyPr>
          <a:lstStyle/>
          <a:p>
            <a:pPr algn="l"/>
            <a:r>
              <a:rPr lang="en-GB" sz="2400"/>
              <a:t>Histopathology</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B890C03F-8F12-688F-DA23-35F02AF6C2CB}"/>
              </a:ext>
            </a:extLst>
          </p:cNvPr>
          <p:cNvGraphicFramePr>
            <a:graphicFrameLocks noGrp="1"/>
          </p:cNvGraphicFramePr>
          <p:nvPr>
            <p:ph sz="quarter" idx="13"/>
            <p:extLst>
              <p:ext uri="{D42A27DB-BD31-4B8C-83A1-F6EECF244321}">
                <p14:modId xmlns:p14="http://schemas.microsoft.com/office/powerpoint/2010/main" val="3660269314"/>
              </p:ext>
            </p:extLst>
          </p:nvPr>
        </p:nvGraphicFramePr>
        <p:xfrm>
          <a:off x="3472792" y="443302"/>
          <a:ext cx="7804808" cy="5785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71192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0CA55-43D7-8013-A88E-89752F57F42F}"/>
              </a:ext>
            </a:extLst>
          </p:cNvPr>
          <p:cNvSpPr>
            <a:spLocks noGrp="1"/>
          </p:cNvSpPr>
          <p:nvPr>
            <p:ph type="title"/>
          </p:nvPr>
        </p:nvSpPr>
        <p:spPr>
          <a:xfrm>
            <a:off x="641074" y="1314450"/>
            <a:ext cx="2844002" cy="3680244"/>
          </a:xfrm>
        </p:spPr>
        <p:txBody>
          <a:bodyPr>
            <a:normAutofit/>
          </a:bodyPr>
          <a:lstStyle/>
          <a:p>
            <a:pPr algn="l"/>
            <a:r>
              <a:rPr lang="en-GB" sz="4400">
                <a:ea typeface="+mj-lt"/>
                <a:cs typeface="+mj-lt"/>
              </a:rPr>
              <a:t>Clinical features</a:t>
            </a:r>
            <a:br>
              <a:rPr lang="en-GB" sz="4400">
                <a:ea typeface="+mj-lt"/>
                <a:cs typeface="+mj-lt"/>
              </a:rPr>
            </a:br>
            <a:endParaRPr lang="en-US" sz="4400"/>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0E8DC14D-6A48-860A-FA0E-36D20ED280C4}"/>
              </a:ext>
            </a:extLst>
          </p:cNvPr>
          <p:cNvGraphicFramePr>
            <a:graphicFrameLocks noGrp="1"/>
          </p:cNvGraphicFramePr>
          <p:nvPr>
            <p:ph sz="quarter" idx="13"/>
            <p:extLst>
              <p:ext uri="{D42A27DB-BD31-4B8C-83A1-F6EECF244321}">
                <p14:modId xmlns:p14="http://schemas.microsoft.com/office/powerpoint/2010/main" val="498609652"/>
              </p:ext>
            </p:extLst>
          </p:nvPr>
        </p:nvGraphicFramePr>
        <p:xfrm>
          <a:off x="3472791" y="889000"/>
          <a:ext cx="8106733" cy="5297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83673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52A1A-F9E5-A425-A06E-FC1EF7B924D2}"/>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43" name="Picture 4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45" name="Picture 4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37" name="Content Placeholder 2">
            <a:extLst>
              <a:ext uri="{FF2B5EF4-FFF2-40B4-BE49-F238E27FC236}">
                <a16:creationId xmlns:a16="http://schemas.microsoft.com/office/drawing/2014/main" id="{FFBBDE57-F9F0-542B-7024-E52B07A2803E}"/>
              </a:ext>
            </a:extLst>
          </p:cNvPr>
          <p:cNvGraphicFramePr>
            <a:graphicFrameLocks noGrp="1"/>
          </p:cNvGraphicFramePr>
          <p:nvPr>
            <p:ph sz="quarter" idx="13"/>
            <p:extLst>
              <p:ext uri="{D42A27DB-BD31-4B8C-83A1-F6EECF244321}">
                <p14:modId xmlns:p14="http://schemas.microsoft.com/office/powerpoint/2010/main" val="1293371392"/>
              </p:ext>
            </p:extLst>
          </p:nvPr>
        </p:nvGraphicFramePr>
        <p:xfrm>
          <a:off x="1172414" y="472057"/>
          <a:ext cx="10105186" cy="6404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79271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5557E-C8AF-8E2C-8415-F707458D301D}"/>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8AF5DC01-1675-7208-9A6D-509C90C7DF40}"/>
              </a:ext>
            </a:extLst>
          </p:cNvPr>
          <p:cNvGraphicFramePr>
            <a:graphicFrameLocks noGrp="1"/>
          </p:cNvGraphicFramePr>
          <p:nvPr>
            <p:ph sz="quarter" idx="13"/>
            <p:extLst>
              <p:ext uri="{D42A27DB-BD31-4B8C-83A1-F6EECF244321}">
                <p14:modId xmlns:p14="http://schemas.microsoft.com/office/powerpoint/2010/main" val="573241580"/>
              </p:ext>
            </p:extLst>
          </p:nvPr>
        </p:nvGraphicFramePr>
        <p:xfrm>
          <a:off x="640452" y="759605"/>
          <a:ext cx="10637148" cy="5642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49884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E55108-935A-8CA1-6217-41D782377969}"/>
              </a:ext>
            </a:extLst>
          </p:cNvPr>
          <p:cNvSpPr>
            <a:spLocks noGrp="1"/>
          </p:cNvSpPr>
          <p:nvPr>
            <p:ph type="title"/>
          </p:nvPr>
        </p:nvSpPr>
        <p:spPr>
          <a:xfrm>
            <a:off x="641074" y="1314450"/>
            <a:ext cx="2844002" cy="3680244"/>
          </a:xfrm>
        </p:spPr>
        <p:txBody>
          <a:bodyPr>
            <a:normAutofit/>
          </a:bodyPr>
          <a:lstStyle/>
          <a:p>
            <a:pPr algn="l"/>
            <a:r>
              <a:rPr lang="en-GB" sz="2100">
                <a:ea typeface="+mj-lt"/>
                <a:cs typeface="+mj-lt"/>
              </a:rPr>
              <a:t>Behçet disease-like or inflammatory bowel disease-like autoinflammatory syndromes.</a:t>
            </a:r>
            <a:endParaRPr lang="en-US" sz="2100"/>
          </a:p>
        </p:txBody>
      </p:sp>
      <p:pic>
        <p:nvPicPr>
          <p:cNvPr id="44" name="Picture 4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46" name="Picture 4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36" name="Content Placeholder 33">
            <a:extLst>
              <a:ext uri="{FF2B5EF4-FFF2-40B4-BE49-F238E27FC236}">
                <a16:creationId xmlns:a16="http://schemas.microsoft.com/office/drawing/2014/main" id="{3368AB30-9849-9893-79EC-0D2DC4DBF7AE}"/>
              </a:ext>
            </a:extLst>
          </p:cNvPr>
          <p:cNvGraphicFramePr>
            <a:graphicFrameLocks noGrp="1"/>
          </p:cNvGraphicFramePr>
          <p:nvPr>
            <p:ph sz="quarter" idx="13"/>
            <p:extLst>
              <p:ext uri="{D42A27DB-BD31-4B8C-83A1-F6EECF244321}">
                <p14:modId xmlns:p14="http://schemas.microsoft.com/office/powerpoint/2010/main" val="3990486485"/>
              </p:ext>
            </p:extLst>
          </p:nvPr>
        </p:nvGraphicFramePr>
        <p:xfrm>
          <a:off x="3961622" y="889000"/>
          <a:ext cx="7315978"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02283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78974-3860-2734-9BD8-8D7C2EDC602D}"/>
              </a:ext>
            </a:extLst>
          </p:cNvPr>
          <p:cNvSpPr>
            <a:spLocks noGrp="1"/>
          </p:cNvSpPr>
          <p:nvPr>
            <p:ph type="title"/>
          </p:nvPr>
        </p:nvSpPr>
        <p:spPr>
          <a:xfrm>
            <a:off x="641074" y="1314450"/>
            <a:ext cx="2844002" cy="3680244"/>
          </a:xfrm>
        </p:spPr>
        <p:txBody>
          <a:bodyPr>
            <a:normAutofit/>
          </a:bodyPr>
          <a:lstStyle/>
          <a:p>
            <a:pPr algn="l"/>
            <a:r>
              <a:rPr lang="en-GB" sz="4400"/>
              <a:t>Includes:-</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362349FD-ADA7-B724-4C3C-12BFCD492A8F}"/>
              </a:ext>
            </a:extLst>
          </p:cNvPr>
          <p:cNvGraphicFramePr>
            <a:graphicFrameLocks noGrp="1"/>
          </p:cNvGraphicFramePr>
          <p:nvPr>
            <p:ph sz="quarter" idx="13"/>
            <p:extLst>
              <p:ext uri="{D42A27DB-BD31-4B8C-83A1-F6EECF244321}">
                <p14:modId xmlns:p14="http://schemas.microsoft.com/office/powerpoint/2010/main" val="1202690230"/>
              </p:ext>
            </p:extLst>
          </p:nvPr>
        </p:nvGraphicFramePr>
        <p:xfrm>
          <a:off x="3702829" y="889000"/>
          <a:ext cx="7991714" cy="5335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4353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3F01-BA04-5071-AFAD-7ADDE3EDB859}"/>
              </a:ext>
            </a:extLst>
          </p:cNvPr>
          <p:cNvSpPr>
            <a:spLocks noGrp="1"/>
          </p:cNvSpPr>
          <p:nvPr>
            <p:ph type="title"/>
          </p:nvPr>
        </p:nvSpPr>
        <p:spPr>
          <a:xfrm>
            <a:off x="913775" y="618517"/>
            <a:ext cx="10364451" cy="1596177"/>
          </a:xfrm>
        </p:spPr>
        <p:txBody>
          <a:bodyPr>
            <a:normAutofit/>
          </a:bodyPr>
          <a:lstStyle/>
          <a:p>
            <a:r>
              <a:rPr lang="en-GB" dirty="0">
                <a:ea typeface="+mj-lt"/>
                <a:cs typeface="+mj-lt"/>
              </a:rPr>
              <a:t>Haploinsufficiency of A20 (HA20)</a:t>
            </a:r>
            <a:endParaRPr lang="en-US" dirty="0"/>
          </a:p>
        </p:txBody>
      </p:sp>
      <p:graphicFrame>
        <p:nvGraphicFramePr>
          <p:cNvPr id="5" name="Content Placeholder 2">
            <a:extLst>
              <a:ext uri="{FF2B5EF4-FFF2-40B4-BE49-F238E27FC236}">
                <a16:creationId xmlns:a16="http://schemas.microsoft.com/office/drawing/2014/main" id="{7CEF4402-BF1B-607B-7DEE-7AB179CE7AB2}"/>
              </a:ext>
            </a:extLst>
          </p:cNvPr>
          <p:cNvGraphicFramePr>
            <a:graphicFrameLocks noGrp="1"/>
          </p:cNvGraphicFramePr>
          <p:nvPr>
            <p:ph sz="quarter" idx="13"/>
            <p:extLst>
              <p:ext uri="{D42A27DB-BD31-4B8C-83A1-F6EECF244321}">
                <p14:modId xmlns:p14="http://schemas.microsoft.com/office/powerpoint/2010/main" val="1191928521"/>
              </p:ext>
            </p:extLst>
          </p:nvPr>
        </p:nvGraphicFramePr>
        <p:xfrm>
          <a:off x="914400" y="1842362"/>
          <a:ext cx="10363200" cy="4538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8392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ABF839-98C8-8C0C-9D1C-D78F2D076A1C}"/>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AC8EE370-DB3F-B78B-4086-B777622CDBF3}"/>
              </a:ext>
            </a:extLst>
          </p:cNvPr>
          <p:cNvGraphicFramePr>
            <a:graphicFrameLocks noGrp="1"/>
          </p:cNvGraphicFramePr>
          <p:nvPr>
            <p:ph sz="quarter" idx="13"/>
            <p:extLst>
              <p:ext uri="{D42A27DB-BD31-4B8C-83A1-F6EECF244321}">
                <p14:modId xmlns:p14="http://schemas.microsoft.com/office/powerpoint/2010/main" val="2047393486"/>
              </p:ext>
            </p:extLst>
          </p:nvPr>
        </p:nvGraphicFramePr>
        <p:xfrm>
          <a:off x="1373697" y="889000"/>
          <a:ext cx="9903903"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6749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83771-3CCF-21D8-21A0-59BBDCAE5C93}"/>
              </a:ext>
            </a:extLst>
          </p:cNvPr>
          <p:cNvSpPr>
            <a:spLocks noGrp="1"/>
          </p:cNvSpPr>
          <p:nvPr>
            <p:ph type="title"/>
          </p:nvPr>
        </p:nvSpPr>
        <p:spPr>
          <a:xfrm>
            <a:off x="641074" y="1314450"/>
            <a:ext cx="2844002" cy="3680244"/>
          </a:xfrm>
        </p:spPr>
        <p:txBody>
          <a:bodyPr>
            <a:normAutofit/>
          </a:bodyPr>
          <a:lstStyle/>
          <a:p>
            <a:pPr algn="l"/>
            <a:r>
              <a:rPr lang="en-GB" sz="2400">
                <a:ea typeface="+mj-lt"/>
                <a:cs typeface="+mj-lt"/>
              </a:rPr>
              <a:t>Dermatological manifestations</a:t>
            </a:r>
            <a:endParaRPr lang="en-US" sz="2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81D07849-8438-82D7-9986-B94BD8BFFD3E}"/>
              </a:ext>
            </a:extLst>
          </p:cNvPr>
          <p:cNvGraphicFramePr>
            <a:graphicFrameLocks noGrp="1"/>
          </p:cNvGraphicFramePr>
          <p:nvPr>
            <p:ph sz="quarter" idx="13"/>
            <p:extLst>
              <p:ext uri="{D42A27DB-BD31-4B8C-83A1-F6EECF244321}">
                <p14:modId xmlns:p14="http://schemas.microsoft.com/office/powerpoint/2010/main" val="2898539603"/>
              </p:ext>
            </p:extLst>
          </p:nvPr>
        </p:nvGraphicFramePr>
        <p:xfrm>
          <a:off x="3242754" y="889000"/>
          <a:ext cx="8034846" cy="5297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1389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17C165-D168-DB90-E706-DFE45A4330E0}"/>
              </a:ext>
            </a:extLst>
          </p:cNvPr>
          <p:cNvSpPr>
            <a:spLocks noGrp="1"/>
          </p:cNvSpPr>
          <p:nvPr>
            <p:ph type="title"/>
          </p:nvPr>
        </p:nvSpPr>
        <p:spPr>
          <a:xfrm>
            <a:off x="641074" y="1314450"/>
            <a:ext cx="2844002" cy="3680244"/>
          </a:xfrm>
        </p:spPr>
        <p:txBody>
          <a:bodyPr>
            <a:normAutofit/>
          </a:bodyPr>
          <a:lstStyle/>
          <a:p>
            <a:pPr algn="l"/>
            <a:r>
              <a:rPr lang="en-GB" sz="4100"/>
              <a:t>Hereditary periodic fevers</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8B88DFF4-F3EF-BF9E-903A-F49D39B9A512}"/>
              </a:ext>
            </a:extLst>
          </p:cNvPr>
          <p:cNvGraphicFramePr>
            <a:graphicFrameLocks noGrp="1"/>
          </p:cNvGraphicFramePr>
          <p:nvPr>
            <p:ph sz="quarter" idx="13"/>
            <p:extLst>
              <p:ext uri="{D42A27DB-BD31-4B8C-83A1-F6EECF244321}">
                <p14:modId xmlns:p14="http://schemas.microsoft.com/office/powerpoint/2010/main" val="1132594216"/>
              </p:ext>
            </p:extLst>
          </p:nvPr>
        </p:nvGraphicFramePr>
        <p:xfrm>
          <a:off x="3472792" y="615831"/>
          <a:ext cx="8437411" cy="6001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25437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15C79-7BF0-2AA7-4C4C-FAFC820EDB6C}"/>
              </a:ext>
            </a:extLst>
          </p:cNvPr>
          <p:cNvSpPr>
            <a:spLocks noGrp="1"/>
          </p:cNvSpPr>
          <p:nvPr>
            <p:ph type="title"/>
          </p:nvPr>
        </p:nvSpPr>
        <p:spPr>
          <a:xfrm>
            <a:off x="641074" y="1314450"/>
            <a:ext cx="2844002" cy="3680244"/>
          </a:xfrm>
        </p:spPr>
        <p:txBody>
          <a:bodyPr>
            <a:normAutofit/>
          </a:bodyPr>
          <a:lstStyle/>
          <a:p>
            <a:pPr algn="l"/>
            <a:r>
              <a:rPr lang="en-GB" sz="3100">
                <a:ea typeface="+mj-lt"/>
                <a:cs typeface="+mj-lt"/>
              </a:rPr>
              <a:t>Management.</a:t>
            </a:r>
            <a:endParaRPr lang="en-US" sz="3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5C76358F-0B69-8E9B-788E-E9F9680751B6}"/>
              </a:ext>
            </a:extLst>
          </p:cNvPr>
          <p:cNvGraphicFramePr>
            <a:graphicFrameLocks noGrp="1"/>
          </p:cNvGraphicFramePr>
          <p:nvPr>
            <p:ph sz="quarter" idx="13"/>
            <p:extLst>
              <p:ext uri="{D42A27DB-BD31-4B8C-83A1-F6EECF244321}">
                <p14:modId xmlns:p14="http://schemas.microsoft.com/office/powerpoint/2010/main" val="451805166"/>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65419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73091-0F87-6608-2B81-8BFA63A9ED20}"/>
              </a:ext>
            </a:extLst>
          </p:cNvPr>
          <p:cNvSpPr>
            <a:spLocks noGrp="1"/>
          </p:cNvSpPr>
          <p:nvPr>
            <p:ph type="title"/>
          </p:nvPr>
        </p:nvSpPr>
        <p:spPr>
          <a:xfrm>
            <a:off x="641074" y="1314450"/>
            <a:ext cx="2844002" cy="3680244"/>
          </a:xfrm>
        </p:spPr>
        <p:txBody>
          <a:bodyPr>
            <a:normAutofit/>
          </a:bodyPr>
          <a:lstStyle/>
          <a:p>
            <a:pPr algn="l"/>
            <a:r>
              <a:rPr lang="en-GB" sz="2100">
                <a:ea typeface="+mj-lt"/>
                <a:cs typeface="+mj-lt"/>
              </a:rPr>
              <a:t>RELA haploinsufficiency</a:t>
            </a:r>
            <a:endParaRPr lang="en-US" sz="2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691F81C6-4891-15FB-270D-8D18D533FD52}"/>
              </a:ext>
            </a:extLst>
          </p:cNvPr>
          <p:cNvGraphicFramePr>
            <a:graphicFrameLocks noGrp="1"/>
          </p:cNvGraphicFramePr>
          <p:nvPr>
            <p:ph sz="quarter" idx="13"/>
            <p:extLst>
              <p:ext uri="{D42A27DB-BD31-4B8C-83A1-F6EECF244321}">
                <p14:modId xmlns:p14="http://schemas.microsoft.com/office/powerpoint/2010/main" val="1391663470"/>
              </p:ext>
            </p:extLst>
          </p:nvPr>
        </p:nvGraphicFramePr>
        <p:xfrm>
          <a:off x="3817848" y="889000"/>
          <a:ext cx="7459752"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13603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4AE081-98EC-9E12-D222-4EB47DCF927E}"/>
              </a:ext>
            </a:extLst>
          </p:cNvPr>
          <p:cNvSpPr>
            <a:spLocks noGrp="1"/>
          </p:cNvSpPr>
          <p:nvPr>
            <p:ph type="title"/>
          </p:nvPr>
        </p:nvSpPr>
        <p:spPr>
          <a:xfrm>
            <a:off x="641074" y="1314450"/>
            <a:ext cx="2844002" cy="3680244"/>
          </a:xfrm>
        </p:spPr>
        <p:txBody>
          <a:bodyPr>
            <a:normAutofit/>
          </a:bodyPr>
          <a:lstStyle/>
          <a:p>
            <a:pPr algn="l"/>
            <a:r>
              <a:rPr lang="en-GB" sz="2100">
                <a:ea typeface="+mj-lt"/>
                <a:cs typeface="+mj-lt"/>
              </a:rPr>
              <a:t>NLRC4-associated autoinflammatory disease.</a:t>
            </a:r>
            <a:endParaRPr lang="en-US" sz="2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9553C053-6BE2-2426-2797-6E788C4E4E5C}"/>
              </a:ext>
            </a:extLst>
          </p:cNvPr>
          <p:cNvGraphicFramePr>
            <a:graphicFrameLocks noGrp="1"/>
          </p:cNvGraphicFramePr>
          <p:nvPr>
            <p:ph sz="quarter" idx="13"/>
            <p:extLst>
              <p:ext uri="{D42A27DB-BD31-4B8C-83A1-F6EECF244321}">
                <p14:modId xmlns:p14="http://schemas.microsoft.com/office/powerpoint/2010/main" val="4026542027"/>
              </p:ext>
            </p:extLst>
          </p:nvPr>
        </p:nvGraphicFramePr>
        <p:xfrm>
          <a:off x="3704805" y="889000"/>
          <a:ext cx="7989738" cy="5642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25309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F62D-933A-103A-8701-D608E3B10525}"/>
              </a:ext>
            </a:extLst>
          </p:cNvPr>
          <p:cNvSpPr>
            <a:spLocks noGrp="1"/>
          </p:cNvSpPr>
          <p:nvPr>
            <p:ph type="title"/>
          </p:nvPr>
        </p:nvSpPr>
        <p:spPr>
          <a:xfrm>
            <a:off x="913775" y="618517"/>
            <a:ext cx="10364451" cy="1596177"/>
          </a:xfrm>
        </p:spPr>
        <p:txBody>
          <a:bodyPr>
            <a:normAutofit/>
          </a:bodyPr>
          <a:lstStyle/>
          <a:p>
            <a:endParaRPr lang="en-GB"/>
          </a:p>
        </p:txBody>
      </p:sp>
      <p:graphicFrame>
        <p:nvGraphicFramePr>
          <p:cNvPr id="5" name="Content Placeholder 2">
            <a:extLst>
              <a:ext uri="{FF2B5EF4-FFF2-40B4-BE49-F238E27FC236}">
                <a16:creationId xmlns:a16="http://schemas.microsoft.com/office/drawing/2014/main" id="{5DD4E92F-1257-660D-85C2-4D91D82D8615}"/>
              </a:ext>
            </a:extLst>
          </p:cNvPr>
          <p:cNvGraphicFramePr>
            <a:graphicFrameLocks noGrp="1"/>
          </p:cNvGraphicFramePr>
          <p:nvPr>
            <p:ph sz="quarter" idx="13"/>
            <p:extLst>
              <p:ext uri="{D42A27DB-BD31-4B8C-83A1-F6EECF244321}">
                <p14:modId xmlns:p14="http://schemas.microsoft.com/office/powerpoint/2010/main" val="27769713"/>
              </p:ext>
            </p:extLst>
          </p:nvPr>
        </p:nvGraphicFramePr>
        <p:xfrm>
          <a:off x="914400" y="975381"/>
          <a:ext cx="10363200" cy="506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6807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DA13-2449-BDEF-005C-2B3E9D1680CA}"/>
              </a:ext>
            </a:extLst>
          </p:cNvPr>
          <p:cNvSpPr>
            <a:spLocks noGrp="1"/>
          </p:cNvSpPr>
          <p:nvPr>
            <p:ph type="title"/>
          </p:nvPr>
        </p:nvSpPr>
        <p:spPr>
          <a:xfrm>
            <a:off x="913775" y="618517"/>
            <a:ext cx="10364451" cy="1596177"/>
          </a:xfrm>
        </p:spPr>
        <p:txBody>
          <a:bodyPr>
            <a:normAutofit/>
          </a:bodyPr>
          <a:lstStyle/>
          <a:p>
            <a:endParaRPr lang="en-GB"/>
          </a:p>
        </p:txBody>
      </p:sp>
      <p:graphicFrame>
        <p:nvGraphicFramePr>
          <p:cNvPr id="5" name="Content Placeholder 2">
            <a:extLst>
              <a:ext uri="{FF2B5EF4-FFF2-40B4-BE49-F238E27FC236}">
                <a16:creationId xmlns:a16="http://schemas.microsoft.com/office/drawing/2014/main" id="{C4D772A0-EEE3-8ACF-5A12-52A0A44A898E}"/>
              </a:ext>
            </a:extLst>
          </p:cNvPr>
          <p:cNvGraphicFramePr>
            <a:graphicFrameLocks noGrp="1"/>
          </p:cNvGraphicFramePr>
          <p:nvPr>
            <p:ph sz="quarter" idx="13"/>
            <p:extLst>
              <p:ext uri="{D42A27DB-BD31-4B8C-83A1-F6EECF244321}">
                <p14:modId xmlns:p14="http://schemas.microsoft.com/office/powerpoint/2010/main" val="1169153165"/>
              </p:ext>
            </p:extLst>
          </p:nvPr>
        </p:nvGraphicFramePr>
        <p:xfrm>
          <a:off x="914400" y="620286"/>
          <a:ext cx="10363200" cy="5803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44136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03381-447D-8850-B9EC-34BD5CBDEF23}"/>
              </a:ext>
            </a:extLst>
          </p:cNvPr>
          <p:cNvSpPr>
            <a:spLocks noGrp="1"/>
          </p:cNvSpPr>
          <p:nvPr>
            <p:ph type="title"/>
          </p:nvPr>
        </p:nvSpPr>
        <p:spPr>
          <a:xfrm>
            <a:off x="641074" y="1314450"/>
            <a:ext cx="2844002" cy="3680244"/>
          </a:xfrm>
        </p:spPr>
        <p:txBody>
          <a:bodyPr>
            <a:normAutofit/>
          </a:bodyPr>
          <a:lstStyle/>
          <a:p>
            <a:pPr algn="l"/>
            <a:r>
              <a:rPr lang="en-GB" sz="2100">
                <a:ea typeface="+mj-lt"/>
                <a:cs typeface="+mj-lt"/>
              </a:rPr>
              <a:t>Nuclear factor k light-chain enhancer of activated B-cells1(NFk1)-autoinflammatory disease.</a:t>
            </a:r>
            <a:endParaRPr lang="en-US" sz="2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CD9F4FA7-E7E6-BE97-CD27-338F9C28DEE4}"/>
              </a:ext>
            </a:extLst>
          </p:cNvPr>
          <p:cNvGraphicFramePr>
            <a:graphicFrameLocks noGrp="1"/>
          </p:cNvGraphicFramePr>
          <p:nvPr>
            <p:ph sz="quarter" idx="13"/>
            <p:extLst>
              <p:ext uri="{D42A27DB-BD31-4B8C-83A1-F6EECF244321}">
                <p14:modId xmlns:p14="http://schemas.microsoft.com/office/powerpoint/2010/main" val="1026356555"/>
              </p:ext>
            </p:extLst>
          </p:nvPr>
        </p:nvGraphicFramePr>
        <p:xfrm>
          <a:off x="3271509" y="400170"/>
          <a:ext cx="8379902" cy="5757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60355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986F54-C860-7DEC-A3CC-CB7E0FF41408}"/>
              </a:ext>
            </a:extLst>
          </p:cNvPr>
          <p:cNvSpPr>
            <a:spLocks noGrp="1"/>
          </p:cNvSpPr>
          <p:nvPr>
            <p:ph type="title"/>
          </p:nvPr>
        </p:nvSpPr>
        <p:spPr>
          <a:xfrm>
            <a:off x="641074" y="1314450"/>
            <a:ext cx="2844002" cy="3680244"/>
          </a:xfrm>
        </p:spPr>
        <p:txBody>
          <a:bodyPr>
            <a:normAutofit/>
          </a:bodyPr>
          <a:lstStyle/>
          <a:p>
            <a:pPr algn="l"/>
            <a:r>
              <a:rPr lang="en-GB" sz="2400">
                <a:ea typeface="+mj-lt"/>
                <a:cs typeface="+mj-lt"/>
              </a:rPr>
              <a:t>Dermatological manifestations</a:t>
            </a:r>
            <a:endParaRPr lang="en-US" sz="2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0F28EBA2-3111-7B6E-C7AB-4FC7DCAFA5FA}"/>
              </a:ext>
            </a:extLst>
          </p:cNvPr>
          <p:cNvGraphicFramePr>
            <a:graphicFrameLocks noGrp="1"/>
          </p:cNvGraphicFramePr>
          <p:nvPr>
            <p:ph sz="quarter" idx="13"/>
            <p:extLst>
              <p:ext uri="{D42A27DB-BD31-4B8C-83A1-F6EECF244321}">
                <p14:modId xmlns:p14="http://schemas.microsoft.com/office/powerpoint/2010/main" val="3226477869"/>
              </p:ext>
            </p:extLst>
          </p:nvPr>
        </p:nvGraphicFramePr>
        <p:xfrm>
          <a:off x="3472792" y="428925"/>
          <a:ext cx="7804808" cy="6116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15844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9D5082-47F3-26E9-664A-5809BE910362}"/>
              </a:ext>
            </a:extLst>
          </p:cNvPr>
          <p:cNvSpPr>
            <a:spLocks noGrp="1"/>
          </p:cNvSpPr>
          <p:nvPr>
            <p:ph type="title"/>
          </p:nvPr>
        </p:nvSpPr>
        <p:spPr>
          <a:xfrm>
            <a:off x="641074" y="1314450"/>
            <a:ext cx="2844002" cy="3680244"/>
          </a:xfrm>
        </p:spPr>
        <p:txBody>
          <a:bodyPr>
            <a:normAutofit/>
          </a:bodyPr>
          <a:lstStyle/>
          <a:p>
            <a:pPr algn="l"/>
            <a:r>
              <a:rPr lang="en-GB" sz="3100">
                <a:ea typeface="+mj-lt"/>
                <a:cs typeface="+mj-lt"/>
              </a:rPr>
              <a:t>ADAM17 deficiency.</a:t>
            </a:r>
            <a:endParaRPr lang="en-US" sz="3100"/>
          </a:p>
          <a:p>
            <a:pPr algn="l"/>
            <a:r>
              <a:rPr lang="en-GB" sz="3100">
                <a:ea typeface="+mj-lt"/>
                <a:cs typeface="+mj-lt"/>
              </a:rPr>
              <a:t>Synonyms.</a:t>
            </a:r>
            <a:endParaRPr lang="en-GB" sz="3100"/>
          </a:p>
          <a:p>
            <a:pPr algn="l"/>
            <a:r>
              <a:rPr lang="en-GB" sz="3100">
                <a:ea typeface="+mj-lt"/>
                <a:cs typeface="+mj-lt"/>
              </a:rPr>
              <a:t>Inflammatory skin and bowel diseases, neonatal, 1</a:t>
            </a:r>
            <a:endParaRPr lang="en-GB" sz="3100"/>
          </a:p>
          <a:p>
            <a:pPr algn="l"/>
            <a:endParaRPr lang="en-GB" sz="3100"/>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EFB874D2-521F-96C1-1D70-8E662DD60832}"/>
              </a:ext>
            </a:extLst>
          </p:cNvPr>
          <p:cNvGraphicFramePr>
            <a:graphicFrameLocks noGrp="1"/>
          </p:cNvGraphicFramePr>
          <p:nvPr>
            <p:ph sz="quarter" idx="13"/>
            <p:extLst>
              <p:ext uri="{D42A27DB-BD31-4B8C-83A1-F6EECF244321}">
                <p14:modId xmlns:p14="http://schemas.microsoft.com/office/powerpoint/2010/main" val="2762006962"/>
              </p:ext>
            </p:extLst>
          </p:nvPr>
        </p:nvGraphicFramePr>
        <p:xfrm>
          <a:off x="3674075" y="889000"/>
          <a:ext cx="8149864" cy="5527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28687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FB6DA3-FC7A-7D59-6B6C-6F234E94AB0B}"/>
              </a:ext>
            </a:extLst>
          </p:cNvPr>
          <p:cNvSpPr>
            <a:spLocks noGrp="1"/>
          </p:cNvSpPr>
          <p:nvPr>
            <p:ph type="title"/>
          </p:nvPr>
        </p:nvSpPr>
        <p:spPr>
          <a:xfrm>
            <a:off x="641074" y="1314450"/>
            <a:ext cx="2844002" cy="3680244"/>
          </a:xfrm>
        </p:spPr>
        <p:txBody>
          <a:bodyPr>
            <a:normAutofit/>
          </a:bodyPr>
          <a:lstStyle/>
          <a:p>
            <a:pPr algn="l"/>
            <a:r>
              <a:rPr lang="en-GB" sz="2100">
                <a:ea typeface="+mj-lt"/>
                <a:cs typeface="+mj-lt"/>
              </a:rPr>
              <a:t>IL-10 signalling disorders (IL-10/IL-10R colitis).</a:t>
            </a:r>
            <a:endParaRPr lang="en-US" sz="2100"/>
          </a:p>
          <a:p>
            <a:pPr algn="l"/>
            <a:r>
              <a:rPr lang="en-GB" sz="2100" u="sng">
                <a:ea typeface="+mj-lt"/>
                <a:cs typeface="+mj-lt"/>
              </a:rPr>
              <a:t>Synonyms</a:t>
            </a:r>
            <a:r>
              <a:rPr lang="en-GB" sz="2100">
                <a:ea typeface="+mj-lt"/>
                <a:cs typeface="+mj-lt"/>
              </a:rPr>
              <a:t> </a:t>
            </a:r>
            <a:endParaRPr lang="en-GB" sz="2100"/>
          </a:p>
          <a:p>
            <a:pPr algn="l"/>
            <a:r>
              <a:rPr lang="en-GB" sz="2100">
                <a:ea typeface="+mj-lt"/>
                <a:cs typeface="+mj-lt"/>
              </a:rPr>
              <a:t>Inflammatory bowel disease 28, early onset, autosomal recessive •</a:t>
            </a:r>
            <a:endParaRPr lang="en-GB" sz="2100"/>
          </a:p>
          <a:p>
            <a:pPr algn="l"/>
            <a:r>
              <a:rPr lang="en-GB" sz="2100">
                <a:ea typeface="+mj-lt"/>
                <a:cs typeface="+mj-lt"/>
              </a:rPr>
              <a:t> Inflammatory bowel disease 25, early onset, autosomal recessive</a:t>
            </a:r>
            <a:endParaRPr lang="en-GB" sz="2100"/>
          </a:p>
          <a:p>
            <a:pPr algn="l"/>
            <a:endParaRPr lang="en-GB" sz="2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1412DC4B-4284-F547-3911-18548AF70D22}"/>
              </a:ext>
            </a:extLst>
          </p:cNvPr>
          <p:cNvGraphicFramePr>
            <a:graphicFrameLocks noGrp="1"/>
          </p:cNvGraphicFramePr>
          <p:nvPr>
            <p:ph sz="quarter" idx="13"/>
            <p:extLst>
              <p:ext uri="{D42A27DB-BD31-4B8C-83A1-F6EECF244321}">
                <p14:modId xmlns:p14="http://schemas.microsoft.com/office/powerpoint/2010/main" val="1002658014"/>
              </p:ext>
            </p:extLst>
          </p:nvPr>
        </p:nvGraphicFramePr>
        <p:xfrm>
          <a:off x="4565470"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98752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4422-1DA2-DFD9-9AE4-9748CF08EB83}"/>
              </a:ext>
            </a:extLst>
          </p:cNvPr>
          <p:cNvSpPr>
            <a:spLocks noGrp="1"/>
          </p:cNvSpPr>
          <p:nvPr>
            <p:ph type="title"/>
          </p:nvPr>
        </p:nvSpPr>
        <p:spPr>
          <a:xfrm>
            <a:off x="913775" y="618517"/>
            <a:ext cx="10364451" cy="906064"/>
          </a:xfrm>
        </p:spPr>
        <p:txBody>
          <a:bodyPr>
            <a:normAutofit fontScale="90000"/>
          </a:bodyPr>
          <a:lstStyle/>
          <a:p>
            <a:r>
              <a:rPr lang="en-GB">
                <a:ea typeface="+mj-lt"/>
                <a:cs typeface="+mj-lt"/>
              </a:rPr>
              <a:t>Miscellaneous monogenic autoinflammatory syndromes.</a:t>
            </a:r>
            <a:endParaRPr lang="en-US"/>
          </a:p>
        </p:txBody>
      </p:sp>
      <p:graphicFrame>
        <p:nvGraphicFramePr>
          <p:cNvPr id="7" name="Content Placeholder 2">
            <a:extLst>
              <a:ext uri="{FF2B5EF4-FFF2-40B4-BE49-F238E27FC236}">
                <a16:creationId xmlns:a16="http://schemas.microsoft.com/office/drawing/2014/main" id="{795C0292-DE61-3DAE-1B2F-9E75D88D22B5}"/>
              </a:ext>
            </a:extLst>
          </p:cNvPr>
          <p:cNvGraphicFramePr>
            <a:graphicFrameLocks noGrp="1"/>
          </p:cNvGraphicFramePr>
          <p:nvPr>
            <p:ph sz="quarter" idx="13"/>
            <p:extLst>
              <p:ext uri="{D42A27DB-BD31-4B8C-83A1-F6EECF244321}">
                <p14:modId xmlns:p14="http://schemas.microsoft.com/office/powerpoint/2010/main" val="3673536846"/>
              </p:ext>
            </p:extLst>
          </p:nvPr>
        </p:nvGraphicFramePr>
        <p:xfrm>
          <a:off x="914400" y="1708357"/>
          <a:ext cx="10363200" cy="4960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5574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96F52-413E-E4C5-4FFF-9EFD1D6043D7}"/>
              </a:ext>
            </a:extLst>
          </p:cNvPr>
          <p:cNvSpPr>
            <a:spLocks noGrp="1"/>
          </p:cNvSpPr>
          <p:nvPr>
            <p:ph type="title"/>
          </p:nvPr>
        </p:nvSpPr>
        <p:spPr>
          <a:xfrm>
            <a:off x="152244" y="1314450"/>
            <a:ext cx="2901512" cy="2889490"/>
          </a:xfrm>
        </p:spPr>
        <p:txBody>
          <a:bodyPr>
            <a:normAutofit/>
          </a:bodyPr>
          <a:lstStyle/>
          <a:p>
            <a:pPr algn="l"/>
            <a:r>
              <a:rPr lang="en-GB" sz="3700">
                <a:ea typeface="+mj-lt"/>
                <a:cs typeface="+mj-lt"/>
              </a:rPr>
              <a:t>Cryopyrin-associated periodic syndrome (caps)</a:t>
            </a:r>
            <a:endParaRPr lang="en-US" sz="37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C1E2313A-5376-218E-773D-82F7D11B6516}"/>
              </a:ext>
            </a:extLst>
          </p:cNvPr>
          <p:cNvGraphicFramePr>
            <a:graphicFrameLocks noGrp="1"/>
          </p:cNvGraphicFramePr>
          <p:nvPr>
            <p:ph sz="quarter" idx="13"/>
            <p:extLst>
              <p:ext uri="{D42A27DB-BD31-4B8C-83A1-F6EECF244321}">
                <p14:modId xmlns:p14="http://schemas.microsoft.com/office/powerpoint/2010/main" val="208630721"/>
              </p:ext>
            </p:extLst>
          </p:nvPr>
        </p:nvGraphicFramePr>
        <p:xfrm>
          <a:off x="3573434" y="141377"/>
          <a:ext cx="8221751" cy="67060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16065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DE8C7-8EF8-A812-540E-161E5A76EA83}"/>
              </a:ext>
            </a:extLst>
          </p:cNvPr>
          <p:cNvSpPr>
            <a:spLocks noGrp="1"/>
          </p:cNvSpPr>
          <p:nvPr>
            <p:ph type="title"/>
          </p:nvPr>
        </p:nvSpPr>
        <p:spPr>
          <a:xfrm>
            <a:off x="641074" y="1314450"/>
            <a:ext cx="2844002" cy="3680244"/>
          </a:xfrm>
        </p:spPr>
        <p:txBody>
          <a:bodyPr>
            <a:normAutofit/>
          </a:bodyPr>
          <a:lstStyle/>
          <a:p>
            <a:pPr algn="l"/>
            <a:r>
              <a:rPr lang="en-GB" sz="2400">
                <a:ea typeface="+mj-lt"/>
                <a:cs typeface="+mj-lt"/>
              </a:rPr>
              <a:t>CCAAT enhancer binding protein epsilon(C/EBPe-associated autoinflammation and immune impairment of neutrophils (CAIN).</a:t>
            </a:r>
            <a:endParaRPr lang="en-US" sz="2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E481D72B-212E-B321-C02F-EADDC3A066BB}"/>
              </a:ext>
            </a:extLst>
          </p:cNvPr>
          <p:cNvGraphicFramePr>
            <a:graphicFrameLocks noGrp="1"/>
          </p:cNvGraphicFramePr>
          <p:nvPr>
            <p:ph sz="quarter" idx="13"/>
            <p:extLst>
              <p:ext uri="{D42A27DB-BD31-4B8C-83A1-F6EECF244321}">
                <p14:modId xmlns:p14="http://schemas.microsoft.com/office/powerpoint/2010/main" val="3285421007"/>
              </p:ext>
            </p:extLst>
          </p:nvPr>
        </p:nvGraphicFramePr>
        <p:xfrm>
          <a:off x="4047884" y="759604"/>
          <a:ext cx="7502885" cy="521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511829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A34D4-8FE1-920B-692F-F2046EBF5001}"/>
              </a:ext>
            </a:extLst>
          </p:cNvPr>
          <p:cNvSpPr>
            <a:spLocks noGrp="1"/>
          </p:cNvSpPr>
          <p:nvPr>
            <p:ph type="title"/>
          </p:nvPr>
        </p:nvSpPr>
        <p:spPr>
          <a:xfrm>
            <a:off x="641074" y="1314450"/>
            <a:ext cx="2844002" cy="3680244"/>
          </a:xfrm>
        </p:spPr>
        <p:txBody>
          <a:bodyPr>
            <a:normAutofit/>
          </a:bodyPr>
          <a:lstStyle/>
          <a:p>
            <a:pPr algn="l"/>
            <a:r>
              <a:rPr lang="en-GB" sz="2400">
                <a:ea typeface="+mj-lt"/>
                <a:cs typeface="+mj-lt"/>
              </a:rPr>
              <a:t>Dermatological findings </a:t>
            </a:r>
            <a:endParaRPr lang="en-US" sz="2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49D3595E-77F6-52D0-196A-4817BD9F77AD}"/>
              </a:ext>
            </a:extLst>
          </p:cNvPr>
          <p:cNvGraphicFramePr>
            <a:graphicFrameLocks noGrp="1"/>
          </p:cNvGraphicFramePr>
          <p:nvPr>
            <p:ph sz="quarter" idx="13"/>
            <p:extLst>
              <p:ext uri="{D42A27DB-BD31-4B8C-83A1-F6EECF244321}">
                <p14:modId xmlns:p14="http://schemas.microsoft.com/office/powerpoint/2010/main" val="413089074"/>
              </p:ext>
            </p:extLst>
          </p:nvPr>
        </p:nvGraphicFramePr>
        <p:xfrm>
          <a:off x="3673803" y="889000"/>
          <a:ext cx="7908162" cy="5081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70363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09ADDDA1-557F-9AD5-B777-53A8D4D40D43}"/>
              </a:ext>
            </a:extLst>
          </p:cNvPr>
          <p:cNvSpPr>
            <a:spLocks noGrp="1"/>
          </p:cNvSpPr>
          <p:nvPr>
            <p:ph type="title"/>
          </p:nvPr>
        </p:nvSpPr>
        <p:spPr>
          <a:xfrm>
            <a:off x="641074" y="1419900"/>
            <a:ext cx="2844002" cy="4018201"/>
          </a:xfrm>
        </p:spPr>
        <p:txBody>
          <a:bodyPr>
            <a:normAutofit/>
          </a:bodyPr>
          <a:lstStyle/>
          <a:p>
            <a:pPr algn="l"/>
            <a:r>
              <a:rPr lang="en-GB" sz="3400"/>
              <a:t>management</a:t>
            </a:r>
          </a:p>
        </p:txBody>
      </p:sp>
      <p:sp>
        <p:nvSpPr>
          <p:cNvPr id="3" name="Content Placeholder 2">
            <a:extLst>
              <a:ext uri="{FF2B5EF4-FFF2-40B4-BE49-F238E27FC236}">
                <a16:creationId xmlns:a16="http://schemas.microsoft.com/office/drawing/2014/main" id="{19796C4D-750C-CFFF-89F2-2C0D15AE2B73}"/>
              </a:ext>
            </a:extLst>
          </p:cNvPr>
          <p:cNvSpPr>
            <a:spLocks noGrp="1"/>
          </p:cNvSpPr>
          <p:nvPr>
            <p:ph sz="quarter" idx="13"/>
          </p:nvPr>
        </p:nvSpPr>
        <p:spPr>
          <a:xfrm>
            <a:off x="4701008" y="1193576"/>
            <a:ext cx="6576591" cy="4470850"/>
          </a:xfrm>
        </p:spPr>
        <p:txBody>
          <a:bodyPr vert="horz" lIns="91440" tIns="45720" rIns="91440" bIns="45720" rtlCol="0" anchor="ctr">
            <a:normAutofit/>
          </a:bodyPr>
          <a:lstStyle/>
          <a:p>
            <a:r>
              <a:rPr lang="en-GB" dirty="0">
                <a:ea typeface="+mn-lt"/>
                <a:cs typeface="+mn-lt"/>
              </a:rPr>
              <a:t>Treatment modalities are not defined but if neutrophil modulators such as dapsone or colchicine are not effective, IL-1 inhibitors could potentially be helpful.</a:t>
            </a:r>
            <a:endParaRPr lang="en-GB" dirty="0"/>
          </a:p>
        </p:txBody>
      </p:sp>
      <p:pic>
        <p:nvPicPr>
          <p:cNvPr id="19" name="Picture 18">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8995542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465-F30A-ED0A-A728-4C4F3D0EE03A}"/>
              </a:ext>
            </a:extLst>
          </p:cNvPr>
          <p:cNvSpPr>
            <a:spLocks noGrp="1"/>
          </p:cNvSpPr>
          <p:nvPr>
            <p:ph type="title"/>
          </p:nvPr>
        </p:nvSpPr>
        <p:spPr>
          <a:xfrm>
            <a:off x="913775" y="618517"/>
            <a:ext cx="10364451" cy="934819"/>
          </a:xfrm>
        </p:spPr>
        <p:txBody>
          <a:bodyPr vert="horz" lIns="91440" tIns="45720" rIns="91440" bIns="45720" rtlCol="0">
            <a:normAutofit fontScale="90000"/>
          </a:bodyPr>
          <a:lstStyle/>
          <a:p>
            <a:r>
              <a:rPr lang="en-GB" sz="2500">
                <a:ea typeface="+mj-lt"/>
                <a:cs typeface="+mj-lt"/>
              </a:rPr>
              <a:t>Cleavage resistant RIPK1-induced autoinflammatory syndrome</a:t>
            </a:r>
            <a:endParaRPr lang="en-US" sz="2500"/>
          </a:p>
          <a:p>
            <a:r>
              <a:rPr lang="en-GB" sz="2500" u="sng">
                <a:ea typeface="+mj-lt"/>
                <a:cs typeface="+mj-lt"/>
              </a:rPr>
              <a:t>Synonyms</a:t>
            </a:r>
            <a:r>
              <a:rPr lang="en-GB" sz="2500">
                <a:ea typeface="+mj-lt"/>
                <a:cs typeface="+mj-lt"/>
              </a:rPr>
              <a:t> </a:t>
            </a:r>
            <a:endParaRPr lang="en-GB" sz="2500"/>
          </a:p>
          <a:p>
            <a:r>
              <a:rPr lang="en-GB" sz="2500">
                <a:ea typeface="+mj-lt"/>
                <a:cs typeface="+mj-lt"/>
              </a:rPr>
              <a:t>Autoinflammation with episodic fever and lymphadenopathy (AIEFL)</a:t>
            </a:r>
            <a:endParaRPr lang="en-GB" sz="2500"/>
          </a:p>
          <a:p>
            <a:endParaRPr lang="en-GB" sz="2500"/>
          </a:p>
        </p:txBody>
      </p:sp>
      <p:graphicFrame>
        <p:nvGraphicFramePr>
          <p:cNvPr id="5" name="Content Placeholder 2">
            <a:extLst>
              <a:ext uri="{FF2B5EF4-FFF2-40B4-BE49-F238E27FC236}">
                <a16:creationId xmlns:a16="http://schemas.microsoft.com/office/drawing/2014/main" id="{EA006EBE-A254-4E08-4078-9265A465F2BD}"/>
              </a:ext>
            </a:extLst>
          </p:cNvPr>
          <p:cNvGraphicFramePr>
            <a:graphicFrameLocks noGrp="1"/>
          </p:cNvGraphicFramePr>
          <p:nvPr>
            <p:ph sz="quarter" idx="13"/>
            <p:extLst>
              <p:ext uri="{D42A27DB-BD31-4B8C-83A1-F6EECF244321}">
                <p14:modId xmlns:p14="http://schemas.microsoft.com/office/powerpoint/2010/main" val="207764431"/>
              </p:ext>
            </p:extLst>
          </p:nvPr>
        </p:nvGraphicFramePr>
        <p:xfrm>
          <a:off x="914400" y="1856740"/>
          <a:ext cx="10363200" cy="4553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9248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CD428B-CFD7-246F-5A7F-92A13E856F18}"/>
              </a:ext>
            </a:extLst>
          </p:cNvPr>
          <p:cNvSpPr>
            <a:spLocks noGrp="1"/>
          </p:cNvSpPr>
          <p:nvPr>
            <p:ph type="title"/>
          </p:nvPr>
        </p:nvSpPr>
        <p:spPr>
          <a:xfrm>
            <a:off x="641074" y="1314450"/>
            <a:ext cx="2844002" cy="3680244"/>
          </a:xfrm>
        </p:spPr>
        <p:txBody>
          <a:bodyPr>
            <a:normAutofit/>
          </a:bodyPr>
          <a:lstStyle/>
          <a:p>
            <a:pPr algn="l"/>
            <a:r>
              <a:rPr lang="en-GB" sz="4100">
                <a:ea typeface="+mj-lt"/>
                <a:cs typeface="+mj-lt"/>
              </a:rPr>
              <a:t>Deficiency of adenosine deaminase 2 (DADA2)</a:t>
            </a:r>
            <a:endParaRPr lang="en-US" sz="4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2A6DC38F-BC7A-F959-FEE5-18DAA31394D7}"/>
              </a:ext>
            </a:extLst>
          </p:cNvPr>
          <p:cNvGraphicFramePr>
            <a:graphicFrameLocks noGrp="1"/>
          </p:cNvGraphicFramePr>
          <p:nvPr>
            <p:ph sz="quarter" idx="13"/>
            <p:extLst>
              <p:ext uri="{D42A27DB-BD31-4B8C-83A1-F6EECF244321}">
                <p14:modId xmlns:p14="http://schemas.microsoft.com/office/powerpoint/2010/main" val="2553588249"/>
              </p:ext>
            </p:extLst>
          </p:nvPr>
        </p:nvGraphicFramePr>
        <p:xfrm>
          <a:off x="4047885" y="414548"/>
          <a:ext cx="7689790" cy="6332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053719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B1E096-B519-75CD-3E45-2A99E7C6EDA5}"/>
              </a:ext>
            </a:extLst>
          </p:cNvPr>
          <p:cNvSpPr>
            <a:spLocks noGrp="1"/>
          </p:cNvSpPr>
          <p:nvPr>
            <p:ph type="title"/>
          </p:nvPr>
        </p:nvSpPr>
        <p:spPr>
          <a:xfrm>
            <a:off x="641074" y="1314450"/>
            <a:ext cx="2844002" cy="3680244"/>
          </a:xfrm>
        </p:spPr>
        <p:txBody>
          <a:bodyPr>
            <a:normAutofit/>
          </a:bodyPr>
          <a:lstStyle/>
          <a:p>
            <a:pPr algn="l"/>
            <a:r>
              <a:rPr lang="en-GB" sz="4400">
                <a:ea typeface="+mj-lt"/>
                <a:cs typeface="+mj-lt"/>
              </a:rPr>
              <a:t>Clinical features</a:t>
            </a:r>
            <a:endParaRPr lang="en-US" sz="4400"/>
          </a:p>
        </p:txBody>
      </p:sp>
      <p:pic>
        <p:nvPicPr>
          <p:cNvPr id="11" name="Picture 10">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3" name="Picture 12">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FA042210-7D58-2A45-284A-4A8F6D6CD48A}"/>
              </a:ext>
            </a:extLst>
          </p:cNvPr>
          <p:cNvGraphicFramePr>
            <a:graphicFrameLocks noGrp="1"/>
          </p:cNvGraphicFramePr>
          <p:nvPr>
            <p:ph sz="quarter" idx="13"/>
            <p:extLst>
              <p:ext uri="{D42A27DB-BD31-4B8C-83A1-F6EECF244321}">
                <p14:modId xmlns:p14="http://schemas.microsoft.com/office/powerpoint/2010/main" val="1250615664"/>
              </p:ext>
            </p:extLst>
          </p:nvPr>
        </p:nvGraphicFramePr>
        <p:xfrm>
          <a:off x="3055848" y="759604"/>
          <a:ext cx="8667450" cy="56564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47406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0E458-4885-26D4-F488-13CDD42A4E9D}"/>
              </a:ext>
            </a:extLst>
          </p:cNvPr>
          <p:cNvSpPr>
            <a:spLocks noGrp="1"/>
          </p:cNvSpPr>
          <p:nvPr>
            <p:ph type="title"/>
          </p:nvPr>
        </p:nvSpPr>
        <p:spPr>
          <a:xfrm>
            <a:off x="641074" y="1314450"/>
            <a:ext cx="2844002" cy="3680244"/>
          </a:xfrm>
        </p:spPr>
        <p:txBody>
          <a:bodyPr>
            <a:normAutofit/>
          </a:bodyPr>
          <a:lstStyle/>
          <a:p>
            <a:pPr algn="l"/>
            <a:r>
              <a:rPr lang="en-GB" sz="2800">
                <a:ea typeface="+mj-lt"/>
                <a:cs typeface="+mj-lt"/>
              </a:rPr>
              <a:t>Skin manifestations</a:t>
            </a:r>
            <a:endParaRPr lang="en-US" sz="2800"/>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10D58572-2927-CF7A-A373-FF43E601D199}"/>
              </a:ext>
            </a:extLst>
          </p:cNvPr>
          <p:cNvGraphicFramePr>
            <a:graphicFrameLocks noGrp="1"/>
          </p:cNvGraphicFramePr>
          <p:nvPr>
            <p:ph sz="quarter" idx="13"/>
            <p:extLst>
              <p:ext uri="{D42A27DB-BD31-4B8C-83A1-F6EECF244321}">
                <p14:modId xmlns:p14="http://schemas.microsoft.com/office/powerpoint/2010/main" val="3910098261"/>
              </p:ext>
            </p:extLst>
          </p:nvPr>
        </p:nvGraphicFramePr>
        <p:xfrm>
          <a:off x="3472792" y="889000"/>
          <a:ext cx="8336770" cy="5368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62134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6D2AB-118E-F6E4-E919-C4DF6177A111}"/>
              </a:ext>
            </a:extLst>
          </p:cNvPr>
          <p:cNvSpPr>
            <a:spLocks noGrp="1"/>
          </p:cNvSpPr>
          <p:nvPr>
            <p:ph type="title"/>
          </p:nvPr>
        </p:nvSpPr>
        <p:spPr>
          <a:xfrm>
            <a:off x="641074" y="1314450"/>
            <a:ext cx="2844002" cy="3680244"/>
          </a:xfrm>
        </p:spPr>
        <p:txBody>
          <a:bodyPr>
            <a:normAutofit/>
          </a:bodyPr>
          <a:lstStyle/>
          <a:p>
            <a:pPr algn="l"/>
            <a:r>
              <a:rPr lang="en-GB" sz="4100">
                <a:ea typeface="+mj-lt"/>
                <a:cs typeface="+mj-lt"/>
              </a:rPr>
              <a:t>HOIL-1 deficiency</a:t>
            </a:r>
            <a:endParaRPr lang="en-US" sz="4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DAE7A2CA-55AF-F9D7-8632-1A46534AF41E}"/>
              </a:ext>
            </a:extLst>
          </p:cNvPr>
          <p:cNvGraphicFramePr>
            <a:graphicFrameLocks noGrp="1"/>
          </p:cNvGraphicFramePr>
          <p:nvPr>
            <p:ph sz="quarter" idx="13"/>
            <p:extLst>
              <p:ext uri="{D42A27DB-BD31-4B8C-83A1-F6EECF244321}">
                <p14:modId xmlns:p14="http://schemas.microsoft.com/office/powerpoint/2010/main" val="1215753949"/>
              </p:ext>
            </p:extLst>
          </p:nvPr>
        </p:nvGraphicFramePr>
        <p:xfrm>
          <a:off x="3731584" y="587076"/>
          <a:ext cx="8020468" cy="5383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15719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CC8118-A637-D315-E3E9-CA302EEF4877}"/>
              </a:ext>
            </a:extLst>
          </p:cNvPr>
          <p:cNvSpPr>
            <a:spLocks noGrp="1"/>
          </p:cNvSpPr>
          <p:nvPr>
            <p:ph type="title"/>
          </p:nvPr>
        </p:nvSpPr>
        <p:spPr>
          <a:xfrm>
            <a:off x="641074" y="1314450"/>
            <a:ext cx="2844002" cy="3680244"/>
          </a:xfrm>
        </p:spPr>
        <p:txBody>
          <a:bodyPr vert="horz" lIns="91440" tIns="45720" rIns="91440" bIns="45720" rtlCol="0">
            <a:normAutofit/>
          </a:bodyPr>
          <a:lstStyle/>
          <a:p>
            <a:pPr algn="l"/>
            <a:r>
              <a:rPr lang="en-GB" sz="2100">
                <a:ea typeface="+mj-lt"/>
                <a:cs typeface="+mj-lt"/>
              </a:rPr>
              <a:t>Majeed syndrome.</a:t>
            </a:r>
            <a:br>
              <a:rPr lang="en-GB" sz="2100">
                <a:ea typeface="+mj-lt"/>
                <a:cs typeface="+mj-lt"/>
              </a:rPr>
            </a:br>
            <a:r>
              <a:rPr lang="en-GB" sz="2100"/>
              <a:t>Synonyms</a:t>
            </a:r>
            <a:br>
              <a:rPr lang="en-GB" sz="2100"/>
            </a:br>
            <a:r>
              <a:rPr lang="en-GB" sz="2100">
                <a:ea typeface="+mj-lt"/>
                <a:cs typeface="+mj-lt"/>
              </a:rPr>
              <a:t>Chronic recurrent multifocal osteomyelitis, congenital </a:t>
            </a:r>
            <a:endParaRPr lang="en-US" sz="2100"/>
          </a:p>
          <a:p>
            <a:pPr algn="l"/>
            <a:r>
              <a:rPr lang="en-GB" sz="2100">
                <a:ea typeface="+mj-lt"/>
                <a:cs typeface="+mj-lt"/>
              </a:rPr>
              <a:t> Dyserythropoietic anaemia, and neutrophilc dermatosis</a:t>
            </a:r>
            <a:endParaRPr lang="en-US" sz="2100"/>
          </a:p>
          <a:p>
            <a:pPr algn="l"/>
            <a:endParaRPr lang="en-GB" sz="2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CFEA7233-379F-5113-F346-CF4ED0D73E59}"/>
              </a:ext>
            </a:extLst>
          </p:cNvPr>
          <p:cNvGraphicFramePr>
            <a:graphicFrameLocks noGrp="1"/>
          </p:cNvGraphicFramePr>
          <p:nvPr>
            <p:ph sz="quarter" idx="13"/>
            <p:extLst>
              <p:ext uri="{D42A27DB-BD31-4B8C-83A1-F6EECF244321}">
                <p14:modId xmlns:p14="http://schemas.microsoft.com/office/powerpoint/2010/main" val="3327574468"/>
              </p:ext>
            </p:extLst>
          </p:nvPr>
        </p:nvGraphicFramePr>
        <p:xfrm>
          <a:off x="3472792" y="889000"/>
          <a:ext cx="8308015" cy="52539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50519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8B7F9-E6DE-4DAC-9707-BC7864F43CD8}"/>
              </a:ext>
            </a:extLst>
          </p:cNvPr>
          <p:cNvSpPr>
            <a:spLocks noGrp="1"/>
          </p:cNvSpPr>
          <p:nvPr>
            <p:ph type="title"/>
          </p:nvPr>
        </p:nvSpPr>
        <p:spPr>
          <a:xfrm>
            <a:off x="411037" y="1314450"/>
            <a:ext cx="3074039" cy="3680244"/>
          </a:xfrm>
        </p:spPr>
        <p:txBody>
          <a:bodyPr>
            <a:normAutofit/>
          </a:bodyPr>
          <a:lstStyle/>
          <a:p>
            <a:pPr algn="l"/>
            <a:r>
              <a:rPr lang="en-GB" sz="2400">
                <a:ea typeface="+mj-lt"/>
                <a:cs typeface="+mj-lt"/>
              </a:rPr>
              <a:t>NLRP1-associated autoinflammation with arthritis and dyskeratosis.</a:t>
            </a:r>
            <a:endParaRPr lang="en-US" sz="2400"/>
          </a:p>
          <a:p>
            <a:pPr algn="l"/>
            <a:r>
              <a:rPr lang="en-GB" sz="2400" u="sng">
                <a:ea typeface="+mj-lt"/>
                <a:cs typeface="+mj-lt"/>
              </a:rPr>
              <a:t>Synonyms</a:t>
            </a:r>
            <a:r>
              <a:rPr lang="en-GB" sz="2400">
                <a:ea typeface="+mj-lt"/>
                <a:cs typeface="+mj-lt"/>
              </a:rPr>
              <a:t> </a:t>
            </a:r>
            <a:endParaRPr lang="en-GB" sz="2400"/>
          </a:p>
          <a:p>
            <a:pPr algn="l"/>
            <a:r>
              <a:rPr lang="en-GB" sz="2400">
                <a:ea typeface="+mj-lt"/>
                <a:cs typeface="+mj-lt"/>
              </a:rPr>
              <a:t>Autoinflammation with arthritis and dyskeratosis</a:t>
            </a:r>
            <a:endParaRPr lang="en-GB" sz="2400"/>
          </a:p>
          <a:p>
            <a:pPr algn="l"/>
            <a:endParaRPr lang="en-GB" sz="2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5EB5A78A-982D-CBBB-2C9C-53D71D157C2F}"/>
              </a:ext>
            </a:extLst>
          </p:cNvPr>
          <p:cNvGraphicFramePr>
            <a:graphicFrameLocks noGrp="1"/>
          </p:cNvGraphicFramePr>
          <p:nvPr>
            <p:ph sz="quarter" idx="13"/>
            <p:extLst>
              <p:ext uri="{D42A27DB-BD31-4B8C-83A1-F6EECF244321}">
                <p14:modId xmlns:p14="http://schemas.microsoft.com/office/powerpoint/2010/main" val="2832246758"/>
              </p:ext>
            </p:extLst>
          </p:nvPr>
        </p:nvGraphicFramePr>
        <p:xfrm>
          <a:off x="3630942" y="615831"/>
          <a:ext cx="8149865" cy="55414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4756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176C8-0779-486B-3B37-25A0F5F29708}"/>
              </a:ext>
            </a:extLst>
          </p:cNvPr>
          <p:cNvSpPr>
            <a:spLocks noGrp="1"/>
          </p:cNvSpPr>
          <p:nvPr>
            <p:ph type="title"/>
          </p:nvPr>
        </p:nvSpPr>
        <p:spPr>
          <a:xfrm>
            <a:off x="137867" y="1314450"/>
            <a:ext cx="2901511" cy="3680244"/>
          </a:xfrm>
        </p:spPr>
        <p:txBody>
          <a:bodyPr>
            <a:normAutofit/>
          </a:bodyPr>
          <a:lstStyle/>
          <a:p>
            <a:pPr algn="l"/>
            <a:r>
              <a:rPr lang="en-GB" sz="2400">
                <a:ea typeface="+mj-lt"/>
                <a:cs typeface="+mj-lt"/>
              </a:rPr>
              <a:t>Pathophysiology </a:t>
            </a:r>
            <a:endParaRPr lang="en-US" sz="2400"/>
          </a:p>
        </p:txBody>
      </p:sp>
      <p:pic>
        <p:nvPicPr>
          <p:cNvPr id="75" name="Picture 7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77" name="Picture 7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67" name="Content Placeholder 64">
            <a:extLst>
              <a:ext uri="{FF2B5EF4-FFF2-40B4-BE49-F238E27FC236}">
                <a16:creationId xmlns:a16="http://schemas.microsoft.com/office/drawing/2014/main" id="{F21B1F4E-124D-5834-B505-19AB93B922A3}"/>
              </a:ext>
            </a:extLst>
          </p:cNvPr>
          <p:cNvGraphicFramePr>
            <a:graphicFrameLocks noGrp="1"/>
          </p:cNvGraphicFramePr>
          <p:nvPr>
            <p:ph sz="quarter" idx="13"/>
            <p:extLst>
              <p:ext uri="{D42A27DB-BD31-4B8C-83A1-F6EECF244321}">
                <p14:modId xmlns:p14="http://schemas.microsoft.com/office/powerpoint/2010/main" val="120574780"/>
              </p:ext>
            </p:extLst>
          </p:nvPr>
        </p:nvGraphicFramePr>
        <p:xfrm>
          <a:off x="3300263" y="889000"/>
          <a:ext cx="7977337" cy="51963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52789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436D1-1D0B-B7AD-A0A5-B247B9429564}"/>
              </a:ext>
            </a:extLst>
          </p:cNvPr>
          <p:cNvSpPr>
            <a:spLocks noGrp="1"/>
          </p:cNvSpPr>
          <p:nvPr>
            <p:ph type="title"/>
          </p:nvPr>
        </p:nvSpPr>
        <p:spPr>
          <a:xfrm>
            <a:off x="913775" y="618517"/>
            <a:ext cx="10364451" cy="1596177"/>
          </a:xfrm>
        </p:spPr>
        <p:txBody>
          <a:bodyPr>
            <a:normAutofit/>
          </a:bodyPr>
          <a:lstStyle/>
          <a:p>
            <a:r>
              <a:rPr lang="en-GB">
                <a:latin typeface="TW Cen MT"/>
              </a:rPr>
              <a:t>Dermatological findings</a:t>
            </a:r>
            <a:endParaRPr lang="en-US"/>
          </a:p>
        </p:txBody>
      </p:sp>
      <p:graphicFrame>
        <p:nvGraphicFramePr>
          <p:cNvPr id="5" name="Content Placeholder 2">
            <a:extLst>
              <a:ext uri="{FF2B5EF4-FFF2-40B4-BE49-F238E27FC236}">
                <a16:creationId xmlns:a16="http://schemas.microsoft.com/office/drawing/2014/main" id="{C4F181E9-7010-CBFF-9F66-5091DF014636}"/>
              </a:ext>
            </a:extLst>
          </p:cNvPr>
          <p:cNvGraphicFramePr>
            <a:graphicFrameLocks noGrp="1"/>
          </p:cNvGraphicFramePr>
          <p:nvPr>
            <p:ph sz="quarter" idx="13"/>
            <p:extLst>
              <p:ext uri="{D42A27DB-BD31-4B8C-83A1-F6EECF244321}">
                <p14:modId xmlns:p14="http://schemas.microsoft.com/office/powerpoint/2010/main" val="891736410"/>
              </p:ext>
            </p:extLst>
          </p:nvPr>
        </p:nvGraphicFramePr>
        <p:xfrm>
          <a:off x="914400" y="1856740"/>
          <a:ext cx="10363200" cy="456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7268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3F050-AA63-9D48-752E-22D25CED8141}"/>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6" name="Picture 1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8" name="Picture 1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7" name="Content Placeholder 2">
            <a:extLst>
              <a:ext uri="{FF2B5EF4-FFF2-40B4-BE49-F238E27FC236}">
                <a16:creationId xmlns:a16="http://schemas.microsoft.com/office/drawing/2014/main" id="{7C4F94FB-12F1-6D0D-5D55-FB4B2E7ADB39}"/>
              </a:ext>
            </a:extLst>
          </p:cNvPr>
          <p:cNvGraphicFramePr>
            <a:graphicFrameLocks noGrp="1"/>
          </p:cNvGraphicFramePr>
          <p:nvPr>
            <p:ph sz="quarter" idx="13"/>
            <p:extLst>
              <p:ext uri="{D42A27DB-BD31-4B8C-83A1-F6EECF244321}">
                <p14:modId xmlns:p14="http://schemas.microsoft.com/office/powerpoint/2010/main" val="3609752457"/>
              </p:ext>
            </p:extLst>
          </p:nvPr>
        </p:nvGraphicFramePr>
        <p:xfrm>
          <a:off x="841735" y="889000"/>
          <a:ext cx="10435865" cy="5368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34556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0D172-5D12-9F42-C674-E81E86C7BACB}"/>
              </a:ext>
            </a:extLst>
          </p:cNvPr>
          <p:cNvSpPr>
            <a:spLocks noGrp="1"/>
          </p:cNvSpPr>
          <p:nvPr>
            <p:ph type="title"/>
          </p:nvPr>
        </p:nvSpPr>
        <p:spPr>
          <a:xfrm>
            <a:off x="238508" y="1314450"/>
            <a:ext cx="3246568" cy="3680244"/>
          </a:xfrm>
        </p:spPr>
        <p:txBody>
          <a:bodyPr>
            <a:normAutofit/>
          </a:bodyPr>
          <a:lstStyle/>
          <a:p>
            <a:pPr algn="l"/>
            <a:r>
              <a:rPr lang="en-GB" sz="2400">
                <a:ea typeface="+mj-lt"/>
                <a:cs typeface="+mj-lt"/>
              </a:rPr>
              <a:t>Neonatal onset of pancytopenia, autoinflammation, rash and episodes of haemophagocytic lymphohistiosis (NOCARH) syndrome.</a:t>
            </a:r>
            <a:endParaRPr lang="en-US" sz="2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19238E5A-9F32-9D8A-8A7D-4C9C3784F2C1}"/>
              </a:ext>
            </a:extLst>
          </p:cNvPr>
          <p:cNvGraphicFramePr>
            <a:graphicFrameLocks noGrp="1"/>
          </p:cNvGraphicFramePr>
          <p:nvPr>
            <p:ph sz="quarter" idx="13"/>
            <p:extLst>
              <p:ext uri="{D42A27DB-BD31-4B8C-83A1-F6EECF244321}">
                <p14:modId xmlns:p14="http://schemas.microsoft.com/office/powerpoint/2010/main" val="2417348538"/>
              </p:ext>
            </p:extLst>
          </p:nvPr>
        </p:nvGraphicFramePr>
        <p:xfrm>
          <a:off x="3616565" y="889000"/>
          <a:ext cx="8149865" cy="5642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3874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CB2F7-6907-F393-48FF-B404392BC5A3}"/>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1B7ADE9E-312E-C1BA-CE32-C647CE8C7413}"/>
              </a:ext>
            </a:extLst>
          </p:cNvPr>
          <p:cNvGraphicFramePr>
            <a:graphicFrameLocks noGrp="1"/>
          </p:cNvGraphicFramePr>
          <p:nvPr>
            <p:ph sz="quarter" idx="13"/>
            <p:extLst>
              <p:ext uri="{D42A27DB-BD31-4B8C-83A1-F6EECF244321}">
                <p14:modId xmlns:p14="http://schemas.microsoft.com/office/powerpoint/2010/main" val="3534518307"/>
              </p:ext>
            </p:extLst>
          </p:nvPr>
        </p:nvGraphicFramePr>
        <p:xfrm>
          <a:off x="640453" y="989641"/>
          <a:ext cx="10565260" cy="4808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921660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A0975-9A72-ED44-84DD-F00FAFD06EE6}"/>
              </a:ext>
            </a:extLst>
          </p:cNvPr>
          <p:cNvSpPr>
            <a:spLocks noGrp="1"/>
          </p:cNvSpPr>
          <p:nvPr>
            <p:ph type="title"/>
          </p:nvPr>
        </p:nvSpPr>
        <p:spPr>
          <a:xfrm>
            <a:off x="8471" y="1314450"/>
            <a:ext cx="3476605" cy="3680244"/>
          </a:xfrm>
        </p:spPr>
        <p:txBody>
          <a:bodyPr>
            <a:normAutofit/>
          </a:bodyPr>
          <a:lstStyle/>
          <a:p>
            <a:pPr algn="l"/>
            <a:r>
              <a:rPr lang="en-GB" sz="2800">
                <a:ea typeface="+mj-lt"/>
                <a:cs typeface="+mj-lt"/>
              </a:rPr>
              <a:t>Otulin-related autoinflammatory syndrome.</a:t>
            </a:r>
            <a:endParaRPr lang="en-US" sz="2800"/>
          </a:p>
          <a:p>
            <a:pPr algn="l"/>
            <a:r>
              <a:rPr lang="en-GB" sz="2800" u="sng">
                <a:ea typeface="+mj-lt"/>
                <a:cs typeface="+mj-lt"/>
              </a:rPr>
              <a:t>Synonyms </a:t>
            </a:r>
            <a:endParaRPr lang="en-GB" sz="2800" u="sng"/>
          </a:p>
          <a:p>
            <a:pPr algn="l"/>
            <a:r>
              <a:rPr lang="en-GB" sz="2800">
                <a:ea typeface="+mj-lt"/>
                <a:cs typeface="+mj-lt"/>
              </a:rPr>
              <a:t>Autoinflammation, panniculitis and dermatosis syndrome (AIPDS).</a:t>
            </a:r>
            <a:endParaRPr lang="en-GB" sz="2800"/>
          </a:p>
          <a:p>
            <a:pPr algn="l"/>
            <a:endParaRPr lang="en-GB" sz="28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86260552-9883-AE2C-9F40-6A5AD60D33B7}"/>
              </a:ext>
            </a:extLst>
          </p:cNvPr>
          <p:cNvGraphicFramePr>
            <a:graphicFrameLocks noGrp="1"/>
          </p:cNvGraphicFramePr>
          <p:nvPr>
            <p:ph sz="quarter" idx="13"/>
            <p:extLst>
              <p:ext uri="{D42A27DB-BD31-4B8C-83A1-F6EECF244321}">
                <p14:modId xmlns:p14="http://schemas.microsoft.com/office/powerpoint/2010/main" val="363155656"/>
              </p:ext>
            </p:extLst>
          </p:nvPr>
        </p:nvGraphicFramePr>
        <p:xfrm>
          <a:off x="3674075" y="558321"/>
          <a:ext cx="7603525" cy="60159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99180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5694F-0BDF-52B9-5AC3-27FE61AF28B7}"/>
              </a:ext>
            </a:extLst>
          </p:cNvPr>
          <p:cNvSpPr>
            <a:spLocks noGrp="1"/>
          </p:cNvSpPr>
          <p:nvPr>
            <p:ph type="title"/>
          </p:nvPr>
        </p:nvSpPr>
        <p:spPr>
          <a:xfrm>
            <a:off x="641074" y="1314450"/>
            <a:ext cx="2844002" cy="3680244"/>
          </a:xfrm>
        </p:spPr>
        <p:txBody>
          <a:bodyPr>
            <a:normAutofit/>
          </a:bodyPr>
          <a:lstStyle/>
          <a:p>
            <a:pPr algn="l"/>
            <a:r>
              <a:rPr lang="en-GB" sz="2100">
                <a:ea typeface="+mj-lt"/>
                <a:cs typeface="+mj-lt"/>
              </a:rPr>
              <a:t>Periodic fever, immunodeficiency and thrombocytopenia syndrome.</a:t>
            </a:r>
            <a:endParaRPr lang="en-US" sz="2100"/>
          </a:p>
          <a:p>
            <a:pPr algn="l"/>
            <a:r>
              <a:rPr lang="en-GB" sz="2100" u="sng">
                <a:ea typeface="+mj-lt"/>
                <a:cs typeface="+mj-lt"/>
              </a:rPr>
              <a:t>Synonyms </a:t>
            </a:r>
            <a:endParaRPr lang="en-GB" sz="2100" u="sng"/>
          </a:p>
          <a:p>
            <a:pPr algn="l"/>
            <a:r>
              <a:rPr lang="en-GB" sz="2100">
                <a:ea typeface="+mj-lt"/>
                <a:cs typeface="+mj-lt"/>
              </a:rPr>
              <a:t>Lazy leukocyte syndrome</a:t>
            </a:r>
            <a:endParaRPr lang="en-GB" sz="2100"/>
          </a:p>
          <a:p>
            <a:pPr algn="l"/>
            <a:endParaRPr lang="en-GB" sz="2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BBEC23CF-D0C3-C82A-F3BB-85E64730EA94}"/>
              </a:ext>
            </a:extLst>
          </p:cNvPr>
          <p:cNvGraphicFramePr>
            <a:graphicFrameLocks noGrp="1"/>
          </p:cNvGraphicFramePr>
          <p:nvPr>
            <p:ph sz="quarter" idx="13"/>
            <p:extLst>
              <p:ext uri="{D42A27DB-BD31-4B8C-83A1-F6EECF244321}">
                <p14:modId xmlns:p14="http://schemas.microsoft.com/office/powerpoint/2010/main" val="1923981203"/>
              </p:ext>
            </p:extLst>
          </p:nvPr>
        </p:nvGraphicFramePr>
        <p:xfrm>
          <a:off x="3472791" y="889000"/>
          <a:ext cx="8293639" cy="5282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42138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D1EA8-5CE0-AA11-9176-88C9BA0FE204}"/>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E2A7A1BD-714F-F784-4BE8-582B32A1FC51}"/>
              </a:ext>
            </a:extLst>
          </p:cNvPr>
          <p:cNvGraphicFramePr>
            <a:graphicFrameLocks noGrp="1"/>
          </p:cNvGraphicFramePr>
          <p:nvPr>
            <p:ph sz="quarter" idx="13"/>
            <p:extLst>
              <p:ext uri="{D42A27DB-BD31-4B8C-83A1-F6EECF244321}">
                <p14:modId xmlns:p14="http://schemas.microsoft.com/office/powerpoint/2010/main" val="212723816"/>
              </p:ext>
            </p:extLst>
          </p:nvPr>
        </p:nvGraphicFramePr>
        <p:xfrm>
          <a:off x="856112" y="515189"/>
          <a:ext cx="10421488" cy="5900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378922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FC54E-C5CF-CA93-9841-97C0ECED63A2}"/>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58A44D22-8FEF-AAF1-F13B-3604C87FB7FF}"/>
              </a:ext>
            </a:extLst>
          </p:cNvPr>
          <p:cNvGraphicFramePr>
            <a:graphicFrameLocks noGrp="1"/>
          </p:cNvGraphicFramePr>
          <p:nvPr>
            <p:ph sz="quarter" idx="13"/>
            <p:extLst>
              <p:ext uri="{D42A27DB-BD31-4B8C-83A1-F6EECF244321}">
                <p14:modId xmlns:p14="http://schemas.microsoft.com/office/powerpoint/2010/main" val="3384565226"/>
              </p:ext>
            </p:extLst>
          </p:nvPr>
        </p:nvGraphicFramePr>
        <p:xfrm>
          <a:off x="1833773" y="889000"/>
          <a:ext cx="9443827" cy="5095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14135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F2ECF-96E0-01E5-6DFB-E2EFDBC18556}"/>
              </a:ext>
            </a:extLst>
          </p:cNvPr>
          <p:cNvSpPr>
            <a:spLocks noGrp="1"/>
          </p:cNvSpPr>
          <p:nvPr>
            <p:ph type="title"/>
          </p:nvPr>
        </p:nvSpPr>
        <p:spPr>
          <a:xfrm>
            <a:off x="137867" y="1314450"/>
            <a:ext cx="3347209" cy="3680244"/>
          </a:xfrm>
        </p:spPr>
        <p:txBody>
          <a:bodyPr>
            <a:normAutofit/>
          </a:bodyPr>
          <a:lstStyle/>
          <a:p>
            <a:pPr algn="l"/>
            <a:r>
              <a:rPr lang="en-GB" sz="2400">
                <a:ea typeface="+mj-lt"/>
                <a:cs typeface="+mj-lt"/>
              </a:rPr>
              <a:t>Sideroblastic anaemia with B-cell immunodeficiency, periodic fevers and developmental delay (SIFD).</a:t>
            </a:r>
            <a:endParaRPr lang="en-US" sz="2400"/>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10F5068E-6C04-CEC0-F5B9-778108592674}"/>
              </a:ext>
            </a:extLst>
          </p:cNvPr>
          <p:cNvGraphicFramePr>
            <a:graphicFrameLocks noGrp="1"/>
          </p:cNvGraphicFramePr>
          <p:nvPr>
            <p:ph sz="quarter" idx="13"/>
            <p:extLst>
              <p:ext uri="{D42A27DB-BD31-4B8C-83A1-F6EECF244321}">
                <p14:modId xmlns:p14="http://schemas.microsoft.com/office/powerpoint/2010/main" val="4083720674"/>
              </p:ext>
            </p:extLst>
          </p:nvPr>
        </p:nvGraphicFramePr>
        <p:xfrm>
          <a:off x="3472792" y="889000"/>
          <a:ext cx="7804808" cy="5095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818743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A28844-B276-8028-0F5B-C46364EF3673}"/>
              </a:ext>
            </a:extLst>
          </p:cNvPr>
          <p:cNvSpPr>
            <a:spLocks noGrp="1"/>
          </p:cNvSpPr>
          <p:nvPr>
            <p:ph type="title"/>
          </p:nvPr>
        </p:nvSpPr>
        <p:spPr>
          <a:xfrm>
            <a:off x="641074" y="1314450"/>
            <a:ext cx="2844002" cy="3680244"/>
          </a:xfrm>
        </p:spPr>
        <p:txBody>
          <a:bodyPr>
            <a:normAutofit/>
          </a:bodyPr>
          <a:lstStyle/>
          <a:p>
            <a:pPr algn="l"/>
            <a:r>
              <a:rPr lang="en-GB" sz="2400">
                <a:ea typeface="+mj-lt"/>
                <a:cs typeface="+mj-lt"/>
              </a:rPr>
              <a:t>Dermatological manifestations</a:t>
            </a:r>
            <a:endParaRPr lang="en-US" sz="2400"/>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B82A8B47-FF04-B328-B7A9-5ACC7C95B582}"/>
              </a:ext>
            </a:extLst>
          </p:cNvPr>
          <p:cNvGraphicFramePr>
            <a:graphicFrameLocks noGrp="1"/>
          </p:cNvGraphicFramePr>
          <p:nvPr>
            <p:ph sz="quarter" idx="13"/>
            <p:extLst>
              <p:ext uri="{D42A27DB-BD31-4B8C-83A1-F6EECF244321}">
                <p14:modId xmlns:p14="http://schemas.microsoft.com/office/powerpoint/2010/main" val="1156361409"/>
              </p:ext>
            </p:extLst>
          </p:nvPr>
        </p:nvGraphicFramePr>
        <p:xfrm>
          <a:off x="3674074" y="745226"/>
          <a:ext cx="7661035" cy="5368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80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A895F6-FFC3-D2D9-96FF-540DF2462FD2}"/>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75BCAAAE-5255-65B3-40FC-A719827E626C}"/>
              </a:ext>
            </a:extLst>
          </p:cNvPr>
          <p:cNvGraphicFramePr>
            <a:graphicFrameLocks noGrp="1"/>
          </p:cNvGraphicFramePr>
          <p:nvPr>
            <p:ph sz="quarter" idx="13"/>
            <p:extLst>
              <p:ext uri="{D42A27DB-BD31-4B8C-83A1-F6EECF244321}">
                <p14:modId xmlns:p14="http://schemas.microsoft.com/office/powerpoint/2010/main" val="983002768"/>
              </p:ext>
            </p:extLst>
          </p:nvPr>
        </p:nvGraphicFramePr>
        <p:xfrm>
          <a:off x="1086150" y="889000"/>
          <a:ext cx="10191450" cy="506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7794459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A0D59-2B28-40BC-4151-EA1D00D9545E}"/>
              </a:ext>
            </a:extLst>
          </p:cNvPr>
          <p:cNvSpPr>
            <a:spLocks noGrp="1"/>
          </p:cNvSpPr>
          <p:nvPr>
            <p:ph type="title"/>
          </p:nvPr>
        </p:nvSpPr>
        <p:spPr>
          <a:xfrm>
            <a:off x="180999" y="1314450"/>
            <a:ext cx="2642719" cy="3680244"/>
          </a:xfrm>
        </p:spPr>
        <p:txBody>
          <a:bodyPr>
            <a:normAutofit/>
          </a:bodyPr>
          <a:lstStyle/>
          <a:p>
            <a:pPr algn="l"/>
            <a:r>
              <a:rPr lang="en-GB" sz="2100">
                <a:ea typeface="+mj-lt"/>
                <a:cs typeface="+mj-lt"/>
              </a:rPr>
              <a:t>VEXAS (vacuoles, E1 enzyme, X-linked, autoinflammatory, somatic) syndrome.</a:t>
            </a:r>
            <a:endParaRPr lang="en-US" sz="2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54BE81A6-1DBA-E186-1B1D-0473B5C04EBC}"/>
              </a:ext>
            </a:extLst>
          </p:cNvPr>
          <p:cNvGraphicFramePr>
            <a:graphicFrameLocks noGrp="1"/>
          </p:cNvGraphicFramePr>
          <p:nvPr>
            <p:ph sz="quarter" idx="13"/>
            <p:extLst>
              <p:ext uri="{D42A27DB-BD31-4B8C-83A1-F6EECF244321}">
                <p14:modId xmlns:p14="http://schemas.microsoft.com/office/powerpoint/2010/main" val="2839535989"/>
              </p:ext>
            </p:extLst>
          </p:nvPr>
        </p:nvGraphicFramePr>
        <p:xfrm>
          <a:off x="3357773" y="443302"/>
          <a:ext cx="7919827" cy="58146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06975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0D321-190E-A7AB-B8C2-D218C9B715A6}"/>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7A6CBF08-56F6-FE05-6E85-C53571D25475}"/>
              </a:ext>
            </a:extLst>
          </p:cNvPr>
          <p:cNvGraphicFramePr>
            <a:graphicFrameLocks noGrp="1"/>
          </p:cNvGraphicFramePr>
          <p:nvPr>
            <p:ph sz="quarter" idx="13"/>
            <p:extLst>
              <p:ext uri="{D42A27DB-BD31-4B8C-83A1-F6EECF244321}">
                <p14:modId xmlns:p14="http://schemas.microsoft.com/office/powerpoint/2010/main" val="866066307"/>
              </p:ext>
            </p:extLst>
          </p:nvPr>
        </p:nvGraphicFramePr>
        <p:xfrm>
          <a:off x="1373697" y="500812"/>
          <a:ext cx="9903903" cy="5910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55059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BBC71-45E9-6562-37AC-7F1CF7620447}"/>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7805C0D8-1533-D6DC-EBDF-992498DE83E8}"/>
              </a:ext>
            </a:extLst>
          </p:cNvPr>
          <p:cNvGraphicFramePr>
            <a:graphicFrameLocks noGrp="1"/>
          </p:cNvGraphicFramePr>
          <p:nvPr>
            <p:ph sz="quarter" idx="13"/>
            <p:extLst>
              <p:ext uri="{D42A27DB-BD31-4B8C-83A1-F6EECF244321}">
                <p14:modId xmlns:p14="http://schemas.microsoft.com/office/powerpoint/2010/main" val="1172148489"/>
              </p:ext>
            </p:extLst>
          </p:nvPr>
        </p:nvGraphicFramePr>
        <p:xfrm>
          <a:off x="755471" y="889000"/>
          <a:ext cx="10522129" cy="52682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7975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1302F1-B766-49C9-8D00-17F90313AE48}"/>
              </a:ext>
            </a:extLst>
          </p:cNvPr>
          <p:cNvSpPr>
            <a:spLocks noGrp="1"/>
          </p:cNvSpPr>
          <p:nvPr>
            <p:ph type="title"/>
          </p:nvPr>
        </p:nvSpPr>
        <p:spPr>
          <a:xfrm>
            <a:off x="641074" y="1314450"/>
            <a:ext cx="2844002" cy="3680244"/>
          </a:xfrm>
        </p:spPr>
        <p:txBody>
          <a:bodyPr>
            <a:normAutofit/>
          </a:bodyPr>
          <a:lstStyle/>
          <a:p>
            <a:pPr algn="l"/>
            <a:r>
              <a:rPr lang="en-GB" sz="4400">
                <a:ea typeface="+mj-lt"/>
                <a:cs typeface="+mj-lt"/>
              </a:rPr>
              <a:t>Vibratory urticaria.</a:t>
            </a:r>
            <a:endParaRPr lang="en-US"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71C18F2E-3361-A2F4-C906-F14D5656534C}"/>
              </a:ext>
            </a:extLst>
          </p:cNvPr>
          <p:cNvGraphicFramePr>
            <a:graphicFrameLocks noGrp="1"/>
          </p:cNvGraphicFramePr>
          <p:nvPr>
            <p:ph sz="quarter" idx="13"/>
            <p:extLst>
              <p:ext uri="{D42A27DB-BD31-4B8C-83A1-F6EECF244321}">
                <p14:modId xmlns:p14="http://schemas.microsoft.com/office/powerpoint/2010/main" val="2345472931"/>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84421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8790A4-D92A-9DEE-93CD-59EABA739B27}"/>
              </a:ext>
            </a:extLst>
          </p:cNvPr>
          <p:cNvSpPr>
            <a:spLocks noGrp="1"/>
          </p:cNvSpPr>
          <p:nvPr>
            <p:ph type="ctrTitle"/>
          </p:nvPr>
        </p:nvSpPr>
        <p:spPr>
          <a:xfrm>
            <a:off x="913774" y="1365957"/>
            <a:ext cx="10364452" cy="4041422"/>
          </a:xfrm>
        </p:spPr>
        <p:txBody>
          <a:bodyPr anchor="ctr">
            <a:normAutofit/>
          </a:bodyPr>
          <a:lstStyle/>
          <a:p>
            <a:r>
              <a:rPr lang="en-GB" sz="5600">
                <a:ea typeface="+mj-lt"/>
                <a:cs typeface="+mj-lt"/>
              </a:rPr>
              <a:t>COMPLEX AND POLYGENIC AUTOINFLAMMATORY DISEASES PRESENTING WITH URTICARIAL OR MACULOPAPULAR RASH</a:t>
            </a:r>
            <a:endParaRPr lang="en-US" sz="5600"/>
          </a:p>
        </p:txBody>
      </p:sp>
      <p:sp>
        <p:nvSpPr>
          <p:cNvPr id="3" name="Subtitle 2">
            <a:extLst>
              <a:ext uri="{FF2B5EF4-FFF2-40B4-BE49-F238E27FC236}">
                <a16:creationId xmlns:a16="http://schemas.microsoft.com/office/drawing/2014/main" id="{508E62D8-9973-6EAB-3450-9DAA6713BC88}"/>
              </a:ext>
            </a:extLst>
          </p:cNvPr>
          <p:cNvSpPr>
            <a:spLocks noGrp="1"/>
          </p:cNvSpPr>
          <p:nvPr>
            <p:ph type="subTitle" idx="1"/>
          </p:nvPr>
        </p:nvSpPr>
        <p:spPr>
          <a:xfrm>
            <a:off x="5317182" y="643465"/>
            <a:ext cx="5961044" cy="722492"/>
          </a:xfrm>
        </p:spPr>
        <p:txBody>
          <a:bodyPr>
            <a:normAutofit/>
          </a:bodyPr>
          <a:lstStyle/>
          <a:p>
            <a:pPr algn="r"/>
            <a:endParaRPr lang="en-GB" sz="2000">
              <a:solidFill>
                <a:schemeClr val="tx1">
                  <a:lumMod val="65000"/>
                  <a:lumOff val="35000"/>
                </a:schemeClr>
              </a:solidFill>
            </a:endParaRPr>
          </a:p>
        </p:txBody>
      </p:sp>
    </p:spTree>
    <p:extLst>
      <p:ext uri="{BB962C8B-B14F-4D97-AF65-F5344CB8AC3E}">
        <p14:creationId xmlns:p14="http://schemas.microsoft.com/office/powerpoint/2010/main" val="16469042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CB4FE-828A-8712-E7C6-C3A8FB4B99C0}"/>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70303CDF-2F9B-48DF-378B-8EA2AB67F5C9}"/>
              </a:ext>
            </a:extLst>
          </p:cNvPr>
          <p:cNvGraphicFramePr>
            <a:graphicFrameLocks noGrp="1"/>
          </p:cNvGraphicFramePr>
          <p:nvPr>
            <p:ph sz="quarter" idx="13"/>
            <p:extLst>
              <p:ext uri="{D42A27DB-BD31-4B8C-83A1-F6EECF244321}">
                <p14:modId xmlns:p14="http://schemas.microsoft.com/office/powerpoint/2010/main" val="3099858262"/>
              </p:ext>
            </p:extLst>
          </p:nvPr>
        </p:nvGraphicFramePr>
        <p:xfrm>
          <a:off x="1517471" y="889000"/>
          <a:ext cx="9760129" cy="5282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124021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18806-EB17-292C-313D-6D6D686297F2}"/>
              </a:ext>
            </a:extLst>
          </p:cNvPr>
          <p:cNvSpPr>
            <a:spLocks noGrp="1"/>
          </p:cNvSpPr>
          <p:nvPr>
            <p:ph type="title"/>
          </p:nvPr>
        </p:nvSpPr>
        <p:spPr>
          <a:xfrm>
            <a:off x="310395" y="1314450"/>
            <a:ext cx="2901512" cy="3680244"/>
          </a:xfrm>
        </p:spPr>
        <p:txBody>
          <a:bodyPr>
            <a:normAutofit/>
          </a:bodyPr>
          <a:lstStyle/>
          <a:p>
            <a:pPr algn="l"/>
            <a:r>
              <a:rPr lang="en-GB" sz="4100">
                <a:ea typeface="+mj-lt"/>
                <a:cs typeface="+mj-lt"/>
              </a:rPr>
              <a:t>Schnitzler syndrome</a:t>
            </a:r>
            <a:endParaRPr lang="en-US" sz="4100"/>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15" name="Content Placeholder 2">
            <a:extLst>
              <a:ext uri="{FF2B5EF4-FFF2-40B4-BE49-F238E27FC236}">
                <a16:creationId xmlns:a16="http://schemas.microsoft.com/office/drawing/2014/main" id="{1C119136-8097-A1C4-ACC6-3D5D6DBE9E52}"/>
              </a:ext>
            </a:extLst>
          </p:cNvPr>
          <p:cNvGraphicFramePr>
            <a:graphicFrameLocks noGrp="1"/>
          </p:cNvGraphicFramePr>
          <p:nvPr>
            <p:ph sz="quarter" idx="13"/>
            <p:extLst>
              <p:ext uri="{D42A27DB-BD31-4B8C-83A1-F6EECF244321}">
                <p14:modId xmlns:p14="http://schemas.microsoft.com/office/powerpoint/2010/main" val="2622947199"/>
              </p:ext>
            </p:extLst>
          </p:nvPr>
        </p:nvGraphicFramePr>
        <p:xfrm>
          <a:off x="3357773" y="443302"/>
          <a:ext cx="8630013" cy="5974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62417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 name="Picture 1" descr="A screenshot of a medical information&#10;&#10;Description automatically generated">
            <a:extLst>
              <a:ext uri="{FF2B5EF4-FFF2-40B4-BE49-F238E27FC236}">
                <a16:creationId xmlns:a16="http://schemas.microsoft.com/office/drawing/2014/main" id="{E4748117-81EA-BA61-3E80-9147FA8DB5B2}"/>
              </a:ext>
            </a:extLst>
          </p:cNvPr>
          <p:cNvPicPr>
            <a:picLocks noChangeAspect="1"/>
          </p:cNvPicPr>
          <p:nvPr/>
        </p:nvPicPr>
        <p:blipFill>
          <a:blip r:embed="rId2"/>
          <a:srcRect b="443"/>
          <a:stretch/>
        </p:blipFill>
        <p:spPr>
          <a:xfrm>
            <a:off x="20" y="10"/>
            <a:ext cx="12191980" cy="6857990"/>
          </a:xfrm>
          <a:prstGeom prst="rect">
            <a:avLst/>
          </a:prstGeom>
        </p:spPr>
      </p:pic>
    </p:spTree>
    <p:extLst>
      <p:ext uri="{BB962C8B-B14F-4D97-AF65-F5344CB8AC3E}">
        <p14:creationId xmlns:p14="http://schemas.microsoft.com/office/powerpoint/2010/main" val="23951923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EEF0FC-643D-F153-145F-91B1A9CFC99D}"/>
              </a:ext>
            </a:extLst>
          </p:cNvPr>
          <p:cNvSpPr>
            <a:spLocks noGrp="1"/>
          </p:cNvSpPr>
          <p:nvPr>
            <p:ph type="title"/>
          </p:nvPr>
        </p:nvSpPr>
        <p:spPr>
          <a:xfrm>
            <a:off x="641074" y="1314450"/>
            <a:ext cx="2844002" cy="3680244"/>
          </a:xfrm>
        </p:spPr>
        <p:txBody>
          <a:bodyPr>
            <a:normAutofit/>
          </a:bodyPr>
          <a:lstStyle/>
          <a:p>
            <a:pPr algn="l"/>
            <a:r>
              <a:rPr lang="en-GB" sz="2400">
                <a:ea typeface="+mj-lt"/>
                <a:cs typeface="+mj-lt"/>
              </a:rPr>
              <a:t>Pathophysiology.</a:t>
            </a:r>
            <a:endParaRPr lang="en-US" sz="2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D86075DA-B114-48DD-096C-9EC3ABD619F4}"/>
              </a:ext>
            </a:extLst>
          </p:cNvPr>
          <p:cNvGraphicFramePr>
            <a:graphicFrameLocks noGrp="1"/>
          </p:cNvGraphicFramePr>
          <p:nvPr>
            <p:ph sz="quarter" idx="13"/>
            <p:extLst>
              <p:ext uri="{D42A27DB-BD31-4B8C-83A1-F6EECF244321}">
                <p14:modId xmlns:p14="http://schemas.microsoft.com/office/powerpoint/2010/main" val="1846998203"/>
              </p:ext>
            </p:extLst>
          </p:nvPr>
        </p:nvGraphicFramePr>
        <p:xfrm>
          <a:off x="4479206" y="312999"/>
          <a:ext cx="6683375" cy="6093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900891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F5A348-1E4E-4696-EE7B-275D9270A0FB}"/>
              </a:ext>
            </a:extLst>
          </p:cNvPr>
          <p:cNvSpPr>
            <a:spLocks noGrp="1"/>
          </p:cNvSpPr>
          <p:nvPr>
            <p:ph type="title"/>
          </p:nvPr>
        </p:nvSpPr>
        <p:spPr>
          <a:xfrm>
            <a:off x="641074" y="1314450"/>
            <a:ext cx="2844002" cy="3680244"/>
          </a:xfrm>
        </p:spPr>
        <p:txBody>
          <a:bodyPr>
            <a:normAutofit/>
          </a:bodyPr>
          <a:lstStyle/>
          <a:p>
            <a:pPr algn="l"/>
            <a:r>
              <a:rPr lang="en-GB" sz="4400">
                <a:ea typeface="+mj-lt"/>
                <a:cs typeface="+mj-lt"/>
              </a:rPr>
              <a:t>Clinical features</a:t>
            </a:r>
            <a:endParaRPr lang="en-US"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112A620D-3984-7BA0-E475-48C2F0B20C36}"/>
              </a:ext>
            </a:extLst>
          </p:cNvPr>
          <p:cNvGraphicFramePr>
            <a:graphicFrameLocks noGrp="1"/>
          </p:cNvGraphicFramePr>
          <p:nvPr>
            <p:ph sz="quarter" idx="13"/>
            <p:extLst>
              <p:ext uri="{D42A27DB-BD31-4B8C-83A1-F6EECF244321}">
                <p14:modId xmlns:p14="http://schemas.microsoft.com/office/powerpoint/2010/main" val="156640918"/>
              </p:ext>
            </p:extLst>
          </p:nvPr>
        </p:nvGraphicFramePr>
        <p:xfrm>
          <a:off x="3525991" y="277257"/>
          <a:ext cx="8197307" cy="63544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622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7429CB-0A1F-05F5-FE68-D59D3D185053}"/>
              </a:ext>
            </a:extLst>
          </p:cNvPr>
          <p:cNvSpPr>
            <a:spLocks noGrp="1"/>
          </p:cNvSpPr>
          <p:nvPr>
            <p:ph type="title"/>
          </p:nvPr>
        </p:nvSpPr>
        <p:spPr>
          <a:xfrm>
            <a:off x="641074" y="1314450"/>
            <a:ext cx="2844002" cy="3680244"/>
          </a:xfrm>
        </p:spPr>
        <p:txBody>
          <a:bodyPr>
            <a:normAutofit/>
          </a:bodyPr>
          <a:lstStyle/>
          <a:p>
            <a:pPr algn="l"/>
            <a:r>
              <a:rPr lang="en-GB" sz="2400">
                <a:ea typeface="+mj-lt"/>
                <a:cs typeface="+mj-lt"/>
              </a:rPr>
              <a:t>Histopathology</a:t>
            </a:r>
            <a:endParaRPr lang="en-US" sz="2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17D15A04-2317-6310-1E32-FA04EAC6DE6E}"/>
              </a:ext>
            </a:extLst>
          </p:cNvPr>
          <p:cNvGraphicFramePr>
            <a:graphicFrameLocks noGrp="1"/>
          </p:cNvGraphicFramePr>
          <p:nvPr>
            <p:ph sz="quarter" idx="13"/>
            <p:extLst>
              <p:ext uri="{D42A27DB-BD31-4B8C-83A1-F6EECF244321}">
                <p14:modId xmlns:p14="http://schemas.microsoft.com/office/powerpoint/2010/main" val="104063878"/>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823086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with rash on their back&#10;&#10;Description automatically generated">
            <a:extLst>
              <a:ext uri="{FF2B5EF4-FFF2-40B4-BE49-F238E27FC236}">
                <a16:creationId xmlns:a16="http://schemas.microsoft.com/office/drawing/2014/main" id="{1B05635C-FCEE-07A9-7E19-83C4047D5618}"/>
              </a:ext>
            </a:extLst>
          </p:cNvPr>
          <p:cNvPicPr>
            <a:picLocks noChangeAspect="1"/>
          </p:cNvPicPr>
          <p:nvPr/>
        </p:nvPicPr>
        <p:blipFill>
          <a:blip r:embed="rId2"/>
          <a:stretch>
            <a:fillRect/>
          </a:stretch>
        </p:blipFill>
        <p:spPr>
          <a:xfrm>
            <a:off x="2306159" y="643467"/>
            <a:ext cx="7579681" cy="5571066"/>
          </a:xfrm>
          <a:prstGeom prst="rect">
            <a:avLst/>
          </a:prstGeom>
        </p:spPr>
      </p:pic>
    </p:spTree>
    <p:extLst>
      <p:ext uri="{BB962C8B-B14F-4D97-AF65-F5344CB8AC3E}">
        <p14:creationId xmlns:p14="http://schemas.microsoft.com/office/powerpoint/2010/main" val="20170466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C4430-5FCB-D9A6-9134-F4DD9CB0DA84}"/>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98DF0EE3-DF8E-13DE-945D-4C7121898C38}"/>
              </a:ext>
            </a:extLst>
          </p:cNvPr>
          <p:cNvGraphicFramePr>
            <a:graphicFrameLocks noGrp="1"/>
          </p:cNvGraphicFramePr>
          <p:nvPr>
            <p:ph sz="quarter" idx="13"/>
            <p:extLst>
              <p:ext uri="{D42A27DB-BD31-4B8C-83A1-F6EECF244321}">
                <p14:modId xmlns:p14="http://schemas.microsoft.com/office/powerpoint/2010/main" val="2651172952"/>
              </p:ext>
            </p:extLst>
          </p:nvPr>
        </p:nvGraphicFramePr>
        <p:xfrm>
          <a:off x="803158" y="745227"/>
          <a:ext cx="10474442" cy="5512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346657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medical exam&#10;&#10;Description automatically generated">
            <a:extLst>
              <a:ext uri="{FF2B5EF4-FFF2-40B4-BE49-F238E27FC236}">
                <a16:creationId xmlns:a16="http://schemas.microsoft.com/office/drawing/2014/main" id="{A1A98594-EF4F-984E-6399-7B3385DEF829}"/>
              </a:ext>
            </a:extLst>
          </p:cNvPr>
          <p:cNvPicPr>
            <a:picLocks noChangeAspect="1"/>
          </p:cNvPicPr>
          <p:nvPr/>
        </p:nvPicPr>
        <p:blipFill>
          <a:blip r:embed="rId2"/>
          <a:stretch>
            <a:fillRect/>
          </a:stretch>
        </p:blipFill>
        <p:spPr>
          <a:xfrm>
            <a:off x="2398166" y="197768"/>
            <a:ext cx="7021855" cy="6462462"/>
          </a:xfrm>
          <a:prstGeom prst="rect">
            <a:avLst/>
          </a:prstGeom>
        </p:spPr>
      </p:pic>
    </p:spTree>
    <p:extLst>
      <p:ext uri="{BB962C8B-B14F-4D97-AF65-F5344CB8AC3E}">
        <p14:creationId xmlns:p14="http://schemas.microsoft.com/office/powerpoint/2010/main" val="42580555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34AC48-9191-4DDE-786A-26F68CC317F0}"/>
              </a:ext>
            </a:extLst>
          </p:cNvPr>
          <p:cNvSpPr>
            <a:spLocks noGrp="1"/>
          </p:cNvSpPr>
          <p:nvPr>
            <p:ph type="title"/>
          </p:nvPr>
        </p:nvSpPr>
        <p:spPr>
          <a:xfrm>
            <a:off x="641074" y="1314450"/>
            <a:ext cx="2844002" cy="3680244"/>
          </a:xfrm>
        </p:spPr>
        <p:txBody>
          <a:bodyPr>
            <a:normAutofit/>
          </a:bodyPr>
          <a:lstStyle/>
          <a:p>
            <a:pPr algn="l"/>
            <a:r>
              <a:rPr lang="en-GB" sz="3700">
                <a:ea typeface="+mj-lt"/>
                <a:cs typeface="+mj-lt"/>
              </a:rPr>
              <a:t>Differential diagnosis</a:t>
            </a:r>
            <a:endParaRPr lang="en-US" sz="37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EB3351A5-204F-1ECB-53F8-44168CB553C3}"/>
              </a:ext>
            </a:extLst>
          </p:cNvPr>
          <p:cNvGraphicFramePr>
            <a:graphicFrameLocks noGrp="1"/>
          </p:cNvGraphicFramePr>
          <p:nvPr>
            <p:ph sz="quarter" idx="13"/>
            <p:extLst>
              <p:ext uri="{D42A27DB-BD31-4B8C-83A1-F6EECF244321}">
                <p14:modId xmlns:p14="http://schemas.microsoft.com/office/powerpoint/2010/main" val="1899872060"/>
              </p:ext>
            </p:extLst>
          </p:nvPr>
        </p:nvGraphicFramePr>
        <p:xfrm>
          <a:off x="3832225" y="889000"/>
          <a:ext cx="7445375" cy="5512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563375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A0CD3-C089-C605-2ED5-63E7A1E51DE1}"/>
              </a:ext>
            </a:extLst>
          </p:cNvPr>
          <p:cNvSpPr>
            <a:spLocks noGrp="1"/>
          </p:cNvSpPr>
          <p:nvPr>
            <p:ph type="title"/>
          </p:nvPr>
        </p:nvSpPr>
        <p:spPr>
          <a:xfrm>
            <a:off x="641074" y="1314450"/>
            <a:ext cx="2844002" cy="3680244"/>
          </a:xfrm>
        </p:spPr>
        <p:txBody>
          <a:bodyPr>
            <a:normAutofit/>
          </a:bodyPr>
          <a:lstStyle/>
          <a:p>
            <a:pPr algn="l"/>
            <a:r>
              <a:rPr lang="en-GB" sz="3700">
                <a:ea typeface="+mj-lt"/>
                <a:cs typeface="+mj-lt"/>
              </a:rPr>
              <a:t>Disease course and prognosis.</a:t>
            </a:r>
            <a:endParaRPr lang="en-US" sz="37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144CE4BC-88F3-4E1B-6BA9-FC17EB4BD54E}"/>
              </a:ext>
            </a:extLst>
          </p:cNvPr>
          <p:cNvGraphicFramePr>
            <a:graphicFrameLocks noGrp="1"/>
          </p:cNvGraphicFramePr>
          <p:nvPr>
            <p:ph sz="quarter" idx="13"/>
            <p:extLst>
              <p:ext uri="{D42A27DB-BD31-4B8C-83A1-F6EECF244321}">
                <p14:modId xmlns:p14="http://schemas.microsoft.com/office/powerpoint/2010/main" val="1223954572"/>
              </p:ext>
            </p:extLst>
          </p:nvPr>
        </p:nvGraphicFramePr>
        <p:xfrm>
          <a:off x="3596221" y="745227"/>
          <a:ext cx="7968926" cy="5673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635846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492D6-D61E-A74D-88E7-6253BAF9E888}"/>
              </a:ext>
            </a:extLst>
          </p:cNvPr>
          <p:cNvSpPr>
            <a:spLocks noGrp="1"/>
          </p:cNvSpPr>
          <p:nvPr>
            <p:ph type="title"/>
          </p:nvPr>
        </p:nvSpPr>
        <p:spPr>
          <a:xfrm>
            <a:off x="641074" y="1314450"/>
            <a:ext cx="2844002" cy="3680244"/>
          </a:xfrm>
        </p:spPr>
        <p:txBody>
          <a:bodyPr>
            <a:normAutofit/>
          </a:bodyPr>
          <a:lstStyle/>
          <a:p>
            <a:pPr algn="l"/>
            <a:r>
              <a:rPr lang="en-GB" sz="3700">
                <a:ea typeface="+mj-lt"/>
                <a:cs typeface="+mj-lt"/>
              </a:rPr>
              <a:t>co-morbidities</a:t>
            </a:r>
            <a:endParaRPr lang="en-US" sz="3700"/>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3B5A7D10-65B5-EC48-C313-55788DFB4747}"/>
              </a:ext>
            </a:extLst>
          </p:cNvPr>
          <p:cNvGraphicFramePr>
            <a:graphicFrameLocks noGrp="1"/>
          </p:cNvGraphicFramePr>
          <p:nvPr>
            <p:ph sz="quarter" idx="13"/>
            <p:extLst>
              <p:ext uri="{D42A27DB-BD31-4B8C-83A1-F6EECF244321}">
                <p14:modId xmlns:p14="http://schemas.microsoft.com/office/powerpoint/2010/main" val="1363540968"/>
              </p:ext>
            </p:extLst>
          </p:nvPr>
        </p:nvGraphicFramePr>
        <p:xfrm>
          <a:off x="3472792" y="889000"/>
          <a:ext cx="7804808" cy="5297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840218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F6437B20-94D5-7A05-65AD-FAA6F8C86B87}"/>
              </a:ext>
            </a:extLst>
          </p:cNvPr>
          <p:cNvSpPr>
            <a:spLocks noGrp="1"/>
          </p:cNvSpPr>
          <p:nvPr>
            <p:ph type="title"/>
          </p:nvPr>
        </p:nvSpPr>
        <p:spPr>
          <a:xfrm>
            <a:off x="641074" y="1419900"/>
            <a:ext cx="2844002" cy="4018201"/>
          </a:xfrm>
        </p:spPr>
        <p:txBody>
          <a:bodyPr>
            <a:normAutofit/>
          </a:bodyPr>
          <a:lstStyle/>
          <a:p>
            <a:pPr algn="l"/>
            <a:r>
              <a:rPr lang="en-GB" sz="3400">
                <a:ea typeface="+mj-lt"/>
                <a:cs typeface="+mj-lt"/>
              </a:rPr>
              <a:t>Management</a:t>
            </a:r>
            <a:endParaRPr lang="en-US" sz="3400"/>
          </a:p>
        </p:txBody>
      </p:sp>
      <p:sp>
        <p:nvSpPr>
          <p:cNvPr id="3" name="Content Placeholder 2">
            <a:extLst>
              <a:ext uri="{FF2B5EF4-FFF2-40B4-BE49-F238E27FC236}">
                <a16:creationId xmlns:a16="http://schemas.microsoft.com/office/drawing/2014/main" id="{38598FE5-5BAB-52D9-E300-57A5D98FF291}"/>
              </a:ext>
            </a:extLst>
          </p:cNvPr>
          <p:cNvSpPr>
            <a:spLocks noGrp="1"/>
          </p:cNvSpPr>
          <p:nvPr>
            <p:ph sz="quarter" idx="13"/>
          </p:nvPr>
        </p:nvSpPr>
        <p:spPr>
          <a:xfrm>
            <a:off x="4701008" y="1193576"/>
            <a:ext cx="6576591" cy="4470850"/>
          </a:xfrm>
        </p:spPr>
        <p:txBody>
          <a:bodyPr vert="horz" lIns="91440" tIns="45720" rIns="91440" bIns="45720" rtlCol="0" anchor="ctr">
            <a:normAutofit/>
          </a:bodyPr>
          <a:lstStyle/>
          <a:p>
            <a:r>
              <a:rPr lang="en-GB">
                <a:ea typeface="+mn-lt"/>
                <a:cs typeface="+mn-lt"/>
              </a:rPr>
              <a:t>Patients with altered quality of life or persistent inflammation (CRP &gt;30mg/L) should be treated with anti-IL1 agents, e.g. anakinra.</a:t>
            </a:r>
            <a:endParaRPr lang="en-GB"/>
          </a:p>
        </p:txBody>
      </p:sp>
      <p:pic>
        <p:nvPicPr>
          <p:cNvPr id="44" name="Picture 4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49079460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medical information&#10;&#10;Description automatically generated">
            <a:extLst>
              <a:ext uri="{FF2B5EF4-FFF2-40B4-BE49-F238E27FC236}">
                <a16:creationId xmlns:a16="http://schemas.microsoft.com/office/drawing/2014/main" id="{87A06B26-B821-75C9-9FBE-270814146C6B}"/>
              </a:ext>
            </a:extLst>
          </p:cNvPr>
          <p:cNvPicPr>
            <a:picLocks noChangeAspect="1"/>
          </p:cNvPicPr>
          <p:nvPr/>
        </p:nvPicPr>
        <p:blipFill>
          <a:blip r:embed="rId2"/>
          <a:stretch>
            <a:fillRect/>
          </a:stretch>
        </p:blipFill>
        <p:spPr>
          <a:xfrm>
            <a:off x="3051199" y="169014"/>
            <a:ext cx="6075223" cy="6203669"/>
          </a:xfrm>
          <a:prstGeom prst="rect">
            <a:avLst/>
          </a:prstGeom>
        </p:spPr>
      </p:pic>
      <p:pic>
        <p:nvPicPr>
          <p:cNvPr id="25" name="Picture 24">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63578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9A71F-92B6-7735-92E8-B740C314CC7B}"/>
              </a:ext>
            </a:extLst>
          </p:cNvPr>
          <p:cNvSpPr>
            <a:spLocks noGrp="1"/>
          </p:cNvSpPr>
          <p:nvPr>
            <p:ph type="title"/>
          </p:nvPr>
        </p:nvSpPr>
        <p:spPr>
          <a:xfrm>
            <a:off x="641074" y="1314450"/>
            <a:ext cx="2844002" cy="3680244"/>
          </a:xfrm>
        </p:spPr>
        <p:txBody>
          <a:bodyPr>
            <a:normAutofit/>
          </a:bodyPr>
          <a:lstStyle/>
          <a:p>
            <a:pPr algn="l"/>
            <a:r>
              <a:rPr lang="en-GB" sz="3700">
                <a:ea typeface="+mj-lt"/>
                <a:cs typeface="+mj-lt"/>
              </a:rPr>
              <a:t>Adult-onset Still disease</a:t>
            </a:r>
            <a:endParaRPr lang="en-US" sz="3700"/>
          </a:p>
          <a:p>
            <a:pPr algn="l"/>
            <a:r>
              <a:rPr lang="en-GB" sz="3700" u="sng">
                <a:ea typeface="+mj-lt"/>
                <a:cs typeface="+mj-lt"/>
              </a:rPr>
              <a:t>Synonyms</a:t>
            </a:r>
            <a:r>
              <a:rPr lang="en-GB" sz="3700">
                <a:ea typeface="+mj-lt"/>
                <a:cs typeface="+mj-lt"/>
              </a:rPr>
              <a:t> </a:t>
            </a:r>
            <a:endParaRPr lang="en-GB" sz="3700"/>
          </a:p>
          <a:p>
            <a:pPr algn="l"/>
            <a:r>
              <a:rPr lang="en-GB" sz="3700">
                <a:ea typeface="+mj-lt"/>
                <a:cs typeface="+mj-lt"/>
              </a:rPr>
              <a:t>Wissler–Fanconi syndrome</a:t>
            </a:r>
            <a:endParaRPr lang="en-GB" sz="3700"/>
          </a:p>
          <a:p>
            <a:pPr algn="l"/>
            <a:endParaRPr lang="en-GB" sz="37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DB5DE8A5-E410-BA63-E236-F2D7CB174136}"/>
              </a:ext>
            </a:extLst>
          </p:cNvPr>
          <p:cNvGraphicFramePr>
            <a:graphicFrameLocks noGrp="1"/>
          </p:cNvGraphicFramePr>
          <p:nvPr>
            <p:ph sz="quarter" idx="13"/>
            <p:extLst>
              <p:ext uri="{D42A27DB-BD31-4B8C-83A1-F6EECF244321}">
                <p14:modId xmlns:p14="http://schemas.microsoft.com/office/powerpoint/2010/main" val="3668395241"/>
              </p:ext>
            </p:extLst>
          </p:nvPr>
        </p:nvGraphicFramePr>
        <p:xfrm>
          <a:off x="3472792" y="889000"/>
          <a:ext cx="8394279" cy="53833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932566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person&amp;#39;s chest&#10;&#10;Description automatically generated">
            <a:extLst>
              <a:ext uri="{FF2B5EF4-FFF2-40B4-BE49-F238E27FC236}">
                <a16:creationId xmlns:a16="http://schemas.microsoft.com/office/drawing/2014/main" id="{200BB56D-2CFE-6B0A-7E83-DC988DEA948D}"/>
              </a:ext>
            </a:extLst>
          </p:cNvPr>
          <p:cNvPicPr>
            <a:picLocks noChangeAspect="1"/>
          </p:cNvPicPr>
          <p:nvPr/>
        </p:nvPicPr>
        <p:blipFill>
          <a:blip r:embed="rId2"/>
          <a:stretch>
            <a:fillRect/>
          </a:stretch>
        </p:blipFill>
        <p:spPr>
          <a:xfrm>
            <a:off x="2513320" y="643466"/>
            <a:ext cx="7165359" cy="5571067"/>
          </a:xfrm>
          <a:prstGeom prst="rect">
            <a:avLst/>
          </a:prstGeom>
        </p:spPr>
      </p:pic>
      <p:pic>
        <p:nvPicPr>
          <p:cNvPr id="9" name="Picture 8">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86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ollage of images of cells&#10;&#10;Description automatically generated">
            <a:extLst>
              <a:ext uri="{FF2B5EF4-FFF2-40B4-BE49-F238E27FC236}">
                <a16:creationId xmlns:a16="http://schemas.microsoft.com/office/drawing/2014/main" id="{1829B3B6-F775-3EB4-7DF7-ED40909943F1}"/>
              </a:ext>
            </a:extLst>
          </p:cNvPr>
          <p:cNvPicPr>
            <a:picLocks noChangeAspect="1"/>
          </p:cNvPicPr>
          <p:nvPr/>
        </p:nvPicPr>
        <p:blipFill>
          <a:blip r:embed="rId2"/>
          <a:stretch>
            <a:fillRect/>
          </a:stretch>
        </p:blipFill>
        <p:spPr>
          <a:xfrm>
            <a:off x="2547550" y="643467"/>
            <a:ext cx="7096899" cy="5571066"/>
          </a:xfrm>
          <a:prstGeom prst="rect">
            <a:avLst/>
          </a:prstGeom>
        </p:spPr>
      </p:pic>
    </p:spTree>
    <p:extLst>
      <p:ext uri="{BB962C8B-B14F-4D97-AF65-F5344CB8AC3E}">
        <p14:creationId xmlns:p14="http://schemas.microsoft.com/office/powerpoint/2010/main" val="34116540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E71129-9E21-A7FF-53B0-16D61AFC385E}"/>
              </a:ext>
            </a:extLst>
          </p:cNvPr>
          <p:cNvSpPr>
            <a:spLocks noGrp="1"/>
          </p:cNvSpPr>
          <p:nvPr>
            <p:ph type="title"/>
          </p:nvPr>
        </p:nvSpPr>
        <p:spPr>
          <a:xfrm>
            <a:off x="641074" y="1314450"/>
            <a:ext cx="2844002" cy="3680244"/>
          </a:xfrm>
        </p:spPr>
        <p:txBody>
          <a:bodyPr>
            <a:normAutofit/>
          </a:bodyPr>
          <a:lstStyle/>
          <a:p>
            <a:pPr algn="l"/>
            <a:r>
              <a:rPr lang="en-GB" sz="3700">
                <a:ea typeface="+mj-lt"/>
                <a:cs typeface="+mj-lt"/>
              </a:rPr>
              <a:t>Two phenotypes in adults</a:t>
            </a:r>
            <a:endParaRPr lang="en-US" sz="37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A3AA39FA-F400-93FA-AAF3-0735DADC11E7}"/>
              </a:ext>
            </a:extLst>
          </p:cNvPr>
          <p:cNvGraphicFramePr>
            <a:graphicFrameLocks noGrp="1"/>
          </p:cNvGraphicFramePr>
          <p:nvPr>
            <p:ph sz="quarter" idx="13"/>
            <p:extLst>
              <p:ext uri="{D42A27DB-BD31-4B8C-83A1-F6EECF244321}">
                <p14:modId xmlns:p14="http://schemas.microsoft.com/office/powerpoint/2010/main" val="2873583079"/>
              </p:ext>
            </p:extLst>
          </p:nvPr>
        </p:nvGraphicFramePr>
        <p:xfrm>
          <a:off x="3947244" y="889000"/>
          <a:ext cx="7330356" cy="5239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911451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D915C-3E5A-007D-F0BA-43109674C8B2}"/>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60B3AE2D-5454-636B-7975-F116972369AE}"/>
              </a:ext>
            </a:extLst>
          </p:cNvPr>
          <p:cNvGraphicFramePr>
            <a:graphicFrameLocks noGrp="1"/>
          </p:cNvGraphicFramePr>
          <p:nvPr>
            <p:ph sz="quarter" idx="13"/>
            <p:extLst>
              <p:ext uri="{D42A27DB-BD31-4B8C-83A1-F6EECF244321}">
                <p14:modId xmlns:p14="http://schemas.microsoft.com/office/powerpoint/2010/main" val="3877664904"/>
              </p:ext>
            </p:extLst>
          </p:nvPr>
        </p:nvGraphicFramePr>
        <p:xfrm>
          <a:off x="1057395" y="889000"/>
          <a:ext cx="10220205" cy="5340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779162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E4D54A-4B4A-A682-EB8C-697A3EAC97A4}"/>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D9449C66-A7B2-9432-BEB2-398107A5EB35}"/>
              </a:ext>
            </a:extLst>
          </p:cNvPr>
          <p:cNvGraphicFramePr>
            <a:graphicFrameLocks noGrp="1"/>
          </p:cNvGraphicFramePr>
          <p:nvPr>
            <p:ph sz="quarter" idx="13"/>
            <p:extLst>
              <p:ext uri="{D42A27DB-BD31-4B8C-83A1-F6EECF244321}">
                <p14:modId xmlns:p14="http://schemas.microsoft.com/office/powerpoint/2010/main" val="2912673874"/>
              </p:ext>
            </p:extLst>
          </p:nvPr>
        </p:nvGraphicFramePr>
        <p:xfrm>
          <a:off x="2207584" y="889000"/>
          <a:ext cx="9070016"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59065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59A5F-AF20-6770-D502-A94C721397DB}"/>
              </a:ext>
            </a:extLst>
          </p:cNvPr>
          <p:cNvSpPr>
            <a:spLocks noGrp="1"/>
          </p:cNvSpPr>
          <p:nvPr>
            <p:ph type="title"/>
          </p:nvPr>
        </p:nvSpPr>
        <p:spPr>
          <a:xfrm>
            <a:off x="641074" y="1314450"/>
            <a:ext cx="2844002" cy="3680244"/>
          </a:xfrm>
        </p:spPr>
        <p:txBody>
          <a:bodyPr>
            <a:normAutofit/>
          </a:bodyPr>
          <a:lstStyle/>
          <a:p>
            <a:pPr algn="l"/>
            <a:r>
              <a:rPr lang="en-GB" sz="3700">
                <a:ea typeface="+mj-lt"/>
                <a:cs typeface="+mj-lt"/>
              </a:rPr>
              <a:t>Systemic-onset juvenile idiopathic arthritis</a:t>
            </a:r>
            <a:endParaRPr lang="en-US" sz="3700"/>
          </a:p>
          <a:p>
            <a:pPr algn="l"/>
            <a:r>
              <a:rPr lang="en-GB" sz="3700" u="sng">
                <a:ea typeface="+mj-lt"/>
                <a:cs typeface="+mj-lt"/>
              </a:rPr>
              <a:t>Synonyms </a:t>
            </a:r>
            <a:endParaRPr lang="en-GB" sz="3700" u="sng"/>
          </a:p>
          <a:p>
            <a:pPr algn="l"/>
            <a:r>
              <a:rPr lang="en-GB" sz="3700">
                <a:ea typeface="+mj-lt"/>
                <a:cs typeface="+mj-lt"/>
              </a:rPr>
              <a:t>Still disease</a:t>
            </a:r>
            <a:endParaRPr lang="en-GB" sz="3700"/>
          </a:p>
          <a:p>
            <a:pPr algn="l"/>
            <a:endParaRPr lang="en-GB" sz="37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C09E1559-FF32-4BAA-AF22-B5117C257B6C}"/>
              </a:ext>
            </a:extLst>
          </p:cNvPr>
          <p:cNvGraphicFramePr>
            <a:graphicFrameLocks noGrp="1"/>
          </p:cNvGraphicFramePr>
          <p:nvPr>
            <p:ph sz="quarter" idx="13"/>
            <p:extLst>
              <p:ext uri="{D42A27DB-BD31-4B8C-83A1-F6EECF244321}">
                <p14:modId xmlns:p14="http://schemas.microsoft.com/office/powerpoint/2010/main" val="1992130213"/>
              </p:ext>
            </p:extLst>
          </p:nvPr>
        </p:nvGraphicFramePr>
        <p:xfrm>
          <a:off x="3616565" y="889000"/>
          <a:ext cx="766103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607874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10CB6-844B-4F26-3D8E-FD82941878FE}"/>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3F4CABDB-93DC-1F1F-55A9-70A43E67EFDC}"/>
              </a:ext>
            </a:extLst>
          </p:cNvPr>
          <p:cNvGraphicFramePr>
            <a:graphicFrameLocks noGrp="1"/>
          </p:cNvGraphicFramePr>
          <p:nvPr>
            <p:ph sz="quarter" idx="13"/>
            <p:extLst>
              <p:ext uri="{D42A27DB-BD31-4B8C-83A1-F6EECF244321}">
                <p14:modId xmlns:p14="http://schemas.microsoft.com/office/powerpoint/2010/main" val="1380455265"/>
              </p:ext>
            </p:extLst>
          </p:nvPr>
        </p:nvGraphicFramePr>
        <p:xfrm>
          <a:off x="640451" y="889000"/>
          <a:ext cx="10637149" cy="5368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266766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BB8876-6730-960D-7CE1-8FDA2316B912}"/>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BCC9B8BC-B7AD-EEF2-E312-B09F6227288D}"/>
              </a:ext>
            </a:extLst>
          </p:cNvPr>
          <p:cNvGraphicFramePr>
            <a:graphicFrameLocks noGrp="1"/>
          </p:cNvGraphicFramePr>
          <p:nvPr>
            <p:ph sz="quarter" idx="13"/>
            <p:extLst>
              <p:ext uri="{D42A27DB-BD31-4B8C-83A1-F6EECF244321}">
                <p14:modId xmlns:p14="http://schemas.microsoft.com/office/powerpoint/2010/main" val="199543142"/>
              </p:ext>
            </p:extLst>
          </p:nvPr>
        </p:nvGraphicFramePr>
        <p:xfrm>
          <a:off x="1086150" y="889000"/>
          <a:ext cx="10191450" cy="5512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393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2E289-0809-088D-DA5A-869712A348A7}"/>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75B17CB8-073D-3278-0CA6-17FD9D608FBA}"/>
              </a:ext>
            </a:extLst>
          </p:cNvPr>
          <p:cNvGraphicFramePr>
            <a:graphicFrameLocks noGrp="1"/>
          </p:cNvGraphicFramePr>
          <p:nvPr>
            <p:ph sz="quarter" idx="13"/>
            <p:extLst>
              <p:ext uri="{D42A27DB-BD31-4B8C-83A1-F6EECF244321}">
                <p14:modId xmlns:p14="http://schemas.microsoft.com/office/powerpoint/2010/main" val="2311705650"/>
              </p:ext>
            </p:extLst>
          </p:nvPr>
        </p:nvGraphicFramePr>
        <p:xfrm>
          <a:off x="410414" y="213265"/>
          <a:ext cx="10867186" cy="6391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787547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08B58CE-A486-4D86-A04C-CEBEC0C6E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a:extLst>
              <a:ext uri="{FF2B5EF4-FFF2-40B4-BE49-F238E27FC236}">
                <a16:creationId xmlns:a16="http://schemas.microsoft.com/office/drawing/2014/main" id="{7EF397AE-0609-4FFB-A98F-ECD05F0EF2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FF0509A6-53B5-44A9-B59C-1D9C4DD3C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43BF2C-9683-B2C2-ED16-EC8084301275}"/>
              </a:ext>
            </a:extLst>
          </p:cNvPr>
          <p:cNvSpPr>
            <a:spLocks noGrp="1"/>
          </p:cNvSpPr>
          <p:nvPr>
            <p:ph type="title"/>
          </p:nvPr>
        </p:nvSpPr>
        <p:spPr>
          <a:xfrm>
            <a:off x="913775" y="618517"/>
            <a:ext cx="10364451" cy="1596177"/>
          </a:xfrm>
        </p:spPr>
        <p:txBody>
          <a:bodyPr vert="horz" lIns="91440" tIns="45720" rIns="91440" bIns="45720" rtlCol="0">
            <a:normAutofit/>
          </a:bodyPr>
          <a:lstStyle/>
          <a:p>
            <a:r>
              <a:rPr lang="en-GB" sz="2300">
                <a:ea typeface="+mj-lt"/>
                <a:cs typeface="+mj-lt"/>
              </a:rPr>
              <a:t>Synovitis, acne, pustulosis, hyperostosis and osteitis syndrome.</a:t>
            </a:r>
            <a:endParaRPr lang="en-US" sz="2300"/>
          </a:p>
          <a:p>
            <a:r>
              <a:rPr lang="en-GB" sz="2300" u="sng">
                <a:ea typeface="+mj-lt"/>
                <a:cs typeface="+mj-lt"/>
              </a:rPr>
              <a:t>Synonyms </a:t>
            </a:r>
            <a:endParaRPr lang="en-GB" sz="2300" u="sng"/>
          </a:p>
          <a:p>
            <a:r>
              <a:rPr lang="en-GB" sz="2300">
                <a:ea typeface="+mj-lt"/>
                <a:cs typeface="+mj-lt"/>
              </a:rPr>
              <a:t>Synovitis, acne, pustulosis, hyperostosis and osteitis (SAPHO) syndrome.</a:t>
            </a:r>
            <a:endParaRPr lang="en-GB" sz="2300"/>
          </a:p>
          <a:p>
            <a:r>
              <a:rPr lang="en-GB" sz="2300">
                <a:ea typeface="+mj-lt"/>
                <a:cs typeface="+mj-lt"/>
              </a:rPr>
              <a:t> Pustulopsoriatic hyperostotic spondylarthritis</a:t>
            </a:r>
            <a:endParaRPr lang="en-GB" sz="2300"/>
          </a:p>
          <a:p>
            <a:endParaRPr lang="en-GB" sz="2300"/>
          </a:p>
        </p:txBody>
      </p:sp>
      <p:graphicFrame>
        <p:nvGraphicFramePr>
          <p:cNvPr id="14" name="Content Placeholder 11">
            <a:extLst>
              <a:ext uri="{FF2B5EF4-FFF2-40B4-BE49-F238E27FC236}">
                <a16:creationId xmlns:a16="http://schemas.microsoft.com/office/drawing/2014/main" id="{63967F56-2245-D0AA-41E3-48F6F8467C96}"/>
              </a:ext>
            </a:extLst>
          </p:cNvPr>
          <p:cNvGraphicFramePr>
            <a:graphicFrameLocks noGrp="1"/>
          </p:cNvGraphicFramePr>
          <p:nvPr>
            <p:ph sz="quarter" idx="13"/>
            <p:extLst>
              <p:ext uri="{D42A27DB-BD31-4B8C-83A1-F6EECF244321}">
                <p14:modId xmlns:p14="http://schemas.microsoft.com/office/powerpoint/2010/main" val="160757996"/>
              </p:ext>
            </p:extLst>
          </p:nvPr>
        </p:nvGraphicFramePr>
        <p:xfrm>
          <a:off x="913774" y="2367092"/>
          <a:ext cx="10363826" cy="3424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4233828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68735-EDAE-D427-2328-E97739894FFE}"/>
              </a:ext>
            </a:extLst>
          </p:cNvPr>
          <p:cNvSpPr>
            <a:spLocks noGrp="1"/>
          </p:cNvSpPr>
          <p:nvPr>
            <p:ph type="title"/>
          </p:nvPr>
        </p:nvSpPr>
        <p:spPr>
          <a:xfrm>
            <a:off x="641074" y="1314450"/>
            <a:ext cx="2844002" cy="3680244"/>
          </a:xfrm>
        </p:spPr>
        <p:txBody>
          <a:bodyPr>
            <a:normAutofit/>
          </a:bodyPr>
          <a:lstStyle/>
          <a:p>
            <a:pPr algn="l"/>
            <a:r>
              <a:rPr lang="en-GB" sz="4400">
                <a:ea typeface="+mj-lt"/>
                <a:cs typeface="+mj-lt"/>
              </a:rPr>
              <a:t>Clinical features</a:t>
            </a:r>
            <a:endParaRPr lang="en-US" sz="4400"/>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502A5F60-C796-C78E-E9DA-30DDF6C27B1D}"/>
              </a:ext>
            </a:extLst>
          </p:cNvPr>
          <p:cNvGraphicFramePr>
            <a:graphicFrameLocks noGrp="1"/>
          </p:cNvGraphicFramePr>
          <p:nvPr>
            <p:ph sz="quarter" idx="13"/>
            <p:extLst>
              <p:ext uri="{D42A27DB-BD31-4B8C-83A1-F6EECF244321}">
                <p14:modId xmlns:p14="http://schemas.microsoft.com/office/powerpoint/2010/main" val="2886920041"/>
              </p:ext>
            </p:extLst>
          </p:nvPr>
        </p:nvGraphicFramePr>
        <p:xfrm>
          <a:off x="3472792" y="889000"/>
          <a:ext cx="7804808" cy="5081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542022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7FA96-D853-EBDE-5DE1-205E351E162E}"/>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9D1AD10B-3106-AD19-E1F6-656282AFC1A3}"/>
              </a:ext>
            </a:extLst>
          </p:cNvPr>
          <p:cNvGraphicFramePr>
            <a:graphicFrameLocks noGrp="1"/>
          </p:cNvGraphicFramePr>
          <p:nvPr>
            <p:ph sz="quarter" idx="13"/>
            <p:extLst>
              <p:ext uri="{D42A27DB-BD31-4B8C-83A1-F6EECF244321}">
                <p14:modId xmlns:p14="http://schemas.microsoft.com/office/powerpoint/2010/main" val="3946531950"/>
              </p:ext>
            </p:extLst>
          </p:nvPr>
        </p:nvGraphicFramePr>
        <p:xfrm>
          <a:off x="640452" y="400170"/>
          <a:ext cx="10637148" cy="60159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061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B17EB-A98D-8322-EC6B-F1DD31047AA1}"/>
              </a:ext>
            </a:extLst>
          </p:cNvPr>
          <p:cNvSpPr>
            <a:spLocks noGrp="1"/>
          </p:cNvSpPr>
          <p:nvPr>
            <p:ph type="title"/>
          </p:nvPr>
        </p:nvSpPr>
        <p:spPr>
          <a:xfrm>
            <a:off x="913775" y="618517"/>
            <a:ext cx="10364451" cy="1596177"/>
          </a:xfrm>
        </p:spPr>
        <p:txBody>
          <a:bodyPr>
            <a:normAutofit/>
          </a:bodyPr>
          <a:lstStyle/>
          <a:p>
            <a:r>
              <a:rPr lang="en-GB" dirty="0"/>
              <a:t>Clinical features</a:t>
            </a:r>
          </a:p>
        </p:txBody>
      </p:sp>
      <p:graphicFrame>
        <p:nvGraphicFramePr>
          <p:cNvPr id="5" name="Content Placeholder 2">
            <a:extLst>
              <a:ext uri="{FF2B5EF4-FFF2-40B4-BE49-F238E27FC236}">
                <a16:creationId xmlns:a16="http://schemas.microsoft.com/office/drawing/2014/main" id="{47E283C3-5DCD-958B-6080-CF1880A9E38B}"/>
              </a:ext>
            </a:extLst>
          </p:cNvPr>
          <p:cNvGraphicFramePr>
            <a:graphicFrameLocks noGrp="1"/>
          </p:cNvGraphicFramePr>
          <p:nvPr>
            <p:ph sz="quarter" idx="13"/>
            <p:extLst>
              <p:ext uri="{D42A27DB-BD31-4B8C-83A1-F6EECF244321}">
                <p14:modId xmlns:p14="http://schemas.microsoft.com/office/powerpoint/2010/main" val="4069223976"/>
              </p:ext>
            </p:extLst>
          </p:nvPr>
        </p:nvGraphicFramePr>
        <p:xfrm>
          <a:off x="914400" y="1928626"/>
          <a:ext cx="10363200" cy="4323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03463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D8E1F-7262-3591-E0ED-AAF3FC7328F4}"/>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6" name="Picture 1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8" name="Picture 1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7" name="Content Placeholder 2">
            <a:extLst>
              <a:ext uri="{FF2B5EF4-FFF2-40B4-BE49-F238E27FC236}">
                <a16:creationId xmlns:a16="http://schemas.microsoft.com/office/drawing/2014/main" id="{8926020E-30AF-8E09-60C0-AC498943CBFF}"/>
              </a:ext>
            </a:extLst>
          </p:cNvPr>
          <p:cNvGraphicFramePr>
            <a:graphicFrameLocks noGrp="1"/>
          </p:cNvGraphicFramePr>
          <p:nvPr>
            <p:ph sz="quarter" idx="13"/>
            <p:extLst>
              <p:ext uri="{D42A27DB-BD31-4B8C-83A1-F6EECF244321}">
                <p14:modId xmlns:p14="http://schemas.microsoft.com/office/powerpoint/2010/main" val="1528236736"/>
              </p:ext>
            </p:extLst>
          </p:nvPr>
        </p:nvGraphicFramePr>
        <p:xfrm>
          <a:off x="841735" y="889000"/>
          <a:ext cx="10435865" cy="5095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3458053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55186-2950-0654-7F01-DBAD66E85DC1}"/>
              </a:ext>
            </a:extLst>
          </p:cNvPr>
          <p:cNvSpPr>
            <a:spLocks noGrp="1"/>
          </p:cNvSpPr>
          <p:nvPr>
            <p:ph type="title"/>
          </p:nvPr>
        </p:nvSpPr>
        <p:spPr>
          <a:xfrm>
            <a:off x="641074" y="1314450"/>
            <a:ext cx="2844002" cy="3680244"/>
          </a:xfrm>
        </p:spPr>
        <p:txBody>
          <a:bodyPr>
            <a:normAutofit/>
          </a:bodyPr>
          <a:lstStyle/>
          <a:p>
            <a:pPr algn="l"/>
            <a:r>
              <a:rPr lang="en-GB" sz="2100">
                <a:latin typeface="TW Cen MT"/>
              </a:rPr>
              <a:t>Yao syndrome</a:t>
            </a:r>
            <a:endParaRPr lang="en-US" sz="2100">
              <a:latin typeface="TW Cen MT"/>
            </a:endParaRPr>
          </a:p>
          <a:p>
            <a:pPr algn="l"/>
            <a:r>
              <a:rPr lang="en-GB" sz="2100" u="sng">
                <a:latin typeface="TW Cen MT"/>
              </a:rPr>
              <a:t>Synonyms </a:t>
            </a:r>
            <a:endParaRPr lang="en-GB" sz="2100">
              <a:latin typeface="TW Cen MT"/>
            </a:endParaRPr>
          </a:p>
          <a:p>
            <a:pPr algn="l"/>
            <a:r>
              <a:rPr lang="en-GB" sz="2100">
                <a:latin typeface="TW Cen MT"/>
              </a:rPr>
              <a:t>NOD2-associated autoinflammatory disease.</a:t>
            </a:r>
          </a:p>
          <a:p>
            <a:pPr algn="l"/>
            <a:endParaRPr lang="en-GB" sz="2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8FD5A554-3F21-FED4-A236-5D0D05C63CE3}"/>
              </a:ext>
            </a:extLst>
          </p:cNvPr>
          <p:cNvGraphicFramePr>
            <a:graphicFrameLocks noGrp="1"/>
          </p:cNvGraphicFramePr>
          <p:nvPr>
            <p:ph sz="quarter" idx="13"/>
            <p:extLst>
              <p:ext uri="{D42A27DB-BD31-4B8C-83A1-F6EECF244321}">
                <p14:modId xmlns:p14="http://schemas.microsoft.com/office/powerpoint/2010/main" val="123402132"/>
              </p:ext>
            </p:extLst>
          </p:nvPr>
        </p:nvGraphicFramePr>
        <p:xfrm>
          <a:off x="3280732" y="889000"/>
          <a:ext cx="8284415" cy="5140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22110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1B970-9BE2-01C6-5ED4-70ACAD6ABD7F}"/>
              </a:ext>
            </a:extLst>
          </p:cNvPr>
          <p:cNvSpPr>
            <a:spLocks noGrp="1"/>
          </p:cNvSpPr>
          <p:nvPr>
            <p:ph type="title"/>
          </p:nvPr>
        </p:nvSpPr>
        <p:spPr>
          <a:xfrm>
            <a:off x="641074" y="1314450"/>
            <a:ext cx="2844002" cy="3680244"/>
          </a:xfrm>
        </p:spPr>
        <p:txBody>
          <a:bodyPr>
            <a:normAutofit/>
          </a:bodyPr>
          <a:lstStyle/>
          <a:p>
            <a:pPr algn="l"/>
            <a:r>
              <a:rPr lang="en-GB" sz="4400"/>
              <a:t>SUMMARY</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D6C81A6B-01A7-12E6-CEBF-D286E6D5AFA1}"/>
              </a:ext>
            </a:extLst>
          </p:cNvPr>
          <p:cNvGraphicFramePr>
            <a:graphicFrameLocks noGrp="1"/>
          </p:cNvGraphicFramePr>
          <p:nvPr>
            <p:ph sz="quarter" idx="13"/>
            <p:extLst>
              <p:ext uri="{D42A27DB-BD31-4B8C-83A1-F6EECF244321}">
                <p14:modId xmlns:p14="http://schemas.microsoft.com/office/powerpoint/2010/main" val="494451231"/>
              </p:ext>
            </p:extLst>
          </p:nvPr>
        </p:nvGraphicFramePr>
        <p:xfrm>
          <a:off x="3961622" y="889000"/>
          <a:ext cx="7315978"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5934674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D4C91-B477-6527-813E-71B9D685D364}"/>
              </a:ext>
            </a:extLst>
          </p:cNvPr>
          <p:cNvSpPr>
            <a:spLocks noGrp="1"/>
          </p:cNvSpPr>
          <p:nvPr>
            <p:ph type="title"/>
          </p:nvPr>
        </p:nvSpPr>
        <p:spPr>
          <a:xfrm>
            <a:off x="641074" y="1314450"/>
            <a:ext cx="2844002" cy="3680244"/>
          </a:xfrm>
        </p:spPr>
        <p:txBody>
          <a:bodyPr>
            <a:normAutofit/>
          </a:bodyPr>
          <a:lstStyle/>
          <a:p>
            <a:pPr algn="l"/>
            <a:r>
              <a:rPr lang="en-GB" sz="4400" dirty="0"/>
              <a:t>SUMMARY</a:t>
            </a:r>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7D6349B8-DAC6-4BB4-43CD-E2C0AB08552A}"/>
              </a:ext>
            </a:extLst>
          </p:cNvPr>
          <p:cNvGraphicFramePr>
            <a:graphicFrameLocks noGrp="1"/>
          </p:cNvGraphicFramePr>
          <p:nvPr>
            <p:ph sz="quarter" idx="13"/>
            <p:extLst>
              <p:ext uri="{D42A27DB-BD31-4B8C-83A1-F6EECF244321}">
                <p14:modId xmlns:p14="http://schemas.microsoft.com/office/powerpoint/2010/main" val="1146333759"/>
              </p:ext>
            </p:extLst>
          </p:nvPr>
        </p:nvGraphicFramePr>
        <p:xfrm>
          <a:off x="4033508" y="889000"/>
          <a:ext cx="7531639" cy="5239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536926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2" name="Picture 11">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661A6EDE-C772-CF3C-0936-82EB903DEB4B}"/>
              </a:ext>
            </a:extLst>
          </p:cNvPr>
          <p:cNvSpPr>
            <a:spLocks noGrp="1"/>
          </p:cNvSpPr>
          <p:nvPr>
            <p:ph type="ctrTitle"/>
          </p:nvPr>
        </p:nvSpPr>
        <p:spPr>
          <a:xfrm>
            <a:off x="1286933" y="2213361"/>
            <a:ext cx="6247721" cy="2204815"/>
          </a:xfrm>
        </p:spPr>
        <p:txBody>
          <a:bodyPr>
            <a:normAutofit/>
          </a:bodyPr>
          <a:lstStyle/>
          <a:p>
            <a:pPr algn="l"/>
            <a:r>
              <a:rPr lang="en-GB" dirty="0"/>
              <a:t>MCQS</a:t>
            </a:r>
            <a:endParaRPr lang="en-GB"/>
          </a:p>
        </p:txBody>
      </p:sp>
      <p:sp>
        <p:nvSpPr>
          <p:cNvPr id="3" name="Subtitle 2">
            <a:extLst>
              <a:ext uri="{FF2B5EF4-FFF2-40B4-BE49-F238E27FC236}">
                <a16:creationId xmlns:a16="http://schemas.microsoft.com/office/drawing/2014/main" id="{83222695-4B62-EA60-8E5A-3D54AC5586C9}"/>
              </a:ext>
            </a:extLst>
          </p:cNvPr>
          <p:cNvSpPr>
            <a:spLocks noGrp="1"/>
          </p:cNvSpPr>
          <p:nvPr>
            <p:ph type="subTitle" idx="1"/>
          </p:nvPr>
        </p:nvSpPr>
        <p:spPr>
          <a:xfrm>
            <a:off x="1286934" y="4418176"/>
            <a:ext cx="6247721" cy="1264209"/>
          </a:xfrm>
        </p:spPr>
        <p:txBody>
          <a:bodyPr>
            <a:normAutofit/>
          </a:bodyPr>
          <a:lstStyle/>
          <a:p>
            <a:pPr algn="l"/>
            <a:endParaRPr lang="en-GB">
              <a:solidFill>
                <a:schemeClr val="tx1">
                  <a:lumMod val="50000"/>
                  <a:lumOff val="50000"/>
                </a:schemeClr>
              </a:solidFill>
            </a:endParaRPr>
          </a:p>
        </p:txBody>
      </p:sp>
      <p:pic>
        <p:nvPicPr>
          <p:cNvPr id="14" name="Picture 13">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6" name="Picture 15">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142770453"/>
      </p:ext>
    </p:extLst>
  </p:cSld>
  <p:clrMapOvr>
    <a:overrideClrMapping bg1="dk1" tx1="lt1" bg2="dk2" tx2="lt2" accent1="accent1" accent2="accent2" accent3="accent3" accent4="accent4" accent5="accent5" accent6="accent6" hlink="hlink" folHlink="folHlink"/>
  </p:clrMapOvr>
</p:sld>
</file>

<file path=ppt/slides/slide17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2" name="Title 1">
            <a:extLst>
              <a:ext uri="{FF2B5EF4-FFF2-40B4-BE49-F238E27FC236}">
                <a16:creationId xmlns:a16="http://schemas.microsoft.com/office/drawing/2014/main" id="{D93D9E9B-7DB2-1B02-8595-1793ABA7E474}"/>
              </a:ext>
            </a:extLst>
          </p:cNvPr>
          <p:cNvSpPr>
            <a:spLocks noGrp="1"/>
          </p:cNvSpPr>
          <p:nvPr>
            <p:ph type="title"/>
          </p:nvPr>
        </p:nvSpPr>
        <p:spPr>
          <a:xfrm flipV="1">
            <a:off x="870643" y="475034"/>
            <a:ext cx="7902696" cy="215369"/>
          </a:xfrm>
        </p:spPr>
        <p:txBody>
          <a:bodyPr>
            <a:normAutofit fontScale="90000"/>
          </a:bodyPr>
          <a:lstStyle/>
          <a:p>
            <a:endParaRPr lang="en-GB" sz="4000"/>
          </a:p>
        </p:txBody>
      </p:sp>
      <p:pic>
        <p:nvPicPr>
          <p:cNvPr id="33" name="Picture 32">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35" name="Picture 34">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3" name="Content Placeholder 2">
            <a:extLst>
              <a:ext uri="{FF2B5EF4-FFF2-40B4-BE49-F238E27FC236}">
                <a16:creationId xmlns:a16="http://schemas.microsoft.com/office/drawing/2014/main" id="{B8646855-2DB9-1DFA-6CCD-637AA7079791}"/>
              </a:ext>
            </a:extLst>
          </p:cNvPr>
          <p:cNvSpPr>
            <a:spLocks noGrp="1"/>
          </p:cNvSpPr>
          <p:nvPr>
            <p:ph sz="quarter" idx="13"/>
          </p:nvPr>
        </p:nvSpPr>
        <p:spPr>
          <a:xfrm>
            <a:off x="568718" y="1303169"/>
            <a:ext cx="11080092" cy="4847464"/>
          </a:xfrm>
        </p:spPr>
        <p:txBody>
          <a:bodyPr vert="horz" lIns="91440" tIns="45720" rIns="91440" bIns="45720" rtlCol="0" anchor="t">
            <a:normAutofit/>
          </a:bodyPr>
          <a:lstStyle/>
          <a:p>
            <a:pPr marL="0" indent="0">
              <a:lnSpc>
                <a:spcPct val="110000"/>
              </a:lnSpc>
              <a:buNone/>
            </a:pPr>
            <a:r>
              <a:rPr lang="en-GB" dirty="0">
                <a:ea typeface="+mn-lt"/>
                <a:cs typeface="+mn-lt"/>
              </a:rPr>
              <a:t>A 25 years old Male presented with focal swelling and erythema over lateral malleolus of left foot for 6 days , patient has same episode of swelling 2 months ago which subsided with bed </a:t>
            </a:r>
            <a:r>
              <a:rPr lang="en-GB" err="1">
                <a:ea typeface="+mn-lt"/>
                <a:cs typeface="+mn-lt"/>
              </a:rPr>
              <a:t>rest,on</a:t>
            </a:r>
            <a:r>
              <a:rPr lang="en-GB" dirty="0">
                <a:ea typeface="+mn-lt"/>
                <a:cs typeface="+mn-lt"/>
              </a:rPr>
              <a:t> systemic inquiry pt has history of recurrent fever, abdominal pain ,chest pain and arthritis.  On the basis of above findings u made diagnosis of FMF, which of the following included in major criteria of </a:t>
            </a:r>
            <a:r>
              <a:rPr lang="en-GB" err="1">
                <a:ea typeface="+mn-lt"/>
                <a:cs typeface="+mn-lt"/>
              </a:rPr>
              <a:t>tel</a:t>
            </a:r>
            <a:r>
              <a:rPr lang="en-GB" dirty="0">
                <a:ea typeface="+mn-lt"/>
                <a:cs typeface="+mn-lt"/>
              </a:rPr>
              <a:t> </a:t>
            </a:r>
            <a:r>
              <a:rPr lang="en-GB" err="1">
                <a:ea typeface="+mn-lt"/>
                <a:cs typeface="+mn-lt"/>
              </a:rPr>
              <a:t>hashomer</a:t>
            </a:r>
            <a:r>
              <a:rPr lang="en-GB" dirty="0">
                <a:ea typeface="+mn-lt"/>
                <a:cs typeface="+mn-lt"/>
              </a:rPr>
              <a:t> criteria??</a:t>
            </a:r>
            <a:endParaRPr lang="en-GB" dirty="0"/>
          </a:p>
          <a:p>
            <a:pPr marL="0" indent="0">
              <a:lnSpc>
                <a:spcPct val="110000"/>
              </a:lnSpc>
              <a:buClr>
                <a:srgbClr val="000000"/>
              </a:buClr>
              <a:buNone/>
            </a:pPr>
            <a:r>
              <a:rPr lang="en-GB" dirty="0">
                <a:ea typeface="+mn-lt"/>
                <a:cs typeface="+mn-lt"/>
              </a:rPr>
              <a:t>A) recurrent episodes of fever</a:t>
            </a:r>
            <a:endParaRPr lang="en-GB" dirty="0"/>
          </a:p>
          <a:p>
            <a:pPr marL="0" indent="0">
              <a:lnSpc>
                <a:spcPct val="110000"/>
              </a:lnSpc>
              <a:buClr>
                <a:srgbClr val="000000"/>
              </a:buClr>
              <a:buNone/>
            </a:pPr>
            <a:r>
              <a:rPr lang="en-GB" dirty="0">
                <a:ea typeface="+mn-lt"/>
                <a:cs typeface="+mn-lt"/>
              </a:rPr>
              <a:t>B) recurrent episode of serositis or peritonitis </a:t>
            </a:r>
            <a:endParaRPr lang="en-GB" dirty="0"/>
          </a:p>
          <a:p>
            <a:pPr marL="0" indent="0">
              <a:lnSpc>
                <a:spcPct val="110000"/>
              </a:lnSpc>
              <a:buClr>
                <a:srgbClr val="000000"/>
              </a:buClr>
              <a:buNone/>
            </a:pPr>
            <a:r>
              <a:rPr lang="en-GB" dirty="0">
                <a:ea typeface="+mn-lt"/>
                <a:cs typeface="+mn-lt"/>
              </a:rPr>
              <a:t>C) favourable response with colchicine </a:t>
            </a:r>
            <a:endParaRPr lang="en-GB" dirty="0"/>
          </a:p>
          <a:p>
            <a:pPr marL="0" indent="0">
              <a:lnSpc>
                <a:spcPct val="110000"/>
              </a:lnSpc>
              <a:buClr>
                <a:srgbClr val="000000"/>
              </a:buClr>
              <a:buNone/>
            </a:pPr>
            <a:r>
              <a:rPr lang="en-GB" dirty="0">
                <a:ea typeface="+mn-lt"/>
                <a:cs typeface="+mn-lt"/>
              </a:rPr>
              <a:t>D) positive family history of FMF in 1st degree relatives </a:t>
            </a:r>
            <a:endParaRPr lang="en-GB" dirty="0"/>
          </a:p>
          <a:p>
            <a:pPr marL="0" indent="0">
              <a:lnSpc>
                <a:spcPct val="110000"/>
              </a:lnSpc>
              <a:buClr>
                <a:srgbClr val="000000"/>
              </a:buClr>
              <a:buNone/>
            </a:pPr>
            <a:r>
              <a:rPr lang="en-GB" dirty="0">
                <a:ea typeface="+mn-lt"/>
                <a:cs typeface="+mn-lt"/>
              </a:rPr>
              <a:t>E) </a:t>
            </a:r>
            <a:r>
              <a:rPr lang="en-GB" dirty="0" err="1">
                <a:ea typeface="+mn-lt"/>
                <a:cs typeface="+mn-lt"/>
              </a:rPr>
              <a:t>eryseplas</a:t>
            </a:r>
            <a:r>
              <a:rPr lang="en-GB" dirty="0">
                <a:ea typeface="+mn-lt"/>
                <a:cs typeface="+mn-lt"/>
              </a:rPr>
              <a:t> like erythema</a:t>
            </a:r>
            <a:endParaRPr lang="en-GB" dirty="0"/>
          </a:p>
          <a:p>
            <a:pPr>
              <a:lnSpc>
                <a:spcPct val="110000"/>
              </a:lnSpc>
              <a:buClr>
                <a:srgbClr val="000000"/>
              </a:buClr>
              <a:buAutoNum type="arabicParenR"/>
            </a:pPr>
            <a:endParaRPr lang="en-GB" dirty="0"/>
          </a:p>
        </p:txBody>
      </p:sp>
      <p:pic>
        <p:nvPicPr>
          <p:cNvPr id="37" name="Picture 36">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39" name="Picture 38">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2110692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2" name="Title 1">
            <a:extLst>
              <a:ext uri="{FF2B5EF4-FFF2-40B4-BE49-F238E27FC236}">
                <a16:creationId xmlns:a16="http://schemas.microsoft.com/office/drawing/2014/main" id="{A095C219-89CF-F458-C648-50D0A5BD278D}"/>
              </a:ext>
            </a:extLst>
          </p:cNvPr>
          <p:cNvSpPr>
            <a:spLocks noGrp="1"/>
          </p:cNvSpPr>
          <p:nvPr>
            <p:ph type="title"/>
          </p:nvPr>
        </p:nvSpPr>
        <p:spPr>
          <a:xfrm>
            <a:off x="870643" y="589763"/>
            <a:ext cx="7902696" cy="72177"/>
          </a:xfrm>
        </p:spPr>
        <p:txBody>
          <a:bodyPr>
            <a:normAutofit fontScale="90000"/>
          </a:bodyPr>
          <a:lstStyle/>
          <a:p>
            <a:endParaRPr lang="en-GB" sz="4000"/>
          </a:p>
        </p:txBody>
      </p:sp>
      <p:pic>
        <p:nvPicPr>
          <p:cNvPr id="12" name="Picture 11">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14" name="Picture 13">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3" name="Content Placeholder 2">
            <a:extLst>
              <a:ext uri="{FF2B5EF4-FFF2-40B4-BE49-F238E27FC236}">
                <a16:creationId xmlns:a16="http://schemas.microsoft.com/office/drawing/2014/main" id="{7355CFE3-037C-C278-BF65-56F9FA660469}"/>
              </a:ext>
            </a:extLst>
          </p:cNvPr>
          <p:cNvSpPr>
            <a:spLocks noGrp="1"/>
          </p:cNvSpPr>
          <p:nvPr>
            <p:ph sz="quarter" idx="13"/>
          </p:nvPr>
        </p:nvSpPr>
        <p:spPr>
          <a:xfrm>
            <a:off x="856264" y="1029998"/>
            <a:ext cx="10289338" cy="4761201"/>
          </a:xfrm>
        </p:spPr>
        <p:txBody>
          <a:bodyPr vert="horz" lIns="91440" tIns="45720" rIns="91440" bIns="45720" rtlCol="0" anchor="t">
            <a:normAutofit/>
          </a:bodyPr>
          <a:lstStyle/>
          <a:p>
            <a:pPr>
              <a:lnSpc>
                <a:spcPct val="110000"/>
              </a:lnSpc>
            </a:pPr>
            <a:r>
              <a:rPr lang="en-GB" sz="1400" dirty="0">
                <a:ea typeface="+mn-lt"/>
                <a:cs typeface="+mn-lt"/>
              </a:rPr>
              <a:t> </a:t>
            </a:r>
            <a:r>
              <a:rPr lang="en-GB" dirty="0">
                <a:ea typeface="+mn-lt"/>
                <a:cs typeface="+mn-lt"/>
              </a:rPr>
              <a:t>A 7 years old child presented with 12 days history of </a:t>
            </a:r>
            <a:r>
              <a:rPr lang="en-GB" dirty="0" err="1">
                <a:ea typeface="+mn-lt"/>
                <a:cs typeface="+mn-lt"/>
              </a:rPr>
              <a:t>fever,diarrhea,chest</a:t>
            </a:r>
            <a:r>
              <a:rPr lang="en-GB" dirty="0">
                <a:ea typeface="+mn-lt"/>
                <a:cs typeface="+mn-lt"/>
              </a:rPr>
              <a:t> pain, myalgia and skin lesion. On cutaneous examination erythematous patches over bicep region with local tenderness over muscle. She had similar attacks in past and positive family history of similar condition. biopsy shows </a:t>
            </a:r>
            <a:r>
              <a:rPr lang="en-GB" dirty="0" err="1">
                <a:ea typeface="+mn-lt"/>
                <a:cs typeface="+mn-lt"/>
              </a:rPr>
              <a:t>perivesicular</a:t>
            </a:r>
            <a:r>
              <a:rPr lang="en-GB" dirty="0">
                <a:ea typeface="+mn-lt"/>
                <a:cs typeface="+mn-lt"/>
              </a:rPr>
              <a:t> and interstitial mononuclear cell infiltrates. on the basis of above findings what will be treatment option?</a:t>
            </a:r>
            <a:endParaRPr lang="en-GB" dirty="0"/>
          </a:p>
          <a:p>
            <a:pPr>
              <a:lnSpc>
                <a:spcPct val="110000"/>
              </a:lnSpc>
              <a:buClr>
                <a:srgbClr val="000000"/>
              </a:buClr>
            </a:pPr>
            <a:r>
              <a:rPr lang="en-GB" dirty="0">
                <a:ea typeface="+mn-lt"/>
                <a:cs typeface="+mn-lt"/>
              </a:rPr>
              <a:t> A)Cyclosporine </a:t>
            </a:r>
            <a:endParaRPr lang="en-GB" dirty="0"/>
          </a:p>
          <a:p>
            <a:pPr>
              <a:lnSpc>
                <a:spcPct val="110000"/>
              </a:lnSpc>
              <a:buClr>
                <a:srgbClr val="000000"/>
              </a:buClr>
            </a:pPr>
            <a:r>
              <a:rPr lang="en-GB" dirty="0">
                <a:ea typeface="+mn-lt"/>
                <a:cs typeface="+mn-lt"/>
              </a:rPr>
              <a:t> B) high dose steroids </a:t>
            </a:r>
            <a:endParaRPr lang="en-GB" dirty="0"/>
          </a:p>
          <a:p>
            <a:pPr>
              <a:lnSpc>
                <a:spcPct val="110000"/>
              </a:lnSpc>
              <a:buClr>
                <a:srgbClr val="000000"/>
              </a:buClr>
            </a:pPr>
            <a:r>
              <a:rPr lang="en-GB" dirty="0">
                <a:ea typeface="+mn-lt"/>
                <a:cs typeface="+mn-lt"/>
              </a:rPr>
              <a:t> C) Colchicine</a:t>
            </a:r>
            <a:endParaRPr lang="en-GB" dirty="0"/>
          </a:p>
          <a:p>
            <a:pPr>
              <a:lnSpc>
                <a:spcPct val="110000"/>
              </a:lnSpc>
              <a:buClr>
                <a:srgbClr val="000000"/>
              </a:buClr>
            </a:pPr>
            <a:r>
              <a:rPr lang="en-GB" dirty="0">
                <a:ea typeface="+mn-lt"/>
                <a:cs typeface="+mn-lt"/>
              </a:rPr>
              <a:t> D) methotrexate </a:t>
            </a:r>
            <a:endParaRPr lang="en-GB" dirty="0"/>
          </a:p>
          <a:p>
            <a:pPr>
              <a:lnSpc>
                <a:spcPct val="110000"/>
              </a:lnSpc>
              <a:buClr>
                <a:srgbClr val="000000"/>
              </a:buClr>
            </a:pPr>
            <a:r>
              <a:rPr lang="en-GB" dirty="0">
                <a:ea typeface="+mn-lt"/>
                <a:cs typeface="+mn-lt"/>
              </a:rPr>
              <a:t> E) tetracycline</a:t>
            </a:r>
            <a:endParaRPr lang="en-GB" dirty="0"/>
          </a:p>
          <a:p>
            <a:pPr>
              <a:lnSpc>
                <a:spcPct val="110000"/>
              </a:lnSpc>
              <a:buClr>
                <a:srgbClr val="000000"/>
              </a:buClr>
            </a:pPr>
            <a:endParaRPr lang="en-GB" dirty="0"/>
          </a:p>
        </p:txBody>
      </p:sp>
      <p:pic>
        <p:nvPicPr>
          <p:cNvPr id="16" name="Picture 15">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8" name="Picture 17">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243846778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2" name="Title 1">
            <a:extLst>
              <a:ext uri="{FF2B5EF4-FFF2-40B4-BE49-F238E27FC236}">
                <a16:creationId xmlns:a16="http://schemas.microsoft.com/office/drawing/2014/main" id="{10256FE3-5102-368B-5B0A-70C5486647EF}"/>
              </a:ext>
            </a:extLst>
          </p:cNvPr>
          <p:cNvSpPr>
            <a:spLocks noGrp="1"/>
          </p:cNvSpPr>
          <p:nvPr>
            <p:ph type="title"/>
          </p:nvPr>
        </p:nvSpPr>
        <p:spPr>
          <a:xfrm>
            <a:off x="870643" y="302214"/>
            <a:ext cx="7902696" cy="273460"/>
          </a:xfrm>
        </p:spPr>
        <p:txBody>
          <a:bodyPr>
            <a:normAutofit fontScale="90000"/>
          </a:bodyPr>
          <a:lstStyle/>
          <a:p>
            <a:endParaRPr lang="en-GB" sz="4000"/>
          </a:p>
        </p:txBody>
      </p:sp>
      <p:pic>
        <p:nvPicPr>
          <p:cNvPr id="12" name="Picture 11">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14" name="Picture 13">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3" name="Content Placeholder 2">
            <a:extLst>
              <a:ext uri="{FF2B5EF4-FFF2-40B4-BE49-F238E27FC236}">
                <a16:creationId xmlns:a16="http://schemas.microsoft.com/office/drawing/2014/main" id="{130C9CE4-637A-A5EB-94AF-76C3AE00BA01}"/>
              </a:ext>
            </a:extLst>
          </p:cNvPr>
          <p:cNvSpPr>
            <a:spLocks noGrp="1"/>
          </p:cNvSpPr>
          <p:nvPr>
            <p:ph sz="quarter" idx="13"/>
          </p:nvPr>
        </p:nvSpPr>
        <p:spPr>
          <a:xfrm>
            <a:off x="856264" y="814338"/>
            <a:ext cx="10131187" cy="4976861"/>
          </a:xfrm>
        </p:spPr>
        <p:txBody>
          <a:bodyPr vert="horz" lIns="91440" tIns="45720" rIns="91440" bIns="45720" rtlCol="0" anchor="t">
            <a:normAutofit/>
          </a:bodyPr>
          <a:lstStyle/>
          <a:p>
            <a:pPr>
              <a:lnSpc>
                <a:spcPct val="110000"/>
              </a:lnSpc>
            </a:pPr>
            <a:r>
              <a:rPr lang="en-GB" dirty="0">
                <a:ea typeface="+mn-lt"/>
                <a:cs typeface="+mn-lt"/>
              </a:rPr>
              <a:t>A 3 year child presented with  fever and rash for 12 days. On cutaneous examination discrete skin </a:t>
            </a:r>
            <a:r>
              <a:rPr lang="en-GB" dirty="0" err="1">
                <a:ea typeface="+mn-lt"/>
                <a:cs typeface="+mn-lt"/>
              </a:rPr>
              <a:t>colored</a:t>
            </a:r>
            <a:r>
              <a:rPr lang="en-GB" dirty="0">
                <a:ea typeface="+mn-lt"/>
                <a:cs typeface="+mn-lt"/>
              </a:rPr>
              <a:t> papules arranged in linear array ,some of them confluent and showing pitted scars ,on further examination his joints are swollen and </a:t>
            </a:r>
            <a:r>
              <a:rPr lang="en-GB" dirty="0" err="1">
                <a:ea typeface="+mn-lt"/>
                <a:cs typeface="+mn-lt"/>
              </a:rPr>
              <a:t>tender.skin</a:t>
            </a:r>
            <a:r>
              <a:rPr lang="en-GB" dirty="0">
                <a:ea typeface="+mn-lt"/>
                <a:cs typeface="+mn-lt"/>
              </a:rPr>
              <a:t> biopsy showing non castrating granuloma with poor lymphocytes infiltrate. Which of the following is indicator of above disease?</a:t>
            </a:r>
            <a:endParaRPr lang="en-GB" dirty="0"/>
          </a:p>
          <a:p>
            <a:pPr>
              <a:lnSpc>
                <a:spcPct val="110000"/>
              </a:lnSpc>
              <a:buClr>
                <a:srgbClr val="000000"/>
              </a:buClr>
            </a:pPr>
            <a:r>
              <a:rPr lang="en-GB" dirty="0">
                <a:ea typeface="+mn-lt"/>
                <a:cs typeface="+mn-lt"/>
              </a:rPr>
              <a:t>A) It if autosomal recessive multi system disorder</a:t>
            </a:r>
            <a:endParaRPr lang="en-GB" dirty="0"/>
          </a:p>
          <a:p>
            <a:pPr>
              <a:lnSpc>
                <a:spcPct val="110000"/>
              </a:lnSpc>
              <a:buClr>
                <a:srgbClr val="000000"/>
              </a:buClr>
            </a:pPr>
            <a:r>
              <a:rPr lang="en-GB" dirty="0">
                <a:ea typeface="+mn-lt"/>
                <a:cs typeface="+mn-lt"/>
              </a:rPr>
              <a:t>B)mutation of CARD15 indicates loss of function leading to increased basal NFKB</a:t>
            </a:r>
            <a:endParaRPr lang="en-GB" dirty="0"/>
          </a:p>
          <a:p>
            <a:pPr>
              <a:lnSpc>
                <a:spcPct val="110000"/>
              </a:lnSpc>
              <a:buClr>
                <a:srgbClr val="000000"/>
              </a:buClr>
            </a:pPr>
            <a:r>
              <a:rPr lang="en-GB" dirty="0">
                <a:ea typeface="+mn-lt"/>
                <a:cs typeface="+mn-lt"/>
              </a:rPr>
              <a:t>C)uveitis develops in 80% of cases</a:t>
            </a:r>
            <a:endParaRPr lang="en-GB" dirty="0"/>
          </a:p>
          <a:p>
            <a:pPr>
              <a:lnSpc>
                <a:spcPct val="110000"/>
              </a:lnSpc>
              <a:buClr>
                <a:srgbClr val="000000"/>
              </a:buClr>
            </a:pPr>
            <a:r>
              <a:rPr lang="en-GB" dirty="0">
                <a:ea typeface="+mn-lt"/>
                <a:cs typeface="+mn-lt"/>
              </a:rPr>
              <a:t>D) disease is usually present in adulthood </a:t>
            </a:r>
            <a:endParaRPr lang="en-GB" dirty="0"/>
          </a:p>
          <a:p>
            <a:pPr>
              <a:lnSpc>
                <a:spcPct val="110000"/>
              </a:lnSpc>
              <a:buClr>
                <a:srgbClr val="000000"/>
              </a:buClr>
            </a:pPr>
            <a:r>
              <a:rPr lang="en-GB" dirty="0">
                <a:ea typeface="+mn-lt"/>
                <a:cs typeface="+mn-lt"/>
              </a:rPr>
              <a:t>E) Colchicine is main drug and should be indicated</a:t>
            </a:r>
            <a:endParaRPr lang="en-GB" dirty="0"/>
          </a:p>
          <a:p>
            <a:pPr>
              <a:lnSpc>
                <a:spcPct val="110000"/>
              </a:lnSpc>
              <a:buClr>
                <a:srgbClr val="000000"/>
              </a:buClr>
            </a:pPr>
            <a:endParaRPr lang="en-GB" dirty="0"/>
          </a:p>
        </p:txBody>
      </p:sp>
      <p:pic>
        <p:nvPicPr>
          <p:cNvPr id="16" name="Picture 15">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8" name="Picture 17">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89978742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2" name="Title 1">
            <a:extLst>
              <a:ext uri="{FF2B5EF4-FFF2-40B4-BE49-F238E27FC236}">
                <a16:creationId xmlns:a16="http://schemas.microsoft.com/office/drawing/2014/main" id="{568140A2-CD2F-53F2-CC63-EAC89FC126D8}"/>
              </a:ext>
            </a:extLst>
          </p:cNvPr>
          <p:cNvSpPr>
            <a:spLocks noGrp="1"/>
          </p:cNvSpPr>
          <p:nvPr>
            <p:ph type="title"/>
          </p:nvPr>
        </p:nvSpPr>
        <p:spPr>
          <a:xfrm>
            <a:off x="870643" y="589763"/>
            <a:ext cx="7902696" cy="72177"/>
          </a:xfrm>
        </p:spPr>
        <p:txBody>
          <a:bodyPr>
            <a:normAutofit fontScale="90000"/>
          </a:bodyPr>
          <a:lstStyle/>
          <a:p>
            <a:endParaRPr lang="en-GB" sz="4000"/>
          </a:p>
        </p:txBody>
      </p:sp>
      <p:pic>
        <p:nvPicPr>
          <p:cNvPr id="12" name="Picture 11">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14" name="Picture 13">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3" name="Content Placeholder 2">
            <a:extLst>
              <a:ext uri="{FF2B5EF4-FFF2-40B4-BE49-F238E27FC236}">
                <a16:creationId xmlns:a16="http://schemas.microsoft.com/office/drawing/2014/main" id="{4E26E960-E8BB-1BAA-B88C-60CE27313A0E}"/>
              </a:ext>
            </a:extLst>
          </p:cNvPr>
          <p:cNvSpPr>
            <a:spLocks noGrp="1"/>
          </p:cNvSpPr>
          <p:nvPr>
            <p:ph sz="quarter" idx="13"/>
          </p:nvPr>
        </p:nvSpPr>
        <p:spPr>
          <a:xfrm>
            <a:off x="856264" y="1029998"/>
            <a:ext cx="10634394" cy="4761201"/>
          </a:xfrm>
        </p:spPr>
        <p:txBody>
          <a:bodyPr vert="horz" lIns="91440" tIns="45720" rIns="91440" bIns="45720" rtlCol="0" anchor="t">
            <a:normAutofit/>
          </a:bodyPr>
          <a:lstStyle/>
          <a:p>
            <a:pPr>
              <a:lnSpc>
                <a:spcPct val="110000"/>
              </a:lnSpc>
            </a:pPr>
            <a:r>
              <a:rPr lang="en-GB" dirty="0">
                <a:ea typeface="+mn-lt"/>
                <a:cs typeface="+mn-lt"/>
              </a:rPr>
              <a:t>54 years old female presented with recurrent episodes of </a:t>
            </a:r>
            <a:r>
              <a:rPr lang="en-GB" dirty="0" err="1">
                <a:ea typeface="+mn-lt"/>
                <a:cs typeface="+mn-lt"/>
              </a:rPr>
              <a:t>fever,arthralgia</a:t>
            </a:r>
            <a:r>
              <a:rPr lang="en-GB" dirty="0">
                <a:ea typeface="+mn-lt"/>
                <a:cs typeface="+mn-lt"/>
              </a:rPr>
              <a:t> myalgia and </a:t>
            </a:r>
            <a:r>
              <a:rPr lang="en-GB" dirty="0" err="1">
                <a:ea typeface="+mn-lt"/>
                <a:cs typeface="+mn-lt"/>
              </a:rPr>
              <a:t>urticaiated</a:t>
            </a:r>
            <a:r>
              <a:rPr lang="en-GB" dirty="0">
                <a:ea typeface="+mn-lt"/>
                <a:cs typeface="+mn-lt"/>
              </a:rPr>
              <a:t> and non pruritus rash. On systemic examination 2 axillary lymph nones palpable and palpable liver and </a:t>
            </a:r>
            <a:r>
              <a:rPr lang="en-GB" dirty="0" err="1">
                <a:ea typeface="+mn-lt"/>
                <a:cs typeface="+mn-lt"/>
              </a:rPr>
              <a:t>spleen.labs</a:t>
            </a:r>
            <a:r>
              <a:rPr lang="en-GB" dirty="0">
                <a:ea typeface="+mn-lt"/>
                <a:cs typeface="+mn-lt"/>
              </a:rPr>
              <a:t> shows hb-10.2, TLC 15000/</a:t>
            </a:r>
            <a:r>
              <a:rPr lang="en-GB" dirty="0" err="1">
                <a:ea typeface="+mn-lt"/>
                <a:cs typeface="+mn-lt"/>
              </a:rPr>
              <a:t>cmm</a:t>
            </a:r>
            <a:r>
              <a:rPr lang="en-GB" dirty="0">
                <a:ea typeface="+mn-lt"/>
                <a:cs typeface="+mn-lt"/>
              </a:rPr>
              <a:t> ESR 32mm/h CRP 38 mg</a:t>
            </a:r>
            <a:endParaRPr lang="en-GB" dirty="0"/>
          </a:p>
          <a:p>
            <a:pPr>
              <a:lnSpc>
                <a:spcPct val="110000"/>
              </a:lnSpc>
              <a:buClr>
                <a:srgbClr val="000000"/>
              </a:buClr>
            </a:pPr>
            <a:r>
              <a:rPr lang="en-GB" dirty="0">
                <a:ea typeface="+mn-lt"/>
                <a:cs typeface="+mn-lt"/>
              </a:rPr>
              <a:t> What will be treatment option of above condition?</a:t>
            </a:r>
            <a:endParaRPr lang="en-GB" dirty="0"/>
          </a:p>
          <a:p>
            <a:pPr>
              <a:lnSpc>
                <a:spcPct val="110000"/>
              </a:lnSpc>
              <a:buClr>
                <a:srgbClr val="000000"/>
              </a:buClr>
            </a:pPr>
            <a:r>
              <a:rPr lang="en-GB" dirty="0">
                <a:ea typeface="+mn-lt"/>
                <a:cs typeface="+mn-lt"/>
              </a:rPr>
              <a:t>A) </a:t>
            </a:r>
            <a:r>
              <a:rPr lang="en-GB" dirty="0" err="1">
                <a:ea typeface="+mn-lt"/>
                <a:cs typeface="+mn-lt"/>
              </a:rPr>
              <a:t>obsevation</a:t>
            </a:r>
            <a:r>
              <a:rPr lang="en-GB" dirty="0">
                <a:ea typeface="+mn-lt"/>
                <a:cs typeface="+mn-lt"/>
              </a:rPr>
              <a:t>  </a:t>
            </a:r>
            <a:endParaRPr lang="en-GB" dirty="0"/>
          </a:p>
          <a:p>
            <a:pPr>
              <a:lnSpc>
                <a:spcPct val="110000"/>
              </a:lnSpc>
              <a:buClr>
                <a:srgbClr val="000000"/>
              </a:buClr>
            </a:pPr>
            <a:r>
              <a:rPr lang="en-GB" dirty="0">
                <a:ea typeface="+mn-lt"/>
                <a:cs typeface="+mn-lt"/>
              </a:rPr>
              <a:t>B) colchicine </a:t>
            </a:r>
            <a:endParaRPr lang="en-GB" dirty="0"/>
          </a:p>
          <a:p>
            <a:pPr>
              <a:lnSpc>
                <a:spcPct val="110000"/>
              </a:lnSpc>
              <a:buClr>
                <a:srgbClr val="000000"/>
              </a:buClr>
            </a:pPr>
            <a:r>
              <a:rPr lang="en-GB" dirty="0">
                <a:ea typeface="+mn-lt"/>
                <a:cs typeface="+mn-lt"/>
              </a:rPr>
              <a:t>C) </a:t>
            </a:r>
            <a:r>
              <a:rPr lang="en-GB" dirty="0" err="1">
                <a:ea typeface="+mn-lt"/>
                <a:cs typeface="+mn-lt"/>
              </a:rPr>
              <a:t>pefloxcine</a:t>
            </a:r>
            <a:endParaRPr lang="en-GB" dirty="0" err="1"/>
          </a:p>
          <a:p>
            <a:pPr>
              <a:lnSpc>
                <a:spcPct val="110000"/>
              </a:lnSpc>
              <a:buClr>
                <a:srgbClr val="000000"/>
              </a:buClr>
            </a:pPr>
            <a:r>
              <a:rPr lang="en-GB" dirty="0">
                <a:ea typeface="+mn-lt"/>
                <a:cs typeface="+mn-lt"/>
              </a:rPr>
              <a:t>D)Anakinra</a:t>
            </a:r>
            <a:endParaRPr lang="en-GB" dirty="0"/>
          </a:p>
          <a:p>
            <a:pPr>
              <a:lnSpc>
                <a:spcPct val="110000"/>
              </a:lnSpc>
              <a:buClr>
                <a:srgbClr val="000000"/>
              </a:buClr>
            </a:pPr>
            <a:r>
              <a:rPr lang="en-GB" dirty="0">
                <a:ea typeface="+mn-lt"/>
                <a:cs typeface="+mn-lt"/>
              </a:rPr>
              <a:t>E)</a:t>
            </a:r>
            <a:r>
              <a:rPr lang="en-GB" dirty="0" err="1">
                <a:ea typeface="+mn-lt"/>
                <a:cs typeface="+mn-lt"/>
              </a:rPr>
              <a:t>hydroxycloroquine</a:t>
            </a:r>
            <a:endParaRPr lang="en-GB" dirty="0" err="1"/>
          </a:p>
          <a:p>
            <a:pPr>
              <a:lnSpc>
                <a:spcPct val="110000"/>
              </a:lnSpc>
              <a:buClr>
                <a:srgbClr val="000000"/>
              </a:buClr>
            </a:pPr>
            <a:endParaRPr lang="en-GB" dirty="0"/>
          </a:p>
          <a:p>
            <a:pPr>
              <a:lnSpc>
                <a:spcPct val="110000"/>
              </a:lnSpc>
              <a:buClr>
                <a:srgbClr val="000000"/>
              </a:buClr>
            </a:pPr>
            <a:endParaRPr lang="en-GB" dirty="0"/>
          </a:p>
          <a:p>
            <a:pPr>
              <a:lnSpc>
                <a:spcPct val="110000"/>
              </a:lnSpc>
              <a:buClr>
                <a:srgbClr val="000000"/>
              </a:buClr>
            </a:pPr>
            <a:endParaRPr lang="en-GB" sz="1500"/>
          </a:p>
        </p:txBody>
      </p:sp>
      <p:pic>
        <p:nvPicPr>
          <p:cNvPr id="16" name="Picture 15">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8" name="Picture 17">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265732714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A80A-4591-32FA-4085-590B0BBF54DB}"/>
              </a:ext>
            </a:extLst>
          </p:cNvPr>
          <p:cNvSpPr>
            <a:spLocks noGrp="1"/>
          </p:cNvSpPr>
          <p:nvPr>
            <p:ph type="title"/>
          </p:nvPr>
        </p:nvSpPr>
        <p:spPr/>
        <p:txBody>
          <a:bodyPr/>
          <a:lstStyle/>
          <a:p>
            <a:r>
              <a:rPr lang="en-GB" dirty="0"/>
              <a:t>KEY</a:t>
            </a:r>
          </a:p>
        </p:txBody>
      </p:sp>
      <p:sp>
        <p:nvSpPr>
          <p:cNvPr id="3" name="Content Placeholder 2">
            <a:extLst>
              <a:ext uri="{FF2B5EF4-FFF2-40B4-BE49-F238E27FC236}">
                <a16:creationId xmlns:a16="http://schemas.microsoft.com/office/drawing/2014/main" id="{3C2301CA-6494-84E2-7B0F-FCFFECE9E213}"/>
              </a:ext>
            </a:extLst>
          </p:cNvPr>
          <p:cNvSpPr>
            <a:spLocks noGrp="1"/>
          </p:cNvSpPr>
          <p:nvPr>
            <p:ph sz="quarter" idx="13"/>
          </p:nvPr>
        </p:nvSpPr>
        <p:spPr/>
        <p:txBody>
          <a:bodyPr vert="horz" lIns="91440" tIns="45720" rIns="91440" bIns="45720" rtlCol="0" anchor="t">
            <a:normAutofit/>
          </a:bodyPr>
          <a:lstStyle/>
          <a:p>
            <a:pPr marL="457200" indent="-457200">
              <a:buAutoNum type="arabicParenR"/>
            </a:pPr>
            <a:r>
              <a:rPr lang="en-GB" dirty="0"/>
              <a:t>C</a:t>
            </a:r>
          </a:p>
          <a:p>
            <a:pPr marL="457200" indent="-457200">
              <a:buClr>
                <a:srgbClr val="000000"/>
              </a:buClr>
              <a:buAutoNum type="arabicParenR"/>
            </a:pPr>
            <a:r>
              <a:rPr lang="en-GB" dirty="0"/>
              <a:t>B</a:t>
            </a:r>
          </a:p>
          <a:p>
            <a:pPr marL="457200" indent="-457200">
              <a:buClr>
                <a:srgbClr val="000000"/>
              </a:buClr>
              <a:buAutoNum type="arabicParenR"/>
            </a:pPr>
            <a:r>
              <a:rPr lang="en-GB" dirty="0"/>
              <a:t>C</a:t>
            </a:r>
          </a:p>
          <a:p>
            <a:pPr marL="457200" indent="-457200">
              <a:buClr>
                <a:srgbClr val="000000"/>
              </a:buClr>
              <a:buAutoNum type="arabicParenR"/>
            </a:pPr>
            <a:r>
              <a:rPr lang="en-GB" dirty="0"/>
              <a:t>D</a:t>
            </a:r>
          </a:p>
          <a:p>
            <a:pPr marL="457200" indent="-457200">
              <a:buClr>
                <a:srgbClr val="000000"/>
              </a:buClr>
              <a:buAutoNum type="arabicParenR"/>
            </a:pPr>
            <a:endParaRPr lang="en-GB" dirty="0"/>
          </a:p>
          <a:p>
            <a:pPr marL="457200" indent="-457200">
              <a:buClr>
                <a:srgbClr val="000000"/>
              </a:buClr>
              <a:buAutoNum type="arabicParenR"/>
            </a:pPr>
            <a:endParaRPr lang="en-GB" dirty="0"/>
          </a:p>
        </p:txBody>
      </p:sp>
    </p:spTree>
    <p:extLst>
      <p:ext uri="{BB962C8B-B14F-4D97-AF65-F5344CB8AC3E}">
        <p14:creationId xmlns:p14="http://schemas.microsoft.com/office/powerpoint/2010/main" val="3745767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AEF0-40CB-F555-C40B-27B41F792A67}"/>
              </a:ext>
            </a:extLst>
          </p:cNvPr>
          <p:cNvSpPr>
            <a:spLocks noGrp="1"/>
          </p:cNvSpPr>
          <p:nvPr>
            <p:ph type="title"/>
          </p:nvPr>
        </p:nvSpPr>
        <p:spPr>
          <a:xfrm>
            <a:off x="913775" y="618517"/>
            <a:ext cx="10364451" cy="1596177"/>
          </a:xfrm>
        </p:spPr>
        <p:txBody>
          <a:bodyPr>
            <a:normAutofit/>
          </a:bodyPr>
          <a:lstStyle/>
          <a:p>
            <a:r>
              <a:rPr lang="en-GB">
                <a:ea typeface="+mj-lt"/>
                <a:cs typeface="+mj-lt"/>
              </a:rPr>
              <a:t>familial cold autoinflammatory syndrome</a:t>
            </a:r>
            <a:endParaRPr lang="en-US"/>
          </a:p>
        </p:txBody>
      </p:sp>
      <p:graphicFrame>
        <p:nvGraphicFramePr>
          <p:cNvPr id="5" name="Content Placeholder 2">
            <a:extLst>
              <a:ext uri="{FF2B5EF4-FFF2-40B4-BE49-F238E27FC236}">
                <a16:creationId xmlns:a16="http://schemas.microsoft.com/office/drawing/2014/main" id="{671D48B4-B00B-1165-1EC6-D9631F7718EE}"/>
              </a:ext>
            </a:extLst>
          </p:cNvPr>
          <p:cNvGraphicFramePr>
            <a:graphicFrameLocks noGrp="1"/>
          </p:cNvGraphicFramePr>
          <p:nvPr>
            <p:ph sz="quarter" idx="13"/>
            <p:extLst>
              <p:ext uri="{D42A27DB-BD31-4B8C-83A1-F6EECF244321}">
                <p14:modId xmlns:p14="http://schemas.microsoft.com/office/powerpoint/2010/main" val="172674582"/>
              </p:ext>
            </p:extLst>
          </p:nvPr>
        </p:nvGraphicFramePr>
        <p:xfrm>
          <a:off x="914400" y="2029268"/>
          <a:ext cx="10363200" cy="4351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164025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 name="Picture 1" descr="A thank you card with green leaves&#10;&#10;Description automatically generated">
            <a:extLst>
              <a:ext uri="{FF2B5EF4-FFF2-40B4-BE49-F238E27FC236}">
                <a16:creationId xmlns:a16="http://schemas.microsoft.com/office/drawing/2014/main" id="{12C6ECC0-1526-3919-FB84-EE7340310B64}"/>
              </a:ext>
            </a:extLst>
          </p:cNvPr>
          <p:cNvPicPr>
            <a:picLocks noChangeAspect="1"/>
          </p:cNvPicPr>
          <p:nvPr/>
        </p:nvPicPr>
        <p:blipFill>
          <a:blip r:embed="rId2"/>
          <a:srcRect t="9940" r="1" b="15573"/>
          <a:stretch/>
        </p:blipFill>
        <p:spPr>
          <a:xfrm>
            <a:off x="20" y="10"/>
            <a:ext cx="12191980" cy="6857990"/>
          </a:xfrm>
          <a:prstGeom prst="rect">
            <a:avLst/>
          </a:prstGeom>
        </p:spPr>
      </p:pic>
    </p:spTree>
    <p:extLst>
      <p:ext uri="{BB962C8B-B14F-4D97-AF65-F5344CB8AC3E}">
        <p14:creationId xmlns:p14="http://schemas.microsoft.com/office/powerpoint/2010/main" val="2716707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2E5D1-A772-E695-5C43-513FA2F46164}"/>
              </a:ext>
            </a:extLst>
          </p:cNvPr>
          <p:cNvSpPr>
            <a:spLocks noGrp="1"/>
          </p:cNvSpPr>
          <p:nvPr>
            <p:ph type="title"/>
          </p:nvPr>
        </p:nvSpPr>
        <p:spPr>
          <a:xfrm>
            <a:off x="641074" y="1314450"/>
            <a:ext cx="2844002" cy="3680244"/>
          </a:xfrm>
        </p:spPr>
        <p:txBody>
          <a:bodyPr>
            <a:normAutofit/>
          </a:bodyPr>
          <a:lstStyle/>
          <a:p>
            <a:pPr algn="l"/>
            <a:r>
              <a:rPr lang="en-GB" sz="3700"/>
              <a:t>Muckle wells syndromde</a:t>
            </a:r>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C98E43CB-394D-F82E-81B7-491B85219423}"/>
              </a:ext>
            </a:extLst>
          </p:cNvPr>
          <p:cNvGraphicFramePr>
            <a:graphicFrameLocks noGrp="1"/>
          </p:cNvGraphicFramePr>
          <p:nvPr>
            <p:ph sz="quarter" idx="13"/>
            <p:extLst>
              <p:ext uri="{D42A27DB-BD31-4B8C-83A1-F6EECF244321}">
                <p14:modId xmlns:p14="http://schemas.microsoft.com/office/powerpoint/2010/main" val="760359847"/>
              </p:ext>
            </p:extLst>
          </p:nvPr>
        </p:nvGraphicFramePr>
        <p:xfrm>
          <a:off x="3487169" y="889000"/>
          <a:ext cx="7790431"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300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2" name="Picture 11">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4ACE16EE-2327-0EAF-20A7-4CAF9590D3D6}"/>
              </a:ext>
            </a:extLst>
          </p:cNvPr>
          <p:cNvSpPr>
            <a:spLocks noGrp="1"/>
          </p:cNvSpPr>
          <p:nvPr>
            <p:ph type="ctrTitle"/>
          </p:nvPr>
        </p:nvSpPr>
        <p:spPr>
          <a:xfrm>
            <a:off x="1286933" y="2213361"/>
            <a:ext cx="6247721" cy="2204815"/>
          </a:xfrm>
        </p:spPr>
        <p:txBody>
          <a:bodyPr>
            <a:normAutofit/>
          </a:bodyPr>
          <a:lstStyle/>
          <a:p>
            <a:pPr algn="l"/>
            <a:r>
              <a:rPr lang="en-GB" dirty="0"/>
              <a:t>Autoinflammatory diseases presenting in skin</a:t>
            </a:r>
            <a:endParaRPr lang="en-GB"/>
          </a:p>
        </p:txBody>
      </p:sp>
      <p:sp>
        <p:nvSpPr>
          <p:cNvPr id="3" name="Subtitle 2">
            <a:extLst>
              <a:ext uri="{FF2B5EF4-FFF2-40B4-BE49-F238E27FC236}">
                <a16:creationId xmlns:a16="http://schemas.microsoft.com/office/drawing/2014/main" id="{D111D744-59BB-0CCE-F65B-2366843E7FE1}"/>
              </a:ext>
            </a:extLst>
          </p:cNvPr>
          <p:cNvSpPr>
            <a:spLocks noGrp="1"/>
          </p:cNvSpPr>
          <p:nvPr>
            <p:ph type="subTitle" idx="1"/>
          </p:nvPr>
        </p:nvSpPr>
        <p:spPr>
          <a:xfrm>
            <a:off x="1286934" y="4418176"/>
            <a:ext cx="6247721" cy="1264209"/>
          </a:xfrm>
        </p:spPr>
        <p:txBody>
          <a:bodyPr vert="horz" lIns="91440" tIns="45720" rIns="91440" bIns="45720" rtlCol="0">
            <a:normAutofit/>
          </a:bodyPr>
          <a:lstStyle/>
          <a:p>
            <a:pPr algn="l"/>
            <a:r>
              <a:rPr lang="en-GB">
                <a:solidFill>
                  <a:schemeClr val="tx1">
                    <a:lumMod val="50000"/>
                    <a:lumOff val="50000"/>
                  </a:schemeClr>
                </a:solidFill>
              </a:rPr>
              <a:t>By Dr Nadia rajpar</a:t>
            </a:r>
          </a:p>
          <a:p>
            <a:pPr algn="l"/>
            <a:r>
              <a:rPr lang="en-GB">
                <a:solidFill>
                  <a:schemeClr val="tx1">
                    <a:lumMod val="50000"/>
                    <a:lumOff val="50000"/>
                  </a:schemeClr>
                </a:solidFill>
              </a:rPr>
              <a:t>d.derm</a:t>
            </a:r>
          </a:p>
        </p:txBody>
      </p:sp>
      <p:pic>
        <p:nvPicPr>
          <p:cNvPr id="14" name="Picture 13">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6" name="Picture 15">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422163693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048F-7F9A-EA40-EF9F-A0BCB2F8EACF}"/>
              </a:ext>
            </a:extLst>
          </p:cNvPr>
          <p:cNvSpPr>
            <a:spLocks noGrp="1"/>
          </p:cNvSpPr>
          <p:nvPr>
            <p:ph type="title"/>
          </p:nvPr>
        </p:nvSpPr>
        <p:spPr>
          <a:xfrm>
            <a:off x="913775" y="618517"/>
            <a:ext cx="10364451" cy="316595"/>
          </a:xfrm>
        </p:spPr>
        <p:txBody>
          <a:bodyPr>
            <a:normAutofit fontScale="90000"/>
          </a:bodyPr>
          <a:lstStyle/>
          <a:p>
            <a:r>
              <a:rPr lang="en-GB" sz="3300">
                <a:ea typeface="+mj-lt"/>
                <a:cs typeface="+mj-lt"/>
              </a:rPr>
              <a:t>Chronic infantile neurological cutaneous and articular syndrome(CINCA)/ neonatal onset multisystem inflammatory disease(NOMID)</a:t>
            </a:r>
            <a:endParaRPr lang="en-US" sz="3300"/>
          </a:p>
        </p:txBody>
      </p:sp>
      <p:graphicFrame>
        <p:nvGraphicFramePr>
          <p:cNvPr id="5" name="Content Placeholder 2">
            <a:extLst>
              <a:ext uri="{FF2B5EF4-FFF2-40B4-BE49-F238E27FC236}">
                <a16:creationId xmlns:a16="http://schemas.microsoft.com/office/drawing/2014/main" id="{276531BD-23BB-79C1-E368-E4AF905BF2ED}"/>
              </a:ext>
            </a:extLst>
          </p:cNvPr>
          <p:cNvGraphicFramePr>
            <a:graphicFrameLocks noGrp="1"/>
          </p:cNvGraphicFramePr>
          <p:nvPr>
            <p:ph sz="quarter" idx="13"/>
            <p:extLst>
              <p:ext uri="{D42A27DB-BD31-4B8C-83A1-F6EECF244321}">
                <p14:modId xmlns:p14="http://schemas.microsoft.com/office/powerpoint/2010/main" val="1455082353"/>
              </p:ext>
            </p:extLst>
          </p:nvPr>
        </p:nvGraphicFramePr>
        <p:xfrm>
          <a:off x="353684" y="1482930"/>
          <a:ext cx="11225840" cy="5243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87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60BB4-54B5-1DB8-98D6-0F8BDF3C940C}"/>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7D46340C-F255-C978-954E-36152108DD97}"/>
              </a:ext>
            </a:extLst>
          </p:cNvPr>
          <p:cNvGraphicFramePr>
            <a:graphicFrameLocks noGrp="1"/>
          </p:cNvGraphicFramePr>
          <p:nvPr>
            <p:ph sz="quarter" idx="13"/>
            <p:extLst>
              <p:ext uri="{D42A27DB-BD31-4B8C-83A1-F6EECF244321}">
                <p14:modId xmlns:p14="http://schemas.microsoft.com/office/powerpoint/2010/main" val="86514691"/>
              </p:ext>
            </p:extLst>
          </p:nvPr>
        </p:nvGraphicFramePr>
        <p:xfrm>
          <a:off x="1086150" y="759605"/>
          <a:ext cx="9357563" cy="5354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4281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155C6E-91BF-431D-9052-685726DFE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9B92EA-70A3-4CD0-A35F-D144D7F0F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diagram of caps with black text&#10;&#10;Description automatically generated">
            <a:extLst>
              <a:ext uri="{FF2B5EF4-FFF2-40B4-BE49-F238E27FC236}">
                <a16:creationId xmlns:a16="http://schemas.microsoft.com/office/drawing/2014/main" id="{25F3B1AE-BA81-C39C-79C0-9F62AD3AA5BB}"/>
              </a:ext>
            </a:extLst>
          </p:cNvPr>
          <p:cNvPicPr>
            <a:picLocks noChangeAspect="1"/>
          </p:cNvPicPr>
          <p:nvPr/>
        </p:nvPicPr>
        <p:blipFill>
          <a:blip r:embed="rId2"/>
          <a:stretch>
            <a:fillRect/>
          </a:stretch>
        </p:blipFill>
        <p:spPr>
          <a:xfrm>
            <a:off x="643467" y="1166199"/>
            <a:ext cx="10905066" cy="4525602"/>
          </a:xfrm>
          <a:prstGeom prst="rect">
            <a:avLst/>
          </a:prstGeom>
        </p:spPr>
      </p:pic>
    </p:spTree>
    <p:extLst>
      <p:ext uri="{BB962C8B-B14F-4D97-AF65-F5344CB8AC3E}">
        <p14:creationId xmlns:p14="http://schemas.microsoft.com/office/powerpoint/2010/main" val="281197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6044-7983-1362-2628-70D85A253A68}"/>
              </a:ext>
            </a:extLst>
          </p:cNvPr>
          <p:cNvSpPr>
            <a:spLocks noGrp="1"/>
          </p:cNvSpPr>
          <p:nvPr>
            <p:ph type="title"/>
          </p:nvPr>
        </p:nvSpPr>
        <p:spPr>
          <a:xfrm>
            <a:off x="913775" y="618517"/>
            <a:ext cx="10364451" cy="1596177"/>
          </a:xfrm>
        </p:spPr>
        <p:txBody>
          <a:bodyPr>
            <a:normAutofit/>
          </a:bodyPr>
          <a:lstStyle/>
          <a:p>
            <a:r>
              <a:rPr lang="en-GB" dirty="0"/>
              <a:t>investigation</a:t>
            </a:r>
          </a:p>
        </p:txBody>
      </p:sp>
      <p:graphicFrame>
        <p:nvGraphicFramePr>
          <p:cNvPr id="5" name="Content Placeholder 2">
            <a:extLst>
              <a:ext uri="{FF2B5EF4-FFF2-40B4-BE49-F238E27FC236}">
                <a16:creationId xmlns:a16="http://schemas.microsoft.com/office/drawing/2014/main" id="{CD1EE47C-765F-252B-3DF4-D32C769854C1}"/>
              </a:ext>
            </a:extLst>
          </p:cNvPr>
          <p:cNvGraphicFramePr>
            <a:graphicFrameLocks noGrp="1"/>
          </p:cNvGraphicFramePr>
          <p:nvPr>
            <p:ph sz="quarter" idx="13"/>
            <p:extLst>
              <p:ext uri="{D42A27DB-BD31-4B8C-83A1-F6EECF244321}">
                <p14:modId xmlns:p14="http://schemas.microsoft.com/office/powerpoint/2010/main" val="3084925513"/>
              </p:ext>
            </p:extLst>
          </p:nvPr>
        </p:nvGraphicFramePr>
        <p:xfrm>
          <a:off x="468702" y="2058023"/>
          <a:ext cx="10808898" cy="4006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7528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51414-4B32-2D5B-8AEC-5AA1D62F123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8BCE026-CFCD-81BD-5BD6-2DF011CC79F8}"/>
              </a:ext>
            </a:extLst>
          </p:cNvPr>
          <p:cNvPicPr>
            <a:picLocks noGrp="1" noChangeAspect="1"/>
          </p:cNvPicPr>
          <p:nvPr>
            <p:ph sz="quarter" idx="13"/>
          </p:nvPr>
        </p:nvPicPr>
        <p:blipFill>
          <a:blip r:embed="rId2"/>
          <a:stretch>
            <a:fillRect/>
          </a:stretch>
        </p:blipFill>
        <p:spPr>
          <a:xfrm>
            <a:off x="2655094" y="618517"/>
            <a:ext cx="6584156" cy="5929921"/>
          </a:xfrm>
        </p:spPr>
      </p:pic>
    </p:spTree>
    <p:extLst>
      <p:ext uri="{BB962C8B-B14F-4D97-AF65-F5344CB8AC3E}">
        <p14:creationId xmlns:p14="http://schemas.microsoft.com/office/powerpoint/2010/main" val="1459219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045EDB-9848-48E1-AF93-51B94A6B4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D40AF4-7541-F000-A549-1097A1A635B6}"/>
              </a:ext>
            </a:extLst>
          </p:cNvPr>
          <p:cNvSpPr>
            <a:spLocks noGrp="1"/>
          </p:cNvSpPr>
          <p:nvPr>
            <p:ph type="title"/>
          </p:nvPr>
        </p:nvSpPr>
        <p:spPr>
          <a:xfrm>
            <a:off x="223662" y="1904709"/>
            <a:ext cx="3332211" cy="2820160"/>
          </a:xfrm>
        </p:spPr>
        <p:txBody>
          <a:bodyPr>
            <a:normAutofit/>
          </a:bodyPr>
          <a:lstStyle/>
          <a:p>
            <a:pPr algn="l"/>
            <a:r>
              <a:rPr lang="en-GB" sz="4100"/>
              <a:t>Differential diagnosis</a:t>
            </a:r>
          </a:p>
        </p:txBody>
      </p:sp>
      <p:sp>
        <p:nvSpPr>
          <p:cNvPr id="11" name="Rectangle: Rounded Corners 10">
            <a:extLst>
              <a:ext uri="{FF2B5EF4-FFF2-40B4-BE49-F238E27FC236}">
                <a16:creationId xmlns:a16="http://schemas.microsoft.com/office/drawing/2014/main" id="{099DAEF2-2587-42F9-A6E0-D0002FD4D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1253578"/>
            <a:ext cx="6926319" cy="4338083"/>
          </a:xfrm>
          <a:prstGeom prst="roundRect">
            <a:avLst>
              <a:gd name="adj" fmla="val 2158"/>
            </a:avLst>
          </a:prstGeom>
          <a:gradFill>
            <a:gsLst>
              <a:gs pos="0">
                <a:schemeClr val="bg1">
                  <a:lumMod val="95000"/>
                </a:schemeClr>
              </a:gs>
              <a:gs pos="100000">
                <a:schemeClr val="bg1">
                  <a:lumMod val="85000"/>
                </a:schemeClr>
              </a:gs>
            </a:gsLst>
            <a:lin ang="5400000" scaled="0"/>
          </a:gradFill>
          <a:ln w="82550" cap="sq">
            <a:solidFill>
              <a:schemeClr val="bg1">
                <a:lumMod val="95000"/>
              </a:schemeClr>
            </a:solidFill>
            <a:miter lim="800000"/>
          </a:ln>
          <a:scene3d>
            <a:camera prst="orthographicFront"/>
            <a:lightRig rig="threePt" dir="t">
              <a:rot lat="0" lon="0" rev="2700000"/>
            </a:lightRig>
          </a:scene3d>
          <a:sp3d contourW="6350">
            <a:bevelT h="381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96B48BD-04DD-4A15-B184-476ECCC40E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4141"/>
          <a:stretch/>
        </p:blipFill>
        <p:spPr>
          <a:xfrm>
            <a:off x="0" y="1"/>
            <a:ext cx="12192000" cy="1773382"/>
          </a:xfrm>
          <a:prstGeom prst="rect">
            <a:avLst/>
          </a:prstGeom>
        </p:spPr>
      </p:pic>
      <p:graphicFrame>
        <p:nvGraphicFramePr>
          <p:cNvPr id="5" name="Content Placeholder 2">
            <a:extLst>
              <a:ext uri="{FF2B5EF4-FFF2-40B4-BE49-F238E27FC236}">
                <a16:creationId xmlns:a16="http://schemas.microsoft.com/office/drawing/2014/main" id="{AB44EBED-7FA3-71D1-4D38-7FD2CC13BBEB}"/>
              </a:ext>
            </a:extLst>
          </p:cNvPr>
          <p:cNvGraphicFramePr>
            <a:graphicFrameLocks noGrp="1"/>
          </p:cNvGraphicFramePr>
          <p:nvPr>
            <p:ph sz="quarter" idx="13"/>
            <p:extLst>
              <p:ext uri="{D42A27DB-BD31-4B8C-83A1-F6EECF244321}">
                <p14:modId xmlns:p14="http://schemas.microsoft.com/office/powerpoint/2010/main" val="1764784563"/>
              </p:ext>
            </p:extLst>
          </p:nvPr>
        </p:nvGraphicFramePr>
        <p:xfrm>
          <a:off x="3354506" y="360509"/>
          <a:ext cx="8203182" cy="6023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1694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83078-C2E8-F3C1-668B-608C6BA2E80F}"/>
              </a:ext>
            </a:extLst>
          </p:cNvPr>
          <p:cNvSpPr>
            <a:spLocks noGrp="1"/>
          </p:cNvSpPr>
          <p:nvPr>
            <p:ph type="title"/>
          </p:nvPr>
        </p:nvSpPr>
        <p:spPr>
          <a:xfrm>
            <a:off x="641074" y="1314450"/>
            <a:ext cx="2844002" cy="3680244"/>
          </a:xfrm>
        </p:spPr>
        <p:txBody>
          <a:bodyPr>
            <a:normAutofit/>
          </a:bodyPr>
          <a:lstStyle/>
          <a:p>
            <a:pPr algn="l"/>
            <a:r>
              <a:rPr lang="en-GB" sz="3400"/>
              <a:t>management</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9BE9AF45-EADD-6AC9-3586-22FE3CDEF96C}"/>
              </a:ext>
            </a:extLst>
          </p:cNvPr>
          <p:cNvGraphicFramePr>
            <a:graphicFrameLocks noGrp="1"/>
          </p:cNvGraphicFramePr>
          <p:nvPr>
            <p:ph sz="quarter" idx="13"/>
            <p:extLst>
              <p:ext uri="{D42A27DB-BD31-4B8C-83A1-F6EECF244321}">
                <p14:modId xmlns:p14="http://schemas.microsoft.com/office/powerpoint/2010/main" val="2015312098"/>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9120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217BA-D354-06FD-9CDD-009BA0C3CE7C}"/>
              </a:ext>
            </a:extLst>
          </p:cNvPr>
          <p:cNvSpPr>
            <a:spLocks noGrp="1"/>
          </p:cNvSpPr>
          <p:nvPr>
            <p:ph type="title"/>
          </p:nvPr>
        </p:nvSpPr>
        <p:spPr>
          <a:xfrm>
            <a:off x="641074" y="1314450"/>
            <a:ext cx="2844002" cy="3680244"/>
          </a:xfrm>
        </p:spPr>
        <p:txBody>
          <a:bodyPr>
            <a:normAutofit/>
          </a:bodyPr>
          <a:lstStyle/>
          <a:p>
            <a:pPr algn="l"/>
            <a:r>
              <a:rPr lang="en-GB" sz="3700">
                <a:ea typeface="+mj-lt"/>
                <a:cs typeface="+mj-lt"/>
              </a:rPr>
              <a:t>Tumour necrosis factor associated periodic syndrome (traps)</a:t>
            </a:r>
            <a:endParaRPr lang="en-US" sz="37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163D0BB6-F2EA-5E6B-8143-CEAE147B1469}"/>
              </a:ext>
            </a:extLst>
          </p:cNvPr>
          <p:cNvGraphicFramePr>
            <a:graphicFrameLocks noGrp="1"/>
          </p:cNvGraphicFramePr>
          <p:nvPr>
            <p:ph sz="quarter" idx="13"/>
            <p:extLst>
              <p:ext uri="{D42A27DB-BD31-4B8C-83A1-F6EECF244321}">
                <p14:modId xmlns:p14="http://schemas.microsoft.com/office/powerpoint/2010/main" val="1820952280"/>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9619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F599D-B5B5-42C9-4BCE-9B58AE7E868D}"/>
              </a:ext>
            </a:extLst>
          </p:cNvPr>
          <p:cNvSpPr>
            <a:spLocks noGrp="1"/>
          </p:cNvSpPr>
          <p:nvPr>
            <p:ph type="title"/>
          </p:nvPr>
        </p:nvSpPr>
        <p:spPr>
          <a:xfrm>
            <a:off x="641074" y="1314450"/>
            <a:ext cx="2844002" cy="3680244"/>
          </a:xfrm>
        </p:spPr>
        <p:txBody>
          <a:bodyPr>
            <a:normAutofit/>
          </a:bodyPr>
          <a:lstStyle/>
          <a:p>
            <a:pPr algn="l"/>
            <a:r>
              <a:rPr lang="en-GB" sz="2400" dirty="0"/>
              <a:t>pathophysiology</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ADDF794B-B959-EF78-7D16-009AB72D416B}"/>
              </a:ext>
            </a:extLst>
          </p:cNvPr>
          <p:cNvGraphicFramePr>
            <a:graphicFrameLocks noGrp="1"/>
          </p:cNvGraphicFramePr>
          <p:nvPr>
            <p:ph sz="quarter" idx="13"/>
            <p:extLst>
              <p:ext uri="{D42A27DB-BD31-4B8C-83A1-F6EECF244321}">
                <p14:modId xmlns:p14="http://schemas.microsoft.com/office/powerpoint/2010/main" val="2330576478"/>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6791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413A88-586A-F3DB-4A3E-96A7521A7A01}"/>
              </a:ext>
            </a:extLst>
          </p:cNvPr>
          <p:cNvSpPr>
            <a:spLocks noGrp="1"/>
          </p:cNvSpPr>
          <p:nvPr>
            <p:ph type="title"/>
          </p:nvPr>
        </p:nvSpPr>
        <p:spPr>
          <a:xfrm>
            <a:off x="641074" y="1314450"/>
            <a:ext cx="2844002" cy="3680244"/>
          </a:xfrm>
        </p:spPr>
        <p:txBody>
          <a:bodyPr>
            <a:normAutofit/>
          </a:bodyPr>
          <a:lstStyle/>
          <a:p>
            <a:pPr algn="l"/>
            <a:r>
              <a:rPr lang="en-GB" sz="2400"/>
              <a:t>histopathology</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C9AF85B6-DD86-688F-D4C0-4452DFAD5D1E}"/>
              </a:ext>
            </a:extLst>
          </p:cNvPr>
          <p:cNvGraphicFramePr>
            <a:graphicFrameLocks noGrp="1"/>
          </p:cNvGraphicFramePr>
          <p:nvPr>
            <p:ph sz="quarter" idx="13"/>
            <p:extLst>
              <p:ext uri="{D42A27DB-BD31-4B8C-83A1-F6EECF244321}">
                <p14:modId xmlns:p14="http://schemas.microsoft.com/office/powerpoint/2010/main" val="515573272"/>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02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516B7-21CE-7062-C0FC-1F6A42C0FE69}"/>
              </a:ext>
            </a:extLst>
          </p:cNvPr>
          <p:cNvSpPr>
            <a:spLocks noGrp="1"/>
          </p:cNvSpPr>
          <p:nvPr>
            <p:ph type="title"/>
          </p:nvPr>
        </p:nvSpPr>
        <p:spPr>
          <a:xfrm>
            <a:off x="641074" y="1314450"/>
            <a:ext cx="2844002" cy="3680244"/>
          </a:xfrm>
        </p:spPr>
        <p:txBody>
          <a:bodyPr>
            <a:normAutofit/>
          </a:bodyPr>
          <a:lstStyle/>
          <a:p>
            <a:pPr algn="l"/>
            <a:r>
              <a:rPr lang="en-GB" sz="4100"/>
              <a:t>Learning objectives</a:t>
            </a:r>
          </a:p>
        </p:txBody>
      </p:sp>
      <p:pic>
        <p:nvPicPr>
          <p:cNvPr id="15" name="Picture 1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7" name="Picture 1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7" name="Content Placeholder 4">
            <a:extLst>
              <a:ext uri="{FF2B5EF4-FFF2-40B4-BE49-F238E27FC236}">
                <a16:creationId xmlns:a16="http://schemas.microsoft.com/office/drawing/2014/main" id="{A34B889C-C281-63DC-27E5-3677CE14470E}"/>
              </a:ext>
            </a:extLst>
          </p:cNvPr>
          <p:cNvGraphicFramePr>
            <a:graphicFrameLocks noGrp="1"/>
          </p:cNvGraphicFramePr>
          <p:nvPr>
            <p:ph sz="quarter" idx="13"/>
            <p:extLst>
              <p:ext uri="{D42A27DB-BD31-4B8C-83A1-F6EECF244321}">
                <p14:modId xmlns:p14="http://schemas.microsoft.com/office/powerpoint/2010/main" val="3242548517"/>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1750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045EDB-9848-48E1-AF93-51B94A6B4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A150B-C240-5EDA-6C36-7D4D1194D7BF}"/>
              </a:ext>
            </a:extLst>
          </p:cNvPr>
          <p:cNvSpPr>
            <a:spLocks noGrp="1"/>
          </p:cNvSpPr>
          <p:nvPr>
            <p:ph type="title"/>
          </p:nvPr>
        </p:nvSpPr>
        <p:spPr>
          <a:xfrm>
            <a:off x="913775" y="1343991"/>
            <a:ext cx="3145305" cy="4157256"/>
          </a:xfrm>
        </p:spPr>
        <p:txBody>
          <a:bodyPr>
            <a:normAutofit/>
          </a:bodyPr>
          <a:lstStyle/>
          <a:p>
            <a:pPr algn="l"/>
            <a:r>
              <a:rPr lang="en-GB" sz="4400"/>
              <a:t>Clinical features</a:t>
            </a:r>
          </a:p>
        </p:txBody>
      </p:sp>
      <p:sp>
        <p:nvSpPr>
          <p:cNvPr id="11" name="Rectangle: Rounded Corners 10">
            <a:extLst>
              <a:ext uri="{FF2B5EF4-FFF2-40B4-BE49-F238E27FC236}">
                <a16:creationId xmlns:a16="http://schemas.microsoft.com/office/drawing/2014/main" id="{099DAEF2-2587-42F9-A6E0-D0002FD4D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1253578"/>
            <a:ext cx="6926319" cy="4338083"/>
          </a:xfrm>
          <a:prstGeom prst="roundRect">
            <a:avLst>
              <a:gd name="adj" fmla="val 2158"/>
            </a:avLst>
          </a:prstGeom>
          <a:gradFill>
            <a:gsLst>
              <a:gs pos="0">
                <a:schemeClr val="bg1">
                  <a:lumMod val="95000"/>
                </a:schemeClr>
              </a:gs>
              <a:gs pos="100000">
                <a:schemeClr val="bg1">
                  <a:lumMod val="85000"/>
                </a:schemeClr>
              </a:gs>
            </a:gsLst>
            <a:lin ang="5400000" scaled="0"/>
          </a:gradFill>
          <a:ln w="82550" cap="sq">
            <a:solidFill>
              <a:schemeClr val="bg1">
                <a:lumMod val="95000"/>
              </a:schemeClr>
            </a:solidFill>
            <a:miter lim="800000"/>
          </a:ln>
          <a:scene3d>
            <a:camera prst="orthographicFront"/>
            <a:lightRig rig="threePt" dir="t">
              <a:rot lat="0" lon="0" rev="2700000"/>
            </a:lightRig>
          </a:scene3d>
          <a:sp3d contourW="6350">
            <a:bevelT h="381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96B48BD-04DD-4A15-B184-476ECCC40E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4141"/>
          <a:stretch/>
        </p:blipFill>
        <p:spPr>
          <a:xfrm>
            <a:off x="0" y="1"/>
            <a:ext cx="12192000" cy="1773382"/>
          </a:xfrm>
          <a:prstGeom prst="rect">
            <a:avLst/>
          </a:prstGeom>
        </p:spPr>
      </p:pic>
      <p:graphicFrame>
        <p:nvGraphicFramePr>
          <p:cNvPr id="5" name="Content Placeholder 2">
            <a:extLst>
              <a:ext uri="{FF2B5EF4-FFF2-40B4-BE49-F238E27FC236}">
                <a16:creationId xmlns:a16="http://schemas.microsoft.com/office/drawing/2014/main" id="{9D59047F-8542-EF0E-7F51-AF89FA875FC6}"/>
              </a:ext>
            </a:extLst>
          </p:cNvPr>
          <p:cNvGraphicFramePr>
            <a:graphicFrameLocks noGrp="1"/>
          </p:cNvGraphicFramePr>
          <p:nvPr>
            <p:ph sz="quarter" idx="13"/>
            <p:extLst>
              <p:ext uri="{D42A27DB-BD31-4B8C-83A1-F6EECF244321}">
                <p14:modId xmlns:p14="http://schemas.microsoft.com/office/powerpoint/2010/main" val="2430901003"/>
              </p:ext>
            </p:extLst>
          </p:nvPr>
        </p:nvGraphicFramePr>
        <p:xfrm>
          <a:off x="3843337" y="878094"/>
          <a:ext cx="7426804" cy="5390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6381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85C4-C31F-7D16-13A4-64ECE67F297B}"/>
              </a:ext>
            </a:extLst>
          </p:cNvPr>
          <p:cNvSpPr>
            <a:spLocks noGrp="1"/>
          </p:cNvSpPr>
          <p:nvPr>
            <p:ph type="title"/>
          </p:nvPr>
        </p:nvSpPr>
        <p:spPr>
          <a:xfrm>
            <a:off x="913775" y="618517"/>
            <a:ext cx="10364451" cy="1596177"/>
          </a:xfrm>
        </p:spPr>
        <p:txBody>
          <a:bodyPr>
            <a:normAutofit/>
          </a:bodyPr>
          <a:lstStyle/>
          <a:p>
            <a:endParaRPr lang="en-GB"/>
          </a:p>
        </p:txBody>
      </p:sp>
      <p:graphicFrame>
        <p:nvGraphicFramePr>
          <p:cNvPr id="5" name="Content Placeholder 2">
            <a:extLst>
              <a:ext uri="{FF2B5EF4-FFF2-40B4-BE49-F238E27FC236}">
                <a16:creationId xmlns:a16="http://schemas.microsoft.com/office/drawing/2014/main" id="{51BEBBDB-E628-E7EB-A799-BA52CC1F51AE}"/>
              </a:ext>
            </a:extLst>
          </p:cNvPr>
          <p:cNvGraphicFramePr>
            <a:graphicFrameLocks noGrp="1"/>
          </p:cNvGraphicFramePr>
          <p:nvPr>
            <p:ph sz="quarter" idx="13"/>
            <p:extLst>
              <p:ext uri="{D42A27DB-BD31-4B8C-83A1-F6EECF244321}">
                <p14:modId xmlns:p14="http://schemas.microsoft.com/office/powerpoint/2010/main" val="2088874711"/>
              </p:ext>
            </p:extLst>
          </p:nvPr>
        </p:nvGraphicFramePr>
        <p:xfrm>
          <a:off x="914400" y="1540437"/>
          <a:ext cx="10363200" cy="3589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794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person&amp;#39;s back&#10;&#10;Description automatically generated">
            <a:extLst>
              <a:ext uri="{FF2B5EF4-FFF2-40B4-BE49-F238E27FC236}">
                <a16:creationId xmlns:a16="http://schemas.microsoft.com/office/drawing/2014/main" id="{006C6591-A161-6B4E-80D0-0904EACE1215}"/>
              </a:ext>
            </a:extLst>
          </p:cNvPr>
          <p:cNvPicPr>
            <a:picLocks noChangeAspect="1"/>
          </p:cNvPicPr>
          <p:nvPr/>
        </p:nvPicPr>
        <p:blipFill>
          <a:blip r:embed="rId2"/>
          <a:stretch>
            <a:fillRect/>
          </a:stretch>
        </p:blipFill>
        <p:spPr>
          <a:xfrm>
            <a:off x="2413431" y="643467"/>
            <a:ext cx="7365138" cy="5571066"/>
          </a:xfrm>
          <a:prstGeom prst="rect">
            <a:avLst/>
          </a:prstGeom>
        </p:spPr>
      </p:pic>
    </p:spTree>
    <p:extLst>
      <p:ext uri="{BB962C8B-B14F-4D97-AF65-F5344CB8AC3E}">
        <p14:creationId xmlns:p14="http://schemas.microsoft.com/office/powerpoint/2010/main" val="2040502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B484-B03B-CFF1-F2B0-681BDA8D5DF5}"/>
              </a:ext>
            </a:extLst>
          </p:cNvPr>
          <p:cNvSpPr>
            <a:spLocks noGrp="1"/>
          </p:cNvSpPr>
          <p:nvPr>
            <p:ph type="title"/>
          </p:nvPr>
        </p:nvSpPr>
        <p:spPr>
          <a:xfrm>
            <a:off x="913775" y="618517"/>
            <a:ext cx="10364451" cy="1596177"/>
          </a:xfrm>
        </p:spPr>
        <p:txBody>
          <a:bodyPr>
            <a:normAutofit/>
          </a:bodyPr>
          <a:lstStyle/>
          <a:p>
            <a:endParaRPr lang="en-GB"/>
          </a:p>
        </p:txBody>
      </p:sp>
      <p:graphicFrame>
        <p:nvGraphicFramePr>
          <p:cNvPr id="7" name="Content Placeholder 2">
            <a:extLst>
              <a:ext uri="{FF2B5EF4-FFF2-40B4-BE49-F238E27FC236}">
                <a16:creationId xmlns:a16="http://schemas.microsoft.com/office/drawing/2014/main" id="{8DC60A2B-31E7-0894-8C35-F40BF998A48E}"/>
              </a:ext>
            </a:extLst>
          </p:cNvPr>
          <p:cNvGraphicFramePr>
            <a:graphicFrameLocks noGrp="1"/>
          </p:cNvGraphicFramePr>
          <p:nvPr>
            <p:ph sz="quarter" idx="13"/>
            <p:extLst>
              <p:ext uri="{D42A27DB-BD31-4B8C-83A1-F6EECF244321}">
                <p14:modId xmlns:p14="http://schemas.microsoft.com/office/powerpoint/2010/main" val="3708612273"/>
              </p:ext>
            </p:extLst>
          </p:nvPr>
        </p:nvGraphicFramePr>
        <p:xfrm>
          <a:off x="741872" y="1411041"/>
          <a:ext cx="10363200" cy="4466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6978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diagram of a person&amp;#39;s body&#10;&#10;Description automatically generated">
            <a:extLst>
              <a:ext uri="{FF2B5EF4-FFF2-40B4-BE49-F238E27FC236}">
                <a16:creationId xmlns:a16="http://schemas.microsoft.com/office/drawing/2014/main" id="{258C443C-0B27-4230-0BAA-8FCAC38108F1}"/>
              </a:ext>
            </a:extLst>
          </p:cNvPr>
          <p:cNvPicPr>
            <a:picLocks noChangeAspect="1"/>
          </p:cNvPicPr>
          <p:nvPr/>
        </p:nvPicPr>
        <p:blipFill>
          <a:blip r:embed="rId2"/>
          <a:stretch>
            <a:fillRect/>
          </a:stretch>
        </p:blipFill>
        <p:spPr>
          <a:xfrm>
            <a:off x="643467" y="1234355"/>
            <a:ext cx="10905066" cy="4389289"/>
          </a:xfrm>
          <a:prstGeom prst="rect">
            <a:avLst/>
          </a:prstGeom>
        </p:spPr>
      </p:pic>
    </p:spTree>
    <p:extLst>
      <p:ext uri="{BB962C8B-B14F-4D97-AF65-F5344CB8AC3E}">
        <p14:creationId xmlns:p14="http://schemas.microsoft.com/office/powerpoint/2010/main" val="2901287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D20EF05B-48CD-41DE-82FE-C25A5A300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2">
            <a:extLst>
              <a:ext uri="{FF2B5EF4-FFF2-40B4-BE49-F238E27FC236}">
                <a16:creationId xmlns:a16="http://schemas.microsoft.com/office/drawing/2014/main" id="{C9DFF8EB-B522-4773-B8CF-C10622C1F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21" name="Picture 20">
            <a:extLst>
              <a:ext uri="{FF2B5EF4-FFF2-40B4-BE49-F238E27FC236}">
                <a16:creationId xmlns:a16="http://schemas.microsoft.com/office/drawing/2014/main" id="{6EA99E25-F57B-4182-929C-D5A100153A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Placeholder 7" descr="A screenshot of a medical test&#10;&#10;Description automatically generated">
            <a:extLst>
              <a:ext uri="{FF2B5EF4-FFF2-40B4-BE49-F238E27FC236}">
                <a16:creationId xmlns:a16="http://schemas.microsoft.com/office/drawing/2014/main" id="{726EB336-36CD-BC25-B47D-5A4875F15333}"/>
              </a:ext>
            </a:extLst>
          </p:cNvPr>
          <p:cNvPicPr>
            <a:picLocks noGrp="1" noChangeAspect="1"/>
          </p:cNvPicPr>
          <p:nvPr>
            <p:ph type="pic" idx="1"/>
          </p:nvPr>
        </p:nvPicPr>
        <p:blipFill>
          <a:blip r:embed="rId4"/>
          <a:srcRect r="-4" b="12205"/>
          <a:stretch/>
        </p:blipFill>
        <p:spPr>
          <a:xfrm>
            <a:off x="7756448" y="1349992"/>
            <a:ext cx="3155366" cy="4014710"/>
          </a:xfrm>
          <a:prstGeom prst="rect">
            <a:avLst/>
          </a:prstGeom>
        </p:spPr>
      </p:pic>
      <p:sp>
        <p:nvSpPr>
          <p:cNvPr id="2" name="Title 1">
            <a:extLst>
              <a:ext uri="{FF2B5EF4-FFF2-40B4-BE49-F238E27FC236}">
                <a16:creationId xmlns:a16="http://schemas.microsoft.com/office/drawing/2014/main" id="{44080E06-7DD0-89EC-156F-E77633FF2BEA}"/>
              </a:ext>
            </a:extLst>
          </p:cNvPr>
          <p:cNvSpPr>
            <a:spLocks noGrp="1"/>
          </p:cNvSpPr>
          <p:nvPr>
            <p:ph type="title"/>
          </p:nvPr>
        </p:nvSpPr>
        <p:spPr>
          <a:xfrm>
            <a:off x="913776" y="618517"/>
            <a:ext cx="5910272" cy="1596177"/>
          </a:xfrm>
        </p:spPr>
        <p:txBody>
          <a:bodyPr vert="horz" lIns="91440" tIns="45720" rIns="91440" bIns="45720" rtlCol="0" anchor="ctr">
            <a:normAutofit/>
          </a:bodyPr>
          <a:lstStyle/>
          <a:p>
            <a:r>
              <a:rPr lang="en-US" sz="3600"/>
              <a:t>investigation</a:t>
            </a:r>
          </a:p>
        </p:txBody>
      </p:sp>
      <p:sp>
        <p:nvSpPr>
          <p:cNvPr id="4" name="Text Placeholder 3">
            <a:extLst>
              <a:ext uri="{FF2B5EF4-FFF2-40B4-BE49-F238E27FC236}">
                <a16:creationId xmlns:a16="http://schemas.microsoft.com/office/drawing/2014/main" id="{6D81DF05-6828-F0C4-8C4F-B8BCE883E9A4}"/>
              </a:ext>
            </a:extLst>
          </p:cNvPr>
          <p:cNvSpPr>
            <a:spLocks noGrp="1"/>
          </p:cNvSpPr>
          <p:nvPr>
            <p:ph type="body" sz="half" idx="2"/>
          </p:nvPr>
        </p:nvSpPr>
        <p:spPr>
          <a:xfrm>
            <a:off x="913775" y="2367092"/>
            <a:ext cx="5910274" cy="3424107"/>
          </a:xfrm>
        </p:spPr>
        <p:txBody>
          <a:bodyPr vert="horz" lIns="91440" tIns="45720" rIns="91440" bIns="45720" rtlCol="0" anchor="t">
            <a:normAutofit/>
          </a:bodyPr>
          <a:lstStyle/>
          <a:p>
            <a:pPr marL="285750" indent="-228600" algn="l">
              <a:buFont typeface="Arial" panose="020B0604020202020204" pitchFamily="34" charset="0"/>
              <a:buChar char="•"/>
            </a:pPr>
            <a:r>
              <a:rPr lang="en-US" sz="2000" dirty="0"/>
              <a:t>Diagnosis relies on the typical clinical feature.</a:t>
            </a:r>
          </a:p>
          <a:p>
            <a:pPr marL="285750" indent="-228600" algn="l">
              <a:buFont typeface="Arial" panose="020B0604020202020204" pitchFamily="34" charset="0"/>
              <a:buChar char="•"/>
            </a:pPr>
            <a:r>
              <a:rPr lang="en-US" sz="2000" dirty="0"/>
              <a:t>the </a:t>
            </a:r>
            <a:r>
              <a:rPr lang="en-US" sz="2000" dirty="0" err="1"/>
              <a:t>Eurofever</a:t>
            </a:r>
            <a:r>
              <a:rPr lang="en-US" sz="2000" dirty="0"/>
              <a:t>/ </a:t>
            </a:r>
            <a:r>
              <a:rPr lang="en-US" sz="2000" dirty="0" err="1"/>
              <a:t>printo</a:t>
            </a:r>
            <a:r>
              <a:rPr lang="en-US" sz="2000" dirty="0"/>
              <a:t> classification criteria are helpful In detecting autosomal dominant mutations in the TNFRSF1A gene</a:t>
            </a:r>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2851927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6ECD19-F23A-D0AC-5072-A0C61381ADD3}"/>
              </a:ext>
            </a:extLst>
          </p:cNvPr>
          <p:cNvSpPr>
            <a:spLocks noGrp="1"/>
          </p:cNvSpPr>
          <p:nvPr>
            <p:ph type="title"/>
          </p:nvPr>
        </p:nvSpPr>
        <p:spPr>
          <a:xfrm>
            <a:off x="641074" y="1314450"/>
            <a:ext cx="2844002" cy="3680244"/>
          </a:xfrm>
        </p:spPr>
        <p:txBody>
          <a:bodyPr>
            <a:normAutofit/>
          </a:bodyPr>
          <a:lstStyle/>
          <a:p>
            <a:pPr algn="l"/>
            <a:r>
              <a:rPr lang="en-GB" sz="3400"/>
              <a:t>management</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90F96637-5881-A258-1A23-01CE6BC1DE60}"/>
              </a:ext>
            </a:extLst>
          </p:cNvPr>
          <p:cNvGraphicFramePr>
            <a:graphicFrameLocks noGrp="1"/>
          </p:cNvGraphicFramePr>
          <p:nvPr>
            <p:ph sz="quarter" idx="13"/>
            <p:extLst>
              <p:ext uri="{D42A27DB-BD31-4B8C-83A1-F6EECF244321}">
                <p14:modId xmlns:p14="http://schemas.microsoft.com/office/powerpoint/2010/main" val="1491416923"/>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3496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933B-469C-FBCE-47A4-0365E12FB841}"/>
              </a:ext>
            </a:extLst>
          </p:cNvPr>
          <p:cNvSpPr>
            <a:spLocks noGrp="1"/>
          </p:cNvSpPr>
          <p:nvPr>
            <p:ph type="title"/>
          </p:nvPr>
        </p:nvSpPr>
        <p:spPr>
          <a:xfrm>
            <a:off x="913775" y="618517"/>
            <a:ext cx="10364451" cy="920442"/>
          </a:xfrm>
        </p:spPr>
        <p:txBody>
          <a:bodyPr>
            <a:normAutofit/>
          </a:bodyPr>
          <a:lstStyle/>
          <a:p>
            <a:r>
              <a:rPr lang="en-GB" dirty="0">
                <a:ea typeface="+mj-lt"/>
                <a:cs typeface="+mj-lt"/>
              </a:rPr>
              <a:t>Familial Mediterranean fever</a:t>
            </a:r>
            <a:endParaRPr lang="en-US" dirty="0"/>
          </a:p>
        </p:txBody>
      </p:sp>
      <p:graphicFrame>
        <p:nvGraphicFramePr>
          <p:cNvPr id="23" name="Content Placeholder 2">
            <a:extLst>
              <a:ext uri="{FF2B5EF4-FFF2-40B4-BE49-F238E27FC236}">
                <a16:creationId xmlns:a16="http://schemas.microsoft.com/office/drawing/2014/main" id="{FFCFCF5F-E74C-B8A9-96D3-2EF68F4C3694}"/>
              </a:ext>
            </a:extLst>
          </p:cNvPr>
          <p:cNvGraphicFramePr>
            <a:graphicFrameLocks noGrp="1"/>
          </p:cNvGraphicFramePr>
          <p:nvPr>
            <p:ph sz="quarter" idx="13"/>
            <p:extLst>
              <p:ext uri="{D42A27DB-BD31-4B8C-83A1-F6EECF244321}">
                <p14:modId xmlns:p14="http://schemas.microsoft.com/office/powerpoint/2010/main" val="431540523"/>
              </p:ext>
            </p:extLst>
          </p:nvPr>
        </p:nvGraphicFramePr>
        <p:xfrm>
          <a:off x="914400" y="1396663"/>
          <a:ext cx="10363200" cy="5128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373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0D4F0-66D1-F4D1-D250-68F5F6F5F601}"/>
              </a:ext>
            </a:extLst>
          </p:cNvPr>
          <p:cNvSpPr>
            <a:spLocks noGrp="1"/>
          </p:cNvSpPr>
          <p:nvPr>
            <p:ph type="title"/>
          </p:nvPr>
        </p:nvSpPr>
        <p:spPr>
          <a:xfrm>
            <a:off x="641074" y="1314450"/>
            <a:ext cx="2844002" cy="3680244"/>
          </a:xfrm>
        </p:spPr>
        <p:txBody>
          <a:bodyPr>
            <a:normAutofit/>
          </a:bodyPr>
          <a:lstStyle/>
          <a:p>
            <a:pPr algn="l"/>
            <a:r>
              <a:rPr lang="en-GB" sz="2400"/>
              <a:t>Histopathology</a:t>
            </a:r>
            <a:br>
              <a:rPr lang="en-GB" sz="2400"/>
            </a:br>
            <a:endParaRPr lang="en-GB" sz="2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66769A5F-3D10-F7B3-1680-0BDBBCC849E1}"/>
              </a:ext>
            </a:extLst>
          </p:cNvPr>
          <p:cNvGraphicFramePr>
            <a:graphicFrameLocks noGrp="1"/>
          </p:cNvGraphicFramePr>
          <p:nvPr>
            <p:ph sz="quarter" idx="13"/>
            <p:extLst>
              <p:ext uri="{D42A27DB-BD31-4B8C-83A1-F6EECF244321}">
                <p14:modId xmlns:p14="http://schemas.microsoft.com/office/powerpoint/2010/main" val="2673349410"/>
              </p:ext>
            </p:extLst>
          </p:nvPr>
        </p:nvGraphicFramePr>
        <p:xfrm>
          <a:off x="3472792" y="400170"/>
          <a:ext cx="8106732" cy="5843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2394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3CDD-73EB-CE0D-CB7B-FFF734C35EC4}"/>
              </a:ext>
            </a:extLst>
          </p:cNvPr>
          <p:cNvSpPr>
            <a:spLocks noGrp="1"/>
          </p:cNvSpPr>
          <p:nvPr>
            <p:ph type="title"/>
          </p:nvPr>
        </p:nvSpPr>
        <p:spPr>
          <a:xfrm>
            <a:off x="913775" y="618517"/>
            <a:ext cx="10364451" cy="1078593"/>
          </a:xfrm>
        </p:spPr>
        <p:txBody>
          <a:bodyPr>
            <a:normAutofit/>
          </a:bodyPr>
          <a:lstStyle/>
          <a:p>
            <a:r>
              <a:rPr lang="en-GB" dirty="0"/>
              <a:t>Clinical features</a:t>
            </a:r>
          </a:p>
        </p:txBody>
      </p:sp>
      <p:graphicFrame>
        <p:nvGraphicFramePr>
          <p:cNvPr id="5" name="Content Placeholder 2">
            <a:extLst>
              <a:ext uri="{FF2B5EF4-FFF2-40B4-BE49-F238E27FC236}">
                <a16:creationId xmlns:a16="http://schemas.microsoft.com/office/drawing/2014/main" id="{00396255-977B-061A-A7C6-77E900212D75}"/>
              </a:ext>
            </a:extLst>
          </p:cNvPr>
          <p:cNvGraphicFramePr>
            <a:graphicFrameLocks noGrp="1"/>
          </p:cNvGraphicFramePr>
          <p:nvPr>
            <p:ph sz="quarter" idx="13"/>
            <p:extLst>
              <p:ext uri="{D42A27DB-BD31-4B8C-83A1-F6EECF244321}">
                <p14:modId xmlns:p14="http://schemas.microsoft.com/office/powerpoint/2010/main" val="462040838"/>
              </p:ext>
            </p:extLst>
          </p:nvPr>
        </p:nvGraphicFramePr>
        <p:xfrm>
          <a:off x="914400" y="1712967"/>
          <a:ext cx="10363200" cy="476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918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50C04F-82E1-2D66-6DE3-3087D0F5E87A}"/>
              </a:ext>
            </a:extLst>
          </p:cNvPr>
          <p:cNvSpPr>
            <a:spLocks noGrp="1"/>
          </p:cNvSpPr>
          <p:nvPr>
            <p:ph type="title"/>
          </p:nvPr>
        </p:nvSpPr>
        <p:spPr>
          <a:xfrm>
            <a:off x="641074" y="1314450"/>
            <a:ext cx="2844002" cy="3680244"/>
          </a:xfrm>
        </p:spPr>
        <p:txBody>
          <a:bodyPr>
            <a:normAutofit/>
          </a:bodyPr>
          <a:lstStyle/>
          <a:p>
            <a:pPr algn="l"/>
            <a:r>
              <a:rPr lang="en-GB" sz="4400"/>
              <a:t>Outline</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3E4987EC-2A86-64E1-55C9-44A413CEF1E8}"/>
              </a:ext>
            </a:extLst>
          </p:cNvPr>
          <p:cNvGraphicFramePr>
            <a:graphicFrameLocks noGrp="1"/>
          </p:cNvGraphicFramePr>
          <p:nvPr>
            <p:ph sz="quarter" idx="13"/>
            <p:extLst>
              <p:ext uri="{D42A27DB-BD31-4B8C-83A1-F6EECF244321}">
                <p14:modId xmlns:p14="http://schemas.microsoft.com/office/powerpoint/2010/main" val="312766628"/>
              </p:ext>
            </p:extLst>
          </p:nvPr>
        </p:nvGraphicFramePr>
        <p:xfrm>
          <a:off x="4047886" y="889000"/>
          <a:ext cx="7229714" cy="5527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3845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CA6D-F993-E6A9-8670-FB8047B07EB0}"/>
              </a:ext>
            </a:extLst>
          </p:cNvPr>
          <p:cNvSpPr>
            <a:spLocks noGrp="1"/>
          </p:cNvSpPr>
          <p:nvPr>
            <p:ph type="title"/>
          </p:nvPr>
        </p:nvSpPr>
        <p:spPr>
          <a:xfrm>
            <a:off x="913775" y="618517"/>
            <a:ext cx="10364451" cy="1596177"/>
          </a:xfrm>
        </p:spPr>
        <p:txBody>
          <a:bodyPr>
            <a:normAutofit/>
          </a:bodyPr>
          <a:lstStyle/>
          <a:p>
            <a:endParaRPr lang="en-GB"/>
          </a:p>
        </p:txBody>
      </p:sp>
      <p:graphicFrame>
        <p:nvGraphicFramePr>
          <p:cNvPr id="7" name="Content Placeholder 2">
            <a:extLst>
              <a:ext uri="{FF2B5EF4-FFF2-40B4-BE49-F238E27FC236}">
                <a16:creationId xmlns:a16="http://schemas.microsoft.com/office/drawing/2014/main" id="{9DCF3985-B839-1B58-ED71-A0EB96EF624A}"/>
              </a:ext>
            </a:extLst>
          </p:cNvPr>
          <p:cNvGraphicFramePr>
            <a:graphicFrameLocks noGrp="1"/>
          </p:cNvGraphicFramePr>
          <p:nvPr>
            <p:ph sz="quarter" idx="13"/>
            <p:extLst>
              <p:ext uri="{D42A27DB-BD31-4B8C-83A1-F6EECF244321}">
                <p14:modId xmlns:p14="http://schemas.microsoft.com/office/powerpoint/2010/main" val="345213115"/>
              </p:ext>
            </p:extLst>
          </p:nvPr>
        </p:nvGraphicFramePr>
        <p:xfrm>
          <a:off x="914400" y="807192"/>
          <a:ext cx="10363200" cy="5430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951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C8E24F-CC70-BA1E-48CF-69AD56099D83}"/>
              </a:ext>
            </a:extLst>
          </p:cNvPr>
          <p:cNvSpPr>
            <a:spLocks noGrp="1"/>
          </p:cNvSpPr>
          <p:nvPr>
            <p:ph type="title"/>
          </p:nvPr>
        </p:nvSpPr>
        <p:spPr>
          <a:xfrm>
            <a:off x="641074" y="1314450"/>
            <a:ext cx="2844002" cy="3680244"/>
          </a:xfrm>
        </p:spPr>
        <p:txBody>
          <a:bodyPr>
            <a:normAutofit/>
          </a:bodyPr>
          <a:lstStyle/>
          <a:p>
            <a:pPr algn="l">
              <a:spcBef>
                <a:spcPts val="0"/>
              </a:spcBef>
              <a:buFont typeface="Arial"/>
            </a:pPr>
            <a:endParaRPr lang="en-GB" sz="2800">
              <a:latin typeface="Calibri"/>
              <a:ea typeface="Calibri"/>
              <a:cs typeface="Calibri"/>
            </a:endParaRPr>
          </a:p>
          <a:p>
            <a:pPr algn="l"/>
            <a:r>
              <a:rPr lang="en-GB" sz="2800" dirty="0">
                <a:ea typeface="+mj-lt"/>
                <a:cs typeface="+mj-lt"/>
              </a:rPr>
              <a:t>Other cutaneous manifestations of FMF</a:t>
            </a:r>
          </a:p>
        </p:txBody>
      </p:sp>
      <p:pic>
        <p:nvPicPr>
          <p:cNvPr id="25" name="Picture 2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7" name="Picture 2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18277355-9289-7FAA-9DBB-99748474211E}"/>
              </a:ext>
            </a:extLst>
          </p:cNvPr>
          <p:cNvGraphicFramePr>
            <a:graphicFrameLocks noGrp="1"/>
          </p:cNvGraphicFramePr>
          <p:nvPr>
            <p:ph sz="quarter" idx="13"/>
            <p:extLst>
              <p:ext uri="{D42A27DB-BD31-4B8C-83A1-F6EECF244321}">
                <p14:modId xmlns:p14="http://schemas.microsoft.com/office/powerpoint/2010/main" val="3461702730"/>
              </p:ext>
            </p:extLst>
          </p:nvPr>
        </p:nvGraphicFramePr>
        <p:xfrm>
          <a:off x="3495306" y="385793"/>
          <a:ext cx="7782294" cy="602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5805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35250F-9475-4A7C-BD20-F3DD2BCA3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
            <a:extLst>
              <a:ext uri="{FF2B5EF4-FFF2-40B4-BE49-F238E27FC236}">
                <a16:creationId xmlns:a16="http://schemas.microsoft.com/office/drawing/2014/main" id="{CCE9F723-9A0F-4D08-A318-9BECBA07D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11548531"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C751CDD-D58E-46E4-9537-5DD051D62B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2D98D7F-4962-6A03-EBAE-5D813E4EACFC}"/>
              </a:ext>
            </a:extLst>
          </p:cNvPr>
          <p:cNvPicPr>
            <a:picLocks noChangeAspect="1"/>
          </p:cNvPicPr>
          <p:nvPr/>
        </p:nvPicPr>
        <p:blipFill>
          <a:blip r:embed="rId3"/>
          <a:stretch>
            <a:fillRect/>
          </a:stretch>
        </p:blipFill>
        <p:spPr>
          <a:xfrm>
            <a:off x="1659929" y="318220"/>
            <a:ext cx="8598969" cy="5981998"/>
          </a:xfrm>
          <a:prstGeom prst="rect">
            <a:avLst/>
          </a:prstGeom>
        </p:spPr>
      </p:pic>
    </p:spTree>
    <p:extLst>
      <p:ext uri="{BB962C8B-B14F-4D97-AF65-F5344CB8AC3E}">
        <p14:creationId xmlns:p14="http://schemas.microsoft.com/office/powerpoint/2010/main" val="3517645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14CE2-C273-A285-1FCD-F2D0B058D954}"/>
              </a:ext>
            </a:extLst>
          </p:cNvPr>
          <p:cNvSpPr>
            <a:spLocks noGrp="1"/>
          </p:cNvSpPr>
          <p:nvPr>
            <p:ph type="title"/>
          </p:nvPr>
        </p:nvSpPr>
        <p:spPr>
          <a:xfrm>
            <a:off x="913775" y="618517"/>
            <a:ext cx="10364451" cy="1596177"/>
          </a:xfrm>
        </p:spPr>
        <p:txBody>
          <a:bodyPr>
            <a:normAutofit/>
          </a:bodyPr>
          <a:lstStyle/>
          <a:p>
            <a:endParaRPr lang="en-GB"/>
          </a:p>
        </p:txBody>
      </p:sp>
      <p:graphicFrame>
        <p:nvGraphicFramePr>
          <p:cNvPr id="5" name="Content Placeholder 2">
            <a:extLst>
              <a:ext uri="{FF2B5EF4-FFF2-40B4-BE49-F238E27FC236}">
                <a16:creationId xmlns:a16="http://schemas.microsoft.com/office/drawing/2014/main" id="{FC47F7C0-FF5F-A562-98DC-32E2494CEC39}"/>
              </a:ext>
            </a:extLst>
          </p:cNvPr>
          <p:cNvGraphicFramePr>
            <a:graphicFrameLocks noGrp="1"/>
          </p:cNvGraphicFramePr>
          <p:nvPr>
            <p:ph sz="quarter" idx="13"/>
            <p:extLst>
              <p:ext uri="{D42A27DB-BD31-4B8C-83A1-F6EECF244321}">
                <p14:modId xmlns:p14="http://schemas.microsoft.com/office/powerpoint/2010/main" val="2583687014"/>
              </p:ext>
            </p:extLst>
          </p:nvPr>
        </p:nvGraphicFramePr>
        <p:xfrm>
          <a:off x="914400" y="620287"/>
          <a:ext cx="10363200" cy="494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977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93C8D-7060-46EB-9185-684594E28BC5}"/>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D75A7AE9-0A45-8223-9FBE-D66B4D35013D}"/>
              </a:ext>
            </a:extLst>
          </p:cNvPr>
          <p:cNvGraphicFramePr>
            <a:graphicFrameLocks noGrp="1"/>
          </p:cNvGraphicFramePr>
          <p:nvPr>
            <p:ph sz="quarter" idx="13"/>
            <p:extLst>
              <p:ext uri="{D42A27DB-BD31-4B8C-83A1-F6EECF244321}">
                <p14:modId xmlns:p14="http://schemas.microsoft.com/office/powerpoint/2010/main" val="3915756463"/>
              </p:ext>
            </p:extLst>
          </p:nvPr>
        </p:nvGraphicFramePr>
        <p:xfrm>
          <a:off x="1129282" y="400170"/>
          <a:ext cx="10205827" cy="6130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9965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62C5A7-1DF0-54A2-CA61-1186023D8AC2}"/>
              </a:ext>
            </a:extLst>
          </p:cNvPr>
          <p:cNvSpPr>
            <a:spLocks noGrp="1"/>
          </p:cNvSpPr>
          <p:nvPr>
            <p:ph type="title"/>
          </p:nvPr>
        </p:nvSpPr>
        <p:spPr>
          <a:xfrm>
            <a:off x="641074" y="1314450"/>
            <a:ext cx="2844002" cy="3680244"/>
          </a:xfrm>
        </p:spPr>
        <p:txBody>
          <a:bodyPr>
            <a:normAutofit/>
          </a:bodyPr>
          <a:lstStyle/>
          <a:p>
            <a:pPr algn="l"/>
            <a:r>
              <a:rPr lang="en-GB" sz="2800" dirty="0">
                <a:ea typeface="+mj-lt"/>
                <a:cs typeface="+mj-lt"/>
              </a:rPr>
              <a:t>Investigations </a:t>
            </a:r>
            <a:endParaRPr lang="en-US" sz="2800" dirty="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FED42D40-3D5E-51F0-DB13-37AB2A0C8E1A}"/>
              </a:ext>
            </a:extLst>
          </p:cNvPr>
          <p:cNvGraphicFramePr>
            <a:graphicFrameLocks noGrp="1"/>
          </p:cNvGraphicFramePr>
          <p:nvPr>
            <p:ph sz="quarter" idx="13"/>
            <p:extLst>
              <p:ext uri="{D42A27DB-BD31-4B8C-83A1-F6EECF244321}">
                <p14:modId xmlns:p14="http://schemas.microsoft.com/office/powerpoint/2010/main" val="922813143"/>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2467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71B1-C12B-FF51-11B3-AFFEAD142177}"/>
              </a:ext>
            </a:extLst>
          </p:cNvPr>
          <p:cNvSpPr>
            <a:spLocks noGrp="1"/>
          </p:cNvSpPr>
          <p:nvPr>
            <p:ph type="title"/>
          </p:nvPr>
        </p:nvSpPr>
        <p:spPr/>
        <p:txBody>
          <a:bodyPr/>
          <a:lstStyle/>
          <a:p>
            <a:endParaRPr lang="en-GB"/>
          </a:p>
        </p:txBody>
      </p:sp>
      <p:pic>
        <p:nvPicPr>
          <p:cNvPr id="4" name="Content Placeholder 3" descr="A close-up of a foot&#10;&#10;Description automatically generated">
            <a:extLst>
              <a:ext uri="{FF2B5EF4-FFF2-40B4-BE49-F238E27FC236}">
                <a16:creationId xmlns:a16="http://schemas.microsoft.com/office/drawing/2014/main" id="{0793EC9C-E0A8-77C8-3F59-7F5749851D1A}"/>
              </a:ext>
            </a:extLst>
          </p:cNvPr>
          <p:cNvPicPr>
            <a:picLocks noGrp="1" noChangeAspect="1"/>
          </p:cNvPicPr>
          <p:nvPr>
            <p:ph sz="quarter" idx="13"/>
          </p:nvPr>
        </p:nvPicPr>
        <p:blipFill>
          <a:blip r:embed="rId2"/>
          <a:stretch>
            <a:fillRect/>
          </a:stretch>
        </p:blipFill>
        <p:spPr>
          <a:xfrm>
            <a:off x="2159617" y="1014613"/>
            <a:ext cx="7742745" cy="5496463"/>
          </a:xfrm>
        </p:spPr>
      </p:pic>
    </p:spTree>
    <p:extLst>
      <p:ext uri="{BB962C8B-B14F-4D97-AF65-F5344CB8AC3E}">
        <p14:creationId xmlns:p14="http://schemas.microsoft.com/office/powerpoint/2010/main" val="1603223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A81D-ED28-8F50-7D23-F273C6540371}"/>
              </a:ext>
            </a:extLst>
          </p:cNvPr>
          <p:cNvSpPr>
            <a:spLocks noGrp="1"/>
          </p:cNvSpPr>
          <p:nvPr>
            <p:ph type="title"/>
          </p:nvPr>
        </p:nvSpPr>
        <p:spPr>
          <a:xfrm>
            <a:off x="913775" y="618517"/>
            <a:ext cx="10364451" cy="1596177"/>
          </a:xfrm>
        </p:spPr>
        <p:txBody>
          <a:bodyPr>
            <a:normAutofit/>
          </a:bodyPr>
          <a:lstStyle/>
          <a:p>
            <a:r>
              <a:rPr lang="en-GB" dirty="0"/>
              <a:t>management</a:t>
            </a:r>
          </a:p>
        </p:txBody>
      </p:sp>
      <p:graphicFrame>
        <p:nvGraphicFramePr>
          <p:cNvPr id="5" name="Content Placeholder 2">
            <a:extLst>
              <a:ext uri="{FF2B5EF4-FFF2-40B4-BE49-F238E27FC236}">
                <a16:creationId xmlns:a16="http://schemas.microsoft.com/office/drawing/2014/main" id="{B9E9DD3A-866D-D6A9-FE2B-1906DBE45307}"/>
              </a:ext>
            </a:extLst>
          </p:cNvPr>
          <p:cNvGraphicFramePr>
            <a:graphicFrameLocks noGrp="1"/>
          </p:cNvGraphicFramePr>
          <p:nvPr>
            <p:ph sz="quarter" idx="13"/>
            <p:extLst>
              <p:ext uri="{D42A27DB-BD31-4B8C-83A1-F6EECF244321}">
                <p14:modId xmlns:p14="http://schemas.microsoft.com/office/powerpoint/2010/main" val="3023092581"/>
              </p:ext>
            </p:extLst>
          </p:nvPr>
        </p:nvGraphicFramePr>
        <p:xfrm>
          <a:off x="914400" y="1888477"/>
          <a:ext cx="10363200" cy="4607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445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15D9-3FF5-1858-B250-C6945BD4E83E}"/>
              </a:ext>
            </a:extLst>
          </p:cNvPr>
          <p:cNvSpPr>
            <a:spLocks noGrp="1"/>
          </p:cNvSpPr>
          <p:nvPr>
            <p:ph type="title"/>
          </p:nvPr>
        </p:nvSpPr>
        <p:spPr/>
        <p:txBody>
          <a:bodyPr/>
          <a:lstStyle/>
          <a:p>
            <a:r>
              <a:rPr lang="en-GB" dirty="0" err="1"/>
              <a:t>EUROfever</a:t>
            </a:r>
            <a:r>
              <a:rPr lang="en-GB" dirty="0"/>
              <a:t> </a:t>
            </a:r>
            <a:r>
              <a:rPr lang="en-GB" dirty="0" err="1"/>
              <a:t>printo</a:t>
            </a:r>
            <a:r>
              <a:rPr lang="en-GB" dirty="0"/>
              <a:t> criteria</a:t>
            </a:r>
          </a:p>
        </p:txBody>
      </p:sp>
      <p:pic>
        <p:nvPicPr>
          <p:cNvPr id="5" name="Content Placeholder 4" descr="A close-up of a list of medical records&#10;&#10;Description automatically generated">
            <a:extLst>
              <a:ext uri="{FF2B5EF4-FFF2-40B4-BE49-F238E27FC236}">
                <a16:creationId xmlns:a16="http://schemas.microsoft.com/office/drawing/2014/main" id="{D8652416-B03F-BEE2-2FA0-00B994EF2212}"/>
              </a:ext>
            </a:extLst>
          </p:cNvPr>
          <p:cNvPicPr>
            <a:picLocks noGrp="1" noChangeAspect="1"/>
          </p:cNvPicPr>
          <p:nvPr>
            <p:ph sz="quarter" idx="13"/>
          </p:nvPr>
        </p:nvPicPr>
        <p:blipFill>
          <a:blip r:embed="rId2"/>
          <a:stretch>
            <a:fillRect/>
          </a:stretch>
        </p:blipFill>
        <p:spPr>
          <a:xfrm>
            <a:off x="4840418" y="510396"/>
            <a:ext cx="6200999" cy="5868836"/>
          </a:xfrm>
        </p:spPr>
      </p:pic>
      <p:sp>
        <p:nvSpPr>
          <p:cNvPr id="4" name="Text Placeholder 3">
            <a:extLst>
              <a:ext uri="{FF2B5EF4-FFF2-40B4-BE49-F238E27FC236}">
                <a16:creationId xmlns:a16="http://schemas.microsoft.com/office/drawing/2014/main" id="{6DB79D7C-EAA2-806D-B753-458EAB3C100C}"/>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993008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E07FB-1754-3471-2D60-67D5301ECFFE}"/>
              </a:ext>
            </a:extLst>
          </p:cNvPr>
          <p:cNvSpPr>
            <a:spLocks noGrp="1"/>
          </p:cNvSpPr>
          <p:nvPr>
            <p:ph type="title"/>
          </p:nvPr>
        </p:nvSpPr>
        <p:spPr>
          <a:xfrm>
            <a:off x="224131" y="1314450"/>
            <a:ext cx="3260945" cy="3680244"/>
          </a:xfrm>
        </p:spPr>
        <p:txBody>
          <a:bodyPr>
            <a:normAutofit/>
          </a:bodyPr>
          <a:lstStyle/>
          <a:p>
            <a:pPr algn="l"/>
            <a:r>
              <a:rPr lang="en-GB" sz="2100" dirty="0">
                <a:ea typeface="+mj-lt"/>
                <a:cs typeface="+mj-lt"/>
              </a:rPr>
              <a:t>Pyrin-associated autoinflammation with neutrophilic dermatosis (PAAND)</a:t>
            </a:r>
            <a:endParaRPr lang="en-US" sz="2100" dirty="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3F3A6C7E-BCE1-6FC5-E9A0-773BA250D0FB}"/>
              </a:ext>
            </a:extLst>
          </p:cNvPr>
          <p:cNvGraphicFramePr>
            <a:graphicFrameLocks noGrp="1"/>
          </p:cNvGraphicFramePr>
          <p:nvPr>
            <p:ph sz="quarter" idx="13"/>
            <p:extLst>
              <p:ext uri="{D42A27DB-BD31-4B8C-83A1-F6EECF244321}">
                <p14:modId xmlns:p14="http://schemas.microsoft.com/office/powerpoint/2010/main" val="4203775975"/>
              </p:ext>
            </p:extLst>
          </p:nvPr>
        </p:nvGraphicFramePr>
        <p:xfrm>
          <a:off x="3081348" y="889000"/>
          <a:ext cx="8722247" cy="52682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144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1A2C-B3FB-98A3-4D9E-F5E3C40B867B}"/>
              </a:ext>
            </a:extLst>
          </p:cNvPr>
          <p:cNvSpPr>
            <a:spLocks noGrp="1"/>
          </p:cNvSpPr>
          <p:nvPr>
            <p:ph type="title"/>
          </p:nvPr>
        </p:nvSpPr>
        <p:spPr/>
        <p:txBody>
          <a:bodyPr/>
          <a:lstStyle/>
          <a:p>
            <a:r>
              <a:rPr lang="en-GB" dirty="0"/>
              <a:t>Autoinflammatory vs autoimmune diseases</a:t>
            </a:r>
          </a:p>
        </p:txBody>
      </p:sp>
      <p:sp>
        <p:nvSpPr>
          <p:cNvPr id="3" name="Text Placeholder 2">
            <a:extLst>
              <a:ext uri="{FF2B5EF4-FFF2-40B4-BE49-F238E27FC236}">
                <a16:creationId xmlns:a16="http://schemas.microsoft.com/office/drawing/2014/main" id="{06275DBD-63D0-009A-9F54-15260FB63C47}"/>
              </a:ext>
            </a:extLst>
          </p:cNvPr>
          <p:cNvSpPr>
            <a:spLocks noGrp="1"/>
          </p:cNvSpPr>
          <p:nvPr>
            <p:ph type="body" idx="1"/>
          </p:nvPr>
        </p:nvSpPr>
        <p:spPr/>
        <p:txBody>
          <a:bodyPr/>
          <a:lstStyle/>
          <a:p>
            <a:r>
              <a:rPr lang="en-GB" u="sng" dirty="0"/>
              <a:t>autoinflammatory</a:t>
            </a:r>
          </a:p>
        </p:txBody>
      </p:sp>
      <p:sp>
        <p:nvSpPr>
          <p:cNvPr id="4" name="Content Placeholder 3">
            <a:extLst>
              <a:ext uri="{FF2B5EF4-FFF2-40B4-BE49-F238E27FC236}">
                <a16:creationId xmlns:a16="http://schemas.microsoft.com/office/drawing/2014/main" id="{B4D44EB3-87D9-FCCA-C7A3-048B9B9B8012}"/>
              </a:ext>
            </a:extLst>
          </p:cNvPr>
          <p:cNvSpPr>
            <a:spLocks noGrp="1"/>
          </p:cNvSpPr>
          <p:nvPr>
            <p:ph sz="quarter" idx="13"/>
          </p:nvPr>
        </p:nvSpPr>
        <p:spPr/>
        <p:txBody>
          <a:bodyPr vert="horz" lIns="91440" tIns="45720" rIns="91440" bIns="45720" rtlCol="0" anchor="t">
            <a:normAutofit/>
          </a:bodyPr>
          <a:lstStyle/>
          <a:p>
            <a:pPr marL="457200" lvl="1" indent="0">
              <a:buNone/>
            </a:pPr>
            <a:r>
              <a:rPr lang="en-GB" dirty="0"/>
              <a:t>Innate or natural immunity</a:t>
            </a:r>
          </a:p>
          <a:p>
            <a:pPr marL="457200" lvl="1" indent="0">
              <a:buNone/>
            </a:pPr>
            <a:r>
              <a:rPr lang="en-GB" dirty="0"/>
              <a:t>Immediate response</a:t>
            </a:r>
          </a:p>
          <a:p>
            <a:pPr marL="457200" lvl="1" indent="0">
              <a:buNone/>
            </a:pPr>
            <a:r>
              <a:rPr lang="en-GB" dirty="0"/>
              <a:t>No association with </a:t>
            </a:r>
            <a:r>
              <a:rPr lang="en-GB" err="1"/>
              <a:t>mhc</a:t>
            </a:r>
            <a:r>
              <a:rPr lang="en-GB" dirty="0"/>
              <a:t> ii</a:t>
            </a:r>
          </a:p>
          <a:p>
            <a:pPr marL="457200" lvl="1" indent="0">
              <a:buNone/>
            </a:pPr>
            <a:r>
              <a:rPr lang="en-GB" dirty="0"/>
              <a:t>Innate immune cells drive disease activity</a:t>
            </a:r>
          </a:p>
          <a:p>
            <a:pPr marL="457200" lvl="1" indent="0">
              <a:buNone/>
            </a:pPr>
            <a:r>
              <a:rPr lang="en-GB" dirty="0"/>
              <a:t>Defect in increased </a:t>
            </a:r>
            <a:r>
              <a:rPr lang="en-GB" dirty="0" err="1"/>
              <a:t>secreation</a:t>
            </a:r>
            <a:r>
              <a:rPr lang="en-GB" dirty="0"/>
              <a:t> of il-1b</a:t>
            </a:r>
          </a:p>
        </p:txBody>
      </p:sp>
      <p:sp>
        <p:nvSpPr>
          <p:cNvPr id="5" name="Text Placeholder 4">
            <a:extLst>
              <a:ext uri="{FF2B5EF4-FFF2-40B4-BE49-F238E27FC236}">
                <a16:creationId xmlns:a16="http://schemas.microsoft.com/office/drawing/2014/main" id="{15EF9141-423C-66D2-0523-C6358E7B510A}"/>
              </a:ext>
            </a:extLst>
          </p:cNvPr>
          <p:cNvSpPr>
            <a:spLocks noGrp="1"/>
          </p:cNvSpPr>
          <p:nvPr>
            <p:ph type="body" sz="quarter" idx="3"/>
          </p:nvPr>
        </p:nvSpPr>
        <p:spPr/>
        <p:txBody>
          <a:bodyPr/>
          <a:lstStyle/>
          <a:p>
            <a:r>
              <a:rPr lang="en-GB" u="sng" dirty="0"/>
              <a:t>autoimmune</a:t>
            </a:r>
          </a:p>
        </p:txBody>
      </p:sp>
      <p:sp>
        <p:nvSpPr>
          <p:cNvPr id="6" name="Content Placeholder 5">
            <a:extLst>
              <a:ext uri="{FF2B5EF4-FFF2-40B4-BE49-F238E27FC236}">
                <a16:creationId xmlns:a16="http://schemas.microsoft.com/office/drawing/2014/main" id="{F2D48C1D-7C64-48AB-357A-EA8C96718C51}"/>
              </a:ext>
            </a:extLst>
          </p:cNvPr>
          <p:cNvSpPr>
            <a:spLocks noGrp="1"/>
          </p:cNvSpPr>
          <p:nvPr>
            <p:ph sz="quarter" idx="14"/>
          </p:nvPr>
        </p:nvSpPr>
        <p:spPr/>
        <p:txBody>
          <a:bodyPr vert="horz" lIns="91440" tIns="45720" rIns="91440" bIns="45720" rtlCol="0" anchor="t">
            <a:normAutofit/>
          </a:bodyPr>
          <a:lstStyle/>
          <a:p>
            <a:pPr marL="457200" lvl="1" indent="0">
              <a:buNone/>
            </a:pPr>
            <a:r>
              <a:rPr lang="en-GB" dirty="0"/>
              <a:t>Acquired or adaptive immunity</a:t>
            </a:r>
          </a:p>
          <a:p>
            <a:pPr marL="457200" lvl="1" indent="0">
              <a:buNone/>
            </a:pPr>
            <a:r>
              <a:rPr lang="en-GB" dirty="0"/>
              <a:t>Delayed response</a:t>
            </a:r>
          </a:p>
          <a:p>
            <a:pPr marL="457200" lvl="1" indent="0">
              <a:buNone/>
            </a:pPr>
            <a:r>
              <a:rPr lang="en-GB" dirty="0" err="1"/>
              <a:t>Mhc</a:t>
            </a:r>
            <a:r>
              <a:rPr lang="en-GB" dirty="0"/>
              <a:t> class ii associated susceptibilities</a:t>
            </a:r>
          </a:p>
          <a:p>
            <a:pPr marL="457200" lvl="1" indent="0">
              <a:buNone/>
            </a:pPr>
            <a:r>
              <a:rPr lang="en-US" dirty="0"/>
              <a:t>Autoreactive</a:t>
            </a:r>
            <a:r>
              <a:rPr lang="en-GB" dirty="0"/>
              <a:t> t and b cells drive diseases activity</a:t>
            </a:r>
          </a:p>
          <a:p>
            <a:pPr marL="457200" lvl="1" indent="0">
              <a:buNone/>
            </a:pPr>
            <a:endParaRPr lang="en-GB" dirty="0"/>
          </a:p>
        </p:txBody>
      </p:sp>
    </p:spTree>
    <p:extLst>
      <p:ext uri="{BB962C8B-B14F-4D97-AF65-F5344CB8AC3E}">
        <p14:creationId xmlns:p14="http://schemas.microsoft.com/office/powerpoint/2010/main" val="730302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AAEB0-E926-1D7A-BFD3-B7631F7E5E0D}"/>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618ADBAA-E2F3-4D69-A796-9FB99FB07D8C}"/>
              </a:ext>
            </a:extLst>
          </p:cNvPr>
          <p:cNvGraphicFramePr>
            <a:graphicFrameLocks noGrp="1"/>
          </p:cNvGraphicFramePr>
          <p:nvPr>
            <p:ph sz="quarter" idx="13"/>
            <p:extLst>
              <p:ext uri="{D42A27DB-BD31-4B8C-83A1-F6EECF244321}">
                <p14:modId xmlns:p14="http://schemas.microsoft.com/office/powerpoint/2010/main" val="1106386104"/>
              </p:ext>
            </p:extLst>
          </p:nvPr>
        </p:nvGraphicFramePr>
        <p:xfrm>
          <a:off x="899244" y="889000"/>
          <a:ext cx="10378356" cy="5297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9594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3E246C7-AE23-4B78-B596-A021E638F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4"/>
            <a:ext cx="12192000" cy="6858000"/>
          </a:xfrm>
          <a:prstGeom prst="rect">
            <a:avLst/>
          </a:prstGeom>
          <a:gradFill>
            <a:gsLst>
              <a:gs pos="10000">
                <a:schemeClr val="bg1">
                  <a:alpha val="75000"/>
                </a:schemeClr>
              </a:gs>
              <a:gs pos="85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388652C-EA91-4836-8F81-08E05C74EB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F0FE46-C32F-C3D7-4079-1F48CF7B4F5D}"/>
              </a:ext>
            </a:extLst>
          </p:cNvPr>
          <p:cNvSpPr>
            <a:spLocks noGrp="1"/>
          </p:cNvSpPr>
          <p:nvPr>
            <p:ph type="title"/>
          </p:nvPr>
        </p:nvSpPr>
        <p:spPr>
          <a:xfrm>
            <a:off x="913775" y="618517"/>
            <a:ext cx="10364451" cy="1092970"/>
          </a:xfrm>
        </p:spPr>
        <p:txBody>
          <a:bodyPr>
            <a:normAutofit/>
          </a:bodyPr>
          <a:lstStyle/>
          <a:p>
            <a:r>
              <a:rPr lang="en-GB">
                <a:ea typeface="+mj-lt"/>
                <a:cs typeface="+mj-lt"/>
              </a:rPr>
              <a:t>Mevalonate kinase deficiency with recurrent fever and hyper-IgD syndrome</a:t>
            </a:r>
            <a:endParaRPr lang="en-US"/>
          </a:p>
        </p:txBody>
      </p:sp>
      <p:graphicFrame>
        <p:nvGraphicFramePr>
          <p:cNvPr id="5" name="Content Placeholder 2">
            <a:extLst>
              <a:ext uri="{FF2B5EF4-FFF2-40B4-BE49-F238E27FC236}">
                <a16:creationId xmlns:a16="http://schemas.microsoft.com/office/drawing/2014/main" id="{E2479F77-06FF-1573-74F6-F3CEC4F4709B}"/>
              </a:ext>
            </a:extLst>
          </p:cNvPr>
          <p:cNvGraphicFramePr>
            <a:graphicFrameLocks noGrp="1"/>
          </p:cNvGraphicFramePr>
          <p:nvPr>
            <p:ph sz="quarter" idx="13"/>
            <p:extLst>
              <p:ext uri="{D42A27DB-BD31-4B8C-83A1-F6EECF244321}">
                <p14:modId xmlns:p14="http://schemas.microsoft.com/office/powerpoint/2010/main" val="2844026591"/>
              </p:ext>
            </p:extLst>
          </p:nvPr>
        </p:nvGraphicFramePr>
        <p:xfrm>
          <a:off x="913774" y="1892641"/>
          <a:ext cx="10363826" cy="4358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751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75E8B-CBB7-27D5-0FF6-2C77C145F03B}"/>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AAB49CA3-A53D-7E5D-DA3C-07E322027ACB}"/>
              </a:ext>
            </a:extLst>
          </p:cNvPr>
          <p:cNvGraphicFramePr>
            <a:graphicFrameLocks noGrp="1"/>
          </p:cNvGraphicFramePr>
          <p:nvPr>
            <p:ph sz="quarter" idx="13"/>
            <p:extLst>
              <p:ext uri="{D42A27DB-BD31-4B8C-83A1-F6EECF244321}">
                <p14:modId xmlns:p14="http://schemas.microsoft.com/office/powerpoint/2010/main" val="3930136653"/>
              </p:ext>
            </p:extLst>
          </p:nvPr>
        </p:nvGraphicFramePr>
        <p:xfrm>
          <a:off x="640452" y="889000"/>
          <a:ext cx="10637148" cy="5297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0763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D1C7-3EE8-584D-53A5-875C3C757B49}"/>
              </a:ext>
            </a:extLst>
          </p:cNvPr>
          <p:cNvSpPr>
            <a:spLocks noGrp="1"/>
          </p:cNvSpPr>
          <p:nvPr>
            <p:ph type="title"/>
          </p:nvPr>
        </p:nvSpPr>
        <p:spPr>
          <a:xfrm>
            <a:off x="913775" y="618517"/>
            <a:ext cx="10364451" cy="719159"/>
          </a:xfrm>
        </p:spPr>
        <p:txBody>
          <a:bodyPr>
            <a:normAutofit/>
          </a:bodyPr>
          <a:lstStyle/>
          <a:p>
            <a:r>
              <a:rPr lang="en-GB" dirty="0">
                <a:ea typeface="+mj-lt"/>
                <a:cs typeface="+mj-lt"/>
              </a:rPr>
              <a:t>Clinical features</a:t>
            </a:r>
            <a:endParaRPr lang="en-US" dirty="0"/>
          </a:p>
        </p:txBody>
      </p:sp>
      <p:graphicFrame>
        <p:nvGraphicFramePr>
          <p:cNvPr id="5" name="Content Placeholder 2">
            <a:extLst>
              <a:ext uri="{FF2B5EF4-FFF2-40B4-BE49-F238E27FC236}">
                <a16:creationId xmlns:a16="http://schemas.microsoft.com/office/drawing/2014/main" id="{D4A35865-58E3-EAA8-07E2-07CF4C3FF2B9}"/>
              </a:ext>
            </a:extLst>
          </p:cNvPr>
          <p:cNvGraphicFramePr>
            <a:graphicFrameLocks noGrp="1"/>
          </p:cNvGraphicFramePr>
          <p:nvPr>
            <p:ph sz="quarter" idx="13"/>
            <p:extLst>
              <p:ext uri="{D42A27DB-BD31-4B8C-83A1-F6EECF244321}">
                <p14:modId xmlns:p14="http://schemas.microsoft.com/office/powerpoint/2010/main" val="2580115086"/>
              </p:ext>
            </p:extLst>
          </p:nvPr>
        </p:nvGraphicFramePr>
        <p:xfrm>
          <a:off x="1173192" y="1712966"/>
          <a:ext cx="10104408" cy="4524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657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8B58CE-A486-4D86-A04C-CEBEC0C6E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a:extLst>
              <a:ext uri="{FF2B5EF4-FFF2-40B4-BE49-F238E27FC236}">
                <a16:creationId xmlns:a16="http://schemas.microsoft.com/office/drawing/2014/main" id="{7EF397AE-0609-4FFB-A98F-ECD05F0EF2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FF0509A6-53B5-44A9-B59C-1D9C4DD3C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203015-3933-E71B-60D8-6B7E3D4C02C4}"/>
              </a:ext>
            </a:extLst>
          </p:cNvPr>
          <p:cNvSpPr>
            <a:spLocks noGrp="1"/>
          </p:cNvSpPr>
          <p:nvPr>
            <p:ph type="title"/>
          </p:nvPr>
        </p:nvSpPr>
        <p:spPr>
          <a:xfrm>
            <a:off x="913775" y="618517"/>
            <a:ext cx="10364451" cy="1596177"/>
          </a:xfrm>
        </p:spPr>
        <p:txBody>
          <a:bodyPr>
            <a:normAutofit/>
          </a:bodyPr>
          <a:lstStyle/>
          <a:p>
            <a:endParaRPr lang="en-GB"/>
          </a:p>
        </p:txBody>
      </p:sp>
      <p:graphicFrame>
        <p:nvGraphicFramePr>
          <p:cNvPr id="5" name="Content Placeholder 2">
            <a:extLst>
              <a:ext uri="{FF2B5EF4-FFF2-40B4-BE49-F238E27FC236}">
                <a16:creationId xmlns:a16="http://schemas.microsoft.com/office/drawing/2014/main" id="{F5B9F701-D52B-419B-9218-C9794747C1A3}"/>
              </a:ext>
            </a:extLst>
          </p:cNvPr>
          <p:cNvGraphicFramePr>
            <a:graphicFrameLocks noGrp="1"/>
          </p:cNvGraphicFramePr>
          <p:nvPr>
            <p:ph sz="quarter" idx="13"/>
            <p:extLst>
              <p:ext uri="{D42A27DB-BD31-4B8C-83A1-F6EECF244321}">
                <p14:modId xmlns:p14="http://schemas.microsoft.com/office/powerpoint/2010/main" val="414435439"/>
              </p:ext>
            </p:extLst>
          </p:nvPr>
        </p:nvGraphicFramePr>
        <p:xfrm>
          <a:off x="913774" y="613055"/>
          <a:ext cx="10363826" cy="5753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0162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7045EDB-9848-48E1-AF93-51B94A6B4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00B8B5-7167-371D-0199-C6469C7F914C}"/>
              </a:ext>
            </a:extLst>
          </p:cNvPr>
          <p:cNvSpPr>
            <a:spLocks noGrp="1"/>
          </p:cNvSpPr>
          <p:nvPr>
            <p:ph type="title"/>
          </p:nvPr>
        </p:nvSpPr>
        <p:spPr>
          <a:xfrm>
            <a:off x="913775" y="1343991"/>
            <a:ext cx="3145305" cy="4157256"/>
          </a:xfrm>
        </p:spPr>
        <p:txBody>
          <a:bodyPr>
            <a:normAutofit/>
          </a:bodyPr>
          <a:lstStyle/>
          <a:p>
            <a:pPr algn="l"/>
            <a:r>
              <a:rPr lang="en-GB" sz="4400"/>
              <a:t>Clinical features</a:t>
            </a:r>
          </a:p>
        </p:txBody>
      </p:sp>
      <p:sp>
        <p:nvSpPr>
          <p:cNvPr id="21" name="Rectangle: Rounded Corners 20">
            <a:extLst>
              <a:ext uri="{FF2B5EF4-FFF2-40B4-BE49-F238E27FC236}">
                <a16:creationId xmlns:a16="http://schemas.microsoft.com/office/drawing/2014/main" id="{099DAEF2-2587-42F9-A6E0-D0002FD4D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1253578"/>
            <a:ext cx="6926319" cy="4338083"/>
          </a:xfrm>
          <a:prstGeom prst="roundRect">
            <a:avLst>
              <a:gd name="adj" fmla="val 2158"/>
            </a:avLst>
          </a:prstGeom>
          <a:gradFill>
            <a:gsLst>
              <a:gs pos="0">
                <a:schemeClr val="bg1">
                  <a:lumMod val="95000"/>
                </a:schemeClr>
              </a:gs>
              <a:gs pos="100000">
                <a:schemeClr val="bg1">
                  <a:lumMod val="85000"/>
                </a:schemeClr>
              </a:gs>
            </a:gsLst>
            <a:lin ang="5400000" scaled="0"/>
          </a:gradFill>
          <a:ln w="82550" cap="sq">
            <a:solidFill>
              <a:schemeClr val="bg1">
                <a:lumMod val="95000"/>
              </a:schemeClr>
            </a:solidFill>
            <a:miter lim="800000"/>
          </a:ln>
          <a:scene3d>
            <a:camera prst="orthographicFront"/>
            <a:lightRig rig="threePt" dir="t">
              <a:rot lat="0" lon="0" rev="2700000"/>
            </a:lightRig>
          </a:scene3d>
          <a:sp3d contourW="6350">
            <a:bevelT h="381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F96B48BD-04DD-4A15-B184-476ECCC40E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4141"/>
          <a:stretch/>
        </p:blipFill>
        <p:spPr>
          <a:xfrm>
            <a:off x="0" y="1"/>
            <a:ext cx="12192000" cy="1773382"/>
          </a:xfrm>
          <a:prstGeom prst="rect">
            <a:avLst/>
          </a:prstGeom>
        </p:spPr>
      </p:pic>
      <p:graphicFrame>
        <p:nvGraphicFramePr>
          <p:cNvPr id="5" name="Content Placeholder 2">
            <a:extLst>
              <a:ext uri="{FF2B5EF4-FFF2-40B4-BE49-F238E27FC236}">
                <a16:creationId xmlns:a16="http://schemas.microsoft.com/office/drawing/2014/main" id="{D20AB154-BD3E-62C5-00A8-4C7FE08BAF5F}"/>
              </a:ext>
            </a:extLst>
          </p:cNvPr>
          <p:cNvGraphicFramePr>
            <a:graphicFrameLocks noGrp="1"/>
          </p:cNvGraphicFramePr>
          <p:nvPr>
            <p:ph sz="quarter" idx="13"/>
            <p:extLst>
              <p:ext uri="{D42A27DB-BD31-4B8C-83A1-F6EECF244321}">
                <p14:modId xmlns:p14="http://schemas.microsoft.com/office/powerpoint/2010/main" val="1094430059"/>
              </p:ext>
            </p:extLst>
          </p:nvPr>
        </p:nvGraphicFramePr>
        <p:xfrm>
          <a:off x="3785827" y="317374"/>
          <a:ext cx="7771861" cy="615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3615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BB95-7B3C-41CE-9791-B1B313219F5F}"/>
              </a:ext>
            </a:extLst>
          </p:cNvPr>
          <p:cNvSpPr>
            <a:spLocks noGrp="1"/>
          </p:cNvSpPr>
          <p:nvPr>
            <p:ph type="title"/>
          </p:nvPr>
        </p:nvSpPr>
        <p:spPr>
          <a:xfrm>
            <a:off x="913775" y="618517"/>
            <a:ext cx="10364451" cy="1078593"/>
          </a:xfrm>
        </p:spPr>
        <p:txBody>
          <a:bodyPr>
            <a:normAutofit/>
          </a:bodyPr>
          <a:lstStyle/>
          <a:p>
            <a:r>
              <a:rPr lang="en-GB" dirty="0">
                <a:ea typeface="+mj-lt"/>
                <a:cs typeface="+mj-lt"/>
              </a:rPr>
              <a:t>Complications</a:t>
            </a:r>
            <a:endParaRPr lang="en-US" dirty="0"/>
          </a:p>
        </p:txBody>
      </p:sp>
      <p:graphicFrame>
        <p:nvGraphicFramePr>
          <p:cNvPr id="5" name="Content Placeholder 2">
            <a:extLst>
              <a:ext uri="{FF2B5EF4-FFF2-40B4-BE49-F238E27FC236}">
                <a16:creationId xmlns:a16="http://schemas.microsoft.com/office/drawing/2014/main" id="{BDAF1DC0-2A41-EA9C-8D2E-921D5046BDB5}"/>
              </a:ext>
            </a:extLst>
          </p:cNvPr>
          <p:cNvGraphicFramePr>
            <a:graphicFrameLocks noGrp="1"/>
          </p:cNvGraphicFramePr>
          <p:nvPr>
            <p:ph sz="quarter" idx="13"/>
            <p:extLst>
              <p:ext uri="{D42A27DB-BD31-4B8C-83A1-F6EECF244321}">
                <p14:modId xmlns:p14="http://schemas.microsoft.com/office/powerpoint/2010/main" val="2856524881"/>
              </p:ext>
            </p:extLst>
          </p:nvPr>
        </p:nvGraphicFramePr>
        <p:xfrm>
          <a:off x="914400" y="1727343"/>
          <a:ext cx="10363200" cy="3834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180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6CB5F-BAE1-007C-BDE3-AE0E9E3AF60B}"/>
              </a:ext>
            </a:extLst>
          </p:cNvPr>
          <p:cNvSpPr>
            <a:spLocks noGrp="1"/>
          </p:cNvSpPr>
          <p:nvPr>
            <p:ph type="title"/>
          </p:nvPr>
        </p:nvSpPr>
        <p:spPr>
          <a:xfrm>
            <a:off x="641074" y="1314450"/>
            <a:ext cx="2844002" cy="3680244"/>
          </a:xfrm>
        </p:spPr>
        <p:txBody>
          <a:bodyPr>
            <a:normAutofit/>
          </a:bodyPr>
          <a:lstStyle/>
          <a:p>
            <a:pPr algn="l"/>
            <a:r>
              <a:rPr lang="en-GB" sz="3100">
                <a:ea typeface="+mj-lt"/>
                <a:cs typeface="+mj-lt"/>
              </a:rPr>
              <a:t>Investigation</a:t>
            </a:r>
            <a:endParaRPr lang="en-US" sz="3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ECA70DD3-3208-F4BB-A29E-C2EB47F0F309}"/>
              </a:ext>
            </a:extLst>
          </p:cNvPr>
          <p:cNvGraphicFramePr>
            <a:graphicFrameLocks noGrp="1"/>
          </p:cNvGraphicFramePr>
          <p:nvPr>
            <p:ph sz="quarter" idx="13"/>
            <p:extLst>
              <p:ext uri="{D42A27DB-BD31-4B8C-83A1-F6EECF244321}">
                <p14:modId xmlns:p14="http://schemas.microsoft.com/office/powerpoint/2010/main" val="3514002301"/>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8195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list of medical information&#10;&#10;Description automatically generated">
            <a:extLst>
              <a:ext uri="{FF2B5EF4-FFF2-40B4-BE49-F238E27FC236}">
                <a16:creationId xmlns:a16="http://schemas.microsoft.com/office/drawing/2014/main" id="{C2F9DC0F-AC32-1591-F956-07F8EEC73D1E}"/>
              </a:ext>
            </a:extLst>
          </p:cNvPr>
          <p:cNvPicPr>
            <a:picLocks noChangeAspect="1"/>
          </p:cNvPicPr>
          <p:nvPr/>
        </p:nvPicPr>
        <p:blipFill>
          <a:blip r:embed="rId2"/>
          <a:stretch>
            <a:fillRect/>
          </a:stretch>
        </p:blipFill>
        <p:spPr>
          <a:xfrm>
            <a:off x="2409270" y="695865"/>
            <a:ext cx="7229686" cy="5782572"/>
          </a:xfrm>
          <a:prstGeom prst="rect">
            <a:avLst/>
          </a:prstGeom>
        </p:spPr>
      </p:pic>
    </p:spTree>
    <p:extLst>
      <p:ext uri="{BB962C8B-B14F-4D97-AF65-F5344CB8AC3E}">
        <p14:creationId xmlns:p14="http://schemas.microsoft.com/office/powerpoint/2010/main" val="948106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1772-91DB-B124-D247-BCD4307BD276}"/>
              </a:ext>
            </a:extLst>
          </p:cNvPr>
          <p:cNvSpPr>
            <a:spLocks noGrp="1"/>
          </p:cNvSpPr>
          <p:nvPr>
            <p:ph type="title"/>
          </p:nvPr>
        </p:nvSpPr>
        <p:spPr>
          <a:xfrm>
            <a:off x="913775" y="618517"/>
            <a:ext cx="10364451" cy="1596177"/>
          </a:xfrm>
        </p:spPr>
        <p:txBody>
          <a:bodyPr>
            <a:normAutofit/>
          </a:bodyPr>
          <a:lstStyle/>
          <a:p>
            <a:r>
              <a:rPr lang="en-GB" dirty="0"/>
              <a:t>management</a:t>
            </a:r>
          </a:p>
        </p:txBody>
      </p:sp>
      <p:graphicFrame>
        <p:nvGraphicFramePr>
          <p:cNvPr id="5" name="Content Placeholder 2">
            <a:extLst>
              <a:ext uri="{FF2B5EF4-FFF2-40B4-BE49-F238E27FC236}">
                <a16:creationId xmlns:a16="http://schemas.microsoft.com/office/drawing/2014/main" id="{18B16A90-6DF7-F2FD-F757-9BA3FA93F387}"/>
              </a:ext>
            </a:extLst>
          </p:cNvPr>
          <p:cNvGraphicFramePr>
            <a:graphicFrameLocks noGrp="1"/>
          </p:cNvGraphicFramePr>
          <p:nvPr>
            <p:ph sz="quarter" idx="13"/>
            <p:extLst>
              <p:ext uri="{D42A27DB-BD31-4B8C-83A1-F6EECF244321}">
                <p14:modId xmlns:p14="http://schemas.microsoft.com/office/powerpoint/2010/main" val="1152911956"/>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37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C3DC7E-1C4B-9C74-8596-65C92F47EA2F}"/>
              </a:ext>
            </a:extLst>
          </p:cNvPr>
          <p:cNvSpPr>
            <a:spLocks noGrp="1"/>
          </p:cNvSpPr>
          <p:nvPr>
            <p:ph type="title"/>
          </p:nvPr>
        </p:nvSpPr>
        <p:spPr>
          <a:xfrm>
            <a:off x="641074" y="1314450"/>
            <a:ext cx="2844002" cy="3680244"/>
          </a:xfrm>
        </p:spPr>
        <p:txBody>
          <a:bodyPr>
            <a:normAutofit/>
          </a:bodyPr>
          <a:lstStyle/>
          <a:p>
            <a:pPr algn="l"/>
            <a:r>
              <a:rPr lang="en-GB" sz="4400"/>
              <a:t>Innate immunity</a:t>
            </a:r>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6CD3B748-7DD1-DAAE-2279-39DEEE86B3C9}"/>
              </a:ext>
            </a:extLst>
          </p:cNvPr>
          <p:cNvGraphicFramePr>
            <a:graphicFrameLocks noGrp="1"/>
          </p:cNvGraphicFramePr>
          <p:nvPr>
            <p:ph sz="quarter" idx="13"/>
            <p:extLst>
              <p:ext uri="{D42A27DB-BD31-4B8C-83A1-F6EECF244321}">
                <p14:modId xmlns:p14="http://schemas.microsoft.com/office/powerpoint/2010/main" val="1970946186"/>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64074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5E235-D26B-F4CC-E0C8-A310FE19200F}"/>
              </a:ext>
            </a:extLst>
          </p:cNvPr>
          <p:cNvSpPr>
            <a:spLocks noGrp="1"/>
          </p:cNvSpPr>
          <p:nvPr>
            <p:ph type="title"/>
          </p:nvPr>
        </p:nvSpPr>
        <p:spPr>
          <a:xfrm>
            <a:off x="641074" y="1314450"/>
            <a:ext cx="2844002" cy="3680244"/>
          </a:xfrm>
        </p:spPr>
        <p:txBody>
          <a:bodyPr>
            <a:normAutofit/>
          </a:bodyPr>
          <a:lstStyle/>
          <a:p>
            <a:pPr algn="l"/>
            <a:r>
              <a:rPr lang="en-GB" sz="2100">
                <a:ea typeface="+mj-lt"/>
                <a:cs typeface="+mj-lt"/>
              </a:rPr>
              <a:t>Autoinflammatory diseases with granuloma</a:t>
            </a:r>
            <a:endParaRPr lang="en-US" sz="2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D3C8CFC0-AE70-A2DF-B3BD-3760A9CD699F}"/>
              </a:ext>
            </a:extLst>
          </p:cNvPr>
          <p:cNvGraphicFramePr>
            <a:graphicFrameLocks noGrp="1"/>
          </p:cNvGraphicFramePr>
          <p:nvPr>
            <p:ph sz="quarter" idx="13"/>
            <p:extLst>
              <p:ext uri="{D42A27DB-BD31-4B8C-83A1-F6EECF244321}">
                <p14:modId xmlns:p14="http://schemas.microsoft.com/office/powerpoint/2010/main" val="1115790731"/>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2001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EB1716-247B-FE22-51F3-F3D0EC7BFE97}"/>
              </a:ext>
            </a:extLst>
          </p:cNvPr>
          <p:cNvSpPr>
            <a:spLocks noGrp="1"/>
          </p:cNvSpPr>
          <p:nvPr>
            <p:ph type="title"/>
          </p:nvPr>
        </p:nvSpPr>
        <p:spPr>
          <a:xfrm>
            <a:off x="641074" y="1314450"/>
            <a:ext cx="2844002" cy="3680244"/>
          </a:xfrm>
        </p:spPr>
        <p:txBody>
          <a:bodyPr>
            <a:normAutofit/>
          </a:bodyPr>
          <a:lstStyle/>
          <a:p>
            <a:pPr algn="l"/>
            <a:r>
              <a:rPr lang="en-GB" sz="2100">
                <a:ea typeface="+mj-lt"/>
                <a:cs typeface="+mj-lt"/>
              </a:rPr>
              <a:t>Autoinflammatory granulomatosis of childhood (Blau syndrome)</a:t>
            </a:r>
            <a:endParaRPr lang="en-US" sz="2100"/>
          </a:p>
        </p:txBody>
      </p:sp>
      <p:graphicFrame>
        <p:nvGraphicFramePr>
          <p:cNvPr id="5" name="Content Placeholder 2">
            <a:extLst>
              <a:ext uri="{FF2B5EF4-FFF2-40B4-BE49-F238E27FC236}">
                <a16:creationId xmlns:a16="http://schemas.microsoft.com/office/drawing/2014/main" id="{52D96C49-F100-4905-6ABE-0F0DB253B540}"/>
              </a:ext>
            </a:extLst>
          </p:cNvPr>
          <p:cNvGraphicFramePr>
            <a:graphicFrameLocks noGrp="1"/>
          </p:cNvGraphicFramePr>
          <p:nvPr>
            <p:ph sz="quarter" idx="13"/>
            <p:extLst>
              <p:ext uri="{D42A27DB-BD31-4B8C-83A1-F6EECF244321}">
                <p14:modId xmlns:p14="http://schemas.microsoft.com/office/powerpoint/2010/main" val="3622418914"/>
              </p:ext>
            </p:extLst>
          </p:nvPr>
        </p:nvGraphicFramePr>
        <p:xfrm>
          <a:off x="3817848" y="889000"/>
          <a:ext cx="7459752" cy="5527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32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9D299-C697-44EF-4C70-2D81FA7464EF}"/>
              </a:ext>
            </a:extLst>
          </p:cNvPr>
          <p:cNvSpPr>
            <a:spLocks noGrp="1"/>
          </p:cNvSpPr>
          <p:nvPr>
            <p:ph type="title"/>
          </p:nvPr>
        </p:nvSpPr>
        <p:spPr>
          <a:xfrm>
            <a:off x="641074" y="1314450"/>
            <a:ext cx="2844002" cy="3680244"/>
          </a:xfrm>
        </p:spPr>
        <p:txBody>
          <a:bodyPr>
            <a:normAutofit/>
          </a:bodyPr>
          <a:lstStyle/>
          <a:p>
            <a:pPr algn="l"/>
            <a:r>
              <a:rPr lang="en-GB" sz="2400">
                <a:ea typeface="+mj-lt"/>
                <a:cs typeface="+mj-lt"/>
              </a:rPr>
              <a:t>Pathophysiology</a:t>
            </a:r>
            <a:endParaRPr lang="en-US" sz="2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44F93709-09D4-EF84-9FA6-35FB953F4C42}"/>
              </a:ext>
            </a:extLst>
          </p:cNvPr>
          <p:cNvGraphicFramePr>
            <a:graphicFrameLocks noGrp="1"/>
          </p:cNvGraphicFramePr>
          <p:nvPr>
            <p:ph sz="quarter" idx="13"/>
            <p:extLst>
              <p:ext uri="{D42A27DB-BD31-4B8C-83A1-F6EECF244321}">
                <p14:modId xmlns:p14="http://schemas.microsoft.com/office/powerpoint/2010/main" val="3368264753"/>
              </p:ext>
            </p:extLst>
          </p:nvPr>
        </p:nvGraphicFramePr>
        <p:xfrm>
          <a:off x="3300263" y="889000"/>
          <a:ext cx="8279261" cy="53114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1981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2AB1-967D-20CD-839E-76A31AE1BD7C}"/>
              </a:ext>
            </a:extLst>
          </p:cNvPr>
          <p:cNvSpPr>
            <a:spLocks noGrp="1"/>
          </p:cNvSpPr>
          <p:nvPr>
            <p:ph type="title"/>
          </p:nvPr>
        </p:nvSpPr>
        <p:spPr>
          <a:xfrm>
            <a:off x="913775" y="618517"/>
            <a:ext cx="10364451" cy="891687"/>
          </a:xfrm>
        </p:spPr>
        <p:txBody>
          <a:bodyPr>
            <a:normAutofit/>
          </a:bodyPr>
          <a:lstStyle/>
          <a:p>
            <a:r>
              <a:rPr lang="en-GB" dirty="0">
                <a:ea typeface="+mj-lt"/>
                <a:cs typeface="+mj-lt"/>
              </a:rPr>
              <a:t>Clinical features</a:t>
            </a:r>
            <a:endParaRPr lang="en-US" dirty="0"/>
          </a:p>
        </p:txBody>
      </p:sp>
      <p:graphicFrame>
        <p:nvGraphicFramePr>
          <p:cNvPr id="5" name="Content Placeholder 2">
            <a:extLst>
              <a:ext uri="{FF2B5EF4-FFF2-40B4-BE49-F238E27FC236}">
                <a16:creationId xmlns:a16="http://schemas.microsoft.com/office/drawing/2014/main" id="{4D2F45B6-F8B4-17B2-ABB8-9FE00BA8B6C4}"/>
              </a:ext>
            </a:extLst>
          </p:cNvPr>
          <p:cNvGraphicFramePr>
            <a:graphicFrameLocks noGrp="1"/>
          </p:cNvGraphicFramePr>
          <p:nvPr>
            <p:ph sz="quarter" idx="13"/>
            <p:extLst>
              <p:ext uri="{D42A27DB-BD31-4B8C-83A1-F6EECF244321}">
                <p14:modId xmlns:p14="http://schemas.microsoft.com/office/powerpoint/2010/main" val="1811869155"/>
              </p:ext>
            </p:extLst>
          </p:nvPr>
        </p:nvGraphicFramePr>
        <p:xfrm>
          <a:off x="914400" y="1712966"/>
          <a:ext cx="10363200" cy="4538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22474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ADBF-5EC4-EF2D-933B-1C14020DDE3C}"/>
              </a:ext>
            </a:extLst>
          </p:cNvPr>
          <p:cNvSpPr>
            <a:spLocks noGrp="1"/>
          </p:cNvSpPr>
          <p:nvPr>
            <p:ph type="title"/>
          </p:nvPr>
        </p:nvSpPr>
        <p:spPr>
          <a:xfrm>
            <a:off x="913775" y="618517"/>
            <a:ext cx="10378828" cy="474743"/>
          </a:xfrm>
        </p:spPr>
        <p:txBody>
          <a:bodyPr>
            <a:normAutofit fontScale="90000"/>
          </a:bodyPr>
          <a:lstStyle/>
          <a:p>
            <a:endParaRPr lang="en-GB"/>
          </a:p>
        </p:txBody>
      </p:sp>
      <p:pic>
        <p:nvPicPr>
          <p:cNvPr id="5" name="Content Placeholder 4" descr="A collage of hands and feet&#10;&#10;Description automatically generated">
            <a:extLst>
              <a:ext uri="{FF2B5EF4-FFF2-40B4-BE49-F238E27FC236}">
                <a16:creationId xmlns:a16="http://schemas.microsoft.com/office/drawing/2014/main" id="{6FFF2867-E749-BB8B-2EFA-27399F541171}"/>
              </a:ext>
            </a:extLst>
          </p:cNvPr>
          <p:cNvPicPr>
            <a:picLocks noGrp="1" noChangeAspect="1"/>
          </p:cNvPicPr>
          <p:nvPr>
            <p:ph sz="quarter" idx="13"/>
          </p:nvPr>
        </p:nvPicPr>
        <p:blipFill>
          <a:blip r:embed="rId2"/>
          <a:stretch>
            <a:fillRect/>
          </a:stretch>
        </p:blipFill>
        <p:spPr>
          <a:xfrm>
            <a:off x="704734" y="612766"/>
            <a:ext cx="5107162" cy="5940723"/>
          </a:xfrm>
        </p:spPr>
      </p:pic>
      <p:pic>
        <p:nvPicPr>
          <p:cNvPr id="6" name="Content Placeholder 5" descr="A close-up of a hand&#10;&#10;Description automatically generated">
            <a:extLst>
              <a:ext uri="{FF2B5EF4-FFF2-40B4-BE49-F238E27FC236}">
                <a16:creationId xmlns:a16="http://schemas.microsoft.com/office/drawing/2014/main" id="{B8B1D6CF-F698-CC14-1911-60F9E0953A21}"/>
              </a:ext>
            </a:extLst>
          </p:cNvPr>
          <p:cNvPicPr>
            <a:picLocks noGrp="1" noChangeAspect="1"/>
          </p:cNvPicPr>
          <p:nvPr>
            <p:ph sz="quarter" idx="14"/>
          </p:nvPr>
        </p:nvPicPr>
        <p:blipFill>
          <a:blip r:embed="rId3"/>
          <a:stretch>
            <a:fillRect/>
          </a:stretch>
        </p:blipFill>
        <p:spPr>
          <a:xfrm>
            <a:off x="6588515" y="626963"/>
            <a:ext cx="4689714" cy="5610404"/>
          </a:xfrm>
        </p:spPr>
      </p:pic>
    </p:spTree>
    <p:extLst>
      <p:ext uri="{BB962C8B-B14F-4D97-AF65-F5344CB8AC3E}">
        <p14:creationId xmlns:p14="http://schemas.microsoft.com/office/powerpoint/2010/main" val="13081102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B8572-E79D-32F8-A5B4-155FB2D6E9CC}"/>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ABC009C5-178B-2A74-E33B-BF77CAE6F341}"/>
              </a:ext>
            </a:extLst>
          </p:cNvPr>
          <p:cNvGraphicFramePr>
            <a:graphicFrameLocks noGrp="1"/>
          </p:cNvGraphicFramePr>
          <p:nvPr>
            <p:ph sz="quarter" idx="13"/>
            <p:extLst>
              <p:ext uri="{D42A27DB-BD31-4B8C-83A1-F6EECF244321}">
                <p14:modId xmlns:p14="http://schemas.microsoft.com/office/powerpoint/2010/main" val="1939991008"/>
              </p:ext>
            </p:extLst>
          </p:nvPr>
        </p:nvGraphicFramePr>
        <p:xfrm>
          <a:off x="985509" y="889000"/>
          <a:ext cx="10292091" cy="5527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5128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C633-E9CF-18EF-8047-1B7BD0118269}"/>
              </a:ext>
            </a:extLst>
          </p:cNvPr>
          <p:cNvSpPr>
            <a:spLocks noGrp="1"/>
          </p:cNvSpPr>
          <p:nvPr>
            <p:ph type="title"/>
          </p:nvPr>
        </p:nvSpPr>
        <p:spPr>
          <a:xfrm>
            <a:off x="913775" y="618517"/>
            <a:ext cx="10364451" cy="848555"/>
          </a:xfrm>
        </p:spPr>
        <p:txBody>
          <a:bodyPr>
            <a:normAutofit/>
          </a:bodyPr>
          <a:lstStyle/>
          <a:p>
            <a:r>
              <a:rPr lang="en-GB" dirty="0">
                <a:ea typeface="+mj-lt"/>
                <a:cs typeface="+mj-lt"/>
              </a:rPr>
              <a:t>Histopathology</a:t>
            </a:r>
            <a:endParaRPr lang="en-US" dirty="0"/>
          </a:p>
        </p:txBody>
      </p:sp>
      <p:graphicFrame>
        <p:nvGraphicFramePr>
          <p:cNvPr id="5" name="Content Placeholder 2">
            <a:extLst>
              <a:ext uri="{FF2B5EF4-FFF2-40B4-BE49-F238E27FC236}">
                <a16:creationId xmlns:a16="http://schemas.microsoft.com/office/drawing/2014/main" id="{8C83C087-329F-E4E3-A35D-5695B21EAC33}"/>
              </a:ext>
            </a:extLst>
          </p:cNvPr>
          <p:cNvGraphicFramePr>
            <a:graphicFrameLocks noGrp="1"/>
          </p:cNvGraphicFramePr>
          <p:nvPr>
            <p:ph sz="quarter" idx="13"/>
            <p:extLst>
              <p:ext uri="{D42A27DB-BD31-4B8C-83A1-F6EECF244321}">
                <p14:modId xmlns:p14="http://schemas.microsoft.com/office/powerpoint/2010/main" val="741178124"/>
              </p:ext>
            </p:extLst>
          </p:nvPr>
        </p:nvGraphicFramePr>
        <p:xfrm>
          <a:off x="914400" y="1714276"/>
          <a:ext cx="10363200" cy="4523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31950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1EEE5-C71D-11D6-1F05-DCA7B30461F2}"/>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68EE6DE6-2BE2-5966-8B8F-5BC930A556B4}"/>
              </a:ext>
            </a:extLst>
          </p:cNvPr>
          <p:cNvGraphicFramePr>
            <a:graphicFrameLocks noGrp="1"/>
          </p:cNvGraphicFramePr>
          <p:nvPr>
            <p:ph sz="quarter" idx="13"/>
            <p:extLst>
              <p:ext uri="{D42A27DB-BD31-4B8C-83A1-F6EECF244321}">
                <p14:modId xmlns:p14="http://schemas.microsoft.com/office/powerpoint/2010/main" val="888854093"/>
              </p:ext>
            </p:extLst>
          </p:nvPr>
        </p:nvGraphicFramePr>
        <p:xfrm>
          <a:off x="1057395" y="889000"/>
          <a:ext cx="1022020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24235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3E246C7-AE23-4B78-B596-A021E638F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4"/>
            <a:ext cx="12192000" cy="6858000"/>
          </a:xfrm>
          <a:prstGeom prst="rect">
            <a:avLst/>
          </a:prstGeom>
          <a:gradFill>
            <a:gsLst>
              <a:gs pos="10000">
                <a:schemeClr val="bg1">
                  <a:alpha val="75000"/>
                </a:schemeClr>
              </a:gs>
              <a:gs pos="85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4388652C-EA91-4836-8F81-08E05C74EB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BF1B44-C3F8-1159-3EF3-FB3A4371B155}"/>
              </a:ext>
            </a:extLst>
          </p:cNvPr>
          <p:cNvSpPr>
            <a:spLocks noGrp="1"/>
          </p:cNvSpPr>
          <p:nvPr>
            <p:ph type="title"/>
          </p:nvPr>
        </p:nvSpPr>
        <p:spPr>
          <a:xfrm>
            <a:off x="913775" y="618517"/>
            <a:ext cx="10364451" cy="1092970"/>
          </a:xfrm>
        </p:spPr>
        <p:txBody>
          <a:bodyPr>
            <a:normAutofit fontScale="90000"/>
          </a:bodyPr>
          <a:lstStyle/>
          <a:p>
            <a:r>
              <a:rPr lang="en-GB" dirty="0">
                <a:ea typeface="+mj-lt"/>
                <a:cs typeface="+mj-lt"/>
              </a:rPr>
              <a:t>Autoinflammation and PLC gamma2-associated antibody deficiency and immune dysregulation (APLAID)</a:t>
            </a:r>
            <a:endParaRPr lang="en-US" dirty="0"/>
          </a:p>
        </p:txBody>
      </p:sp>
      <p:graphicFrame>
        <p:nvGraphicFramePr>
          <p:cNvPr id="5" name="Content Placeholder 2">
            <a:extLst>
              <a:ext uri="{FF2B5EF4-FFF2-40B4-BE49-F238E27FC236}">
                <a16:creationId xmlns:a16="http://schemas.microsoft.com/office/drawing/2014/main" id="{5A41E404-68D0-083C-7780-D14090EDF35C}"/>
              </a:ext>
            </a:extLst>
          </p:cNvPr>
          <p:cNvGraphicFramePr>
            <a:graphicFrameLocks noGrp="1"/>
          </p:cNvGraphicFramePr>
          <p:nvPr>
            <p:ph sz="quarter" idx="13"/>
            <p:extLst>
              <p:ext uri="{D42A27DB-BD31-4B8C-83A1-F6EECF244321}">
                <p14:modId xmlns:p14="http://schemas.microsoft.com/office/powerpoint/2010/main" val="2044103857"/>
              </p:ext>
            </p:extLst>
          </p:nvPr>
        </p:nvGraphicFramePr>
        <p:xfrm>
          <a:off x="913774" y="2022036"/>
          <a:ext cx="10363826" cy="4516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74670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89DF-0F36-5319-5735-44F8B6C831A9}"/>
              </a:ext>
            </a:extLst>
          </p:cNvPr>
          <p:cNvSpPr>
            <a:spLocks noGrp="1"/>
          </p:cNvSpPr>
          <p:nvPr>
            <p:ph type="title"/>
          </p:nvPr>
        </p:nvSpPr>
        <p:spPr>
          <a:xfrm>
            <a:off x="913775" y="4587240"/>
            <a:ext cx="10364451" cy="1296035"/>
          </a:xfrm>
        </p:spPr>
        <p:txBody>
          <a:bodyPr>
            <a:normAutofit/>
          </a:bodyPr>
          <a:lstStyle/>
          <a:p>
            <a:endParaRPr lang="en-GB"/>
          </a:p>
        </p:txBody>
      </p:sp>
      <p:graphicFrame>
        <p:nvGraphicFramePr>
          <p:cNvPr id="5" name="Content Placeholder 2">
            <a:extLst>
              <a:ext uri="{FF2B5EF4-FFF2-40B4-BE49-F238E27FC236}">
                <a16:creationId xmlns:a16="http://schemas.microsoft.com/office/drawing/2014/main" id="{943BDCFC-B594-A63C-7F07-BDBB425A344A}"/>
              </a:ext>
            </a:extLst>
          </p:cNvPr>
          <p:cNvGraphicFramePr>
            <a:graphicFrameLocks noGrp="1"/>
          </p:cNvGraphicFramePr>
          <p:nvPr>
            <p:ph sz="quarter" idx="13"/>
            <p:extLst>
              <p:ext uri="{D42A27DB-BD31-4B8C-83A1-F6EECF244321}">
                <p14:modId xmlns:p14="http://schemas.microsoft.com/office/powerpoint/2010/main" val="740292392"/>
              </p:ext>
            </p:extLst>
          </p:nvPr>
        </p:nvGraphicFramePr>
        <p:xfrm>
          <a:off x="524934" y="453048"/>
          <a:ext cx="11271528" cy="6134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55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3513E-A617-A0E1-C478-61E3E5CD5140}"/>
              </a:ext>
            </a:extLst>
          </p:cNvPr>
          <p:cNvSpPr>
            <a:spLocks noGrp="1"/>
          </p:cNvSpPr>
          <p:nvPr>
            <p:ph type="title"/>
          </p:nvPr>
        </p:nvSpPr>
        <p:spPr>
          <a:xfrm>
            <a:off x="641074" y="1314450"/>
            <a:ext cx="2844002" cy="3680244"/>
          </a:xfrm>
        </p:spPr>
        <p:txBody>
          <a:bodyPr>
            <a:normAutofit/>
          </a:bodyPr>
          <a:lstStyle/>
          <a:p>
            <a:pPr algn="l"/>
            <a:r>
              <a:rPr lang="en-GB" sz="4100"/>
              <a:t>Defination</a:t>
            </a:r>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0EB39205-DEAE-20F2-2435-AC622DF42509}"/>
              </a:ext>
            </a:extLst>
          </p:cNvPr>
          <p:cNvGraphicFramePr>
            <a:graphicFrameLocks noGrp="1"/>
          </p:cNvGraphicFramePr>
          <p:nvPr>
            <p:ph sz="quarter" idx="13"/>
            <p:extLst>
              <p:ext uri="{D42A27DB-BD31-4B8C-83A1-F6EECF244321}">
                <p14:modId xmlns:p14="http://schemas.microsoft.com/office/powerpoint/2010/main" val="1243595434"/>
              </p:ext>
            </p:extLst>
          </p:nvPr>
        </p:nvGraphicFramePr>
        <p:xfrm>
          <a:off x="3696860" y="256397"/>
          <a:ext cx="8106735" cy="63753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25938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1FCCC-FBEC-A66D-9A45-83EE4FC3412A}"/>
              </a:ext>
            </a:extLst>
          </p:cNvPr>
          <p:cNvSpPr>
            <a:spLocks noGrp="1"/>
          </p:cNvSpPr>
          <p:nvPr>
            <p:ph type="title"/>
          </p:nvPr>
        </p:nvSpPr>
        <p:spPr>
          <a:xfrm>
            <a:off x="641074" y="1314450"/>
            <a:ext cx="2844002" cy="3680244"/>
          </a:xfrm>
        </p:spPr>
        <p:txBody>
          <a:bodyPr>
            <a:normAutofit/>
          </a:bodyPr>
          <a:lstStyle/>
          <a:p>
            <a:pPr algn="l"/>
            <a:r>
              <a:rPr lang="en-GB" sz="2400">
                <a:ea typeface="+mj-lt"/>
                <a:cs typeface="+mj-lt"/>
              </a:rPr>
              <a:t>Histopathology</a:t>
            </a:r>
            <a:endParaRPr lang="en-US" sz="2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0AB6A6C8-7618-8AA3-AE11-F90676C070F2}"/>
              </a:ext>
            </a:extLst>
          </p:cNvPr>
          <p:cNvGraphicFramePr>
            <a:graphicFrameLocks noGrp="1"/>
          </p:cNvGraphicFramePr>
          <p:nvPr>
            <p:ph sz="quarter" idx="13"/>
            <p:extLst>
              <p:ext uri="{D42A27DB-BD31-4B8C-83A1-F6EECF244321}">
                <p14:modId xmlns:p14="http://schemas.microsoft.com/office/powerpoint/2010/main" val="3201210321"/>
              </p:ext>
            </p:extLst>
          </p:nvPr>
        </p:nvGraphicFramePr>
        <p:xfrm>
          <a:off x="4047886" y="889000"/>
          <a:ext cx="7229714"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9472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6D760-506A-9B82-EB47-A8B090E90C43}"/>
              </a:ext>
            </a:extLst>
          </p:cNvPr>
          <p:cNvSpPr>
            <a:spLocks noGrp="1"/>
          </p:cNvSpPr>
          <p:nvPr>
            <p:ph type="title"/>
          </p:nvPr>
        </p:nvSpPr>
        <p:spPr>
          <a:xfrm>
            <a:off x="641074" y="1314450"/>
            <a:ext cx="2844002" cy="3680244"/>
          </a:xfrm>
        </p:spPr>
        <p:txBody>
          <a:bodyPr>
            <a:normAutofit/>
          </a:bodyPr>
          <a:lstStyle/>
          <a:p>
            <a:pPr algn="l"/>
            <a:r>
              <a:rPr lang="en-GB" sz="3400"/>
              <a:t>management</a:t>
            </a:r>
          </a:p>
        </p:txBody>
      </p:sp>
      <p:pic>
        <p:nvPicPr>
          <p:cNvPr id="44" name="Picture 4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46" name="Picture 4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36" name="Content Placeholder 2">
            <a:extLst>
              <a:ext uri="{FF2B5EF4-FFF2-40B4-BE49-F238E27FC236}">
                <a16:creationId xmlns:a16="http://schemas.microsoft.com/office/drawing/2014/main" id="{257F84EB-BC0A-F0E8-FB74-CE251E58FA92}"/>
              </a:ext>
            </a:extLst>
          </p:cNvPr>
          <p:cNvGraphicFramePr>
            <a:graphicFrameLocks noGrp="1"/>
          </p:cNvGraphicFramePr>
          <p:nvPr>
            <p:ph sz="quarter" idx="13"/>
            <p:extLst>
              <p:ext uri="{D42A27DB-BD31-4B8C-83A1-F6EECF244321}">
                <p14:modId xmlns:p14="http://schemas.microsoft.com/office/powerpoint/2010/main" val="1127003890"/>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06784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745627-DCB0-2FBB-A7F8-ADFF799125A8}"/>
              </a:ext>
            </a:extLst>
          </p:cNvPr>
          <p:cNvSpPr>
            <a:spLocks noGrp="1"/>
          </p:cNvSpPr>
          <p:nvPr>
            <p:ph type="title"/>
          </p:nvPr>
        </p:nvSpPr>
        <p:spPr>
          <a:xfrm>
            <a:off x="641074" y="1314450"/>
            <a:ext cx="2844002" cy="3680244"/>
          </a:xfrm>
        </p:spPr>
        <p:txBody>
          <a:bodyPr>
            <a:normAutofit/>
          </a:bodyPr>
          <a:lstStyle/>
          <a:p>
            <a:pPr algn="l"/>
            <a:r>
              <a:rPr lang="en-GB" sz="2800">
                <a:ea typeface="+mj-lt"/>
                <a:cs typeface="+mj-lt"/>
              </a:rPr>
              <a:t>PLC gamma 2-associated antibody deficiency and immune dysregulation (PLAID)</a:t>
            </a:r>
            <a:endParaRPr lang="en-US" sz="28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66DD6D41-304F-265D-1AA0-49EBB5AC3697}"/>
              </a:ext>
            </a:extLst>
          </p:cNvPr>
          <p:cNvGraphicFramePr>
            <a:graphicFrameLocks noGrp="1"/>
          </p:cNvGraphicFramePr>
          <p:nvPr>
            <p:ph sz="quarter" idx="13"/>
            <p:extLst>
              <p:ext uri="{D42A27DB-BD31-4B8C-83A1-F6EECF244321}">
                <p14:modId xmlns:p14="http://schemas.microsoft.com/office/powerpoint/2010/main" val="1071181568"/>
              </p:ext>
            </p:extLst>
          </p:nvPr>
        </p:nvGraphicFramePr>
        <p:xfrm>
          <a:off x="3472792" y="572699"/>
          <a:ext cx="8379902" cy="5670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55020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7D5A-AFC8-E4CF-8D5A-EFFF35D60099}"/>
              </a:ext>
            </a:extLst>
          </p:cNvPr>
          <p:cNvSpPr>
            <a:spLocks noGrp="1"/>
          </p:cNvSpPr>
          <p:nvPr>
            <p:ph type="title"/>
          </p:nvPr>
        </p:nvSpPr>
        <p:spPr>
          <a:xfrm>
            <a:off x="913775" y="618517"/>
            <a:ext cx="10364451" cy="1596177"/>
          </a:xfrm>
        </p:spPr>
        <p:txBody>
          <a:bodyPr>
            <a:normAutofit/>
          </a:bodyPr>
          <a:lstStyle/>
          <a:p>
            <a:endParaRPr lang="en-GB"/>
          </a:p>
        </p:txBody>
      </p:sp>
      <p:graphicFrame>
        <p:nvGraphicFramePr>
          <p:cNvPr id="5" name="Content Placeholder 2">
            <a:extLst>
              <a:ext uri="{FF2B5EF4-FFF2-40B4-BE49-F238E27FC236}">
                <a16:creationId xmlns:a16="http://schemas.microsoft.com/office/drawing/2014/main" id="{9FA8502D-F68F-6B10-AC0F-DF6BE66A7B76}"/>
              </a:ext>
            </a:extLst>
          </p:cNvPr>
          <p:cNvGraphicFramePr>
            <a:graphicFrameLocks noGrp="1"/>
          </p:cNvGraphicFramePr>
          <p:nvPr>
            <p:ph sz="quarter" idx="13"/>
            <p:extLst>
              <p:ext uri="{D42A27DB-BD31-4B8C-83A1-F6EECF244321}">
                <p14:modId xmlns:p14="http://schemas.microsoft.com/office/powerpoint/2010/main" val="2809023572"/>
              </p:ext>
            </p:extLst>
          </p:nvPr>
        </p:nvGraphicFramePr>
        <p:xfrm>
          <a:off x="914400" y="347118"/>
          <a:ext cx="10363200" cy="5904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3131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8B58CE-A486-4D86-A04C-CEBEC0C6E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a:extLst>
              <a:ext uri="{FF2B5EF4-FFF2-40B4-BE49-F238E27FC236}">
                <a16:creationId xmlns:a16="http://schemas.microsoft.com/office/drawing/2014/main" id="{7EF397AE-0609-4FFB-A98F-ECD05F0EF2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FF0509A6-53B5-44A9-B59C-1D9C4DD3C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2D0B83-2AF6-6866-8F71-D8A156B82439}"/>
              </a:ext>
            </a:extLst>
          </p:cNvPr>
          <p:cNvSpPr>
            <a:spLocks noGrp="1"/>
          </p:cNvSpPr>
          <p:nvPr>
            <p:ph type="title"/>
          </p:nvPr>
        </p:nvSpPr>
        <p:spPr>
          <a:xfrm>
            <a:off x="913775" y="618517"/>
            <a:ext cx="10364451" cy="1596177"/>
          </a:xfrm>
        </p:spPr>
        <p:txBody>
          <a:bodyPr>
            <a:normAutofit/>
          </a:bodyPr>
          <a:lstStyle/>
          <a:p>
            <a:endParaRPr lang="en-GB"/>
          </a:p>
        </p:txBody>
      </p:sp>
      <p:graphicFrame>
        <p:nvGraphicFramePr>
          <p:cNvPr id="5" name="Content Placeholder 2">
            <a:extLst>
              <a:ext uri="{FF2B5EF4-FFF2-40B4-BE49-F238E27FC236}">
                <a16:creationId xmlns:a16="http://schemas.microsoft.com/office/drawing/2014/main" id="{C1F2420D-F3A9-BCDB-A23F-68435406E715}"/>
              </a:ext>
            </a:extLst>
          </p:cNvPr>
          <p:cNvGraphicFramePr>
            <a:graphicFrameLocks noGrp="1"/>
          </p:cNvGraphicFramePr>
          <p:nvPr>
            <p:ph sz="quarter" idx="13"/>
            <p:extLst>
              <p:ext uri="{D42A27DB-BD31-4B8C-83A1-F6EECF244321}">
                <p14:modId xmlns:p14="http://schemas.microsoft.com/office/powerpoint/2010/main" val="1849238870"/>
              </p:ext>
            </p:extLst>
          </p:nvPr>
        </p:nvGraphicFramePr>
        <p:xfrm>
          <a:off x="913774" y="267998"/>
          <a:ext cx="10363826" cy="61989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1214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48093-B9E3-50F3-E25F-74FADC331167}"/>
              </a:ext>
            </a:extLst>
          </p:cNvPr>
          <p:cNvSpPr>
            <a:spLocks noGrp="1"/>
          </p:cNvSpPr>
          <p:nvPr>
            <p:ph type="title"/>
          </p:nvPr>
        </p:nvSpPr>
        <p:spPr>
          <a:xfrm>
            <a:off x="641074" y="1314450"/>
            <a:ext cx="2844002" cy="3680244"/>
          </a:xfrm>
        </p:spPr>
        <p:txBody>
          <a:bodyPr>
            <a:normAutofit/>
          </a:bodyPr>
          <a:lstStyle/>
          <a:p>
            <a:pPr algn="l"/>
            <a:r>
              <a:rPr lang="en-GB" sz="2100">
                <a:ea typeface="+mj-lt"/>
                <a:cs typeface="+mj-lt"/>
              </a:rPr>
              <a:t>Autoinflammatory syndromes with pustulosis</a:t>
            </a:r>
            <a:endParaRPr lang="en-US" sz="2100"/>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C29FE6A5-5D6E-81F2-31B5-5E3F7D2BDC84}"/>
              </a:ext>
            </a:extLst>
          </p:cNvPr>
          <p:cNvGraphicFramePr>
            <a:graphicFrameLocks noGrp="1"/>
          </p:cNvGraphicFramePr>
          <p:nvPr>
            <p:ph sz="quarter" idx="13"/>
            <p:extLst>
              <p:ext uri="{D42A27DB-BD31-4B8C-83A1-F6EECF244321}">
                <p14:modId xmlns:p14="http://schemas.microsoft.com/office/powerpoint/2010/main" val="808777017"/>
              </p:ext>
            </p:extLst>
          </p:nvPr>
        </p:nvGraphicFramePr>
        <p:xfrm>
          <a:off x="3472792" y="889000"/>
          <a:ext cx="7804808"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8742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3A6C-5947-D51A-2CE9-C649A258F71D}"/>
              </a:ext>
            </a:extLst>
          </p:cNvPr>
          <p:cNvSpPr>
            <a:spLocks noGrp="1"/>
          </p:cNvSpPr>
          <p:nvPr>
            <p:ph type="title"/>
          </p:nvPr>
        </p:nvSpPr>
        <p:spPr>
          <a:xfrm>
            <a:off x="913775" y="115309"/>
            <a:ext cx="10364451" cy="1596177"/>
          </a:xfrm>
        </p:spPr>
        <p:txBody>
          <a:bodyPr>
            <a:normAutofit/>
          </a:bodyPr>
          <a:lstStyle/>
          <a:p>
            <a:r>
              <a:rPr lang="en-GB" dirty="0">
                <a:ea typeface="+mj-lt"/>
                <a:cs typeface="+mj-lt"/>
              </a:rPr>
              <a:t>Deficiency of interleukin 1 receptor antagonist</a:t>
            </a:r>
            <a:endParaRPr lang="en-US" dirty="0"/>
          </a:p>
        </p:txBody>
      </p:sp>
      <p:graphicFrame>
        <p:nvGraphicFramePr>
          <p:cNvPr id="5" name="Content Placeholder 2">
            <a:extLst>
              <a:ext uri="{FF2B5EF4-FFF2-40B4-BE49-F238E27FC236}">
                <a16:creationId xmlns:a16="http://schemas.microsoft.com/office/drawing/2014/main" id="{8E30A965-ED98-1DB3-F31B-52EB85C63A3E}"/>
              </a:ext>
            </a:extLst>
          </p:cNvPr>
          <p:cNvGraphicFramePr>
            <a:graphicFrameLocks noGrp="1"/>
          </p:cNvGraphicFramePr>
          <p:nvPr>
            <p:ph sz="quarter" idx="13"/>
            <p:extLst>
              <p:ext uri="{D42A27DB-BD31-4B8C-83A1-F6EECF244321}">
                <p14:modId xmlns:p14="http://schemas.microsoft.com/office/powerpoint/2010/main" val="1483326254"/>
              </p:ext>
            </p:extLst>
          </p:nvPr>
        </p:nvGraphicFramePr>
        <p:xfrm>
          <a:off x="914400" y="1943004"/>
          <a:ext cx="10363200" cy="4538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83710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B5B698-F00E-57BF-8FF7-102BDBC78777}"/>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51342A9C-BF87-6917-1186-5203E9C2C35F}"/>
              </a:ext>
            </a:extLst>
          </p:cNvPr>
          <p:cNvGraphicFramePr>
            <a:graphicFrameLocks noGrp="1"/>
          </p:cNvGraphicFramePr>
          <p:nvPr>
            <p:ph sz="quarter" idx="13"/>
            <p:extLst>
              <p:ext uri="{D42A27DB-BD31-4B8C-83A1-F6EECF244321}">
                <p14:modId xmlns:p14="http://schemas.microsoft.com/office/powerpoint/2010/main" val="3845764849"/>
              </p:ext>
            </p:extLst>
          </p:nvPr>
        </p:nvGraphicFramePr>
        <p:xfrm>
          <a:off x="999886" y="357038"/>
          <a:ext cx="10277714" cy="6073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96903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A18A-E390-858D-0BA4-2F6B99A6285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4707393-4F72-F54B-C6C0-C4F74F7A2BE5}"/>
              </a:ext>
            </a:extLst>
          </p:cNvPr>
          <p:cNvSpPr>
            <a:spLocks noGrp="1"/>
          </p:cNvSpPr>
          <p:nvPr>
            <p:ph sz="quarter" idx="13"/>
          </p:nvPr>
        </p:nvSpPr>
        <p:spPr/>
        <p:txBody>
          <a:bodyPr vert="horz" lIns="91440" tIns="45720" rIns="91440" bIns="45720" rtlCol="0" anchor="t">
            <a:normAutofit/>
          </a:bodyPr>
          <a:lstStyle/>
          <a:p>
            <a:r>
              <a:rPr lang="en-GB" sz="1900" dirty="0">
                <a:latin typeface="Arial"/>
                <a:cs typeface="Arial"/>
              </a:rPr>
              <a:t>One child also developed pyoderma gangrenosum . Late-onset forms (adolescence) have been reported.</a:t>
            </a:r>
          </a:p>
          <a:p>
            <a:pPr>
              <a:buClr>
                <a:srgbClr val="000000"/>
              </a:buClr>
            </a:pPr>
            <a:endParaRPr lang="en-GB" sz="1900" dirty="0">
              <a:latin typeface="Arial"/>
              <a:cs typeface="Arial"/>
            </a:endParaRPr>
          </a:p>
          <a:p>
            <a:pPr>
              <a:buClr>
                <a:srgbClr val="000000"/>
              </a:buClr>
            </a:pPr>
            <a:endParaRPr lang="en-GB" dirty="0"/>
          </a:p>
        </p:txBody>
      </p:sp>
    </p:spTree>
    <p:extLst>
      <p:ext uri="{BB962C8B-B14F-4D97-AF65-F5344CB8AC3E}">
        <p14:creationId xmlns:p14="http://schemas.microsoft.com/office/powerpoint/2010/main" val="30129330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2308-6C48-3538-E55C-545B53E26855}"/>
              </a:ext>
            </a:extLst>
          </p:cNvPr>
          <p:cNvSpPr>
            <a:spLocks noGrp="1"/>
          </p:cNvSpPr>
          <p:nvPr>
            <p:ph type="title"/>
          </p:nvPr>
        </p:nvSpPr>
        <p:spPr>
          <a:xfrm>
            <a:off x="913775" y="618517"/>
            <a:ext cx="10364451" cy="1596177"/>
          </a:xfrm>
        </p:spPr>
        <p:txBody>
          <a:bodyPr>
            <a:normAutofit/>
          </a:bodyPr>
          <a:lstStyle/>
          <a:p>
            <a:r>
              <a:rPr lang="en-GB">
                <a:ea typeface="+mj-lt"/>
                <a:cs typeface="+mj-lt"/>
              </a:rPr>
              <a:t>Investigations</a:t>
            </a:r>
            <a:endParaRPr lang="en-US"/>
          </a:p>
        </p:txBody>
      </p:sp>
      <p:graphicFrame>
        <p:nvGraphicFramePr>
          <p:cNvPr id="7" name="Content Placeholder 2">
            <a:extLst>
              <a:ext uri="{FF2B5EF4-FFF2-40B4-BE49-F238E27FC236}">
                <a16:creationId xmlns:a16="http://schemas.microsoft.com/office/drawing/2014/main" id="{8A67D3E3-1509-44C2-D510-E99C5E8F4DC9}"/>
              </a:ext>
            </a:extLst>
          </p:cNvPr>
          <p:cNvGraphicFramePr>
            <a:graphicFrameLocks noGrp="1"/>
          </p:cNvGraphicFramePr>
          <p:nvPr>
            <p:ph sz="quarter" idx="13"/>
            <p:extLst>
              <p:ext uri="{D42A27DB-BD31-4B8C-83A1-F6EECF244321}">
                <p14:modId xmlns:p14="http://schemas.microsoft.com/office/powerpoint/2010/main" val="3400336762"/>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573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6EA9-02F4-D544-3E8D-BBFC9E65F49C}"/>
              </a:ext>
            </a:extLst>
          </p:cNvPr>
          <p:cNvSpPr>
            <a:spLocks noGrp="1"/>
          </p:cNvSpPr>
          <p:nvPr>
            <p:ph type="title"/>
          </p:nvPr>
        </p:nvSpPr>
        <p:spPr>
          <a:xfrm>
            <a:off x="913775" y="618517"/>
            <a:ext cx="10364451" cy="474744"/>
          </a:xfrm>
        </p:spPr>
        <p:txBody>
          <a:bodyPr>
            <a:normAutofit fontScale="90000"/>
          </a:bodyPr>
          <a:lstStyle/>
          <a:p>
            <a:r>
              <a:rPr lang="en-GB">
                <a:ea typeface="+mj-lt"/>
                <a:cs typeface="+mj-lt"/>
              </a:rPr>
              <a:t>HEREDITARY MONOGENIC AUTOINFLAMMATORY SYNDROMES</a:t>
            </a:r>
            <a:endParaRPr lang="en-US"/>
          </a:p>
        </p:txBody>
      </p:sp>
      <p:graphicFrame>
        <p:nvGraphicFramePr>
          <p:cNvPr id="5" name="Content Placeholder 2">
            <a:extLst>
              <a:ext uri="{FF2B5EF4-FFF2-40B4-BE49-F238E27FC236}">
                <a16:creationId xmlns:a16="http://schemas.microsoft.com/office/drawing/2014/main" id="{779D7391-5264-055E-2891-AF8D164BBC10}"/>
              </a:ext>
            </a:extLst>
          </p:cNvPr>
          <p:cNvGraphicFramePr>
            <a:graphicFrameLocks noGrp="1"/>
          </p:cNvGraphicFramePr>
          <p:nvPr>
            <p:ph sz="quarter" idx="13"/>
            <p:extLst>
              <p:ext uri="{D42A27DB-BD31-4B8C-83A1-F6EECF244321}">
                <p14:modId xmlns:p14="http://schemas.microsoft.com/office/powerpoint/2010/main" val="3978363837"/>
              </p:ext>
            </p:extLst>
          </p:nvPr>
        </p:nvGraphicFramePr>
        <p:xfrm>
          <a:off x="914400" y="1430844"/>
          <a:ext cx="10363200" cy="5065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49487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9E074-5B5C-6A6F-0E4B-1DDA9051C5CA}"/>
              </a:ext>
            </a:extLst>
          </p:cNvPr>
          <p:cNvSpPr>
            <a:spLocks noGrp="1"/>
          </p:cNvSpPr>
          <p:nvPr>
            <p:ph type="title"/>
          </p:nvPr>
        </p:nvSpPr>
        <p:spPr>
          <a:xfrm>
            <a:off x="641074" y="1314450"/>
            <a:ext cx="2844002" cy="3680244"/>
          </a:xfrm>
        </p:spPr>
        <p:txBody>
          <a:bodyPr>
            <a:normAutofit/>
          </a:bodyPr>
          <a:lstStyle/>
          <a:p>
            <a:pPr algn="l"/>
            <a:r>
              <a:rPr lang="en-GB" sz="3400">
                <a:ea typeface="+mj-lt"/>
                <a:cs typeface="+mj-lt"/>
              </a:rPr>
              <a:t>Management</a:t>
            </a:r>
            <a:endParaRPr lang="en-US" sz="3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5303F740-E625-561E-D3B0-3F696BDA1C1B}"/>
              </a:ext>
            </a:extLst>
          </p:cNvPr>
          <p:cNvGraphicFramePr>
            <a:graphicFrameLocks noGrp="1"/>
          </p:cNvGraphicFramePr>
          <p:nvPr>
            <p:ph sz="quarter" idx="13"/>
            <p:extLst>
              <p:ext uri="{D42A27DB-BD31-4B8C-83A1-F6EECF244321}">
                <p14:modId xmlns:p14="http://schemas.microsoft.com/office/powerpoint/2010/main" val="3889978087"/>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2148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83EA4-F91F-97AF-3FC1-708DC8DB6C9E}"/>
              </a:ext>
            </a:extLst>
          </p:cNvPr>
          <p:cNvSpPr>
            <a:spLocks noGrp="1"/>
          </p:cNvSpPr>
          <p:nvPr>
            <p:ph type="title"/>
          </p:nvPr>
        </p:nvSpPr>
        <p:spPr>
          <a:xfrm>
            <a:off x="641074" y="1314450"/>
            <a:ext cx="2844002" cy="3680244"/>
          </a:xfrm>
        </p:spPr>
        <p:txBody>
          <a:bodyPr>
            <a:normAutofit/>
          </a:bodyPr>
          <a:lstStyle/>
          <a:p>
            <a:pPr algn="l"/>
            <a:r>
              <a:rPr lang="en-GB" sz="3700">
                <a:ea typeface="+mj-lt"/>
                <a:cs typeface="+mj-lt"/>
              </a:rPr>
              <a:t>Deficiency of interleukin 36 receptor antagonist (DITRA)</a:t>
            </a:r>
            <a:endParaRPr lang="en-US" sz="37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88B1DB0D-BC4A-3F1F-27CD-5420A1E2BF8D}"/>
              </a:ext>
            </a:extLst>
          </p:cNvPr>
          <p:cNvGraphicFramePr>
            <a:graphicFrameLocks noGrp="1"/>
          </p:cNvGraphicFramePr>
          <p:nvPr>
            <p:ph sz="quarter" idx="13"/>
            <p:extLst>
              <p:ext uri="{D42A27DB-BD31-4B8C-83A1-F6EECF244321}">
                <p14:modId xmlns:p14="http://schemas.microsoft.com/office/powerpoint/2010/main" val="676514439"/>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92137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462E9-3A4D-3F03-E47E-F16A8A971C29}"/>
              </a:ext>
            </a:extLst>
          </p:cNvPr>
          <p:cNvSpPr>
            <a:spLocks noGrp="1"/>
          </p:cNvSpPr>
          <p:nvPr>
            <p:ph type="title"/>
          </p:nvPr>
        </p:nvSpPr>
        <p:spPr>
          <a:xfrm>
            <a:off x="641074" y="1314450"/>
            <a:ext cx="2844002" cy="3680244"/>
          </a:xfrm>
        </p:spPr>
        <p:txBody>
          <a:bodyPr>
            <a:normAutofit/>
          </a:bodyPr>
          <a:lstStyle/>
          <a:p>
            <a:pPr algn="l"/>
            <a:r>
              <a:rPr lang="en-GB" sz="2800">
                <a:ea typeface="+mj-lt"/>
                <a:cs typeface="+mj-lt"/>
              </a:rPr>
              <a:t>Pyogenic sterile arthritis, pyoderma gangrenosum and acne syndrome (PAPA)</a:t>
            </a:r>
            <a:endParaRPr lang="en-US" sz="28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A2F15A5A-1869-82D7-2B95-35E60EA2011B}"/>
              </a:ext>
            </a:extLst>
          </p:cNvPr>
          <p:cNvGraphicFramePr>
            <a:graphicFrameLocks noGrp="1"/>
          </p:cNvGraphicFramePr>
          <p:nvPr>
            <p:ph sz="quarter" idx="13"/>
            <p:extLst>
              <p:ext uri="{D42A27DB-BD31-4B8C-83A1-F6EECF244321}">
                <p14:modId xmlns:p14="http://schemas.microsoft.com/office/powerpoint/2010/main" val="1868490175"/>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3004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08B58CE-A486-4D86-A04C-CEBEC0C6E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a:extLst>
              <a:ext uri="{FF2B5EF4-FFF2-40B4-BE49-F238E27FC236}">
                <a16:creationId xmlns:a16="http://schemas.microsoft.com/office/drawing/2014/main" id="{7EF397AE-0609-4FFB-A98F-ECD05F0EF2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FF0509A6-53B5-44A9-B59C-1D9C4DD3C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A14D36-79D1-731B-29A8-EF3A8E051F47}"/>
              </a:ext>
            </a:extLst>
          </p:cNvPr>
          <p:cNvSpPr>
            <a:spLocks noGrp="1"/>
          </p:cNvSpPr>
          <p:nvPr>
            <p:ph type="title"/>
          </p:nvPr>
        </p:nvSpPr>
        <p:spPr>
          <a:xfrm>
            <a:off x="913775" y="618517"/>
            <a:ext cx="10364451" cy="1596177"/>
          </a:xfrm>
        </p:spPr>
        <p:txBody>
          <a:bodyPr>
            <a:normAutofit/>
          </a:bodyPr>
          <a:lstStyle/>
          <a:p>
            <a:r>
              <a:rPr lang="en-GB">
                <a:ea typeface="+mj-lt"/>
                <a:cs typeface="+mj-lt"/>
              </a:rPr>
              <a:t>pyoderma gangrenosum (PG)/acne syndromes.</a:t>
            </a:r>
            <a:endParaRPr lang="en-US"/>
          </a:p>
        </p:txBody>
      </p:sp>
      <p:graphicFrame>
        <p:nvGraphicFramePr>
          <p:cNvPr id="23" name="Content Placeholder 2">
            <a:extLst>
              <a:ext uri="{FF2B5EF4-FFF2-40B4-BE49-F238E27FC236}">
                <a16:creationId xmlns:a16="http://schemas.microsoft.com/office/drawing/2014/main" id="{69AF1AEE-DF71-CB53-7999-D11A02C7EA14}"/>
              </a:ext>
            </a:extLst>
          </p:cNvPr>
          <p:cNvGraphicFramePr>
            <a:graphicFrameLocks noGrp="1"/>
          </p:cNvGraphicFramePr>
          <p:nvPr>
            <p:ph sz="quarter" idx="13"/>
            <p:extLst>
              <p:ext uri="{D42A27DB-BD31-4B8C-83A1-F6EECF244321}">
                <p14:modId xmlns:p14="http://schemas.microsoft.com/office/powerpoint/2010/main" val="3709912310"/>
              </p:ext>
            </p:extLst>
          </p:nvPr>
        </p:nvGraphicFramePr>
        <p:xfrm>
          <a:off x="913774" y="1978904"/>
          <a:ext cx="10363826" cy="4603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35100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F4324-DB68-D353-F60F-20B59EFA0030}"/>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4D204170-6683-58D4-89F4-63A4ECBD9523}"/>
              </a:ext>
            </a:extLst>
          </p:cNvPr>
          <p:cNvGraphicFramePr>
            <a:graphicFrameLocks noGrp="1"/>
          </p:cNvGraphicFramePr>
          <p:nvPr>
            <p:ph sz="quarter" idx="13"/>
            <p:extLst>
              <p:ext uri="{D42A27DB-BD31-4B8C-83A1-F6EECF244321}">
                <p14:modId xmlns:p14="http://schemas.microsoft.com/office/powerpoint/2010/main" val="789193717"/>
              </p:ext>
            </p:extLst>
          </p:nvPr>
        </p:nvGraphicFramePr>
        <p:xfrm>
          <a:off x="1373697" y="342661"/>
          <a:ext cx="9903903" cy="58002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732379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537D5BC0-F079-F52F-6FC1-403E846E04F1}"/>
              </a:ext>
            </a:extLst>
          </p:cNvPr>
          <p:cNvGraphicFramePr>
            <a:graphicFrameLocks noGrp="1"/>
          </p:cNvGraphicFramePr>
          <p:nvPr>
            <p:ph sz="quarter" idx="13"/>
            <p:extLst>
              <p:ext uri="{D42A27DB-BD31-4B8C-83A1-F6EECF244321}">
                <p14:modId xmlns:p14="http://schemas.microsoft.com/office/powerpoint/2010/main" val="1759402056"/>
              </p:ext>
            </p:extLst>
          </p:nvPr>
        </p:nvGraphicFramePr>
        <p:xfrm>
          <a:off x="914400" y="462136"/>
          <a:ext cx="10363200" cy="6609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9752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22E19-4A33-D1E8-70B4-410C5863FAF9}"/>
              </a:ext>
            </a:extLst>
          </p:cNvPr>
          <p:cNvSpPr>
            <a:spLocks noGrp="1"/>
          </p:cNvSpPr>
          <p:nvPr>
            <p:ph type="title"/>
          </p:nvPr>
        </p:nvSpPr>
        <p:spPr>
          <a:xfrm>
            <a:off x="641074" y="1314450"/>
            <a:ext cx="2844002" cy="3680244"/>
          </a:xfrm>
        </p:spPr>
        <p:txBody>
          <a:bodyPr>
            <a:normAutofit/>
          </a:bodyPr>
          <a:lstStyle/>
          <a:p>
            <a:pPr algn="l"/>
            <a:r>
              <a:rPr lang="en-GB" sz="2100">
                <a:ea typeface="+mj-lt"/>
                <a:cs typeface="+mj-lt"/>
              </a:rPr>
              <a:t>Type 1 interferonopathies</a:t>
            </a:r>
            <a:endParaRPr lang="en-US" sz="2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E17CFA3A-7FC1-E773-225F-0CD1B9F11AB4}"/>
              </a:ext>
            </a:extLst>
          </p:cNvPr>
          <p:cNvGraphicFramePr>
            <a:graphicFrameLocks noGrp="1"/>
          </p:cNvGraphicFramePr>
          <p:nvPr>
            <p:ph sz="quarter" idx="13"/>
            <p:extLst>
              <p:ext uri="{D42A27DB-BD31-4B8C-83A1-F6EECF244321}">
                <p14:modId xmlns:p14="http://schemas.microsoft.com/office/powerpoint/2010/main" val="1533303713"/>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2506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0" name="Rectangle 29">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BE23631-D69E-51EA-48FA-391AD0C258EF}"/>
              </a:ext>
            </a:extLst>
          </p:cNvPr>
          <p:cNvSpPr>
            <a:spLocks noGrp="1"/>
          </p:cNvSpPr>
          <p:nvPr>
            <p:ph type="title"/>
          </p:nvPr>
        </p:nvSpPr>
        <p:spPr>
          <a:xfrm>
            <a:off x="641074" y="1314450"/>
            <a:ext cx="2844002" cy="3680244"/>
          </a:xfrm>
        </p:spPr>
        <p:txBody>
          <a:bodyPr>
            <a:normAutofit/>
          </a:bodyPr>
          <a:lstStyle/>
          <a:p>
            <a:pPr algn="l"/>
            <a:r>
              <a:rPr lang="en-GB" sz="2800">
                <a:ea typeface="+mj-lt"/>
                <a:cs typeface="+mj-lt"/>
              </a:rPr>
              <a:t>Manifestations</a:t>
            </a:r>
            <a:endParaRPr lang="en-US" sz="2800"/>
          </a:p>
        </p:txBody>
      </p:sp>
      <p:graphicFrame>
        <p:nvGraphicFramePr>
          <p:cNvPr id="5" name="Content Placeholder 2">
            <a:extLst>
              <a:ext uri="{FF2B5EF4-FFF2-40B4-BE49-F238E27FC236}">
                <a16:creationId xmlns:a16="http://schemas.microsoft.com/office/drawing/2014/main" id="{97AE6E5B-7410-5512-1ACB-BCDB49C636DA}"/>
              </a:ext>
            </a:extLst>
          </p:cNvPr>
          <p:cNvGraphicFramePr>
            <a:graphicFrameLocks noGrp="1"/>
          </p:cNvGraphicFramePr>
          <p:nvPr>
            <p:ph sz="quarter" idx="13"/>
            <p:extLst>
              <p:ext uri="{D42A27DB-BD31-4B8C-83A1-F6EECF244321}">
                <p14:modId xmlns:p14="http://schemas.microsoft.com/office/powerpoint/2010/main" val="2930127847"/>
              </p:ext>
            </p:extLst>
          </p:nvPr>
        </p:nvGraphicFramePr>
        <p:xfrm>
          <a:off x="3731584" y="141378"/>
          <a:ext cx="7948582" cy="6795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13335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3274B0C-1CB3-4AA4-A183-20B7FE5DB1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2E640319-3BB6-49BF-BAF4-D63FEC73E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5" name="Rectangle 34">
            <a:extLst>
              <a:ext uri="{FF2B5EF4-FFF2-40B4-BE49-F238E27FC236}">
                <a16:creationId xmlns:a16="http://schemas.microsoft.com/office/drawing/2014/main" id="{5BECDBB2-914C-44DE-B171-6F7946196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
            <a:extLst>
              <a:ext uri="{FF2B5EF4-FFF2-40B4-BE49-F238E27FC236}">
                <a16:creationId xmlns:a16="http://schemas.microsoft.com/office/drawing/2014/main" id="{1D5C6008-3DE6-42B7-AED2-68544F325B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5D09915C-7FC3-45EF-BDD0-6393ACE446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97584" y="-2"/>
            <a:ext cx="12192000" cy="6858000"/>
          </a:xfrm>
          <a:prstGeom prst="rect">
            <a:avLst/>
          </a:prstGeom>
        </p:spPr>
      </p:pic>
      <p:sp>
        <p:nvSpPr>
          <p:cNvPr id="2" name="Title 1">
            <a:extLst>
              <a:ext uri="{FF2B5EF4-FFF2-40B4-BE49-F238E27FC236}">
                <a16:creationId xmlns:a16="http://schemas.microsoft.com/office/drawing/2014/main" id="{249F04E4-5660-6584-32A1-73DC20F33C7F}"/>
              </a:ext>
            </a:extLst>
          </p:cNvPr>
          <p:cNvSpPr>
            <a:spLocks noGrp="1"/>
          </p:cNvSpPr>
          <p:nvPr>
            <p:ph type="title"/>
          </p:nvPr>
        </p:nvSpPr>
        <p:spPr>
          <a:xfrm>
            <a:off x="641074" y="1314450"/>
            <a:ext cx="2844002" cy="3680244"/>
          </a:xfrm>
        </p:spPr>
        <p:txBody>
          <a:bodyPr>
            <a:normAutofit/>
          </a:bodyPr>
          <a:lstStyle/>
          <a:p>
            <a:pPr algn="l"/>
            <a:r>
              <a:rPr lang="en-GB" sz="2800">
                <a:ea typeface="+mj-lt"/>
                <a:cs typeface="+mj-lt"/>
              </a:rPr>
              <a:t> Skin manifestations </a:t>
            </a:r>
            <a:endParaRPr lang="en-US" sz="2800"/>
          </a:p>
        </p:txBody>
      </p:sp>
      <p:graphicFrame>
        <p:nvGraphicFramePr>
          <p:cNvPr id="5" name="Content Placeholder 2">
            <a:extLst>
              <a:ext uri="{FF2B5EF4-FFF2-40B4-BE49-F238E27FC236}">
                <a16:creationId xmlns:a16="http://schemas.microsoft.com/office/drawing/2014/main" id="{24BB1A77-333E-6EA7-D553-45D5C57FD921}"/>
              </a:ext>
            </a:extLst>
          </p:cNvPr>
          <p:cNvGraphicFramePr>
            <a:graphicFrameLocks noGrp="1"/>
          </p:cNvGraphicFramePr>
          <p:nvPr>
            <p:ph sz="quarter" idx="13"/>
            <p:extLst>
              <p:ext uri="{D42A27DB-BD31-4B8C-83A1-F6EECF244321}">
                <p14:modId xmlns:p14="http://schemas.microsoft.com/office/powerpoint/2010/main" val="3767815733"/>
              </p:ext>
            </p:extLst>
          </p:nvPr>
        </p:nvGraphicFramePr>
        <p:xfrm>
          <a:off x="3487169" y="889000"/>
          <a:ext cx="7790431" cy="5527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45318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58632-E748-826B-D949-FFBA134C6837}"/>
              </a:ext>
            </a:extLst>
          </p:cNvPr>
          <p:cNvSpPr>
            <a:spLocks noGrp="1"/>
          </p:cNvSpPr>
          <p:nvPr>
            <p:ph type="title"/>
          </p:nvPr>
        </p:nvSpPr>
        <p:spPr>
          <a:xfrm>
            <a:off x="641074" y="1314450"/>
            <a:ext cx="2844002" cy="3680244"/>
          </a:xfrm>
        </p:spPr>
        <p:txBody>
          <a:bodyPr>
            <a:normAutofit/>
          </a:bodyPr>
          <a:lstStyle/>
          <a:p>
            <a:pPr algn="l"/>
            <a:r>
              <a:rPr lang="en-GB" sz="4100">
                <a:ea typeface="+mj-lt"/>
                <a:cs typeface="+mj-lt"/>
              </a:rPr>
              <a:t>Aicardi-Goutières syndrome (AGS)</a:t>
            </a:r>
            <a:endParaRPr lang="en-US" sz="4100"/>
          </a:p>
        </p:txBody>
      </p:sp>
      <p:pic>
        <p:nvPicPr>
          <p:cNvPr id="19" name="Picture 18">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0" name="Picture 19">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21" name="Content Placeholder 2">
            <a:extLst>
              <a:ext uri="{FF2B5EF4-FFF2-40B4-BE49-F238E27FC236}">
                <a16:creationId xmlns:a16="http://schemas.microsoft.com/office/drawing/2014/main" id="{9948D7AD-63D7-A3C5-D671-D33819DEC888}"/>
              </a:ext>
            </a:extLst>
          </p:cNvPr>
          <p:cNvGraphicFramePr>
            <a:graphicFrameLocks noGrp="1"/>
          </p:cNvGraphicFramePr>
          <p:nvPr>
            <p:ph sz="quarter" idx="13"/>
            <p:extLst>
              <p:ext uri="{D42A27DB-BD31-4B8C-83A1-F6EECF244321}">
                <p14:modId xmlns:p14="http://schemas.microsoft.com/office/powerpoint/2010/main" val="1614719221"/>
              </p:ext>
            </p:extLst>
          </p:nvPr>
        </p:nvGraphicFramePr>
        <p:xfrm>
          <a:off x="4052226" y="428925"/>
          <a:ext cx="7840344" cy="5777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777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E7EB2C-BF7B-7DD9-6439-3A1E29321328}"/>
              </a:ext>
            </a:extLst>
          </p:cNvPr>
          <p:cNvSpPr>
            <a:spLocks noGrp="1"/>
          </p:cNvSpPr>
          <p:nvPr>
            <p:ph type="title"/>
          </p:nvPr>
        </p:nvSpPr>
        <p:spPr>
          <a:xfrm>
            <a:off x="641074" y="1314450"/>
            <a:ext cx="2844002" cy="3680244"/>
          </a:xfrm>
        </p:spPr>
        <p:txBody>
          <a:bodyPr>
            <a:normAutofit/>
          </a:bodyPr>
          <a:lstStyle/>
          <a:p>
            <a:pPr algn="l"/>
            <a:r>
              <a:rPr lang="en-GB" sz="2100"/>
              <a:t>Hereditary monogenic autoinflammatory syndromes</a:t>
            </a:r>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42EF240E-7E5D-41EC-9A4E-2C907D166321}"/>
              </a:ext>
            </a:extLst>
          </p:cNvPr>
          <p:cNvGraphicFramePr>
            <a:graphicFrameLocks noGrp="1"/>
          </p:cNvGraphicFramePr>
          <p:nvPr>
            <p:ph sz="quarter" idx="13"/>
            <p:extLst>
              <p:ext uri="{D42A27DB-BD31-4B8C-83A1-F6EECF244321}">
                <p14:modId xmlns:p14="http://schemas.microsoft.com/office/powerpoint/2010/main" val="2722233498"/>
              </p:ext>
            </p:extLst>
          </p:nvPr>
        </p:nvGraphicFramePr>
        <p:xfrm>
          <a:off x="3630942" y="486434"/>
          <a:ext cx="7646658" cy="5742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92087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B9DC42-B2FC-DADD-5018-2B827560F4EE}"/>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91E7D2E9-1E09-B65E-E4C4-5682F3684A61}"/>
              </a:ext>
            </a:extLst>
          </p:cNvPr>
          <p:cNvGraphicFramePr>
            <a:graphicFrameLocks noGrp="1"/>
          </p:cNvGraphicFramePr>
          <p:nvPr>
            <p:ph sz="quarter" idx="13"/>
            <p:extLst>
              <p:ext uri="{D42A27DB-BD31-4B8C-83A1-F6EECF244321}">
                <p14:modId xmlns:p14="http://schemas.microsoft.com/office/powerpoint/2010/main" val="288291990"/>
              </p:ext>
            </p:extLst>
          </p:nvPr>
        </p:nvGraphicFramePr>
        <p:xfrm>
          <a:off x="1392957" y="889000"/>
          <a:ext cx="9884643" cy="5210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33416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2760F7-78BD-6533-6432-D3E25AAF03C2}"/>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EA2D424E-299F-2107-CDD8-7F3EF387B417}"/>
              </a:ext>
            </a:extLst>
          </p:cNvPr>
          <p:cNvGraphicFramePr>
            <a:graphicFrameLocks noGrp="1"/>
          </p:cNvGraphicFramePr>
          <p:nvPr>
            <p:ph sz="quarter" idx="13"/>
            <p:extLst>
              <p:ext uri="{D42A27DB-BD31-4B8C-83A1-F6EECF244321}">
                <p14:modId xmlns:p14="http://schemas.microsoft.com/office/powerpoint/2010/main" val="1299999407"/>
              </p:ext>
            </p:extLst>
          </p:nvPr>
        </p:nvGraphicFramePr>
        <p:xfrm>
          <a:off x="1143659" y="889000"/>
          <a:ext cx="10133941"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46834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C0CED-E3AD-D17C-C43D-41E3952C2AF0}"/>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7F48F19C-9265-D6BA-75EF-D2C84BB5CC9D}"/>
              </a:ext>
            </a:extLst>
          </p:cNvPr>
          <p:cNvGraphicFramePr>
            <a:graphicFrameLocks noGrp="1"/>
          </p:cNvGraphicFramePr>
          <p:nvPr>
            <p:ph sz="quarter" idx="13"/>
            <p:extLst>
              <p:ext uri="{D42A27DB-BD31-4B8C-83A1-F6EECF244321}">
                <p14:modId xmlns:p14="http://schemas.microsoft.com/office/powerpoint/2010/main" val="1510431409"/>
              </p:ext>
            </p:extLst>
          </p:nvPr>
        </p:nvGraphicFramePr>
        <p:xfrm>
          <a:off x="1603735" y="889000"/>
          <a:ext cx="967386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32846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6A2A-2AC7-4587-8827-E075EBCD9987}"/>
              </a:ext>
            </a:extLst>
          </p:cNvPr>
          <p:cNvSpPr>
            <a:spLocks noGrp="1"/>
          </p:cNvSpPr>
          <p:nvPr>
            <p:ph type="title"/>
          </p:nvPr>
        </p:nvSpPr>
        <p:spPr>
          <a:xfrm>
            <a:off x="913775" y="618517"/>
            <a:ext cx="10364451" cy="1596177"/>
          </a:xfrm>
        </p:spPr>
        <p:txBody>
          <a:bodyPr>
            <a:normAutofit/>
          </a:bodyPr>
          <a:lstStyle/>
          <a:p>
            <a:endParaRPr lang="en-GB"/>
          </a:p>
        </p:txBody>
      </p:sp>
      <p:graphicFrame>
        <p:nvGraphicFramePr>
          <p:cNvPr id="7" name="Content Placeholder 2">
            <a:extLst>
              <a:ext uri="{FF2B5EF4-FFF2-40B4-BE49-F238E27FC236}">
                <a16:creationId xmlns:a16="http://schemas.microsoft.com/office/drawing/2014/main" id="{7722E668-58D7-5F58-4169-94ABD34450E7}"/>
              </a:ext>
            </a:extLst>
          </p:cNvPr>
          <p:cNvGraphicFramePr>
            <a:graphicFrameLocks noGrp="1"/>
          </p:cNvGraphicFramePr>
          <p:nvPr>
            <p:ph sz="quarter" idx="13"/>
            <p:extLst>
              <p:ext uri="{D42A27DB-BD31-4B8C-83A1-F6EECF244321}">
                <p14:modId xmlns:p14="http://schemas.microsoft.com/office/powerpoint/2010/main" val="2799091788"/>
              </p:ext>
            </p:extLst>
          </p:nvPr>
        </p:nvGraphicFramePr>
        <p:xfrm>
          <a:off x="914400" y="634664"/>
          <a:ext cx="10363200" cy="5185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23448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2E21A-AFB4-9D2F-176F-E59902A8E063}"/>
              </a:ext>
            </a:extLst>
          </p:cNvPr>
          <p:cNvSpPr>
            <a:spLocks noGrp="1"/>
          </p:cNvSpPr>
          <p:nvPr>
            <p:ph type="title"/>
          </p:nvPr>
        </p:nvSpPr>
        <p:spPr>
          <a:xfrm>
            <a:off x="641074" y="1314450"/>
            <a:ext cx="2844002" cy="3680244"/>
          </a:xfrm>
        </p:spPr>
        <p:txBody>
          <a:bodyPr>
            <a:normAutofit/>
          </a:bodyPr>
          <a:lstStyle/>
          <a:p>
            <a:pPr algn="l"/>
            <a:r>
              <a:rPr lang="en-GB" sz="3100">
                <a:ea typeface="+mj-lt"/>
                <a:cs typeface="+mj-lt"/>
              </a:rPr>
              <a:t>STING-associated vasculopathy with onset in infancy( SAVI)</a:t>
            </a:r>
            <a:endParaRPr lang="en-US" sz="3100">
              <a:ea typeface="+mj-lt"/>
              <a:cs typeface="+mj-lt"/>
            </a:endParaRP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390F4998-E1E9-4D54-A927-E91CF44B912A}"/>
              </a:ext>
            </a:extLst>
          </p:cNvPr>
          <p:cNvGraphicFramePr>
            <a:graphicFrameLocks noGrp="1"/>
          </p:cNvGraphicFramePr>
          <p:nvPr>
            <p:ph sz="quarter" idx="13"/>
            <p:extLst>
              <p:ext uri="{D42A27DB-BD31-4B8C-83A1-F6EECF244321}">
                <p14:modId xmlns:p14="http://schemas.microsoft.com/office/powerpoint/2010/main" val="1947390894"/>
              </p:ext>
            </p:extLst>
          </p:nvPr>
        </p:nvGraphicFramePr>
        <p:xfrm>
          <a:off x="3616565" y="198887"/>
          <a:ext cx="7948582" cy="6360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97712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560E08-726C-54CE-8FC3-A9F10D89DBB7}"/>
              </a:ext>
            </a:extLst>
          </p:cNvPr>
          <p:cNvSpPr>
            <a:spLocks noGrp="1"/>
          </p:cNvSpPr>
          <p:nvPr>
            <p:ph type="title"/>
          </p:nvPr>
        </p:nvSpPr>
        <p:spPr>
          <a:xfrm>
            <a:off x="641074" y="1314450"/>
            <a:ext cx="2844002" cy="3680244"/>
          </a:xfrm>
        </p:spPr>
        <p:txBody>
          <a:bodyPr>
            <a:normAutofit/>
          </a:bodyPr>
          <a:lstStyle/>
          <a:p>
            <a:pPr algn="l"/>
            <a:r>
              <a:rPr lang="en-GB" sz="4400">
                <a:ea typeface="+mj-lt"/>
                <a:cs typeface="+mj-lt"/>
              </a:rPr>
              <a:t>Skin signs</a:t>
            </a:r>
            <a:endParaRPr lang="en-US"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E09B1454-248A-8DFB-9065-C955C977AF35}"/>
              </a:ext>
            </a:extLst>
          </p:cNvPr>
          <p:cNvGraphicFramePr>
            <a:graphicFrameLocks noGrp="1"/>
          </p:cNvGraphicFramePr>
          <p:nvPr>
            <p:ph sz="quarter" idx="13"/>
            <p:extLst>
              <p:ext uri="{D42A27DB-BD31-4B8C-83A1-F6EECF244321}">
                <p14:modId xmlns:p14="http://schemas.microsoft.com/office/powerpoint/2010/main" val="2518753074"/>
              </p:ext>
            </p:extLst>
          </p:nvPr>
        </p:nvGraphicFramePr>
        <p:xfrm>
          <a:off x="2854565" y="428925"/>
          <a:ext cx="8710582" cy="5814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36130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 name="Picture 1" descr="Close-up of several hands and feet&#10;&#10;Description automatically generated">
            <a:extLst>
              <a:ext uri="{FF2B5EF4-FFF2-40B4-BE49-F238E27FC236}">
                <a16:creationId xmlns:a16="http://schemas.microsoft.com/office/drawing/2014/main" id="{5F8C0C69-9D65-2D2E-6CCD-D7E68C9C76DB}"/>
              </a:ext>
            </a:extLst>
          </p:cNvPr>
          <p:cNvPicPr>
            <a:picLocks noChangeAspect="1"/>
          </p:cNvPicPr>
          <p:nvPr/>
        </p:nvPicPr>
        <p:blipFill>
          <a:blip r:embed="rId2"/>
          <a:srcRect t="1747"/>
          <a:stretch/>
        </p:blipFill>
        <p:spPr>
          <a:xfrm>
            <a:off x="20" y="10"/>
            <a:ext cx="12191980" cy="6857990"/>
          </a:xfrm>
          <a:prstGeom prst="rect">
            <a:avLst/>
          </a:prstGeom>
        </p:spPr>
      </p:pic>
    </p:spTree>
    <p:extLst>
      <p:ext uri="{BB962C8B-B14F-4D97-AF65-F5344CB8AC3E}">
        <p14:creationId xmlns:p14="http://schemas.microsoft.com/office/powerpoint/2010/main" val="28762121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4B588-EB15-4777-8C91-BEFE6B822A01}"/>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34DC2080-1A90-95F3-51EB-55C7B622D08A}"/>
              </a:ext>
            </a:extLst>
          </p:cNvPr>
          <p:cNvGraphicFramePr>
            <a:graphicFrameLocks noGrp="1"/>
          </p:cNvGraphicFramePr>
          <p:nvPr>
            <p:ph sz="quarter" idx="13"/>
            <p:extLst>
              <p:ext uri="{D42A27DB-BD31-4B8C-83A1-F6EECF244321}">
                <p14:modId xmlns:p14="http://schemas.microsoft.com/office/powerpoint/2010/main" val="1490512271"/>
              </p:ext>
            </p:extLst>
          </p:nvPr>
        </p:nvGraphicFramePr>
        <p:xfrm>
          <a:off x="1186792" y="889000"/>
          <a:ext cx="10090808"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49569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4E5A2-6035-89FE-3A7F-24E78D4EF709}"/>
              </a:ext>
            </a:extLst>
          </p:cNvPr>
          <p:cNvSpPr>
            <a:spLocks noGrp="1"/>
          </p:cNvSpPr>
          <p:nvPr>
            <p:ph type="title"/>
          </p:nvPr>
        </p:nvSpPr>
        <p:spPr>
          <a:xfrm>
            <a:off x="641074" y="1314450"/>
            <a:ext cx="2844002" cy="3680244"/>
          </a:xfrm>
        </p:spPr>
        <p:txBody>
          <a:bodyPr>
            <a:normAutofit/>
          </a:bodyPr>
          <a:lstStyle/>
          <a:p>
            <a:pPr algn="l"/>
            <a:endParaRPr lang="en-GB" sz="4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E09C4974-7F67-F67B-5158-6FA81784BFE2}"/>
              </a:ext>
            </a:extLst>
          </p:cNvPr>
          <p:cNvGraphicFramePr>
            <a:graphicFrameLocks noGrp="1"/>
          </p:cNvGraphicFramePr>
          <p:nvPr>
            <p:ph sz="quarter" idx="13"/>
            <p:extLst>
              <p:ext uri="{D42A27DB-BD31-4B8C-83A1-F6EECF244321}">
                <p14:modId xmlns:p14="http://schemas.microsoft.com/office/powerpoint/2010/main" val="1804688609"/>
              </p:ext>
            </p:extLst>
          </p:nvPr>
        </p:nvGraphicFramePr>
        <p:xfrm>
          <a:off x="640452" y="529567"/>
          <a:ext cx="10637148" cy="55528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24246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D7E418-A197-D6FD-4954-CD9895A3F2F0}"/>
              </a:ext>
            </a:extLst>
          </p:cNvPr>
          <p:cNvSpPr>
            <a:spLocks noGrp="1"/>
          </p:cNvSpPr>
          <p:nvPr>
            <p:ph type="title"/>
          </p:nvPr>
        </p:nvSpPr>
        <p:spPr>
          <a:xfrm>
            <a:off x="641074" y="1314450"/>
            <a:ext cx="2844002" cy="3680244"/>
          </a:xfrm>
        </p:spPr>
        <p:txBody>
          <a:bodyPr>
            <a:normAutofit/>
          </a:bodyPr>
          <a:lstStyle/>
          <a:p>
            <a:pPr algn="l"/>
            <a:r>
              <a:rPr lang="en-GB" sz="2100">
                <a:ea typeface="+mj-lt"/>
                <a:cs typeface="+mj-lt"/>
              </a:rPr>
              <a:t>Chronic atypical neutrophilic dermatosis with lipodystrophy and elevated temperature(CANDLE)</a:t>
            </a:r>
            <a:endParaRPr lang="en-US" sz="21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851AD8DF-3566-4FAB-EDBF-6ABD3A4D8315}"/>
              </a:ext>
            </a:extLst>
          </p:cNvPr>
          <p:cNvGraphicFramePr>
            <a:graphicFrameLocks noGrp="1"/>
          </p:cNvGraphicFramePr>
          <p:nvPr>
            <p:ph sz="quarter" idx="13"/>
            <p:extLst>
              <p:ext uri="{D42A27DB-BD31-4B8C-83A1-F6EECF244321}">
                <p14:modId xmlns:p14="http://schemas.microsoft.com/office/powerpoint/2010/main" val="472396476"/>
              </p:ext>
            </p:extLst>
          </p:nvPr>
        </p:nvGraphicFramePr>
        <p:xfrm>
          <a:off x="3760339" y="242019"/>
          <a:ext cx="7517261" cy="6475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31630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Application>Microsoft Office PowerPoint</Application>
  <PresentationFormat>Widescreen</PresentationFormat>
  <Slides>180</Slides>
  <Notes>11</Notes>
  <HiddenSlides>0</HiddenSlides>
  <ScaleCrop>false</ScaleCrop>
  <HeadingPairs>
    <vt:vector size="4" baseType="variant">
      <vt:variant>
        <vt:lpstr>Theme</vt:lpstr>
      </vt:variant>
      <vt:variant>
        <vt:i4>1</vt:i4>
      </vt:variant>
      <vt:variant>
        <vt:lpstr>Slide Titles</vt:lpstr>
      </vt:variant>
      <vt:variant>
        <vt:i4>180</vt:i4>
      </vt:variant>
    </vt:vector>
  </HeadingPairs>
  <TitlesOfParts>
    <vt:vector size="181" baseType="lpstr">
      <vt:lpstr>Droplet</vt:lpstr>
      <vt:lpstr>PowerPoint Presentation</vt:lpstr>
      <vt:lpstr>Autoinflammatory diseases presenting in skin</vt:lpstr>
      <vt:lpstr>Learning objectives</vt:lpstr>
      <vt:lpstr>Outline</vt:lpstr>
      <vt:lpstr>Autoinflammatory vs autoimmune diseases</vt:lpstr>
      <vt:lpstr>Innate immunity</vt:lpstr>
      <vt:lpstr>Defination</vt:lpstr>
      <vt:lpstr>HEREDITARY MONOGENIC AUTOINFLAMMATORY SYNDROMES</vt:lpstr>
      <vt:lpstr>Hereditary monogenic autoinflammatory syndromes</vt:lpstr>
      <vt:lpstr>Complex and polygenic autoinflammatory diseases prresenting with urticarial or maculopapular rash </vt:lpstr>
      <vt:lpstr>Hereditary periodic fevers</vt:lpstr>
      <vt:lpstr>Cryopyrin-associated periodic syndrome (caps)</vt:lpstr>
      <vt:lpstr>Pathophysiology </vt:lpstr>
      <vt:lpstr>PowerPoint Presentation</vt:lpstr>
      <vt:lpstr>Histopathology</vt:lpstr>
      <vt:lpstr>PowerPoint Presentation</vt:lpstr>
      <vt:lpstr>Clinical features</vt:lpstr>
      <vt:lpstr>familial cold autoinflammatory syndrome</vt:lpstr>
      <vt:lpstr>Muckle wells syndromde</vt:lpstr>
      <vt:lpstr>Chronic infantile neurological cutaneous and articular syndrome(CINCA)/ neonatal onset multisystem inflammatory disease(NOMID)</vt:lpstr>
      <vt:lpstr>PowerPoint Presentation</vt:lpstr>
      <vt:lpstr>PowerPoint Presentation</vt:lpstr>
      <vt:lpstr>investigation</vt:lpstr>
      <vt:lpstr>PowerPoint Presentation</vt:lpstr>
      <vt:lpstr>Differential diagnosis</vt:lpstr>
      <vt:lpstr>management</vt:lpstr>
      <vt:lpstr>Tumour necrosis factor associated periodic syndrome (traps)</vt:lpstr>
      <vt:lpstr>pathophysiology</vt:lpstr>
      <vt:lpstr>histopathology</vt:lpstr>
      <vt:lpstr>Clinical features</vt:lpstr>
      <vt:lpstr>PowerPoint Presentation</vt:lpstr>
      <vt:lpstr>PowerPoint Presentation</vt:lpstr>
      <vt:lpstr>PowerPoint Presentation</vt:lpstr>
      <vt:lpstr>PowerPoint Presentation</vt:lpstr>
      <vt:lpstr>investigation</vt:lpstr>
      <vt:lpstr>management</vt:lpstr>
      <vt:lpstr>Familial Mediterranean fever</vt:lpstr>
      <vt:lpstr>Histopathology </vt:lpstr>
      <vt:lpstr>Clinical features</vt:lpstr>
      <vt:lpstr>PowerPoint Presentation</vt:lpstr>
      <vt:lpstr> Other cutaneous manifestations of FMF</vt:lpstr>
      <vt:lpstr>PowerPoint Presentation</vt:lpstr>
      <vt:lpstr>PowerPoint Presentation</vt:lpstr>
      <vt:lpstr>PowerPoint Presentation</vt:lpstr>
      <vt:lpstr>Investigations </vt:lpstr>
      <vt:lpstr>PowerPoint Presentation</vt:lpstr>
      <vt:lpstr>management</vt:lpstr>
      <vt:lpstr>EUROfever printo criteria</vt:lpstr>
      <vt:lpstr>Pyrin-associated autoinflammation with neutrophilic dermatosis (PAAND)</vt:lpstr>
      <vt:lpstr>PowerPoint Presentation</vt:lpstr>
      <vt:lpstr>Mevalonate kinase deficiency with recurrent fever and hyper-IgD syndrome</vt:lpstr>
      <vt:lpstr>PowerPoint Presentation</vt:lpstr>
      <vt:lpstr>Clinical features</vt:lpstr>
      <vt:lpstr>PowerPoint Presentation</vt:lpstr>
      <vt:lpstr>Clinical features</vt:lpstr>
      <vt:lpstr>Complications</vt:lpstr>
      <vt:lpstr>Investigation</vt:lpstr>
      <vt:lpstr>PowerPoint Presentation</vt:lpstr>
      <vt:lpstr>management</vt:lpstr>
      <vt:lpstr>Autoinflammatory diseases with granuloma</vt:lpstr>
      <vt:lpstr>Autoinflammatory granulomatosis of childhood (Blau syndrome)</vt:lpstr>
      <vt:lpstr>Pathophysiology</vt:lpstr>
      <vt:lpstr>Clinical features</vt:lpstr>
      <vt:lpstr>PowerPoint Presentation</vt:lpstr>
      <vt:lpstr>PowerPoint Presentation</vt:lpstr>
      <vt:lpstr>Histopathology</vt:lpstr>
      <vt:lpstr>PowerPoint Presentation</vt:lpstr>
      <vt:lpstr>Autoinflammation and PLC gamma2-associated antibody deficiency and immune dysregulation (APLAID)</vt:lpstr>
      <vt:lpstr>PowerPoint Presentation</vt:lpstr>
      <vt:lpstr>Histopathology</vt:lpstr>
      <vt:lpstr>management</vt:lpstr>
      <vt:lpstr>PLC gamma 2-associated antibody deficiency and immune dysregulation (PLAID)</vt:lpstr>
      <vt:lpstr>PowerPoint Presentation</vt:lpstr>
      <vt:lpstr>PowerPoint Presentation</vt:lpstr>
      <vt:lpstr>Autoinflammatory syndromes with pustulosis</vt:lpstr>
      <vt:lpstr>Deficiency of interleukin 1 receptor antagonist</vt:lpstr>
      <vt:lpstr>PowerPoint Presentation</vt:lpstr>
      <vt:lpstr>PowerPoint Presentation</vt:lpstr>
      <vt:lpstr>Investigations</vt:lpstr>
      <vt:lpstr>Management</vt:lpstr>
      <vt:lpstr>Deficiency of interleukin 36 receptor antagonist (DITRA)</vt:lpstr>
      <vt:lpstr>Pyogenic sterile arthritis, pyoderma gangrenosum and acne syndrome (PAPA)</vt:lpstr>
      <vt:lpstr>pyoderma gangrenosum (PG)/acne syndromes.</vt:lpstr>
      <vt:lpstr>PowerPoint Presentation</vt:lpstr>
      <vt:lpstr>PowerPoint Presentation</vt:lpstr>
      <vt:lpstr>Type 1 interferonopathies</vt:lpstr>
      <vt:lpstr>Manifestations</vt:lpstr>
      <vt:lpstr> Skin manifestations </vt:lpstr>
      <vt:lpstr>Aicardi-Goutières syndrome (AGS)</vt:lpstr>
      <vt:lpstr>PowerPoint Presentation</vt:lpstr>
      <vt:lpstr>PowerPoint Presentation</vt:lpstr>
      <vt:lpstr>PowerPoint Presentation</vt:lpstr>
      <vt:lpstr>PowerPoint Presentation</vt:lpstr>
      <vt:lpstr>STING-associated vasculopathy with onset in infancy( SAVI)</vt:lpstr>
      <vt:lpstr>Skin signs</vt:lpstr>
      <vt:lpstr>PowerPoint Presentation</vt:lpstr>
      <vt:lpstr>PowerPoint Presentation</vt:lpstr>
      <vt:lpstr>PowerPoint Presentation</vt:lpstr>
      <vt:lpstr>Chronic atypical neutrophilic dermatosis with lipodystrophy and elevated temperature(CANDLE)</vt:lpstr>
      <vt:lpstr>PowerPoint Presentation</vt:lpstr>
      <vt:lpstr>Histopathology</vt:lpstr>
      <vt:lpstr>Clinical features </vt:lpstr>
      <vt:lpstr>PowerPoint Presentation</vt:lpstr>
      <vt:lpstr>PowerPoint Presentation</vt:lpstr>
      <vt:lpstr>Behçet disease-like or inflammatory bowel disease-like autoinflammatory syndromes.</vt:lpstr>
      <vt:lpstr>Includes:-</vt:lpstr>
      <vt:lpstr>Haploinsufficiency of A20 (HA20)</vt:lpstr>
      <vt:lpstr>PowerPoint Presentation</vt:lpstr>
      <vt:lpstr>Dermatological manifestations</vt:lpstr>
      <vt:lpstr>Management.</vt:lpstr>
      <vt:lpstr>RELA haploinsufficiency</vt:lpstr>
      <vt:lpstr>NLRC4-associated autoinflammatory disease.</vt:lpstr>
      <vt:lpstr>PowerPoint Presentation</vt:lpstr>
      <vt:lpstr>PowerPoint Presentation</vt:lpstr>
      <vt:lpstr>Nuclear factor k light-chain enhancer of activated B-cells1(NFk1)-autoinflammatory disease.</vt:lpstr>
      <vt:lpstr>Dermatological manifestations</vt:lpstr>
      <vt:lpstr>ADAM17 deficiency. Synonyms. Inflammatory skin and bowel diseases, neonatal, 1 </vt:lpstr>
      <vt:lpstr>IL-10 signalling disorders (IL-10/IL-10R colitis). Synonyms  Inflammatory bowel disease 28, early onset, autosomal recessive •  Inflammatory bowel disease 25, early onset, autosomal recessive </vt:lpstr>
      <vt:lpstr>Miscellaneous monogenic autoinflammatory syndromes.</vt:lpstr>
      <vt:lpstr>CCAAT enhancer binding protein epsilon(C/EBPe-associated autoinflammation and immune impairment of neutrophils (CAIN).</vt:lpstr>
      <vt:lpstr>Dermatological findings </vt:lpstr>
      <vt:lpstr>management</vt:lpstr>
      <vt:lpstr>Cleavage resistant RIPK1-induced autoinflammatory syndrome Synonyms  Autoinflammation with episodic fever and lymphadenopathy (AIEFL) </vt:lpstr>
      <vt:lpstr>Deficiency of adenosine deaminase 2 (DADA2)</vt:lpstr>
      <vt:lpstr>Clinical features</vt:lpstr>
      <vt:lpstr>Skin manifestations</vt:lpstr>
      <vt:lpstr>HOIL-1 deficiency</vt:lpstr>
      <vt:lpstr>Majeed syndrome. Synonyms Chronic recurrent multifocal osteomyelitis, congenital   Dyserythropoietic anaemia, and neutrophilc dermatosis </vt:lpstr>
      <vt:lpstr>NLRP1-associated autoinflammation with arthritis and dyskeratosis. Synonyms  Autoinflammation with arthritis and dyskeratosis </vt:lpstr>
      <vt:lpstr>Dermatological findings</vt:lpstr>
      <vt:lpstr>PowerPoint Presentation</vt:lpstr>
      <vt:lpstr>Neonatal onset of pancytopenia, autoinflammation, rash and episodes of haemophagocytic lymphohistiosis (NOCARH) syndrome.</vt:lpstr>
      <vt:lpstr>PowerPoint Presentation</vt:lpstr>
      <vt:lpstr>Otulin-related autoinflammatory syndrome. Synonyms  Autoinflammation, panniculitis and dermatosis syndrome (AIPDS). </vt:lpstr>
      <vt:lpstr>Periodic fever, immunodeficiency and thrombocytopenia syndrome. Synonyms  Lazy leukocyte syndrome </vt:lpstr>
      <vt:lpstr>PowerPoint Presentation</vt:lpstr>
      <vt:lpstr>PowerPoint Presentation</vt:lpstr>
      <vt:lpstr>Sideroblastic anaemia with B-cell immunodeficiency, periodic fevers and developmental delay (SIFD).</vt:lpstr>
      <vt:lpstr>Dermatological manifestations</vt:lpstr>
      <vt:lpstr>VEXAS (vacuoles, E1 enzyme, X-linked, autoinflammatory, somatic) syndrome.</vt:lpstr>
      <vt:lpstr>PowerPoint Presentation</vt:lpstr>
      <vt:lpstr>PowerPoint Presentation</vt:lpstr>
      <vt:lpstr>Vibratory urticaria.</vt:lpstr>
      <vt:lpstr>COMPLEX AND POLYGENIC AUTOINFLAMMATORY DISEASES PRESENTING WITH URTICARIAL OR MACULOPAPULAR RASH</vt:lpstr>
      <vt:lpstr>PowerPoint Presentation</vt:lpstr>
      <vt:lpstr>Schnitzler syndrome</vt:lpstr>
      <vt:lpstr>PowerPoint Presentation</vt:lpstr>
      <vt:lpstr>Pathophysiology.</vt:lpstr>
      <vt:lpstr>Clinical features</vt:lpstr>
      <vt:lpstr>PowerPoint Presentation</vt:lpstr>
      <vt:lpstr>PowerPoint Presentation</vt:lpstr>
      <vt:lpstr>PowerPoint Presentation</vt:lpstr>
      <vt:lpstr>Differential diagnosis</vt:lpstr>
      <vt:lpstr>Disease course and prognosis.</vt:lpstr>
      <vt:lpstr>co-morbidities</vt:lpstr>
      <vt:lpstr>Management</vt:lpstr>
      <vt:lpstr>PowerPoint Presentation</vt:lpstr>
      <vt:lpstr>Adult-onset Still disease Synonyms  Wissler–Fanconi syndrome </vt:lpstr>
      <vt:lpstr>PowerPoint Presentation</vt:lpstr>
      <vt:lpstr>Two phenotypes in adults</vt:lpstr>
      <vt:lpstr>PowerPoint Presentation</vt:lpstr>
      <vt:lpstr>PowerPoint Presentation</vt:lpstr>
      <vt:lpstr>Systemic-onset juvenile idiopathic arthritis Synonyms  Still disease </vt:lpstr>
      <vt:lpstr>PowerPoint Presentation</vt:lpstr>
      <vt:lpstr>PowerPoint Presentation</vt:lpstr>
      <vt:lpstr>PowerPoint Presentation</vt:lpstr>
      <vt:lpstr>Synovitis, acne, pustulosis, hyperostosis and osteitis syndrome. Synonyms  Synovitis, acne, pustulosis, hyperostosis and osteitis (SAPHO) syndrome.  Pustulopsoriatic hyperostotic spondylarthritis </vt:lpstr>
      <vt:lpstr>Clinical features</vt:lpstr>
      <vt:lpstr>PowerPoint Presentation</vt:lpstr>
      <vt:lpstr>PowerPoint Presentation</vt:lpstr>
      <vt:lpstr>Yao syndrome Synonyms  NOD2-associated autoinflammatory disease. </vt:lpstr>
      <vt:lpstr>SUMMARY</vt:lpstr>
      <vt:lpstr>SUMMARY</vt:lpstr>
      <vt:lpstr>MCQS</vt:lpstr>
      <vt:lpstr>PowerPoint Presentation</vt:lpstr>
      <vt:lpstr>PowerPoint Presentation</vt:lpstr>
      <vt:lpstr>PowerPoint Presentation</vt:lpstr>
      <vt:lpstr>PowerPoint Presentation</vt:lpstr>
      <vt:lpstr>KEY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Dr Nadia Waseem Baloch</cp:lastModifiedBy>
  <cp:revision>3524</cp:revision>
  <dcterms:created xsi:type="dcterms:W3CDTF">2024-11-27T14:46:19Z</dcterms:created>
  <dcterms:modified xsi:type="dcterms:W3CDTF">2024-12-10T03:47:26Z</dcterms:modified>
</cp:coreProperties>
</file>