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Slides/notesSlide1.xml" ContentType="application/vnd.openxmlformats-officedocument.presentationml.notes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diagrams/layout1.xml" ContentType="application/vnd.openxmlformats-officedocument.drawingml.diagramLayout+xml"/>
  <Override PartName="/ppt/diagrams/data1.xml" ContentType="application/vnd.openxmlformats-officedocument.drawingml.diagramData+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slides/slide45.xml" ContentType="application/vnd.openxmlformats-officedocument.presentationml.slide+xml"/>
  <Override PartName="/ppt/diagrams/layout2.xml" ContentType="application/vnd.openxmlformats-officedocument.drawingml.diagramLayout+xml"/>
  <Override PartName="/ppt/diagrams/data2.xml" ContentType="application/vnd.openxmlformats-officedocument.drawingml.diagramData+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slides/slide46.xml" ContentType="application/vnd.openxmlformats-officedocument.presentationml.slide+xml"/>
  <Override PartName="/ppt/diagrams/layout3.xml" ContentType="application/vnd.openxmlformats-officedocument.drawingml.diagramLayout+xml"/>
  <Override PartName="/ppt/diagrams/data3.xml" ContentType="application/vnd.openxmlformats-officedocument.drawingml.diagramData+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slides/slide47.xml" ContentType="application/vnd.openxmlformats-officedocument.presentationml.slide+xml"/>
  <Override PartName="/ppt/diagrams/layout4.xml" ContentType="application/vnd.openxmlformats-officedocument.drawingml.diagramLayout+xml"/>
  <Override PartName="/ppt/diagrams/data4.xml" ContentType="application/vnd.openxmlformats-officedocument.drawingml.diagramData+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48" r:id="rId1"/>
  </p:sldMasterIdLst>
  <p:notesMasterIdLst>
    <p:notesMasterId r:id="rId2"/>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338"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37" r:id="rId54"/>
    <p:sldId id="307" r:id="rId55"/>
    <p:sldId id="308" r:id="rId56"/>
    <p:sldId id="335"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6" r:id="rId79"/>
    <p:sldId id="330" r:id="rId80"/>
    <p:sldId id="331" r:id="rId81"/>
    <p:sldId id="332" r:id="rId82"/>
    <p:sldId id="333" r:id="rId83"/>
  </p:sldIdLst>
  <p:sldSz type="screen4x3" cy="6858000" cx="9144000"/>
  <p:notesSz cx="6858000" cy="9144000"/>
  <p:defaultTex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p="http://schemas.openxmlformats.org/presentationml/2006/main" xmlns:r="http://schemas.openxmlformats.org/officeDocument/2006/relationships" xmlns:a="http://schemas.openxmlformats.org/drawingml/2006/main" lastView="sldThumbnailView">
  <p:normalViewPr>
    <p:restoredLeft sz="15620"/>
    <p:restoredTop sz="94660"/>
  </p:normalViewPr>
  <p:slideViewPr>
    <p:cSldViewPr>
      <p:cViewPr varScale="1">
        <p:scale>
          <a:sx n="88" d="100"/>
          <a:sy n="88" d="100"/>
        </p:scale>
        <p:origin x="130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tableStyles" Target="tableStyles.xml"/><Relationship Id="rId85" Type="http://schemas.openxmlformats.org/officeDocument/2006/relationships/presProps" Target="presProps.xml"/><Relationship Id="rId86" Type="http://schemas.openxmlformats.org/officeDocument/2006/relationships/viewProps" Target="viewProps.xml"/><Relationship Id="rId8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84048E-8EB7-4239-A101-68496850C9F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DB59037-75AA-4395-AEB9-153C90248F5D}">
      <dgm:prSet phldrT="[Text]"/>
      <dgm:spPr/>
      <dgm:t>
        <a:bodyPr/>
        <a:lstStyle/>
        <a:p>
          <a:r>
            <a:rPr lang="en-US" dirty="0" smtClean="0"/>
            <a:t>BULLOUS STAGE I</a:t>
          </a:r>
          <a:endParaRPr lang="en-US" dirty="0"/>
        </a:p>
      </dgm:t>
    </dgm:pt>
    <dgm:pt modelId="{3AF9CCCF-9A04-4A71-9B90-58A0ED187B7F}" type="parTrans" cxnId="{8A8E0593-6DCE-4DF3-9A0C-E57ADC2E4863}">
      <dgm:prSet/>
      <dgm:spPr/>
      <dgm:t>
        <a:bodyPr/>
        <a:lstStyle/>
        <a:p>
          <a:endParaRPr lang="en-US"/>
        </a:p>
      </dgm:t>
    </dgm:pt>
    <dgm:pt modelId="{9C187DCE-5A7F-4CEB-93D0-A8E05C2C871B}" type="sibTrans" cxnId="{8A8E0593-6DCE-4DF3-9A0C-E57ADC2E4863}">
      <dgm:prSet/>
      <dgm:spPr/>
      <dgm:t>
        <a:bodyPr/>
        <a:lstStyle/>
        <a:p>
          <a:endParaRPr lang="en-US"/>
        </a:p>
      </dgm:t>
    </dgm:pt>
    <dgm:pt modelId="{ADB64292-FE00-43FE-BF2E-3F5C03B9D3EF}">
      <dgm:prSet phldrT="[Text]"/>
      <dgm:spPr/>
      <dgm:t>
        <a:bodyPr/>
        <a:lstStyle/>
        <a:p>
          <a:r>
            <a:rPr lang="en-US" dirty="0" smtClean="0"/>
            <a:t>IP cutaneous findings typically present perinatally with an erythematous vesicular rash following</a:t>
          </a:r>
          <a:r>
            <a:rPr lang="en-US" dirty="0" err="1" smtClean="0"/>
            <a:t>Blaschko’s</a:t>
          </a:r>
          <a:r>
            <a:rPr lang="en-US" dirty="0" smtClean="0"/>
            <a:t>lines.</a:t>
          </a:r>
          <a:endParaRPr lang="en-US" dirty="0"/>
        </a:p>
      </dgm:t>
    </dgm:pt>
    <dgm:pt modelId="{29C1F252-764B-446C-AF59-88DE55E055F1}" type="parTrans" cxnId="{BAB093D4-83EC-48F4-8F0C-AEBCA7B5AD18}">
      <dgm:prSet/>
      <dgm:spPr/>
      <dgm:t>
        <a:bodyPr/>
        <a:lstStyle/>
        <a:p>
          <a:endParaRPr lang="en-US"/>
        </a:p>
      </dgm:t>
    </dgm:pt>
    <dgm:pt modelId="{CA6825B2-EBEB-466D-BCE6-AEB3FDB37CB6}" type="sibTrans" cxnId="{BAB093D4-83EC-48F4-8F0C-AEBCA7B5AD18}">
      <dgm:prSet/>
      <dgm:spPr/>
      <dgm:t>
        <a:bodyPr/>
        <a:lstStyle/>
        <a:p>
          <a:endParaRPr lang="en-US"/>
        </a:p>
      </dgm:t>
    </dgm:pt>
    <dgm:pt modelId="{ACAD07B1-9052-42CD-98FC-D38FA9EAB27D}">
      <dgm:prSet phldrT="[Text]"/>
      <dgm:spPr/>
      <dgm:t>
        <a:bodyPr/>
        <a:lstStyle/>
        <a:p>
          <a:r>
            <a:rPr lang="en-US" dirty="0" smtClean="0"/>
            <a:t>May last from few weeks to a few months.</a:t>
          </a:r>
          <a:endParaRPr lang="en-US" dirty="0"/>
        </a:p>
      </dgm:t>
    </dgm:pt>
    <dgm:pt modelId="{45231795-0ABF-4619-9540-95FC7A050918}" type="parTrans" cxnId="{B7064BE0-8346-4B8D-9647-008D4F956A3E}">
      <dgm:prSet/>
      <dgm:spPr/>
      <dgm:t>
        <a:bodyPr/>
        <a:lstStyle/>
        <a:p>
          <a:endParaRPr lang="en-US"/>
        </a:p>
      </dgm:t>
    </dgm:pt>
    <dgm:pt modelId="{24FCE951-D7B5-436E-9412-C1BB3803C849}" type="sibTrans" cxnId="{B7064BE0-8346-4B8D-9647-008D4F956A3E}">
      <dgm:prSet/>
      <dgm:spPr/>
      <dgm:t>
        <a:bodyPr/>
        <a:lstStyle/>
        <a:p>
          <a:endParaRPr lang="en-US"/>
        </a:p>
      </dgm:t>
    </dgm:pt>
    <dgm:pt modelId="{300BFE7A-EA4B-46D8-BBEE-B715A7C6B81F}" type="pres">
      <dgm:prSet presAssocID="{A984048E-8EB7-4239-A101-68496850C9F1}" presName="linear" presStyleCnt="0">
        <dgm:presLayoutVars>
          <dgm:animLvl val="lvl"/>
          <dgm:resizeHandles val="exact"/>
        </dgm:presLayoutVars>
      </dgm:prSet>
      <dgm:spPr/>
      <dgm:t>
        <a:bodyPr/>
        <a:lstStyle/>
        <a:p>
          <a:endParaRPr lang="en-US"/>
        </a:p>
      </dgm:t>
    </dgm:pt>
    <dgm:pt modelId="{7875A8D8-2E5F-4D8C-A077-6E1050FE1A80}" type="pres">
      <dgm:prSet presAssocID="{FDB59037-75AA-4395-AEB9-153C90248F5D}" presName="parentText" presStyleLbl="node1" presStyleIdx="0" presStyleCnt="1">
        <dgm:presLayoutVars>
          <dgm:chMax val="0"/>
          <dgm:bulletEnabled val="1"/>
        </dgm:presLayoutVars>
      </dgm:prSet>
      <dgm:spPr/>
      <dgm:t>
        <a:bodyPr/>
        <a:lstStyle/>
        <a:p>
          <a:endParaRPr lang="en-US"/>
        </a:p>
      </dgm:t>
    </dgm:pt>
    <dgm:pt modelId="{0E818D8B-3029-4D74-A0BD-C9BC4C66ACF7}" type="pres">
      <dgm:prSet presAssocID="{FDB59037-75AA-4395-AEB9-153C90248F5D}" presName="childText" presStyleLbl="revTx" presStyleIdx="0" presStyleCnt="1">
        <dgm:presLayoutVars>
          <dgm:bulletEnabled val="1"/>
        </dgm:presLayoutVars>
      </dgm:prSet>
      <dgm:spPr/>
      <dgm:t>
        <a:bodyPr/>
        <a:lstStyle/>
        <a:p>
          <a:endParaRPr lang="en-US"/>
        </a:p>
      </dgm:t>
    </dgm:pt>
  </dgm:ptLst>
  <dgm:cxnLst>
    <dgm:cxn modelId="{BAB093D4-83EC-48F4-8F0C-AEBCA7B5AD18}" srcId="{FDB59037-75AA-4395-AEB9-153C90248F5D}" destId="{ADB64292-FE00-43FE-BF2E-3F5C03B9D3EF}" srcOrd="0" destOrd="0" parTransId="{29C1F252-764B-446C-AF59-88DE55E055F1}" sibTransId="{CA6825B2-EBEB-466D-BCE6-AEB3FDB37CB6}"/>
    <dgm:cxn modelId="{8A8E0593-6DCE-4DF3-9A0C-E57ADC2E4863}" srcId="{A984048E-8EB7-4239-A101-68496850C9F1}" destId="{FDB59037-75AA-4395-AEB9-153C90248F5D}" srcOrd="0" destOrd="0" parTransId="{3AF9CCCF-9A04-4A71-9B90-58A0ED187B7F}" sibTransId="{9C187DCE-5A7F-4CEB-93D0-A8E05C2C871B}"/>
    <dgm:cxn modelId="{641FC757-94BD-4A9D-9EE2-776C1EF18401}" type="presOf" srcId="{ADB64292-FE00-43FE-BF2E-3F5C03B9D3EF}" destId="{0E818D8B-3029-4D74-A0BD-C9BC4C66ACF7}" srcOrd="0" destOrd="0" presId="urn:microsoft.com/office/officeart/2005/8/layout/vList2"/>
    <dgm:cxn modelId="{C673DEF0-FC98-4C17-824B-791FAA151E2F}" type="presOf" srcId="{FDB59037-75AA-4395-AEB9-153C90248F5D}" destId="{7875A8D8-2E5F-4D8C-A077-6E1050FE1A80}" srcOrd="0" destOrd="0" presId="urn:microsoft.com/office/officeart/2005/8/layout/vList2"/>
    <dgm:cxn modelId="{8BA7F6F6-D8B6-49D4-981F-3BADD449F423}" type="presOf" srcId="{A984048E-8EB7-4239-A101-68496850C9F1}" destId="{300BFE7A-EA4B-46D8-BBEE-B715A7C6B81F}" srcOrd="0" destOrd="0" presId="urn:microsoft.com/office/officeart/2005/8/layout/vList2"/>
    <dgm:cxn modelId="{B7064BE0-8346-4B8D-9647-008D4F956A3E}" srcId="{FDB59037-75AA-4395-AEB9-153C90248F5D}" destId="{ACAD07B1-9052-42CD-98FC-D38FA9EAB27D}" srcOrd="1" destOrd="0" parTransId="{45231795-0ABF-4619-9540-95FC7A050918}" sibTransId="{24FCE951-D7B5-436E-9412-C1BB3803C849}"/>
    <dgm:cxn modelId="{52744AFA-1D77-4E8C-86E3-0DCD187C1010}" type="presOf" srcId="{ACAD07B1-9052-42CD-98FC-D38FA9EAB27D}" destId="{0E818D8B-3029-4D74-A0BD-C9BC4C66ACF7}" srcOrd="0" destOrd="1" presId="urn:microsoft.com/office/officeart/2005/8/layout/vList2"/>
    <dgm:cxn modelId="{873C9743-3CCF-4411-8BA2-282CE968105C}" type="presParOf" srcId="{300BFE7A-EA4B-46D8-BBEE-B715A7C6B81F}" destId="{7875A8D8-2E5F-4D8C-A077-6E1050FE1A80}" srcOrd="0" destOrd="0" presId="urn:microsoft.com/office/officeart/2005/8/layout/vList2"/>
    <dgm:cxn modelId="{AA4D9AC6-918A-4494-AB29-3ABA20E39F76}" type="presParOf" srcId="{300BFE7A-EA4B-46D8-BBEE-B715A7C6B81F}" destId="{0E818D8B-3029-4D74-A0BD-C9BC4C66ACF7}" srcOrd="1" destOrd="0" presId="urn:microsoft.com/office/officeart/2005/8/layout/vList2"/>
  </dgm:cxnLst>
  <dgm:bg/>
  <dgm:whole/>
  <dgm:extLst>
    <a:ext uri="http://schemas.microsoft.com/office/drawing/2008/diagram">
      <dsp:dataModelExt xmlns:dsp="http://schemas.microsoft.com/office/drawing/2008/diagram" relId="rId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4C705C-5E3C-4225-A1D9-81D814E35FB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839F587-DABA-4D12-AF77-C55E83B38EE9}">
      <dgm:prSet phldrT="[Text]"/>
      <dgm:spPr/>
      <dgm:t>
        <a:bodyPr/>
        <a:lstStyle/>
        <a:p>
          <a:r>
            <a:rPr lang="en-US" dirty="0" smtClean="0"/>
            <a:t>VERRUCOUS STAGE II</a:t>
          </a:r>
          <a:endParaRPr lang="en-US" dirty="0"/>
        </a:p>
      </dgm:t>
    </dgm:pt>
    <dgm:pt modelId="{3505095E-4174-4038-A468-FBEF9C964951}" type="parTrans" cxnId="{F9B19F26-E226-44B9-A735-A3DBCD42E028}">
      <dgm:prSet/>
      <dgm:spPr/>
      <dgm:t>
        <a:bodyPr/>
        <a:lstStyle/>
        <a:p>
          <a:endParaRPr lang="en-US"/>
        </a:p>
      </dgm:t>
    </dgm:pt>
    <dgm:pt modelId="{3B908230-C0F9-46D2-8A9D-13ADD8E2386B}" type="sibTrans" cxnId="{F9B19F26-E226-44B9-A735-A3DBCD42E028}">
      <dgm:prSet/>
      <dgm:spPr/>
      <dgm:t>
        <a:bodyPr/>
        <a:lstStyle/>
        <a:p>
          <a:endParaRPr lang="en-US"/>
        </a:p>
      </dgm:t>
    </dgm:pt>
    <dgm:pt modelId="{AE9921D9-BCC2-4F73-94C5-5F70B0C8647E}">
      <dgm:prSet phldrT="[Text]"/>
      <dgm:spPr/>
      <dgm:t>
        <a:bodyPr/>
        <a:lstStyle/>
        <a:p>
          <a:r>
            <a:rPr lang="en-US" dirty="0" smtClean="0"/>
            <a:t>Stage I evolves to a verrucous stage II, occurring mainly on the limbs characterized by hypertrophic wart like lesion.</a:t>
          </a:r>
          <a:endParaRPr lang="en-US" dirty="0"/>
        </a:p>
      </dgm:t>
    </dgm:pt>
    <dgm:pt modelId="{3F85CDAE-0455-4EB1-90FF-F87BFF509169}" type="parTrans" cxnId="{AD4521A1-0CF3-4B89-ABF7-18D9F2D8DB93}">
      <dgm:prSet/>
      <dgm:spPr/>
      <dgm:t>
        <a:bodyPr/>
        <a:lstStyle/>
        <a:p>
          <a:endParaRPr lang="en-US"/>
        </a:p>
      </dgm:t>
    </dgm:pt>
    <dgm:pt modelId="{5668E8C2-D0A5-4855-81B0-0C22E2FAA5B2}" type="sibTrans" cxnId="{AD4521A1-0CF3-4B89-ABF7-18D9F2D8DB93}">
      <dgm:prSet/>
      <dgm:spPr/>
      <dgm:t>
        <a:bodyPr/>
        <a:lstStyle/>
        <a:p>
          <a:endParaRPr lang="en-US"/>
        </a:p>
      </dgm:t>
    </dgm:pt>
    <dgm:pt modelId="{55F2ADEC-16F8-4650-BE92-26D091F85897}" type="pres">
      <dgm:prSet presAssocID="{DF4C705C-5E3C-4225-A1D9-81D814E35FBC}" presName="linear" presStyleCnt="0">
        <dgm:presLayoutVars>
          <dgm:animLvl val="lvl"/>
          <dgm:resizeHandles val="exact"/>
        </dgm:presLayoutVars>
      </dgm:prSet>
      <dgm:spPr/>
      <dgm:t>
        <a:bodyPr/>
        <a:lstStyle/>
        <a:p>
          <a:endParaRPr lang="en-US"/>
        </a:p>
      </dgm:t>
    </dgm:pt>
    <dgm:pt modelId="{772EE025-1A3C-45E0-A85C-F864744BA6B6}" type="pres">
      <dgm:prSet presAssocID="{1839F587-DABA-4D12-AF77-C55E83B38EE9}" presName="parentText" presStyleLbl="node1" presStyleIdx="0" presStyleCnt="1">
        <dgm:presLayoutVars>
          <dgm:chMax val="0"/>
          <dgm:bulletEnabled val="1"/>
        </dgm:presLayoutVars>
      </dgm:prSet>
      <dgm:spPr/>
      <dgm:t>
        <a:bodyPr/>
        <a:lstStyle/>
        <a:p>
          <a:endParaRPr lang="en-US"/>
        </a:p>
      </dgm:t>
    </dgm:pt>
    <dgm:pt modelId="{303E35D8-1CA7-4E61-9A9E-682F5BD361EE}" type="pres">
      <dgm:prSet presAssocID="{1839F587-DABA-4D12-AF77-C55E83B38EE9}" presName="childText" presStyleLbl="revTx" presStyleIdx="0" presStyleCnt="1">
        <dgm:presLayoutVars>
          <dgm:bulletEnabled val="1"/>
        </dgm:presLayoutVars>
      </dgm:prSet>
      <dgm:spPr/>
      <dgm:t>
        <a:bodyPr/>
        <a:lstStyle/>
        <a:p>
          <a:endParaRPr lang="en-US"/>
        </a:p>
      </dgm:t>
    </dgm:pt>
  </dgm:ptLst>
  <dgm:cxnLst>
    <dgm:cxn modelId="{AD4521A1-0CF3-4B89-ABF7-18D9F2D8DB93}" srcId="{1839F587-DABA-4D12-AF77-C55E83B38EE9}" destId="{AE9921D9-BCC2-4F73-94C5-5F70B0C8647E}" srcOrd="0" destOrd="0" parTransId="{3F85CDAE-0455-4EB1-90FF-F87BFF509169}" sibTransId="{5668E8C2-D0A5-4855-81B0-0C22E2FAA5B2}"/>
    <dgm:cxn modelId="{F9B19F26-E226-44B9-A735-A3DBCD42E028}" srcId="{DF4C705C-5E3C-4225-A1D9-81D814E35FBC}" destId="{1839F587-DABA-4D12-AF77-C55E83B38EE9}" srcOrd="0" destOrd="0" parTransId="{3505095E-4174-4038-A468-FBEF9C964951}" sibTransId="{3B908230-C0F9-46D2-8A9D-13ADD8E2386B}"/>
    <dgm:cxn modelId="{35B08DE1-7FDB-4CB3-92E7-FA90630BEAC1}" type="presOf" srcId="{AE9921D9-BCC2-4F73-94C5-5F70B0C8647E}" destId="{303E35D8-1CA7-4E61-9A9E-682F5BD361EE}" srcOrd="0" destOrd="0" presId="urn:microsoft.com/office/officeart/2005/8/layout/vList2"/>
    <dgm:cxn modelId="{833BA0D7-E73D-49C7-A4B0-34B495A85B60}" type="presOf" srcId="{1839F587-DABA-4D12-AF77-C55E83B38EE9}" destId="{772EE025-1A3C-45E0-A85C-F864744BA6B6}" srcOrd="0" destOrd="0" presId="urn:microsoft.com/office/officeart/2005/8/layout/vList2"/>
    <dgm:cxn modelId="{EC6B6A69-D14A-41A4-A605-5473969A7BC0}" type="presOf" srcId="{DF4C705C-5E3C-4225-A1D9-81D814E35FBC}" destId="{55F2ADEC-16F8-4650-BE92-26D091F85897}" srcOrd="0" destOrd="0" presId="urn:microsoft.com/office/officeart/2005/8/layout/vList2"/>
    <dgm:cxn modelId="{1A174DD2-2446-4DA4-B3E1-AD024F601703}" type="presParOf" srcId="{55F2ADEC-16F8-4650-BE92-26D091F85897}" destId="{772EE025-1A3C-45E0-A85C-F864744BA6B6}" srcOrd="0" destOrd="0" presId="urn:microsoft.com/office/officeart/2005/8/layout/vList2"/>
    <dgm:cxn modelId="{2C8A8E13-ED4E-4E05-87D7-01A911D79900}" type="presParOf" srcId="{55F2ADEC-16F8-4650-BE92-26D091F85897}" destId="{303E35D8-1CA7-4E61-9A9E-682F5BD361EE}" srcOrd="1" destOrd="0" presId="urn:microsoft.com/office/officeart/2005/8/layout/vList2"/>
  </dgm:cxnLst>
  <dgm:bg/>
  <dgm:whole/>
  <dgm:extLst>
    <a:ext uri="http://schemas.microsoft.com/office/drawing/2008/diagram">
      <dsp:dataModelExt xmlns:dsp="http://schemas.microsoft.com/office/drawing/2008/diagram" relId="rId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469E51-8C9D-467A-AED1-06B1F3089EC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340FE11-0EA7-4F3C-B999-3EAC54A1552E}">
      <dgm:prSet phldrT="[Text]"/>
      <dgm:spPr/>
      <dgm:t>
        <a:bodyPr/>
        <a:lstStyle/>
        <a:p>
          <a:r>
            <a:rPr lang="en-US" dirty="0" smtClean="0"/>
            <a:t>Stage III HYPERPIGMENTATION</a:t>
          </a:r>
        </a:p>
      </dgm:t>
    </dgm:pt>
    <dgm:pt modelId="{1677CF12-15A7-467D-9A7F-EA6F11CB1EF0}" type="parTrans" cxnId="{C7F2E476-5DDF-4DC3-82FF-9E0B6C2EC9CA}">
      <dgm:prSet/>
      <dgm:spPr/>
      <dgm:t>
        <a:bodyPr/>
        <a:lstStyle/>
        <a:p>
          <a:endParaRPr lang="en-US"/>
        </a:p>
      </dgm:t>
    </dgm:pt>
    <dgm:pt modelId="{6E0CB1CA-3E6C-4533-AFAF-094D6C745FDB}" type="sibTrans" cxnId="{C7F2E476-5DDF-4DC3-82FF-9E0B6C2EC9CA}">
      <dgm:prSet/>
      <dgm:spPr/>
      <dgm:t>
        <a:bodyPr/>
        <a:lstStyle/>
        <a:p>
          <a:endParaRPr lang="en-US"/>
        </a:p>
      </dgm:t>
    </dgm:pt>
    <dgm:pt modelId="{3F4621AA-EAE2-4D56-A507-8F6FBE6E790A}">
      <dgm:prSet phldrT="[Text]" custT="1"/>
      <dgm:spPr/>
      <dgm:t>
        <a:bodyPr/>
        <a:lstStyle/>
        <a:p>
          <a:r>
            <a:rPr lang="en-US" sz="2800" dirty="0" smtClean="0"/>
            <a:t>Stage III hyperpigmented streaks and whorls along Blaschko’s lines begin within a few months and fade in adolescence.</a:t>
          </a:r>
          <a:endParaRPr lang="en-US" sz="2800" dirty="0"/>
        </a:p>
      </dgm:t>
    </dgm:pt>
    <dgm:pt modelId="{54F7DFC4-8B69-4201-B897-51FA041F1CDB}" type="parTrans" cxnId="{0D3314A4-0EEB-4BC2-92B3-BDD37D4CE73D}">
      <dgm:prSet/>
      <dgm:spPr/>
      <dgm:t>
        <a:bodyPr/>
        <a:lstStyle/>
        <a:p>
          <a:endParaRPr lang="en-US"/>
        </a:p>
      </dgm:t>
    </dgm:pt>
    <dgm:pt modelId="{948BCE95-1AE2-4F27-BD45-CE7A8DF07100}" type="sibTrans" cxnId="{0D3314A4-0EEB-4BC2-92B3-BDD37D4CE73D}">
      <dgm:prSet/>
      <dgm:spPr/>
      <dgm:t>
        <a:bodyPr/>
        <a:lstStyle/>
        <a:p>
          <a:endParaRPr lang="en-US"/>
        </a:p>
      </dgm:t>
    </dgm:pt>
    <dgm:pt modelId="{0EAD7589-85E0-468B-A1D1-09272FC67DC9}" type="pres">
      <dgm:prSet presAssocID="{69469E51-8C9D-467A-AED1-06B1F3089ECC}" presName="linear" presStyleCnt="0">
        <dgm:presLayoutVars>
          <dgm:animLvl val="lvl"/>
          <dgm:resizeHandles val="exact"/>
        </dgm:presLayoutVars>
      </dgm:prSet>
      <dgm:spPr/>
      <dgm:t>
        <a:bodyPr/>
        <a:lstStyle/>
        <a:p>
          <a:endParaRPr lang="en-US"/>
        </a:p>
      </dgm:t>
    </dgm:pt>
    <dgm:pt modelId="{AEB383C2-DD5C-4364-86B7-7DADBABFD83C}" type="pres">
      <dgm:prSet presAssocID="{8340FE11-0EA7-4F3C-B999-3EAC54A1552E}" presName="parentText" presStyleLbl="node1" presStyleIdx="0" presStyleCnt="1" custLinFactNeighborX="85" custLinFactNeighborY="-40952">
        <dgm:presLayoutVars>
          <dgm:chMax val="0"/>
          <dgm:bulletEnabled val="1"/>
        </dgm:presLayoutVars>
      </dgm:prSet>
      <dgm:spPr/>
      <dgm:t>
        <a:bodyPr/>
        <a:lstStyle/>
        <a:p>
          <a:endParaRPr lang="en-US"/>
        </a:p>
      </dgm:t>
    </dgm:pt>
    <dgm:pt modelId="{2EBF741A-0866-4C56-9D10-864E864B15D1}" type="pres">
      <dgm:prSet presAssocID="{8340FE11-0EA7-4F3C-B999-3EAC54A1552E}" presName="childText" presStyleLbl="revTx" presStyleIdx="0" presStyleCnt="1" custScaleY="229956">
        <dgm:presLayoutVars>
          <dgm:bulletEnabled val="1"/>
        </dgm:presLayoutVars>
      </dgm:prSet>
      <dgm:spPr/>
      <dgm:t>
        <a:bodyPr/>
        <a:lstStyle/>
        <a:p>
          <a:endParaRPr lang="en-US"/>
        </a:p>
      </dgm:t>
    </dgm:pt>
  </dgm:ptLst>
  <dgm:cxnLst>
    <dgm:cxn modelId="{4E01069B-E8FA-497B-A83E-798664A4B092}" type="presOf" srcId="{3F4621AA-EAE2-4D56-A507-8F6FBE6E790A}" destId="{2EBF741A-0866-4C56-9D10-864E864B15D1}" srcOrd="0" destOrd="0" presId="urn:microsoft.com/office/officeart/2005/8/layout/vList2"/>
    <dgm:cxn modelId="{EF83E0D5-1318-4034-B961-E0DAF0D73CD4}" type="presOf" srcId="{8340FE11-0EA7-4F3C-B999-3EAC54A1552E}" destId="{AEB383C2-DD5C-4364-86B7-7DADBABFD83C}" srcOrd="0" destOrd="0" presId="urn:microsoft.com/office/officeart/2005/8/layout/vList2"/>
    <dgm:cxn modelId="{0D3314A4-0EEB-4BC2-92B3-BDD37D4CE73D}" srcId="{8340FE11-0EA7-4F3C-B999-3EAC54A1552E}" destId="{3F4621AA-EAE2-4D56-A507-8F6FBE6E790A}" srcOrd="0" destOrd="0" parTransId="{54F7DFC4-8B69-4201-B897-51FA041F1CDB}" sibTransId="{948BCE95-1AE2-4F27-BD45-CE7A8DF07100}"/>
    <dgm:cxn modelId="{8D9DF9A9-EFF8-4BCC-BAE3-097220179E54}" type="presOf" srcId="{69469E51-8C9D-467A-AED1-06B1F3089ECC}" destId="{0EAD7589-85E0-468B-A1D1-09272FC67DC9}" srcOrd="0" destOrd="0" presId="urn:microsoft.com/office/officeart/2005/8/layout/vList2"/>
    <dgm:cxn modelId="{C7F2E476-5DDF-4DC3-82FF-9E0B6C2EC9CA}" srcId="{69469E51-8C9D-467A-AED1-06B1F3089ECC}" destId="{8340FE11-0EA7-4F3C-B999-3EAC54A1552E}" srcOrd="0" destOrd="0" parTransId="{1677CF12-15A7-467D-9A7F-EA6F11CB1EF0}" sibTransId="{6E0CB1CA-3E6C-4533-AFAF-094D6C745FDB}"/>
    <dgm:cxn modelId="{B9F22BF5-FD17-4B31-BA92-AC4A6D798F61}" type="presParOf" srcId="{0EAD7589-85E0-468B-A1D1-09272FC67DC9}" destId="{AEB383C2-DD5C-4364-86B7-7DADBABFD83C}" srcOrd="0" destOrd="0" presId="urn:microsoft.com/office/officeart/2005/8/layout/vList2"/>
    <dgm:cxn modelId="{EE5841C1-39FB-431F-9445-AE4294ABABD8}" type="presParOf" srcId="{0EAD7589-85E0-468B-A1D1-09272FC67DC9}" destId="{2EBF741A-0866-4C56-9D10-864E864B15D1}" srcOrd="1" destOrd="0" presId="urn:microsoft.com/office/officeart/2005/8/layout/vList2"/>
  </dgm:cxnLst>
  <dgm:bg/>
  <dgm:whole/>
  <dgm:extLst>
    <a:ext uri="http://schemas.microsoft.com/office/drawing/2008/diagram">
      <dsp:dataModelExt xmlns:dsp="http://schemas.microsoft.com/office/drawing/2008/diagram" relId="rId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236EF1-AF26-4767-B798-DD7E65ACB1D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FF7BA17-D058-4B9C-A100-940B49A2C30F}">
      <dgm:prSet phldrT="[Text]"/>
      <dgm:spPr/>
      <dgm:t>
        <a:bodyPr/>
        <a:lstStyle/>
        <a:p>
          <a:r>
            <a:rPr lang="en-US" dirty="0" smtClean="0"/>
            <a:t>PALLOR AND ATROPHY</a:t>
          </a:r>
          <a:endParaRPr lang="en-US" dirty="0"/>
        </a:p>
      </dgm:t>
    </dgm:pt>
    <dgm:pt modelId="{CCFFD880-FFD4-409C-963D-66253689BC80}" type="parTrans" cxnId="{C82C6BDF-B601-45A6-B9A0-1C28CADED593}">
      <dgm:prSet/>
      <dgm:spPr/>
      <dgm:t>
        <a:bodyPr/>
        <a:lstStyle/>
        <a:p>
          <a:endParaRPr lang="en-US"/>
        </a:p>
      </dgm:t>
    </dgm:pt>
    <dgm:pt modelId="{C1E686F3-B188-4B95-83A4-6D820D1B35B1}" type="sibTrans" cxnId="{C82C6BDF-B601-45A6-B9A0-1C28CADED593}">
      <dgm:prSet/>
      <dgm:spPr/>
      <dgm:t>
        <a:bodyPr/>
        <a:lstStyle/>
        <a:p>
          <a:endParaRPr lang="en-US"/>
        </a:p>
      </dgm:t>
    </dgm:pt>
    <dgm:pt modelId="{E1172BC4-BADC-42A9-BD7A-C7F8188605AA}">
      <dgm:prSet phldrT="[Text]"/>
      <dgm:spPr/>
      <dgm:t>
        <a:bodyPr/>
        <a:lstStyle/>
        <a:p>
          <a:r>
            <a:rPr lang="en-US" dirty="0" smtClean="0"/>
            <a:t>Stage IV patients have pale, hairless atrophic linear streaks or patches mostly on the lower extremities at adolescence.</a:t>
          </a:r>
          <a:endParaRPr lang="en-US" dirty="0"/>
        </a:p>
      </dgm:t>
    </dgm:pt>
    <dgm:pt modelId="{1AE3AB06-9BDB-4D4C-AB4B-E971D281982F}" type="parTrans" cxnId="{8F9C5AC9-7123-4771-9EDC-271DC3CE9573}">
      <dgm:prSet/>
      <dgm:spPr/>
      <dgm:t>
        <a:bodyPr/>
        <a:lstStyle/>
        <a:p>
          <a:endParaRPr lang="en-US"/>
        </a:p>
      </dgm:t>
    </dgm:pt>
    <dgm:pt modelId="{EA1C3FFC-B12E-4C8C-9049-63CBC95AF044}" type="sibTrans" cxnId="{8F9C5AC9-7123-4771-9EDC-271DC3CE9573}">
      <dgm:prSet/>
      <dgm:spPr/>
      <dgm:t>
        <a:bodyPr/>
        <a:lstStyle/>
        <a:p>
          <a:endParaRPr lang="en-US"/>
        </a:p>
      </dgm:t>
    </dgm:pt>
    <dgm:pt modelId="{4AB4B448-0B08-4356-B2DC-4769DAAF4862}" type="pres">
      <dgm:prSet presAssocID="{00236EF1-AF26-4767-B798-DD7E65ACB1D9}" presName="linear" presStyleCnt="0">
        <dgm:presLayoutVars>
          <dgm:animLvl val="lvl"/>
          <dgm:resizeHandles val="exact"/>
        </dgm:presLayoutVars>
      </dgm:prSet>
      <dgm:spPr/>
      <dgm:t>
        <a:bodyPr/>
        <a:lstStyle/>
        <a:p>
          <a:endParaRPr lang="en-US"/>
        </a:p>
      </dgm:t>
    </dgm:pt>
    <dgm:pt modelId="{2F5C17CB-214F-4482-B8DC-EE02DF54B116}" type="pres">
      <dgm:prSet presAssocID="{FFF7BA17-D058-4B9C-A100-940B49A2C30F}" presName="parentText" presStyleLbl="node1" presStyleIdx="0" presStyleCnt="1">
        <dgm:presLayoutVars>
          <dgm:chMax val="0"/>
          <dgm:bulletEnabled val="1"/>
        </dgm:presLayoutVars>
      </dgm:prSet>
      <dgm:spPr/>
      <dgm:t>
        <a:bodyPr/>
        <a:lstStyle/>
        <a:p>
          <a:endParaRPr lang="en-US"/>
        </a:p>
      </dgm:t>
    </dgm:pt>
    <dgm:pt modelId="{CA5AC42A-D48D-431A-8C68-14E464E92319}" type="pres">
      <dgm:prSet presAssocID="{FFF7BA17-D058-4B9C-A100-940B49A2C30F}" presName="childText" presStyleLbl="revTx" presStyleIdx="0" presStyleCnt="1">
        <dgm:presLayoutVars>
          <dgm:bulletEnabled val="1"/>
        </dgm:presLayoutVars>
      </dgm:prSet>
      <dgm:spPr/>
      <dgm:t>
        <a:bodyPr/>
        <a:lstStyle/>
        <a:p>
          <a:endParaRPr lang="en-US"/>
        </a:p>
      </dgm:t>
    </dgm:pt>
  </dgm:ptLst>
  <dgm:cxnLst>
    <dgm:cxn modelId="{C82C6BDF-B601-45A6-B9A0-1C28CADED593}" srcId="{00236EF1-AF26-4767-B798-DD7E65ACB1D9}" destId="{FFF7BA17-D058-4B9C-A100-940B49A2C30F}" srcOrd="0" destOrd="0" parTransId="{CCFFD880-FFD4-409C-963D-66253689BC80}" sibTransId="{C1E686F3-B188-4B95-83A4-6D820D1B35B1}"/>
    <dgm:cxn modelId="{8F9C5AC9-7123-4771-9EDC-271DC3CE9573}" srcId="{FFF7BA17-D058-4B9C-A100-940B49A2C30F}" destId="{E1172BC4-BADC-42A9-BD7A-C7F8188605AA}" srcOrd="0" destOrd="0" parTransId="{1AE3AB06-9BDB-4D4C-AB4B-E971D281982F}" sibTransId="{EA1C3FFC-B12E-4C8C-9049-63CBC95AF044}"/>
    <dgm:cxn modelId="{C7BE2C58-4FE3-43BB-9899-EA46CE027A0B}" type="presOf" srcId="{FFF7BA17-D058-4B9C-A100-940B49A2C30F}" destId="{2F5C17CB-214F-4482-B8DC-EE02DF54B116}" srcOrd="0" destOrd="0" presId="urn:microsoft.com/office/officeart/2005/8/layout/vList2"/>
    <dgm:cxn modelId="{3D03F89E-E222-42CA-A9D0-36795A6D89DA}" type="presOf" srcId="{E1172BC4-BADC-42A9-BD7A-C7F8188605AA}" destId="{CA5AC42A-D48D-431A-8C68-14E464E92319}" srcOrd="0" destOrd="0" presId="urn:microsoft.com/office/officeart/2005/8/layout/vList2"/>
    <dgm:cxn modelId="{34D93F7A-7E50-4E95-91F8-B1118A01835A}" type="presOf" srcId="{00236EF1-AF26-4767-B798-DD7E65ACB1D9}" destId="{4AB4B448-0B08-4356-B2DC-4769DAAF4862}" srcOrd="0" destOrd="0" presId="urn:microsoft.com/office/officeart/2005/8/layout/vList2"/>
    <dgm:cxn modelId="{CFC81B99-2102-4842-87A9-245FEB3A3D95}" type="presParOf" srcId="{4AB4B448-0B08-4356-B2DC-4769DAAF4862}" destId="{2F5C17CB-214F-4482-B8DC-EE02DF54B116}" srcOrd="0" destOrd="0" presId="urn:microsoft.com/office/officeart/2005/8/layout/vList2"/>
    <dgm:cxn modelId="{B442C5D4-8A25-42F3-BB6B-484EBE1E7176}" type="presParOf" srcId="{4AB4B448-0B08-4356-B2DC-4769DAAF4862}" destId="{CA5AC42A-D48D-431A-8C68-14E464E92319}" srcOrd="1" destOrd="0" presId="urn:microsoft.com/office/officeart/2005/8/layout/vList2"/>
  </dgm:cxnLst>
  <dgm:bg/>
  <dgm:whole/>
  <dgm:extLst>
    <a:ext uri="http://schemas.microsoft.com/office/drawing/2008/diagram">
      <dsp:dataModelExt xmlns:dsp="http://schemas.microsoft.com/office/drawing/2008/diagram" relId="rId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5A8D8-2E5F-4D8C-A077-6E1050FE1A80}">
      <dsp:nvSpPr>
        <dsp:cNvPr id="0" name=""/>
        <dsp:cNvSpPr/>
      </dsp:nvSpPr>
      <dsp:spPr>
        <a:xfrm>
          <a:off x="0" y="59099"/>
          <a:ext cx="5105400" cy="16988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a:lnSpc>
              <a:spcPct val="90000"/>
            </a:lnSpc>
            <a:spcBef>
              <a:spcPct val="0"/>
            </a:spcBef>
            <a:spcAft>
              <a:spcPct val="35000"/>
            </a:spcAft>
          </a:pPr>
          <a:r>
            <a:rPr lang="en-US" sz="4400" kern="1200" dirty="0" smtClean="0"/>
            <a:t>BULLOUS STAGE I</a:t>
          </a:r>
          <a:endParaRPr lang="en-US" sz="4400" kern="1200" dirty="0"/>
        </a:p>
      </dsp:txBody>
      <dsp:txXfrm>
        <a:off x="82931" y="142030"/>
        <a:ext cx="4939538" cy="1532978"/>
      </dsp:txXfrm>
    </dsp:sp>
    <dsp:sp modelId="{0E818D8B-3029-4D74-A0BD-C9BC4C66ACF7}">
      <dsp:nvSpPr>
        <dsp:cNvPr id="0" name=""/>
        <dsp:cNvSpPr/>
      </dsp:nvSpPr>
      <dsp:spPr>
        <a:xfrm>
          <a:off x="0" y="1757940"/>
          <a:ext cx="5105400" cy="473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096" tIns="55880" rIns="312928" bIns="55880" numCol="1" spcCol="1270" anchor="t" anchorCtr="0">
          <a:noAutofit/>
        </a:bodyPr>
        <a:lstStyle/>
        <a:p>
          <a:pPr marL="285750" lvl="1" indent="-285750" algn="l" defTabSz="1511300">
            <a:lnSpc>
              <a:spcPct val="90000"/>
            </a:lnSpc>
            <a:spcBef>
              <a:spcPct val="0"/>
            </a:spcBef>
            <a:spcAft>
              <a:spcPct val="20000"/>
            </a:spcAft>
            <a:buChar char="••"/>
          </a:pPr>
          <a:r>
            <a:rPr lang="en-US" sz="3400" kern="1200" dirty="0" smtClean="0"/>
            <a:t>IP cutaneous findings typically present perinatally with an erythematous vesicular rash following </a:t>
          </a:r>
          <a:r>
            <a:rPr lang="en-US" sz="3400" kern="1200" dirty="0" err="1" smtClean="0"/>
            <a:t>Blaschko’s</a:t>
          </a:r>
          <a:r>
            <a:rPr lang="en-US" sz="3400" kern="1200" dirty="0" smtClean="0"/>
            <a:t> lines.</a:t>
          </a:r>
          <a:endParaRPr lang="en-US" sz="3400" kern="1200" dirty="0"/>
        </a:p>
        <a:p>
          <a:pPr marL="285750" lvl="1" indent="-285750" algn="l" defTabSz="1511300">
            <a:lnSpc>
              <a:spcPct val="90000"/>
            </a:lnSpc>
            <a:spcBef>
              <a:spcPct val="0"/>
            </a:spcBef>
            <a:spcAft>
              <a:spcPct val="20000"/>
            </a:spcAft>
            <a:buChar char="••"/>
          </a:pPr>
          <a:r>
            <a:rPr lang="en-US" sz="3400" kern="1200" dirty="0" smtClean="0"/>
            <a:t> May last from few weeks to a few months. </a:t>
          </a:r>
          <a:endParaRPr lang="en-US" sz="3400" kern="1200" dirty="0"/>
        </a:p>
      </dsp:txBody>
      <dsp:txXfrm>
        <a:off x="0" y="1757940"/>
        <a:ext cx="5105400" cy="47361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2EE025-1A3C-45E0-A85C-F864744BA6B6}">
      <dsp:nvSpPr>
        <dsp:cNvPr id="0" name=""/>
        <dsp:cNvSpPr/>
      </dsp:nvSpPr>
      <dsp:spPr>
        <a:xfrm>
          <a:off x="0" y="47714"/>
          <a:ext cx="5562600" cy="189189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lvl="0" algn="l" defTabSz="2178050">
            <a:lnSpc>
              <a:spcPct val="90000"/>
            </a:lnSpc>
            <a:spcBef>
              <a:spcPct val="0"/>
            </a:spcBef>
            <a:spcAft>
              <a:spcPct val="35000"/>
            </a:spcAft>
          </a:pPr>
          <a:r>
            <a:rPr lang="en-US" sz="4900" kern="1200" dirty="0" smtClean="0"/>
            <a:t>VERRUCOUS STAGE II</a:t>
          </a:r>
          <a:endParaRPr lang="en-US" sz="4900" kern="1200" dirty="0"/>
        </a:p>
      </dsp:txBody>
      <dsp:txXfrm>
        <a:off x="92354" y="140068"/>
        <a:ext cx="5377892" cy="1707182"/>
      </dsp:txXfrm>
    </dsp:sp>
    <dsp:sp modelId="{303E35D8-1CA7-4E61-9A9E-682F5BD361EE}">
      <dsp:nvSpPr>
        <dsp:cNvPr id="0" name=""/>
        <dsp:cNvSpPr/>
      </dsp:nvSpPr>
      <dsp:spPr>
        <a:xfrm>
          <a:off x="0" y="1939604"/>
          <a:ext cx="5562600" cy="3651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613" tIns="62230" rIns="348488" bIns="62230" numCol="1" spcCol="1270" anchor="t" anchorCtr="0">
          <a:noAutofit/>
        </a:bodyPr>
        <a:lstStyle/>
        <a:p>
          <a:pPr marL="285750" lvl="1" indent="-285750" algn="l" defTabSz="1689100">
            <a:lnSpc>
              <a:spcPct val="90000"/>
            </a:lnSpc>
            <a:spcBef>
              <a:spcPct val="0"/>
            </a:spcBef>
            <a:spcAft>
              <a:spcPct val="20000"/>
            </a:spcAft>
            <a:buChar char="••"/>
          </a:pPr>
          <a:r>
            <a:rPr lang="en-US" sz="3800" kern="1200" dirty="0" smtClean="0"/>
            <a:t>Stage I evolves to a verrucous stage II, occurring mainly on the limbs characterized by hypertrophic wart like lesion.</a:t>
          </a:r>
          <a:endParaRPr lang="en-US" sz="3800" kern="1200" dirty="0"/>
        </a:p>
      </dsp:txBody>
      <dsp:txXfrm>
        <a:off x="0" y="1939604"/>
        <a:ext cx="5562600" cy="36514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B383C2-DD5C-4364-86B7-7DADBABFD83C}">
      <dsp:nvSpPr>
        <dsp:cNvPr id="0" name=""/>
        <dsp:cNvSpPr/>
      </dsp:nvSpPr>
      <dsp:spPr>
        <a:xfrm>
          <a:off x="0" y="0"/>
          <a:ext cx="5105400" cy="127413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US" sz="3300" kern="1200" dirty="0" smtClean="0"/>
            <a:t>Stage III HYPERPIGMENTATION </a:t>
          </a:r>
        </a:p>
      </dsp:txBody>
      <dsp:txXfrm>
        <a:off x="62198" y="62198"/>
        <a:ext cx="4981004" cy="1149734"/>
      </dsp:txXfrm>
    </dsp:sp>
    <dsp:sp modelId="{2EBF741A-0866-4C56-9D10-864E864B15D1}">
      <dsp:nvSpPr>
        <dsp:cNvPr id="0" name=""/>
        <dsp:cNvSpPr/>
      </dsp:nvSpPr>
      <dsp:spPr>
        <a:xfrm>
          <a:off x="0" y="1600203"/>
          <a:ext cx="5105400" cy="4398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096"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kern="1200" dirty="0" smtClean="0"/>
            <a:t>Stage III hyperpigmented streaks and whorls along Blaschko’s lines begin within a few months and fade in adolescence.</a:t>
          </a:r>
          <a:endParaRPr lang="en-US" sz="2800" kern="1200" dirty="0"/>
        </a:p>
      </dsp:txBody>
      <dsp:txXfrm>
        <a:off x="0" y="1600203"/>
        <a:ext cx="5105400" cy="43983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5C17CB-214F-4482-B8DC-EE02DF54B116}">
      <dsp:nvSpPr>
        <dsp:cNvPr id="0" name=""/>
        <dsp:cNvSpPr/>
      </dsp:nvSpPr>
      <dsp:spPr>
        <a:xfrm>
          <a:off x="0" y="102839"/>
          <a:ext cx="4114800" cy="16988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a:lnSpc>
              <a:spcPct val="90000"/>
            </a:lnSpc>
            <a:spcBef>
              <a:spcPct val="0"/>
            </a:spcBef>
            <a:spcAft>
              <a:spcPct val="35000"/>
            </a:spcAft>
          </a:pPr>
          <a:r>
            <a:rPr lang="en-US" sz="4400" kern="1200" dirty="0" smtClean="0"/>
            <a:t>PALLOR AND ATROPHY</a:t>
          </a:r>
          <a:endParaRPr lang="en-US" sz="4400" kern="1200" dirty="0"/>
        </a:p>
      </dsp:txBody>
      <dsp:txXfrm>
        <a:off x="82931" y="185770"/>
        <a:ext cx="3948938" cy="1532978"/>
      </dsp:txXfrm>
    </dsp:sp>
    <dsp:sp modelId="{CA5AC42A-D48D-431A-8C68-14E464E92319}">
      <dsp:nvSpPr>
        <dsp:cNvPr id="0" name=""/>
        <dsp:cNvSpPr/>
      </dsp:nvSpPr>
      <dsp:spPr>
        <a:xfrm>
          <a:off x="0" y="1801679"/>
          <a:ext cx="4114800" cy="3734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645" tIns="55880" rIns="312928" bIns="55880" numCol="1" spcCol="1270" anchor="t" anchorCtr="0">
          <a:noAutofit/>
        </a:bodyPr>
        <a:lstStyle/>
        <a:p>
          <a:pPr marL="285750" lvl="1" indent="-285750" algn="l" defTabSz="1511300">
            <a:lnSpc>
              <a:spcPct val="90000"/>
            </a:lnSpc>
            <a:spcBef>
              <a:spcPct val="0"/>
            </a:spcBef>
            <a:spcAft>
              <a:spcPct val="20000"/>
            </a:spcAft>
            <a:buChar char="••"/>
          </a:pPr>
          <a:r>
            <a:rPr lang="en-US" sz="3400" kern="1200" dirty="0" smtClean="0"/>
            <a:t>Stage IV patients have pale, hairless atrophic linear streaks or patches mostly on the lower extremities at adolescence.</a:t>
          </a:r>
          <a:endParaRPr lang="en-US" sz="3400" kern="1200" dirty="0"/>
        </a:p>
      </dsp:txBody>
      <dsp:txXfrm>
        <a:off x="0" y="1801679"/>
        <a:ext cx="4114800" cy="37342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81" name=""/>
        <p:cNvGrpSpPr/>
        <p:nvPr/>
      </p:nvGrpSpPr>
      <p:grpSpPr>
        <a:xfrm>
          <a:off x="0" y="0"/>
          <a:ext cx="0" cy="0"/>
          <a:chOff x="0" y="0"/>
          <a:chExt cx="0" cy="0"/>
        </a:xfrm>
      </p:grpSpPr>
      <p:sp>
        <p:nvSpPr>
          <p:cNvPr id="1048755" name="Header Placeholder 1"/>
          <p:cNvSpPr>
            <a:spLocks noGrp="1"/>
          </p:cNvSpPr>
          <p:nvPr>
            <p:ph type="hdr" sz="quarter"/>
          </p:nvPr>
        </p:nvSpPr>
        <p:spPr>
          <a:xfrm>
            <a:off x="0" y="0"/>
            <a:ext cx="2971800" cy="457200"/>
          </a:xfrm>
          <a:prstGeom prst="rect"/>
        </p:spPr>
        <p:txBody>
          <a:bodyPr bIns="45720" lIns="91440" rIns="91440" rtlCol="0" tIns="45720" vert="horz"/>
          <a:lstStyle>
            <a:lvl1pPr algn="l">
              <a:defRPr sz="1200"/>
            </a:lvl1pPr>
          </a:lstStyle>
          <a:p>
            <a:endParaRPr lang="en-US"/>
          </a:p>
        </p:txBody>
      </p:sp>
      <p:sp>
        <p:nvSpPr>
          <p:cNvPr id="1048756" name="Date Placeholder 2"/>
          <p:cNvSpPr>
            <a:spLocks noGrp="1"/>
          </p:cNvSpPr>
          <p:nvPr>
            <p:ph type="dt" idx="1"/>
          </p:nvPr>
        </p:nvSpPr>
        <p:spPr>
          <a:xfrm>
            <a:off x="3884613" y="0"/>
            <a:ext cx="2971800" cy="457200"/>
          </a:xfrm>
          <a:prstGeom prst="rect"/>
        </p:spPr>
        <p:txBody>
          <a:bodyPr bIns="45720" lIns="91440" rIns="91440" rtlCol="0" tIns="45720" vert="horz"/>
          <a:lstStyle>
            <a:lvl1pPr algn="r">
              <a:defRPr sz="1200"/>
            </a:lvl1pPr>
          </a:lstStyle>
          <a:p>
            <a:fld id="{28CF5E5D-0455-4DF1-87E9-DFCC54F5B746}" type="datetimeFigureOut">
              <a:rPr lang="en-US" smtClean="0"/>
              <a:t>9/15/2024</a:t>
            </a:fld>
            <a:endParaRPr lang="en-US"/>
          </a:p>
        </p:txBody>
      </p:sp>
      <p:sp>
        <p:nvSpPr>
          <p:cNvPr id="1048757" name="Slide Image Placeholder 3"/>
          <p:cNvSpPr>
            <a:spLocks noChangeAspect="1" noRot="1" noGrp="1"/>
          </p:cNvSpPr>
          <p:nvPr>
            <p:ph type="sldImg" idx="2"/>
          </p:nvPr>
        </p:nvSpPr>
        <p:spPr>
          <a:xfrm>
            <a:off x="1143000" y="685800"/>
            <a:ext cx="4572000" cy="3429000"/>
          </a:xfrm>
          <a:prstGeom prst="rect"/>
          <a:noFill/>
          <a:ln w="12700">
            <a:solidFill>
              <a:prstClr val="black"/>
            </a:solidFill>
          </a:ln>
        </p:spPr>
        <p:txBody>
          <a:bodyPr anchor="ctr" bIns="45720" lIns="91440" rIns="91440" rtlCol="0" tIns="45720" vert="horz"/>
          <a:p>
            <a:endParaRPr lang="en-US"/>
          </a:p>
        </p:txBody>
      </p:sp>
      <p:sp>
        <p:nvSpPr>
          <p:cNvPr id="1048758" name="Notes Placeholder 4"/>
          <p:cNvSpPr>
            <a:spLocks noGrp="1"/>
          </p:cNvSpPr>
          <p:nvPr>
            <p:ph type="body" sz="quarter" idx="3"/>
          </p:nvPr>
        </p:nvSpPr>
        <p:spPr>
          <a:xfrm>
            <a:off x="685800" y="4343400"/>
            <a:ext cx="5486400" cy="4114800"/>
          </a:xfrm>
          <a:prstGeom prst="rect"/>
        </p:spPr>
        <p:txBody>
          <a:bodyPr bIns="45720" lIns="91440" rIns="91440" rtlCol="0" tIns="45720" vert="horz"/>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59" name="Footer Placeholder 5"/>
          <p:cNvSpPr>
            <a:spLocks noGrp="1"/>
          </p:cNvSpPr>
          <p:nvPr>
            <p:ph type="ftr" sz="quarter" idx="4"/>
          </p:nvPr>
        </p:nvSpPr>
        <p:spPr>
          <a:xfrm>
            <a:off x="0" y="8685213"/>
            <a:ext cx="2971800" cy="457200"/>
          </a:xfrm>
          <a:prstGeom prst="rect"/>
        </p:spPr>
        <p:txBody>
          <a:bodyPr anchor="b" bIns="45720" lIns="91440" rIns="91440" rtlCol="0" tIns="45720" vert="horz"/>
          <a:lstStyle>
            <a:lvl1pPr algn="l">
              <a:defRPr sz="1200"/>
            </a:lvl1pPr>
          </a:lstStyle>
          <a:p>
            <a:endParaRPr lang="en-US"/>
          </a:p>
        </p:txBody>
      </p:sp>
      <p:sp>
        <p:nvSpPr>
          <p:cNvPr id="1048760" name="Slide Number Placeholder 6"/>
          <p:cNvSpPr>
            <a:spLocks noGrp="1"/>
          </p:cNvSpPr>
          <p:nvPr>
            <p:ph type="sldNum" sz="quarter" idx="5"/>
          </p:nvPr>
        </p:nvSpPr>
        <p:spPr>
          <a:xfrm>
            <a:off x="3884613" y="8685213"/>
            <a:ext cx="2971800" cy="457200"/>
          </a:xfrm>
          <a:prstGeom prst="rect"/>
        </p:spPr>
        <p:txBody>
          <a:bodyPr anchor="b" bIns="45720" lIns="91440" rIns="91440" rtlCol="0" tIns="45720" vert="horz"/>
          <a:lstStyle>
            <a:lvl1pPr algn="r">
              <a:defRPr sz="1200"/>
            </a:lvl1pPr>
          </a:lstStyle>
          <a:p>
            <a:fld id="{E13DF312-758A-47B8-8244-B4B4777D7359}" type="slidenum">
              <a:rPr lang="en-US" smtClean="0"/>
              <a:t>‹#›</a:t>
            </a:fld>
            <a:endParaRPr lang="en-US"/>
          </a:p>
        </p:txBody>
      </p:sp>
    </p:spTree>
  </p:cSld>
  <p:clrMap accent1="accent1" accent2="accent2" accent3="accent3" accent4="accent4" accent5="accent5" accent6="accent6" bg1="lt1" bg2="lt2" tx1="dk1" tx2="dk2" hlink="hlink" folHlink="folHlink"/>
  <p:notesStyle>
    <a:lvl1pPr algn="l" defTabSz="914400" eaLnBrk="1" hangingPunct="1" latinLnBrk="0" marL="0" rtl="0">
      <a:defRPr sz="1200" kern="1200">
        <a:solidFill>
          <a:schemeClr val="tx1"/>
        </a:solidFill>
        <a:latin typeface="+mn-lt"/>
        <a:ea typeface="+mn-ea"/>
        <a:cs typeface="+mn-cs"/>
      </a:defRPr>
    </a:lvl1pPr>
    <a:lvl2pPr algn="l" defTabSz="914400" eaLnBrk="1" hangingPunct="1" latinLnBrk="0" marL="457200" rtl="0">
      <a:defRPr sz="1200" kern="1200">
        <a:solidFill>
          <a:schemeClr val="tx1"/>
        </a:solidFill>
        <a:latin typeface="+mn-lt"/>
        <a:ea typeface="+mn-ea"/>
        <a:cs typeface="+mn-cs"/>
      </a:defRPr>
    </a:lvl2pPr>
    <a:lvl3pPr algn="l" defTabSz="914400" eaLnBrk="1" hangingPunct="1" latinLnBrk="0" marL="914400" rtl="0">
      <a:defRPr sz="1200" kern="1200">
        <a:solidFill>
          <a:schemeClr val="tx1"/>
        </a:solidFill>
        <a:latin typeface="+mn-lt"/>
        <a:ea typeface="+mn-ea"/>
        <a:cs typeface="+mn-cs"/>
      </a:defRPr>
    </a:lvl3pPr>
    <a:lvl4pPr algn="l" defTabSz="914400" eaLnBrk="1" hangingPunct="1" latinLnBrk="0" marL="1371600" rtl="0">
      <a:defRPr sz="1200" kern="1200">
        <a:solidFill>
          <a:schemeClr val="tx1"/>
        </a:solidFill>
        <a:latin typeface="+mn-lt"/>
        <a:ea typeface="+mn-ea"/>
        <a:cs typeface="+mn-cs"/>
      </a:defRPr>
    </a:lvl4pPr>
    <a:lvl5pPr algn="l" defTabSz="914400" eaLnBrk="1" hangingPunct="1" latinLnBrk="0" marL="1828800" rtl="0">
      <a:defRPr sz="1200" kern="1200">
        <a:solidFill>
          <a:schemeClr val="tx1"/>
        </a:solidFill>
        <a:latin typeface="+mn-lt"/>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36" name=""/>
        <p:cNvGrpSpPr/>
        <p:nvPr/>
      </p:nvGrpSpPr>
      <p:grpSpPr>
        <a:xfrm>
          <a:off x="0" y="0"/>
          <a:ext cx="0" cy="0"/>
          <a:chOff x="0" y="0"/>
          <a:chExt cx="0" cy="0"/>
        </a:xfrm>
      </p:grpSpPr>
      <p:sp>
        <p:nvSpPr>
          <p:cNvPr id="1048655" name="Slide Image Placeholder 1"/>
          <p:cNvSpPr>
            <a:spLocks noChangeAspect="1" noRot="1" noGrp="1"/>
          </p:cNvSpPr>
          <p:nvPr>
            <p:ph type="sldImg"/>
          </p:nvPr>
        </p:nvSpPr>
        <p:spPr/>
      </p:sp>
      <p:sp>
        <p:nvSpPr>
          <p:cNvPr id="1048656" name="Notes Placeholder 2"/>
          <p:cNvSpPr>
            <a:spLocks noGrp="1"/>
          </p:cNvSpPr>
          <p:nvPr>
            <p:ph type="body" idx="1"/>
          </p:nvPr>
        </p:nvSpPr>
        <p:spPr/>
        <p:txBody>
          <a:bodyPr/>
          <a:p>
            <a:endParaRPr dirty="0" lang="en-US"/>
          </a:p>
        </p:txBody>
      </p:sp>
      <p:sp>
        <p:nvSpPr>
          <p:cNvPr id="1048657" name="Slide Number Placeholder 3"/>
          <p:cNvSpPr>
            <a:spLocks noGrp="1"/>
          </p:cNvSpPr>
          <p:nvPr>
            <p:ph type="sldNum" sz="quarter" idx="10"/>
          </p:nvPr>
        </p:nvSpPr>
        <p:spPr/>
        <p:txBody>
          <a:bodyPr/>
          <a:p>
            <a:fld id="{E13DF312-758A-47B8-8244-B4B4777D7359}" type="slidenum">
              <a:rPr lang="en-US" smtClean="0"/>
              <a:t>34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99" name=""/>
        <p:cNvGrpSpPr/>
        <p:nvPr/>
      </p:nvGrpSpPr>
      <p:grpSpPr>
        <a:xfrm>
          <a:off x="0" y="0"/>
          <a:ext cx="0" cy="0"/>
          <a:chOff x="0" y="0"/>
          <a:chExt cx="0" cy="0"/>
        </a:xfrm>
      </p:grpSpPr>
      <p:sp>
        <p:nvSpPr>
          <p:cNvPr id="1048599"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1048600" name="Subtitle 2"/>
          <p:cNvSpPr>
            <a:spLocks noGrp="1"/>
          </p:cNvSpPr>
          <p:nvPr>
            <p:ph type="subTitle" idx="1"/>
          </p:nvPr>
        </p:nvSpPr>
        <p:spPr>
          <a:xfrm>
            <a:off x="914400" y="5166530"/>
            <a:ext cx="7315200" cy="1144632"/>
          </a:xfrm>
        </p:spPr>
        <p:txBody>
          <a:bodyPr>
            <a:normAutofit/>
          </a:bodyPr>
          <a:lstStyle>
            <a:lvl1pPr algn="l" indent="0" marL="0">
              <a:buNone/>
              <a:defRPr sz="2200">
                <a:solidFill>
                  <a:schemeClr val="tx1"/>
                </a:solidFill>
              </a:defRPr>
            </a:lvl1pPr>
            <a:lvl2pPr algn="ctr" indent="0" marL="457200">
              <a:buNone/>
              <a:defRPr>
                <a:solidFill>
                  <a:schemeClr val="tx1">
                    <a:tint val="75000"/>
                  </a:schemeClr>
                </a:solidFill>
              </a:defRPr>
            </a:lvl2pPr>
            <a:lvl3pPr algn="ctr" indent="0" marL="914400">
              <a:buNone/>
              <a:defRPr>
                <a:solidFill>
                  <a:schemeClr val="tx1">
                    <a:tint val="75000"/>
                  </a:schemeClr>
                </a:solidFill>
              </a:defRPr>
            </a:lvl3pPr>
            <a:lvl4pPr algn="ctr" indent="0" marL="1371600">
              <a:buNone/>
              <a:defRPr>
                <a:solidFill>
                  <a:schemeClr val="tx1">
                    <a:tint val="75000"/>
                  </a:schemeClr>
                </a:solidFill>
              </a:defRPr>
            </a:lvl4pPr>
            <a:lvl5pPr algn="ctr" indent="0" marL="1828800">
              <a:buNone/>
              <a:defRPr>
                <a:solidFill>
                  <a:schemeClr val="tx1">
                    <a:tint val="75000"/>
                  </a:schemeClr>
                </a:solidFill>
              </a:defRPr>
            </a:lvl5pPr>
            <a:lvl6pPr algn="ctr" indent="0" marL="2286000">
              <a:buNone/>
              <a:defRPr>
                <a:solidFill>
                  <a:schemeClr val="tx1">
                    <a:tint val="75000"/>
                  </a:schemeClr>
                </a:solidFill>
              </a:defRPr>
            </a:lvl6pPr>
            <a:lvl7pPr algn="ctr" indent="0" marL="2743200">
              <a:buNone/>
              <a:defRPr>
                <a:solidFill>
                  <a:schemeClr val="tx1">
                    <a:tint val="75000"/>
                  </a:schemeClr>
                </a:solidFill>
              </a:defRPr>
            </a:lvl7pPr>
            <a:lvl8pPr algn="ctr" indent="0" marL="3200400">
              <a:buNone/>
              <a:defRPr>
                <a:solidFill>
                  <a:schemeClr val="tx1">
                    <a:tint val="75000"/>
                  </a:schemeClr>
                </a:solidFill>
              </a:defRPr>
            </a:lvl8pPr>
            <a:lvl9pPr algn="ctr" indent="0" marL="3657600">
              <a:buNone/>
              <a:defRPr>
                <a:solidFill>
                  <a:schemeClr val="tx1">
                    <a:tint val="75000"/>
                  </a:schemeClr>
                </a:solidFill>
              </a:defRPr>
            </a:lvl9pPr>
          </a:lstStyle>
          <a:p>
            <a:r>
              <a:rPr lang="en-US" smtClean="0"/>
              <a:t>Click to edit Master subtitle style</a:t>
            </a:r>
            <a:endParaRPr dirty="0" lang="en-US"/>
          </a:p>
        </p:txBody>
      </p:sp>
      <p:sp>
        <p:nvSpPr>
          <p:cNvPr id="1048601" name="Date Placeholder 6"/>
          <p:cNvSpPr>
            <a:spLocks noGrp="1"/>
          </p:cNvSpPr>
          <p:nvPr>
            <p:ph type="dt" sz="half" idx="10"/>
          </p:nvPr>
        </p:nvSpPr>
        <p:spPr/>
        <p:txBody>
          <a:bodyPr/>
          <a:p>
            <a:fld id="{1D8BD707-D9CF-40AE-B4C6-C98DA3205C09}" type="datetimeFigureOut">
              <a:rPr lang="en-US" smtClean="0"/>
              <a:t>9/15/2024</a:t>
            </a:fld>
            <a:endParaRPr lang="en-US"/>
          </a:p>
        </p:txBody>
      </p:sp>
      <p:sp>
        <p:nvSpPr>
          <p:cNvPr id="1048602" name="Slide Number Placeholder 7"/>
          <p:cNvSpPr>
            <a:spLocks noGrp="1"/>
          </p:cNvSpPr>
          <p:nvPr>
            <p:ph type="sldNum" sz="quarter" idx="11"/>
          </p:nvPr>
        </p:nvSpPr>
        <p:spPr/>
        <p:txBody>
          <a:bodyPr/>
          <a:p>
            <a:fld id="{B6F15528-21DE-4FAA-801E-634DDDAF4B2B}" type="slidenum">
              <a:rPr lang="en-US" smtClean="0"/>
              <a:t>‹#›</a:t>
            </a:fld>
            <a:endParaRPr lang="en-US"/>
          </a:p>
        </p:txBody>
      </p:sp>
      <p:sp>
        <p:nvSpPr>
          <p:cNvPr id="1048603" name="Footer Placeholder 8"/>
          <p:cNvSpPr>
            <a:spLocks noGrp="1"/>
          </p:cNvSpPr>
          <p:nvPr>
            <p:ph type="ftr" sz="quarter" idx="12"/>
          </p:nvPr>
        </p:nvSpPr>
        <p:spPr/>
        <p:txBody>
          <a:bodyPr/>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176" name=""/>
        <p:cNvGrpSpPr/>
        <p:nvPr/>
      </p:nvGrpSpPr>
      <p:grpSpPr>
        <a:xfrm>
          <a:off x="0" y="0"/>
          <a:ext cx="0" cy="0"/>
          <a:chOff x="0" y="0"/>
          <a:chExt cx="0" cy="0"/>
        </a:xfrm>
      </p:grpSpPr>
      <p:sp>
        <p:nvSpPr>
          <p:cNvPr id="1048725" name="Title 1"/>
          <p:cNvSpPr>
            <a:spLocks noGrp="1"/>
          </p:cNvSpPr>
          <p:nvPr>
            <p:ph type="title"/>
          </p:nvPr>
        </p:nvSpPr>
        <p:spPr/>
        <p:txBody>
          <a:bodyPr/>
          <a:p>
            <a:r>
              <a:rPr lang="en-US" smtClean="0"/>
              <a:t>Click to edit Master title style</a:t>
            </a:r>
            <a:endParaRPr lang="en-US"/>
          </a:p>
        </p:txBody>
      </p:sp>
      <p:sp>
        <p:nvSpPr>
          <p:cNvPr id="1048726" name="Vertical Text Placeholder 2"/>
          <p:cNvSpPr>
            <a:spLocks noGrp="1"/>
          </p:cNvSpPr>
          <p:nvPr>
            <p:ph type="body" orient="vert" idx="1"/>
          </p:nvPr>
        </p:nvSpPr>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27" name="Date Placeholder 3"/>
          <p:cNvSpPr>
            <a:spLocks noGrp="1"/>
          </p:cNvSpPr>
          <p:nvPr>
            <p:ph type="dt" sz="half" idx="10"/>
          </p:nvPr>
        </p:nvSpPr>
        <p:spPr/>
        <p:txBody>
          <a:bodyPr/>
          <a:p>
            <a:fld id="{1D8BD707-D9CF-40AE-B4C6-C98DA3205C09}" type="datetimeFigureOut">
              <a:rPr lang="en-US" smtClean="0"/>
              <a:t>9/15/2024</a:t>
            </a:fld>
            <a:endParaRPr lang="en-US"/>
          </a:p>
        </p:txBody>
      </p:sp>
      <p:sp>
        <p:nvSpPr>
          <p:cNvPr id="1048728" name="Footer Placeholder 4"/>
          <p:cNvSpPr>
            <a:spLocks noGrp="1"/>
          </p:cNvSpPr>
          <p:nvPr>
            <p:ph type="ftr" sz="quarter" idx="11"/>
          </p:nvPr>
        </p:nvSpPr>
        <p:spPr/>
        <p:txBody>
          <a:bodyPr/>
          <a:p>
            <a:endParaRPr lang="en-US"/>
          </a:p>
        </p:txBody>
      </p:sp>
      <p:sp>
        <p:nvSpPr>
          <p:cNvPr id="1048729" name="Slide Number Placeholder 5"/>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174" name=""/>
        <p:cNvGrpSpPr/>
        <p:nvPr/>
      </p:nvGrpSpPr>
      <p:grpSpPr>
        <a:xfrm>
          <a:off x="0" y="0"/>
          <a:ext cx="0" cy="0"/>
          <a:chOff x="0" y="0"/>
          <a:chExt cx="0" cy="0"/>
        </a:xfrm>
      </p:grpSpPr>
      <p:sp>
        <p:nvSpPr>
          <p:cNvPr id="1048714" name="Vertical Title 1"/>
          <p:cNvSpPr>
            <a:spLocks noGrp="1"/>
          </p:cNvSpPr>
          <p:nvPr>
            <p:ph type="title" orient="vert"/>
          </p:nvPr>
        </p:nvSpPr>
        <p:spPr>
          <a:xfrm>
            <a:off x="6248400" y="1826709"/>
            <a:ext cx="1492499" cy="4484454"/>
          </a:xfrm>
        </p:spPr>
        <p:txBody>
          <a:bodyPr vert="eaVert"/>
          <a:p>
            <a:r>
              <a:rPr lang="en-US" smtClean="0"/>
              <a:t>Click to edit Master title style</a:t>
            </a:r>
            <a:endParaRPr lang="en-US"/>
          </a:p>
        </p:txBody>
      </p:sp>
      <p:sp>
        <p:nvSpPr>
          <p:cNvPr id="1048715" name="Vertical Text Placeholder 2"/>
          <p:cNvSpPr>
            <a:spLocks noGrp="1"/>
          </p:cNvSpPr>
          <p:nvPr>
            <p:ph type="body" orient="vert" idx="1"/>
          </p:nvPr>
        </p:nvSpPr>
        <p:spPr>
          <a:xfrm>
            <a:off x="854524" y="1826709"/>
            <a:ext cx="5241476" cy="4484454"/>
          </a:xfrm>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16" name="Date Placeholder 3"/>
          <p:cNvSpPr>
            <a:spLocks noGrp="1"/>
          </p:cNvSpPr>
          <p:nvPr>
            <p:ph type="dt" sz="half" idx="10"/>
          </p:nvPr>
        </p:nvSpPr>
        <p:spPr/>
        <p:txBody>
          <a:bodyPr/>
          <a:p>
            <a:fld id="{1D8BD707-D9CF-40AE-B4C6-C98DA3205C09}" type="datetimeFigureOut">
              <a:rPr lang="en-US" smtClean="0"/>
              <a:t>9/15/2024</a:t>
            </a:fld>
            <a:endParaRPr lang="en-US"/>
          </a:p>
        </p:txBody>
      </p:sp>
      <p:sp>
        <p:nvSpPr>
          <p:cNvPr id="1048717" name="Footer Placeholder 4"/>
          <p:cNvSpPr>
            <a:spLocks noGrp="1"/>
          </p:cNvSpPr>
          <p:nvPr>
            <p:ph type="ftr" sz="quarter" idx="11"/>
          </p:nvPr>
        </p:nvSpPr>
        <p:spPr/>
        <p:txBody>
          <a:bodyPr/>
          <a:p>
            <a:endParaRPr lang="en-US"/>
          </a:p>
        </p:txBody>
      </p:sp>
      <p:sp>
        <p:nvSpPr>
          <p:cNvPr id="1048718" name="Slide Number Placeholder 5"/>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81" name=""/>
        <p:cNvGrpSpPr/>
        <p:nvPr/>
      </p:nvGrpSpPr>
      <p:grpSpPr>
        <a:xfrm>
          <a:off x="0" y="0"/>
          <a:ext cx="0" cy="0"/>
          <a:chOff x="0" y="0"/>
          <a:chExt cx="0" cy="0"/>
        </a:xfrm>
      </p:grpSpPr>
      <p:sp>
        <p:nvSpPr>
          <p:cNvPr id="1048583" name="Title 1"/>
          <p:cNvSpPr>
            <a:spLocks noGrp="1"/>
          </p:cNvSpPr>
          <p:nvPr>
            <p:ph type="title"/>
          </p:nvPr>
        </p:nvSpPr>
        <p:spPr/>
        <p:txBody>
          <a:bodyPr/>
          <a:p>
            <a:r>
              <a:rPr lang="en-US" smtClean="0"/>
              <a:t>Click to edit Master title style</a:t>
            </a:r>
            <a:endParaRPr lang="en-US"/>
          </a:p>
        </p:txBody>
      </p:sp>
      <p:sp>
        <p:nvSpPr>
          <p:cNvPr id="1048584" name="Content Placeholder 2"/>
          <p:cNvSpPr>
            <a:spLocks noGrp="1"/>
          </p:cNvSpPr>
          <p:nvPr>
            <p:ph idx="1"/>
          </p:nvPr>
        </p:nvSpPr>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1048585" name="Date Placeholder 3"/>
          <p:cNvSpPr>
            <a:spLocks noGrp="1"/>
          </p:cNvSpPr>
          <p:nvPr>
            <p:ph type="dt" sz="half" idx="10"/>
          </p:nvPr>
        </p:nvSpPr>
        <p:spPr/>
        <p:txBody>
          <a:bodyPr/>
          <a:p>
            <a:fld id="{1D8BD707-D9CF-40AE-B4C6-C98DA3205C09}" type="datetimeFigureOut">
              <a:rPr lang="en-US" smtClean="0"/>
              <a:t>9/15/2024</a:t>
            </a:fld>
            <a:endParaRPr lang="en-US"/>
          </a:p>
        </p:txBody>
      </p:sp>
      <p:sp>
        <p:nvSpPr>
          <p:cNvPr id="1048586" name="Footer Placeholder 4"/>
          <p:cNvSpPr>
            <a:spLocks noGrp="1"/>
          </p:cNvSpPr>
          <p:nvPr>
            <p:ph type="ftr" sz="quarter" idx="11"/>
          </p:nvPr>
        </p:nvSpPr>
        <p:spPr/>
        <p:txBody>
          <a:bodyPr/>
          <a:p>
            <a:endParaRPr lang="en-US"/>
          </a:p>
        </p:txBody>
      </p:sp>
      <p:sp>
        <p:nvSpPr>
          <p:cNvPr id="1048587" name="Slide Number Placeholder 5"/>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177" name=""/>
        <p:cNvGrpSpPr/>
        <p:nvPr/>
      </p:nvGrpSpPr>
      <p:grpSpPr>
        <a:xfrm>
          <a:off x="0" y="0"/>
          <a:ext cx="0" cy="0"/>
          <a:chOff x="0" y="0"/>
          <a:chExt cx="0" cy="0"/>
        </a:xfrm>
      </p:grpSpPr>
      <p:sp>
        <p:nvSpPr>
          <p:cNvPr id="1048730" name="Title 1"/>
          <p:cNvSpPr>
            <a:spLocks noGrp="1"/>
          </p:cNvSpPr>
          <p:nvPr>
            <p:ph type="title"/>
          </p:nvPr>
        </p:nvSpPr>
        <p:spPr>
          <a:xfrm>
            <a:off x="914400" y="5017572"/>
            <a:ext cx="7315200" cy="1293592"/>
          </a:xfrm>
        </p:spPr>
        <p:txBody>
          <a:bodyPr anchor="t"/>
          <a:lstStyle>
            <a:lvl1pPr algn="l">
              <a:defRPr b="0" cap="none" sz="4000"/>
            </a:lvl1pPr>
          </a:lstStyle>
          <a:p>
            <a:r>
              <a:rPr lang="en-US" smtClean="0"/>
              <a:t>Click to edit Master title style</a:t>
            </a:r>
            <a:endParaRPr lang="en-US"/>
          </a:p>
        </p:txBody>
      </p:sp>
      <p:sp>
        <p:nvSpPr>
          <p:cNvPr id="1048731" name="Text Placeholder 2"/>
          <p:cNvSpPr>
            <a:spLocks noGrp="1"/>
          </p:cNvSpPr>
          <p:nvPr>
            <p:ph type="body" idx="1"/>
          </p:nvPr>
        </p:nvSpPr>
        <p:spPr>
          <a:xfrm>
            <a:off x="914400" y="3865097"/>
            <a:ext cx="7315200" cy="1098439"/>
          </a:xfrm>
        </p:spPr>
        <p:txBody>
          <a:bodyPr anchor="b"/>
          <a:lstStyle>
            <a:lvl1pPr indent="0" marL="0">
              <a:buNone/>
              <a:defRPr sz="2000">
                <a:solidFill>
                  <a:schemeClr val="tx1"/>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smtClean="0"/>
              <a:t>Click to edit Master text styles</a:t>
            </a:r>
          </a:p>
        </p:txBody>
      </p:sp>
      <p:sp>
        <p:nvSpPr>
          <p:cNvPr id="1048732" name="Date Placeholder 3"/>
          <p:cNvSpPr>
            <a:spLocks noGrp="1"/>
          </p:cNvSpPr>
          <p:nvPr>
            <p:ph type="dt" sz="half" idx="10"/>
          </p:nvPr>
        </p:nvSpPr>
        <p:spPr/>
        <p:txBody>
          <a:bodyPr/>
          <a:p>
            <a:fld id="{1D8BD707-D9CF-40AE-B4C6-C98DA3205C09}" type="datetimeFigureOut">
              <a:rPr lang="en-US" smtClean="0"/>
              <a:t>9/15/2024</a:t>
            </a:fld>
            <a:endParaRPr lang="en-US"/>
          </a:p>
        </p:txBody>
      </p:sp>
      <p:sp>
        <p:nvSpPr>
          <p:cNvPr id="1048733" name="Footer Placeholder 4"/>
          <p:cNvSpPr>
            <a:spLocks noGrp="1"/>
          </p:cNvSpPr>
          <p:nvPr>
            <p:ph type="ftr" sz="quarter" idx="11"/>
          </p:nvPr>
        </p:nvSpPr>
        <p:spPr/>
        <p:txBody>
          <a:bodyPr/>
          <a:p>
            <a:endParaRPr lang="en-US"/>
          </a:p>
        </p:txBody>
      </p:sp>
      <p:sp>
        <p:nvSpPr>
          <p:cNvPr id="1048734" name="Slide Number Placeholder 5"/>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178" name=""/>
        <p:cNvGrpSpPr/>
        <p:nvPr/>
      </p:nvGrpSpPr>
      <p:grpSpPr>
        <a:xfrm>
          <a:off x="0" y="0"/>
          <a:ext cx="0" cy="0"/>
          <a:chOff x="0" y="0"/>
          <a:chExt cx="0" cy="0"/>
        </a:xfrm>
      </p:grpSpPr>
      <p:sp>
        <p:nvSpPr>
          <p:cNvPr id="1048735" name="Date Placeholder 4"/>
          <p:cNvSpPr>
            <a:spLocks noGrp="1"/>
          </p:cNvSpPr>
          <p:nvPr>
            <p:ph type="dt" sz="half" idx="10"/>
          </p:nvPr>
        </p:nvSpPr>
        <p:spPr/>
        <p:txBody>
          <a:bodyPr/>
          <a:p>
            <a:fld id="{1D8BD707-D9CF-40AE-B4C6-C98DA3205C09}" type="datetimeFigureOut">
              <a:rPr lang="en-US" smtClean="0"/>
              <a:t>9/15/2024</a:t>
            </a:fld>
            <a:endParaRPr lang="en-US"/>
          </a:p>
        </p:txBody>
      </p:sp>
      <p:sp>
        <p:nvSpPr>
          <p:cNvPr id="1048736" name="Footer Placeholder 5"/>
          <p:cNvSpPr>
            <a:spLocks noGrp="1"/>
          </p:cNvSpPr>
          <p:nvPr>
            <p:ph type="ftr" sz="quarter" idx="11"/>
          </p:nvPr>
        </p:nvSpPr>
        <p:spPr/>
        <p:txBody>
          <a:bodyPr/>
          <a:p>
            <a:endParaRPr lang="en-US"/>
          </a:p>
        </p:txBody>
      </p:sp>
      <p:sp>
        <p:nvSpPr>
          <p:cNvPr id="1048737" name="Slide Number Placeholder 6"/>
          <p:cNvSpPr>
            <a:spLocks noGrp="1"/>
          </p:cNvSpPr>
          <p:nvPr>
            <p:ph type="sldNum" sz="quarter" idx="12"/>
          </p:nvPr>
        </p:nvSpPr>
        <p:spPr/>
        <p:txBody>
          <a:bodyPr/>
          <a:p>
            <a:fld id="{B6F15528-21DE-4FAA-801E-634DDDAF4B2B}" type="slidenum">
              <a:rPr lang="en-US" smtClean="0"/>
              <a:t>‹#›</a:t>
            </a:fld>
            <a:endParaRPr lang="en-US"/>
          </a:p>
        </p:txBody>
      </p:sp>
      <p:sp>
        <p:nvSpPr>
          <p:cNvPr id="1048738" name="Title 8"/>
          <p:cNvSpPr>
            <a:spLocks noGrp="1"/>
          </p:cNvSpPr>
          <p:nvPr>
            <p:ph type="title"/>
          </p:nvPr>
        </p:nvSpPr>
        <p:spPr>
          <a:xfrm>
            <a:off x="914400" y="1544715"/>
            <a:ext cx="7315200" cy="1154097"/>
          </a:xfrm>
        </p:spPr>
        <p:txBody>
          <a:bodyPr/>
          <a:p>
            <a:r>
              <a:rPr lang="en-US" smtClean="0"/>
              <a:t>Click to edit Master title style</a:t>
            </a:r>
            <a:endParaRPr lang="en-US"/>
          </a:p>
        </p:txBody>
      </p:sp>
      <p:sp>
        <p:nvSpPr>
          <p:cNvPr id="1048739" name="Content Placeholder 7"/>
          <p:cNvSpPr>
            <a:spLocks noGrp="1"/>
          </p:cNvSpPr>
          <p:nvPr>
            <p:ph sz="quarter" idx="13"/>
          </p:nvPr>
        </p:nvSpPr>
        <p:spPr>
          <a:xfrm>
            <a:off x="914400" y="2743200"/>
            <a:ext cx="3566160" cy="3593592"/>
          </a:xfrm>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40" name="Content Placeholder 10"/>
          <p:cNvSpPr>
            <a:spLocks noGrp="1"/>
          </p:cNvSpPr>
          <p:nvPr>
            <p:ph sz="quarter" idx="14"/>
          </p:nvPr>
        </p:nvSpPr>
        <p:spPr>
          <a:xfrm>
            <a:off x="4681728" y="2743200"/>
            <a:ext cx="3566160" cy="3595687"/>
          </a:xfrm>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179" name=""/>
        <p:cNvGrpSpPr/>
        <p:nvPr/>
      </p:nvGrpSpPr>
      <p:grpSpPr>
        <a:xfrm>
          <a:off x="0" y="0"/>
          <a:ext cx="0" cy="0"/>
          <a:chOff x="0" y="0"/>
          <a:chExt cx="0" cy="0"/>
        </a:xfrm>
      </p:grpSpPr>
      <p:sp>
        <p:nvSpPr>
          <p:cNvPr id="1048741" name="Text Placeholder 2"/>
          <p:cNvSpPr>
            <a:spLocks noGrp="1"/>
          </p:cNvSpPr>
          <p:nvPr>
            <p:ph type="body" idx="1"/>
          </p:nvPr>
        </p:nvSpPr>
        <p:spPr>
          <a:xfrm>
            <a:off x="1116348" y="2743200"/>
            <a:ext cx="3364992" cy="621792"/>
          </a:xfrm>
        </p:spPr>
        <p:txBody>
          <a:bodyPr anchor="b">
            <a:noAutofit/>
          </a:bodyPr>
          <a:lstStyle>
            <a:lvl1pPr indent="0" marL="0">
              <a:buNone/>
              <a:defRPr b="1" sz="2000">
                <a:solidFill>
                  <a:schemeClr val="tx2"/>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742" name="Text Placeholder 4"/>
          <p:cNvSpPr>
            <a:spLocks noGrp="1"/>
          </p:cNvSpPr>
          <p:nvPr>
            <p:ph type="body" sz="quarter" idx="3"/>
          </p:nvPr>
        </p:nvSpPr>
        <p:spPr>
          <a:xfrm>
            <a:off x="4885144" y="2743200"/>
            <a:ext cx="3362062" cy="621792"/>
          </a:xfrm>
        </p:spPr>
        <p:txBody>
          <a:bodyPr anchor="b">
            <a:noAutofit/>
          </a:bodyPr>
          <a:lstStyle>
            <a:lvl1pPr indent="0" marL="0">
              <a:buNone/>
              <a:defRPr b="1" sz="2000">
                <a:solidFill>
                  <a:schemeClr val="tx2"/>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743" name="Date Placeholder 6"/>
          <p:cNvSpPr>
            <a:spLocks noGrp="1"/>
          </p:cNvSpPr>
          <p:nvPr>
            <p:ph type="dt" sz="half" idx="10"/>
          </p:nvPr>
        </p:nvSpPr>
        <p:spPr/>
        <p:txBody>
          <a:bodyPr/>
          <a:p>
            <a:fld id="{1D8BD707-D9CF-40AE-B4C6-C98DA3205C09}" type="datetimeFigureOut">
              <a:rPr lang="en-US" smtClean="0"/>
              <a:t>9/15/2024</a:t>
            </a:fld>
            <a:endParaRPr lang="en-US"/>
          </a:p>
        </p:txBody>
      </p:sp>
      <p:sp>
        <p:nvSpPr>
          <p:cNvPr id="1048744" name="Footer Placeholder 7"/>
          <p:cNvSpPr>
            <a:spLocks noGrp="1"/>
          </p:cNvSpPr>
          <p:nvPr>
            <p:ph type="ftr" sz="quarter" idx="11"/>
          </p:nvPr>
        </p:nvSpPr>
        <p:spPr/>
        <p:txBody>
          <a:bodyPr/>
          <a:p>
            <a:endParaRPr lang="en-US"/>
          </a:p>
        </p:txBody>
      </p:sp>
      <p:sp>
        <p:nvSpPr>
          <p:cNvPr id="1048745" name="Slide Number Placeholder 8"/>
          <p:cNvSpPr>
            <a:spLocks noGrp="1"/>
          </p:cNvSpPr>
          <p:nvPr>
            <p:ph type="sldNum" sz="quarter" idx="12"/>
          </p:nvPr>
        </p:nvSpPr>
        <p:spPr/>
        <p:txBody>
          <a:bodyPr/>
          <a:p>
            <a:fld id="{B6F15528-21DE-4FAA-801E-634DDDAF4B2B}" type="slidenum">
              <a:rPr lang="en-US" smtClean="0"/>
              <a:t>‹#›</a:t>
            </a:fld>
            <a:endParaRPr lang="en-US"/>
          </a:p>
        </p:txBody>
      </p:sp>
      <p:sp>
        <p:nvSpPr>
          <p:cNvPr id="1048746" name="Title 9"/>
          <p:cNvSpPr>
            <a:spLocks noGrp="1"/>
          </p:cNvSpPr>
          <p:nvPr>
            <p:ph type="title"/>
          </p:nvPr>
        </p:nvSpPr>
        <p:spPr>
          <a:xfrm>
            <a:off x="914400" y="1544715"/>
            <a:ext cx="7315200" cy="1154097"/>
          </a:xfrm>
        </p:spPr>
        <p:txBody>
          <a:bodyPr/>
          <a:p>
            <a:r>
              <a:rPr lang="en-US" smtClean="0"/>
              <a:t>Click to edit Master title style</a:t>
            </a:r>
            <a:endParaRPr dirty="0" lang="en-US"/>
          </a:p>
        </p:txBody>
      </p:sp>
      <p:sp>
        <p:nvSpPr>
          <p:cNvPr id="1048747" name="Content Placeholder 10"/>
          <p:cNvSpPr>
            <a:spLocks noGrp="1"/>
          </p:cNvSpPr>
          <p:nvPr>
            <p:ph sz="quarter" idx="13"/>
          </p:nvPr>
        </p:nvSpPr>
        <p:spPr>
          <a:xfrm>
            <a:off x="914400" y="3383280"/>
            <a:ext cx="3566160" cy="2953512"/>
          </a:xfrm>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1048748" name="Content Placeholder 12"/>
          <p:cNvSpPr>
            <a:spLocks noGrp="1"/>
          </p:cNvSpPr>
          <p:nvPr>
            <p:ph sz="quarter" idx="14"/>
          </p:nvPr>
        </p:nvSpPr>
        <p:spPr>
          <a:xfrm>
            <a:off x="4681727" y="3383280"/>
            <a:ext cx="3566160" cy="2953512"/>
          </a:xfrm>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173" name=""/>
        <p:cNvGrpSpPr/>
        <p:nvPr/>
      </p:nvGrpSpPr>
      <p:grpSpPr>
        <a:xfrm>
          <a:off x="0" y="0"/>
          <a:ext cx="0" cy="0"/>
          <a:chOff x="0" y="0"/>
          <a:chExt cx="0" cy="0"/>
        </a:xfrm>
      </p:grpSpPr>
      <p:sp>
        <p:nvSpPr>
          <p:cNvPr id="1048710" name="Title 1"/>
          <p:cNvSpPr>
            <a:spLocks noGrp="1"/>
          </p:cNvSpPr>
          <p:nvPr>
            <p:ph type="title"/>
          </p:nvPr>
        </p:nvSpPr>
        <p:spPr/>
        <p:txBody>
          <a:bodyPr/>
          <a:p>
            <a:r>
              <a:rPr lang="en-US" smtClean="0"/>
              <a:t>Click to edit Master title style</a:t>
            </a:r>
            <a:endParaRPr lang="en-US"/>
          </a:p>
        </p:txBody>
      </p:sp>
      <p:sp>
        <p:nvSpPr>
          <p:cNvPr id="1048711" name="Date Placeholder 2"/>
          <p:cNvSpPr>
            <a:spLocks noGrp="1"/>
          </p:cNvSpPr>
          <p:nvPr>
            <p:ph type="dt" sz="half" idx="10"/>
          </p:nvPr>
        </p:nvSpPr>
        <p:spPr/>
        <p:txBody>
          <a:bodyPr/>
          <a:p>
            <a:fld id="{1D8BD707-D9CF-40AE-B4C6-C98DA3205C09}" type="datetimeFigureOut">
              <a:rPr lang="en-US" smtClean="0"/>
              <a:t>9/15/2024</a:t>
            </a:fld>
            <a:endParaRPr lang="en-US"/>
          </a:p>
        </p:txBody>
      </p:sp>
      <p:sp>
        <p:nvSpPr>
          <p:cNvPr id="1048712" name="Footer Placeholder 3"/>
          <p:cNvSpPr>
            <a:spLocks noGrp="1"/>
          </p:cNvSpPr>
          <p:nvPr>
            <p:ph type="ftr" sz="quarter" idx="11"/>
          </p:nvPr>
        </p:nvSpPr>
        <p:spPr/>
        <p:txBody>
          <a:bodyPr/>
          <a:p>
            <a:endParaRPr lang="en-US"/>
          </a:p>
        </p:txBody>
      </p:sp>
      <p:sp>
        <p:nvSpPr>
          <p:cNvPr id="1048713" name="Slide Number Placeholder 4"/>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143" name=""/>
        <p:cNvGrpSpPr/>
        <p:nvPr/>
      </p:nvGrpSpPr>
      <p:grpSpPr>
        <a:xfrm>
          <a:off x="0" y="0"/>
          <a:ext cx="0" cy="0"/>
          <a:chOff x="0" y="0"/>
          <a:chExt cx="0" cy="0"/>
        </a:xfrm>
      </p:grpSpPr>
      <p:sp>
        <p:nvSpPr>
          <p:cNvPr id="1048667" name="Date Placeholder 1"/>
          <p:cNvSpPr>
            <a:spLocks noGrp="1"/>
          </p:cNvSpPr>
          <p:nvPr>
            <p:ph type="dt" sz="half" idx="10"/>
          </p:nvPr>
        </p:nvSpPr>
        <p:spPr/>
        <p:txBody>
          <a:bodyPr/>
          <a:p>
            <a:fld id="{1D8BD707-D9CF-40AE-B4C6-C98DA3205C09}" type="datetimeFigureOut">
              <a:rPr lang="en-US" smtClean="0"/>
              <a:t>9/15/2024</a:t>
            </a:fld>
            <a:endParaRPr lang="en-US"/>
          </a:p>
        </p:txBody>
      </p:sp>
      <p:sp>
        <p:nvSpPr>
          <p:cNvPr id="1048668" name="Footer Placeholder 2"/>
          <p:cNvSpPr>
            <a:spLocks noGrp="1"/>
          </p:cNvSpPr>
          <p:nvPr>
            <p:ph type="ftr" sz="quarter" idx="11"/>
          </p:nvPr>
        </p:nvSpPr>
        <p:spPr/>
        <p:txBody>
          <a:bodyPr/>
          <a:p>
            <a:endParaRPr lang="en-US"/>
          </a:p>
        </p:txBody>
      </p:sp>
      <p:sp>
        <p:nvSpPr>
          <p:cNvPr id="1048669" name="Slide Number Placeholder 3"/>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180" name=""/>
        <p:cNvGrpSpPr/>
        <p:nvPr/>
      </p:nvGrpSpPr>
      <p:grpSpPr>
        <a:xfrm>
          <a:off x="0" y="0"/>
          <a:ext cx="0" cy="0"/>
          <a:chOff x="0" y="0"/>
          <a:chExt cx="0" cy="0"/>
        </a:xfrm>
      </p:grpSpPr>
      <p:sp>
        <p:nvSpPr>
          <p:cNvPr id="1048749" name="Title 1"/>
          <p:cNvSpPr>
            <a:spLocks noGrp="1"/>
          </p:cNvSpPr>
          <p:nvPr>
            <p:ph type="title"/>
          </p:nvPr>
        </p:nvSpPr>
        <p:spPr>
          <a:xfrm>
            <a:off x="914400" y="1825362"/>
            <a:ext cx="2950936" cy="2173015"/>
          </a:xfrm>
        </p:spPr>
        <p:txBody>
          <a:bodyPr anchor="b">
            <a:normAutofit/>
          </a:bodyPr>
          <a:lstStyle>
            <a:lvl1pPr algn="l">
              <a:defRPr b="0" sz="2800"/>
            </a:lvl1pPr>
          </a:lstStyle>
          <a:p>
            <a:r>
              <a:rPr lang="en-US" smtClean="0"/>
              <a:t>Click to edit Master title style</a:t>
            </a:r>
            <a:endParaRPr dirty="0" lang="en-US"/>
          </a:p>
        </p:txBody>
      </p:sp>
      <p:sp>
        <p:nvSpPr>
          <p:cNvPr id="1048750"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1048751" name="Text Placeholder 3"/>
          <p:cNvSpPr>
            <a:spLocks noGrp="1"/>
          </p:cNvSpPr>
          <p:nvPr>
            <p:ph type="body" sz="half" idx="2"/>
          </p:nvPr>
        </p:nvSpPr>
        <p:spPr>
          <a:xfrm>
            <a:off x="914400" y="4061095"/>
            <a:ext cx="2950936" cy="2245387"/>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1048752" name="Date Placeholder 4"/>
          <p:cNvSpPr>
            <a:spLocks noGrp="1"/>
          </p:cNvSpPr>
          <p:nvPr>
            <p:ph type="dt" sz="half" idx="10"/>
          </p:nvPr>
        </p:nvSpPr>
        <p:spPr/>
        <p:txBody>
          <a:bodyPr/>
          <a:p>
            <a:fld id="{1D8BD707-D9CF-40AE-B4C6-C98DA3205C09}" type="datetimeFigureOut">
              <a:rPr lang="en-US" smtClean="0"/>
              <a:t>9/15/2024</a:t>
            </a:fld>
            <a:endParaRPr lang="en-US"/>
          </a:p>
        </p:txBody>
      </p:sp>
      <p:sp>
        <p:nvSpPr>
          <p:cNvPr id="1048753" name="Footer Placeholder 5"/>
          <p:cNvSpPr>
            <a:spLocks noGrp="1"/>
          </p:cNvSpPr>
          <p:nvPr>
            <p:ph type="ftr" sz="quarter" idx="11"/>
          </p:nvPr>
        </p:nvSpPr>
        <p:spPr/>
        <p:txBody>
          <a:bodyPr/>
          <a:p>
            <a:endParaRPr lang="en-US"/>
          </a:p>
        </p:txBody>
      </p:sp>
      <p:sp>
        <p:nvSpPr>
          <p:cNvPr id="1048754" name="Slide Number Placeholder 6"/>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175" name=""/>
        <p:cNvGrpSpPr/>
        <p:nvPr/>
      </p:nvGrpSpPr>
      <p:grpSpPr>
        <a:xfrm>
          <a:off x="0" y="0"/>
          <a:ext cx="0" cy="0"/>
          <a:chOff x="0" y="0"/>
          <a:chExt cx="0" cy="0"/>
        </a:xfrm>
      </p:grpSpPr>
      <p:sp>
        <p:nvSpPr>
          <p:cNvPr id="1048719" name="Title 1"/>
          <p:cNvSpPr>
            <a:spLocks noGrp="1"/>
          </p:cNvSpPr>
          <p:nvPr>
            <p:ph type="title"/>
          </p:nvPr>
        </p:nvSpPr>
        <p:spPr>
          <a:xfrm>
            <a:off x="914400" y="1828800"/>
            <a:ext cx="2953512" cy="2176272"/>
          </a:xfrm>
        </p:spPr>
        <p:txBody>
          <a:bodyPr anchor="b">
            <a:normAutofit/>
          </a:bodyPr>
          <a:lstStyle>
            <a:lvl1pPr algn="l">
              <a:defRPr b="0" sz="2800"/>
            </a:lvl1pPr>
          </a:lstStyle>
          <a:p>
            <a:r>
              <a:rPr lang="en-US" smtClean="0"/>
              <a:t>Click to edit Master title style</a:t>
            </a:r>
            <a:endParaRPr dirty="0" lang="en-US"/>
          </a:p>
        </p:txBody>
      </p:sp>
      <p:sp>
        <p:nvSpPr>
          <p:cNvPr id="1048720" name="Picture Placeholder 2"/>
          <p:cNvSpPr>
            <a:spLocks noGrp="1"/>
          </p:cNvSpPr>
          <p:nvPr>
            <p:ph type="pic" idx="1"/>
          </p:nvPr>
        </p:nvSpPr>
        <p:spPr>
          <a:xfrm>
            <a:off x="4191000" y="2286000"/>
            <a:ext cx="4038600" cy="3352800"/>
          </a:xfrm>
          <a:solidFill>
            <a:schemeClr val="accent2"/>
          </a:solidFill>
          <a:ln w="12700">
            <a:noFill/>
          </a:ln>
          <a:effectLst>
            <a:reflection algn="bl" blurRad="12700" dir="5400000" dist="31750" endPos="30000" rotWithShape="0" stA="30000" sy="-100000"/>
          </a:effectLst>
          <a:scene3d>
            <a:camera prst="perspectiveRight" fov="2700000">
              <a:rot lat="240000" lon="900000" rev="0"/>
            </a:camera>
            <a:lightRig dir="t" rig="threePt">
              <a:rot lat="0" lon="0" rev="2700000"/>
            </a:lightRig>
          </a:scene3d>
          <a:sp3d/>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r>
              <a:rPr lang="en-US" smtClean="0"/>
              <a:t>Click icon to add picture</a:t>
            </a:r>
            <a:endParaRPr dirty="0" lang="en-US"/>
          </a:p>
        </p:txBody>
      </p:sp>
      <p:sp>
        <p:nvSpPr>
          <p:cNvPr id="1048721" name="Text Placeholder 3"/>
          <p:cNvSpPr>
            <a:spLocks noGrp="1"/>
          </p:cNvSpPr>
          <p:nvPr>
            <p:ph type="body" sz="half" idx="2"/>
          </p:nvPr>
        </p:nvSpPr>
        <p:spPr>
          <a:xfrm>
            <a:off x="914400" y="4059936"/>
            <a:ext cx="2953512" cy="2249424"/>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1048722" name="Date Placeholder 4"/>
          <p:cNvSpPr>
            <a:spLocks noGrp="1"/>
          </p:cNvSpPr>
          <p:nvPr>
            <p:ph type="dt" sz="half" idx="10"/>
          </p:nvPr>
        </p:nvSpPr>
        <p:spPr/>
        <p:txBody>
          <a:bodyPr/>
          <a:p>
            <a:fld id="{1D8BD707-D9CF-40AE-B4C6-C98DA3205C09}" type="datetimeFigureOut">
              <a:rPr lang="en-US" smtClean="0"/>
              <a:t>9/15/2024</a:t>
            </a:fld>
            <a:endParaRPr lang="en-US"/>
          </a:p>
        </p:txBody>
      </p:sp>
      <p:sp>
        <p:nvSpPr>
          <p:cNvPr id="1048723" name="Footer Placeholder 5"/>
          <p:cNvSpPr>
            <a:spLocks noGrp="1"/>
          </p:cNvSpPr>
          <p:nvPr>
            <p:ph type="ftr" sz="quarter" idx="11"/>
          </p:nvPr>
        </p:nvSpPr>
        <p:spPr/>
        <p:txBody>
          <a:bodyPr/>
          <a:p>
            <a:endParaRPr lang="en-US"/>
          </a:p>
        </p:txBody>
      </p:sp>
      <p:sp>
        <p:nvSpPr>
          <p:cNvPr id="1048724" name="Slide Number Placeholder 6"/>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69" name=""/>
        <p:cNvGrpSpPr/>
        <p:nvPr/>
      </p:nvGrpSpPr>
      <p:grpSpPr>
        <a:xfrm>
          <a:off x="0" y="0"/>
          <a:ext cx="0" cy="0"/>
          <a:chOff x="0" y="0"/>
          <a:chExt cx="0" cy="0"/>
        </a:xfrm>
      </p:grpSpPr>
      <p:sp>
        <p:nvSpPr>
          <p:cNvPr id="1048576" name="Rectangle 9"/>
          <p:cNvSpPr/>
          <p:nvPr/>
        </p:nvSpPr>
        <p:spPr>
          <a:xfrm>
            <a:off x="8435268" y="573807"/>
            <a:ext cx="86236" cy="572316"/>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577" name="Rectangle 10"/>
          <p:cNvSpPr/>
          <p:nvPr/>
        </p:nvSpPr>
        <p:spPr>
          <a:xfrm>
            <a:off x="8569419" y="573807"/>
            <a:ext cx="576072" cy="572316"/>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578" name="Title Placeholder 1"/>
          <p:cNvSpPr>
            <a:spLocks noGrp="1"/>
          </p:cNvSpPr>
          <p:nvPr>
            <p:ph type="title"/>
          </p:nvPr>
        </p:nvSpPr>
        <p:spPr>
          <a:xfrm>
            <a:off x="914400" y="1544715"/>
            <a:ext cx="7315200" cy="1154097"/>
          </a:xfrm>
          <a:prstGeom prst="rect"/>
        </p:spPr>
        <p:txBody>
          <a:bodyPr anchor="b" bIns="45720" lIns="91440" rIns="91440" rtlCol="0" tIns="45720" vert="horz">
            <a:normAutofit/>
          </a:bodyPr>
          <a:p>
            <a:r>
              <a:rPr lang="en-US" smtClean="0"/>
              <a:t>Click to edit Master title style</a:t>
            </a:r>
            <a:endParaRPr dirty="0" lang="en-US"/>
          </a:p>
        </p:txBody>
      </p:sp>
      <p:sp>
        <p:nvSpPr>
          <p:cNvPr id="1048579" name="Text Placeholder 2"/>
          <p:cNvSpPr>
            <a:spLocks noGrp="1"/>
          </p:cNvSpPr>
          <p:nvPr>
            <p:ph type="body" idx="1"/>
          </p:nvPr>
        </p:nvSpPr>
        <p:spPr>
          <a:xfrm>
            <a:off x="914400" y="2769833"/>
            <a:ext cx="7315200" cy="3539527"/>
          </a:xfrm>
          <a:prstGeom prst="rect"/>
        </p:spPr>
        <p:txBody>
          <a:bodyPr bIns="45720" lIns="91440" rIns="91440" rtlCol="0" tIns="45720" vert="horz">
            <a:normAutofit/>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smtClean="0"/>
          </a:p>
        </p:txBody>
      </p:sp>
      <p:sp>
        <p:nvSpPr>
          <p:cNvPr id="1048580" name="Date Placeholder 3"/>
          <p:cNvSpPr>
            <a:spLocks noGrp="1"/>
          </p:cNvSpPr>
          <p:nvPr>
            <p:ph type="dt" sz="half" idx="2"/>
          </p:nvPr>
        </p:nvSpPr>
        <p:spPr>
          <a:xfrm>
            <a:off x="6007690" y="548797"/>
            <a:ext cx="1189132" cy="297918"/>
          </a:xfrm>
          <a:prstGeom prst="rect"/>
        </p:spPr>
        <p:txBody>
          <a:bodyPr anchor="ctr" bIns="45720" lIns="91440" rIns="91440" rtlCol="0" tIns="45720" vert="horz"/>
          <a:lstStyle>
            <a:lvl1pPr algn="l">
              <a:defRPr sz="1200">
                <a:solidFill>
                  <a:schemeClr val="tx1">
                    <a:alpha val="50000"/>
                  </a:schemeClr>
                </a:solidFill>
              </a:defRPr>
            </a:lvl1pPr>
          </a:lstStyle>
          <a:p>
            <a:fld id="{1D8BD707-D9CF-40AE-B4C6-C98DA3205C09}" type="datetimeFigureOut">
              <a:rPr lang="en-US" smtClean="0"/>
              <a:t>9/15/2024</a:t>
            </a:fld>
            <a:endParaRPr lang="en-US"/>
          </a:p>
        </p:txBody>
      </p:sp>
      <p:sp>
        <p:nvSpPr>
          <p:cNvPr id="1048581" name="Slide Number Placeholder 5"/>
          <p:cNvSpPr>
            <a:spLocks noGrp="1"/>
          </p:cNvSpPr>
          <p:nvPr>
            <p:ph type="sldNum" sz="quarter" idx="4"/>
          </p:nvPr>
        </p:nvSpPr>
        <p:spPr>
          <a:xfrm>
            <a:off x="7314415" y="548797"/>
            <a:ext cx="941203" cy="301752"/>
          </a:xfrm>
          <a:prstGeom prst="rect"/>
        </p:spPr>
        <p:txBody>
          <a:bodyPr anchor="ctr" bIns="45720" lIns="91440" rIns="91440" rtlCol="0" tIns="45720" vert="horz"/>
          <a:lstStyle>
            <a:lvl1pPr algn="r">
              <a:defRPr sz="1200">
                <a:solidFill>
                  <a:schemeClr val="tx1"/>
                </a:solidFill>
              </a:defRPr>
            </a:lvl1pPr>
          </a:lstStyle>
          <a:p>
            <a:fld id="{B6F15528-21DE-4FAA-801E-634DDDAF4B2B}" type="slidenum">
              <a:rPr lang="en-US" smtClean="0"/>
              <a:t>‹#›</a:t>
            </a:fld>
            <a:endParaRPr lang="en-US"/>
          </a:p>
        </p:txBody>
      </p:sp>
      <p:sp>
        <p:nvSpPr>
          <p:cNvPr id="1048582" name="Footer Placeholder 4"/>
          <p:cNvSpPr>
            <a:spLocks noGrp="1"/>
          </p:cNvSpPr>
          <p:nvPr>
            <p:ph type="ftr" sz="quarter" idx="3"/>
          </p:nvPr>
        </p:nvSpPr>
        <p:spPr>
          <a:xfrm>
            <a:off x="6008688" y="855956"/>
            <a:ext cx="2246489" cy="301227"/>
          </a:xfrm>
          <a:prstGeom prst="rect"/>
        </p:spPr>
        <p:txBody>
          <a:bodyPr anchor="t" bIns="45720" lIns="91440" rIns="91440" rtlCol="0" tIns="0" vert="horz"/>
          <a:lstStyle>
            <a:lvl1pPr algn="l">
              <a:defRPr sz="1000">
                <a:solidFill>
                  <a:schemeClr val="tx1"/>
                </a:solidFill>
              </a:defRPr>
            </a:lvl1pPr>
          </a:lstStyle>
          <a:p>
            <a:endParaRPr lang="en-US"/>
          </a:p>
        </p:txBody>
      </p:sp>
    </p:spTree>
  </p:cSld>
  <p:clrMap accent1="accent1" accent2="accent2" accent3="accent3" accent4="accent4" accent5="accent5" accent6="accent6" bg1="dk1" bg2="dk2" tx1="lt1" tx2="lt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eaLnBrk="1" hangingPunct="1" latinLnBrk="0" rtl="0">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algn="l" defTabSz="914400" eaLnBrk="1" hangingPunct="1" indent="-182880" latinLnBrk="0" marL="228600" rtl="0">
        <a:spcBef>
          <a:spcPct val="20000"/>
        </a:spcBef>
        <a:buClr>
          <a:schemeClr val="tx2"/>
        </a:buClr>
        <a:buFont typeface="Wingdings" charset="2"/>
        <a:buChar char="§"/>
        <a:defRPr sz="2000" kern="1200">
          <a:solidFill>
            <a:schemeClr val="tx1"/>
          </a:solidFill>
          <a:latin typeface="+mn-lt"/>
          <a:ea typeface="+mn-ea"/>
          <a:cs typeface="+mn-cs"/>
        </a:defRPr>
      </a:lvl1pPr>
      <a:lvl2pPr algn="l" defTabSz="914400" eaLnBrk="1" hangingPunct="1" indent="-182880" latinLnBrk="0" marL="502920" rtl="0">
        <a:spcBef>
          <a:spcPct val="20000"/>
        </a:spcBef>
        <a:buClr>
          <a:schemeClr val="tx2"/>
        </a:buClr>
        <a:buFont typeface="Wingdings" charset="2"/>
        <a:buChar char="§"/>
        <a:defRPr sz="1800" kern="1200">
          <a:solidFill>
            <a:schemeClr val="tx1"/>
          </a:solidFill>
          <a:latin typeface="+mn-lt"/>
          <a:ea typeface="+mn-ea"/>
          <a:cs typeface="+mn-cs"/>
        </a:defRPr>
      </a:lvl2pPr>
      <a:lvl3pPr algn="l" defTabSz="914400" eaLnBrk="1" hangingPunct="1" indent="-182880" latinLnBrk="0" marL="685800" rtl="0">
        <a:spcBef>
          <a:spcPct val="20000"/>
        </a:spcBef>
        <a:buClr>
          <a:schemeClr val="tx2"/>
        </a:buClr>
        <a:buFont typeface="Wingdings" charset="2"/>
        <a:buChar char="§"/>
        <a:defRPr sz="1600" kern="1200">
          <a:solidFill>
            <a:schemeClr val="tx1"/>
          </a:solidFill>
          <a:latin typeface="+mn-lt"/>
          <a:ea typeface="+mn-ea"/>
          <a:cs typeface="+mn-cs"/>
        </a:defRPr>
      </a:lvl3pPr>
      <a:lvl4pPr algn="l" defTabSz="914400" eaLnBrk="1" hangingPunct="1" indent="-182880" latinLnBrk="0" marL="914400" rtl="0">
        <a:spcBef>
          <a:spcPct val="20000"/>
        </a:spcBef>
        <a:buClr>
          <a:schemeClr val="tx2"/>
        </a:buClr>
        <a:buFont typeface="Wingdings" charset="2"/>
        <a:buChar char="§"/>
        <a:defRPr sz="1400" kern="1200">
          <a:solidFill>
            <a:schemeClr val="tx1"/>
          </a:solidFill>
          <a:latin typeface="+mn-lt"/>
          <a:ea typeface="+mn-ea"/>
          <a:cs typeface="+mn-cs"/>
        </a:defRPr>
      </a:lvl4pPr>
      <a:lvl5pPr algn="l" defTabSz="914400" eaLnBrk="1" hangingPunct="1" indent="-182880" latinLnBrk="0" marL="1143000" rtl="0">
        <a:spcBef>
          <a:spcPct val="20000"/>
        </a:spcBef>
        <a:buClr>
          <a:schemeClr val="tx2"/>
        </a:buClr>
        <a:buFont typeface="Wingdings" charset="2"/>
        <a:buChar char="§"/>
        <a:defRPr sz="1400" kern="1200">
          <a:solidFill>
            <a:schemeClr val="tx1"/>
          </a:solidFill>
          <a:latin typeface="+mn-lt"/>
          <a:ea typeface="+mn-ea"/>
          <a:cs typeface="+mn-cs"/>
        </a:defRPr>
      </a:lvl5pPr>
      <a:lvl6pPr algn="l" defTabSz="914400" eaLnBrk="1" hangingPunct="1" indent="-182880" latinLnBrk="0" marL="1371600" rtl="0">
        <a:spcBef>
          <a:spcPct val="20000"/>
        </a:spcBef>
        <a:buClr>
          <a:schemeClr val="tx2"/>
        </a:buClr>
        <a:buFont typeface="Wingdings" pitchFamily="2" charset="2"/>
        <a:buChar char="§"/>
        <a:defRPr sz="1400" kern="1200">
          <a:solidFill>
            <a:schemeClr val="tx1"/>
          </a:solidFill>
          <a:latin typeface="+mn-lt"/>
          <a:ea typeface="+mn-ea"/>
          <a:cs typeface="+mn-cs"/>
        </a:defRPr>
      </a:lvl6pPr>
      <a:lvl7pPr algn="l" defTabSz="914400" eaLnBrk="1" hangingPunct="1" indent="-182880" latinLnBrk="0" marL="1600200" rtl="0">
        <a:spcBef>
          <a:spcPct val="20000"/>
        </a:spcBef>
        <a:buClr>
          <a:schemeClr val="tx2"/>
        </a:buClr>
        <a:buFont typeface="Wingdings" pitchFamily="2" charset="2"/>
        <a:buChar char="§"/>
        <a:defRPr sz="1400" kern="1200">
          <a:solidFill>
            <a:schemeClr val="tx1"/>
          </a:solidFill>
          <a:latin typeface="+mn-lt"/>
          <a:ea typeface="+mn-ea"/>
          <a:cs typeface="+mn-cs"/>
        </a:defRPr>
      </a:lvl7pPr>
      <a:lvl8pPr algn="l" defTabSz="914400" eaLnBrk="1" hangingPunct="1" indent="-182880" latinLnBrk="0" marL="1828800" rtl="0">
        <a:spcBef>
          <a:spcPct val="20000"/>
        </a:spcBef>
        <a:buClr>
          <a:schemeClr val="tx2"/>
        </a:buClr>
        <a:buFont typeface="Wingdings" pitchFamily="2" charset="2"/>
        <a:buChar char="§"/>
        <a:defRPr sz="1400" kern="1200">
          <a:solidFill>
            <a:schemeClr val="tx1"/>
          </a:solidFill>
          <a:latin typeface="+mn-lt"/>
          <a:ea typeface="+mn-ea"/>
          <a:cs typeface="+mn-cs"/>
        </a:defRPr>
      </a:lvl8pPr>
      <a:lvl9pPr algn="l" defTabSz="914400" eaLnBrk="1" hangingPunct="1" indent="-182880" latinLnBrk="0" marL="2057400" rtl="0">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jpeg"/><Relationship Id="rId3"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jpeg"/><Relationship Id="rId3"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10.jpeg"/><Relationship Id="rId3"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diagramLayout" Target="../diagrams/layout1.xml"/><Relationship Id="rId2" Type="http://schemas.openxmlformats.org/officeDocument/2006/relationships/diagramData" Target="../diagrams/data1.xml"/><Relationship Id="rId3" Type="http://schemas.microsoft.com/office/2007/relationships/diagramDrawing" Target="../diagrams/drawing1.xml"/><Relationship Id="rId4" Type="http://schemas.openxmlformats.org/officeDocument/2006/relationships/diagramColors" Target="../diagrams/colors1.xml"/><Relationship Id="rId5" Type="http://schemas.openxmlformats.org/officeDocument/2006/relationships/diagramQuickStyle" Target="../diagrams/quickStyle1.xml"/><Relationship Id="rId6" Type="http://schemas.openxmlformats.org/officeDocument/2006/relationships/image" Target="../media/image16.png"/><Relationship Id="rId7"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diagramLayout" Target="../diagrams/layout2.xml"/><Relationship Id="rId2" Type="http://schemas.openxmlformats.org/officeDocument/2006/relationships/diagramData" Target="../diagrams/data2.xml"/><Relationship Id="rId3" Type="http://schemas.microsoft.com/office/2007/relationships/diagramDrawing" Target="../diagrams/drawing2.xml"/><Relationship Id="rId4" Type="http://schemas.openxmlformats.org/officeDocument/2006/relationships/diagramColors" Target="../diagrams/colors2.xml"/><Relationship Id="rId5" Type="http://schemas.openxmlformats.org/officeDocument/2006/relationships/diagramQuickStyle" Target="../diagrams/quickStyle2.xml"/><Relationship Id="rId6" Type="http://schemas.openxmlformats.org/officeDocument/2006/relationships/image" Target="../media/image17.png"/><Relationship Id="rId7"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diagramLayout" Target="../diagrams/layout3.xml"/><Relationship Id="rId2" Type="http://schemas.openxmlformats.org/officeDocument/2006/relationships/diagramData" Target="../diagrams/data3.xml"/><Relationship Id="rId3" Type="http://schemas.microsoft.com/office/2007/relationships/diagramDrawing" Target="../diagrams/drawing3.xml"/><Relationship Id="rId4" Type="http://schemas.openxmlformats.org/officeDocument/2006/relationships/diagramColors" Target="../diagrams/colors3.xml"/><Relationship Id="rId5" Type="http://schemas.openxmlformats.org/officeDocument/2006/relationships/diagramQuickStyle" Target="../diagrams/quickStyle3.xml"/><Relationship Id="rId6" Type="http://schemas.openxmlformats.org/officeDocument/2006/relationships/image" Target="../media/image18.png"/><Relationship Id="rId7"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diagramLayout" Target="../diagrams/layout4.xml"/><Relationship Id="rId2" Type="http://schemas.openxmlformats.org/officeDocument/2006/relationships/diagramData" Target="../diagrams/data4.xml"/><Relationship Id="rId3" Type="http://schemas.microsoft.com/office/2007/relationships/diagramDrawing" Target="../diagrams/drawing4.xml"/><Relationship Id="rId4" Type="http://schemas.openxmlformats.org/officeDocument/2006/relationships/diagramColors" Target="../diagrams/colors4.xml"/><Relationship Id="rId5" Type="http://schemas.openxmlformats.org/officeDocument/2006/relationships/diagramQuickStyle" Target="../diagrams/quickStyle4.xml"/><Relationship Id="rId6" Type="http://schemas.openxmlformats.org/officeDocument/2006/relationships/image" Target="../media/image19.png"/><Relationship Id="rId7"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jpeg"/><Relationship Id="rId3" Type="http://schemas.openxmlformats.org/officeDocument/2006/relationships/image" Target="../media/image27.jpeg"/><Relationship Id="rId4" Type="http://schemas.openxmlformats.org/officeDocument/2006/relationships/image" Target="../media/image28.jpeg"/><Relationship Id="rId5"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image" Target="../media/image29.jpeg"/><Relationship Id="rId2"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image" Target="../media/image30.jpeg"/><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image" Target="../media/image32.jpeg"/><Relationship Id="rId2"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image" Target="../media/image33.jpeg"/><Relationship Id="rId2" Type="http://schemas.openxmlformats.org/officeDocument/2006/relationships/image" Target="../media/image34.png"/><Relationship Id="rId3"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image" Target="../media/image35.jpeg"/><Relationship Id="rId2"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image" Target="../media/image36.jpeg"/><Relationship Id="rId2"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image" Target="../media/image37.jpeg"/><Relationship Id="rId2" Type="http://schemas.openxmlformats.org/officeDocument/2006/relationships/image" Target="../media/image38.jpeg"/><Relationship Id="rId3" Type="http://schemas.openxmlformats.org/officeDocument/2006/relationships/image" Target="../media/image39.jpeg"/><Relationship Id="rId4"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image" Target="../media/image40.jpeg"/><Relationship Id="rId2"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00" name=""/>
        <p:cNvGrpSpPr/>
        <p:nvPr/>
      </p:nvGrpSpPr>
      <p:grpSpPr>
        <a:xfrm>
          <a:off x="0" y="0"/>
          <a:ext cx="0" cy="0"/>
          <a:chOff x="0" y="0"/>
          <a:chExt cx="0" cy="0"/>
        </a:xfrm>
      </p:grpSpPr>
      <p:sp>
        <p:nvSpPr>
          <p:cNvPr id="1048604" name="Title 1"/>
          <p:cNvSpPr>
            <a:spLocks noGrp="1"/>
          </p:cNvSpPr>
          <p:nvPr>
            <p:ph type="ctrTitle"/>
          </p:nvPr>
        </p:nvSpPr>
        <p:spPr/>
        <p:txBody>
          <a:bodyPr/>
          <a:p>
            <a:endParaRPr lang="en-US"/>
          </a:p>
        </p:txBody>
      </p:sp>
      <p:sp>
        <p:nvSpPr>
          <p:cNvPr id="1048605" name="Subtitle 2"/>
          <p:cNvSpPr>
            <a:spLocks noGrp="1"/>
          </p:cNvSpPr>
          <p:nvPr>
            <p:ph type="subTitle" idx="1"/>
          </p:nvPr>
        </p:nvSpPr>
        <p:spPr/>
        <p:txBody>
          <a:bodyPr/>
          <a:p>
            <a:endParaRPr lang="en-US"/>
          </a:p>
        </p:txBody>
      </p:sp>
      <p:pic>
        <p:nvPicPr>
          <p:cNvPr id="2097154" name="Picture 3"/>
          <p:cNvPicPr>
            <a:picLocks noChangeAspect="1"/>
          </p:cNvPicPr>
          <p:nvPr/>
        </p:nvPicPr>
        <p:blipFill>
          <a:blip xmlns:r="http://schemas.openxmlformats.org/officeDocument/2006/relationships" r:embed="rId1"/>
          <a:stretch>
            <a:fillRect/>
          </a:stretch>
        </p:blipFill>
        <p:spPr>
          <a:xfrm>
            <a:off x="30480" y="28303"/>
            <a:ext cx="9113520" cy="6829697"/>
          </a:xfrm>
          <a:prstGeom prst="rec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09" name=""/>
        <p:cNvGrpSpPr/>
        <p:nvPr/>
      </p:nvGrpSpPr>
      <p:grpSpPr>
        <a:xfrm>
          <a:off x="0" y="0"/>
          <a:ext cx="0" cy="0"/>
          <a:chOff x="0" y="0"/>
          <a:chExt cx="0" cy="0"/>
        </a:xfrm>
      </p:grpSpPr>
      <p:sp>
        <p:nvSpPr>
          <p:cNvPr id="1048619" name="Content Placeholder 2"/>
          <p:cNvSpPr>
            <a:spLocks noGrp="1"/>
          </p:cNvSpPr>
          <p:nvPr>
            <p:ph idx="1"/>
          </p:nvPr>
        </p:nvSpPr>
        <p:spPr>
          <a:xfrm>
            <a:off x="723575" y="138388"/>
            <a:ext cx="7315200" cy="5699761"/>
          </a:xfrm>
        </p:spPr>
        <p:txBody>
          <a:bodyPr>
            <a:normAutofit lnSpcReduction="10000"/>
          </a:bodyPr>
          <a:p>
            <a:pPr indent="0" marL="45720">
              <a:buNone/>
            </a:pPr>
            <a:endParaRPr dirty="0" sz="2400" lang="en-US" smtClean="0"/>
          </a:p>
          <a:p>
            <a:pPr>
              <a:buFont typeface="Wingdings" panose="05000000000000000000" pitchFamily="2" charset="2"/>
              <a:buChar char="v"/>
            </a:pPr>
            <a:r>
              <a:rPr dirty="0" sz="2400" lang="en-US" smtClean="0"/>
              <a:t> </a:t>
            </a:r>
            <a:r>
              <a:rPr dirty="0" sz="3600" lang="en-US" smtClean="0"/>
              <a:t>Clinical Features</a:t>
            </a:r>
          </a:p>
          <a:p>
            <a:pPr>
              <a:buFont typeface="Arial" panose="020B0604020202020204" pitchFamily="34" charset="0"/>
              <a:buChar char="•"/>
            </a:pPr>
            <a:r>
              <a:rPr dirty="0" sz="2400" lang="en-US" smtClean="0"/>
              <a:t>White forlock with V-shaped area of leukoderma (typical feature).</a:t>
            </a:r>
            <a:endParaRPr altLang="en-US" dirty="0" lang="zh-CN"/>
          </a:p>
          <a:p>
            <a:pPr>
              <a:buFont typeface="Arial" panose="020B0604020202020204" pitchFamily="34" charset="0"/>
              <a:buChar char="•"/>
            </a:pPr>
            <a:r>
              <a:rPr dirty="0" sz="2400" lang="en-US" err="1" smtClean="0"/>
              <a:t>Hypopigmented</a:t>
            </a:r>
            <a:r>
              <a:rPr dirty="0" sz="2400" lang="en-US" smtClean="0"/>
              <a:t> </a:t>
            </a:r>
            <a:r>
              <a:rPr dirty="0" sz="2400" lang="en-US"/>
              <a:t>lesions particularly on upper chest</a:t>
            </a:r>
            <a:r>
              <a:rPr dirty="0" sz="2400" lang="en-US" smtClean="0"/>
              <a:t>, abdomen</a:t>
            </a:r>
            <a:r>
              <a:rPr dirty="0" sz="2400" lang="en-US"/>
              <a:t>, and mid portion of limbs and rarely on chin.</a:t>
            </a:r>
            <a:endParaRPr altLang="en-US" dirty="0" lang="zh-CN"/>
          </a:p>
          <a:p>
            <a:pPr>
              <a:buFont typeface="Arial" panose="020B0604020202020204" pitchFamily="34" charset="0"/>
              <a:buChar char="•"/>
            </a:pPr>
            <a:r>
              <a:rPr dirty="0" sz="2400" lang="en-US"/>
              <a:t>The hands</a:t>
            </a:r>
            <a:r>
              <a:rPr dirty="0" sz="2400" lang="en-US" smtClean="0"/>
              <a:t>, feet </a:t>
            </a:r>
            <a:r>
              <a:rPr dirty="0" sz="2400" lang="en-US"/>
              <a:t>and back remain normally pigmented.</a:t>
            </a:r>
            <a:endParaRPr altLang="en-US" dirty="0" sz="2400" lang="zh-CN"/>
          </a:p>
          <a:p>
            <a:pPr>
              <a:buFont typeface="Arial" panose="020B0604020202020204" pitchFamily="34" charset="0"/>
              <a:buChar char="•"/>
            </a:pPr>
            <a:r>
              <a:rPr altLang="en-US" dirty="0" sz="2400" lang="en-US"/>
              <a:t>Small spots of hyperpigmentation within </a:t>
            </a:r>
            <a:r>
              <a:rPr altLang="en-US" dirty="0" sz="2400" lang="en-US" err="1"/>
              <a:t>hypopigmented</a:t>
            </a:r>
            <a:r>
              <a:rPr altLang="en-US" dirty="0" sz="2400" lang="en-US"/>
              <a:t> </a:t>
            </a:r>
            <a:r>
              <a:rPr altLang="en-US" dirty="0" sz="2400" lang="en-US" smtClean="0"/>
              <a:t>lesions.</a:t>
            </a:r>
            <a:endParaRPr altLang="en-US" dirty="0" sz="2400" lang="zh-CN"/>
          </a:p>
          <a:p>
            <a:pPr>
              <a:buFont typeface="Arial" panose="020B0604020202020204" pitchFamily="34" charset="0"/>
              <a:buChar char="•"/>
            </a:pPr>
            <a:r>
              <a:rPr altLang="en-US" dirty="0" sz="2400" lang="en-US" smtClean="0"/>
              <a:t>Isolated </a:t>
            </a:r>
            <a:r>
              <a:rPr altLang="en-US" dirty="0" sz="2400" lang="en-US" err="1"/>
              <a:t>poliosis</a:t>
            </a:r>
            <a:r>
              <a:rPr altLang="en-US" dirty="0" sz="2400" lang="en-US"/>
              <a:t> and hypopigmentation can suggest number of conditions that affecting </a:t>
            </a:r>
            <a:r>
              <a:rPr altLang="en-US" dirty="0" sz="2400" lang="en-US" smtClean="0"/>
              <a:t>pigmentation  </a:t>
            </a:r>
            <a:r>
              <a:rPr altLang="en-US" dirty="0" sz="2400" lang="en-US"/>
              <a:t>(Alopecia</a:t>
            </a:r>
            <a:r>
              <a:rPr altLang="en-US" dirty="0" sz="2400" lang="en-US" smtClean="0"/>
              <a:t>, vitiligo, </a:t>
            </a:r>
            <a:r>
              <a:rPr altLang="en-US" dirty="0" sz="2400" lang="en-US" err="1" smtClean="0"/>
              <a:t>Tuberus</a:t>
            </a:r>
            <a:r>
              <a:rPr altLang="en-US" dirty="0" sz="2400" lang="en-US" smtClean="0"/>
              <a:t> </a:t>
            </a:r>
            <a:r>
              <a:rPr altLang="en-US" dirty="0" sz="2400" lang="en-US"/>
              <a:t>sclerosis</a:t>
            </a:r>
            <a:r>
              <a:rPr altLang="en-US" dirty="0" sz="2400" lang="en-US" smtClean="0"/>
              <a:t>, </a:t>
            </a:r>
            <a:r>
              <a:rPr altLang="en-US" dirty="0" sz="2400" lang="en-US" err="1" smtClean="0"/>
              <a:t>Waardenburg</a:t>
            </a:r>
            <a:r>
              <a:rPr altLang="en-US" dirty="0" sz="2400" lang="en-US" smtClean="0"/>
              <a:t> </a:t>
            </a:r>
            <a:r>
              <a:rPr altLang="en-US" dirty="0" sz="2400" lang="en-US" err="1"/>
              <a:t>syndrom</a:t>
            </a:r>
            <a:r>
              <a:rPr altLang="en-US" dirty="0" sz="2400" lang="en-US" smtClean="0"/>
              <a:t>, </a:t>
            </a:r>
            <a:r>
              <a:rPr altLang="en-US" dirty="0" sz="2400" lang="en-US" err="1" smtClean="0"/>
              <a:t>naevus</a:t>
            </a:r>
            <a:r>
              <a:rPr altLang="en-US" dirty="0" sz="2400" lang="en-US" smtClean="0"/>
              <a:t> </a:t>
            </a:r>
            <a:r>
              <a:rPr altLang="en-US" dirty="0" sz="2400" lang="en-US" err="1" smtClean="0"/>
              <a:t>depigmentosus</a:t>
            </a:r>
            <a:r>
              <a:rPr altLang="en-US" dirty="0" sz="2400" lang="en-US" smtClean="0"/>
              <a:t>.</a:t>
            </a:r>
            <a:endParaRPr altLang="en-US" dirty="0" sz="2400" lang="zh-C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10" name=""/>
        <p:cNvGrpSpPr/>
        <p:nvPr/>
      </p:nvGrpSpPr>
      <p:grpSpPr>
        <a:xfrm>
          <a:off x="0" y="0"/>
          <a:ext cx="0" cy="0"/>
          <a:chOff x="0" y="0"/>
          <a:chExt cx="0" cy="0"/>
        </a:xfrm>
      </p:grpSpPr>
      <p:pic>
        <p:nvPicPr>
          <p:cNvPr id="2097157" name="Content Placeholder 5"/>
          <p:cNvPicPr>
            <a:picLocks noChangeAspect="1" noGrp="1"/>
          </p:cNvPicPr>
          <p:nvPr>
            <p:ph idx="1"/>
          </p:nvPr>
        </p:nvPicPr>
        <p:blipFill>
          <a:blip xmlns:r="http://schemas.openxmlformats.org/officeDocument/2006/relationships" r:embed="rId1"/>
          <a:stretch>
            <a:fillRect/>
          </a:stretch>
        </p:blipFill>
        <p:spPr>
          <a:xfrm>
            <a:off x="685800" y="1219200"/>
            <a:ext cx="3429000" cy="4495800"/>
          </a:xfrm>
        </p:spPr>
      </p:pic>
      <p:sp>
        <p:nvSpPr>
          <p:cNvPr id="1048620" name="AutoShape 2" descr="blob:https://web.whatsapp.com/e5abfe1a-4b9c-4ff6-a97e-cfc57a09b0f8"/>
          <p:cNvSpPr>
            <a:spLocks noChangeAspect="1" noChangeArrowheads="1"/>
          </p:cNvSpPr>
          <p:nvPr/>
        </p:nvSpPr>
        <p:spPr bwMode="auto">
          <a:xfrm>
            <a:off x="155575" y="-144463"/>
            <a:ext cx="304800" cy="304801"/>
          </a:xfrm>
          <a:prstGeom prst="rect"/>
          <a:noFill/>
        </p:spPr>
        <p:txBody>
          <a:bodyPr anchor="t" anchorCtr="0" bIns="45720" compatLnSpc="1" lIns="91440" numCol="1" rIns="91440" tIns="45720" vert="horz" wrap="square">
            <a:prstTxWarp prst="textNoShape"/>
          </a:bodyPr>
          <a:p>
            <a:endParaRPr lang="en-US"/>
          </a:p>
        </p:txBody>
      </p:sp>
      <p:pic>
        <p:nvPicPr>
          <p:cNvPr id="2097158" name="Picture 2"/>
          <p:cNvPicPr>
            <a:picLocks noChangeAspect="1"/>
          </p:cNvPicPr>
          <p:nvPr/>
        </p:nvPicPr>
        <p:blipFill>
          <a:blip xmlns:r="http://schemas.openxmlformats.org/officeDocument/2006/relationships" r:embed="rId2"/>
          <a:stretch>
            <a:fillRect/>
          </a:stretch>
        </p:blipFill>
        <p:spPr>
          <a:xfrm>
            <a:off x="4114800" y="1219200"/>
            <a:ext cx="4114800" cy="4495800"/>
          </a:xfrm>
          <a:prstGeom prst="rec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11" name=""/>
        <p:cNvGrpSpPr/>
        <p:nvPr/>
      </p:nvGrpSpPr>
      <p:grpSpPr>
        <a:xfrm>
          <a:off x="0" y="0"/>
          <a:ext cx="0" cy="0"/>
          <a:chOff x="0" y="0"/>
          <a:chExt cx="0" cy="0"/>
        </a:xfrm>
      </p:grpSpPr>
      <p:sp>
        <p:nvSpPr>
          <p:cNvPr id="1048621" name="Content Placeholder 2"/>
          <p:cNvSpPr>
            <a:spLocks noGrp="1"/>
          </p:cNvSpPr>
          <p:nvPr>
            <p:ph idx="1"/>
          </p:nvPr>
        </p:nvSpPr>
        <p:spPr>
          <a:xfrm>
            <a:off x="914400" y="609600"/>
            <a:ext cx="7315200" cy="5699761"/>
          </a:xfrm>
        </p:spPr>
        <p:txBody>
          <a:bodyPr>
            <a:normAutofit/>
          </a:bodyPr>
          <a:p>
            <a:pPr>
              <a:buFont typeface="Wingdings" panose="05000000000000000000" pitchFamily="2" charset="2"/>
              <a:buChar char="v"/>
            </a:pPr>
            <a:r>
              <a:rPr dirty="0" sz="3600" lang="en-US" err="1" smtClean="0"/>
              <a:t>Extracutaneous</a:t>
            </a:r>
            <a:r>
              <a:rPr dirty="0" sz="3600" lang="en-US" smtClean="0"/>
              <a:t> Manifestations</a:t>
            </a:r>
          </a:p>
          <a:p>
            <a:pPr>
              <a:buFont typeface="Arial" panose="020B0604020202020204" pitchFamily="34" charset="0"/>
              <a:buChar char="•"/>
            </a:pPr>
            <a:r>
              <a:rPr dirty="0" sz="2400" lang="en-US" smtClean="0"/>
              <a:t> The disease is usually not associated with </a:t>
            </a:r>
            <a:r>
              <a:rPr dirty="0" sz="2400" lang="en-US" err="1" smtClean="0"/>
              <a:t>extracutaneous</a:t>
            </a:r>
            <a:r>
              <a:rPr dirty="0" sz="2400" lang="en-US" smtClean="0"/>
              <a:t> manifestations, however mental retardation and deafness have been reported in the contest of large deletion.</a:t>
            </a:r>
          </a:p>
          <a:p>
            <a:pPr>
              <a:buFont typeface="Wingdings" panose="05000000000000000000" pitchFamily="2" charset="2"/>
              <a:buChar char="v"/>
            </a:pPr>
            <a:r>
              <a:rPr dirty="0" sz="2400" lang="en-US" smtClean="0"/>
              <a:t> </a:t>
            </a:r>
            <a:r>
              <a:rPr dirty="0" sz="3600" lang="en-US" smtClean="0"/>
              <a:t>Difference between </a:t>
            </a:r>
            <a:r>
              <a:rPr dirty="0" sz="3600" lang="en-US" err="1" smtClean="0"/>
              <a:t>Piebaldism</a:t>
            </a:r>
            <a:r>
              <a:rPr dirty="0" sz="3600" lang="en-US" smtClean="0"/>
              <a:t> and Vitiligo</a:t>
            </a:r>
          </a:p>
          <a:p>
            <a:pPr>
              <a:buFont typeface="Arial" panose="020B0604020202020204" pitchFamily="34" charset="0"/>
              <a:buChar char="•"/>
            </a:pPr>
            <a:r>
              <a:rPr altLang="en-US" dirty="0" sz="2400" lang="en-US" smtClean="0"/>
              <a:t>Neonatal presence of white patches.</a:t>
            </a:r>
            <a:endParaRPr altLang="en-US" dirty="0" lang="zh-CN"/>
          </a:p>
          <a:p>
            <a:pPr>
              <a:buFont typeface="Arial" panose="020B0604020202020204" pitchFamily="34" charset="0"/>
              <a:buChar char="•"/>
            </a:pPr>
            <a:r>
              <a:rPr altLang="en-US" dirty="0" sz="2400" lang="en-US" smtClean="0"/>
              <a:t>Hyperpigmented patches.</a:t>
            </a:r>
            <a:endParaRPr altLang="en-US" dirty="0" lang="zh-CN"/>
          </a:p>
          <a:p>
            <a:pPr>
              <a:buFont typeface="Arial" panose="020B0604020202020204" pitchFamily="34" charset="0"/>
              <a:buChar char="•"/>
            </a:pPr>
            <a:r>
              <a:rPr dirty="0" sz="2400" lang="en-US"/>
              <a:t> L</a:t>
            </a:r>
            <a:r>
              <a:rPr dirty="0" sz="2400" lang="en-US" smtClean="0"/>
              <a:t>esions remain stable throughout life.</a:t>
            </a:r>
          </a:p>
          <a:p>
            <a:pPr>
              <a:buFont typeface="Arial" panose="020B0604020202020204" pitchFamily="34" charset="0"/>
              <a:buChar char="•"/>
            </a:pPr>
            <a:endParaRPr dirty="0" sz="3600" lang="en-US"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12" name=""/>
        <p:cNvGrpSpPr/>
        <p:nvPr/>
      </p:nvGrpSpPr>
      <p:grpSpPr>
        <a:xfrm>
          <a:off x="0" y="0"/>
          <a:ext cx="0" cy="0"/>
          <a:chOff x="0" y="0"/>
          <a:chExt cx="0" cy="0"/>
        </a:xfrm>
      </p:grpSpPr>
      <p:sp>
        <p:nvSpPr>
          <p:cNvPr id="1048622" name="Content Placeholder 2"/>
          <p:cNvSpPr>
            <a:spLocks noGrp="1"/>
          </p:cNvSpPr>
          <p:nvPr>
            <p:ph idx="1"/>
          </p:nvPr>
        </p:nvSpPr>
        <p:spPr>
          <a:xfrm>
            <a:off x="914400" y="609600"/>
            <a:ext cx="7315200" cy="5699761"/>
          </a:xfrm>
        </p:spPr>
        <p:txBody>
          <a:bodyPr>
            <a:normAutofit/>
          </a:bodyPr>
          <a:p>
            <a:pPr indent="0" marL="45720">
              <a:buNone/>
            </a:pPr>
            <a:endParaRPr dirty="0" sz="2400" lang="en-US" smtClean="0"/>
          </a:p>
          <a:p>
            <a:pPr>
              <a:buFont typeface="Wingdings" panose="05000000000000000000" pitchFamily="2" charset="2"/>
              <a:buChar char="v"/>
            </a:pPr>
            <a:r>
              <a:rPr dirty="0" sz="2400" lang="en-US"/>
              <a:t> </a:t>
            </a:r>
            <a:r>
              <a:rPr dirty="0" sz="3600" lang="en-US" smtClean="0"/>
              <a:t>Investigations</a:t>
            </a:r>
          </a:p>
          <a:p>
            <a:pPr>
              <a:buFont typeface="Arial" panose="020B0604020202020204" pitchFamily="34" charset="0"/>
              <a:buChar char="•"/>
            </a:pPr>
            <a:r>
              <a:rPr dirty="0" sz="2400" lang="en-US" smtClean="0"/>
              <a:t> Disease will be suspected clinically at birth or soon after birth.</a:t>
            </a:r>
          </a:p>
          <a:p>
            <a:pPr>
              <a:buFont typeface="Arial" panose="020B0604020202020204" pitchFamily="34" charset="0"/>
              <a:buChar char="•"/>
            </a:pPr>
            <a:r>
              <a:rPr dirty="0" sz="2400" lang="en-US" smtClean="0"/>
              <a:t>Genetic testing will confirm the diagnosis.</a:t>
            </a:r>
          </a:p>
          <a:p>
            <a:pPr>
              <a:buFont typeface="Wingdings" panose="05000000000000000000" pitchFamily="2" charset="2"/>
              <a:buChar char="v"/>
            </a:pPr>
            <a:r>
              <a:rPr dirty="0" sz="2400" lang="en-US"/>
              <a:t> </a:t>
            </a:r>
            <a:r>
              <a:rPr dirty="0" sz="3600" lang="en-US" smtClean="0"/>
              <a:t>Treatment</a:t>
            </a:r>
          </a:p>
          <a:p>
            <a:pPr>
              <a:buFont typeface="Arial" panose="020B0604020202020204" pitchFamily="34" charset="0"/>
              <a:buChar char="•"/>
            </a:pPr>
            <a:r>
              <a:rPr dirty="0" sz="2400" lang="en-US"/>
              <a:t> </a:t>
            </a:r>
            <a:r>
              <a:rPr dirty="0" sz="2400" lang="en-US" smtClean="0"/>
              <a:t>Sun protection is recommended to protect the </a:t>
            </a:r>
            <a:r>
              <a:rPr dirty="0" sz="2400" lang="en-US" err="1" smtClean="0"/>
              <a:t>amelanotic</a:t>
            </a:r>
            <a:r>
              <a:rPr dirty="0" sz="2400" lang="en-US" smtClean="0"/>
              <a:t> areas from burning.</a:t>
            </a:r>
          </a:p>
          <a:p>
            <a:pPr>
              <a:buFont typeface="Arial" panose="020B0604020202020204" pitchFamily="34" charset="0"/>
              <a:buChar char="•"/>
            </a:pPr>
            <a:r>
              <a:rPr dirty="0" sz="2400" lang="en-US"/>
              <a:t> </a:t>
            </a:r>
            <a:r>
              <a:rPr dirty="0" sz="2400" lang="en-US" smtClean="0"/>
              <a:t>Epidermal cell or skin grafting have been successfully tried in </a:t>
            </a:r>
            <a:r>
              <a:rPr dirty="0" sz="2400" lang="en-US" err="1" smtClean="0"/>
              <a:t>piebaldism</a:t>
            </a:r>
            <a:r>
              <a:rPr dirty="0" sz="2400" lang="en-US" smtClean="0"/>
              <a:t>.</a:t>
            </a:r>
            <a:endParaRPr dirty="0" sz="3600" lang="en-US"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13" name=""/>
        <p:cNvGrpSpPr/>
        <p:nvPr/>
      </p:nvGrpSpPr>
      <p:grpSpPr>
        <a:xfrm>
          <a:off x="0" y="0"/>
          <a:ext cx="0" cy="0"/>
          <a:chOff x="0" y="0"/>
          <a:chExt cx="0" cy="0"/>
        </a:xfrm>
      </p:grpSpPr>
      <p:sp>
        <p:nvSpPr>
          <p:cNvPr id="1048623" name="Title 1"/>
          <p:cNvSpPr>
            <a:spLocks noGrp="1"/>
          </p:cNvSpPr>
          <p:nvPr>
            <p:ph type="title"/>
          </p:nvPr>
        </p:nvSpPr>
        <p:spPr>
          <a:xfrm>
            <a:off x="762000" y="228601"/>
            <a:ext cx="7315200" cy="1066799"/>
          </a:xfrm>
        </p:spPr>
        <p:txBody>
          <a:bodyPr>
            <a:normAutofit/>
          </a:bodyPr>
          <a:p>
            <a:pPr algn="ctr" indent="-571500" marL="571500">
              <a:buFont typeface="Wingdings" panose="05000000000000000000" pitchFamily="2" charset="2"/>
              <a:buChar char="Ø"/>
            </a:pPr>
            <a:r>
              <a:rPr dirty="0" lang="en-US" err="1" smtClean="0"/>
              <a:t>Waardenburg</a:t>
            </a:r>
            <a:r>
              <a:rPr dirty="0" lang="en-US" smtClean="0"/>
              <a:t> Syndrome</a:t>
            </a:r>
            <a:endParaRPr dirty="0" lang="en-US"/>
          </a:p>
        </p:txBody>
      </p:sp>
      <p:sp>
        <p:nvSpPr>
          <p:cNvPr id="1048624" name="Content Placeholder 2"/>
          <p:cNvSpPr>
            <a:spLocks noGrp="1"/>
          </p:cNvSpPr>
          <p:nvPr>
            <p:ph idx="1"/>
          </p:nvPr>
        </p:nvSpPr>
        <p:spPr>
          <a:xfrm>
            <a:off x="762000" y="1219200"/>
            <a:ext cx="7467600" cy="5090161"/>
          </a:xfrm>
        </p:spPr>
        <p:txBody>
          <a:bodyPr>
            <a:normAutofit/>
          </a:bodyPr>
          <a:p>
            <a:pPr indent="0" marL="45720">
              <a:buNone/>
            </a:pPr>
            <a:endParaRPr dirty="0" sz="2400" lang="en-US" smtClean="0"/>
          </a:p>
          <a:p>
            <a:pPr>
              <a:buFont typeface="Wingdings" panose="05000000000000000000" pitchFamily="2" charset="2"/>
              <a:buChar char="v"/>
            </a:pPr>
            <a:r>
              <a:rPr dirty="0" sz="2400" lang="en-US"/>
              <a:t> </a:t>
            </a:r>
            <a:r>
              <a:rPr dirty="0" sz="3600" lang="en-US" smtClean="0"/>
              <a:t>Introduction and general description</a:t>
            </a:r>
          </a:p>
          <a:p>
            <a:pPr>
              <a:buFont typeface="Arial" panose="020B0604020202020204" pitchFamily="34" charset="0"/>
              <a:buChar char="•"/>
            </a:pPr>
            <a:r>
              <a:rPr dirty="0" sz="2400" lang="en-US"/>
              <a:t> </a:t>
            </a:r>
            <a:r>
              <a:rPr dirty="0" sz="2400" lang="en-US" smtClean="0"/>
              <a:t>It is an autosomal dominant genetic disorder characterized by </a:t>
            </a:r>
            <a:r>
              <a:rPr dirty="0" sz="2400" lang="en-US" err="1" smtClean="0"/>
              <a:t>piebaldism</a:t>
            </a:r>
            <a:r>
              <a:rPr dirty="0" sz="2400" lang="en-US" smtClean="0"/>
              <a:t> and sensorineural deafness.</a:t>
            </a:r>
          </a:p>
          <a:p>
            <a:pPr>
              <a:buFont typeface="Arial" panose="020B0604020202020204" pitchFamily="34" charset="0"/>
              <a:buChar char="•"/>
            </a:pPr>
            <a:r>
              <a:rPr dirty="0" sz="2400" lang="en-US" smtClean="0"/>
              <a:t> Molecular classification is used ( WS1-4 ) based on the mutant gene.</a:t>
            </a:r>
          </a:p>
          <a:p>
            <a:pPr>
              <a:buFont typeface="Arial" panose="020B0604020202020204" pitchFamily="34" charset="0"/>
              <a:buChar char="•"/>
            </a:pPr>
            <a:r>
              <a:rPr dirty="0" sz="2400" lang="en-US"/>
              <a:t> </a:t>
            </a:r>
            <a:r>
              <a:rPr dirty="0" sz="2400" lang="en-US" smtClean="0"/>
              <a:t>It is an autosomal dominant condition except for the recessive WS4 with an estimated incidence of 1 in 20000-40000.</a:t>
            </a:r>
          </a:p>
          <a:p>
            <a:pPr indent="0" marL="45720">
              <a:buNone/>
            </a:pPr>
            <a:r>
              <a:rPr dirty="0" sz="2400" lang="en-US"/>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14" name=""/>
        <p:cNvGrpSpPr/>
        <p:nvPr/>
      </p:nvGrpSpPr>
      <p:grpSpPr>
        <a:xfrm>
          <a:off x="0" y="0"/>
          <a:ext cx="0" cy="0"/>
          <a:chOff x="0" y="0"/>
          <a:chExt cx="0" cy="0"/>
        </a:xfrm>
      </p:grpSpPr>
      <p:sp>
        <p:nvSpPr>
          <p:cNvPr id="1048625" name="Content Placeholder 2"/>
          <p:cNvSpPr>
            <a:spLocks noGrp="1"/>
          </p:cNvSpPr>
          <p:nvPr>
            <p:ph idx="1"/>
          </p:nvPr>
        </p:nvSpPr>
        <p:spPr>
          <a:xfrm>
            <a:off x="914400" y="609600"/>
            <a:ext cx="7315200" cy="5699761"/>
          </a:xfrm>
        </p:spPr>
        <p:txBody>
          <a:bodyPr>
            <a:normAutofit/>
          </a:bodyPr>
          <a:p>
            <a:pPr indent="0" marL="45720">
              <a:buNone/>
            </a:pPr>
            <a:endParaRPr dirty="0" sz="2400" lang="en-US" smtClean="0"/>
          </a:p>
          <a:p>
            <a:pPr>
              <a:buFont typeface="Wingdings" panose="05000000000000000000" pitchFamily="2" charset="2"/>
              <a:buChar char="v"/>
            </a:pPr>
            <a:r>
              <a:rPr dirty="0" sz="2400" lang="en-US"/>
              <a:t> </a:t>
            </a:r>
            <a:r>
              <a:rPr dirty="0" sz="3600" lang="en-US" smtClean="0"/>
              <a:t>Types of </a:t>
            </a:r>
            <a:r>
              <a:rPr dirty="0" sz="3600" lang="en-US" err="1" smtClean="0"/>
              <a:t>Waardenburg</a:t>
            </a:r>
            <a:r>
              <a:rPr dirty="0" sz="3600" lang="en-US" smtClean="0"/>
              <a:t> Syndrome</a:t>
            </a:r>
          </a:p>
          <a:p>
            <a:pPr>
              <a:buFont typeface="Arial" panose="020B0604020202020204" pitchFamily="34" charset="0"/>
              <a:buChar char="•"/>
            </a:pPr>
            <a:r>
              <a:rPr dirty="0" sz="2400" lang="en-US" smtClean="0"/>
              <a:t> </a:t>
            </a:r>
            <a:r>
              <a:rPr b="1" dirty="0" sz="2800" lang="en-US" smtClean="0"/>
              <a:t>WS Type 1:- </a:t>
            </a:r>
            <a:r>
              <a:rPr dirty="0" sz="2400" lang="en-US" smtClean="0"/>
              <a:t>It is caused by mutation in the PAX3 gene.</a:t>
            </a:r>
            <a:endParaRPr dirty="0" sz="2400" lang="en-US"/>
          </a:p>
          <a:p>
            <a:pPr>
              <a:buFont typeface="Arial" panose="020B0604020202020204" pitchFamily="34" charset="0"/>
              <a:buChar char="•"/>
            </a:pPr>
            <a:r>
              <a:rPr b="1" dirty="0" sz="2800" lang="en-US" smtClean="0"/>
              <a:t>Clinical Features:- </a:t>
            </a:r>
            <a:r>
              <a:rPr dirty="0" sz="2400" lang="en-US" smtClean="0"/>
              <a:t>it is characterized by following features</a:t>
            </a:r>
          </a:p>
          <a:p>
            <a:pPr>
              <a:buFont typeface="Arial" panose="020B0604020202020204" pitchFamily="34" charset="0"/>
              <a:buChar char="•"/>
            </a:pPr>
            <a:r>
              <a:rPr dirty="0" sz="2400" lang="en-US" smtClean="0"/>
              <a:t>White forelock, alopecia, </a:t>
            </a:r>
            <a:r>
              <a:rPr dirty="0" sz="2400" lang="en-US" err="1" smtClean="0"/>
              <a:t>hypopigmented</a:t>
            </a:r>
            <a:r>
              <a:rPr dirty="0" sz="2400" lang="en-US" smtClean="0"/>
              <a:t> patches.</a:t>
            </a:r>
          </a:p>
          <a:p>
            <a:pPr>
              <a:buFont typeface="Arial" panose="020B0604020202020204" pitchFamily="34" charset="0"/>
              <a:buChar char="•"/>
            </a:pPr>
            <a:r>
              <a:rPr dirty="0" sz="2400" lang="en-US" smtClean="0"/>
              <a:t>Dystopia </a:t>
            </a:r>
            <a:r>
              <a:rPr dirty="0" sz="2400" lang="en-US" err="1" smtClean="0"/>
              <a:t>canthorum</a:t>
            </a:r>
            <a:r>
              <a:rPr dirty="0" sz="2400" lang="en-US" smtClean="0"/>
              <a:t>.</a:t>
            </a:r>
          </a:p>
          <a:p>
            <a:pPr>
              <a:buFont typeface="Arial" panose="020B0604020202020204" pitchFamily="34" charset="0"/>
              <a:buChar char="•"/>
            </a:pPr>
            <a:r>
              <a:rPr dirty="0" sz="2400" lang="en-US" err="1" smtClean="0"/>
              <a:t>Hetrochromia</a:t>
            </a:r>
            <a:r>
              <a:rPr dirty="0" sz="2400" lang="en-US" smtClean="0"/>
              <a:t> </a:t>
            </a:r>
            <a:r>
              <a:rPr dirty="0" sz="2400" lang="en-US" err="1" smtClean="0"/>
              <a:t>irides</a:t>
            </a:r>
            <a:r>
              <a:rPr dirty="0" sz="2400" lang="en-US" smtClean="0"/>
              <a:t> associated with deafness noted in one third to one half of cases.</a:t>
            </a:r>
          </a:p>
          <a:p>
            <a:pPr>
              <a:buFont typeface="Arial" panose="020B0604020202020204" pitchFamily="34" charset="0"/>
              <a:buChar char="•"/>
            </a:pPr>
            <a:r>
              <a:rPr dirty="0" sz="2400" lang="en-US" smtClean="0"/>
              <a:t>Dysmorphic features including broad nasal root and </a:t>
            </a:r>
            <a:r>
              <a:rPr dirty="0" sz="2400" lang="en-US" err="1" smtClean="0"/>
              <a:t>synophrys</a:t>
            </a:r>
            <a:r>
              <a:rPr dirty="0" sz="2400" lang="en-US" smtClean="0"/>
              <a:t>.</a:t>
            </a:r>
            <a:endParaRPr dirty="0" sz="2400" lang="en-US"/>
          </a:p>
          <a:p>
            <a:pPr>
              <a:buFont typeface="Arial" panose="020B0604020202020204" pitchFamily="34" charset="0"/>
              <a:buChar char="•"/>
            </a:pPr>
            <a:endParaRPr dirty="0" sz="2400" lang="en-US" smtClean="0"/>
          </a:p>
          <a:p>
            <a:pPr>
              <a:buFont typeface="Arial" panose="020B0604020202020204" pitchFamily="34" charset="0"/>
              <a:buChar char="•"/>
            </a:pPr>
            <a:endParaRPr dirty="0" sz="2400" lang="en-US"/>
          </a:p>
          <a:p>
            <a:pPr>
              <a:buFont typeface="Arial" panose="020B0604020202020204" pitchFamily="34" charset="0"/>
              <a:buChar char="•"/>
            </a:pPr>
            <a:endParaRPr dirty="0" sz="2400" lang="en-US" smtClean="0"/>
          </a:p>
          <a:p>
            <a:pPr indent="0" marL="45720">
              <a:buNone/>
            </a:pPr>
            <a:endParaRPr dirty="0" sz="2400"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15" name=""/>
        <p:cNvGrpSpPr/>
        <p:nvPr/>
      </p:nvGrpSpPr>
      <p:grpSpPr>
        <a:xfrm>
          <a:off x="0" y="0"/>
          <a:ext cx="0" cy="0"/>
          <a:chOff x="0" y="0"/>
          <a:chExt cx="0" cy="0"/>
        </a:xfrm>
      </p:grpSpPr>
      <p:sp>
        <p:nvSpPr>
          <p:cNvPr id="1048626" name="Content Placeholder 2"/>
          <p:cNvSpPr>
            <a:spLocks noGrp="1"/>
          </p:cNvSpPr>
          <p:nvPr>
            <p:ph idx="1"/>
          </p:nvPr>
        </p:nvSpPr>
        <p:spPr>
          <a:xfrm>
            <a:off x="914400" y="609600"/>
            <a:ext cx="7315200" cy="5699761"/>
          </a:xfrm>
        </p:spPr>
        <p:txBody>
          <a:bodyPr>
            <a:normAutofit/>
          </a:bodyPr>
          <a:p>
            <a:pPr indent="0" marL="45720">
              <a:buNone/>
            </a:pPr>
            <a:endParaRPr dirty="0" sz="3600" lang="en-US" smtClean="0"/>
          </a:p>
          <a:p>
            <a:pPr>
              <a:buFont typeface="Arial" panose="020B0604020202020204" pitchFamily="34" charset="0"/>
              <a:buChar char="•"/>
            </a:pPr>
            <a:r>
              <a:rPr dirty="0" sz="2400" lang="en-US" smtClean="0"/>
              <a:t> </a:t>
            </a:r>
            <a:r>
              <a:rPr b="1" dirty="0" sz="2800" lang="en-US" smtClean="0"/>
              <a:t>WS Type 2 (Klein-WS) </a:t>
            </a:r>
            <a:r>
              <a:rPr b="1" dirty="0" sz="2400" lang="en-US" smtClean="0"/>
              <a:t>:- </a:t>
            </a:r>
            <a:r>
              <a:rPr dirty="0" sz="2400" lang="en-US" smtClean="0"/>
              <a:t>it is an autosomal dominant inherited trait caused by mutation in MITF gene and SNAI2 gene.</a:t>
            </a:r>
            <a:endParaRPr dirty="0" sz="2400" lang="en-US"/>
          </a:p>
          <a:p>
            <a:pPr>
              <a:buFont typeface="Arial" panose="020B0604020202020204" pitchFamily="34" charset="0"/>
              <a:buChar char="•"/>
            </a:pPr>
            <a:r>
              <a:rPr b="1" dirty="0" sz="2800" lang="en-US" smtClean="0"/>
              <a:t>Clinical Features:- </a:t>
            </a:r>
            <a:r>
              <a:rPr dirty="0" sz="2400" lang="en-US" smtClean="0"/>
              <a:t>clinical signs are similar to those seen in WS Type 1 except for </a:t>
            </a:r>
          </a:p>
          <a:p>
            <a:pPr>
              <a:buFont typeface="Arial" panose="020B0604020202020204" pitchFamily="34" charset="0"/>
              <a:buChar char="•"/>
            </a:pPr>
            <a:r>
              <a:rPr dirty="0" sz="2400" lang="en-US" smtClean="0"/>
              <a:t>Absence of facial </a:t>
            </a:r>
            <a:r>
              <a:rPr dirty="0" sz="2400" lang="en-US" err="1" smtClean="0"/>
              <a:t>dysmorphism</a:t>
            </a:r>
            <a:r>
              <a:rPr dirty="0" sz="2400" lang="en-US" smtClean="0"/>
              <a:t>, dystopia </a:t>
            </a:r>
            <a:r>
              <a:rPr dirty="0" sz="2400" lang="en-US" err="1" smtClean="0"/>
              <a:t>canthorum</a:t>
            </a:r>
            <a:r>
              <a:rPr dirty="0" sz="2400" lang="en-US" smtClean="0"/>
              <a:t> and high frequency of deafness and heterochromia.</a:t>
            </a:r>
          </a:p>
          <a:p>
            <a:pPr>
              <a:buFont typeface="Arial" panose="020B0604020202020204" pitchFamily="34" charset="0"/>
              <a:buChar char="•"/>
            </a:pPr>
            <a:endParaRPr dirty="0" sz="2400" lang="en-US" smtClean="0"/>
          </a:p>
          <a:p>
            <a:pPr>
              <a:buFont typeface="Arial" panose="020B0604020202020204" pitchFamily="34" charset="0"/>
              <a:buChar char="•"/>
            </a:pPr>
            <a:endParaRPr dirty="0" sz="2400" lang="en-US"/>
          </a:p>
          <a:p>
            <a:pPr>
              <a:buFont typeface="Arial" panose="020B0604020202020204" pitchFamily="34" charset="0"/>
              <a:buChar char="•"/>
            </a:pPr>
            <a:endParaRPr dirty="0" sz="2400" lang="en-US" smtClean="0"/>
          </a:p>
          <a:p>
            <a:pPr indent="0" marL="45720">
              <a:buNone/>
            </a:pPr>
            <a:endParaRPr dirty="0" sz="2400"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16" name=""/>
        <p:cNvGrpSpPr/>
        <p:nvPr/>
      </p:nvGrpSpPr>
      <p:grpSpPr>
        <a:xfrm>
          <a:off x="0" y="0"/>
          <a:ext cx="0" cy="0"/>
          <a:chOff x="0" y="0"/>
          <a:chExt cx="0" cy="0"/>
        </a:xfrm>
      </p:grpSpPr>
      <p:sp>
        <p:nvSpPr>
          <p:cNvPr id="1048627" name="Content Placeholder 2"/>
          <p:cNvSpPr>
            <a:spLocks noGrp="1"/>
          </p:cNvSpPr>
          <p:nvPr>
            <p:ph idx="1"/>
          </p:nvPr>
        </p:nvSpPr>
        <p:spPr>
          <a:xfrm>
            <a:off x="914400" y="609600"/>
            <a:ext cx="7315200" cy="5699761"/>
          </a:xfrm>
        </p:spPr>
        <p:txBody>
          <a:bodyPr>
            <a:normAutofit/>
          </a:bodyPr>
          <a:p>
            <a:pPr indent="0" marL="45720">
              <a:buNone/>
            </a:pPr>
            <a:endParaRPr dirty="0" sz="3600" lang="en-US" smtClean="0"/>
          </a:p>
          <a:p>
            <a:pPr>
              <a:buFont typeface="Arial" panose="020B0604020202020204" pitchFamily="34" charset="0"/>
              <a:buChar char="•"/>
            </a:pPr>
            <a:r>
              <a:rPr dirty="0" sz="2400" lang="en-US" smtClean="0"/>
              <a:t> </a:t>
            </a:r>
            <a:r>
              <a:rPr b="1" dirty="0" sz="2800" lang="en-US" smtClean="0"/>
              <a:t>WS Type 3:- </a:t>
            </a:r>
            <a:r>
              <a:rPr dirty="0" sz="2400" lang="en-US" smtClean="0"/>
              <a:t>mutation in PAX3 gene.</a:t>
            </a:r>
          </a:p>
          <a:p>
            <a:pPr>
              <a:buFont typeface="Arial" panose="020B0604020202020204" pitchFamily="34" charset="0"/>
              <a:buChar char="•"/>
            </a:pPr>
            <a:r>
              <a:rPr dirty="0" sz="2400" lang="en-US" smtClean="0"/>
              <a:t>It is a rarer than other types.</a:t>
            </a:r>
            <a:endParaRPr dirty="0" sz="2400" lang="en-US"/>
          </a:p>
          <a:p>
            <a:pPr>
              <a:buFont typeface="Arial" panose="020B0604020202020204" pitchFamily="34" charset="0"/>
              <a:buChar char="•"/>
            </a:pPr>
            <a:r>
              <a:rPr b="1" dirty="0" sz="2800" lang="en-US" smtClean="0"/>
              <a:t>Clinical Features:- </a:t>
            </a:r>
            <a:r>
              <a:rPr dirty="0" sz="2400" lang="en-US" smtClean="0"/>
              <a:t>same clinical manifestations as type 1 in association with musculoskeletal anomalies.</a:t>
            </a:r>
          </a:p>
          <a:p>
            <a:pPr>
              <a:buFont typeface="Arial" panose="020B0604020202020204" pitchFamily="34" charset="0"/>
              <a:buChar char="•"/>
            </a:pPr>
            <a:r>
              <a:rPr dirty="0" sz="2400" lang="en-US"/>
              <a:t> </a:t>
            </a:r>
            <a:r>
              <a:rPr b="1" dirty="0" sz="2800" lang="en-US"/>
              <a:t>WS Type </a:t>
            </a:r>
            <a:r>
              <a:rPr b="1" dirty="0" sz="2800" lang="en-US" smtClean="0"/>
              <a:t>4( Shah-WS):-</a:t>
            </a:r>
            <a:r>
              <a:rPr dirty="0" sz="2800" lang="en-US"/>
              <a:t> </a:t>
            </a:r>
            <a:endParaRPr dirty="0" sz="2800" lang="en-US" smtClean="0"/>
          </a:p>
          <a:p>
            <a:pPr indent="0" marL="45720">
              <a:buNone/>
            </a:pPr>
            <a:r>
              <a:rPr dirty="0" sz="2400" lang="en-US" smtClean="0"/>
              <a:t>is inherited in a autosomal recessive fashion caused by mutation in 3 genes ( EDNRB, EDN3, SOX10).</a:t>
            </a:r>
          </a:p>
          <a:p>
            <a:pPr>
              <a:buFont typeface="Arial" panose="020B0604020202020204" pitchFamily="34" charset="0"/>
              <a:buChar char="•"/>
            </a:pPr>
            <a:r>
              <a:rPr dirty="0" sz="2400" lang="en-US"/>
              <a:t> </a:t>
            </a:r>
            <a:r>
              <a:rPr b="1" dirty="0" sz="2800" lang="en-US" smtClean="0"/>
              <a:t>Clinical Features:- </a:t>
            </a:r>
            <a:r>
              <a:rPr dirty="0" sz="2400" lang="en-US" smtClean="0"/>
              <a:t>White forelock and is accompanied by </a:t>
            </a:r>
            <a:r>
              <a:rPr dirty="0" sz="2400" lang="en-US" err="1" smtClean="0"/>
              <a:t>Hirschprung</a:t>
            </a:r>
            <a:r>
              <a:rPr dirty="0" sz="2400" lang="en-US" smtClean="0"/>
              <a:t> disease.</a:t>
            </a:r>
            <a:endParaRPr dirty="0" sz="2400"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17" name=""/>
        <p:cNvGrpSpPr/>
        <p:nvPr/>
      </p:nvGrpSpPr>
      <p:grpSpPr>
        <a:xfrm>
          <a:off x="0" y="0"/>
          <a:ext cx="0" cy="0"/>
          <a:chOff x="0" y="0"/>
          <a:chExt cx="0" cy="0"/>
        </a:xfrm>
      </p:grpSpPr>
      <p:pic>
        <p:nvPicPr>
          <p:cNvPr id="2097159" name="Content Placeholder 1"/>
          <p:cNvPicPr>
            <a:picLocks noChangeAspect="1" noGrp="1"/>
          </p:cNvPicPr>
          <p:nvPr>
            <p:ph idx="1"/>
          </p:nvPr>
        </p:nvPicPr>
        <p:blipFill>
          <a:blip xmlns:r="http://schemas.openxmlformats.org/officeDocument/2006/relationships" r:embed="rId1"/>
          <a:stretch>
            <a:fillRect/>
          </a:stretch>
        </p:blipFill>
        <p:spPr>
          <a:xfrm>
            <a:off x="685800" y="990601"/>
            <a:ext cx="3581400" cy="4800600"/>
          </a:xfrm>
        </p:spPr>
      </p:pic>
      <p:pic>
        <p:nvPicPr>
          <p:cNvPr id="2097160" name="Picture 3"/>
          <p:cNvPicPr>
            <a:picLocks noChangeAspect="1"/>
          </p:cNvPicPr>
          <p:nvPr/>
        </p:nvPicPr>
        <p:blipFill>
          <a:blip xmlns:r="http://schemas.openxmlformats.org/officeDocument/2006/relationships" r:embed="rId2"/>
          <a:stretch>
            <a:fillRect/>
          </a:stretch>
        </p:blipFill>
        <p:spPr>
          <a:xfrm>
            <a:off x="4419600" y="990601"/>
            <a:ext cx="3886200" cy="4800600"/>
          </a:xfrm>
          <a:prstGeom prst="rec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18" name=""/>
        <p:cNvGrpSpPr/>
        <p:nvPr/>
      </p:nvGrpSpPr>
      <p:grpSpPr>
        <a:xfrm>
          <a:off x="0" y="0"/>
          <a:ext cx="0" cy="0"/>
          <a:chOff x="0" y="0"/>
          <a:chExt cx="0" cy="0"/>
        </a:xfrm>
      </p:grpSpPr>
      <p:sp>
        <p:nvSpPr>
          <p:cNvPr id="1048628" name="Content Placeholder 2"/>
          <p:cNvSpPr>
            <a:spLocks noGrp="1"/>
          </p:cNvSpPr>
          <p:nvPr>
            <p:ph idx="1"/>
          </p:nvPr>
        </p:nvSpPr>
        <p:spPr>
          <a:xfrm>
            <a:off x="914400" y="609600"/>
            <a:ext cx="7315200" cy="5699761"/>
          </a:xfrm>
        </p:spPr>
        <p:txBody>
          <a:bodyPr>
            <a:normAutofit/>
          </a:bodyPr>
          <a:p>
            <a:pPr indent="0" marL="45720">
              <a:buNone/>
            </a:pPr>
            <a:endParaRPr dirty="0" sz="3600" lang="en-US" smtClean="0"/>
          </a:p>
          <a:p>
            <a:pPr>
              <a:buFont typeface="Arial" panose="020B0604020202020204" pitchFamily="34" charset="0"/>
              <a:buChar char="•"/>
            </a:pPr>
            <a:r>
              <a:rPr b="1" dirty="0" sz="2800" lang="en-US" smtClean="0"/>
              <a:t> Management </a:t>
            </a:r>
            <a:endParaRPr b="1" dirty="0" sz="2800" lang="en-US"/>
          </a:p>
          <a:p>
            <a:pPr>
              <a:buFont typeface="Arial" panose="020B0604020202020204" pitchFamily="34" charset="0"/>
              <a:buChar char="•"/>
            </a:pPr>
            <a:r>
              <a:rPr dirty="0" sz="2400" lang="en-US" smtClean="0"/>
              <a:t> Management of the hearing loss associated with   WS1 depends on its severity.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01" name=""/>
        <p:cNvGrpSpPr/>
        <p:nvPr/>
      </p:nvGrpSpPr>
      <p:grpSpPr>
        <a:xfrm>
          <a:off x="0" y="0"/>
          <a:ext cx="0" cy="0"/>
          <a:chOff x="0" y="0"/>
          <a:chExt cx="0" cy="0"/>
        </a:xfrm>
      </p:grpSpPr>
      <p:sp>
        <p:nvSpPr>
          <p:cNvPr id="1048606" name="Title 1"/>
          <p:cNvSpPr>
            <a:spLocks noGrp="1"/>
          </p:cNvSpPr>
          <p:nvPr>
            <p:ph type="ctrTitle"/>
          </p:nvPr>
        </p:nvSpPr>
        <p:spPr>
          <a:xfrm>
            <a:off x="609600" y="304800"/>
            <a:ext cx="7315200" cy="2595025"/>
          </a:xfrm>
        </p:spPr>
        <p:txBody>
          <a:bodyPr/>
          <a:p>
            <a:pPr algn="ctr"/>
            <a:r>
              <a:rPr dirty="0" lang="en-US" smtClean="0"/>
              <a:t>Genetic Disorder Of Pigmentation</a:t>
            </a:r>
            <a:endParaRPr dirty="0" lang="en-US"/>
          </a:p>
        </p:txBody>
      </p:sp>
      <p:sp>
        <p:nvSpPr>
          <p:cNvPr id="1048607" name="Subtitle 2"/>
          <p:cNvSpPr>
            <a:spLocks noGrp="1"/>
          </p:cNvSpPr>
          <p:nvPr>
            <p:ph type="subTitle" idx="1"/>
          </p:nvPr>
        </p:nvSpPr>
        <p:spPr>
          <a:xfrm>
            <a:off x="838200" y="3124200"/>
            <a:ext cx="7315200" cy="1144632"/>
          </a:xfrm>
        </p:spPr>
        <p:txBody>
          <a:bodyPr/>
          <a:p>
            <a:pPr algn="r"/>
            <a:r>
              <a:rPr dirty="0" lang="en-US" smtClean="0"/>
              <a:t>DR ABDUL QAYOOM</a:t>
            </a:r>
          </a:p>
          <a:p>
            <a:pPr algn="r"/>
            <a:r>
              <a:rPr dirty="0" lang="en-US" smtClean="0"/>
              <a:t>R</a:t>
            </a:r>
            <a:r>
              <a:rPr dirty="0" lang="en-US" smtClean="0"/>
              <a:t>e</a:t>
            </a:r>
            <a:r>
              <a:rPr dirty="0" lang="en-US" smtClean="0"/>
              <a:t>s</a:t>
            </a:r>
            <a:r>
              <a:rPr dirty="0" lang="en-US" smtClean="0"/>
              <a:t>i</a:t>
            </a:r>
            <a:r>
              <a:rPr dirty="0" lang="en-US" smtClean="0"/>
              <a:t>d</a:t>
            </a:r>
            <a:r>
              <a:rPr dirty="0" lang="en-US" smtClean="0"/>
              <a:t>e</a:t>
            </a:r>
            <a:r>
              <a:rPr dirty="0" lang="en-US" smtClean="0"/>
              <a:t>n</a:t>
            </a:r>
            <a:r>
              <a:rPr dirty="0" lang="en-US" smtClean="0"/>
              <a:t>t</a:t>
            </a:r>
            <a:r>
              <a:rPr dirty="0" lang="en-US" smtClean="0"/>
              <a:t> Dermatolo</a:t>
            </a:r>
            <a:r>
              <a:rPr dirty="0" lang="en-US" smtClean="0"/>
              <a:t>g</a:t>
            </a:r>
            <a:r>
              <a:rPr dirty="0" lang="en-US" smtClean="0"/>
              <a:t>i</a:t>
            </a:r>
            <a:r>
              <a:rPr dirty="0" lang="en-US" smtClean="0"/>
              <a:t>s</a:t>
            </a:r>
            <a:r>
              <a:rPr dirty="0" lang="en-US" smtClean="0"/>
              <a:t>t</a:t>
            </a:r>
            <a:endParaRPr dirty="0"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19" name=""/>
        <p:cNvGrpSpPr/>
        <p:nvPr/>
      </p:nvGrpSpPr>
      <p:grpSpPr>
        <a:xfrm>
          <a:off x="0" y="0"/>
          <a:ext cx="0" cy="0"/>
          <a:chOff x="0" y="0"/>
          <a:chExt cx="0" cy="0"/>
        </a:xfrm>
      </p:grpSpPr>
      <p:sp>
        <p:nvSpPr>
          <p:cNvPr id="1048629" name="Title 1"/>
          <p:cNvSpPr>
            <a:spLocks noGrp="1"/>
          </p:cNvSpPr>
          <p:nvPr>
            <p:ph type="title"/>
          </p:nvPr>
        </p:nvSpPr>
        <p:spPr>
          <a:xfrm>
            <a:off x="762000" y="228600"/>
            <a:ext cx="7315200" cy="1154097"/>
          </a:xfrm>
        </p:spPr>
        <p:txBody>
          <a:bodyPr>
            <a:normAutofit/>
          </a:bodyPr>
          <a:p>
            <a:pPr algn="ctr"/>
            <a:r>
              <a:rPr dirty="0" lang="en-US" err="1" smtClean="0"/>
              <a:t>Oculocutaneous</a:t>
            </a:r>
            <a:r>
              <a:rPr dirty="0" lang="en-US" smtClean="0"/>
              <a:t> </a:t>
            </a:r>
            <a:r>
              <a:rPr dirty="0" sz="4400" lang="en-US" smtClean="0"/>
              <a:t>Albinism</a:t>
            </a:r>
            <a:endParaRPr dirty="0" sz="4400" lang="en-US"/>
          </a:p>
        </p:txBody>
      </p:sp>
      <p:sp>
        <p:nvSpPr>
          <p:cNvPr id="1048630" name="Content Placeholder 2"/>
          <p:cNvSpPr>
            <a:spLocks noGrp="1"/>
          </p:cNvSpPr>
          <p:nvPr>
            <p:ph idx="1"/>
          </p:nvPr>
        </p:nvSpPr>
        <p:spPr>
          <a:xfrm>
            <a:off x="762000" y="914400"/>
            <a:ext cx="7467600" cy="5394961"/>
          </a:xfrm>
        </p:spPr>
        <p:txBody>
          <a:bodyPr>
            <a:normAutofit/>
          </a:bodyPr>
          <a:p>
            <a:pPr indent="0" marL="45720">
              <a:buNone/>
            </a:pPr>
            <a:endParaRPr dirty="0" sz="4000" lang="en-US" smtClean="0"/>
          </a:p>
          <a:p>
            <a:pPr>
              <a:buFont typeface="Wingdings" panose="05000000000000000000" pitchFamily="2" charset="2"/>
              <a:buChar char="Ø"/>
            </a:pPr>
            <a:r>
              <a:rPr dirty="0" sz="3600" lang="en-US" smtClean="0"/>
              <a:t> Definition:- </a:t>
            </a:r>
            <a:r>
              <a:rPr dirty="0" sz="2400" lang="en-US" smtClean="0"/>
              <a:t>OCA is a rare genetic disorder characterized by generalized depigmentation of the skin, hair and eye, and by </a:t>
            </a:r>
            <a:r>
              <a:rPr dirty="0" sz="2400" lang="en-US" err="1" smtClean="0"/>
              <a:t>ophthalmolgical</a:t>
            </a:r>
            <a:r>
              <a:rPr dirty="0" sz="2400" lang="en-US" smtClean="0"/>
              <a:t> anomalies caused by deficiency in melanin biosynthesis.</a:t>
            </a:r>
          </a:p>
          <a:p>
            <a:pPr>
              <a:buFont typeface="Wingdings" panose="05000000000000000000" pitchFamily="2" charset="2"/>
              <a:buChar char="Ø"/>
            </a:pPr>
            <a:endParaRPr dirty="0" sz="2400" lang="en-US" smtClean="0"/>
          </a:p>
          <a:p>
            <a:pPr>
              <a:buFont typeface="Wingdings" panose="05000000000000000000" pitchFamily="2" charset="2"/>
              <a:buChar char="Ø"/>
            </a:pPr>
            <a:r>
              <a:rPr dirty="0" sz="2400" lang="en-US"/>
              <a:t> </a:t>
            </a:r>
            <a:r>
              <a:rPr dirty="0" sz="3600" lang="en-US" smtClean="0"/>
              <a:t>Epidemiology</a:t>
            </a:r>
          </a:p>
          <a:p>
            <a:pPr>
              <a:buFont typeface="Arial" panose="020B0604020202020204" pitchFamily="34" charset="0"/>
              <a:buChar char="•"/>
            </a:pPr>
            <a:r>
              <a:rPr dirty="0" sz="2400" lang="en-US" smtClean="0"/>
              <a:t>Most frequent form of diffuse hypopigmentation world wide with prevalence 1/20000.</a:t>
            </a:r>
          </a:p>
          <a:p>
            <a:pPr>
              <a:buFont typeface="Arial" panose="020B0604020202020204" pitchFamily="34" charset="0"/>
              <a:buChar char="•"/>
            </a:pPr>
            <a:r>
              <a:rPr dirty="0" sz="2400" lang="en-US" smtClean="0"/>
              <a:t>OCA1 most frequent form world wide. </a:t>
            </a:r>
          </a:p>
          <a:p>
            <a:pPr>
              <a:buFont typeface="Arial" panose="020B0604020202020204" pitchFamily="34" charset="0"/>
              <a:buChar char="•"/>
            </a:pPr>
            <a:r>
              <a:rPr dirty="0" sz="2400" lang="en-US" smtClean="0"/>
              <a:t>OCA2 most frequent form in African.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20" name=""/>
        <p:cNvGrpSpPr/>
        <p:nvPr/>
      </p:nvGrpSpPr>
      <p:grpSpPr>
        <a:xfrm>
          <a:off x="0" y="0"/>
          <a:ext cx="0" cy="0"/>
          <a:chOff x="0" y="0"/>
          <a:chExt cx="0" cy="0"/>
        </a:xfrm>
      </p:grpSpPr>
      <p:sp>
        <p:nvSpPr>
          <p:cNvPr id="1048631" name="Content Placeholder 2"/>
          <p:cNvSpPr>
            <a:spLocks noGrp="1"/>
          </p:cNvSpPr>
          <p:nvPr>
            <p:ph idx="1"/>
          </p:nvPr>
        </p:nvSpPr>
        <p:spPr>
          <a:xfrm rot="7153">
            <a:off x="982840" y="243786"/>
            <a:ext cx="7178322" cy="6864525"/>
          </a:xfrm>
        </p:spPr>
        <p:txBody>
          <a:bodyPr>
            <a:normAutofit/>
          </a:bodyPr>
          <a:p>
            <a:pPr indent="0" marL="45720">
              <a:buNone/>
            </a:pPr>
            <a:endParaRPr dirty="0" sz="4000" lang="en-US" smtClean="0"/>
          </a:p>
          <a:p>
            <a:pPr>
              <a:buFont typeface="Wingdings" panose="05000000000000000000" pitchFamily="2" charset="2"/>
              <a:buChar char="Ø"/>
            </a:pPr>
            <a:r>
              <a:rPr dirty="0" sz="3600" lang="en-US" smtClean="0"/>
              <a:t> Pathophysiology</a:t>
            </a:r>
          </a:p>
          <a:p>
            <a:pPr>
              <a:buFont typeface="Arial" panose="020B0604020202020204" pitchFamily="34" charset="0"/>
              <a:buChar char="•"/>
            </a:pPr>
            <a:r>
              <a:rPr dirty="0" sz="2400" lang="en-US"/>
              <a:t> </a:t>
            </a:r>
            <a:r>
              <a:rPr dirty="0" sz="2400" lang="en-US" smtClean="0"/>
              <a:t>Deficiency of melanin biosynthesis.</a:t>
            </a:r>
          </a:p>
          <a:p>
            <a:pPr>
              <a:buFont typeface="Arial" panose="020B0604020202020204" pitchFamily="34" charset="0"/>
              <a:buChar char="•"/>
            </a:pPr>
            <a:r>
              <a:rPr dirty="0" sz="2400" lang="en-US"/>
              <a:t> </a:t>
            </a:r>
            <a:r>
              <a:rPr dirty="0" sz="2400" lang="en-US" smtClean="0"/>
              <a:t>Melanocytes normally present and distributed.</a:t>
            </a:r>
          </a:p>
          <a:p>
            <a:pPr>
              <a:buFont typeface="Arial" panose="020B0604020202020204" pitchFamily="34" charset="0"/>
              <a:buChar char="•"/>
            </a:pPr>
            <a:r>
              <a:rPr dirty="0" sz="2400" lang="en-US"/>
              <a:t> </a:t>
            </a:r>
            <a:r>
              <a:rPr dirty="0" sz="2400" lang="en-US" err="1" smtClean="0"/>
              <a:t>Ophthamological</a:t>
            </a:r>
            <a:r>
              <a:rPr dirty="0" sz="2400" lang="en-US" smtClean="0"/>
              <a:t> </a:t>
            </a:r>
            <a:r>
              <a:rPr dirty="0" sz="2400" lang="en-US" err="1" smtClean="0"/>
              <a:t>anamolies</a:t>
            </a:r>
            <a:r>
              <a:rPr dirty="0" sz="2400" lang="en-US" smtClean="0"/>
              <a:t> associated with albinism is due to Melanin</a:t>
            </a:r>
            <a:r>
              <a:rPr dirty="0" sz="2400" lang="en-US" smtClean="0"/>
              <a:t> </a:t>
            </a:r>
            <a:r>
              <a:rPr dirty="0" sz="2400" lang="en-US" smtClean="0"/>
              <a:t>d</a:t>
            </a:r>
            <a:r>
              <a:rPr dirty="0" sz="2400" lang="en-US" smtClean="0"/>
              <a:t>e</a:t>
            </a:r>
            <a:r>
              <a:rPr dirty="0" sz="2400" lang="en-US" smtClean="0"/>
              <a:t>f</a:t>
            </a:r>
            <a:r>
              <a:rPr dirty="0" sz="2400" lang="en-US" smtClean="0"/>
              <a:t>i</a:t>
            </a:r>
            <a:r>
              <a:rPr dirty="0" sz="2400" lang="en-US" smtClean="0"/>
              <a:t>c</a:t>
            </a:r>
            <a:r>
              <a:rPr dirty="0" sz="2400" lang="en-US" smtClean="0"/>
              <a:t>i</a:t>
            </a:r>
            <a:r>
              <a:rPr dirty="0" sz="2400" lang="en-US" smtClean="0"/>
              <a:t>e</a:t>
            </a:r>
            <a:r>
              <a:rPr dirty="0" sz="2400" lang="en-US" smtClean="0"/>
              <a:t>n</a:t>
            </a:r>
            <a:r>
              <a:rPr dirty="0" sz="2400" lang="en-US" smtClean="0"/>
              <a:t>c</a:t>
            </a:r>
            <a:r>
              <a:rPr dirty="0" sz="2400" lang="en-US" smtClean="0"/>
              <a:t>y</a:t>
            </a:r>
            <a:r>
              <a:rPr dirty="0" sz="2400" lang="en-US" smtClean="0"/>
              <a:t>.</a:t>
            </a:r>
            <a:endParaRPr altLang="en-US" dirty="0" lang="zh-CN"/>
          </a:p>
          <a:p>
            <a:pPr>
              <a:buFont typeface="Arial" panose="020B0604020202020204" pitchFamily="34" charset="0"/>
              <a:buChar char="•"/>
            </a:pPr>
            <a:endParaRPr altLang="en-US" dirty="0" lang="zh-CN"/>
          </a:p>
          <a:p>
            <a:pPr>
              <a:buFont typeface="Wingdings" panose="05000000000000000000" pitchFamily="2" charset="2"/>
              <a:buChar char="Ø"/>
            </a:pPr>
            <a:endParaRPr altLang="en-US" dirty="0" lang="zh-CN"/>
          </a:p>
          <a:p>
            <a:pPr>
              <a:buFont typeface="Arial" panose="020B0604020202020204" pitchFamily="34" charset="0"/>
              <a:buChar char="•"/>
            </a:pPr>
            <a:endParaRPr altLang="en-US" dirty="0" lang="zh-CN"/>
          </a:p>
          <a:p>
            <a:pPr indent="0" marL="45720">
              <a:buNone/>
            </a:pPr>
            <a:r>
              <a:rPr dirty="0" sz="2400" lang="en-US" smtClean="0"/>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21" name=""/>
        <p:cNvGrpSpPr/>
        <p:nvPr/>
      </p:nvGrpSpPr>
      <p:grpSpPr>
        <a:xfrm>
          <a:off x="0" y="0"/>
          <a:ext cx="0" cy="0"/>
          <a:chOff x="0" y="0"/>
          <a:chExt cx="0" cy="0"/>
        </a:xfrm>
      </p:grpSpPr>
      <p:sp>
        <p:nvSpPr>
          <p:cNvPr id="1048632" name="Title 1"/>
          <p:cNvSpPr>
            <a:spLocks noGrp="1"/>
          </p:cNvSpPr>
          <p:nvPr>
            <p:ph type="title"/>
          </p:nvPr>
        </p:nvSpPr>
        <p:spPr>
          <a:xfrm flipH="1" flipV="1">
            <a:off x="7848600" y="3421380"/>
            <a:ext cx="76200" cy="45719"/>
          </a:xfrm>
        </p:spPr>
        <p:txBody>
          <a:bodyPr>
            <a:normAutofit/>
          </a:bodyPr>
          <a:p>
            <a:pPr algn="ctr"/>
            <a:endParaRPr dirty="0" lang="en-US"/>
          </a:p>
        </p:txBody>
      </p:sp>
      <p:sp>
        <p:nvSpPr>
          <p:cNvPr id="1048633" name="Content Placeholder 2"/>
          <p:cNvSpPr>
            <a:spLocks noGrp="1"/>
          </p:cNvSpPr>
          <p:nvPr>
            <p:ph idx="1"/>
          </p:nvPr>
        </p:nvSpPr>
        <p:spPr>
          <a:xfrm>
            <a:off x="838200" y="381000"/>
            <a:ext cx="7467600" cy="6080761"/>
          </a:xfrm>
        </p:spPr>
        <p:txBody>
          <a:bodyPr>
            <a:normAutofit/>
          </a:bodyPr>
          <a:p>
            <a:pPr indent="0" marL="45720">
              <a:buNone/>
            </a:pPr>
            <a:r>
              <a:rPr dirty="0" sz="3600" lang="en-US" smtClean="0"/>
              <a:t>Molecular classification and genetics</a:t>
            </a:r>
          </a:p>
          <a:p>
            <a:pPr>
              <a:buFont typeface="Arial" panose="020B0604020202020204" pitchFamily="34" charset="0"/>
              <a:buChar char="•"/>
            </a:pPr>
            <a:r>
              <a:rPr dirty="0" sz="2400" lang="en-US" smtClean="0"/>
              <a:t>A molecular classification is used (OCA1-7) on mutant genes.</a:t>
            </a:r>
          </a:p>
          <a:p>
            <a:pPr>
              <a:buFont typeface="Arial" panose="020B0604020202020204" pitchFamily="34" charset="0"/>
              <a:buChar char="•"/>
            </a:pPr>
            <a:r>
              <a:rPr dirty="0" sz="2400" lang="en-US" smtClean="0"/>
              <a:t>OCA type 1  ...............Mutation in TYR</a:t>
            </a:r>
            <a:r>
              <a:rPr dirty="0" sz="2400" lang="en-US" smtClean="0"/>
              <a:t>(</a:t>
            </a:r>
            <a:r>
              <a:rPr dirty="0" sz="2400" lang="en-US" smtClean="0"/>
              <a:t>T</a:t>
            </a:r>
            <a:r>
              <a:rPr dirty="0" sz="2400" lang="en-US" smtClean="0"/>
              <a:t>y</a:t>
            </a:r>
            <a:r>
              <a:rPr dirty="0" sz="2400" lang="en-US" smtClean="0"/>
              <a:t>r</a:t>
            </a:r>
            <a:r>
              <a:rPr dirty="0" sz="2400" lang="en-US" smtClean="0"/>
              <a:t>o</a:t>
            </a:r>
            <a:r>
              <a:rPr dirty="0" sz="2400" lang="en-US" smtClean="0"/>
              <a:t>s</a:t>
            </a:r>
            <a:r>
              <a:rPr dirty="0" sz="2400" lang="en-US" smtClean="0"/>
              <a:t>i</a:t>
            </a:r>
            <a:r>
              <a:rPr dirty="0" sz="2400" lang="en-US" smtClean="0"/>
              <a:t>n</a:t>
            </a:r>
            <a:r>
              <a:rPr dirty="0" sz="2400" lang="en-US" smtClean="0"/>
              <a:t>a</a:t>
            </a:r>
            <a:r>
              <a:rPr dirty="0" sz="2400" lang="en-US" smtClean="0"/>
              <a:t>s</a:t>
            </a:r>
            <a:r>
              <a:rPr dirty="0" sz="2400" lang="en-US" smtClean="0"/>
              <a:t>e</a:t>
            </a:r>
            <a:r>
              <a:rPr dirty="0" sz="2400" lang="en-US" smtClean="0"/>
              <a:t> </a:t>
            </a:r>
            <a:r>
              <a:rPr dirty="0" sz="2400" lang="en-US" smtClean="0"/>
              <a:t>-</a:t>
            </a:r>
            <a:r>
              <a:rPr dirty="0" sz="2400" lang="en-US" smtClean="0"/>
              <a:t>v</a:t>
            </a:r>
            <a:r>
              <a:rPr dirty="0" sz="2400" lang="en-US" smtClean="0"/>
              <a:t>e</a:t>
            </a:r>
            <a:r>
              <a:rPr dirty="0" sz="2400" lang="en-US" smtClean="0"/>
              <a:t>)</a:t>
            </a:r>
            <a:endParaRPr altLang="en-US" lang="zh-CN"/>
          </a:p>
          <a:p>
            <a:pPr>
              <a:buFont typeface="Arial" panose="020B0604020202020204" pitchFamily="34" charset="0"/>
              <a:buChar char="•"/>
            </a:pPr>
            <a:r>
              <a:rPr dirty="0" sz="2400" lang="en-US" smtClean="0"/>
              <a:t>OCA type 2.................Mutation in OCA2</a:t>
            </a:r>
          </a:p>
          <a:p>
            <a:pPr>
              <a:buFont typeface="Arial" panose="020B0604020202020204" pitchFamily="34" charset="0"/>
              <a:buChar char="•"/>
            </a:pPr>
            <a:r>
              <a:rPr dirty="0" sz="2400" lang="en-US" smtClean="0"/>
              <a:t>OCA type 3.................Mutation in TYRP1</a:t>
            </a:r>
          </a:p>
          <a:p>
            <a:pPr>
              <a:buFont typeface="Arial" panose="020B0604020202020204" pitchFamily="34" charset="0"/>
              <a:buChar char="•"/>
            </a:pPr>
            <a:r>
              <a:rPr dirty="0" sz="2400" lang="en-US" smtClean="0"/>
              <a:t>OCA type 4..................Mutation in MATP</a:t>
            </a:r>
          </a:p>
          <a:p>
            <a:pPr>
              <a:buFont typeface="Arial" panose="020B0604020202020204" pitchFamily="34" charset="0"/>
              <a:buChar char="•"/>
            </a:pPr>
            <a:r>
              <a:rPr dirty="0" sz="2400" lang="en-US" smtClean="0"/>
              <a:t>OCA type 5..................gene still remain to be identified.</a:t>
            </a:r>
          </a:p>
          <a:p>
            <a:pPr>
              <a:buFont typeface="Arial" panose="020B0604020202020204" pitchFamily="34" charset="0"/>
              <a:buChar char="•"/>
            </a:pPr>
            <a:r>
              <a:rPr dirty="0" sz="2400" lang="en-US" smtClean="0"/>
              <a:t>OCA type 6..................Mutation SLC45A2</a:t>
            </a:r>
          </a:p>
          <a:p>
            <a:pPr>
              <a:buFont typeface="Arial" panose="020B0604020202020204" pitchFamily="34" charset="0"/>
              <a:buChar char="•"/>
            </a:pPr>
            <a:r>
              <a:rPr dirty="0" sz="2400" lang="en-US" smtClean="0"/>
              <a:t>OCA type 7...................Mutation in LRMD5.</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22" name=""/>
        <p:cNvGrpSpPr/>
        <p:nvPr/>
      </p:nvGrpSpPr>
      <p:grpSpPr>
        <a:xfrm>
          <a:off x="0" y="0"/>
          <a:ext cx="0" cy="0"/>
          <a:chOff x="0" y="0"/>
          <a:chExt cx="0" cy="0"/>
        </a:xfrm>
      </p:grpSpPr>
      <p:sp>
        <p:nvSpPr>
          <p:cNvPr id="1048634" name=""/>
          <p:cNvSpPr>
            <a:spLocks noGrp="1"/>
          </p:cNvSpPr>
          <p:nvPr>
            <p:ph type="title"/>
          </p:nvPr>
        </p:nvSpPr>
        <p:spPr>
          <a:xfrm>
            <a:off x="655117" y="316533"/>
            <a:ext cx="7315200" cy="1154097"/>
          </a:xfrm>
        </p:spPr>
        <p:txBody>
          <a:bodyPr>
            <a:normAutofit/>
          </a:bodyPr>
          <a:p>
            <a:r>
              <a:rPr lang="en-US"/>
              <a:t>C</a:t>
            </a:r>
            <a:r>
              <a:rPr lang="en-US"/>
              <a:t>l</a:t>
            </a:r>
            <a:r>
              <a:rPr lang="en-US"/>
              <a:t>i</a:t>
            </a:r>
            <a:r>
              <a:rPr lang="en-US"/>
              <a:t>n</a:t>
            </a:r>
            <a:r>
              <a:rPr lang="en-US"/>
              <a:t>i</a:t>
            </a:r>
            <a:r>
              <a:rPr lang="en-US"/>
              <a:t>c</a:t>
            </a:r>
            <a:r>
              <a:rPr lang="en-US"/>
              <a:t>a</a:t>
            </a:r>
            <a:r>
              <a:rPr lang="en-US"/>
              <a:t>l</a:t>
            </a:r>
            <a:r>
              <a:rPr lang="en-US"/>
              <a:t> </a:t>
            </a:r>
            <a:r>
              <a:rPr lang="en-US"/>
              <a:t>F</a:t>
            </a:r>
            <a:r>
              <a:rPr lang="en-US"/>
              <a:t>e</a:t>
            </a:r>
            <a:r>
              <a:rPr lang="en-US"/>
              <a:t>a</a:t>
            </a:r>
            <a:r>
              <a:rPr lang="en-US"/>
              <a:t>t</a:t>
            </a:r>
            <a:r>
              <a:rPr lang="en-US"/>
              <a:t>u</a:t>
            </a:r>
            <a:r>
              <a:rPr lang="en-US"/>
              <a:t>r</a:t>
            </a:r>
            <a:r>
              <a:rPr lang="en-US"/>
              <a:t>e</a:t>
            </a:r>
            <a:r>
              <a:rPr lang="en-US"/>
              <a:t>a</a:t>
            </a:r>
            <a:br>
              <a:rPr lang="en-US"/>
            </a:br>
            <a:endParaRPr lang="en-PK"/>
          </a:p>
        </p:txBody>
      </p:sp>
      <p:sp>
        <p:nvSpPr>
          <p:cNvPr id="1048635" name=""/>
          <p:cNvSpPr>
            <a:spLocks noGrp="1"/>
          </p:cNvSpPr>
          <p:nvPr>
            <p:ph idx="1"/>
          </p:nvPr>
        </p:nvSpPr>
        <p:spPr>
          <a:xfrm>
            <a:off x="655117" y="1174884"/>
            <a:ext cx="7315200" cy="5053130"/>
          </a:xfrm>
        </p:spPr>
        <p:txBody>
          <a:bodyPr/>
          <a:p>
            <a:r>
              <a:rPr sz="2400" lang="en-US"/>
              <a:t>H</a:t>
            </a:r>
            <a:r>
              <a:rPr sz="2400" lang="en-US"/>
              <a:t>y</a:t>
            </a:r>
            <a:r>
              <a:rPr sz="2400" lang="en-US"/>
              <a:t>p</a:t>
            </a:r>
            <a:r>
              <a:rPr sz="2400" lang="en-US"/>
              <a:t>o</a:t>
            </a:r>
            <a:r>
              <a:rPr sz="2400" lang="en-US"/>
              <a:t>p</a:t>
            </a:r>
            <a:r>
              <a:rPr sz="2400" lang="en-US"/>
              <a:t>i</a:t>
            </a:r>
            <a:r>
              <a:rPr sz="2400" lang="en-US"/>
              <a:t>g</a:t>
            </a:r>
            <a:r>
              <a:rPr sz="2400" lang="en-US"/>
              <a:t>m</a:t>
            </a:r>
            <a:r>
              <a:rPr sz="2400" lang="en-US"/>
              <a:t>e</a:t>
            </a:r>
            <a:r>
              <a:rPr sz="2400" lang="en-US"/>
              <a:t>n</a:t>
            </a:r>
            <a:r>
              <a:rPr sz="2400" lang="en-US"/>
              <a:t>t</a:t>
            </a:r>
            <a:r>
              <a:rPr sz="2400" lang="en-US"/>
              <a:t>a</a:t>
            </a:r>
            <a:r>
              <a:rPr sz="2400" lang="en-US"/>
              <a:t>t</a:t>
            </a:r>
            <a:r>
              <a:rPr sz="2400" lang="en-US"/>
              <a:t>i</a:t>
            </a:r>
            <a:r>
              <a:rPr sz="2400" lang="en-US"/>
              <a:t>o</a:t>
            </a:r>
            <a:r>
              <a:rPr sz="2400" lang="en-US"/>
              <a:t>n</a:t>
            </a:r>
            <a:r>
              <a:rPr sz="2400" lang="en-US"/>
              <a:t> </a:t>
            </a:r>
            <a:r>
              <a:rPr sz="2400" lang="en-US"/>
              <a:t>o</a:t>
            </a:r>
            <a:r>
              <a:rPr sz="2400" lang="en-US"/>
              <a:t>f</a:t>
            </a:r>
            <a:r>
              <a:rPr sz="2400" lang="en-US"/>
              <a:t> </a:t>
            </a:r>
            <a:r>
              <a:rPr sz="2400" lang="en-US"/>
              <a:t>s</a:t>
            </a:r>
            <a:r>
              <a:rPr sz="2400" lang="en-US"/>
              <a:t>k</a:t>
            </a:r>
            <a:r>
              <a:rPr sz="2400" lang="en-US"/>
              <a:t>i</a:t>
            </a:r>
            <a:r>
              <a:rPr sz="2400" lang="en-US"/>
              <a:t>n</a:t>
            </a:r>
            <a:r>
              <a:rPr sz="2400" lang="en-US"/>
              <a:t>,</a:t>
            </a:r>
            <a:r>
              <a:rPr sz="2400" lang="en-US"/>
              <a:t>h</a:t>
            </a:r>
            <a:r>
              <a:rPr sz="2400" lang="en-US"/>
              <a:t>a</a:t>
            </a:r>
            <a:r>
              <a:rPr sz="2400" lang="en-US"/>
              <a:t>i</a:t>
            </a:r>
            <a:r>
              <a:rPr sz="2400" lang="en-US"/>
              <a:t>r</a:t>
            </a:r>
            <a:r>
              <a:rPr sz="2400" lang="en-US"/>
              <a:t>,</a:t>
            </a:r>
            <a:r>
              <a:rPr sz="2400" lang="en-US"/>
              <a:t>e</a:t>
            </a:r>
            <a:r>
              <a:rPr sz="2400" lang="en-US"/>
              <a:t>y</a:t>
            </a:r>
            <a:r>
              <a:rPr sz="2400" lang="en-US"/>
              <a:t>e</a:t>
            </a:r>
            <a:r>
              <a:rPr sz="2400" lang="en-US"/>
              <a:t>s</a:t>
            </a:r>
            <a:r>
              <a:rPr sz="2400" lang="en-US"/>
              <a:t> </a:t>
            </a:r>
            <a:r>
              <a:rPr sz="2400" lang="en-US"/>
              <a:t>b</a:t>
            </a:r>
            <a:r>
              <a:rPr sz="2400" lang="en-US"/>
              <a:t>u</a:t>
            </a:r>
            <a:r>
              <a:rPr sz="2400" lang="en-US"/>
              <a:t>t</a:t>
            </a:r>
            <a:r>
              <a:rPr sz="2400" lang="en-US"/>
              <a:t> </a:t>
            </a:r>
            <a:r>
              <a:rPr sz="2400" lang="en-US"/>
              <a:t>i</a:t>
            </a:r>
            <a:r>
              <a:rPr sz="2400" lang="en-US"/>
              <a:t>t</a:t>
            </a:r>
            <a:r>
              <a:rPr sz="2400" lang="en-US"/>
              <a:t>s</a:t>
            </a:r>
            <a:r>
              <a:rPr sz="2400" lang="en-US"/>
              <a:t> </a:t>
            </a:r>
            <a:r>
              <a:rPr sz="2400" lang="en-US"/>
              <a:t>d</a:t>
            </a:r>
            <a:r>
              <a:rPr sz="2400" lang="en-US"/>
              <a:t>e</a:t>
            </a:r>
            <a:r>
              <a:rPr sz="2400" lang="en-US"/>
              <a:t>g</a:t>
            </a:r>
            <a:r>
              <a:rPr sz="2400" lang="en-US"/>
              <a:t>r</a:t>
            </a:r>
            <a:r>
              <a:rPr sz="2400" lang="en-US"/>
              <a:t>e</a:t>
            </a:r>
            <a:r>
              <a:rPr sz="2400" lang="en-US"/>
              <a:t>e</a:t>
            </a:r>
            <a:r>
              <a:rPr sz="2400" lang="en-US"/>
              <a:t> </a:t>
            </a:r>
            <a:r>
              <a:rPr sz="2400" lang="en-US"/>
              <a:t>v</a:t>
            </a:r>
            <a:r>
              <a:rPr sz="2400" lang="en-US"/>
              <a:t>a</a:t>
            </a:r>
            <a:r>
              <a:rPr sz="2400" lang="en-US"/>
              <a:t>r</a:t>
            </a:r>
            <a:r>
              <a:rPr sz="2400" lang="en-US"/>
              <a:t>i</a:t>
            </a:r>
            <a:r>
              <a:rPr sz="2400" lang="en-US"/>
              <a:t>e</a:t>
            </a:r>
            <a:r>
              <a:rPr sz="2400" lang="en-US"/>
              <a:t>s</a:t>
            </a:r>
            <a:r>
              <a:rPr sz="2400" lang="en-US"/>
              <a:t> </a:t>
            </a:r>
            <a:r>
              <a:rPr sz="2400" lang="en-US"/>
              <a:t>w</a:t>
            </a:r>
            <a:r>
              <a:rPr sz="2400" lang="en-US"/>
              <a:t>i</a:t>
            </a:r>
            <a:r>
              <a:rPr sz="2400" lang="en-US"/>
              <a:t>t</a:t>
            </a:r>
            <a:r>
              <a:rPr sz="2400" lang="en-US"/>
              <a:t>h</a:t>
            </a:r>
            <a:r>
              <a:rPr sz="2400" lang="en-US"/>
              <a:t> </a:t>
            </a:r>
            <a:r>
              <a:rPr sz="2400" lang="en-US"/>
              <a:t>t</a:t>
            </a:r>
            <a:r>
              <a:rPr sz="2400" lang="en-US"/>
              <a:t>h</a:t>
            </a:r>
            <a:r>
              <a:rPr sz="2400" lang="en-US"/>
              <a:t>e</a:t>
            </a:r>
            <a:r>
              <a:rPr sz="2400" lang="en-US"/>
              <a:t> </a:t>
            </a:r>
            <a:r>
              <a:rPr sz="2400" lang="en-US"/>
              <a:t>t</a:t>
            </a:r>
            <a:r>
              <a:rPr sz="2400" lang="en-US"/>
              <a:t>y</a:t>
            </a:r>
            <a:r>
              <a:rPr sz="2400" lang="en-US"/>
              <a:t>p</a:t>
            </a:r>
            <a:r>
              <a:rPr sz="2400" lang="en-US"/>
              <a:t>e</a:t>
            </a:r>
            <a:r>
              <a:rPr sz="2400" lang="en-US"/>
              <a:t> </a:t>
            </a:r>
            <a:r>
              <a:rPr sz="2400" lang="en-US"/>
              <a:t>o</a:t>
            </a:r>
            <a:r>
              <a:rPr sz="2400" lang="en-US"/>
              <a:t>f</a:t>
            </a:r>
            <a:r>
              <a:rPr sz="2400" lang="en-US"/>
              <a:t> </a:t>
            </a:r>
            <a:r>
              <a:rPr sz="2400" lang="en-US"/>
              <a:t>a</a:t>
            </a:r>
            <a:r>
              <a:rPr sz="2400" lang="en-US"/>
              <a:t>l</a:t>
            </a:r>
            <a:r>
              <a:rPr sz="2400" lang="en-US"/>
              <a:t>b</a:t>
            </a:r>
            <a:r>
              <a:rPr sz="2400" lang="en-US"/>
              <a:t>i</a:t>
            </a:r>
            <a:r>
              <a:rPr sz="2400" lang="en-US"/>
              <a:t>n</a:t>
            </a:r>
            <a:r>
              <a:rPr sz="2400" lang="en-US"/>
              <a:t>i</a:t>
            </a:r>
            <a:r>
              <a:rPr sz="2400" lang="en-US"/>
              <a:t>s</a:t>
            </a:r>
            <a:r>
              <a:rPr sz="2400" lang="en-US"/>
              <a:t>m</a:t>
            </a:r>
            <a:r>
              <a:rPr sz="2400" lang="en-US"/>
              <a:t>.</a:t>
            </a:r>
            <a:endParaRPr lang="en-PK"/>
          </a:p>
          <a:p>
            <a:endParaRPr lang="en-PK"/>
          </a:p>
          <a:p>
            <a:r>
              <a:rPr sz="2800" lang="en-US"/>
              <a:t>O</a:t>
            </a:r>
            <a:r>
              <a:rPr sz="2800" lang="en-US"/>
              <a:t>c</a:t>
            </a:r>
            <a:r>
              <a:rPr sz="2800" lang="en-US"/>
              <a:t>u</a:t>
            </a:r>
            <a:r>
              <a:rPr sz="2800" lang="en-US"/>
              <a:t>l</a:t>
            </a:r>
            <a:r>
              <a:rPr sz="2800" lang="en-US"/>
              <a:t>a</a:t>
            </a:r>
            <a:r>
              <a:rPr sz="2800" lang="en-US"/>
              <a:t>r</a:t>
            </a:r>
            <a:r>
              <a:rPr sz="2800" lang="en-US"/>
              <a:t> </a:t>
            </a:r>
            <a:r>
              <a:rPr sz="2800" lang="en-US"/>
              <a:t>f</a:t>
            </a:r>
            <a:r>
              <a:rPr sz="2800" lang="en-US"/>
              <a:t>i</a:t>
            </a:r>
            <a:r>
              <a:rPr sz="2800" lang="en-US"/>
              <a:t>n</a:t>
            </a:r>
            <a:r>
              <a:rPr sz="2800" lang="en-US"/>
              <a:t>d</a:t>
            </a:r>
            <a:r>
              <a:rPr sz="2800" lang="en-US"/>
              <a:t>i</a:t>
            </a:r>
            <a:r>
              <a:rPr sz="2800" lang="en-US"/>
              <a:t>n</a:t>
            </a:r>
            <a:r>
              <a:rPr sz="2800" lang="en-US"/>
              <a:t>g</a:t>
            </a:r>
            <a:r>
              <a:rPr sz="2800" lang="en-US"/>
              <a:t>s</a:t>
            </a:r>
            <a:r>
              <a:rPr sz="2800" lang="en-US"/>
              <a:t>:</a:t>
            </a:r>
            <a:endParaRPr sz="2800" lang="en-PK"/>
          </a:p>
          <a:p>
            <a:r>
              <a:rPr sz="2400" lang="en-US"/>
              <a:t>P</a:t>
            </a:r>
            <a:r>
              <a:rPr sz="2400" lang="en-US"/>
              <a:t>h</a:t>
            </a:r>
            <a:r>
              <a:rPr sz="2400" lang="en-US"/>
              <a:t>o</a:t>
            </a:r>
            <a:r>
              <a:rPr sz="2400" lang="en-US"/>
              <a:t>t</a:t>
            </a:r>
            <a:r>
              <a:rPr sz="2400" lang="en-US"/>
              <a:t>o</a:t>
            </a:r>
            <a:r>
              <a:rPr sz="2400" lang="en-US"/>
              <a:t>p</a:t>
            </a:r>
            <a:r>
              <a:rPr sz="2400" lang="en-US"/>
              <a:t>h</a:t>
            </a:r>
            <a:r>
              <a:rPr sz="2400" lang="en-US"/>
              <a:t>o</a:t>
            </a:r>
            <a:r>
              <a:rPr sz="2400" lang="en-US"/>
              <a:t>b</a:t>
            </a:r>
            <a:r>
              <a:rPr sz="2400" lang="en-US"/>
              <a:t>i</a:t>
            </a:r>
            <a:r>
              <a:rPr sz="2400" lang="en-US"/>
              <a:t>a</a:t>
            </a:r>
            <a:r>
              <a:rPr sz="2400" lang="en-US"/>
              <a:t> </a:t>
            </a:r>
            <a:r>
              <a:rPr sz="2400" lang="en-US"/>
              <a:t>i</a:t>
            </a:r>
            <a:r>
              <a:rPr sz="2400" lang="en-US"/>
              <a:t>s</a:t>
            </a:r>
            <a:r>
              <a:rPr sz="2400" lang="en-US"/>
              <a:t> </a:t>
            </a:r>
            <a:r>
              <a:rPr sz="2400" lang="en-US"/>
              <a:t>p</a:t>
            </a:r>
            <a:r>
              <a:rPr sz="2400" lang="en-US"/>
              <a:t>r</a:t>
            </a:r>
            <a:r>
              <a:rPr sz="2400" lang="en-US"/>
              <a:t>o</a:t>
            </a:r>
            <a:r>
              <a:rPr sz="2400" lang="en-US"/>
              <a:t>m</a:t>
            </a:r>
            <a:r>
              <a:rPr sz="2400" lang="en-US"/>
              <a:t>i</a:t>
            </a:r>
            <a:r>
              <a:rPr sz="2400" lang="en-US"/>
              <a:t>n</a:t>
            </a:r>
            <a:r>
              <a:rPr sz="2400" lang="en-US"/>
              <a:t>e</a:t>
            </a:r>
            <a:r>
              <a:rPr sz="2400" lang="en-US"/>
              <a:t>n</a:t>
            </a:r>
            <a:r>
              <a:rPr sz="2400" lang="en-US"/>
              <a:t>t</a:t>
            </a:r>
            <a:r>
              <a:rPr sz="2400" lang="en-US"/>
              <a:t>.</a:t>
            </a:r>
            <a:endParaRPr lang="en-PK"/>
          </a:p>
          <a:p>
            <a:r>
              <a:rPr sz="2400" lang="en-US"/>
              <a:t>R</a:t>
            </a:r>
            <a:r>
              <a:rPr sz="2400" lang="en-US"/>
              <a:t>e</a:t>
            </a:r>
            <a:r>
              <a:rPr sz="2400" lang="en-US"/>
              <a:t>d</a:t>
            </a:r>
            <a:r>
              <a:rPr sz="2400" lang="en-US"/>
              <a:t>u</a:t>
            </a:r>
            <a:r>
              <a:rPr sz="2400" lang="en-US"/>
              <a:t>c</a:t>
            </a:r>
            <a:r>
              <a:rPr sz="2400" lang="en-US"/>
              <a:t>e</a:t>
            </a:r>
            <a:r>
              <a:rPr sz="2400" lang="en-US"/>
              <a:t>d</a:t>
            </a:r>
            <a:r>
              <a:rPr sz="2400" lang="en-US"/>
              <a:t> </a:t>
            </a:r>
            <a:r>
              <a:rPr sz="2400" lang="en-US"/>
              <a:t>v</a:t>
            </a:r>
            <a:r>
              <a:rPr sz="2400" lang="en-US"/>
              <a:t>i</a:t>
            </a:r>
            <a:r>
              <a:rPr sz="2400" lang="en-US"/>
              <a:t>s</a:t>
            </a:r>
            <a:r>
              <a:rPr sz="2400" lang="en-US"/>
              <a:t>u</a:t>
            </a:r>
            <a:r>
              <a:rPr sz="2400" lang="en-US"/>
              <a:t>a</a:t>
            </a:r>
            <a:r>
              <a:rPr sz="2400" lang="en-US"/>
              <a:t>l</a:t>
            </a:r>
            <a:r>
              <a:rPr sz="2400" lang="en-US"/>
              <a:t> </a:t>
            </a:r>
            <a:r>
              <a:rPr sz="2400" lang="en-US"/>
              <a:t>a</a:t>
            </a:r>
            <a:r>
              <a:rPr sz="2400" lang="en-US"/>
              <a:t>c</a:t>
            </a:r>
            <a:r>
              <a:rPr sz="2400" lang="en-US"/>
              <a:t>u</a:t>
            </a:r>
            <a:r>
              <a:rPr sz="2400" lang="en-US"/>
              <a:t>i</a:t>
            </a:r>
            <a:r>
              <a:rPr sz="2400" lang="en-US"/>
              <a:t>t</a:t>
            </a:r>
            <a:r>
              <a:rPr sz="2400" lang="en-US"/>
              <a:t>y</a:t>
            </a:r>
            <a:r>
              <a:rPr sz="2400" lang="en-US"/>
              <a:t>.</a:t>
            </a:r>
            <a:endParaRPr lang="en-PK"/>
          </a:p>
          <a:p>
            <a:r>
              <a:rPr sz="2400" lang="en-US"/>
              <a:t>R</a:t>
            </a:r>
            <a:r>
              <a:rPr sz="2400" lang="en-US"/>
              <a:t>e</a:t>
            </a:r>
            <a:r>
              <a:rPr sz="2400" lang="en-US"/>
              <a:t>f</a:t>
            </a:r>
            <a:r>
              <a:rPr sz="2400" lang="en-US"/>
              <a:t>r</a:t>
            </a:r>
            <a:r>
              <a:rPr sz="2400" lang="en-US"/>
              <a:t>a</a:t>
            </a:r>
            <a:r>
              <a:rPr sz="2400" lang="en-US"/>
              <a:t>c</a:t>
            </a:r>
            <a:r>
              <a:rPr sz="2400" lang="en-US"/>
              <a:t>t</a:t>
            </a:r>
            <a:r>
              <a:rPr sz="2400" lang="en-US"/>
              <a:t>i</a:t>
            </a:r>
            <a:r>
              <a:rPr sz="2400" lang="en-US"/>
              <a:t>v</a:t>
            </a:r>
            <a:r>
              <a:rPr sz="2400" lang="en-US"/>
              <a:t>e</a:t>
            </a:r>
            <a:r>
              <a:rPr sz="2400" lang="en-US"/>
              <a:t> </a:t>
            </a:r>
            <a:r>
              <a:rPr sz="2400" lang="en-US"/>
              <a:t>e</a:t>
            </a:r>
            <a:r>
              <a:rPr sz="2400" lang="en-US"/>
              <a:t>r</a:t>
            </a:r>
            <a:r>
              <a:rPr sz="2400" lang="en-US"/>
              <a:t>r</a:t>
            </a:r>
            <a:r>
              <a:rPr sz="2400" lang="en-US"/>
              <a:t>o</a:t>
            </a:r>
            <a:r>
              <a:rPr sz="2400" lang="en-US"/>
              <a:t>r</a:t>
            </a:r>
            <a:r>
              <a:rPr sz="2400" lang="en-US"/>
              <a:t>s</a:t>
            </a:r>
            <a:r>
              <a:rPr sz="2400" lang="en-US"/>
              <a:t> </a:t>
            </a:r>
            <a:r>
              <a:rPr sz="2400" lang="en-US"/>
              <a:t>a</a:t>
            </a:r>
            <a:r>
              <a:rPr sz="2400" lang="en-US"/>
              <a:t>n</a:t>
            </a:r>
            <a:r>
              <a:rPr sz="2400" lang="en-US"/>
              <a:t>d</a:t>
            </a:r>
            <a:r>
              <a:rPr sz="2400" lang="en-US"/>
              <a:t> </a:t>
            </a:r>
            <a:r>
              <a:rPr sz="2400" lang="en-US"/>
              <a:t>c</a:t>
            </a:r>
            <a:r>
              <a:rPr sz="2400" lang="en-US"/>
              <a:t>o</a:t>
            </a:r>
            <a:r>
              <a:rPr sz="2400" lang="en-US"/>
              <a:t>l</a:t>
            </a:r>
            <a:r>
              <a:rPr sz="2400" lang="en-US"/>
              <a:t>o</a:t>
            </a:r>
            <a:r>
              <a:rPr sz="2400" lang="en-US"/>
              <a:t>r</a:t>
            </a:r>
            <a:r>
              <a:rPr sz="2400" lang="en-US"/>
              <a:t> </a:t>
            </a:r>
            <a:r>
              <a:rPr sz="2400" lang="en-US"/>
              <a:t>v</a:t>
            </a:r>
            <a:r>
              <a:rPr sz="2400" lang="en-US"/>
              <a:t>i</a:t>
            </a:r>
            <a:r>
              <a:rPr sz="2400" lang="en-US"/>
              <a:t>s</a:t>
            </a:r>
            <a:r>
              <a:rPr sz="2400" lang="en-US"/>
              <a:t>i</a:t>
            </a:r>
            <a:r>
              <a:rPr sz="2400" lang="en-US"/>
              <a:t>o</a:t>
            </a:r>
            <a:r>
              <a:rPr sz="2400" lang="en-US"/>
              <a:t>n</a:t>
            </a:r>
            <a:r>
              <a:rPr sz="2400" lang="en-US"/>
              <a:t> </a:t>
            </a:r>
            <a:r>
              <a:rPr sz="2400" lang="en-US"/>
              <a:t>i</a:t>
            </a:r>
            <a:r>
              <a:rPr sz="2400" lang="en-US"/>
              <a:t>m</a:t>
            </a:r>
            <a:r>
              <a:rPr sz="2400" lang="en-US"/>
              <a:t>p</a:t>
            </a:r>
            <a:r>
              <a:rPr sz="2400" lang="en-US"/>
              <a:t>a</a:t>
            </a:r>
            <a:r>
              <a:rPr sz="2400" lang="en-US"/>
              <a:t>i</a:t>
            </a:r>
            <a:r>
              <a:rPr sz="2400" lang="en-US"/>
              <a:t>r</a:t>
            </a:r>
            <a:r>
              <a:rPr sz="2400" lang="en-US"/>
              <a:t>m</a:t>
            </a:r>
            <a:r>
              <a:rPr sz="2400" lang="en-US"/>
              <a:t>e</a:t>
            </a:r>
            <a:r>
              <a:rPr sz="2400" lang="en-US"/>
              <a:t>n</a:t>
            </a:r>
            <a:r>
              <a:rPr sz="2400" lang="en-US"/>
              <a:t>t</a:t>
            </a:r>
            <a:r>
              <a:rPr sz="2400" lang="en-US"/>
              <a:t>.</a:t>
            </a:r>
            <a:endParaRPr lang="en-PK"/>
          </a:p>
          <a:p>
            <a:r>
              <a:rPr sz="2400" lang="en-US"/>
              <a:t>N</a:t>
            </a:r>
            <a:r>
              <a:rPr sz="2400" lang="en-US"/>
              <a:t>y</a:t>
            </a:r>
            <a:r>
              <a:rPr sz="2400" lang="en-US"/>
              <a:t>s</a:t>
            </a:r>
            <a:r>
              <a:rPr sz="2400" lang="en-US"/>
              <a:t>t</a:t>
            </a:r>
            <a:r>
              <a:rPr sz="2400" lang="en-US"/>
              <a:t>a</a:t>
            </a:r>
            <a:r>
              <a:rPr sz="2400" lang="en-US"/>
              <a:t>g</a:t>
            </a:r>
            <a:r>
              <a:rPr sz="2400" lang="en-US"/>
              <a:t>m</a:t>
            </a:r>
            <a:r>
              <a:rPr sz="2400" lang="en-US"/>
              <a:t>u</a:t>
            </a:r>
            <a:r>
              <a:rPr sz="2400" lang="en-US"/>
              <a:t>s</a:t>
            </a:r>
            <a:r>
              <a:rPr sz="2400" lang="en-US"/>
              <a:t>.</a:t>
            </a:r>
            <a:endParaRPr lang="en-PK"/>
          </a:p>
          <a:p>
            <a:r>
              <a:rPr sz="2400" lang="en-US"/>
              <a:t>s</a:t>
            </a:r>
            <a:r>
              <a:rPr sz="2400" lang="en-US"/>
              <a:t>t</a:t>
            </a:r>
            <a:r>
              <a:rPr sz="2400" lang="en-US"/>
              <a:t>r</a:t>
            </a:r>
            <a:r>
              <a:rPr sz="2400" lang="en-US"/>
              <a:t>a</a:t>
            </a:r>
            <a:r>
              <a:rPr sz="2400" lang="en-US"/>
              <a:t>b</a:t>
            </a:r>
            <a:r>
              <a:rPr sz="2400" lang="en-US"/>
              <a:t>i</a:t>
            </a:r>
            <a:r>
              <a:rPr sz="2400" lang="en-US"/>
              <a:t>s</a:t>
            </a:r>
            <a:r>
              <a:rPr sz="2400" lang="en-US"/>
              <a:t>m</a:t>
            </a:r>
            <a:r>
              <a:rPr sz="2400" lang="en-US"/>
              <a:t>u</a:t>
            </a:r>
            <a:r>
              <a:rPr sz="2400" lang="en-US"/>
              <a:t>s</a:t>
            </a:r>
            <a:r>
              <a:rPr sz="2400" lang="en-US"/>
              <a:t>.</a:t>
            </a:r>
            <a:endParaRPr lang="en-PK"/>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23" name=""/>
        <p:cNvGrpSpPr/>
        <p:nvPr/>
      </p:nvGrpSpPr>
      <p:grpSpPr>
        <a:xfrm>
          <a:off x="0" y="0"/>
          <a:ext cx="0" cy="0"/>
          <a:chOff x="0" y="0"/>
          <a:chExt cx="0" cy="0"/>
        </a:xfrm>
      </p:grpSpPr>
      <p:sp>
        <p:nvSpPr>
          <p:cNvPr id="1048636" name="Title 1"/>
          <p:cNvSpPr>
            <a:spLocks noGrp="1"/>
          </p:cNvSpPr>
          <p:nvPr>
            <p:ph type="title"/>
          </p:nvPr>
        </p:nvSpPr>
        <p:spPr>
          <a:xfrm>
            <a:off x="762000" y="228600"/>
            <a:ext cx="7315200" cy="1154097"/>
          </a:xfrm>
        </p:spPr>
        <p:txBody>
          <a:bodyPr>
            <a:normAutofit/>
          </a:bodyPr>
          <a:p>
            <a:pPr algn="ctr"/>
            <a:endParaRPr dirty="0" lang="en-US"/>
          </a:p>
        </p:txBody>
      </p:sp>
      <p:sp>
        <p:nvSpPr>
          <p:cNvPr id="1048637" name="Content Placeholder 2"/>
          <p:cNvSpPr>
            <a:spLocks noGrp="1"/>
          </p:cNvSpPr>
          <p:nvPr>
            <p:ph idx="1"/>
          </p:nvPr>
        </p:nvSpPr>
        <p:spPr>
          <a:xfrm>
            <a:off x="762000" y="228600"/>
            <a:ext cx="7467600" cy="6080761"/>
          </a:xfrm>
        </p:spPr>
        <p:txBody>
          <a:bodyPr>
            <a:normAutofit/>
          </a:bodyPr>
          <a:p>
            <a:pPr indent="0" marL="45720">
              <a:buNone/>
            </a:pPr>
            <a:endParaRPr altLang="en-US" lang="zh-CN"/>
          </a:p>
          <a:p>
            <a:pPr indent="0" marL="45720">
              <a:buNone/>
            </a:pPr>
            <a:r>
              <a:rPr altLang="en-US" sz="3600" lang="en-US"/>
              <a:t>C</a:t>
            </a:r>
            <a:r>
              <a:rPr altLang="en-US" sz="3600" lang="en-US"/>
              <a:t>l</a:t>
            </a:r>
            <a:r>
              <a:rPr altLang="en-US" sz="3600" lang="en-US"/>
              <a:t>i</a:t>
            </a:r>
            <a:r>
              <a:rPr altLang="en-US" sz="3600" lang="en-US"/>
              <a:t>n</a:t>
            </a:r>
            <a:r>
              <a:rPr altLang="en-US" sz="3600" lang="en-US"/>
              <a:t>i</a:t>
            </a:r>
            <a:r>
              <a:rPr altLang="en-US" sz="3600" lang="en-US"/>
              <a:t>c</a:t>
            </a:r>
            <a:r>
              <a:rPr altLang="en-US" sz="3600" lang="en-US"/>
              <a:t>a</a:t>
            </a:r>
            <a:r>
              <a:rPr altLang="en-US" sz="3600" lang="en-US"/>
              <a:t>l</a:t>
            </a:r>
            <a:r>
              <a:rPr altLang="en-US" sz="3600" lang="en-US"/>
              <a:t> </a:t>
            </a:r>
            <a:r>
              <a:rPr altLang="en-US" sz="3600" lang="en-US"/>
              <a:t>v</a:t>
            </a:r>
            <a:r>
              <a:rPr altLang="en-US" sz="3600" lang="en-US"/>
              <a:t>a</a:t>
            </a:r>
            <a:r>
              <a:rPr altLang="en-US" sz="3600" lang="en-US"/>
              <a:t>r</a:t>
            </a:r>
            <a:r>
              <a:rPr altLang="en-US" sz="3600" lang="en-US"/>
              <a:t>i</a:t>
            </a:r>
            <a:r>
              <a:rPr altLang="en-US" sz="3600" lang="en-US"/>
              <a:t>a</a:t>
            </a:r>
            <a:r>
              <a:rPr altLang="en-US" sz="3600" lang="en-US"/>
              <a:t>n</a:t>
            </a:r>
            <a:r>
              <a:rPr altLang="en-US" sz="3600" lang="en-US"/>
              <a:t>t</a:t>
            </a:r>
            <a:r>
              <a:rPr altLang="en-US" sz="3600" lang="en-US"/>
              <a:t>s</a:t>
            </a:r>
            <a:endParaRPr altLang="en-US" lang="zh-CN"/>
          </a:p>
          <a:p>
            <a:pPr indent="0" marL="45720">
              <a:buNone/>
            </a:pPr>
            <a:endParaRPr altLang="en-US" lang="zh-CN"/>
          </a:p>
          <a:p>
            <a:pPr>
              <a:buFont typeface="Wingdings" panose="05000000000000000000" pitchFamily="2" charset="2"/>
              <a:buChar char="Ø"/>
            </a:pPr>
            <a:r>
              <a:rPr altLang="en-US" dirty="0" sz="2400" lang="en-US" smtClean="0"/>
              <a:t>O</a:t>
            </a:r>
            <a:r>
              <a:rPr altLang="en-US" dirty="0" sz="2400" lang="en-US" smtClean="0"/>
              <a:t>C</a:t>
            </a:r>
            <a:r>
              <a:rPr altLang="en-US" dirty="0" sz="2400" lang="en-US" smtClean="0"/>
              <a:t>A</a:t>
            </a:r>
            <a:r>
              <a:rPr altLang="en-US" dirty="0" sz="2400" lang="en-US" smtClean="0"/>
              <a:t> </a:t>
            </a:r>
            <a:r>
              <a:rPr altLang="en-US" dirty="0" sz="2400" lang="en-US" smtClean="0"/>
              <a:t>T</a:t>
            </a:r>
            <a:r>
              <a:rPr altLang="en-US" dirty="0" sz="2400" lang="en-US" smtClean="0"/>
              <a:t>y</a:t>
            </a:r>
            <a:r>
              <a:rPr altLang="en-US" dirty="0" sz="2400" lang="en-US" smtClean="0"/>
              <a:t>p</a:t>
            </a:r>
            <a:r>
              <a:rPr altLang="en-US" dirty="0" sz="2400" lang="en-US" smtClean="0"/>
              <a:t>e</a:t>
            </a:r>
            <a:r>
              <a:rPr altLang="en-US" dirty="0" sz="2400" lang="en-US" smtClean="0"/>
              <a:t> </a:t>
            </a:r>
            <a:r>
              <a:rPr altLang="en-US" dirty="0" sz="2400" lang="en-US" smtClean="0"/>
              <a:t>1</a:t>
            </a:r>
            <a:r>
              <a:rPr altLang="en-US" dirty="0" sz="2400" lang="en-US" smtClean="0"/>
              <a:t>:</a:t>
            </a:r>
            <a:r>
              <a:rPr altLang="en-US" dirty="0" sz="2400" lang="en-US" smtClean="0"/>
              <a:t>(</a:t>
            </a:r>
            <a:r>
              <a:rPr altLang="en-US" dirty="0" sz="2400" lang="en-US" smtClean="0"/>
              <a:t> </a:t>
            </a:r>
            <a:r>
              <a:rPr altLang="en-US" dirty="0" sz="2400" lang="en-US" smtClean="0"/>
              <a:t>T</a:t>
            </a:r>
            <a:r>
              <a:rPr altLang="en-US" dirty="0" sz="2400" lang="en-US" smtClean="0"/>
              <a:t>y</a:t>
            </a:r>
            <a:r>
              <a:rPr altLang="en-US" dirty="0" sz="2400" lang="en-US" smtClean="0"/>
              <a:t>r</a:t>
            </a:r>
            <a:r>
              <a:rPr altLang="en-US" dirty="0" sz="2400" lang="en-US" smtClean="0"/>
              <a:t>o</a:t>
            </a:r>
            <a:r>
              <a:rPr altLang="en-US" dirty="0" sz="2400" lang="en-US" smtClean="0"/>
              <a:t>s</a:t>
            </a:r>
            <a:r>
              <a:rPr altLang="en-US" dirty="0" sz="2400" lang="en-US" smtClean="0"/>
              <a:t>i</a:t>
            </a:r>
            <a:r>
              <a:rPr altLang="en-US" dirty="0" sz="2400" lang="en-US" smtClean="0"/>
              <a:t>n</a:t>
            </a:r>
            <a:r>
              <a:rPr altLang="en-US" dirty="0" sz="2400" lang="en-US" smtClean="0"/>
              <a:t>a</a:t>
            </a:r>
            <a:r>
              <a:rPr altLang="en-US" dirty="0" sz="2400" lang="en-US" smtClean="0"/>
              <a:t>s</a:t>
            </a:r>
            <a:r>
              <a:rPr altLang="en-US" dirty="0" sz="2400" lang="en-US" smtClean="0"/>
              <a:t>e</a:t>
            </a:r>
            <a:r>
              <a:rPr altLang="en-US" dirty="0" sz="2400" lang="en-US" smtClean="0"/>
              <a:t> </a:t>
            </a:r>
            <a:r>
              <a:rPr altLang="en-US" dirty="0" sz="2400" lang="en-US" smtClean="0"/>
              <a:t>N</a:t>
            </a:r>
            <a:r>
              <a:rPr altLang="en-US" dirty="0" sz="2400" lang="en-US" smtClean="0"/>
              <a:t>e</a:t>
            </a:r>
            <a:r>
              <a:rPr altLang="en-US" dirty="0" sz="2400" lang="en-US" smtClean="0"/>
              <a:t>g</a:t>
            </a:r>
            <a:r>
              <a:rPr altLang="en-US" dirty="0" sz="2400" lang="en-US" smtClean="0"/>
              <a:t>a</a:t>
            </a:r>
            <a:r>
              <a:rPr altLang="en-US" dirty="0" sz="2400" lang="en-US" smtClean="0"/>
              <a:t>t</a:t>
            </a:r>
            <a:r>
              <a:rPr altLang="en-US" dirty="0" sz="2400" lang="en-US" smtClean="0"/>
              <a:t>i</a:t>
            </a:r>
            <a:r>
              <a:rPr altLang="en-US" dirty="0" sz="2400" lang="en-US" smtClean="0"/>
              <a:t>v</a:t>
            </a:r>
            <a:r>
              <a:rPr altLang="en-US" dirty="0" sz="2400" lang="en-US" smtClean="0"/>
              <a:t>e</a:t>
            </a:r>
            <a:r>
              <a:rPr altLang="en-US" dirty="0" sz="2400" lang="en-US" smtClean="0"/>
              <a:t>)</a:t>
            </a:r>
            <a:endParaRPr altLang="en-US" lang="zh-CN"/>
          </a:p>
          <a:p>
            <a:pPr>
              <a:buFont typeface="Wingdings" panose="05000000000000000000" pitchFamily="2" charset="2"/>
              <a:buChar char="Ø"/>
            </a:pPr>
            <a:r>
              <a:rPr altLang="en-US" lang="en-US"/>
              <a:t>C</a:t>
            </a:r>
            <a:r>
              <a:rPr altLang="en-US" lang="en-US"/>
              <a:t>o</a:t>
            </a:r>
            <a:r>
              <a:rPr altLang="en-US" lang="en-US"/>
              <a:t>m</a:t>
            </a:r>
            <a:r>
              <a:rPr altLang="en-US" lang="en-US"/>
              <a:t>p</a:t>
            </a:r>
            <a:r>
              <a:rPr altLang="en-US" lang="en-US"/>
              <a:t>l</a:t>
            </a:r>
            <a:r>
              <a:rPr altLang="en-US" lang="en-US"/>
              <a:t>e</a:t>
            </a:r>
            <a:r>
              <a:rPr altLang="en-US" lang="en-US"/>
              <a:t>t</a:t>
            </a:r>
            <a:r>
              <a:rPr altLang="en-US" lang="en-US"/>
              <a:t>e</a:t>
            </a:r>
            <a:r>
              <a:rPr altLang="en-US" lang="en-US"/>
              <a:t> </a:t>
            </a:r>
            <a:r>
              <a:rPr altLang="en-US" lang="en-US"/>
              <a:t>a</a:t>
            </a:r>
            <a:r>
              <a:rPr altLang="en-US" lang="en-US"/>
              <a:t>b</a:t>
            </a:r>
            <a:r>
              <a:rPr altLang="en-US" lang="en-US"/>
              <a:t>s</a:t>
            </a:r>
            <a:r>
              <a:rPr altLang="en-US" lang="en-US"/>
              <a:t>e</a:t>
            </a:r>
            <a:r>
              <a:rPr altLang="en-US" lang="en-US"/>
              <a:t>n</a:t>
            </a:r>
            <a:r>
              <a:rPr altLang="en-US" lang="en-US"/>
              <a:t>c</a:t>
            </a:r>
            <a:r>
              <a:rPr altLang="en-US" lang="en-US"/>
              <a:t>e</a:t>
            </a:r>
            <a:r>
              <a:rPr altLang="en-US" lang="en-US"/>
              <a:t> </a:t>
            </a:r>
            <a:r>
              <a:rPr altLang="en-US" lang="en-US"/>
              <a:t>o</a:t>
            </a:r>
            <a:r>
              <a:rPr altLang="en-US" lang="en-US"/>
              <a:t>f</a:t>
            </a:r>
            <a:r>
              <a:rPr altLang="en-US" lang="en-US"/>
              <a:t> </a:t>
            </a:r>
            <a:r>
              <a:rPr altLang="en-US" lang="en-US"/>
              <a:t>p</a:t>
            </a:r>
            <a:r>
              <a:rPr altLang="en-US" lang="en-US"/>
              <a:t>i</a:t>
            </a:r>
            <a:r>
              <a:rPr altLang="en-US" lang="en-US"/>
              <a:t>g</a:t>
            </a:r>
            <a:r>
              <a:rPr altLang="en-US" lang="en-US"/>
              <a:t>m</a:t>
            </a:r>
            <a:r>
              <a:rPr altLang="en-US" lang="en-US"/>
              <a:t>e</a:t>
            </a:r>
            <a:r>
              <a:rPr altLang="en-US" lang="en-US"/>
              <a:t>n</a:t>
            </a:r>
            <a:r>
              <a:rPr altLang="en-US" lang="en-US"/>
              <a:t>t</a:t>
            </a:r>
            <a:r>
              <a:rPr altLang="en-US" lang="en-US"/>
              <a:t>a</a:t>
            </a:r>
            <a:r>
              <a:rPr altLang="en-US" lang="en-US"/>
              <a:t>t</a:t>
            </a:r>
            <a:r>
              <a:rPr altLang="en-US" lang="en-US"/>
              <a:t>i</a:t>
            </a:r>
            <a:r>
              <a:rPr altLang="en-US" lang="en-US"/>
              <a:t>o</a:t>
            </a:r>
            <a:r>
              <a:rPr altLang="en-US" lang="en-US"/>
              <a:t>n</a:t>
            </a:r>
            <a:r>
              <a:rPr altLang="en-US" lang="en-US"/>
              <a:t> </a:t>
            </a:r>
            <a:r>
              <a:rPr altLang="en-US" lang="en-US"/>
              <a:t>w</a:t>
            </a:r>
            <a:r>
              <a:rPr altLang="en-US" lang="en-US"/>
              <a:t>i</a:t>
            </a:r>
            <a:r>
              <a:rPr altLang="en-US" lang="en-US"/>
              <a:t>t</a:t>
            </a:r>
            <a:r>
              <a:rPr altLang="en-US" lang="en-US"/>
              <a:t>h</a:t>
            </a:r>
            <a:r>
              <a:rPr altLang="en-US" lang="en-US"/>
              <a:t> </a:t>
            </a:r>
            <a:r>
              <a:rPr altLang="en-US" lang="en-US"/>
              <a:t>w</a:t>
            </a:r>
            <a:r>
              <a:rPr altLang="en-US" lang="en-US"/>
              <a:t>h</a:t>
            </a:r>
            <a:r>
              <a:rPr altLang="en-US" lang="en-US"/>
              <a:t>i</a:t>
            </a:r>
            <a:r>
              <a:rPr altLang="en-US" lang="en-US"/>
              <a:t>t</a:t>
            </a:r>
            <a:r>
              <a:rPr altLang="en-US" lang="en-US"/>
              <a:t>e</a:t>
            </a:r>
            <a:r>
              <a:rPr altLang="en-US" lang="en-US"/>
              <a:t> </a:t>
            </a:r>
            <a:r>
              <a:rPr altLang="en-US" lang="en-US"/>
              <a:t>h</a:t>
            </a:r>
            <a:r>
              <a:rPr altLang="en-US" lang="en-US"/>
              <a:t>a</a:t>
            </a:r>
            <a:r>
              <a:rPr altLang="en-US" lang="en-US"/>
              <a:t>i</a:t>
            </a:r>
            <a:r>
              <a:rPr altLang="en-US" lang="en-US"/>
              <a:t>r</a:t>
            </a:r>
            <a:r>
              <a:rPr altLang="en-US" lang="en-US"/>
              <a:t> </a:t>
            </a:r>
            <a:r>
              <a:rPr altLang="en-US" lang="en-US"/>
              <a:t>a</a:t>
            </a:r>
            <a:r>
              <a:rPr altLang="en-US" lang="en-US"/>
              <a:t>n</a:t>
            </a:r>
            <a:r>
              <a:rPr altLang="en-US" lang="en-US"/>
              <a:t>d</a:t>
            </a:r>
            <a:r>
              <a:rPr altLang="en-US" lang="en-US"/>
              <a:t> </a:t>
            </a:r>
            <a:r>
              <a:rPr altLang="en-US" lang="en-US"/>
              <a:t>p</a:t>
            </a:r>
            <a:r>
              <a:rPr altLang="en-US" lang="en-US"/>
              <a:t>i</a:t>
            </a:r>
            <a:r>
              <a:rPr altLang="en-US" lang="en-US"/>
              <a:t>n</a:t>
            </a:r>
            <a:r>
              <a:rPr altLang="en-US" lang="en-US"/>
              <a:t>k</a:t>
            </a:r>
            <a:r>
              <a:rPr altLang="en-US" lang="en-US"/>
              <a:t> </a:t>
            </a:r>
            <a:r>
              <a:rPr altLang="en-US" lang="en-US"/>
              <a:t>s</a:t>
            </a:r>
            <a:r>
              <a:rPr altLang="en-US" lang="en-US"/>
              <a:t>k</a:t>
            </a:r>
            <a:r>
              <a:rPr altLang="en-US" lang="en-US"/>
              <a:t>i</a:t>
            </a:r>
            <a:r>
              <a:rPr altLang="en-US" lang="en-US"/>
              <a:t>n</a:t>
            </a:r>
            <a:r>
              <a:rPr altLang="en-US" lang="en-US"/>
              <a:t>.</a:t>
            </a:r>
            <a:endParaRPr altLang="en-US" lang="zh-CN"/>
          </a:p>
          <a:p>
            <a:pPr>
              <a:buFont typeface="Wingdings" panose="05000000000000000000" pitchFamily="2" charset="2"/>
              <a:buChar char="Ø"/>
            </a:pPr>
            <a:r>
              <a:rPr altLang="en-US" lang="en-US"/>
              <a:t>N</a:t>
            </a:r>
            <a:r>
              <a:rPr altLang="en-US" lang="en-US"/>
              <a:t>o</a:t>
            </a:r>
            <a:r>
              <a:rPr altLang="en-US" lang="en-US"/>
              <a:t> </a:t>
            </a:r>
            <a:r>
              <a:rPr altLang="en-US" lang="en-US"/>
              <a:t>t</a:t>
            </a:r>
            <a:r>
              <a:rPr altLang="en-US" lang="en-US"/>
              <a:t>e</a:t>
            </a:r>
            <a:r>
              <a:rPr altLang="en-US" lang="en-US"/>
              <a:t>n</a:t>
            </a:r>
            <a:r>
              <a:rPr altLang="en-US" lang="en-US"/>
              <a:t>d</a:t>
            </a:r>
            <a:r>
              <a:rPr altLang="en-US" lang="en-US"/>
              <a:t>a</a:t>
            </a:r>
            <a:r>
              <a:rPr altLang="en-US" lang="en-US"/>
              <a:t>n</a:t>
            </a:r>
            <a:r>
              <a:rPr altLang="en-US" lang="en-US"/>
              <a:t>c</a:t>
            </a:r>
            <a:r>
              <a:rPr altLang="en-US" lang="en-US"/>
              <a:t>y</a:t>
            </a:r>
            <a:r>
              <a:rPr altLang="en-US" lang="en-US"/>
              <a:t> </a:t>
            </a:r>
            <a:r>
              <a:rPr altLang="en-US" lang="en-US"/>
              <a:t>t</a:t>
            </a:r>
            <a:r>
              <a:rPr altLang="en-US" lang="en-US"/>
              <a:t>o</a:t>
            </a:r>
            <a:r>
              <a:rPr altLang="en-US" lang="en-US"/>
              <a:t> </a:t>
            </a:r>
            <a:r>
              <a:rPr altLang="en-US" lang="en-US"/>
              <a:t>t</a:t>
            </a:r>
            <a:r>
              <a:rPr altLang="en-US" lang="en-US"/>
              <a:t>a</a:t>
            </a:r>
            <a:r>
              <a:rPr altLang="en-US" lang="en-US"/>
              <a:t>n</a:t>
            </a:r>
            <a:r>
              <a:rPr altLang="en-US" lang="en-US"/>
              <a:t>.</a:t>
            </a:r>
            <a:endParaRPr altLang="en-US" lang="zh-CN"/>
          </a:p>
          <a:p>
            <a:pPr>
              <a:buFont typeface="Wingdings" panose="05000000000000000000" pitchFamily="2" charset="2"/>
              <a:buChar char="Ø"/>
            </a:pPr>
            <a:r>
              <a:rPr altLang="en-US" lang="en-US"/>
              <a:t>S</a:t>
            </a:r>
            <a:r>
              <a:rPr altLang="en-US" lang="en-US"/>
              <a:t>e</a:t>
            </a:r>
            <a:r>
              <a:rPr altLang="en-US" lang="en-US"/>
              <a:t>v</a:t>
            </a:r>
            <a:r>
              <a:rPr altLang="en-US" lang="en-US"/>
              <a:t>e</a:t>
            </a:r>
            <a:r>
              <a:rPr altLang="en-US" lang="en-US"/>
              <a:t>r</a:t>
            </a:r>
            <a:r>
              <a:rPr altLang="en-US" lang="en-US"/>
              <a:t> </a:t>
            </a:r>
            <a:r>
              <a:rPr altLang="en-US" lang="en-US"/>
              <a:t>v</a:t>
            </a:r>
            <a:r>
              <a:rPr altLang="en-US" lang="en-US"/>
              <a:t>i</a:t>
            </a:r>
            <a:r>
              <a:rPr altLang="en-US" lang="en-US"/>
              <a:t>s</a:t>
            </a:r>
            <a:r>
              <a:rPr altLang="en-US" lang="en-US"/>
              <a:t>u</a:t>
            </a:r>
            <a:r>
              <a:rPr altLang="en-US" lang="en-US"/>
              <a:t>a</a:t>
            </a:r>
            <a:r>
              <a:rPr altLang="en-US" lang="en-US"/>
              <a:t>l</a:t>
            </a:r>
            <a:r>
              <a:rPr altLang="en-US" lang="en-US"/>
              <a:t> </a:t>
            </a:r>
            <a:r>
              <a:rPr altLang="en-US" lang="en-US"/>
              <a:t>i</a:t>
            </a:r>
            <a:r>
              <a:rPr altLang="en-US" lang="en-US"/>
              <a:t>m</a:t>
            </a:r>
            <a:r>
              <a:rPr altLang="en-US" lang="en-US"/>
              <a:t>p</a:t>
            </a:r>
            <a:r>
              <a:rPr altLang="en-US" lang="en-US"/>
              <a:t>a</a:t>
            </a:r>
            <a:r>
              <a:rPr altLang="en-US" lang="en-US"/>
              <a:t>i</a:t>
            </a:r>
            <a:r>
              <a:rPr altLang="en-US" lang="en-US"/>
              <a:t>r</a:t>
            </a:r>
            <a:r>
              <a:rPr altLang="en-US" lang="en-US"/>
              <a:t>m</a:t>
            </a:r>
            <a:r>
              <a:rPr altLang="en-US" lang="en-US"/>
              <a:t>e</a:t>
            </a:r>
            <a:r>
              <a:rPr altLang="en-US" lang="en-US"/>
              <a:t>n</a:t>
            </a:r>
            <a:r>
              <a:rPr altLang="en-US" lang="en-US"/>
              <a:t>t</a:t>
            </a:r>
            <a:r>
              <a:rPr altLang="en-US" lang="en-US"/>
              <a:t>s</a:t>
            </a:r>
            <a:r>
              <a:rPr altLang="en-US" lang="en-US"/>
              <a:t>(</a:t>
            </a:r>
            <a:r>
              <a:rPr altLang="en-US" lang="en-US"/>
              <a:t>p</a:t>
            </a:r>
            <a:r>
              <a:rPr altLang="en-US" lang="en-US"/>
              <a:t>h</a:t>
            </a:r>
            <a:r>
              <a:rPr altLang="en-US" lang="en-US"/>
              <a:t>o</a:t>
            </a:r>
            <a:r>
              <a:rPr altLang="en-US" lang="en-US"/>
              <a:t>t</a:t>
            </a:r>
            <a:r>
              <a:rPr altLang="en-US" lang="en-US"/>
              <a:t>o</a:t>
            </a:r>
            <a:r>
              <a:rPr altLang="en-US" lang="en-US"/>
              <a:t>p</a:t>
            </a:r>
            <a:r>
              <a:rPr altLang="en-US" lang="en-US"/>
              <a:t>h</a:t>
            </a:r>
            <a:r>
              <a:rPr altLang="en-US" lang="en-US"/>
              <a:t>o</a:t>
            </a:r>
            <a:r>
              <a:rPr altLang="en-US" lang="en-US"/>
              <a:t>b</a:t>
            </a:r>
            <a:r>
              <a:rPr altLang="en-US" lang="en-US"/>
              <a:t>i</a:t>
            </a:r>
            <a:r>
              <a:rPr altLang="en-US" lang="en-US"/>
              <a:t>a</a:t>
            </a:r>
            <a:r>
              <a:rPr altLang="en-US" lang="en-US"/>
              <a:t>,</a:t>
            </a:r>
            <a:r>
              <a:rPr altLang="en-US" lang="en-US"/>
              <a:t> </a:t>
            </a:r>
            <a:r>
              <a:rPr altLang="en-US" lang="en-US"/>
              <a:t>s</a:t>
            </a:r>
            <a:r>
              <a:rPr altLang="en-US" lang="en-US"/>
              <a:t>e</a:t>
            </a:r>
            <a:r>
              <a:rPr altLang="en-US" lang="en-US"/>
              <a:t>v</a:t>
            </a:r>
            <a:r>
              <a:rPr altLang="en-US" lang="en-US"/>
              <a:t>e</a:t>
            </a:r>
            <a:r>
              <a:rPr altLang="en-US" lang="en-US"/>
              <a:t>r</a:t>
            </a:r>
            <a:r>
              <a:rPr altLang="en-US" lang="en-US"/>
              <a:t> </a:t>
            </a:r>
            <a:r>
              <a:rPr altLang="en-US" lang="en-US"/>
              <a:t>n</a:t>
            </a:r>
            <a:r>
              <a:rPr altLang="en-US" lang="en-US"/>
              <a:t>y</a:t>
            </a:r>
            <a:r>
              <a:rPr altLang="en-US" lang="en-US"/>
              <a:t>s</a:t>
            </a:r>
            <a:r>
              <a:rPr altLang="en-US" lang="en-US"/>
              <a:t>t</a:t>
            </a:r>
            <a:r>
              <a:rPr altLang="en-US" lang="en-US"/>
              <a:t>a</a:t>
            </a:r>
            <a:r>
              <a:rPr altLang="en-US" lang="en-US"/>
              <a:t>g</a:t>
            </a:r>
            <a:r>
              <a:rPr altLang="en-US" lang="en-US"/>
              <a:t>m</a:t>
            </a:r>
            <a:r>
              <a:rPr altLang="en-US" lang="en-US"/>
              <a:t>u</a:t>
            </a:r>
            <a:r>
              <a:rPr altLang="en-US" lang="en-US"/>
              <a:t>s</a:t>
            </a:r>
            <a:r>
              <a:rPr altLang="en-US" lang="en-US"/>
              <a:t>,</a:t>
            </a:r>
            <a:r>
              <a:rPr altLang="en-US" lang="en-US"/>
              <a:t> </a:t>
            </a:r>
            <a:r>
              <a:rPr altLang="en-US" lang="en-US"/>
              <a:t>r</a:t>
            </a:r>
            <a:r>
              <a:rPr altLang="en-US" lang="en-US"/>
              <a:t>e</a:t>
            </a:r>
            <a:r>
              <a:rPr altLang="en-US" lang="en-US"/>
              <a:t>f</a:t>
            </a:r>
            <a:r>
              <a:rPr altLang="en-US" lang="en-US"/>
              <a:t>r</a:t>
            </a:r>
            <a:r>
              <a:rPr altLang="en-US" lang="en-US"/>
              <a:t>a</a:t>
            </a:r>
            <a:r>
              <a:rPr altLang="en-US" lang="en-US"/>
              <a:t>c</a:t>
            </a:r>
            <a:r>
              <a:rPr altLang="en-US" lang="en-US"/>
              <a:t>t</a:t>
            </a:r>
            <a:r>
              <a:rPr altLang="en-US" lang="en-US"/>
              <a:t>i</a:t>
            </a:r>
            <a:r>
              <a:rPr altLang="en-US" lang="en-US"/>
              <a:t>v</a:t>
            </a:r>
            <a:r>
              <a:rPr altLang="en-US" lang="en-US"/>
              <a:t>e</a:t>
            </a:r>
            <a:r>
              <a:rPr altLang="en-US" lang="en-US"/>
              <a:t> </a:t>
            </a:r>
            <a:r>
              <a:rPr altLang="en-US" lang="en-US"/>
              <a:t>e</a:t>
            </a:r>
            <a:r>
              <a:rPr altLang="en-US" lang="en-US"/>
              <a:t>r</a:t>
            </a:r>
            <a:r>
              <a:rPr altLang="en-US" lang="en-US"/>
              <a:t>r</a:t>
            </a:r>
            <a:r>
              <a:rPr altLang="en-US" lang="en-US"/>
              <a:t>o</a:t>
            </a:r>
            <a:r>
              <a:rPr altLang="en-US" lang="en-US"/>
              <a:t>r</a:t>
            </a:r>
            <a:r>
              <a:rPr altLang="en-US" lang="en-US"/>
              <a:t>s</a:t>
            </a:r>
            <a:r>
              <a:rPr altLang="en-US" lang="en-US"/>
              <a:t>.</a:t>
            </a:r>
            <a:endParaRPr altLang="en-US" lang="zh-CN"/>
          </a:p>
          <a:p>
            <a:pPr>
              <a:buFont typeface="Wingdings" panose="05000000000000000000" pitchFamily="2" charset="2"/>
              <a:buChar char="Ø"/>
            </a:pPr>
            <a:endParaRPr altLang="en-US" lang="zh-CN"/>
          </a:p>
          <a:p>
            <a:pPr>
              <a:buFont typeface="Wingdings" panose="05000000000000000000" pitchFamily="2" charset="2"/>
              <a:buChar char="Ø"/>
            </a:pPr>
            <a:r>
              <a:rPr altLang="en-US" sz="2400" lang="en-US"/>
              <a:t>O</a:t>
            </a:r>
            <a:r>
              <a:rPr altLang="en-US" sz="2400" lang="en-US"/>
              <a:t>t</a:t>
            </a:r>
            <a:r>
              <a:rPr altLang="en-US" sz="2400" lang="en-US"/>
              <a:t>h</a:t>
            </a:r>
            <a:r>
              <a:rPr altLang="en-US" sz="2400" lang="en-US"/>
              <a:t>e</a:t>
            </a:r>
            <a:r>
              <a:rPr altLang="en-US" sz="2400" lang="en-US"/>
              <a:t>r</a:t>
            </a:r>
            <a:r>
              <a:rPr altLang="en-US" sz="2400" lang="en-US"/>
              <a:t> </a:t>
            </a:r>
            <a:r>
              <a:rPr altLang="en-US" sz="2400" lang="en-US"/>
              <a:t>T</a:t>
            </a:r>
            <a:r>
              <a:rPr altLang="en-US" sz="2400" lang="en-US"/>
              <a:t>y</a:t>
            </a:r>
            <a:r>
              <a:rPr altLang="en-US" sz="2400" lang="en-US"/>
              <a:t>p</a:t>
            </a:r>
            <a:r>
              <a:rPr altLang="en-US" sz="2400" lang="en-US"/>
              <a:t>e</a:t>
            </a:r>
            <a:r>
              <a:rPr altLang="en-US" sz="2400" lang="en-US"/>
              <a:t>s</a:t>
            </a:r>
            <a:r>
              <a:rPr altLang="en-US" sz="2400" lang="en-US"/>
              <a:t> </a:t>
            </a:r>
            <a:r>
              <a:rPr altLang="en-US" sz="2400" lang="en-US"/>
              <a:t>(</a:t>
            </a:r>
            <a:r>
              <a:rPr altLang="en-US" sz="2400" lang="en-US"/>
              <a:t>T</a:t>
            </a:r>
            <a:r>
              <a:rPr altLang="en-US" sz="2400" lang="en-US"/>
              <a:t>y</a:t>
            </a:r>
            <a:r>
              <a:rPr altLang="en-US" sz="2400" lang="en-US"/>
              <a:t>r</a:t>
            </a:r>
            <a:r>
              <a:rPr altLang="en-US" sz="2400" lang="en-US"/>
              <a:t>o</a:t>
            </a:r>
            <a:r>
              <a:rPr altLang="en-US" sz="2400" lang="en-US"/>
              <a:t>s</a:t>
            </a:r>
            <a:r>
              <a:rPr altLang="en-US" sz="2400" lang="en-US"/>
              <a:t>i</a:t>
            </a:r>
            <a:r>
              <a:rPr altLang="en-US" sz="2400" lang="en-US"/>
              <a:t>n</a:t>
            </a:r>
            <a:r>
              <a:rPr altLang="en-US" sz="2400" lang="en-US"/>
              <a:t>a</a:t>
            </a:r>
            <a:r>
              <a:rPr altLang="en-US" sz="2400" lang="en-US"/>
              <a:t>s</a:t>
            </a:r>
            <a:r>
              <a:rPr altLang="en-US" sz="2400" lang="en-US"/>
              <a:t>e</a:t>
            </a:r>
            <a:r>
              <a:rPr altLang="en-US" sz="2400" lang="en-US"/>
              <a:t> </a:t>
            </a:r>
            <a:r>
              <a:rPr altLang="en-US" sz="2400" lang="en-US"/>
              <a:t>P</a:t>
            </a:r>
            <a:r>
              <a:rPr altLang="en-US" sz="2400" lang="en-US"/>
              <a:t>o</a:t>
            </a:r>
            <a:r>
              <a:rPr altLang="en-US" sz="2400" lang="en-US"/>
              <a:t>s</a:t>
            </a:r>
            <a:r>
              <a:rPr altLang="en-US" sz="2400" lang="en-US"/>
              <a:t>i</a:t>
            </a:r>
            <a:r>
              <a:rPr altLang="en-US" sz="2400" lang="en-US"/>
              <a:t>t</a:t>
            </a:r>
            <a:r>
              <a:rPr altLang="en-US" sz="2400" lang="en-US"/>
              <a:t>i</a:t>
            </a:r>
            <a:r>
              <a:rPr altLang="en-US" sz="2400" lang="en-US"/>
              <a:t>v</a:t>
            </a:r>
            <a:r>
              <a:rPr altLang="en-US" sz="2400" lang="en-US"/>
              <a:t>e</a:t>
            </a:r>
            <a:r>
              <a:rPr altLang="en-US" sz="2400" lang="en-US"/>
              <a:t>)</a:t>
            </a:r>
            <a:endParaRPr altLang="en-US" lang="zh-CN"/>
          </a:p>
          <a:p>
            <a:pPr>
              <a:buFont typeface="Wingdings" panose="05000000000000000000" pitchFamily="2" charset="2"/>
              <a:buChar char="Ø"/>
            </a:pPr>
            <a:r>
              <a:rPr altLang="en-US" sz="2000" lang="en-US"/>
              <a:t>P</a:t>
            </a:r>
            <a:r>
              <a:rPr altLang="en-US" sz="2000" lang="en-US"/>
              <a:t>i</a:t>
            </a:r>
            <a:r>
              <a:rPr altLang="en-US" sz="2000" lang="en-US"/>
              <a:t>g</a:t>
            </a:r>
            <a:r>
              <a:rPr altLang="en-US" sz="2000" lang="en-US"/>
              <a:t>m</a:t>
            </a:r>
            <a:r>
              <a:rPr altLang="en-US" sz="2000" lang="en-US"/>
              <a:t>e</a:t>
            </a:r>
            <a:r>
              <a:rPr altLang="en-US" sz="2000" lang="en-US"/>
              <a:t>n</a:t>
            </a:r>
            <a:r>
              <a:rPr altLang="en-US" sz="2000" lang="en-US"/>
              <a:t>t</a:t>
            </a:r>
            <a:r>
              <a:rPr altLang="en-US" sz="2000" lang="en-US"/>
              <a:t>a</a:t>
            </a:r>
            <a:r>
              <a:rPr altLang="en-US" sz="2000" lang="en-US"/>
              <a:t>t</a:t>
            </a:r>
            <a:r>
              <a:rPr altLang="en-US" sz="2000" lang="en-US"/>
              <a:t>i</a:t>
            </a:r>
            <a:r>
              <a:rPr altLang="en-US" sz="2000" lang="en-US"/>
              <a:t>o</a:t>
            </a:r>
            <a:r>
              <a:rPr altLang="en-US" sz="2000" lang="en-US"/>
              <a:t>n</a:t>
            </a:r>
            <a:r>
              <a:rPr altLang="en-US" sz="2000" lang="en-US"/>
              <a:t> </a:t>
            </a:r>
            <a:r>
              <a:rPr altLang="en-US" sz="2000" lang="en-US"/>
              <a:t>i</a:t>
            </a:r>
            <a:r>
              <a:rPr altLang="en-US" sz="2000" lang="en-US"/>
              <a:t>s</a:t>
            </a:r>
            <a:r>
              <a:rPr altLang="en-US" sz="2000" lang="en-US"/>
              <a:t> </a:t>
            </a:r>
            <a:r>
              <a:rPr altLang="en-US" sz="2000" lang="en-US"/>
              <a:t>v</a:t>
            </a:r>
            <a:r>
              <a:rPr altLang="en-US" sz="2000" lang="en-US"/>
              <a:t>a</a:t>
            </a:r>
            <a:r>
              <a:rPr altLang="en-US" sz="2000" lang="en-US"/>
              <a:t>r</a:t>
            </a:r>
            <a:r>
              <a:rPr altLang="en-US" sz="2000" lang="en-US"/>
              <a:t>i</a:t>
            </a:r>
            <a:r>
              <a:rPr altLang="en-US" sz="2000" lang="en-US"/>
              <a:t>a</a:t>
            </a:r>
            <a:r>
              <a:rPr altLang="en-US" sz="2000" lang="en-US"/>
              <a:t>b</a:t>
            </a:r>
            <a:r>
              <a:rPr altLang="en-US" sz="2000" lang="en-US"/>
              <a:t>l</a:t>
            </a:r>
            <a:r>
              <a:rPr altLang="en-US" sz="2000" lang="en-US"/>
              <a:t>e</a:t>
            </a:r>
            <a:r>
              <a:rPr altLang="en-US" sz="2000" lang="en-US"/>
              <a:t> </a:t>
            </a:r>
            <a:endParaRPr altLang="en-US" lang="zh-CN"/>
          </a:p>
          <a:p>
            <a:pPr>
              <a:buFont typeface="Wingdings" panose="05000000000000000000" pitchFamily="2" charset="2"/>
              <a:buChar char="Ø"/>
            </a:pPr>
            <a:r>
              <a:rPr altLang="en-US" sz="2000" lang="en-US"/>
              <a:t>H</a:t>
            </a:r>
            <a:r>
              <a:rPr altLang="en-US" sz="2000" lang="en-US"/>
              <a:t>a</a:t>
            </a:r>
            <a:r>
              <a:rPr altLang="en-US" sz="2000" lang="en-US"/>
              <a:t>i</a:t>
            </a:r>
            <a:r>
              <a:rPr altLang="en-US" sz="2000" lang="en-US"/>
              <a:t>r</a:t>
            </a:r>
            <a:r>
              <a:rPr altLang="en-US" sz="2000" lang="en-US"/>
              <a:t> </a:t>
            </a:r>
            <a:r>
              <a:rPr altLang="en-US" sz="2000" lang="en-US"/>
              <a:t>c</a:t>
            </a:r>
            <a:r>
              <a:rPr altLang="en-US" sz="2000" lang="en-US"/>
              <a:t>o</a:t>
            </a:r>
            <a:r>
              <a:rPr altLang="en-US" sz="2000" lang="en-US"/>
              <a:t>l</a:t>
            </a:r>
            <a:r>
              <a:rPr altLang="en-US" sz="2000" lang="en-US"/>
              <a:t>o</a:t>
            </a:r>
            <a:r>
              <a:rPr altLang="en-US" sz="2000" lang="en-US"/>
              <a:t>u</a:t>
            </a:r>
            <a:r>
              <a:rPr altLang="en-US" sz="2000" lang="en-US"/>
              <a:t>r</a:t>
            </a:r>
            <a:r>
              <a:rPr altLang="en-US" sz="2000" lang="en-US"/>
              <a:t> </a:t>
            </a:r>
            <a:r>
              <a:rPr altLang="en-US" sz="2000" lang="en-US"/>
              <a:t>m</a:t>
            </a:r>
            <a:r>
              <a:rPr altLang="en-US" sz="2000" lang="en-US"/>
              <a:t>a</a:t>
            </a:r>
            <a:r>
              <a:rPr altLang="en-US" sz="2000" lang="en-US"/>
              <a:t>y</a:t>
            </a:r>
            <a:r>
              <a:rPr altLang="en-US" sz="2000" lang="en-US"/>
              <a:t> </a:t>
            </a:r>
            <a:r>
              <a:rPr altLang="en-US" sz="2000" lang="en-US"/>
              <a:t>r</a:t>
            </a:r>
            <a:r>
              <a:rPr altLang="en-US" sz="2000" lang="en-US"/>
              <a:t>a</a:t>
            </a:r>
            <a:r>
              <a:rPr altLang="en-US" sz="2000" lang="en-US"/>
              <a:t>n</a:t>
            </a:r>
            <a:r>
              <a:rPr altLang="en-US" sz="2000" lang="en-US"/>
              <a:t>g</a:t>
            </a:r>
            <a:r>
              <a:rPr altLang="en-US" sz="2000" lang="en-US"/>
              <a:t>e</a:t>
            </a:r>
            <a:r>
              <a:rPr altLang="en-US" sz="2000" lang="en-US"/>
              <a:t> </a:t>
            </a:r>
            <a:r>
              <a:rPr altLang="en-US" sz="2000" lang="en-US"/>
              <a:t>f</a:t>
            </a:r>
            <a:r>
              <a:rPr altLang="en-US" sz="2000" lang="en-US"/>
              <a:t>r</a:t>
            </a:r>
            <a:r>
              <a:rPr altLang="en-US" sz="2000" lang="en-US"/>
              <a:t>o</a:t>
            </a:r>
            <a:r>
              <a:rPr altLang="en-US" sz="2000" lang="en-US"/>
              <a:t>m</a:t>
            </a:r>
            <a:r>
              <a:rPr altLang="en-US" sz="2000" lang="en-US"/>
              <a:t> </a:t>
            </a:r>
            <a:r>
              <a:rPr altLang="en-US" sz="2000" lang="en-US"/>
              <a:t>w</a:t>
            </a:r>
            <a:r>
              <a:rPr altLang="en-US" sz="2000" lang="en-US"/>
              <a:t>h</a:t>
            </a:r>
            <a:r>
              <a:rPr altLang="en-US" sz="2000" lang="en-US"/>
              <a:t>i</a:t>
            </a:r>
            <a:r>
              <a:rPr altLang="en-US" sz="2000" lang="en-US"/>
              <a:t>t</a:t>
            </a:r>
            <a:r>
              <a:rPr altLang="en-US" sz="2000" lang="en-US"/>
              <a:t>e</a:t>
            </a:r>
            <a:r>
              <a:rPr altLang="en-US" sz="2000" lang="en-US"/>
              <a:t> </a:t>
            </a:r>
            <a:r>
              <a:rPr altLang="en-US" sz="2000" lang="en-US"/>
              <a:t>t</a:t>
            </a:r>
            <a:r>
              <a:rPr altLang="en-US" sz="2000" lang="en-US"/>
              <a:t>o</a:t>
            </a:r>
            <a:r>
              <a:rPr altLang="en-US" sz="2000" lang="en-US"/>
              <a:t> </a:t>
            </a:r>
            <a:r>
              <a:rPr altLang="en-US" sz="2000" lang="en-US"/>
              <a:t>b</a:t>
            </a:r>
            <a:r>
              <a:rPr altLang="en-US" sz="2000" lang="en-US"/>
              <a:t>l</a:t>
            </a:r>
            <a:r>
              <a:rPr altLang="en-US" sz="2000" lang="en-US"/>
              <a:t>o</a:t>
            </a:r>
            <a:r>
              <a:rPr altLang="en-US" sz="2000" lang="en-US"/>
              <a:t>n</a:t>
            </a:r>
            <a:r>
              <a:rPr altLang="en-US" sz="2000" lang="en-US"/>
              <a:t>d</a:t>
            </a:r>
            <a:r>
              <a:rPr altLang="en-US" sz="2000" lang="en-US"/>
              <a:t> </a:t>
            </a:r>
            <a:r>
              <a:rPr altLang="en-US" sz="2000" lang="en-US"/>
              <a:t>t</a:t>
            </a:r>
            <a:r>
              <a:rPr altLang="en-US" sz="2000" lang="en-US"/>
              <a:t>o</a:t>
            </a:r>
            <a:r>
              <a:rPr altLang="en-US" sz="2000" lang="en-US"/>
              <a:t> </a:t>
            </a:r>
            <a:r>
              <a:rPr altLang="en-US" sz="2000" lang="en-US"/>
              <a:t>l</a:t>
            </a:r>
            <a:r>
              <a:rPr altLang="en-US" sz="2000" lang="en-US"/>
              <a:t>i</a:t>
            </a:r>
            <a:r>
              <a:rPr altLang="en-US" sz="2000" lang="en-US"/>
              <a:t>g</a:t>
            </a:r>
            <a:r>
              <a:rPr altLang="en-US" sz="2000" lang="en-US"/>
              <a:t>h</a:t>
            </a:r>
            <a:r>
              <a:rPr altLang="en-US" sz="2000" lang="en-US"/>
              <a:t>t</a:t>
            </a:r>
            <a:r>
              <a:rPr altLang="en-US" sz="2000" lang="en-US"/>
              <a:t> </a:t>
            </a:r>
            <a:r>
              <a:rPr altLang="en-US" sz="2000" lang="en-US"/>
              <a:t>b</a:t>
            </a:r>
            <a:r>
              <a:rPr altLang="en-US" sz="2000" lang="en-US"/>
              <a:t>r</a:t>
            </a:r>
            <a:r>
              <a:rPr altLang="en-US" sz="2000" lang="en-US"/>
              <a:t>o</a:t>
            </a:r>
            <a:r>
              <a:rPr altLang="en-US" sz="2000" lang="en-US"/>
              <a:t>w</a:t>
            </a:r>
            <a:r>
              <a:rPr altLang="en-US" sz="2000" lang="en-US"/>
              <a:t>n</a:t>
            </a:r>
            <a:r>
              <a:rPr altLang="en-US" sz="2000" lang="en-US"/>
              <a:t>.</a:t>
            </a:r>
            <a:endParaRPr altLang="en-US" lang="zh-CN"/>
          </a:p>
          <a:p>
            <a:pPr>
              <a:buFont typeface="Wingdings" panose="05000000000000000000" pitchFamily="2" charset="2"/>
              <a:buChar char="Ø"/>
            </a:pPr>
            <a:r>
              <a:rPr altLang="en-US" sz="2000" lang="en-US"/>
              <a:t>p</a:t>
            </a:r>
            <a:r>
              <a:rPr altLang="en-US" sz="2000" lang="en-US"/>
              <a:t>i</a:t>
            </a:r>
            <a:r>
              <a:rPr altLang="en-US" sz="2000" lang="en-US"/>
              <a:t>g</a:t>
            </a:r>
            <a:r>
              <a:rPr altLang="en-US" sz="2000" lang="en-US"/>
              <a:t>m</a:t>
            </a:r>
            <a:r>
              <a:rPr altLang="en-US" sz="2000" lang="en-US"/>
              <a:t>e</a:t>
            </a:r>
            <a:r>
              <a:rPr altLang="en-US" sz="2000" lang="en-US"/>
              <a:t>n</a:t>
            </a:r>
            <a:r>
              <a:rPr altLang="en-US" sz="2000" lang="en-US"/>
              <a:t>t</a:t>
            </a:r>
            <a:r>
              <a:rPr altLang="en-US" sz="2000" lang="en-US"/>
              <a:t>a</a:t>
            </a:r>
            <a:r>
              <a:rPr altLang="en-US" sz="2000" lang="en-US"/>
              <a:t>t</a:t>
            </a:r>
            <a:r>
              <a:rPr altLang="en-US" sz="2000" lang="en-US"/>
              <a:t>i</a:t>
            </a:r>
            <a:r>
              <a:rPr altLang="en-US" sz="2000" lang="en-US"/>
              <a:t>o</a:t>
            </a:r>
            <a:r>
              <a:rPr altLang="en-US" sz="2000" lang="en-US"/>
              <a:t>n</a:t>
            </a:r>
            <a:r>
              <a:rPr altLang="en-US" sz="2000" lang="en-US"/>
              <a:t> </a:t>
            </a:r>
            <a:r>
              <a:rPr altLang="en-US" sz="2000" lang="en-US"/>
              <a:t>c</a:t>
            </a:r>
            <a:r>
              <a:rPr altLang="en-US" sz="2000" lang="en-US"/>
              <a:t>a</a:t>
            </a:r>
            <a:r>
              <a:rPr altLang="en-US" sz="2000" lang="en-US"/>
              <a:t>n</a:t>
            </a:r>
            <a:r>
              <a:rPr altLang="en-US" sz="2000" lang="en-US"/>
              <a:t> </a:t>
            </a:r>
            <a:r>
              <a:rPr altLang="en-US" sz="2000" lang="en-US"/>
              <a:t>i</a:t>
            </a:r>
            <a:r>
              <a:rPr altLang="en-US" sz="2000" lang="en-US"/>
              <a:t>n</a:t>
            </a:r>
            <a:r>
              <a:rPr altLang="en-US" sz="2000" lang="en-US"/>
              <a:t>c</a:t>
            </a:r>
            <a:r>
              <a:rPr altLang="en-US" sz="2000" lang="en-US"/>
              <a:t>r</a:t>
            </a:r>
            <a:r>
              <a:rPr altLang="en-US" sz="2000" lang="en-US"/>
              <a:t>e</a:t>
            </a:r>
            <a:r>
              <a:rPr altLang="en-US" sz="2000" lang="en-US"/>
              <a:t>a</a:t>
            </a:r>
            <a:r>
              <a:rPr altLang="en-US" sz="2000" lang="en-US"/>
              <a:t>s</a:t>
            </a:r>
            <a:r>
              <a:rPr altLang="en-US" sz="2000" lang="en-US"/>
              <a:t>e</a:t>
            </a:r>
            <a:r>
              <a:rPr altLang="en-US" sz="2000" lang="en-US"/>
              <a:t> </a:t>
            </a:r>
            <a:r>
              <a:rPr altLang="en-US" sz="2000" lang="en-US"/>
              <a:t>w</a:t>
            </a:r>
            <a:r>
              <a:rPr altLang="en-US" sz="2000" lang="en-US"/>
              <a:t>i</a:t>
            </a:r>
            <a:r>
              <a:rPr altLang="en-US" sz="2000" lang="en-US"/>
              <a:t>t</a:t>
            </a:r>
            <a:r>
              <a:rPr altLang="en-US" sz="2000" lang="en-US"/>
              <a:t>h</a:t>
            </a:r>
            <a:r>
              <a:rPr altLang="en-US" sz="2000" lang="en-US"/>
              <a:t> </a:t>
            </a:r>
            <a:r>
              <a:rPr altLang="en-US" sz="2000" lang="en-US"/>
              <a:t>a</a:t>
            </a:r>
            <a:r>
              <a:rPr altLang="en-US" sz="2000" lang="en-US"/>
              <a:t>g</a:t>
            </a:r>
            <a:r>
              <a:rPr altLang="en-US" sz="2000" lang="en-US"/>
              <a:t>e</a:t>
            </a:r>
            <a:r>
              <a:rPr altLang="en-US" sz="2000" lang="en-US"/>
              <a:t>.</a:t>
            </a:r>
            <a:endParaRPr altLang="en-US" lang="zh-CN"/>
          </a:p>
          <a:p>
            <a:pPr>
              <a:buFont typeface="Wingdings" panose="05000000000000000000" pitchFamily="2" charset="2"/>
              <a:buChar char="Ø"/>
            </a:pPr>
            <a:r>
              <a:rPr altLang="en-US" lang="en-US"/>
              <a:t>V</a:t>
            </a:r>
            <a:r>
              <a:rPr altLang="en-US" lang="en-US"/>
              <a:t>i</a:t>
            </a:r>
            <a:r>
              <a:rPr altLang="en-US" lang="en-US"/>
              <a:t>s</a:t>
            </a:r>
            <a:r>
              <a:rPr altLang="en-US" lang="en-US"/>
              <a:t>u</a:t>
            </a:r>
            <a:r>
              <a:rPr altLang="en-US" lang="en-US"/>
              <a:t>a</a:t>
            </a:r>
            <a:r>
              <a:rPr altLang="en-US" lang="en-US"/>
              <a:t>l</a:t>
            </a:r>
            <a:r>
              <a:rPr altLang="en-US" lang="en-US"/>
              <a:t> </a:t>
            </a:r>
            <a:r>
              <a:rPr altLang="en-US" lang="en-US"/>
              <a:t>a</a:t>
            </a:r>
            <a:r>
              <a:rPr altLang="en-US" lang="en-US"/>
              <a:t>c</a:t>
            </a:r>
            <a:r>
              <a:rPr altLang="en-US" lang="en-US"/>
              <a:t>u</a:t>
            </a:r>
            <a:r>
              <a:rPr altLang="en-US" lang="en-US"/>
              <a:t>i</a:t>
            </a:r>
            <a:r>
              <a:rPr altLang="en-US" lang="en-US"/>
              <a:t>t</a:t>
            </a:r>
            <a:r>
              <a:rPr altLang="en-US" lang="en-US"/>
              <a:t>y</a:t>
            </a:r>
            <a:r>
              <a:rPr altLang="en-US" lang="en-US"/>
              <a:t> </a:t>
            </a:r>
            <a:r>
              <a:rPr altLang="en-US" lang="en-US"/>
              <a:t>i</a:t>
            </a:r>
            <a:r>
              <a:rPr altLang="en-US" lang="en-US"/>
              <a:t>m</a:t>
            </a:r>
            <a:r>
              <a:rPr altLang="en-US" lang="en-US"/>
              <a:t>p</a:t>
            </a:r>
            <a:r>
              <a:rPr altLang="en-US" lang="en-US"/>
              <a:t>r</a:t>
            </a:r>
            <a:r>
              <a:rPr altLang="en-US" lang="en-US"/>
              <a:t>o</a:t>
            </a:r>
            <a:r>
              <a:rPr altLang="en-US" lang="en-US"/>
              <a:t>v</a:t>
            </a:r>
            <a:r>
              <a:rPr altLang="en-US" lang="en-US"/>
              <a:t>e</a:t>
            </a:r>
            <a:r>
              <a:rPr altLang="en-US" lang="en-US"/>
              <a:t>s</a:t>
            </a:r>
            <a:r>
              <a:rPr altLang="en-US" lang="en-US"/>
              <a:t> </a:t>
            </a:r>
            <a:r>
              <a:rPr altLang="en-US" lang="en-US"/>
              <a:t>w</a:t>
            </a:r>
            <a:r>
              <a:rPr altLang="en-US" lang="en-US"/>
              <a:t>i</a:t>
            </a:r>
            <a:r>
              <a:rPr altLang="en-US" lang="en-US"/>
              <a:t>t</a:t>
            </a:r>
            <a:r>
              <a:rPr altLang="en-US" lang="en-US"/>
              <a:t>h</a:t>
            </a:r>
            <a:r>
              <a:rPr altLang="en-US" lang="en-US"/>
              <a:t> </a:t>
            </a:r>
            <a:r>
              <a:rPr altLang="en-US" lang="en-US"/>
              <a:t>a</a:t>
            </a:r>
            <a:r>
              <a:rPr altLang="en-US" lang="en-US"/>
              <a:t>g</a:t>
            </a:r>
            <a:r>
              <a:rPr altLang="en-US" lang="en-US"/>
              <a:t>e</a:t>
            </a:r>
            <a:r>
              <a:rPr altLang="en-US" lang="en-US"/>
              <a:t> </a:t>
            </a:r>
            <a:r>
              <a:rPr altLang="en-US" lang="en-US"/>
              <a:t>a</a:t>
            </a:r>
            <a:r>
              <a:rPr altLang="en-US" lang="en-US"/>
              <a:t>n</a:t>
            </a:r>
            <a:r>
              <a:rPr altLang="en-US" lang="en-US"/>
              <a:t>d</a:t>
            </a:r>
            <a:r>
              <a:rPr altLang="en-US" lang="en-US"/>
              <a:t> </a:t>
            </a:r>
            <a:r>
              <a:rPr altLang="en-US" lang="en-US"/>
              <a:t>l</a:t>
            </a:r>
            <a:r>
              <a:rPr altLang="en-US" lang="en-US"/>
              <a:t>e</a:t>
            </a:r>
            <a:r>
              <a:rPr altLang="en-US" lang="en-US"/>
              <a:t>s</a:t>
            </a:r>
            <a:r>
              <a:rPr altLang="en-US" lang="en-US"/>
              <a:t>s</a:t>
            </a:r>
            <a:r>
              <a:rPr altLang="en-US" lang="en-US"/>
              <a:t> </a:t>
            </a:r>
            <a:r>
              <a:rPr altLang="en-US" lang="en-US"/>
              <a:t>s</a:t>
            </a:r>
            <a:r>
              <a:rPr altLang="en-US" lang="en-US"/>
              <a:t>e</a:t>
            </a:r>
            <a:r>
              <a:rPr altLang="en-US" lang="en-US"/>
              <a:t>v</a:t>
            </a:r>
            <a:r>
              <a:rPr altLang="en-US" lang="en-US"/>
              <a:t>e</a:t>
            </a:r>
            <a:r>
              <a:rPr altLang="en-US" lang="en-US"/>
              <a:t>r</a:t>
            </a:r>
            <a:r>
              <a:rPr altLang="en-US" lang="en-US"/>
              <a:t> </a:t>
            </a:r>
            <a:r>
              <a:rPr altLang="en-US" lang="en-US"/>
              <a:t>n</a:t>
            </a:r>
            <a:r>
              <a:rPr altLang="en-US" lang="en-US"/>
              <a:t>y</a:t>
            </a:r>
            <a:r>
              <a:rPr altLang="en-US" lang="en-US"/>
              <a:t>s</a:t>
            </a:r>
            <a:r>
              <a:rPr altLang="en-US" lang="en-US"/>
              <a:t>t</a:t>
            </a:r>
            <a:r>
              <a:rPr altLang="en-US" lang="en-US"/>
              <a:t>a</a:t>
            </a:r>
            <a:r>
              <a:rPr altLang="en-US" lang="en-US"/>
              <a:t>g</a:t>
            </a:r>
            <a:r>
              <a:rPr altLang="en-US" lang="en-US"/>
              <a:t>m</a:t>
            </a:r>
            <a:r>
              <a:rPr altLang="en-US" lang="en-US"/>
              <a:t>u</a:t>
            </a:r>
            <a:r>
              <a:rPr altLang="en-US" lang="en-US"/>
              <a:t>s</a:t>
            </a:r>
            <a:r>
              <a:rPr altLang="en-US" lang="en-US"/>
              <a:t>.</a:t>
            </a:r>
            <a:endParaRPr altLang="en-US" lang="zh-CN"/>
          </a:p>
          <a:p>
            <a:pPr>
              <a:buFont typeface="Wingdings" panose="05000000000000000000" pitchFamily="2" charset="2"/>
              <a:buChar char="Ø"/>
            </a:pPr>
            <a:endParaRPr altLang="en-US" lang="zh-CN"/>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24" name=""/>
        <p:cNvGrpSpPr/>
        <p:nvPr/>
      </p:nvGrpSpPr>
      <p:grpSpPr>
        <a:xfrm>
          <a:off x="0" y="0"/>
          <a:ext cx="0" cy="0"/>
          <a:chOff x="0" y="0"/>
          <a:chExt cx="0" cy="0"/>
        </a:xfrm>
      </p:grpSpPr>
      <p:sp>
        <p:nvSpPr>
          <p:cNvPr id="1048638" name="Title 1"/>
          <p:cNvSpPr>
            <a:spLocks noGrp="1"/>
          </p:cNvSpPr>
          <p:nvPr>
            <p:ph type="title"/>
          </p:nvPr>
        </p:nvSpPr>
        <p:spPr>
          <a:xfrm>
            <a:off x="762000" y="228600"/>
            <a:ext cx="7315200" cy="1154097"/>
          </a:xfrm>
        </p:spPr>
        <p:txBody>
          <a:bodyPr>
            <a:normAutofit/>
          </a:bodyPr>
          <a:p>
            <a:pPr algn="ctr"/>
            <a:endParaRPr dirty="0" lang="en-US"/>
          </a:p>
        </p:txBody>
      </p:sp>
      <p:pic>
        <p:nvPicPr>
          <p:cNvPr id="2097161" name="Content Placeholder 3"/>
          <p:cNvPicPr>
            <a:picLocks noChangeAspect="1" noGrp="1"/>
          </p:cNvPicPr>
          <p:nvPr>
            <p:ph idx="1"/>
          </p:nvPr>
        </p:nvPicPr>
        <p:blipFill>
          <a:blip xmlns:r="http://schemas.openxmlformats.org/officeDocument/2006/relationships" r:embed="rId1"/>
          <a:stretch>
            <a:fillRect/>
          </a:stretch>
        </p:blipFill>
        <p:spPr>
          <a:xfrm>
            <a:off x="609600" y="625475"/>
            <a:ext cx="3810000" cy="5775325"/>
          </a:xfrm>
        </p:spPr>
      </p:pic>
      <p:pic>
        <p:nvPicPr>
          <p:cNvPr id="2097162" name="Picture 4"/>
          <p:cNvPicPr>
            <a:picLocks noChangeAspect="1"/>
          </p:cNvPicPr>
          <p:nvPr/>
        </p:nvPicPr>
        <p:blipFill>
          <a:blip xmlns:r="http://schemas.openxmlformats.org/officeDocument/2006/relationships" r:embed="rId2"/>
          <a:stretch>
            <a:fillRect/>
          </a:stretch>
        </p:blipFill>
        <p:spPr>
          <a:xfrm>
            <a:off x="4419600" y="625476"/>
            <a:ext cx="4114801" cy="5775324"/>
          </a:xfrm>
          <a:prstGeom prst="rec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25" name=""/>
        <p:cNvGrpSpPr/>
        <p:nvPr/>
      </p:nvGrpSpPr>
      <p:grpSpPr>
        <a:xfrm>
          <a:off x="0" y="0"/>
          <a:ext cx="0" cy="0"/>
          <a:chOff x="0" y="0"/>
          <a:chExt cx="0" cy="0"/>
        </a:xfrm>
      </p:grpSpPr>
      <p:sp>
        <p:nvSpPr>
          <p:cNvPr id="1048639" name="Title 1"/>
          <p:cNvSpPr>
            <a:spLocks noGrp="1"/>
          </p:cNvSpPr>
          <p:nvPr>
            <p:ph type="title"/>
          </p:nvPr>
        </p:nvSpPr>
        <p:spPr>
          <a:xfrm>
            <a:off x="762000" y="228600"/>
            <a:ext cx="7315200" cy="1154097"/>
          </a:xfrm>
        </p:spPr>
        <p:txBody>
          <a:bodyPr>
            <a:normAutofit/>
          </a:bodyPr>
          <a:p>
            <a:pPr algn="ctr"/>
            <a:endParaRPr dirty="0" lang="en-US"/>
          </a:p>
        </p:txBody>
      </p:sp>
      <p:sp>
        <p:nvSpPr>
          <p:cNvPr id="1048640" name="Content Placeholder 2"/>
          <p:cNvSpPr>
            <a:spLocks noGrp="1"/>
          </p:cNvSpPr>
          <p:nvPr>
            <p:ph idx="1"/>
          </p:nvPr>
        </p:nvSpPr>
        <p:spPr>
          <a:xfrm>
            <a:off x="762000" y="228600"/>
            <a:ext cx="7467600" cy="6080761"/>
          </a:xfrm>
        </p:spPr>
        <p:txBody>
          <a:bodyPr>
            <a:normAutofit/>
          </a:bodyPr>
          <a:p>
            <a:pPr indent="0" marL="45720">
              <a:buNone/>
            </a:pPr>
            <a:endParaRPr dirty="0" sz="4000" lang="en-US" smtClean="0"/>
          </a:p>
          <a:p>
            <a:pPr>
              <a:buFont typeface="Wingdings" panose="05000000000000000000" pitchFamily="2" charset="2"/>
              <a:buChar char="Ø"/>
            </a:pPr>
            <a:r>
              <a:rPr dirty="0" sz="3600" lang="en-US" smtClean="0"/>
              <a:t> Differential Diagnosis</a:t>
            </a:r>
          </a:p>
          <a:p>
            <a:pPr>
              <a:buFont typeface="Arial" panose="020B0604020202020204" pitchFamily="34" charset="0"/>
              <a:buChar char="•"/>
            </a:pPr>
            <a:r>
              <a:rPr dirty="0" sz="2400" lang="en-US" err="1" smtClean="0"/>
              <a:t>Differntial</a:t>
            </a:r>
            <a:r>
              <a:rPr dirty="0" sz="2400" lang="en-US" smtClean="0"/>
              <a:t> diagnosis to be considered in case of ocular and cutaneous hypopigmentation includes</a:t>
            </a:r>
          </a:p>
          <a:p>
            <a:pPr>
              <a:buFont typeface="Arial" panose="020B0604020202020204" pitchFamily="34" charset="0"/>
              <a:buChar char="•"/>
            </a:pPr>
            <a:r>
              <a:rPr dirty="0" sz="2400" lang="en-US" err="1" smtClean="0"/>
              <a:t>Histidinaemia</a:t>
            </a:r>
            <a:endParaRPr dirty="0" sz="2400" lang="en-US" smtClean="0"/>
          </a:p>
          <a:p>
            <a:pPr>
              <a:buFont typeface="Arial" panose="020B0604020202020204" pitchFamily="34" charset="0"/>
              <a:buChar char="•"/>
            </a:pPr>
            <a:r>
              <a:rPr dirty="0" sz="2400" lang="en-US" err="1" smtClean="0"/>
              <a:t>Homocystinuria</a:t>
            </a:r>
            <a:endParaRPr dirty="0" sz="2400" lang="en-US" smtClean="0"/>
          </a:p>
          <a:p>
            <a:pPr>
              <a:buFont typeface="Arial" panose="020B0604020202020204" pitchFamily="34" charset="0"/>
              <a:buChar char="•"/>
            </a:pPr>
            <a:r>
              <a:rPr dirty="0" sz="2400" lang="en-US" smtClean="0"/>
              <a:t>Phenylketonuria</a:t>
            </a:r>
          </a:p>
          <a:p>
            <a:pPr>
              <a:buFont typeface="Arial" panose="020B0604020202020204" pitchFamily="34" charset="0"/>
              <a:buChar char="•"/>
            </a:pPr>
            <a:r>
              <a:rPr dirty="0" sz="2400" lang="en-US" err="1" smtClean="0"/>
              <a:t>Hermansky-Pudlak</a:t>
            </a:r>
            <a:r>
              <a:rPr dirty="0" sz="2400" lang="en-US" smtClean="0"/>
              <a:t> syndrome</a:t>
            </a:r>
          </a:p>
          <a:p>
            <a:pPr>
              <a:buFont typeface="Arial" panose="020B0604020202020204" pitchFamily="34" charset="0"/>
              <a:buChar char="•"/>
            </a:pPr>
            <a:r>
              <a:rPr dirty="0" sz="2400" lang="en-US" err="1" smtClean="0"/>
              <a:t>Chediak</a:t>
            </a:r>
            <a:r>
              <a:rPr dirty="0" sz="2400" lang="en-US" smtClean="0"/>
              <a:t>-Higashi syndromes</a:t>
            </a:r>
          </a:p>
          <a:p>
            <a:pPr>
              <a:buFont typeface="Arial" panose="020B0604020202020204" pitchFamily="34" charset="0"/>
              <a:buChar char="•"/>
            </a:pPr>
            <a:r>
              <a:rPr dirty="0" sz="2400" lang="en-US" smtClean="0"/>
              <a:t>Cross syndrome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26" name=""/>
        <p:cNvGrpSpPr/>
        <p:nvPr/>
      </p:nvGrpSpPr>
      <p:grpSpPr>
        <a:xfrm>
          <a:off x="0" y="0"/>
          <a:ext cx="0" cy="0"/>
          <a:chOff x="0" y="0"/>
          <a:chExt cx="0" cy="0"/>
        </a:xfrm>
      </p:grpSpPr>
      <p:sp>
        <p:nvSpPr>
          <p:cNvPr id="1048641" name="Title 1"/>
          <p:cNvSpPr>
            <a:spLocks noGrp="1"/>
          </p:cNvSpPr>
          <p:nvPr>
            <p:ph type="title"/>
          </p:nvPr>
        </p:nvSpPr>
        <p:spPr>
          <a:xfrm>
            <a:off x="762000" y="228600"/>
            <a:ext cx="7315200" cy="1154097"/>
          </a:xfrm>
        </p:spPr>
        <p:txBody>
          <a:bodyPr>
            <a:normAutofit/>
          </a:bodyPr>
          <a:p>
            <a:pPr algn="ctr"/>
            <a:endParaRPr dirty="0" lang="en-US"/>
          </a:p>
        </p:txBody>
      </p:sp>
      <p:sp>
        <p:nvSpPr>
          <p:cNvPr id="1048642" name="Content Placeholder 2"/>
          <p:cNvSpPr>
            <a:spLocks noGrp="1"/>
          </p:cNvSpPr>
          <p:nvPr>
            <p:ph idx="1"/>
          </p:nvPr>
        </p:nvSpPr>
        <p:spPr>
          <a:xfrm>
            <a:off x="762000" y="228600"/>
            <a:ext cx="7467600" cy="6080761"/>
          </a:xfrm>
        </p:spPr>
        <p:txBody>
          <a:bodyPr>
            <a:normAutofit/>
          </a:bodyPr>
          <a:p>
            <a:pPr indent="0" marL="45720">
              <a:buNone/>
            </a:pPr>
            <a:endParaRPr dirty="0" sz="4000" lang="en-US" smtClean="0"/>
          </a:p>
          <a:p>
            <a:pPr>
              <a:buFont typeface="Wingdings" panose="05000000000000000000" pitchFamily="2" charset="2"/>
              <a:buChar char="Ø"/>
            </a:pPr>
            <a:r>
              <a:rPr dirty="0" sz="3600" lang="en-US" smtClean="0"/>
              <a:t> Complications</a:t>
            </a:r>
          </a:p>
          <a:p>
            <a:pPr>
              <a:buFont typeface="Arial" panose="020B0604020202020204" pitchFamily="34" charset="0"/>
              <a:buChar char="•"/>
            </a:pPr>
            <a:r>
              <a:rPr dirty="0" sz="2400" lang="en-US" smtClean="0"/>
              <a:t>Squamous cell carcinoma </a:t>
            </a:r>
          </a:p>
          <a:p>
            <a:pPr>
              <a:buFont typeface="Arial" panose="020B0604020202020204" pitchFamily="34" charset="0"/>
              <a:buChar char="•"/>
            </a:pPr>
            <a:r>
              <a:rPr dirty="0" sz="2400" lang="en-US" smtClean="0"/>
              <a:t>Melanoma (far less common) </a:t>
            </a:r>
          </a:p>
          <a:p>
            <a:pPr>
              <a:buFont typeface="Arial" panose="020B0604020202020204" pitchFamily="34" charset="0"/>
              <a:buChar char="•"/>
            </a:pPr>
            <a:endParaRPr dirty="0" sz="2400" lang="en-US" smtClean="0"/>
          </a:p>
          <a:p>
            <a:pPr>
              <a:buFont typeface="Wingdings" panose="05000000000000000000" pitchFamily="2" charset="2"/>
              <a:buChar char="Ø"/>
            </a:pPr>
            <a:r>
              <a:rPr dirty="0" sz="2400" lang="en-US" smtClean="0"/>
              <a:t> </a:t>
            </a:r>
            <a:r>
              <a:rPr dirty="0" sz="3600" lang="en-US" smtClean="0"/>
              <a:t>Disease Course and Prognosis </a:t>
            </a:r>
          </a:p>
          <a:p>
            <a:pPr>
              <a:buFont typeface="Arial" panose="020B0604020202020204" pitchFamily="34" charset="0"/>
              <a:buChar char="•"/>
            </a:pPr>
            <a:r>
              <a:rPr dirty="0" sz="2400" lang="en-US" smtClean="0"/>
              <a:t> Lifespan in patient with OCA is normal.</a:t>
            </a:r>
          </a:p>
          <a:p>
            <a:pPr>
              <a:buFont typeface="Arial" panose="020B0604020202020204" pitchFamily="34" charset="0"/>
              <a:buChar char="•"/>
            </a:pPr>
            <a:r>
              <a:rPr dirty="0" sz="2400" lang="en-US" smtClean="0"/>
              <a:t>Skin cancer may occur and regular skin checkups should be offered.</a:t>
            </a:r>
          </a:p>
          <a:p>
            <a:pPr>
              <a:buFont typeface="Arial" panose="020B0604020202020204" pitchFamily="34" charset="0"/>
              <a:buChar char="•"/>
            </a:pPr>
            <a:r>
              <a:rPr dirty="0" sz="2400" lang="en-US"/>
              <a:t> </a:t>
            </a:r>
            <a:r>
              <a:rPr dirty="0" sz="2400" lang="en-US" smtClean="0"/>
              <a:t>Development, intelligence and fertility are normal.</a:t>
            </a:r>
          </a:p>
          <a:p>
            <a:pPr indent="0" marL="45720">
              <a:buNone/>
            </a:pPr>
            <a:endParaRPr dirty="0" sz="2400" lang="en-US"/>
          </a:p>
          <a:p>
            <a:pPr indent="0" marL="45720">
              <a:buNone/>
            </a:pPr>
            <a:r>
              <a:rPr dirty="0" sz="2400" lang="en-US" smtClean="0"/>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27" name=""/>
        <p:cNvGrpSpPr/>
        <p:nvPr/>
      </p:nvGrpSpPr>
      <p:grpSpPr>
        <a:xfrm>
          <a:off x="0" y="0"/>
          <a:ext cx="0" cy="0"/>
          <a:chOff x="0" y="0"/>
          <a:chExt cx="0" cy="0"/>
        </a:xfrm>
      </p:grpSpPr>
      <p:sp>
        <p:nvSpPr>
          <p:cNvPr id="1048643" name="Title 1"/>
          <p:cNvSpPr>
            <a:spLocks noGrp="1"/>
          </p:cNvSpPr>
          <p:nvPr>
            <p:ph type="title"/>
          </p:nvPr>
        </p:nvSpPr>
        <p:spPr>
          <a:xfrm>
            <a:off x="762000" y="228600"/>
            <a:ext cx="7315200" cy="1154097"/>
          </a:xfrm>
        </p:spPr>
        <p:txBody>
          <a:bodyPr>
            <a:normAutofit/>
          </a:bodyPr>
          <a:p>
            <a:pPr algn="ctr"/>
            <a:endParaRPr dirty="0" lang="en-US"/>
          </a:p>
        </p:txBody>
      </p:sp>
      <p:sp>
        <p:nvSpPr>
          <p:cNvPr id="1048644" name="Content Placeholder 2"/>
          <p:cNvSpPr>
            <a:spLocks noGrp="1"/>
          </p:cNvSpPr>
          <p:nvPr>
            <p:ph idx="1"/>
          </p:nvPr>
        </p:nvSpPr>
        <p:spPr>
          <a:xfrm>
            <a:off x="762000" y="228600"/>
            <a:ext cx="7467600" cy="6080761"/>
          </a:xfrm>
        </p:spPr>
        <p:txBody>
          <a:bodyPr>
            <a:normAutofit/>
          </a:bodyPr>
          <a:p>
            <a:pPr indent="0" marL="45720">
              <a:buNone/>
            </a:pPr>
            <a:endParaRPr dirty="0" sz="4000" lang="en-US" smtClean="0"/>
          </a:p>
          <a:p>
            <a:pPr>
              <a:buFont typeface="Wingdings" panose="05000000000000000000" pitchFamily="2" charset="2"/>
              <a:buChar char="Ø"/>
            </a:pPr>
            <a:r>
              <a:rPr dirty="0" sz="3600" lang="en-US" smtClean="0"/>
              <a:t> Investigations</a:t>
            </a:r>
          </a:p>
          <a:p>
            <a:pPr>
              <a:buFont typeface="Arial" panose="020B0604020202020204" pitchFamily="34" charset="0"/>
              <a:buChar char="•"/>
            </a:pPr>
            <a:r>
              <a:rPr dirty="0" sz="2400" lang="en-US" smtClean="0"/>
              <a:t>Diagnosis based on hypopigmentation of skin and hair and ophthalmologic manifestation</a:t>
            </a:r>
          </a:p>
          <a:p>
            <a:pPr>
              <a:buFont typeface="Arial" panose="020B0604020202020204" pitchFamily="34" charset="0"/>
              <a:buChar char="•"/>
            </a:pPr>
            <a:r>
              <a:rPr dirty="0" sz="2400" lang="en-US" err="1" smtClean="0"/>
              <a:t>Opthalmological</a:t>
            </a:r>
            <a:r>
              <a:rPr dirty="0" sz="2400" lang="en-US" smtClean="0"/>
              <a:t> examination include,</a:t>
            </a:r>
            <a:endParaRPr altLang="en-US" dirty="0" lang="zh-CN"/>
          </a:p>
          <a:p>
            <a:pPr>
              <a:buFont typeface="Arial" panose="020B0604020202020204" pitchFamily="34" charset="0"/>
              <a:buChar char="•"/>
            </a:pPr>
            <a:r>
              <a:rPr dirty="0" sz="2400" lang="en-US" smtClean="0"/>
              <a:t>Optic coherence tomography(OCT)</a:t>
            </a:r>
          </a:p>
          <a:p>
            <a:pPr>
              <a:buFont typeface="Arial" panose="020B0604020202020204" pitchFamily="34" charset="0"/>
              <a:buChar char="•"/>
            </a:pPr>
            <a:r>
              <a:rPr dirty="0" sz="2400" lang="en-US" smtClean="0"/>
              <a:t>Electrophysiological testing.</a:t>
            </a:r>
            <a:endParaRPr altLang="en-US" dirty="0" lang="zh-CN"/>
          </a:p>
          <a:p>
            <a:pPr>
              <a:buFont typeface="Arial" panose="020B0604020202020204" pitchFamily="34" charset="0"/>
              <a:buChar char="•"/>
            </a:pPr>
            <a:r>
              <a:rPr dirty="0" sz="2400" lang="en-US" smtClean="0"/>
              <a:t>Genetics </a:t>
            </a:r>
            <a:r>
              <a:rPr dirty="0" sz="2400" lang="en-US"/>
              <a:t>study.</a:t>
            </a:r>
            <a:endParaRPr altLang="en-US" dirty="0" lang="zh-CN"/>
          </a:p>
          <a:p>
            <a:pPr>
              <a:buFont typeface="Wingdings" panose="05000000000000000000" pitchFamily="2" charset="2"/>
              <a:buChar char="Ø"/>
            </a:pPr>
            <a:r>
              <a:rPr dirty="0" sz="2400" lang="en-US"/>
              <a:t>  </a:t>
            </a:r>
            <a:r>
              <a:rPr dirty="0" sz="3200" lang="en-US" smtClean="0"/>
              <a:t>Management</a:t>
            </a:r>
          </a:p>
          <a:p>
            <a:pPr>
              <a:buFont typeface="Arial" panose="020B0604020202020204" pitchFamily="34" charset="0"/>
              <a:buChar char="•"/>
            </a:pPr>
            <a:r>
              <a:rPr dirty="0" sz="2400" lang="en-US" smtClean="0"/>
              <a:t>Sun protection is mandatory to avoid skin burn and skin cancer. </a:t>
            </a:r>
          </a:p>
          <a:p>
            <a:pPr>
              <a:buFont typeface="Arial" panose="020B0604020202020204" pitchFamily="34" charset="0"/>
              <a:buChar char="•"/>
            </a:pPr>
            <a:r>
              <a:rPr dirty="0" sz="2400" lang="en-US" smtClean="0"/>
              <a:t>Early referral to an ophthalmologist.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28" name=""/>
        <p:cNvGrpSpPr/>
        <p:nvPr/>
      </p:nvGrpSpPr>
      <p:grpSpPr>
        <a:xfrm>
          <a:off x="0" y="0"/>
          <a:ext cx="0" cy="0"/>
          <a:chOff x="0" y="0"/>
          <a:chExt cx="0" cy="0"/>
        </a:xfrm>
      </p:grpSpPr>
      <p:sp>
        <p:nvSpPr>
          <p:cNvPr id="1048645" name="Title 1048629"/>
          <p:cNvSpPr>
            <a:spLocks noGrp="1"/>
          </p:cNvSpPr>
          <p:nvPr>
            <p:ph type="title"/>
          </p:nvPr>
        </p:nvSpPr>
        <p:spPr>
          <a:xfrm>
            <a:off x="300764" y="0"/>
            <a:ext cx="7315200" cy="1154097"/>
          </a:xfrm>
        </p:spPr>
        <p:txBody>
          <a:bodyPr/>
          <a:p>
            <a:r>
              <a:rPr dirty="0" lang="en-US" err="1"/>
              <a:t>Harmansky-pudlak</a:t>
            </a:r>
            <a:r>
              <a:rPr dirty="0" lang="en-US"/>
              <a:t> </a:t>
            </a:r>
            <a:r>
              <a:rPr dirty="0" lang="en-US" smtClean="0"/>
              <a:t>syndrome</a:t>
            </a:r>
            <a:endParaRPr dirty="0" lang="en-PK"/>
          </a:p>
        </p:txBody>
      </p:sp>
      <p:sp>
        <p:nvSpPr>
          <p:cNvPr id="1048646" name="Content Placeholder 1048630"/>
          <p:cNvSpPr>
            <a:spLocks noGrp="1"/>
          </p:cNvSpPr>
          <p:nvPr>
            <p:ph idx="1"/>
          </p:nvPr>
        </p:nvSpPr>
        <p:spPr>
          <a:xfrm>
            <a:off x="300764" y="1523999"/>
            <a:ext cx="8464682" cy="5747077"/>
          </a:xfrm>
        </p:spPr>
        <p:txBody>
          <a:bodyPr/>
          <a:p>
            <a:pPr>
              <a:buFont typeface="Wingdings" panose="05000000000000000000" pitchFamily="2" charset="2"/>
              <a:buChar char="Ø"/>
            </a:pPr>
            <a:r>
              <a:rPr dirty="0" sz="2800" lang="en-US"/>
              <a:t>Introduction and </a:t>
            </a:r>
            <a:r>
              <a:rPr dirty="0" sz="2800" lang="en-US" smtClean="0"/>
              <a:t>general </a:t>
            </a:r>
            <a:r>
              <a:rPr dirty="0" sz="2800" lang="en-US"/>
              <a:t>description </a:t>
            </a:r>
            <a:endParaRPr dirty="0" sz="2800" lang="en-PK"/>
          </a:p>
          <a:p>
            <a:pPr indent="0" marL="45720">
              <a:buNone/>
            </a:pPr>
            <a:r>
              <a:rPr dirty="0" lang="en-US"/>
              <a:t> </a:t>
            </a:r>
            <a:r>
              <a:rPr dirty="0" sz="2400" lang="en-US" err="1"/>
              <a:t>Harmansky-pudlak</a:t>
            </a:r>
            <a:r>
              <a:rPr dirty="0" sz="2400" lang="en-US"/>
              <a:t> syndrome is a rare type of OCA associated with a </a:t>
            </a:r>
            <a:r>
              <a:rPr dirty="0" sz="2400" lang="en-US" err="1"/>
              <a:t>haemorrhagic</a:t>
            </a:r>
            <a:r>
              <a:rPr dirty="0" sz="2400" lang="en-US"/>
              <a:t> diathesis. The disorder is rare except in Puerto Rico</a:t>
            </a:r>
            <a:r>
              <a:rPr dirty="0" sz="2400" lang="en-US" smtClean="0"/>
              <a:t>.</a:t>
            </a:r>
          </a:p>
          <a:p>
            <a:pPr indent="0" marL="45720">
              <a:buNone/>
            </a:pPr>
            <a:endParaRPr dirty="0" lang="en-PK"/>
          </a:p>
          <a:p>
            <a:pPr>
              <a:buFont typeface="Wingdings" panose="05000000000000000000" pitchFamily="2" charset="2"/>
              <a:buChar char="Ø"/>
            </a:pPr>
            <a:r>
              <a:rPr dirty="0" sz="2800" lang="en-US" smtClean="0"/>
              <a:t>Pathophysiology</a:t>
            </a:r>
            <a:endParaRPr dirty="0" sz="2800" lang="en-PK"/>
          </a:p>
          <a:p>
            <a:pPr indent="0" marL="45720">
              <a:buNone/>
            </a:pPr>
            <a:r>
              <a:rPr dirty="0" lang="en-US"/>
              <a:t>  </a:t>
            </a:r>
            <a:r>
              <a:rPr dirty="0" sz="2400" lang="en-US"/>
              <a:t>The disease results from abnormal biogenesis of lysosome- related </a:t>
            </a:r>
            <a:r>
              <a:rPr dirty="0" sz="2400" lang="en-US" err="1"/>
              <a:t>organells</a:t>
            </a:r>
            <a:r>
              <a:rPr dirty="0" sz="2400" lang="en-US"/>
              <a:t> with impaired melanosome maturation and absent dense bodies in thrombocytes.</a:t>
            </a:r>
            <a:endParaRPr dirty="0" sz="2400" lang="en-PK"/>
          </a:p>
          <a:p>
            <a:pPr indent="0" marL="45720">
              <a:buNone/>
            </a:pPr>
            <a:endParaRPr dirty="0" lang="en-PK"/>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02" name=""/>
        <p:cNvGrpSpPr/>
        <p:nvPr/>
      </p:nvGrpSpPr>
      <p:grpSpPr>
        <a:xfrm>
          <a:off x="0" y="0"/>
          <a:ext cx="0" cy="0"/>
          <a:chOff x="0" y="0"/>
          <a:chExt cx="0" cy="0"/>
        </a:xfrm>
      </p:grpSpPr>
      <p:sp>
        <p:nvSpPr>
          <p:cNvPr id="1048608" name="Title 1"/>
          <p:cNvSpPr>
            <a:spLocks noGrp="1"/>
          </p:cNvSpPr>
          <p:nvPr>
            <p:ph type="title"/>
          </p:nvPr>
        </p:nvSpPr>
        <p:spPr>
          <a:xfrm>
            <a:off x="762000" y="228600"/>
            <a:ext cx="7315200" cy="1154097"/>
          </a:xfrm>
        </p:spPr>
        <p:txBody>
          <a:bodyPr/>
          <a:p>
            <a:pPr algn="ctr"/>
            <a:r>
              <a:rPr dirty="0" lang="en-US" smtClean="0"/>
              <a:t>B</a:t>
            </a:r>
            <a:r>
              <a:rPr dirty="0" lang="en-US" smtClean="0"/>
              <a:t>a</a:t>
            </a:r>
            <a:r>
              <a:rPr dirty="0" lang="en-US" smtClean="0"/>
              <a:t>s</a:t>
            </a:r>
            <a:r>
              <a:rPr dirty="0" lang="en-US" smtClean="0"/>
              <a:t>i</a:t>
            </a:r>
            <a:r>
              <a:rPr dirty="0" lang="en-US" smtClean="0"/>
              <a:t>c</a:t>
            </a:r>
            <a:r>
              <a:rPr dirty="0" lang="en-US" smtClean="0"/>
              <a:t> </a:t>
            </a:r>
            <a:r>
              <a:rPr dirty="0" lang="en-US" smtClean="0"/>
              <a:t>C</a:t>
            </a:r>
            <a:r>
              <a:rPr dirty="0" lang="en-US" smtClean="0"/>
              <a:t>o</a:t>
            </a:r>
            <a:r>
              <a:rPr dirty="0" lang="en-US" smtClean="0"/>
              <a:t>n</a:t>
            </a:r>
            <a:r>
              <a:rPr dirty="0" lang="en-US" smtClean="0"/>
              <a:t>c</a:t>
            </a:r>
            <a:r>
              <a:rPr dirty="0" lang="en-US" smtClean="0"/>
              <a:t>e</a:t>
            </a:r>
            <a:r>
              <a:rPr dirty="0" lang="en-US" smtClean="0"/>
              <a:t>p</a:t>
            </a:r>
            <a:r>
              <a:rPr dirty="0" lang="en-US" smtClean="0"/>
              <a:t>t</a:t>
            </a:r>
            <a:r>
              <a:rPr dirty="0" lang="en-US" smtClean="0"/>
              <a:t>s</a:t>
            </a:r>
            <a:endParaRPr dirty="0" lang="en-US"/>
          </a:p>
        </p:txBody>
      </p:sp>
      <p:sp>
        <p:nvSpPr>
          <p:cNvPr id="1048609" name="Content Placeholder 2"/>
          <p:cNvSpPr>
            <a:spLocks noGrp="1"/>
          </p:cNvSpPr>
          <p:nvPr>
            <p:ph idx="1"/>
          </p:nvPr>
        </p:nvSpPr>
        <p:spPr>
          <a:xfrm>
            <a:off x="914400" y="1600201"/>
            <a:ext cx="7315200" cy="4709160"/>
          </a:xfrm>
        </p:spPr>
        <p:txBody>
          <a:bodyPr>
            <a:normAutofit/>
          </a:bodyPr>
          <a:p>
            <a:r>
              <a:rPr altLang="en-US" b="1" dirty="0" sz="2800" lang="en-US" smtClean="0"/>
              <a:t>Melanocytes: </a:t>
            </a:r>
            <a:r>
              <a:rPr altLang="en-US" dirty="0" sz="2800" lang="en-US" smtClean="0"/>
              <a:t>Pigment producing cells which derived from neural crest ectoderm during em</a:t>
            </a:r>
            <a:r>
              <a:rPr altLang="en-US" dirty="0" sz="2800" lang="en-US" smtClean="0"/>
              <a:t>b</a:t>
            </a:r>
            <a:r>
              <a:rPr altLang="en-US" dirty="0" sz="2800" lang="en-US" smtClean="0"/>
              <a:t>ryonic development.    Melanocytes migrate</a:t>
            </a:r>
            <a:r>
              <a:rPr altLang="en-US" dirty="0" sz="2800" lang="en-US" smtClean="0"/>
              <a:t> </a:t>
            </a:r>
            <a:r>
              <a:rPr altLang="en-US" dirty="0" sz="2800" lang="en-US" smtClean="0"/>
              <a:t>t</a:t>
            </a:r>
            <a:r>
              <a:rPr altLang="en-US" dirty="0" sz="2800" lang="en-US" smtClean="0"/>
              <a:t>o</a:t>
            </a:r>
            <a:r>
              <a:rPr altLang="en-US" dirty="0" sz="2800" lang="en-US" smtClean="0"/>
              <a:t> </a:t>
            </a:r>
            <a:r>
              <a:rPr altLang="en-US" dirty="0" sz="2800" lang="en-US" smtClean="0"/>
              <a:t>s</a:t>
            </a:r>
            <a:r>
              <a:rPr altLang="en-US" dirty="0" sz="2800" lang="en-US" smtClean="0"/>
              <a:t>k</a:t>
            </a:r>
            <a:r>
              <a:rPr altLang="en-US" dirty="0" sz="2800" lang="en-US" smtClean="0"/>
              <a:t>i</a:t>
            </a:r>
            <a:r>
              <a:rPr altLang="en-US" dirty="0" sz="2800" lang="en-US" smtClean="0"/>
              <a:t>n</a:t>
            </a:r>
            <a:r>
              <a:rPr altLang="en-US" dirty="0" sz="2800" lang="en-US" smtClean="0"/>
              <a:t>,</a:t>
            </a:r>
            <a:r>
              <a:rPr altLang="en-US" dirty="0" sz="2800" lang="en-US" smtClean="0"/>
              <a:t> </a:t>
            </a:r>
            <a:r>
              <a:rPr altLang="en-US" dirty="0" sz="2800" lang="en-US" smtClean="0"/>
              <a:t>h</a:t>
            </a:r>
            <a:r>
              <a:rPr altLang="en-US" dirty="0" sz="2800" lang="en-US" smtClean="0"/>
              <a:t>a</a:t>
            </a:r>
            <a:r>
              <a:rPr altLang="en-US" dirty="0" sz="2800" lang="en-US" smtClean="0"/>
              <a:t>i</a:t>
            </a:r>
            <a:r>
              <a:rPr altLang="en-US" dirty="0" sz="2800" lang="en-US" smtClean="0"/>
              <a:t>r</a:t>
            </a:r>
            <a:r>
              <a:rPr altLang="en-US" dirty="0" sz="2800" lang="en-US" smtClean="0"/>
              <a:t> </a:t>
            </a:r>
            <a:r>
              <a:rPr altLang="en-US" dirty="0" sz="2800" lang="en-US" smtClean="0"/>
              <a:t>f</a:t>
            </a:r>
            <a:r>
              <a:rPr altLang="en-US" dirty="0" sz="2800" lang="en-US" smtClean="0"/>
              <a:t>o</a:t>
            </a:r>
            <a:r>
              <a:rPr altLang="en-US" dirty="0" sz="2800" lang="en-US" smtClean="0"/>
              <a:t>l</a:t>
            </a:r>
            <a:r>
              <a:rPr altLang="en-US" dirty="0" sz="2800" lang="en-US" smtClean="0"/>
              <a:t>l</a:t>
            </a:r>
            <a:r>
              <a:rPr altLang="en-US" dirty="0" sz="2800" lang="en-US" smtClean="0"/>
              <a:t>i</a:t>
            </a:r>
            <a:r>
              <a:rPr altLang="en-US" dirty="0" sz="2800" lang="en-US" smtClean="0"/>
              <a:t>c</a:t>
            </a:r>
            <a:r>
              <a:rPr altLang="en-US" dirty="0" sz="2800" lang="en-US" smtClean="0"/>
              <a:t>l</a:t>
            </a:r>
            <a:r>
              <a:rPr altLang="en-US" dirty="0" sz="2800" lang="en-US" smtClean="0"/>
              <a:t>e</a:t>
            </a:r>
            <a:r>
              <a:rPr altLang="en-US" dirty="0" sz="2800" lang="en-US" smtClean="0"/>
              <a:t> </a:t>
            </a:r>
            <a:r>
              <a:rPr altLang="en-US" dirty="0" sz="2800" lang="en-US" smtClean="0"/>
              <a:t>i</a:t>
            </a:r>
            <a:r>
              <a:rPr altLang="en-US" dirty="0" sz="2800" lang="en-US" smtClean="0"/>
              <a:t>n</a:t>
            </a:r>
            <a:r>
              <a:rPr altLang="en-US" dirty="0" sz="2800" lang="en-US" smtClean="0"/>
              <a:t>n</a:t>
            </a:r>
            <a:r>
              <a:rPr altLang="en-US" dirty="0" sz="2800" lang="en-US" smtClean="0"/>
              <a:t>e</a:t>
            </a:r>
            <a:r>
              <a:rPr altLang="en-US" dirty="0" sz="2800" lang="en-US" smtClean="0"/>
              <a:t>r</a:t>
            </a:r>
            <a:r>
              <a:rPr altLang="en-US" dirty="0" sz="2800" lang="en-US" smtClean="0"/>
              <a:t> </a:t>
            </a:r>
            <a:r>
              <a:rPr altLang="en-US" dirty="0" sz="2800" lang="en-US" smtClean="0"/>
              <a:t>e</a:t>
            </a:r>
            <a:r>
              <a:rPr altLang="en-US" dirty="0" sz="2800" lang="en-US" smtClean="0"/>
              <a:t>a</a:t>
            </a:r>
            <a:r>
              <a:rPr altLang="en-US" dirty="0" sz="2800" lang="en-US" smtClean="0"/>
              <a:t>r</a:t>
            </a:r>
            <a:r>
              <a:rPr altLang="en-US" dirty="0" sz="2800" lang="en-US" smtClean="0"/>
              <a:t>,</a:t>
            </a:r>
            <a:r>
              <a:rPr altLang="en-US" dirty="0" sz="2800" lang="en-US" smtClean="0"/>
              <a:t>e</a:t>
            </a:r>
            <a:r>
              <a:rPr altLang="en-US" dirty="0" sz="2800" lang="en-US" smtClean="0"/>
              <a:t>y</a:t>
            </a:r>
            <a:r>
              <a:rPr altLang="en-US" dirty="0" sz="2800" lang="en-US" smtClean="0"/>
              <a:t>e</a:t>
            </a:r>
            <a:r>
              <a:rPr altLang="en-US" dirty="0" sz="2800" lang="en-US" smtClean="0"/>
              <a:t>            </a:t>
            </a:r>
            <a:endParaRPr dirty="0" sz="2800" lang="en-US" smtClean="0"/>
          </a:p>
          <a:p>
            <a:r>
              <a:rPr altLang="en-US" dirty="0" sz="2800" lang="en-US" smtClean="0"/>
              <a:t>Primary fuction is to synthesize and transfer melanin to adjacent Keratinocytes.</a:t>
            </a:r>
            <a:endParaRPr dirty="0" sz="2800" lang="en-US" smtClean="0"/>
          </a:p>
          <a:p>
            <a:r>
              <a:rPr altLang="en-US" b="1" dirty="0" sz="2800" lang="en-US"/>
              <a:t>Melanosomes</a:t>
            </a:r>
            <a:r>
              <a:rPr altLang="en-US" b="1" dirty="0" sz="2800" lang="en-US" smtClean="0"/>
              <a:t>: </a:t>
            </a:r>
            <a:r>
              <a:rPr altLang="en-US" dirty="0" sz="2800" lang="en-US" smtClean="0"/>
              <a:t>specialized </a:t>
            </a:r>
            <a:r>
              <a:rPr altLang="en-US" dirty="0" sz="2800" lang="en-US"/>
              <a:t>organelles</a:t>
            </a:r>
            <a:r>
              <a:rPr altLang="en-US" dirty="0" sz="2800" lang="en-US" smtClean="0"/>
              <a:t>, produce </a:t>
            </a:r>
            <a:r>
              <a:rPr altLang="en-US" dirty="0" sz="2800" lang="en-US"/>
              <a:t>by </a:t>
            </a:r>
            <a:r>
              <a:rPr altLang="en-US" dirty="0" sz="2800" lang="en-US" smtClean="0"/>
              <a:t>melanocytes, </a:t>
            </a:r>
            <a:r>
              <a:rPr altLang="en-US" dirty="0" sz="2800" lang="en-US"/>
              <a:t>in which melanin pigment is synthesized and stored.</a:t>
            </a:r>
            <a:endParaRPr altLang="en-US" dirty="0" sz="2800" lang="zh-CN"/>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29" name=""/>
        <p:cNvGrpSpPr/>
        <p:nvPr/>
      </p:nvGrpSpPr>
      <p:grpSpPr>
        <a:xfrm>
          <a:off x="0" y="0"/>
          <a:ext cx="0" cy="0"/>
          <a:chOff x="0" y="0"/>
          <a:chExt cx="0" cy="0"/>
        </a:xfrm>
      </p:grpSpPr>
      <p:sp>
        <p:nvSpPr>
          <p:cNvPr id="1048647" name="Title 1048629"/>
          <p:cNvSpPr>
            <a:spLocks noGrp="1"/>
          </p:cNvSpPr>
          <p:nvPr>
            <p:ph type="title"/>
          </p:nvPr>
        </p:nvSpPr>
        <p:spPr>
          <a:xfrm>
            <a:off x="300764" y="0"/>
            <a:ext cx="7315200" cy="1154097"/>
          </a:xfrm>
        </p:spPr>
        <p:txBody>
          <a:bodyPr/>
          <a:p>
            <a:endParaRPr dirty="0" lang="en-PK"/>
          </a:p>
        </p:txBody>
      </p:sp>
      <p:sp>
        <p:nvSpPr>
          <p:cNvPr id="1048648" name="Content Placeholder 1048630"/>
          <p:cNvSpPr>
            <a:spLocks noGrp="1"/>
          </p:cNvSpPr>
          <p:nvPr>
            <p:ph idx="1"/>
          </p:nvPr>
        </p:nvSpPr>
        <p:spPr>
          <a:xfrm>
            <a:off x="300764" y="990601"/>
            <a:ext cx="8464682" cy="6280476"/>
          </a:xfrm>
        </p:spPr>
        <p:txBody>
          <a:bodyPr/>
          <a:p>
            <a:pPr>
              <a:buFont typeface="Wingdings" panose="05000000000000000000" pitchFamily="2" charset="2"/>
              <a:buChar char="Ø"/>
            </a:pPr>
            <a:r>
              <a:rPr dirty="0" sz="2400" lang="en-US" smtClean="0"/>
              <a:t> </a:t>
            </a:r>
            <a:r>
              <a:rPr dirty="0" sz="2800" lang="en-US" smtClean="0"/>
              <a:t>Genetics</a:t>
            </a:r>
            <a:endParaRPr dirty="0" sz="2800" lang="en-PK"/>
          </a:p>
        </p:txBody>
      </p:sp>
      <p:pic>
        <p:nvPicPr>
          <p:cNvPr id="2097163" name="Picture 2097158"/>
          <p:cNvPicPr>
            <a:picLocks/>
          </p:cNvPicPr>
          <p:nvPr/>
        </p:nvPicPr>
        <p:blipFill>
          <a:blip xmlns:r="http://schemas.openxmlformats.org/officeDocument/2006/relationships" r:embed="rId1"/>
          <a:stretch>
            <a:fillRect/>
          </a:stretch>
        </p:blipFill>
        <p:spPr>
          <a:xfrm>
            <a:off x="914401" y="1600200"/>
            <a:ext cx="6400799" cy="4648200"/>
          </a:xfrm>
          <a:prstGeom prst="rec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30" name=""/>
        <p:cNvGrpSpPr/>
        <p:nvPr/>
      </p:nvGrpSpPr>
      <p:grpSpPr>
        <a:xfrm>
          <a:off x="0" y="0"/>
          <a:ext cx="0" cy="0"/>
          <a:chOff x="0" y="0"/>
          <a:chExt cx="0" cy="0"/>
        </a:xfrm>
      </p:grpSpPr>
      <p:sp>
        <p:nvSpPr>
          <p:cNvPr id="1048649" name="Content Placeholder 1048631"/>
          <p:cNvSpPr>
            <a:spLocks noGrp="1"/>
          </p:cNvSpPr>
          <p:nvPr>
            <p:ph idx="1"/>
          </p:nvPr>
        </p:nvSpPr>
        <p:spPr>
          <a:xfrm>
            <a:off x="689688" y="283181"/>
            <a:ext cx="7315200" cy="5889019"/>
          </a:xfrm>
        </p:spPr>
        <p:txBody>
          <a:bodyPr/>
          <a:p>
            <a:pPr indent="0" marL="45720">
              <a:buNone/>
            </a:pPr>
            <a:r>
              <a:rPr dirty="0" sz="2800" lang="en-US" err="1"/>
              <a:t>Clincal</a:t>
            </a:r>
            <a:r>
              <a:rPr dirty="0" sz="2800" lang="en-US"/>
              <a:t> Features and C</a:t>
            </a:r>
            <a:r>
              <a:rPr dirty="0" sz="2800" lang="en-US" smtClean="0"/>
              <a:t>omplications</a:t>
            </a:r>
            <a:endParaRPr dirty="0" lang="en-PK"/>
          </a:p>
          <a:p>
            <a:pPr>
              <a:buFont typeface="Arial" panose="020B0604020202020204" pitchFamily="34" charset="0"/>
              <a:buChar char="•"/>
            </a:pPr>
            <a:r>
              <a:rPr dirty="0" sz="2400" lang="en-US"/>
              <a:t>All subtypes of the syndrome share common </a:t>
            </a:r>
            <a:r>
              <a:rPr dirty="0" sz="2400" lang="en-US" err="1"/>
              <a:t>clicnical</a:t>
            </a:r>
            <a:r>
              <a:rPr dirty="0" sz="2400" lang="en-US"/>
              <a:t> features </a:t>
            </a:r>
            <a:r>
              <a:rPr dirty="0" sz="2400" lang="en-US" err="1"/>
              <a:t>includings</a:t>
            </a:r>
            <a:endParaRPr dirty="0" sz="2400" lang="en-PK"/>
          </a:p>
          <a:p>
            <a:pPr>
              <a:buFont typeface="Arial" panose="020B0604020202020204" pitchFamily="34" charset="0"/>
              <a:buChar char="•"/>
            </a:pPr>
            <a:r>
              <a:rPr dirty="0" sz="2400" lang="en-US"/>
              <a:t>Decrease pigmentation of </a:t>
            </a:r>
            <a:r>
              <a:rPr dirty="0" sz="2400" lang="en-US" err="1"/>
              <a:t>eyes,hair</a:t>
            </a:r>
            <a:r>
              <a:rPr dirty="0" sz="2400" lang="en-US"/>
              <a:t> and skin.</a:t>
            </a:r>
            <a:endParaRPr dirty="0" sz="2400" lang="en-PK"/>
          </a:p>
          <a:p>
            <a:pPr>
              <a:buFont typeface="Arial" panose="020B0604020202020204" pitchFamily="34" charset="0"/>
              <a:buChar char="•"/>
            </a:pPr>
            <a:r>
              <a:rPr dirty="0" sz="2400" lang="en-US"/>
              <a:t>Easy </a:t>
            </a:r>
            <a:r>
              <a:rPr dirty="0" sz="2400" lang="en-US" err="1"/>
              <a:t>bruisablity</a:t>
            </a:r>
            <a:r>
              <a:rPr dirty="0" sz="2400" lang="en-US"/>
              <a:t> and bleeding tendency.</a:t>
            </a:r>
            <a:endParaRPr dirty="0" sz="2400" lang="en-PK"/>
          </a:p>
          <a:p>
            <a:pPr>
              <a:buFont typeface="Arial" panose="020B0604020202020204" pitchFamily="34" charset="0"/>
              <a:buChar char="•"/>
            </a:pPr>
            <a:r>
              <a:rPr dirty="0" sz="2400" lang="en-US"/>
              <a:t>Pulmonary Fibrosis and </a:t>
            </a:r>
            <a:r>
              <a:rPr dirty="0" sz="2400" lang="en-US" smtClean="0"/>
              <a:t>colitis.</a:t>
            </a:r>
            <a:endParaRPr dirty="0" sz="2400" lang="en-PK"/>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85" name=""/>
        <p:cNvGrpSpPr/>
        <p:nvPr/>
      </p:nvGrpSpPr>
      <p:grpSpPr>
        <a:xfrm>
          <a:off x="0" y="0"/>
          <a:ext cx="0" cy="0"/>
          <a:chOff x="0" y="0"/>
          <a:chExt cx="0" cy="0"/>
        </a:xfrm>
      </p:grpSpPr>
      <p:pic>
        <p:nvPicPr>
          <p:cNvPr id="2097195" name=""/>
          <p:cNvPicPr>
            <a:picLocks/>
          </p:cNvPicPr>
          <p:nvPr/>
        </p:nvPicPr>
        <p:blipFill>
          <a:blip xmlns:r="http://schemas.openxmlformats.org/officeDocument/2006/relationships" r:embed="rId1"/>
          <a:stretch>
            <a:fillRect/>
          </a:stretch>
        </p:blipFill>
        <p:spPr>
          <a:xfrm rot="0">
            <a:off x="553132" y="557476"/>
            <a:ext cx="7562383" cy="5568478"/>
          </a:xfrm>
          <a:prstGeom prst="rec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31" name=""/>
        <p:cNvGrpSpPr/>
        <p:nvPr/>
      </p:nvGrpSpPr>
      <p:grpSpPr>
        <a:xfrm>
          <a:off x="0" y="0"/>
          <a:ext cx="0" cy="0"/>
          <a:chOff x="0" y="0"/>
          <a:chExt cx="0" cy="0"/>
        </a:xfrm>
      </p:grpSpPr>
      <p:sp>
        <p:nvSpPr>
          <p:cNvPr id="1048650" name="Content Placeholder 1048632"/>
          <p:cNvSpPr>
            <a:spLocks noGrp="1"/>
          </p:cNvSpPr>
          <p:nvPr>
            <p:ph idx="1"/>
          </p:nvPr>
        </p:nvSpPr>
        <p:spPr>
          <a:xfrm>
            <a:off x="611903" y="469155"/>
            <a:ext cx="7315200" cy="5559107"/>
          </a:xfrm>
        </p:spPr>
        <p:txBody>
          <a:bodyPr>
            <a:normAutofit lnSpcReduction="10000"/>
          </a:bodyPr>
          <a:p>
            <a:pPr>
              <a:buFont typeface="Wingdings" panose="05000000000000000000" pitchFamily="2" charset="2"/>
              <a:buChar char="Ø"/>
            </a:pPr>
            <a:r>
              <a:rPr b="1" dirty="0" sz="2800" lang="en-US"/>
              <a:t>Investigation</a:t>
            </a:r>
            <a:endParaRPr b="1" dirty="0" sz="2800" lang="en-PK"/>
          </a:p>
          <a:p>
            <a:pPr>
              <a:buFont typeface="Arial" panose="020B0604020202020204" pitchFamily="34" charset="0"/>
              <a:buChar char="•"/>
            </a:pPr>
            <a:r>
              <a:rPr dirty="0" sz="2400" lang="en-US"/>
              <a:t>The diagnosis may suspected on clinical grounds when child present with hypopigmentation with bleeding tendency.</a:t>
            </a:r>
            <a:endParaRPr dirty="0" sz="2400" lang="en-PK"/>
          </a:p>
          <a:p>
            <a:pPr>
              <a:buFont typeface="Arial" panose="020B0604020202020204" pitchFamily="34" charset="0"/>
              <a:buChar char="•"/>
            </a:pPr>
            <a:r>
              <a:rPr dirty="0" sz="2400" lang="en-US" err="1" smtClean="0"/>
              <a:t>Electrone</a:t>
            </a:r>
            <a:r>
              <a:rPr dirty="0" sz="2400" lang="en-US" smtClean="0"/>
              <a:t> </a:t>
            </a:r>
            <a:r>
              <a:rPr dirty="0" sz="2400" lang="en-US" err="1"/>
              <a:t>mirocscopy</a:t>
            </a:r>
            <a:r>
              <a:rPr dirty="0" sz="2400" lang="en-US"/>
              <a:t> of platelets shows absence of dense body.</a:t>
            </a:r>
            <a:endParaRPr dirty="0" sz="2400" lang="en-PK"/>
          </a:p>
          <a:p>
            <a:pPr>
              <a:buFont typeface="Arial" panose="020B0604020202020204" pitchFamily="34" charset="0"/>
              <a:buChar char="•"/>
            </a:pPr>
            <a:r>
              <a:rPr dirty="0" sz="2400" lang="en-US"/>
              <a:t>PFTs and CT scan for pulmonary fibrosis.</a:t>
            </a:r>
            <a:endParaRPr dirty="0" sz="2400" lang="en-PK"/>
          </a:p>
          <a:p>
            <a:pPr>
              <a:buFont typeface="Arial" panose="020B0604020202020204" pitchFamily="34" charset="0"/>
              <a:buChar char="•"/>
            </a:pPr>
            <a:r>
              <a:rPr dirty="0" sz="2400" lang="en-US"/>
              <a:t>Genetic studies to identify the gene.</a:t>
            </a:r>
            <a:endParaRPr dirty="0" sz="2400" lang="en-PK"/>
          </a:p>
          <a:p>
            <a:pPr indent="0" marL="45720">
              <a:buNone/>
            </a:pPr>
            <a:endParaRPr dirty="0" lang="en-PK"/>
          </a:p>
          <a:p>
            <a:pPr>
              <a:buFont typeface="Wingdings" panose="05000000000000000000" pitchFamily="2" charset="2"/>
              <a:buChar char="Ø"/>
            </a:pPr>
            <a:r>
              <a:rPr b="1" dirty="0" sz="2800" lang="en-US"/>
              <a:t>Treatment</a:t>
            </a:r>
            <a:endParaRPr b="1" dirty="0" sz="2800" lang="en-PK"/>
          </a:p>
          <a:p>
            <a:pPr>
              <a:buFont typeface="Arial" panose="020B0604020202020204" pitchFamily="34" charset="0"/>
              <a:buChar char="•"/>
            </a:pPr>
            <a:r>
              <a:rPr dirty="0" sz="2400" lang="en-US"/>
              <a:t>Sun </a:t>
            </a:r>
            <a:r>
              <a:rPr dirty="0" sz="2400" lang="en-US" smtClean="0"/>
              <a:t>protection.</a:t>
            </a:r>
            <a:endParaRPr dirty="0" sz="2400" lang="en-PK"/>
          </a:p>
          <a:p>
            <a:pPr>
              <a:buFont typeface="Arial" panose="020B0604020202020204" pitchFamily="34" charset="0"/>
              <a:buChar char="•"/>
            </a:pPr>
            <a:r>
              <a:rPr dirty="0" sz="2400" lang="en-US"/>
              <a:t>Referral for specialist </a:t>
            </a:r>
            <a:r>
              <a:rPr dirty="0" sz="2400" lang="en-US" smtClean="0"/>
              <a:t>assessment. </a:t>
            </a:r>
            <a:endParaRPr dirty="0" sz="2400" lang="en-PK"/>
          </a:p>
          <a:p>
            <a:pPr>
              <a:buFont typeface="Arial" panose="020B0604020202020204" pitchFamily="34" charset="0"/>
              <a:buChar char="•"/>
            </a:pPr>
            <a:r>
              <a:rPr dirty="0" sz="2400" lang="en-US"/>
              <a:t>Platelets transfusion before surgical procedures.</a:t>
            </a:r>
            <a:endParaRPr dirty="0" sz="2400" lang="en-PK"/>
          </a:p>
          <a:p>
            <a:pPr>
              <a:buFont typeface="Arial" panose="020B0604020202020204" pitchFamily="34" charset="0"/>
              <a:buChar char="•"/>
            </a:pPr>
            <a:r>
              <a:rPr dirty="0" sz="2400" lang="en-US"/>
              <a:t> Genetic counselling.</a:t>
            </a:r>
            <a:endParaRPr dirty="0" sz="2400" lang="en-PK"/>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32" name=""/>
        <p:cNvGrpSpPr/>
        <p:nvPr/>
      </p:nvGrpSpPr>
      <p:grpSpPr>
        <a:xfrm>
          <a:off x="0" y="0"/>
          <a:ext cx="0" cy="0"/>
          <a:chOff x="0" y="0"/>
          <a:chExt cx="0" cy="0"/>
        </a:xfrm>
      </p:grpSpPr>
      <p:sp>
        <p:nvSpPr>
          <p:cNvPr id="1048651" name="Title 1048633"/>
          <p:cNvSpPr>
            <a:spLocks noGrp="1"/>
          </p:cNvSpPr>
          <p:nvPr>
            <p:ph type="title"/>
          </p:nvPr>
        </p:nvSpPr>
        <p:spPr>
          <a:xfrm>
            <a:off x="228600" y="152399"/>
            <a:ext cx="8077199" cy="990601"/>
          </a:xfrm>
        </p:spPr>
        <p:txBody>
          <a:bodyPr/>
          <a:p>
            <a:pPr algn="ctr"/>
            <a:r>
              <a:rPr dirty="0" lang="en-US" err="1"/>
              <a:t>Chediak</a:t>
            </a:r>
            <a:r>
              <a:rPr dirty="0" lang="en-US"/>
              <a:t>-Higashi syndrome</a:t>
            </a:r>
            <a:endParaRPr dirty="0" lang="en-PK"/>
          </a:p>
        </p:txBody>
      </p:sp>
      <p:sp>
        <p:nvSpPr>
          <p:cNvPr id="1048652" name="Content Placeholder 1048634"/>
          <p:cNvSpPr>
            <a:spLocks noGrp="1"/>
          </p:cNvSpPr>
          <p:nvPr>
            <p:ph idx="1"/>
          </p:nvPr>
        </p:nvSpPr>
        <p:spPr>
          <a:xfrm>
            <a:off x="456334" y="1301132"/>
            <a:ext cx="7315200" cy="5053131"/>
          </a:xfrm>
        </p:spPr>
        <p:txBody>
          <a:bodyPr/>
          <a:p>
            <a:pPr>
              <a:buFont typeface="Wingdings" panose="05000000000000000000" pitchFamily="2" charset="2"/>
              <a:buChar char="Ø"/>
            </a:pPr>
            <a:r>
              <a:rPr dirty="0" sz="2800" lang="en-US"/>
              <a:t>Definition:</a:t>
            </a:r>
            <a:endParaRPr dirty="0" sz="2800" lang="en-PK"/>
          </a:p>
          <a:p>
            <a:pPr indent="0" marL="45720">
              <a:buNone/>
            </a:pPr>
            <a:r>
              <a:rPr dirty="0" sz="2400" lang="en-US"/>
              <a:t>                   It is rare </a:t>
            </a:r>
            <a:r>
              <a:rPr dirty="0" sz="2400" lang="en-US" err="1"/>
              <a:t>automosal</a:t>
            </a:r>
            <a:r>
              <a:rPr dirty="0" sz="2400" lang="en-US"/>
              <a:t> recessive disorder characterized by </a:t>
            </a:r>
            <a:r>
              <a:rPr dirty="0" sz="2400" lang="en-US" err="1"/>
              <a:t>hypoigmentation</a:t>
            </a:r>
            <a:r>
              <a:rPr dirty="0" sz="2400" lang="en-US"/>
              <a:t> of skin and eye</a:t>
            </a:r>
            <a:r>
              <a:rPr dirty="0" sz="2400" lang="en-US" smtClean="0"/>
              <a:t>,</a:t>
            </a:r>
          </a:p>
          <a:p>
            <a:pPr indent="0" marL="45720">
              <a:buNone/>
            </a:pPr>
            <a:r>
              <a:rPr dirty="0" sz="2400" lang="en-US" err="1" smtClean="0"/>
              <a:t>immunodefiiency</a:t>
            </a:r>
            <a:r>
              <a:rPr dirty="0" sz="2400" lang="en-US" smtClean="0"/>
              <a:t> </a:t>
            </a:r>
            <a:r>
              <a:rPr dirty="0" sz="2400" lang="en-US"/>
              <a:t>and neurological symptoms.</a:t>
            </a:r>
            <a:endParaRPr dirty="0" sz="2400" lang="en-PK"/>
          </a:p>
          <a:p>
            <a:pPr indent="0" marL="45720">
              <a:buNone/>
            </a:pPr>
            <a:endParaRPr dirty="0" lang="en-PK"/>
          </a:p>
          <a:p>
            <a:pPr>
              <a:buFont typeface="Wingdings" panose="05000000000000000000" pitchFamily="2" charset="2"/>
              <a:buChar char="Ø"/>
            </a:pPr>
            <a:r>
              <a:rPr dirty="0" sz="2800" lang="en-US"/>
              <a:t>Pathophysiology</a:t>
            </a:r>
            <a:endParaRPr dirty="0" sz="2800" lang="en-PK"/>
          </a:p>
          <a:p>
            <a:pPr>
              <a:buFont typeface="Arial" panose="020B0604020202020204" pitchFamily="34" charset="0"/>
              <a:buChar char="•"/>
            </a:pPr>
            <a:r>
              <a:rPr dirty="0" sz="2400" lang="en-US"/>
              <a:t>The </a:t>
            </a:r>
            <a:r>
              <a:rPr dirty="0" sz="2400" lang="en-US" err="1"/>
              <a:t>disesase</a:t>
            </a:r>
            <a:r>
              <a:rPr dirty="0" sz="2400" lang="en-US"/>
              <a:t> is caused by mutation in LYST gene</a:t>
            </a:r>
            <a:r>
              <a:rPr dirty="0" sz="2400" lang="en-US" smtClean="0"/>
              <a:t>, encoding </a:t>
            </a:r>
            <a:r>
              <a:rPr dirty="0" sz="2400" lang="en-US"/>
              <a:t>lysosomal </a:t>
            </a:r>
            <a:r>
              <a:rPr dirty="0" sz="2400" lang="en-US" err="1"/>
              <a:t>traffing</a:t>
            </a:r>
            <a:r>
              <a:rPr dirty="0" sz="2400" lang="en-US"/>
              <a:t> regulator protein.</a:t>
            </a:r>
            <a:endParaRPr dirty="0" sz="2400" lang="en-PK"/>
          </a:p>
          <a:p>
            <a:pPr>
              <a:buFont typeface="Arial" panose="020B0604020202020204" pitchFamily="34" charset="0"/>
              <a:buChar char="•"/>
            </a:pPr>
            <a:r>
              <a:rPr dirty="0" sz="2400" lang="en-US"/>
              <a:t>The melanocytes contain giant pigment granules which arise by a </a:t>
            </a:r>
            <a:r>
              <a:rPr dirty="0" sz="2400" lang="en-US" err="1"/>
              <a:t>autophagocytosis</a:t>
            </a:r>
            <a:r>
              <a:rPr dirty="0" sz="2400" lang="en-US"/>
              <a:t> and defective fission of large melanosomes.</a:t>
            </a:r>
            <a:endParaRPr dirty="0" sz="2400" lang="en-PK"/>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33" name=""/>
        <p:cNvGrpSpPr/>
        <p:nvPr/>
      </p:nvGrpSpPr>
      <p:grpSpPr>
        <a:xfrm>
          <a:off x="0" y="0"/>
          <a:ext cx="0" cy="0"/>
          <a:chOff x="0" y="0"/>
          <a:chExt cx="0" cy="0"/>
        </a:xfrm>
      </p:grpSpPr>
      <p:sp>
        <p:nvSpPr>
          <p:cNvPr id="1048653" name="Content Placeholder 1048635"/>
          <p:cNvSpPr>
            <a:spLocks noGrp="1"/>
          </p:cNvSpPr>
          <p:nvPr>
            <p:ph idx="1"/>
          </p:nvPr>
        </p:nvSpPr>
        <p:spPr>
          <a:xfrm rot="21600000">
            <a:off x="499546" y="343160"/>
            <a:ext cx="7315200" cy="5252061"/>
          </a:xfrm>
        </p:spPr>
        <p:txBody>
          <a:bodyPr/>
          <a:p>
            <a:pPr>
              <a:buFont typeface="Wingdings" panose="05000000000000000000" pitchFamily="2" charset="2"/>
              <a:buChar char="Ø"/>
            </a:pPr>
            <a:r>
              <a:rPr dirty="0" sz="2800" lang="en-US"/>
              <a:t>Clinical Features</a:t>
            </a:r>
            <a:endParaRPr dirty="0" sz="2800" lang="en-PK"/>
          </a:p>
          <a:p>
            <a:pPr>
              <a:buFont typeface="Courier New" panose="02070309020205020404" pitchFamily="49" charset="0"/>
              <a:buChar char="o"/>
            </a:pPr>
            <a:r>
              <a:rPr dirty="0" lang="en-US"/>
              <a:t> </a:t>
            </a:r>
            <a:r>
              <a:rPr dirty="0" sz="2400" lang="en-US"/>
              <a:t>Clinical criteria for OCA combined with significant history of pyogenic infection</a:t>
            </a:r>
            <a:r>
              <a:rPr dirty="0" sz="2400" lang="en-US" smtClean="0"/>
              <a:t>.</a:t>
            </a:r>
            <a:endParaRPr dirty="0" sz="2400" lang="en-PK"/>
          </a:p>
          <a:p>
            <a:pPr>
              <a:buFont typeface="Courier New" panose="02070309020205020404" pitchFamily="49" charset="0"/>
              <a:buChar char="o"/>
            </a:pPr>
            <a:r>
              <a:rPr dirty="0" sz="2400" lang="en-US"/>
              <a:t>Neurological Manifestation Includes (Cranial nerve </a:t>
            </a:r>
            <a:r>
              <a:rPr dirty="0" sz="2400" lang="en-US" err="1"/>
              <a:t>pals</a:t>
            </a:r>
            <a:r>
              <a:rPr dirty="0" sz="2400" lang="en-US" err="1"/>
              <a:t>i</a:t>
            </a:r>
            <a:r>
              <a:rPr dirty="0" sz="2400" lang="en-US" err="1"/>
              <a:t>e</a:t>
            </a:r>
            <a:r>
              <a:rPr dirty="0" sz="2400" lang="en-US" err="1"/>
              <a:t>s</a:t>
            </a:r>
            <a:r>
              <a:rPr dirty="0" sz="2400" lang="en-US" smtClean="0"/>
              <a:t>, decreased </a:t>
            </a:r>
            <a:r>
              <a:rPr dirty="0" sz="2400" lang="en-US"/>
              <a:t>deep tendon reflex</a:t>
            </a:r>
            <a:r>
              <a:rPr dirty="0" sz="2400" lang="en-US" smtClean="0"/>
              <a:t>, tremor </a:t>
            </a:r>
            <a:r>
              <a:rPr dirty="0" sz="2400" lang="en-US"/>
              <a:t>and </a:t>
            </a:r>
            <a:r>
              <a:rPr dirty="0" sz="2400" lang="en-US" err="1"/>
              <a:t>abonormal</a:t>
            </a:r>
            <a:r>
              <a:rPr dirty="0" sz="2400" lang="en-US"/>
              <a:t> gait</a:t>
            </a:r>
            <a:r>
              <a:rPr dirty="0" sz="2400" lang="en-US" smtClean="0"/>
              <a:t>), can </a:t>
            </a:r>
            <a:r>
              <a:rPr dirty="0" sz="2400" lang="en-US"/>
              <a:t>appear any time from child hood to early </a:t>
            </a:r>
            <a:r>
              <a:rPr dirty="0" sz="2400" lang="en-US" smtClean="0"/>
              <a:t>adulthood.</a:t>
            </a:r>
            <a:endParaRPr dirty="0" lang="en-US"/>
          </a:p>
          <a:p>
            <a:pPr indent="0" marL="45720">
              <a:buNone/>
            </a:pPr>
            <a:r>
              <a:rPr b="1" dirty="0" lang="en-US" err="1" smtClean="0">
                <a:solidFill>
                  <a:srgbClr val="BF0000"/>
                </a:solidFill>
              </a:rPr>
              <a:t>Complication</a:t>
            </a:r>
            <a:r>
              <a:rPr dirty="0" lang="en-US" err="1" smtClean="0"/>
              <a:t>:Haemophagocytic</a:t>
            </a:r>
            <a:r>
              <a:rPr dirty="0" lang="en-US" smtClean="0"/>
              <a:t> </a:t>
            </a:r>
            <a:r>
              <a:rPr dirty="0" lang="en-US" err="1" smtClean="0"/>
              <a:t>lymphohistiocytosis</a:t>
            </a:r>
            <a:r>
              <a:rPr dirty="0" lang="en-US"/>
              <a:t>.</a:t>
            </a:r>
            <a:endParaRPr dirty="0" lang="en-PK"/>
          </a:p>
        </p:txBody>
      </p:sp>
      <p:pic>
        <p:nvPicPr>
          <p:cNvPr id="2097165" name="Picture 2097160"/>
          <p:cNvPicPr>
            <a:picLocks/>
          </p:cNvPicPr>
          <p:nvPr/>
        </p:nvPicPr>
        <p:blipFill>
          <a:blip xmlns:r="http://schemas.openxmlformats.org/officeDocument/2006/relationships" r:embed="rId1"/>
          <a:stretch>
            <a:fillRect/>
          </a:stretch>
        </p:blipFill>
        <p:spPr>
          <a:xfrm rot="21581054">
            <a:off x="2064497" y="3674571"/>
            <a:ext cx="6165957" cy="2592420"/>
          </a:xfrm>
          <a:prstGeom prst="rec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34" name=""/>
        <p:cNvGrpSpPr/>
        <p:nvPr/>
      </p:nvGrpSpPr>
      <p:grpSpPr>
        <a:xfrm>
          <a:off x="0" y="0"/>
          <a:ext cx="0" cy="0"/>
          <a:chOff x="0" y="0"/>
          <a:chExt cx="0" cy="0"/>
        </a:xfrm>
      </p:grpSpPr>
      <p:sp>
        <p:nvSpPr>
          <p:cNvPr id="1048654" name="Content Placeholder 1048636"/>
          <p:cNvSpPr>
            <a:spLocks noGrp="1"/>
          </p:cNvSpPr>
          <p:nvPr>
            <p:ph idx="1"/>
          </p:nvPr>
        </p:nvSpPr>
        <p:spPr>
          <a:xfrm>
            <a:off x="585975" y="495101"/>
            <a:ext cx="7315200" cy="5256386"/>
          </a:xfrm>
        </p:spPr>
        <p:txBody>
          <a:bodyPr>
            <a:normAutofit fontScale="95000"/>
          </a:bodyPr>
          <a:p>
            <a:pPr>
              <a:buFont typeface="Wingdings" panose="05000000000000000000" pitchFamily="2" charset="2"/>
              <a:buChar char="Ø"/>
            </a:pPr>
            <a:r>
              <a:rPr dirty="0" sz="3000" lang="en-US"/>
              <a:t>Investigation</a:t>
            </a:r>
            <a:endParaRPr dirty="0" sz="3000" lang="en-PK"/>
          </a:p>
          <a:p>
            <a:pPr>
              <a:buFont typeface="Arial" panose="020B0604020202020204" pitchFamily="34" charset="0"/>
              <a:buChar char="•"/>
            </a:pPr>
            <a:r>
              <a:rPr dirty="0" sz="2400" lang="en-US"/>
              <a:t>Giant inclusions seen in </a:t>
            </a:r>
            <a:r>
              <a:rPr dirty="0" sz="2400" lang="en-US" smtClean="0"/>
              <a:t>leukocytes (</a:t>
            </a:r>
            <a:r>
              <a:rPr dirty="0" sz="2400" i="1" lang="en-US"/>
              <a:t>first line diagnostic test</a:t>
            </a:r>
            <a:r>
              <a:rPr dirty="0" sz="2400" lang="en-US" smtClean="0"/>
              <a:t>).</a:t>
            </a:r>
            <a:endParaRPr dirty="0" sz="2400" lang="en-PK"/>
          </a:p>
          <a:p>
            <a:pPr>
              <a:buFont typeface="Arial" panose="020B0604020202020204" pitchFamily="34" charset="0"/>
              <a:buChar char="•"/>
            </a:pPr>
            <a:r>
              <a:rPr dirty="0" sz="2400" lang="en-US"/>
              <a:t>Light </a:t>
            </a:r>
            <a:r>
              <a:rPr dirty="0" sz="2400" lang="en-US" err="1"/>
              <a:t>mircroscopy</a:t>
            </a:r>
            <a:r>
              <a:rPr dirty="0" sz="2400" lang="en-US"/>
              <a:t> of hairs shows pigment clumping.</a:t>
            </a:r>
            <a:endParaRPr dirty="0" sz="2400" lang="en-PK"/>
          </a:p>
          <a:p>
            <a:pPr>
              <a:buFont typeface="Arial" panose="020B0604020202020204" pitchFamily="34" charset="0"/>
              <a:buChar char="•"/>
            </a:pPr>
            <a:r>
              <a:rPr dirty="0" sz="2400" lang="en-US" err="1" smtClean="0"/>
              <a:t>Gentic</a:t>
            </a:r>
            <a:r>
              <a:rPr dirty="0" sz="2400" lang="en-US" smtClean="0"/>
              <a:t> </a:t>
            </a:r>
            <a:r>
              <a:rPr dirty="0" sz="2400" lang="en-US"/>
              <a:t>testing for LYST gene</a:t>
            </a:r>
            <a:r>
              <a:rPr dirty="0" sz="2400" lang="en-US" smtClean="0"/>
              <a:t>.</a:t>
            </a:r>
            <a:endParaRPr dirty="0" lang="en-PK"/>
          </a:p>
          <a:p>
            <a:pPr indent="0" marL="45720">
              <a:buNone/>
            </a:pPr>
            <a:endParaRPr dirty="0" lang="en-PK"/>
          </a:p>
          <a:p>
            <a:pPr>
              <a:buFont typeface="Wingdings" panose="05000000000000000000" pitchFamily="2" charset="2"/>
              <a:buChar char="Ø"/>
            </a:pPr>
            <a:r>
              <a:rPr dirty="0" sz="3000" lang="en-US"/>
              <a:t>Management</a:t>
            </a:r>
            <a:endParaRPr dirty="0" sz="3000" lang="en-PK"/>
          </a:p>
          <a:p>
            <a:pPr>
              <a:buFont typeface="Arial" panose="020B0604020202020204" pitchFamily="34" charset="0"/>
              <a:buChar char="•"/>
            </a:pPr>
            <a:r>
              <a:rPr dirty="0" sz="2400" lang="en-US" smtClean="0"/>
              <a:t>Only </a:t>
            </a:r>
            <a:r>
              <a:rPr dirty="0" sz="2400" lang="en-US"/>
              <a:t>curative treatment is bone marrow transplantation.</a:t>
            </a:r>
            <a:endParaRPr dirty="0" sz="2400" lang="en-PK"/>
          </a:p>
          <a:p>
            <a:pPr>
              <a:buFont typeface="Arial" panose="020B0604020202020204" pitchFamily="34" charset="0"/>
              <a:buChar char="•"/>
            </a:pPr>
            <a:r>
              <a:rPr dirty="0" sz="2400" lang="en-US" smtClean="0"/>
              <a:t>A </a:t>
            </a:r>
            <a:r>
              <a:rPr dirty="0" sz="2400" lang="en-US"/>
              <a:t>case of complete remission after a combination therapy with rituximab and </a:t>
            </a:r>
            <a:r>
              <a:rPr dirty="0" sz="2400" lang="en-US" err="1"/>
              <a:t>ciclosporin</a:t>
            </a:r>
            <a:r>
              <a:rPr dirty="0" sz="2400" lang="en-US"/>
              <a:t> has been reported.</a:t>
            </a:r>
            <a:endParaRPr dirty="0" sz="2400" lang="en-PK"/>
          </a:p>
          <a:p>
            <a:pPr>
              <a:buFont typeface="Arial" panose="020B0604020202020204" pitchFamily="34" charset="0"/>
              <a:buChar char="•"/>
            </a:pPr>
            <a:r>
              <a:rPr dirty="0" sz="2400" lang="en-US" smtClean="0"/>
              <a:t>Antibiotic </a:t>
            </a:r>
            <a:r>
              <a:rPr dirty="0" sz="2400" lang="en-US"/>
              <a:t>to treat infection.</a:t>
            </a:r>
            <a:endParaRPr dirty="0" sz="2400" lang="en-PK"/>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37" name=""/>
        <p:cNvGrpSpPr/>
        <p:nvPr/>
      </p:nvGrpSpPr>
      <p:grpSpPr>
        <a:xfrm>
          <a:off x="0" y="0"/>
          <a:ext cx="0" cy="0"/>
          <a:chOff x="0" y="0"/>
          <a:chExt cx="0" cy="0"/>
        </a:xfrm>
      </p:grpSpPr>
      <p:sp>
        <p:nvSpPr>
          <p:cNvPr id="1048658" name="Title 1048637"/>
          <p:cNvSpPr>
            <a:spLocks noGrp="1"/>
          </p:cNvSpPr>
          <p:nvPr>
            <p:ph type="title"/>
          </p:nvPr>
        </p:nvSpPr>
        <p:spPr>
          <a:xfrm>
            <a:off x="457199" y="609600"/>
            <a:ext cx="7219265" cy="947522"/>
          </a:xfrm>
        </p:spPr>
        <p:txBody>
          <a:bodyPr>
            <a:normAutofit fontScale="90000"/>
          </a:bodyPr>
          <a:p>
            <a:pPr indent="-571500" marL="571500">
              <a:buFont typeface="Wingdings" panose="05000000000000000000" pitchFamily="2" charset="2"/>
              <a:buChar char="q"/>
            </a:pPr>
            <a:r>
              <a:rPr dirty="0" lang="en-US" smtClean="0"/>
              <a:t> </a:t>
            </a:r>
            <a:r>
              <a:rPr dirty="0" sz="5300" lang="en-US" err="1" smtClean="0"/>
              <a:t>Griscelli-prunieras</a:t>
            </a:r>
            <a:r>
              <a:rPr dirty="0" sz="5300" lang="en-US" smtClean="0"/>
              <a:t> syndrome</a:t>
            </a:r>
            <a:endParaRPr dirty="0" sz="5300" lang="en-PK"/>
          </a:p>
        </p:txBody>
      </p:sp>
      <p:sp>
        <p:nvSpPr>
          <p:cNvPr id="1048659" name="Content Placeholder 1048638"/>
          <p:cNvSpPr>
            <a:spLocks noGrp="1"/>
          </p:cNvSpPr>
          <p:nvPr>
            <p:ph idx="1"/>
          </p:nvPr>
        </p:nvSpPr>
        <p:spPr>
          <a:xfrm>
            <a:off x="304800" y="1447800"/>
            <a:ext cx="7371664" cy="4922105"/>
          </a:xfrm>
        </p:spPr>
        <p:txBody>
          <a:bodyPr>
            <a:normAutofit/>
          </a:bodyPr>
          <a:p>
            <a:pPr>
              <a:buFont typeface="Wingdings" panose="05000000000000000000" pitchFamily="2" charset="2"/>
              <a:buChar char="Ø"/>
            </a:pPr>
            <a:r>
              <a:rPr dirty="0" sz="2800" lang="en-US"/>
              <a:t>Introduction and general description:</a:t>
            </a:r>
            <a:endParaRPr dirty="0" sz="2800" lang="en-PK"/>
          </a:p>
          <a:p>
            <a:pPr indent="0" marL="45720">
              <a:buNone/>
            </a:pPr>
            <a:r>
              <a:rPr dirty="0" lang="en-US"/>
              <a:t>  </a:t>
            </a:r>
            <a:r>
              <a:rPr dirty="0" lang="en-US" smtClean="0"/>
              <a:t>                 </a:t>
            </a:r>
            <a:r>
              <a:rPr dirty="0" sz="2400" lang="en-US" smtClean="0"/>
              <a:t>It </a:t>
            </a:r>
            <a:r>
              <a:rPr dirty="0" sz="2400" lang="en-US"/>
              <a:t>is a rare </a:t>
            </a:r>
            <a:r>
              <a:rPr dirty="0" sz="2400" lang="en-US" err="1"/>
              <a:t>autososmal</a:t>
            </a:r>
            <a:r>
              <a:rPr dirty="0" sz="2400" lang="en-US"/>
              <a:t> recessive disorder that </a:t>
            </a:r>
            <a:r>
              <a:rPr dirty="0" sz="2400" lang="en-US" smtClean="0"/>
              <a:t>associates hypopigmentation, characterized </a:t>
            </a:r>
            <a:r>
              <a:rPr dirty="0" sz="2400" lang="en-US"/>
              <a:t>by a silvery-grey hair and the </a:t>
            </a:r>
            <a:r>
              <a:rPr dirty="0" sz="2400" lang="en-US" err="1"/>
              <a:t>occurence</a:t>
            </a:r>
            <a:r>
              <a:rPr dirty="0" sz="2400" lang="en-US"/>
              <a:t> of either a primary neurological impairment or </a:t>
            </a:r>
            <a:r>
              <a:rPr dirty="0" sz="2400" lang="en-US" err="1"/>
              <a:t>immnune</a:t>
            </a:r>
            <a:r>
              <a:rPr dirty="0" sz="2400" lang="en-US"/>
              <a:t> disorder.</a:t>
            </a:r>
            <a:endParaRPr dirty="0" sz="2400" lang="en-PK"/>
          </a:p>
          <a:p>
            <a:pPr indent="0" marL="45720">
              <a:buNone/>
            </a:pPr>
            <a:endParaRPr dirty="0" lang="en-PK"/>
          </a:p>
          <a:p>
            <a:pPr>
              <a:buFont typeface="Wingdings" panose="05000000000000000000" pitchFamily="2" charset="2"/>
              <a:buChar char="Ø"/>
            </a:pPr>
            <a:r>
              <a:rPr dirty="0" sz="2800" lang="en-US"/>
              <a:t>Pathophysiology</a:t>
            </a:r>
            <a:endParaRPr dirty="0" sz="2800" lang="en-PK"/>
          </a:p>
          <a:p>
            <a:pPr indent="0" marL="45720">
              <a:buNone/>
            </a:pPr>
            <a:r>
              <a:rPr dirty="0" lang="en-US"/>
              <a:t> </a:t>
            </a:r>
            <a:r>
              <a:rPr dirty="0" sz="2400" lang="en-US"/>
              <a:t>All genetics alteration associated with the syndrome is result in defective transport of melanosomes and consequently abnormal accumulation of melanosomes in melanocytes.</a:t>
            </a:r>
            <a:endParaRPr dirty="0" sz="2400" lang="en-PK"/>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38" name=""/>
        <p:cNvGrpSpPr/>
        <p:nvPr/>
      </p:nvGrpSpPr>
      <p:grpSpPr>
        <a:xfrm>
          <a:off x="0" y="0"/>
          <a:ext cx="0" cy="0"/>
          <a:chOff x="0" y="0"/>
          <a:chExt cx="0" cy="0"/>
        </a:xfrm>
      </p:grpSpPr>
      <p:sp>
        <p:nvSpPr>
          <p:cNvPr id="1048660" name="Content Placeholder 1048639"/>
          <p:cNvSpPr>
            <a:spLocks noGrp="1"/>
          </p:cNvSpPr>
          <p:nvPr>
            <p:ph idx="1"/>
          </p:nvPr>
        </p:nvSpPr>
        <p:spPr>
          <a:xfrm>
            <a:off x="603260" y="234070"/>
            <a:ext cx="7315200" cy="5636949"/>
          </a:xfrm>
        </p:spPr>
        <p:txBody>
          <a:bodyPr>
            <a:normAutofit fontScale="85000" lnSpcReduction="20000"/>
          </a:bodyPr>
          <a:p>
            <a:pPr indent="0" marL="45720">
              <a:buNone/>
            </a:pPr>
            <a:r>
              <a:rPr dirty="0" sz="3200" lang="en-US"/>
              <a:t>Classification and </a:t>
            </a:r>
            <a:r>
              <a:rPr dirty="0" sz="3200" lang="en-US" err="1"/>
              <a:t>clicnical</a:t>
            </a:r>
            <a:r>
              <a:rPr dirty="0" sz="3200" lang="en-US"/>
              <a:t> features.</a:t>
            </a:r>
            <a:endParaRPr dirty="0" sz="3200" lang="en-PK"/>
          </a:p>
          <a:p>
            <a:pPr indent="0" marL="45720">
              <a:buNone/>
            </a:pPr>
            <a:r>
              <a:rPr dirty="0" sz="2400" lang="en-US"/>
              <a:t>There are three types of </a:t>
            </a:r>
            <a:r>
              <a:rPr dirty="0" sz="2400" lang="en-US" err="1"/>
              <a:t>Griscelli-prunieras</a:t>
            </a:r>
            <a:r>
              <a:rPr dirty="0" sz="2400" lang="en-US"/>
              <a:t> syndrome.</a:t>
            </a:r>
            <a:endParaRPr dirty="0" sz="2400" lang="en-PK"/>
          </a:p>
          <a:p>
            <a:pPr indent="0" marL="45720">
              <a:buNone/>
            </a:pPr>
            <a:endParaRPr dirty="0" lang="en-PK"/>
          </a:p>
          <a:p>
            <a:pPr>
              <a:buFont typeface="Courier New" panose="02070309020205020404" pitchFamily="49" charset="0"/>
              <a:buChar char="o"/>
            </a:pPr>
            <a:r>
              <a:rPr dirty="0" sz="2400" lang="en-US" smtClean="0"/>
              <a:t>Type 1</a:t>
            </a:r>
          </a:p>
          <a:p>
            <a:pPr>
              <a:buFont typeface="Arial" panose="020B0604020202020204" pitchFamily="34" charset="0"/>
              <a:buChar char="•"/>
            </a:pPr>
            <a:r>
              <a:rPr dirty="0" sz="2600" lang="en-US" smtClean="0"/>
              <a:t>Result </a:t>
            </a:r>
            <a:r>
              <a:rPr dirty="0" sz="2600" lang="en-US"/>
              <a:t>from mutation in MYO5A,encoding myosin 5a.</a:t>
            </a:r>
            <a:endParaRPr dirty="0" sz="2600" lang="en-PK"/>
          </a:p>
          <a:p>
            <a:pPr>
              <a:buFont typeface="Arial" panose="020B0604020202020204" pitchFamily="34" charset="0"/>
              <a:buChar char="•"/>
            </a:pPr>
            <a:r>
              <a:rPr dirty="0" sz="2600" lang="en-US" smtClean="0"/>
              <a:t>It </a:t>
            </a:r>
            <a:r>
              <a:rPr dirty="0" sz="2600" lang="en-US"/>
              <a:t>is </a:t>
            </a:r>
            <a:r>
              <a:rPr dirty="0" sz="2600" lang="en-US" err="1"/>
              <a:t>associatedd</a:t>
            </a:r>
            <a:r>
              <a:rPr dirty="0" sz="2600" lang="en-US"/>
              <a:t> with neurological </a:t>
            </a:r>
            <a:r>
              <a:rPr dirty="0" sz="2600" lang="en-US" smtClean="0"/>
              <a:t>dysfunction, </a:t>
            </a:r>
            <a:r>
              <a:rPr dirty="0" sz="2600" lang="en-US"/>
              <a:t> </a:t>
            </a:r>
            <a:r>
              <a:rPr dirty="0" sz="2600" lang="en-US" smtClean="0"/>
              <a:t>  Symptoms </a:t>
            </a:r>
            <a:r>
              <a:rPr dirty="0" sz="2600" lang="en-US"/>
              <a:t>includes</a:t>
            </a:r>
            <a:r>
              <a:rPr dirty="0" sz="2600" lang="en-US" smtClean="0"/>
              <a:t>( paralysis, tremors, developmental delay).</a:t>
            </a:r>
            <a:endParaRPr dirty="0" sz="2600" lang="en-PK"/>
          </a:p>
          <a:p>
            <a:pPr indent="0" marL="45720">
              <a:buNone/>
            </a:pPr>
            <a:endParaRPr dirty="0" lang="en-PK"/>
          </a:p>
          <a:p>
            <a:pPr>
              <a:buFont typeface="Courier New" panose="02070309020205020404" pitchFamily="49" charset="0"/>
              <a:buChar char="o"/>
            </a:pPr>
            <a:r>
              <a:rPr dirty="0" sz="2600" lang="en-US"/>
              <a:t>Type 2 </a:t>
            </a:r>
            <a:endParaRPr dirty="0" sz="2600" lang="en-PK"/>
          </a:p>
          <a:p>
            <a:pPr>
              <a:buFont typeface="Arial" panose="020B0604020202020204" pitchFamily="34" charset="0"/>
              <a:buChar char="•"/>
            </a:pPr>
            <a:r>
              <a:rPr dirty="0" sz="2600" lang="en-US"/>
              <a:t>Mutation in the RAB27A gene </a:t>
            </a:r>
            <a:endParaRPr dirty="0" sz="2600" lang="en-PK"/>
          </a:p>
          <a:p>
            <a:pPr>
              <a:buFont typeface="Arial" panose="020B0604020202020204" pitchFamily="34" charset="0"/>
              <a:buChar char="•"/>
            </a:pPr>
            <a:r>
              <a:rPr dirty="0" sz="2600" lang="en-US"/>
              <a:t>P</a:t>
            </a:r>
            <a:r>
              <a:rPr dirty="0" sz="2600" lang="en-US" smtClean="0"/>
              <a:t>atients </a:t>
            </a:r>
            <a:r>
              <a:rPr dirty="0" sz="2600" lang="en-US" err="1"/>
              <a:t>develope</a:t>
            </a:r>
            <a:r>
              <a:rPr dirty="0" sz="2600" lang="en-US"/>
              <a:t> </a:t>
            </a:r>
            <a:r>
              <a:rPr dirty="0" sz="2600" lang="en-US" err="1"/>
              <a:t>haemophagocytic</a:t>
            </a:r>
            <a:r>
              <a:rPr dirty="0" sz="2600" lang="en-US"/>
              <a:t> </a:t>
            </a:r>
            <a:r>
              <a:rPr dirty="0" sz="2600" lang="en-US" err="1"/>
              <a:t>lymphohistiocytosis</a:t>
            </a:r>
            <a:r>
              <a:rPr dirty="0" sz="2600" lang="en-US"/>
              <a:t>.</a:t>
            </a:r>
            <a:endParaRPr dirty="0" sz="2600" lang="en-PK"/>
          </a:p>
          <a:p>
            <a:pPr indent="0" marL="45720">
              <a:buNone/>
            </a:pPr>
            <a:endParaRPr dirty="0" lang="en-PK"/>
          </a:p>
          <a:p>
            <a:pPr>
              <a:buFont typeface="Courier New" panose="02070309020205020404" pitchFamily="49" charset="0"/>
              <a:buChar char="o"/>
            </a:pPr>
            <a:r>
              <a:rPr dirty="0" sz="2600" lang="en-US"/>
              <a:t>Type 3</a:t>
            </a:r>
            <a:endParaRPr dirty="0" sz="2600" lang="en-PK"/>
          </a:p>
          <a:p>
            <a:pPr>
              <a:buFont typeface="Arial" panose="020B0604020202020204" pitchFamily="34" charset="0"/>
              <a:buChar char="•"/>
            </a:pPr>
            <a:r>
              <a:rPr dirty="0" sz="2800" lang="en-US"/>
              <a:t>Mutation in MLPH gene</a:t>
            </a:r>
            <a:r>
              <a:rPr dirty="0" sz="2800" lang="en-US"/>
              <a:t>,</a:t>
            </a:r>
            <a:r>
              <a:rPr dirty="0" sz="2800" lang="en-US"/>
              <a:t> </a:t>
            </a:r>
            <a:r>
              <a:rPr dirty="0" sz="2800" lang="en-US"/>
              <a:t>e</a:t>
            </a:r>
            <a:r>
              <a:rPr dirty="0" sz="2800" lang="en-US"/>
              <a:t>c</a:t>
            </a:r>
            <a:r>
              <a:rPr dirty="0" sz="2800" lang="en-US"/>
              <a:t>o</a:t>
            </a:r>
            <a:r>
              <a:rPr dirty="0" sz="2800" lang="en-US"/>
              <a:t>d</a:t>
            </a:r>
            <a:r>
              <a:rPr dirty="0" sz="2800" lang="en-US"/>
              <a:t>i</a:t>
            </a:r>
            <a:r>
              <a:rPr dirty="0" sz="2800" lang="en-US"/>
              <a:t>n</a:t>
            </a:r>
            <a:r>
              <a:rPr dirty="0" sz="2800" lang="en-US"/>
              <a:t>g</a:t>
            </a:r>
            <a:r>
              <a:rPr dirty="0" sz="2800" lang="en-US"/>
              <a:t> </a:t>
            </a:r>
            <a:r>
              <a:rPr dirty="0" sz="2800" lang="en-US"/>
              <a:t>m</a:t>
            </a:r>
            <a:r>
              <a:rPr dirty="0" sz="2800" lang="en-US"/>
              <a:t>e</a:t>
            </a:r>
            <a:r>
              <a:rPr dirty="0" sz="2800" lang="en-US"/>
              <a:t>l</a:t>
            </a:r>
            <a:r>
              <a:rPr dirty="0" sz="2800" lang="en-US"/>
              <a:t>a</a:t>
            </a:r>
            <a:r>
              <a:rPr dirty="0" sz="2800" lang="en-US"/>
              <a:t>n</a:t>
            </a:r>
            <a:r>
              <a:rPr dirty="0" sz="2800" lang="en-US"/>
              <a:t>o</a:t>
            </a:r>
            <a:r>
              <a:rPr dirty="0" sz="2800" lang="en-US"/>
              <a:t>p</a:t>
            </a:r>
            <a:r>
              <a:rPr dirty="0" sz="2800" lang="en-US"/>
              <a:t>h</a:t>
            </a:r>
            <a:r>
              <a:rPr dirty="0" sz="2800" lang="en-US"/>
              <a:t>i</a:t>
            </a:r>
            <a:r>
              <a:rPr dirty="0" sz="2800" lang="en-US"/>
              <a:t>l</a:t>
            </a:r>
            <a:r>
              <a:rPr dirty="0" sz="2800" lang="en-US"/>
              <a:t>i</a:t>
            </a:r>
            <a:r>
              <a:rPr dirty="0" sz="2800" lang="en-US"/>
              <a:t>n</a:t>
            </a:r>
            <a:r>
              <a:rPr dirty="0" sz="2800" lang="en-US"/>
              <a:t>.</a:t>
            </a:r>
            <a:endParaRPr dirty="0" sz="2800" lang="en-PK"/>
          </a:p>
          <a:p>
            <a:pPr>
              <a:buFont typeface="Arial" panose="020B0604020202020204" pitchFamily="34" charset="0"/>
              <a:buChar char="•"/>
            </a:pPr>
            <a:r>
              <a:rPr dirty="0" sz="2800" lang="en-US"/>
              <a:t>Only </a:t>
            </a:r>
            <a:r>
              <a:rPr dirty="0" sz="2800" lang="en-US" smtClean="0"/>
              <a:t>associates </a:t>
            </a:r>
            <a:r>
              <a:rPr dirty="0" sz="2800" lang="en-US"/>
              <a:t>with partial albinism.</a:t>
            </a:r>
            <a:endParaRPr dirty="0" sz="2800" lang="en-PK"/>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39" name=""/>
        <p:cNvGrpSpPr/>
        <p:nvPr/>
      </p:nvGrpSpPr>
      <p:grpSpPr>
        <a:xfrm>
          <a:off x="0" y="0"/>
          <a:ext cx="0" cy="0"/>
          <a:chOff x="0" y="0"/>
          <a:chExt cx="0" cy="0"/>
        </a:xfrm>
      </p:grpSpPr>
      <p:pic>
        <p:nvPicPr>
          <p:cNvPr id="2097166" name="Picture 2097161"/>
          <p:cNvPicPr>
            <a:picLocks/>
          </p:cNvPicPr>
          <p:nvPr/>
        </p:nvPicPr>
        <p:blipFill>
          <a:blip xmlns:r="http://schemas.openxmlformats.org/officeDocument/2006/relationships" r:embed="rId1"/>
          <a:stretch>
            <a:fillRect/>
          </a:stretch>
        </p:blipFill>
        <p:spPr>
          <a:xfrm>
            <a:off x="0" y="1073380"/>
            <a:ext cx="9144000" cy="5302610"/>
          </a:xfrm>
          <a:prstGeom prst="rec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03" name=""/>
        <p:cNvGrpSpPr/>
        <p:nvPr/>
      </p:nvGrpSpPr>
      <p:grpSpPr>
        <a:xfrm>
          <a:off x="0" y="0"/>
          <a:ext cx="0" cy="0"/>
          <a:chOff x="0" y="0"/>
          <a:chExt cx="0" cy="0"/>
        </a:xfrm>
      </p:grpSpPr>
      <p:sp>
        <p:nvSpPr>
          <p:cNvPr id="1048610" name="Title 1"/>
          <p:cNvSpPr>
            <a:spLocks noGrp="1"/>
          </p:cNvSpPr>
          <p:nvPr>
            <p:ph type="title"/>
          </p:nvPr>
        </p:nvSpPr>
        <p:spPr>
          <a:xfrm>
            <a:off x="838200" y="304800"/>
            <a:ext cx="7315200" cy="773097"/>
          </a:xfrm>
        </p:spPr>
        <p:txBody>
          <a:bodyPr/>
          <a:p>
            <a:pPr algn="ctr"/>
            <a:r>
              <a:rPr dirty="0" lang="en-US" smtClean="0"/>
              <a:t>MELANIN</a:t>
            </a:r>
            <a:endParaRPr dirty="0" lang="en-US"/>
          </a:p>
        </p:txBody>
      </p:sp>
      <p:sp>
        <p:nvSpPr>
          <p:cNvPr id="1048611" name="Content Placeholder 2"/>
          <p:cNvSpPr>
            <a:spLocks noGrp="1"/>
          </p:cNvSpPr>
          <p:nvPr>
            <p:ph idx="1"/>
          </p:nvPr>
        </p:nvSpPr>
        <p:spPr>
          <a:xfrm>
            <a:off x="914400" y="1371601"/>
            <a:ext cx="7315200" cy="4937760"/>
          </a:xfrm>
        </p:spPr>
        <p:txBody>
          <a:bodyPr>
            <a:normAutofit/>
          </a:bodyPr>
          <a:p>
            <a:r>
              <a:rPr dirty="0" sz="2400" lang="en-US" smtClean="0"/>
              <a:t>Primary pigment</a:t>
            </a:r>
            <a:r>
              <a:rPr dirty="0" sz="2400" lang="en-US" smtClean="0"/>
              <a:t>,</a:t>
            </a:r>
            <a:r>
              <a:rPr dirty="0" sz="2400" lang="en-US" smtClean="0"/>
              <a:t>d</a:t>
            </a:r>
            <a:r>
              <a:rPr dirty="0" sz="2400" lang="en-US" smtClean="0"/>
              <a:t>e</a:t>
            </a:r>
            <a:r>
              <a:rPr dirty="0" sz="2400" lang="en-US" smtClean="0"/>
              <a:t>t</a:t>
            </a:r>
            <a:r>
              <a:rPr dirty="0" sz="2400" lang="en-US" smtClean="0"/>
              <a:t>e</a:t>
            </a:r>
            <a:r>
              <a:rPr dirty="0" sz="2400" lang="en-US" smtClean="0"/>
              <a:t>r</a:t>
            </a:r>
            <a:r>
              <a:rPr dirty="0" sz="2400" lang="en-US" smtClean="0"/>
              <a:t>m</a:t>
            </a:r>
            <a:r>
              <a:rPr dirty="0" sz="2400" lang="en-US" smtClean="0"/>
              <a:t>i</a:t>
            </a:r>
            <a:r>
              <a:rPr dirty="0" sz="2400" lang="en-US" smtClean="0"/>
              <a:t>n</a:t>
            </a:r>
            <a:r>
              <a:rPr dirty="0" sz="2400" lang="en-US" smtClean="0"/>
              <a:t>e</a:t>
            </a:r>
            <a:r>
              <a:rPr dirty="0" sz="2400" lang="en-US" smtClean="0"/>
              <a:t>s</a:t>
            </a:r>
            <a:r>
              <a:rPr dirty="0" sz="2400" lang="en-US" smtClean="0"/>
              <a:t> </a:t>
            </a:r>
            <a:r>
              <a:rPr dirty="0" sz="2400" lang="en-US" smtClean="0"/>
              <a:t>t</a:t>
            </a:r>
            <a:r>
              <a:rPr dirty="0" sz="2400" lang="en-US" smtClean="0"/>
              <a:t>h</a:t>
            </a:r>
            <a:r>
              <a:rPr dirty="0" sz="2400" lang="en-US" smtClean="0"/>
              <a:t>e</a:t>
            </a:r>
            <a:r>
              <a:rPr dirty="0" sz="2400" lang="en-US" smtClean="0"/>
              <a:t> </a:t>
            </a:r>
            <a:r>
              <a:rPr dirty="0" sz="2400" lang="en-US" smtClean="0"/>
              <a:t>c</a:t>
            </a:r>
            <a:r>
              <a:rPr dirty="0" sz="2400" lang="en-US" smtClean="0"/>
              <a:t>o</a:t>
            </a:r>
            <a:r>
              <a:rPr dirty="0" sz="2400" lang="en-US" smtClean="0"/>
              <a:t>l</a:t>
            </a:r>
            <a:r>
              <a:rPr dirty="0" sz="2400" lang="en-US" smtClean="0"/>
              <a:t>o</a:t>
            </a:r>
            <a:r>
              <a:rPr dirty="0" sz="2400" lang="en-US" smtClean="0"/>
              <a:t>r</a:t>
            </a:r>
            <a:r>
              <a:rPr dirty="0" sz="2400" lang="en-US" smtClean="0"/>
              <a:t> </a:t>
            </a:r>
            <a:r>
              <a:rPr dirty="0" sz="2400" lang="en-US" smtClean="0"/>
              <a:t>o</a:t>
            </a:r>
            <a:r>
              <a:rPr dirty="0" sz="2400" lang="en-US" smtClean="0"/>
              <a:t>f</a:t>
            </a:r>
            <a:r>
              <a:rPr dirty="0" sz="2400" lang="en-US" smtClean="0"/>
              <a:t> </a:t>
            </a:r>
            <a:r>
              <a:rPr dirty="0" sz="2400" lang="en-US" smtClean="0"/>
              <a:t>s</a:t>
            </a:r>
            <a:r>
              <a:rPr dirty="0" sz="2400" lang="en-US" smtClean="0"/>
              <a:t>k</a:t>
            </a:r>
            <a:r>
              <a:rPr dirty="0" sz="2400" lang="en-US" smtClean="0"/>
              <a:t>i</a:t>
            </a:r>
            <a:r>
              <a:rPr dirty="0" sz="2400" lang="en-US" smtClean="0"/>
              <a:t>n</a:t>
            </a:r>
            <a:r>
              <a:rPr dirty="0" sz="2400" lang="en-US" smtClean="0"/>
              <a:t>,</a:t>
            </a:r>
            <a:r>
              <a:rPr dirty="0" sz="2400" lang="en-US" smtClean="0"/>
              <a:t>h</a:t>
            </a:r>
            <a:r>
              <a:rPr dirty="0" sz="2400" lang="en-US" smtClean="0"/>
              <a:t>a</a:t>
            </a:r>
            <a:r>
              <a:rPr dirty="0" sz="2400" lang="en-US" smtClean="0"/>
              <a:t>i</a:t>
            </a:r>
            <a:r>
              <a:rPr dirty="0" sz="2400" lang="en-US" smtClean="0"/>
              <a:t>r</a:t>
            </a:r>
            <a:r>
              <a:rPr dirty="0" sz="2400" lang="en-US" smtClean="0"/>
              <a:t>,</a:t>
            </a:r>
            <a:r>
              <a:rPr dirty="0" sz="2400" lang="en-US" smtClean="0"/>
              <a:t>a</a:t>
            </a:r>
            <a:r>
              <a:rPr dirty="0" sz="2400" lang="en-US" smtClean="0"/>
              <a:t>n</a:t>
            </a:r>
            <a:r>
              <a:rPr dirty="0" sz="2400" lang="en-US" smtClean="0"/>
              <a:t>d</a:t>
            </a:r>
            <a:r>
              <a:rPr dirty="0" sz="2400" lang="en-US" smtClean="0"/>
              <a:t> </a:t>
            </a:r>
            <a:r>
              <a:rPr dirty="0" sz="2400" lang="en-US" smtClean="0"/>
              <a:t>e</a:t>
            </a:r>
            <a:r>
              <a:rPr dirty="0" sz="2400" lang="en-US" smtClean="0"/>
              <a:t>y</a:t>
            </a:r>
            <a:r>
              <a:rPr dirty="0" sz="2400" lang="en-US" smtClean="0"/>
              <a:t>e</a:t>
            </a:r>
            <a:r>
              <a:rPr dirty="0" sz="2400" lang="en-US" smtClean="0"/>
              <a:t>s</a:t>
            </a:r>
            <a:endParaRPr altLang="en-US" lang="zh-CN"/>
          </a:p>
          <a:p>
            <a:r>
              <a:rPr dirty="0" sz="2400" lang="en-US" smtClean="0"/>
              <a:t>Tyrosine – </a:t>
            </a:r>
            <a:r>
              <a:rPr dirty="0" sz="2400" lang="en-US" err="1" smtClean="0"/>
              <a:t>tyrosinase</a:t>
            </a:r>
            <a:r>
              <a:rPr dirty="0" sz="2400" lang="en-US" smtClean="0"/>
              <a:t> –melanin- this occurs in the melanosomes of melanocyte.</a:t>
            </a:r>
          </a:p>
          <a:p>
            <a:r>
              <a:rPr dirty="0" sz="2400" lang="en-US" smtClean="0"/>
              <a:t> Then the melanosomes are transferred from the melanocyte to a group of keratinocytes called the epidermal melanin unit.</a:t>
            </a:r>
          </a:p>
          <a:p>
            <a:r>
              <a:rPr dirty="0" sz="2400" lang="en-US" smtClean="0"/>
              <a:t> Variations in skin color is related to the number of melanosomes, and the degree of </a:t>
            </a:r>
            <a:r>
              <a:rPr dirty="0" sz="2400" lang="en-US" err="1" smtClean="0"/>
              <a:t>melanization.</a:t>
            </a:r>
            <a:endParaRPr dirty="0" sz="2400" lang="en-US"/>
          </a:p>
          <a:p>
            <a:r>
              <a:rPr dirty="0" sz="2400" lang="en-US" smtClean="0"/>
              <a:t> Melanin has protective role against UV rays and the development of ocular </a:t>
            </a:r>
            <a:r>
              <a:rPr dirty="0" sz="2400" lang="en-US" err="1" smtClean="0"/>
              <a:t>strctures</a:t>
            </a:r>
            <a:r>
              <a:rPr dirty="0" sz="2400" lang="en-US" smtClean="0"/>
              <a:t> and pathways.</a:t>
            </a:r>
            <a:endParaRPr dirty="0" sz="2400"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40" name=""/>
        <p:cNvGrpSpPr/>
        <p:nvPr/>
      </p:nvGrpSpPr>
      <p:grpSpPr>
        <a:xfrm>
          <a:off x="0" y="0"/>
          <a:ext cx="0" cy="0"/>
          <a:chOff x="0" y="0"/>
          <a:chExt cx="0" cy="0"/>
        </a:xfrm>
      </p:grpSpPr>
      <p:sp>
        <p:nvSpPr>
          <p:cNvPr id="1048661" name="Title 1"/>
          <p:cNvSpPr>
            <a:spLocks noGrp="1"/>
          </p:cNvSpPr>
          <p:nvPr>
            <p:ph type="title"/>
          </p:nvPr>
        </p:nvSpPr>
        <p:spPr>
          <a:xfrm>
            <a:off x="838200" y="457200"/>
            <a:ext cx="7315200" cy="2819400"/>
          </a:xfrm>
        </p:spPr>
        <p:txBody>
          <a:bodyPr>
            <a:noAutofit/>
          </a:bodyPr>
          <a:p>
            <a:pPr algn="ctr"/>
            <a:r>
              <a:rPr dirty="0" sz="4800" lang="en-US" smtClean="0"/>
              <a:t/>
            </a:r>
            <a:br>
              <a:rPr dirty="0" sz="4800" lang="en-US" smtClean="0"/>
            </a:br>
            <a:r>
              <a:rPr dirty="0" sz="4800" lang="en-US"/>
              <a:t/>
            </a:r>
            <a:br>
              <a:rPr dirty="0" sz="4800" lang="en-US"/>
            </a:br>
            <a:r>
              <a:rPr dirty="0" sz="4800" lang="en-US" smtClean="0"/>
              <a:t/>
            </a:r>
            <a:br>
              <a:rPr dirty="0" sz="4800" lang="en-US" smtClean="0"/>
            </a:br>
            <a:r>
              <a:rPr dirty="0" sz="4800" lang="en-US"/>
              <a:t/>
            </a:r>
            <a:br>
              <a:rPr dirty="0" sz="4800" lang="en-US"/>
            </a:br>
            <a:r>
              <a:rPr dirty="0" sz="5400" lang="en-US" smtClean="0"/>
              <a:t>Disorders </a:t>
            </a:r>
            <a:r>
              <a:rPr dirty="0" sz="5400" lang="en-US"/>
              <a:t>of </a:t>
            </a:r>
            <a:r>
              <a:rPr dirty="0" sz="5400" lang="en-US" smtClean="0"/>
              <a:t>Hyperpigmentation</a:t>
            </a:r>
            <a:endParaRPr dirty="0" sz="5400" lang="en-US"/>
          </a:p>
        </p:txBody>
      </p:sp>
      <p:sp>
        <p:nvSpPr>
          <p:cNvPr id="1048662" name="Content Placeholder 2"/>
          <p:cNvSpPr>
            <a:spLocks noGrp="1"/>
          </p:cNvSpPr>
          <p:nvPr>
            <p:ph idx="1"/>
          </p:nvPr>
        </p:nvSpPr>
        <p:spPr>
          <a:xfrm>
            <a:off x="1524000" y="4800599"/>
            <a:ext cx="6705600" cy="1508761"/>
          </a:xfrm>
        </p:spPr>
        <p:txBody>
          <a:bodyPr>
            <a:normAutofit/>
          </a:bodyPr>
          <a:p>
            <a:pPr indent="0" marL="45720">
              <a:buNone/>
            </a:pPr>
            <a:endParaRPr dirty="0" sz="2400"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41" name=""/>
        <p:cNvGrpSpPr/>
        <p:nvPr/>
      </p:nvGrpSpPr>
      <p:grpSpPr>
        <a:xfrm>
          <a:off x="0" y="0"/>
          <a:ext cx="0" cy="0"/>
          <a:chOff x="0" y="0"/>
          <a:chExt cx="0" cy="0"/>
        </a:xfrm>
      </p:grpSpPr>
      <p:sp>
        <p:nvSpPr>
          <p:cNvPr id="1048663" name="Title 1"/>
          <p:cNvSpPr>
            <a:spLocks noGrp="1"/>
          </p:cNvSpPr>
          <p:nvPr>
            <p:ph type="title"/>
          </p:nvPr>
        </p:nvSpPr>
        <p:spPr>
          <a:xfrm>
            <a:off x="838200" y="228600"/>
            <a:ext cx="7315200" cy="1154097"/>
          </a:xfrm>
        </p:spPr>
        <p:txBody>
          <a:bodyPr>
            <a:normAutofit/>
          </a:bodyPr>
          <a:p>
            <a:r>
              <a:rPr dirty="0" lang="en-US" smtClean="0"/>
              <a:t>INCONTINENTIA PIGMENTAI</a:t>
            </a:r>
            <a:endParaRPr dirty="0" lang="en-US"/>
          </a:p>
        </p:txBody>
      </p:sp>
      <p:sp>
        <p:nvSpPr>
          <p:cNvPr id="1048664" name="Content Placeholder 2"/>
          <p:cNvSpPr>
            <a:spLocks noGrp="1"/>
          </p:cNvSpPr>
          <p:nvPr>
            <p:ph idx="1"/>
          </p:nvPr>
        </p:nvSpPr>
        <p:spPr>
          <a:xfrm>
            <a:off x="914400" y="1676401"/>
            <a:ext cx="7315200" cy="4632960"/>
          </a:xfrm>
        </p:spPr>
        <p:txBody>
          <a:bodyPr/>
          <a:p>
            <a:r>
              <a:rPr b="1" dirty="0" sz="2400" lang="en-US"/>
              <a:t>Incontinentia pigmenti </a:t>
            </a:r>
            <a:r>
              <a:rPr dirty="0" sz="2400" lang="en-US"/>
              <a:t>(</a:t>
            </a:r>
            <a:r>
              <a:rPr b="1" dirty="0" sz="2400" lang="en-US"/>
              <a:t>IP</a:t>
            </a:r>
            <a:r>
              <a:rPr dirty="0" sz="2400" lang="en-US"/>
              <a:t>) </a:t>
            </a:r>
            <a:r>
              <a:rPr dirty="0" sz="2400" lang="en-US" smtClean="0"/>
              <a:t>: is </a:t>
            </a:r>
            <a:r>
              <a:rPr dirty="0" sz="2400" lang="en-US"/>
              <a:t>a rare X‐linked dominant </a:t>
            </a:r>
            <a:r>
              <a:rPr dirty="0" sz="2400" lang="en-US" smtClean="0"/>
              <a:t>multi systemic ectodermal </a:t>
            </a:r>
            <a:r>
              <a:rPr dirty="0" sz="2400" lang="en-US"/>
              <a:t>dysplasia that is usually lethal in males and </a:t>
            </a:r>
            <a:r>
              <a:rPr dirty="0" sz="2400" lang="en-US" smtClean="0"/>
              <a:t>that presents </a:t>
            </a:r>
            <a:r>
              <a:rPr dirty="0" sz="2400" lang="en-US"/>
              <a:t>classically in females with skin lesions, teeth </a:t>
            </a:r>
            <a:r>
              <a:rPr dirty="0" sz="2400" lang="en-US" smtClean="0"/>
              <a:t>abnormalities, alopecia</a:t>
            </a:r>
            <a:r>
              <a:rPr dirty="0" sz="2400" lang="en-US"/>
              <a:t>, nail dystrophy, and ocular and neurological </a:t>
            </a:r>
            <a:r>
              <a:rPr dirty="0" sz="2400" lang="en-US" smtClean="0"/>
              <a:t>findings.</a:t>
            </a:r>
            <a:endParaRPr dirty="0" sz="2400" lang="en-US"/>
          </a:p>
          <a:p>
            <a:pPr indent="0" marL="45720">
              <a:buNone/>
            </a:pPr>
            <a:endParaRPr dirty="0" lang="en-US"/>
          </a:p>
          <a:p>
            <a:r>
              <a:rPr dirty="0" sz="2800" lang="en-US" smtClean="0"/>
              <a:t>Epidimology</a:t>
            </a:r>
            <a:endParaRPr dirty="0" sz="2800" lang="en-US"/>
          </a:p>
          <a:p>
            <a:r>
              <a:rPr dirty="0" sz="2400" lang="en-US" smtClean="0"/>
              <a:t>Birth prevelance is 0.6-0.7/1000000.</a:t>
            </a:r>
            <a:endParaRPr dirty="0" sz="2400" lang="en-US"/>
          </a:p>
          <a:p>
            <a:r>
              <a:rPr dirty="0" sz="2400" lang="en-US" smtClean="0"/>
              <a:t>Female to male ratio is 20:1.</a:t>
            </a:r>
            <a:endParaRPr dirty="0" sz="2400"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42" name=""/>
        <p:cNvGrpSpPr/>
        <p:nvPr/>
      </p:nvGrpSpPr>
      <p:grpSpPr>
        <a:xfrm>
          <a:off x="0" y="0"/>
          <a:ext cx="0" cy="0"/>
          <a:chOff x="0" y="0"/>
          <a:chExt cx="0" cy="0"/>
        </a:xfrm>
      </p:grpSpPr>
      <p:sp>
        <p:nvSpPr>
          <p:cNvPr id="1048665" name="Title 1"/>
          <p:cNvSpPr>
            <a:spLocks noGrp="1"/>
          </p:cNvSpPr>
          <p:nvPr>
            <p:ph type="title"/>
          </p:nvPr>
        </p:nvSpPr>
        <p:spPr>
          <a:xfrm>
            <a:off x="838200" y="228600"/>
            <a:ext cx="7315200" cy="1154097"/>
          </a:xfrm>
        </p:spPr>
        <p:txBody>
          <a:bodyPr/>
          <a:p>
            <a:pPr algn="ctr"/>
            <a:r>
              <a:rPr dirty="0" sz="4000" lang="en-US" smtClean="0"/>
              <a:t>PATHOPHYSIOLOGY</a:t>
            </a:r>
            <a:endParaRPr dirty="0" sz="4000" lang="en-US"/>
          </a:p>
        </p:txBody>
      </p:sp>
      <p:sp>
        <p:nvSpPr>
          <p:cNvPr id="1048666" name="Content Placeholder 2"/>
          <p:cNvSpPr>
            <a:spLocks noGrp="1"/>
          </p:cNvSpPr>
          <p:nvPr>
            <p:ph idx="1"/>
          </p:nvPr>
        </p:nvSpPr>
        <p:spPr>
          <a:xfrm>
            <a:off x="838200" y="1981200"/>
            <a:ext cx="7315200" cy="3539527"/>
          </a:xfrm>
        </p:spPr>
        <p:txBody>
          <a:bodyPr>
            <a:normAutofit/>
          </a:bodyPr>
          <a:p>
            <a:r>
              <a:rPr dirty="0" sz="2400" lang="en-US" smtClean="0"/>
              <a:t>IP is caused by mutations of the </a:t>
            </a:r>
            <a:r>
              <a:rPr dirty="0" sz="2400" i="1" lang="en-US" smtClean="0"/>
              <a:t>IKBKG </a:t>
            </a:r>
            <a:r>
              <a:rPr dirty="0" sz="2400" lang="en-US" smtClean="0"/>
              <a:t>gene encoding the nuclear </a:t>
            </a:r>
            <a:r>
              <a:rPr dirty="0" sz="2400" lang="pt-BR" smtClean="0"/>
              <a:t>factor (NF)‐κB essential modulator (NEMO)</a:t>
            </a:r>
          </a:p>
          <a:p>
            <a:endParaRPr dirty="0" sz="2400" lang="pt-BR" smtClean="0"/>
          </a:p>
          <a:p>
            <a:r>
              <a:rPr dirty="0" sz="2400" lang="en-US" smtClean="0"/>
              <a:t>The IKBKG gene is involved in</a:t>
            </a:r>
            <a:r>
              <a:rPr dirty="0" sz="2400" lang="en-US" smtClean="0"/>
              <a:t> </a:t>
            </a:r>
            <a:r>
              <a:rPr dirty="0" sz="2400" lang="en-US" smtClean="0"/>
              <a:t>i</a:t>
            </a:r>
            <a:r>
              <a:rPr dirty="0" sz="2400" lang="en-US" smtClean="0"/>
              <a:t>n</a:t>
            </a:r>
            <a:r>
              <a:rPr dirty="0" sz="2400" lang="en-US" smtClean="0"/>
              <a:t>f</a:t>
            </a:r>
            <a:r>
              <a:rPr dirty="0" sz="2400" lang="en-US" smtClean="0"/>
              <a:t>l</a:t>
            </a:r>
            <a:r>
              <a:rPr dirty="0" sz="2400" lang="en-US" smtClean="0"/>
              <a:t>a</a:t>
            </a:r>
            <a:r>
              <a:rPr dirty="0" sz="2400" lang="en-US" smtClean="0"/>
              <a:t>m</a:t>
            </a:r>
            <a:r>
              <a:rPr dirty="0" sz="2400" lang="en-US" smtClean="0"/>
              <a:t>m</a:t>
            </a:r>
            <a:r>
              <a:rPr dirty="0" sz="2400" lang="en-US" smtClean="0"/>
              <a:t>a</a:t>
            </a:r>
            <a:r>
              <a:rPr dirty="0" sz="2400" lang="en-US" smtClean="0"/>
              <a:t>t</a:t>
            </a:r>
            <a:r>
              <a:rPr dirty="0" sz="2400" lang="en-US" smtClean="0"/>
              <a:t>i</a:t>
            </a:r>
            <a:r>
              <a:rPr dirty="0" sz="2400" lang="en-US" smtClean="0"/>
              <a:t>o</a:t>
            </a:r>
            <a:r>
              <a:rPr dirty="0" sz="2400" lang="en-US" smtClean="0"/>
              <a:t>n</a:t>
            </a:r>
            <a:r>
              <a:rPr dirty="0" sz="2400" lang="en-US" smtClean="0"/>
              <a:t>,</a:t>
            </a:r>
            <a:r>
              <a:rPr dirty="0" sz="2400" lang="en-US" smtClean="0"/>
              <a:t>i</a:t>
            </a:r>
            <a:r>
              <a:rPr dirty="0" sz="2400" lang="en-US" smtClean="0"/>
              <a:t>m</a:t>
            </a:r>
            <a:r>
              <a:rPr dirty="0" sz="2400" lang="en-US" smtClean="0"/>
              <a:t>m</a:t>
            </a:r>
            <a:r>
              <a:rPr dirty="0" sz="2400" lang="en-US" smtClean="0"/>
              <a:t>u</a:t>
            </a:r>
            <a:r>
              <a:rPr dirty="0" sz="2400" lang="en-US" smtClean="0"/>
              <a:t>n</a:t>
            </a:r>
            <a:r>
              <a:rPr dirty="0" sz="2400" lang="en-US" smtClean="0"/>
              <a:t>i</a:t>
            </a:r>
            <a:r>
              <a:rPr dirty="0" sz="2400" lang="en-US" smtClean="0"/>
              <a:t>t</a:t>
            </a:r>
            <a:r>
              <a:rPr dirty="0" sz="2400" lang="en-US" smtClean="0"/>
              <a:t>y</a:t>
            </a:r>
            <a:r>
              <a:rPr dirty="0" sz="2400" lang="en-US" smtClean="0"/>
              <a:t>,</a:t>
            </a:r>
            <a:r>
              <a:rPr dirty="0" sz="2400" lang="en-US" smtClean="0"/>
              <a:t>c</a:t>
            </a:r>
            <a:r>
              <a:rPr dirty="0" sz="2400" lang="en-US" smtClean="0"/>
              <a:t>e</a:t>
            </a:r>
            <a:r>
              <a:rPr dirty="0" sz="2400" lang="en-US" smtClean="0"/>
              <a:t>l</a:t>
            </a:r>
            <a:r>
              <a:rPr dirty="0" sz="2400" lang="en-US" smtClean="0"/>
              <a:t>l</a:t>
            </a:r>
            <a:r>
              <a:rPr dirty="0" sz="2400" lang="en-US" smtClean="0"/>
              <a:t> </a:t>
            </a:r>
            <a:r>
              <a:rPr dirty="0" sz="2400" lang="en-US" smtClean="0"/>
              <a:t>s</a:t>
            </a:r>
            <a:r>
              <a:rPr dirty="0" sz="2400" lang="en-US" smtClean="0"/>
              <a:t>u</a:t>
            </a:r>
            <a:r>
              <a:rPr dirty="0" sz="2400" lang="en-US" smtClean="0"/>
              <a:t>r</a:t>
            </a:r>
            <a:r>
              <a:rPr dirty="0" sz="2400" lang="en-US" smtClean="0"/>
              <a:t>v</a:t>
            </a:r>
            <a:r>
              <a:rPr dirty="0" sz="2400" lang="en-US" smtClean="0"/>
              <a:t>i</a:t>
            </a:r>
            <a:r>
              <a:rPr dirty="0" sz="2400" lang="en-US" smtClean="0"/>
              <a:t>v</a:t>
            </a:r>
            <a:r>
              <a:rPr dirty="0" sz="2400" lang="en-US" smtClean="0"/>
              <a:t>a</a:t>
            </a:r>
            <a:r>
              <a:rPr dirty="0" sz="2400" lang="en-US" smtClean="0"/>
              <a:t>l</a:t>
            </a:r>
            <a:r>
              <a:rPr dirty="0" sz="2400" lang="en-US" smtClean="0"/>
              <a:t>,</a:t>
            </a:r>
            <a:r>
              <a:rPr dirty="0" sz="2400" lang="en-US" smtClean="0"/>
              <a:t> </a:t>
            </a:r>
            <a:r>
              <a:rPr dirty="0" sz="2400" lang="en-US" smtClean="0"/>
              <a:t>a</a:t>
            </a:r>
            <a:r>
              <a:rPr dirty="0" sz="2400" lang="en-US" smtClean="0"/>
              <a:t>n</a:t>
            </a:r>
            <a:r>
              <a:rPr dirty="0" sz="2400" lang="en-US" smtClean="0"/>
              <a:t>d</a:t>
            </a:r>
            <a:r>
              <a:rPr dirty="0" sz="2400" lang="en-US" smtClean="0"/>
              <a:t> </a:t>
            </a:r>
            <a:r>
              <a:rPr dirty="0" sz="2400" lang="en-US" smtClean="0"/>
              <a:t>o</a:t>
            </a:r>
            <a:r>
              <a:rPr dirty="0" sz="2400" lang="en-US" smtClean="0"/>
              <a:t>t</a:t>
            </a:r>
            <a:r>
              <a:rPr dirty="0" sz="2400" lang="en-US" smtClean="0"/>
              <a:t>h</a:t>
            </a:r>
            <a:r>
              <a:rPr dirty="0" sz="2400" lang="en-US" smtClean="0"/>
              <a:t>e</a:t>
            </a:r>
            <a:r>
              <a:rPr dirty="0" sz="2400" lang="en-US" smtClean="0"/>
              <a:t>r</a:t>
            </a:r>
            <a:r>
              <a:rPr dirty="0" sz="2400" lang="en-US" smtClean="0"/>
              <a:t> </a:t>
            </a:r>
            <a:r>
              <a:rPr dirty="0" sz="2400" lang="en-US" smtClean="0"/>
              <a:t>p</a:t>
            </a:r>
            <a:r>
              <a:rPr dirty="0" sz="2400" lang="en-US" smtClean="0"/>
              <a:t>a</a:t>
            </a:r>
            <a:r>
              <a:rPr dirty="0" sz="2400" lang="en-US" smtClean="0"/>
              <a:t>t</a:t>
            </a:r>
            <a:r>
              <a:rPr dirty="0" sz="2400" lang="en-US" smtClean="0"/>
              <a:t>h</a:t>
            </a:r>
            <a:r>
              <a:rPr dirty="0" sz="2400" lang="en-US" smtClean="0"/>
              <a:t>w</a:t>
            </a:r>
            <a:r>
              <a:rPr dirty="0" sz="2400" lang="en-US" smtClean="0"/>
              <a:t>a</a:t>
            </a:r>
            <a:r>
              <a:rPr dirty="0" sz="2400" lang="en-US" smtClean="0"/>
              <a:t>y</a:t>
            </a:r>
            <a:r>
              <a:rPr dirty="0" sz="2400" lang="en-US" smtClean="0"/>
              <a:t>s</a:t>
            </a:r>
            <a:r>
              <a:rPr dirty="0" sz="2400" lang="en-US" smtClean="0"/>
              <a:t>.</a:t>
            </a:r>
            <a:endParaRPr altLang="en-US" dirty="0" sz="2400" lang="zh-CN"/>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44" name=""/>
        <p:cNvGrpSpPr/>
        <p:nvPr/>
      </p:nvGrpSpPr>
      <p:grpSpPr>
        <a:xfrm>
          <a:off x="0" y="0"/>
          <a:ext cx="0" cy="0"/>
          <a:chOff x="0" y="0"/>
          <a:chExt cx="0" cy="0"/>
        </a:xfrm>
      </p:grpSpPr>
      <p:pic>
        <p:nvPicPr>
          <p:cNvPr id="2097167" name="Picture 1"/>
          <p:cNvPicPr>
            <a:picLocks noChangeAspect="1"/>
          </p:cNvPicPr>
          <p:nvPr/>
        </p:nvPicPr>
        <p:blipFill>
          <a:blip xmlns:r="http://schemas.openxmlformats.org/officeDocument/2006/relationships" r:embed="rId1" cstate="print"/>
          <a:stretch>
            <a:fillRect/>
          </a:stretch>
        </p:blipFill>
        <p:spPr>
          <a:xfrm>
            <a:off x="0" y="-6517"/>
            <a:ext cx="9144000" cy="6871033"/>
          </a:xfrm>
          <a:prstGeom prst="rec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45" name=""/>
        <p:cNvGrpSpPr/>
        <p:nvPr/>
      </p:nvGrpSpPr>
      <p:grpSpPr>
        <a:xfrm>
          <a:off x="0" y="0"/>
          <a:ext cx="0" cy="0"/>
          <a:chOff x="0" y="0"/>
          <a:chExt cx="0" cy="0"/>
        </a:xfrm>
      </p:grpSpPr>
      <p:graphicFrame>
        <p:nvGraphicFramePr>
          <p:cNvPr id="4194304" name="Diagram 3"/>
          <p:cNvGraphicFramePr>
            <a:graphicFrameLocks/>
          </p:cNvGraphicFramePr>
          <p:nvPr/>
        </p:nvGraphicFramePr>
        <p:xfrm>
          <a:off x="152400" y="304800"/>
          <a:ext cx="5105400" cy="6553200"/>
        </p:xfrm>
        <a:graphic>
          <a:graphicData uri="http://schemas.openxmlformats.org/drawingml/2006/diagram">
            <dgm:relIds xmlns:dgm="http://schemas.openxmlformats.org/drawingml/2006/diagram" xmlns:r="http://schemas.openxmlformats.org/officeDocument/2006/relationships" r:dm="rId2" r:lo="rId1" r:qs="rId5" r:cs="rId4"/>
          </a:graphicData>
        </a:graphic>
      </p:graphicFrame>
      <p:pic>
        <p:nvPicPr>
          <p:cNvPr id="2097168" name="Picture 6"/>
          <p:cNvPicPr>
            <a:picLocks noChangeAspect="1"/>
          </p:cNvPicPr>
          <p:nvPr/>
        </p:nvPicPr>
        <p:blipFill>
          <a:blip xmlns:r="http://schemas.openxmlformats.org/officeDocument/2006/relationships" r:embed="rId6" cstate="print"/>
          <a:stretch>
            <a:fillRect/>
          </a:stretch>
        </p:blipFill>
        <p:spPr>
          <a:xfrm>
            <a:off x="5181600" y="2438400"/>
            <a:ext cx="3546764" cy="3352800"/>
          </a:xfrm>
          <a:prstGeom prst="rect"/>
          <a:ln>
            <a:noFill/>
          </a:ln>
          <a:effectLst>
            <a:softEdge rad="112500"/>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46" name=""/>
        <p:cNvGrpSpPr/>
        <p:nvPr/>
      </p:nvGrpSpPr>
      <p:grpSpPr>
        <a:xfrm>
          <a:off x="0" y="0"/>
          <a:ext cx="0" cy="0"/>
          <a:chOff x="0" y="0"/>
          <a:chExt cx="0" cy="0"/>
        </a:xfrm>
      </p:grpSpPr>
      <p:graphicFrame>
        <p:nvGraphicFramePr>
          <p:cNvPr id="4194305" name="Diagram 1"/>
          <p:cNvGraphicFramePr>
            <a:graphicFrameLocks/>
          </p:cNvGraphicFramePr>
          <p:nvPr/>
        </p:nvGraphicFramePr>
        <p:xfrm>
          <a:off x="152400" y="609600"/>
          <a:ext cx="5562600" cy="5638800"/>
        </p:xfrm>
        <a:graphic>
          <a:graphicData uri="http://schemas.openxmlformats.org/drawingml/2006/diagram">
            <dgm:relIds xmlns:dgm="http://schemas.openxmlformats.org/drawingml/2006/diagram" xmlns:r="http://schemas.openxmlformats.org/officeDocument/2006/relationships" r:dm="rId2" r:lo="rId1" r:qs="rId5" r:cs="rId4"/>
          </a:graphicData>
        </a:graphic>
      </p:graphicFrame>
      <p:pic>
        <p:nvPicPr>
          <p:cNvPr id="2097169" name="Picture 2"/>
          <p:cNvPicPr>
            <a:picLocks noChangeAspect="1"/>
          </p:cNvPicPr>
          <p:nvPr/>
        </p:nvPicPr>
        <p:blipFill>
          <a:blip xmlns:r="http://schemas.openxmlformats.org/officeDocument/2006/relationships" r:embed="rId6" cstate="print"/>
          <a:stretch>
            <a:fillRect/>
          </a:stretch>
        </p:blipFill>
        <p:spPr>
          <a:xfrm>
            <a:off x="5410200" y="2667000"/>
            <a:ext cx="3440158" cy="3048000"/>
          </a:xfrm>
          <a:prstGeom prst="rect"/>
          <a:ln>
            <a:noFill/>
          </a:ln>
          <a:effectLst>
            <a:softEdge rad="112500"/>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47" name=""/>
        <p:cNvGrpSpPr/>
        <p:nvPr/>
      </p:nvGrpSpPr>
      <p:grpSpPr>
        <a:xfrm>
          <a:off x="0" y="0"/>
          <a:ext cx="0" cy="0"/>
          <a:chOff x="0" y="0"/>
          <a:chExt cx="0" cy="0"/>
        </a:xfrm>
      </p:grpSpPr>
      <p:graphicFrame>
        <p:nvGraphicFramePr>
          <p:cNvPr id="4194306" name="Diagram 1"/>
          <p:cNvGraphicFramePr>
            <a:graphicFrameLocks/>
          </p:cNvGraphicFramePr>
          <p:nvPr/>
        </p:nvGraphicFramePr>
        <p:xfrm>
          <a:off x="152400" y="228600"/>
          <a:ext cx="5105400" cy="6324600"/>
        </p:xfrm>
        <a:graphic>
          <a:graphicData uri="http://schemas.openxmlformats.org/drawingml/2006/diagram">
            <dgm:relIds xmlns:dgm="http://schemas.openxmlformats.org/drawingml/2006/diagram" xmlns:r="http://schemas.openxmlformats.org/officeDocument/2006/relationships" r:dm="rId2" r:lo="rId1" r:qs="rId5" r:cs="rId4"/>
          </a:graphicData>
        </a:graphic>
      </p:graphicFrame>
      <p:pic>
        <p:nvPicPr>
          <p:cNvPr id="2097170" name="Picture 2"/>
          <p:cNvPicPr>
            <a:picLocks noChangeAspect="1"/>
          </p:cNvPicPr>
          <p:nvPr/>
        </p:nvPicPr>
        <p:blipFill>
          <a:blip xmlns:r="http://schemas.openxmlformats.org/officeDocument/2006/relationships" r:embed="rId6" cstate="print"/>
          <a:stretch>
            <a:fillRect/>
          </a:stretch>
        </p:blipFill>
        <p:spPr>
          <a:xfrm>
            <a:off x="5257800" y="2819400"/>
            <a:ext cx="3772373" cy="2829320"/>
          </a:xfrm>
          <a:prstGeom prst="rect"/>
          <a:ln>
            <a:noFill/>
          </a:ln>
          <a:effectLst>
            <a:softEdge rad="112500"/>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48" name=""/>
        <p:cNvGrpSpPr/>
        <p:nvPr/>
      </p:nvGrpSpPr>
      <p:grpSpPr>
        <a:xfrm>
          <a:off x="0" y="0"/>
          <a:ext cx="0" cy="0"/>
          <a:chOff x="0" y="0"/>
          <a:chExt cx="0" cy="0"/>
        </a:xfrm>
      </p:grpSpPr>
      <p:graphicFrame>
        <p:nvGraphicFramePr>
          <p:cNvPr id="4194307" name="Diagram 1"/>
          <p:cNvGraphicFramePr>
            <a:graphicFrameLocks/>
          </p:cNvGraphicFramePr>
          <p:nvPr/>
        </p:nvGraphicFramePr>
        <p:xfrm>
          <a:off x="304800" y="533400"/>
          <a:ext cx="4114800" cy="5638800"/>
        </p:xfrm>
        <a:graphic>
          <a:graphicData uri="http://schemas.openxmlformats.org/drawingml/2006/diagram">
            <dgm:relIds xmlns:dgm="http://schemas.openxmlformats.org/drawingml/2006/diagram" xmlns:r="http://schemas.openxmlformats.org/officeDocument/2006/relationships" r:dm="rId2" r:lo="rId1" r:qs="rId5" r:cs="rId4"/>
          </a:graphicData>
        </a:graphic>
      </p:graphicFrame>
      <p:pic>
        <p:nvPicPr>
          <p:cNvPr id="2097171" name="Picture 2"/>
          <p:cNvPicPr>
            <a:picLocks noChangeAspect="1"/>
          </p:cNvPicPr>
          <p:nvPr/>
        </p:nvPicPr>
        <p:blipFill>
          <a:blip xmlns:r="http://schemas.openxmlformats.org/officeDocument/2006/relationships" r:embed="rId6" cstate="print"/>
          <a:stretch>
            <a:fillRect/>
          </a:stretch>
        </p:blipFill>
        <p:spPr>
          <a:xfrm>
            <a:off x="4572000" y="2743200"/>
            <a:ext cx="4381973" cy="3200400"/>
          </a:xfrm>
          <a:prstGeom prst="rec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49" name=""/>
        <p:cNvGrpSpPr/>
        <p:nvPr/>
      </p:nvGrpSpPr>
      <p:grpSpPr>
        <a:xfrm>
          <a:off x="0" y="0"/>
          <a:ext cx="0" cy="0"/>
          <a:chOff x="0" y="0"/>
          <a:chExt cx="0" cy="0"/>
        </a:xfrm>
      </p:grpSpPr>
      <p:sp>
        <p:nvSpPr>
          <p:cNvPr id="1048670" name="Title 1048633"/>
          <p:cNvSpPr>
            <a:spLocks noGrp="1"/>
          </p:cNvSpPr>
          <p:nvPr>
            <p:ph type="title"/>
          </p:nvPr>
        </p:nvSpPr>
        <p:spPr>
          <a:xfrm>
            <a:off x="228600" y="152399"/>
            <a:ext cx="8077199" cy="990601"/>
          </a:xfrm>
        </p:spPr>
        <p:txBody>
          <a:bodyPr/>
          <a:p>
            <a:pPr algn="ctr"/>
            <a:r>
              <a:rPr dirty="0" lang="en-US" smtClean="0"/>
              <a:t>Other Organs Findings</a:t>
            </a:r>
            <a:endParaRPr dirty="0" lang="en-PK"/>
          </a:p>
        </p:txBody>
      </p:sp>
      <p:sp>
        <p:nvSpPr>
          <p:cNvPr id="1048671" name="Content Placeholder 1048634"/>
          <p:cNvSpPr>
            <a:spLocks noGrp="1"/>
          </p:cNvSpPr>
          <p:nvPr>
            <p:ph idx="1"/>
          </p:nvPr>
        </p:nvSpPr>
        <p:spPr>
          <a:xfrm>
            <a:off x="456334" y="1301132"/>
            <a:ext cx="7315200" cy="5053131"/>
          </a:xfrm>
        </p:spPr>
        <p:txBody>
          <a:bodyPr>
            <a:normAutofit lnSpcReduction="10000"/>
          </a:bodyPr>
          <a:p>
            <a:pPr>
              <a:buFont typeface="Wingdings" panose="05000000000000000000" pitchFamily="2" charset="2"/>
              <a:buChar char="Ø"/>
            </a:pPr>
            <a:r>
              <a:rPr dirty="0" sz="2800" i="1" lang="en-US" smtClean="0"/>
              <a:t>Teeth:</a:t>
            </a:r>
            <a:endParaRPr dirty="0" sz="2800" i="1" lang="en-PK"/>
          </a:p>
          <a:p>
            <a:pPr>
              <a:buFont typeface="Arial" panose="020B0604020202020204" pitchFamily="34" charset="0"/>
              <a:buChar char="•"/>
            </a:pPr>
            <a:r>
              <a:rPr dirty="0" sz="2400" lang="en-US" smtClean="0"/>
              <a:t>Delayed dentition.</a:t>
            </a:r>
          </a:p>
          <a:p>
            <a:pPr>
              <a:buFont typeface="Arial" panose="020B0604020202020204" pitchFamily="34" charset="0"/>
              <a:buChar char="•"/>
            </a:pPr>
            <a:r>
              <a:rPr dirty="0" sz="2400" lang="en-US" smtClean="0"/>
              <a:t>Malformed cone-shaped teeth.                </a:t>
            </a:r>
            <a:endParaRPr dirty="0" lang="en-PK"/>
          </a:p>
          <a:p>
            <a:pPr>
              <a:buFont typeface="Wingdings" panose="05000000000000000000" pitchFamily="2" charset="2"/>
              <a:buChar char="Ø"/>
            </a:pPr>
            <a:r>
              <a:rPr dirty="0" sz="2800" lang="en-US"/>
              <a:t> </a:t>
            </a:r>
            <a:r>
              <a:rPr dirty="0" sz="2800" i="1" lang="en-US" smtClean="0"/>
              <a:t>Nails:</a:t>
            </a:r>
            <a:endParaRPr dirty="0" sz="2800" i="1" lang="en-PK"/>
          </a:p>
          <a:p>
            <a:pPr>
              <a:buFont typeface="Arial" panose="020B0604020202020204" pitchFamily="34" charset="0"/>
              <a:buChar char="•"/>
            </a:pPr>
            <a:r>
              <a:rPr dirty="0" sz="2400" lang="en-US" smtClean="0"/>
              <a:t> </a:t>
            </a:r>
            <a:r>
              <a:rPr dirty="0" sz="2400" lang="en-US" err="1" smtClean="0"/>
              <a:t>Onychodystrophy</a:t>
            </a:r>
            <a:r>
              <a:rPr dirty="0" sz="2400" lang="en-US" smtClean="0"/>
              <a:t>.</a:t>
            </a:r>
          </a:p>
          <a:p>
            <a:pPr>
              <a:buFont typeface="Wingdings" panose="05000000000000000000" pitchFamily="2" charset="2"/>
              <a:buChar char="Ø"/>
            </a:pPr>
            <a:r>
              <a:rPr dirty="0" sz="2400" lang="en-US"/>
              <a:t> </a:t>
            </a:r>
            <a:r>
              <a:rPr dirty="0" sz="2800" i="1" lang="en-US" smtClean="0"/>
              <a:t>Hair</a:t>
            </a:r>
            <a:r>
              <a:rPr dirty="0" sz="2800" lang="en-US" smtClean="0"/>
              <a:t>:</a:t>
            </a:r>
          </a:p>
          <a:p>
            <a:pPr>
              <a:buFont typeface="Arial" panose="020B0604020202020204" pitchFamily="34" charset="0"/>
              <a:buChar char="•"/>
            </a:pPr>
            <a:r>
              <a:rPr dirty="0" sz="2800" lang="en-US" smtClean="0"/>
              <a:t> </a:t>
            </a:r>
            <a:r>
              <a:rPr dirty="0" sz="2400" lang="en-US" err="1" smtClean="0"/>
              <a:t>Cicatricial</a:t>
            </a:r>
            <a:r>
              <a:rPr dirty="0" sz="2400" lang="en-US" smtClean="0"/>
              <a:t> alopecia.</a:t>
            </a:r>
          </a:p>
          <a:p>
            <a:pPr>
              <a:buFont typeface="Wingdings" panose="05000000000000000000" pitchFamily="2" charset="2"/>
              <a:buChar char="Ø"/>
            </a:pPr>
            <a:r>
              <a:rPr dirty="0" sz="2400" lang="en-US"/>
              <a:t> </a:t>
            </a:r>
            <a:r>
              <a:rPr dirty="0" sz="2800" i="1" lang="en-US" smtClean="0"/>
              <a:t>Eyes:</a:t>
            </a:r>
          </a:p>
          <a:p>
            <a:pPr>
              <a:buFont typeface="Arial" panose="020B0604020202020204" pitchFamily="34" charset="0"/>
              <a:buChar char="•"/>
            </a:pPr>
            <a:r>
              <a:rPr dirty="0" sz="2800" lang="en-US" smtClean="0"/>
              <a:t> </a:t>
            </a:r>
            <a:r>
              <a:rPr dirty="0" sz="2400" lang="en-US" smtClean="0"/>
              <a:t>Retinal neovascularization.</a:t>
            </a:r>
            <a:endParaRPr dirty="0" sz="2800" lang="en-US"/>
          </a:p>
          <a:p>
            <a:pPr>
              <a:buFont typeface="Wingdings" panose="05000000000000000000" pitchFamily="2" charset="2"/>
              <a:buChar char="Ø"/>
            </a:pPr>
            <a:r>
              <a:rPr dirty="0" sz="2800" lang="en-US" smtClean="0"/>
              <a:t> </a:t>
            </a:r>
            <a:r>
              <a:rPr dirty="0" sz="2800" i="1" lang="en-US" smtClean="0"/>
              <a:t>CNS:</a:t>
            </a:r>
          </a:p>
          <a:p>
            <a:pPr>
              <a:buFont typeface="Arial" panose="020B0604020202020204" pitchFamily="34" charset="0"/>
              <a:buChar char="•"/>
            </a:pPr>
            <a:r>
              <a:rPr dirty="0" sz="2800" lang="en-US" smtClean="0"/>
              <a:t> </a:t>
            </a:r>
            <a:r>
              <a:rPr dirty="0" sz="2400" lang="en-US" smtClean="0"/>
              <a:t>Seizures and Microcephaly.</a:t>
            </a:r>
            <a:endParaRPr dirty="0" sz="2800" lang="en-PK"/>
          </a:p>
          <a:p>
            <a:pPr>
              <a:buFont typeface="Arial" panose="020B0604020202020204" pitchFamily="34" charset="0"/>
              <a:buChar char="•"/>
            </a:pPr>
            <a:endParaRPr dirty="0" sz="2400" lang="en-US" smtClean="0"/>
          </a:p>
        </p:txBody>
      </p:sp>
      <p:pic>
        <p:nvPicPr>
          <p:cNvPr id="2097172" name="Picture 1"/>
          <p:cNvPicPr>
            <a:picLocks noChangeAspect="1"/>
          </p:cNvPicPr>
          <p:nvPr/>
        </p:nvPicPr>
        <p:blipFill>
          <a:blip xmlns:r="http://schemas.openxmlformats.org/officeDocument/2006/relationships" r:embed="rId1"/>
          <a:stretch>
            <a:fillRect/>
          </a:stretch>
        </p:blipFill>
        <p:spPr>
          <a:xfrm>
            <a:off x="4800600" y="2743200"/>
            <a:ext cx="4191000" cy="3427646"/>
          </a:xfrm>
          <a:prstGeom prst="rec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50" name=""/>
        <p:cNvGrpSpPr/>
        <p:nvPr/>
      </p:nvGrpSpPr>
      <p:grpSpPr>
        <a:xfrm>
          <a:off x="0" y="0"/>
          <a:ext cx="0" cy="0"/>
          <a:chOff x="0" y="0"/>
          <a:chExt cx="0" cy="0"/>
        </a:xfrm>
      </p:grpSpPr>
      <p:sp>
        <p:nvSpPr>
          <p:cNvPr id="1048672" name="Title 1"/>
          <p:cNvSpPr>
            <a:spLocks noGrp="1"/>
          </p:cNvSpPr>
          <p:nvPr>
            <p:ph type="title"/>
          </p:nvPr>
        </p:nvSpPr>
        <p:spPr>
          <a:xfrm>
            <a:off x="838200" y="152400"/>
            <a:ext cx="7315200" cy="849297"/>
          </a:xfrm>
        </p:spPr>
        <p:txBody>
          <a:bodyPr/>
          <a:p>
            <a:r>
              <a:rPr dirty="0" lang="en-US" smtClean="0"/>
              <a:t>DIFFERENTIAL DIAGNOSIS</a:t>
            </a:r>
            <a:endParaRPr dirty="0" lang="en-US"/>
          </a:p>
        </p:txBody>
      </p:sp>
      <p:graphicFrame>
        <p:nvGraphicFramePr>
          <p:cNvPr id="4194308" name="Content Placeholder 3"/>
          <p:cNvGraphicFramePr>
            <a:graphicFrameLocks noGrp="1"/>
          </p:cNvGraphicFramePr>
          <p:nvPr>
            <p:ph idx="1"/>
          </p:nvPr>
        </p:nvGraphicFramePr>
        <p:xfrm>
          <a:off x="914400" y="1524000"/>
          <a:ext cx="7315200" cy="4572000"/>
        </p:xfrm>
        <a:graphic>
          <a:graphicData uri="http://schemas.openxmlformats.org/drawingml/2006/table">
            <a:tbl>
              <a:tblPr firstRow="1" bandRow="1">
                <a:tableStyleId>{7DF18680-E054-41AD-8BC1-D1AEF772440D}</a:tableStyleId>
              </a:tblPr>
              <a:tblGrid>
                <a:gridCol w="3657600"/>
                <a:gridCol w="3657600"/>
              </a:tblGrid>
              <a:tr h="1143000">
                <a:tc>
                  <a:txBody>
                    <a:bodyPr/>
                    <a:p>
                      <a:r>
                        <a:rPr dirty="0" lang="en-US" smtClean="0"/>
                        <a:t>STAGE 1</a:t>
                      </a:r>
                      <a:endParaRPr dirty="0" lang="en-US"/>
                    </a:p>
                  </a:txBody>
                </a:tc>
                <a:tc>
                  <a:txBody>
                    <a:bodyPr/>
                    <a:p>
                      <a:pPr>
                        <a:buFont typeface="Arial" pitchFamily="34" charset="0"/>
                        <a:buChar char="•"/>
                      </a:pPr>
                      <a:r>
                        <a:rPr baseline="0" dirty="0" sz="1800" kern="1200" lang="en-US" smtClean="0"/>
                        <a:t>Bullous impetigo </a:t>
                      </a:r>
                    </a:p>
                    <a:p>
                      <a:pPr>
                        <a:buFont typeface="Arial" pitchFamily="34" charset="0"/>
                        <a:buChar char="•"/>
                      </a:pPr>
                      <a:r>
                        <a:rPr baseline="0" dirty="0" sz="1800" kern="1200" lang="en-US" smtClean="0"/>
                        <a:t>Epidermolysis bullosa</a:t>
                      </a:r>
                    </a:p>
                    <a:p>
                      <a:pPr>
                        <a:buFont typeface="Arial" pitchFamily="34" charset="0"/>
                        <a:buChar char="•"/>
                      </a:pPr>
                      <a:r>
                        <a:rPr baseline="0" dirty="0" sz="1800" kern="1200" lang="en-US" smtClean="0"/>
                        <a:t>Herpes or varicella zoster</a:t>
                      </a:r>
                      <a:endParaRPr dirty="0" lang="en-US"/>
                    </a:p>
                  </a:txBody>
                </a:tc>
              </a:tr>
              <a:tr h="1143000">
                <a:tc>
                  <a:txBody>
                    <a:bodyPr/>
                    <a:p>
                      <a:r>
                        <a:rPr dirty="0" lang="en-US" smtClean="0"/>
                        <a:t> STAGE 2</a:t>
                      </a:r>
                      <a:endParaRPr dirty="0" lang="en-US"/>
                    </a:p>
                  </a:txBody>
                </a:tc>
                <a:tc>
                  <a:txBody>
                    <a:bodyPr/>
                    <a:p>
                      <a:pPr>
                        <a:buFont typeface="Arial" pitchFamily="34" charset="0"/>
                        <a:buChar char="•"/>
                      </a:pPr>
                      <a:r>
                        <a:rPr dirty="0" lang="en-US" smtClean="0"/>
                        <a:t>Warts</a:t>
                      </a:r>
                    </a:p>
                    <a:p>
                      <a:pPr>
                        <a:buFont typeface="Arial" pitchFamily="34" charset="0"/>
                        <a:buChar char="•"/>
                      </a:pPr>
                      <a:r>
                        <a:rPr dirty="0" lang="en-US" smtClean="0"/>
                        <a:t>Epidermal nevus syndrome</a:t>
                      </a:r>
                      <a:endParaRPr dirty="0" lang="en-US"/>
                    </a:p>
                  </a:txBody>
                </a:tc>
              </a:tr>
              <a:tr h="1143000">
                <a:tc>
                  <a:txBody>
                    <a:bodyPr/>
                    <a:p>
                      <a:r>
                        <a:rPr dirty="0" lang="en-US" smtClean="0"/>
                        <a:t>STAGE 3</a:t>
                      </a:r>
                      <a:endParaRPr dirty="0" lang="en-US"/>
                    </a:p>
                  </a:txBody>
                </a:tc>
                <a:tc>
                  <a:txBody>
                    <a:bodyPr/>
                    <a:p>
                      <a:pPr>
                        <a:buFont typeface="Arial" pitchFamily="34" charset="0"/>
                        <a:buChar char="•"/>
                      </a:pPr>
                      <a:r>
                        <a:rPr dirty="0" lang="en-US" smtClean="0"/>
                        <a:t>Linear</a:t>
                      </a:r>
                      <a:r>
                        <a:rPr baseline="0" dirty="0" lang="en-US" smtClean="0"/>
                        <a:t> and whorled naevoid hypermelanosis</a:t>
                      </a:r>
                      <a:endParaRPr dirty="0" lang="en-US"/>
                    </a:p>
                  </a:txBody>
                </a:tc>
              </a:tr>
              <a:tr h="1143000">
                <a:tc>
                  <a:txBody>
                    <a:bodyPr/>
                    <a:p>
                      <a:r>
                        <a:rPr dirty="0" lang="en-US" smtClean="0"/>
                        <a:t>STAGE 4</a:t>
                      </a:r>
                      <a:endParaRPr dirty="0" lang="en-US"/>
                    </a:p>
                  </a:txBody>
                </a:tc>
                <a:tc>
                  <a:txBody>
                    <a:bodyPr/>
                    <a:p>
                      <a:pPr>
                        <a:buFont typeface="Arial" pitchFamily="34" charset="0"/>
                        <a:buChar char="•"/>
                      </a:pPr>
                      <a:r>
                        <a:rPr baseline="0" dirty="0" lang="en-US" smtClean="0"/>
                        <a:t>scarring</a:t>
                      </a:r>
                      <a:endParaRPr dirty="0" lang="en-US"/>
                    </a:p>
                  </a:txBody>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pic>
        <p:nvPicPr>
          <p:cNvPr id="2097155" name="Picture 2"/>
          <p:cNvPicPr>
            <a:picLocks noChangeAspect="1" noChangeArrowheads="1"/>
          </p:cNvPicPr>
          <p:nvPr/>
        </p:nvPicPr>
        <p:blipFill>
          <a:blip xmlns:r="http://schemas.openxmlformats.org/officeDocument/2006/relationships" r:embed="rId1" cstate="print"/>
          <a:srcRect/>
          <a:stretch>
            <a:fillRect/>
          </a:stretch>
        </p:blipFill>
        <p:spPr bwMode="auto">
          <a:xfrm>
            <a:off x="0" y="0"/>
            <a:ext cx="9143999" cy="6858000"/>
          </a:xfrm>
          <a:prstGeom prst="rect"/>
          <a:noFill/>
          <a:ln w="9525">
            <a:noFill/>
            <a:miter lim="800000"/>
            <a:headEnd/>
            <a:tailEnd/>
          </a:ln>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51" name=""/>
        <p:cNvGrpSpPr/>
        <p:nvPr/>
      </p:nvGrpSpPr>
      <p:grpSpPr>
        <a:xfrm>
          <a:off x="0" y="0"/>
          <a:ext cx="0" cy="0"/>
          <a:chOff x="0" y="0"/>
          <a:chExt cx="0" cy="0"/>
        </a:xfrm>
      </p:grpSpPr>
      <p:sp>
        <p:nvSpPr>
          <p:cNvPr id="1048673" name="Title 1"/>
          <p:cNvSpPr>
            <a:spLocks noGrp="1"/>
          </p:cNvSpPr>
          <p:nvPr>
            <p:ph type="title"/>
          </p:nvPr>
        </p:nvSpPr>
        <p:spPr>
          <a:xfrm>
            <a:off x="838200" y="304800"/>
            <a:ext cx="7315200" cy="1154097"/>
          </a:xfrm>
        </p:spPr>
        <p:txBody>
          <a:bodyPr/>
          <a:p>
            <a:endParaRPr dirty="0" lang="en-US"/>
          </a:p>
        </p:txBody>
      </p:sp>
      <p:sp>
        <p:nvSpPr>
          <p:cNvPr id="1048674" name="Content Placeholder 2"/>
          <p:cNvSpPr>
            <a:spLocks noGrp="1"/>
          </p:cNvSpPr>
          <p:nvPr>
            <p:ph idx="1"/>
          </p:nvPr>
        </p:nvSpPr>
        <p:spPr>
          <a:xfrm>
            <a:off x="914400" y="1671389"/>
            <a:ext cx="7315200" cy="4637971"/>
          </a:xfrm>
        </p:spPr>
        <p:txBody>
          <a:bodyPr/>
          <a:p>
            <a:pPr>
              <a:buFont typeface="Wingdings" panose="05000000000000000000" pitchFamily="2" charset="2"/>
              <a:buChar char="Ø"/>
            </a:pPr>
            <a:r>
              <a:rPr dirty="0" sz="2400" lang="en-US" smtClean="0"/>
              <a:t> </a:t>
            </a:r>
            <a:r>
              <a:rPr dirty="0" sz="2800" lang="en-US" smtClean="0"/>
              <a:t>Complications</a:t>
            </a:r>
          </a:p>
          <a:p>
            <a:r>
              <a:rPr dirty="0" sz="2400" lang="en-US" smtClean="0"/>
              <a:t>Life </a:t>
            </a:r>
            <a:r>
              <a:rPr dirty="0" sz="2400" lang="en-US"/>
              <a:t>expectancy is normal. Patients without neonatal CNS </a:t>
            </a:r>
            <a:r>
              <a:rPr dirty="0" sz="2400" lang="en-US" smtClean="0"/>
              <a:t>abnormalities typically </a:t>
            </a:r>
            <a:r>
              <a:rPr dirty="0" sz="2400" lang="en-US"/>
              <a:t>have normal physical and cognitive development</a:t>
            </a:r>
            <a:r>
              <a:rPr dirty="0" sz="2400" lang="en-US" smtClean="0"/>
              <a:t>.</a:t>
            </a:r>
          </a:p>
          <a:p>
            <a:endParaRPr altLang="en-US" dirty="0" lang="zh-CN"/>
          </a:p>
          <a:p>
            <a:pPr>
              <a:buFont typeface="Wingdings" panose="05000000000000000000" pitchFamily="2" charset="2"/>
              <a:buChar char="Ø"/>
            </a:pPr>
            <a:r>
              <a:rPr altLang="en-US" dirty="0" sz="2800" lang="en-US" smtClean="0"/>
              <a:t> </a:t>
            </a:r>
            <a:r>
              <a:rPr altLang="en-US" dirty="0" sz="2800" lang="en-US" err="1" smtClean="0"/>
              <a:t>Treament</a:t>
            </a:r>
            <a:endParaRPr altLang="en-US" dirty="0" sz="2800" lang="zh-CN"/>
          </a:p>
          <a:p>
            <a:r>
              <a:rPr altLang="en-US" dirty="0" sz="2400" lang="en-US"/>
              <a:t>No specific treatment is available for IP</a:t>
            </a:r>
            <a:r>
              <a:rPr altLang="en-US" dirty="0" sz="2400" lang="en-US" smtClean="0"/>
              <a:t>. </a:t>
            </a:r>
            <a:r>
              <a:rPr altLang="en-US" dirty="0" sz="2400" lang="en-US" err="1" smtClean="0"/>
              <a:t>Symtomatic</a:t>
            </a:r>
            <a:r>
              <a:rPr altLang="en-US" dirty="0" sz="2400" lang="en-US" smtClean="0"/>
              <a:t> </a:t>
            </a:r>
            <a:r>
              <a:rPr altLang="en-US" dirty="0" sz="2400" lang="en-US"/>
              <a:t>treatment is standard management of blisters and regular check up to </a:t>
            </a:r>
            <a:r>
              <a:rPr altLang="en-US" dirty="0" sz="2400" lang="en-US" err="1"/>
              <a:t>opthomologist</a:t>
            </a:r>
            <a:r>
              <a:rPr altLang="en-US" dirty="0" sz="2400" lang="en-US" smtClean="0"/>
              <a:t>, neurologist </a:t>
            </a:r>
            <a:r>
              <a:rPr altLang="en-US" dirty="0" sz="2400" lang="en-US"/>
              <a:t>and orthodontist.</a:t>
            </a:r>
            <a:endParaRPr altLang="en-US" dirty="0" sz="2400" lang="zh-CN"/>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52" name=""/>
        <p:cNvGrpSpPr/>
        <p:nvPr/>
      </p:nvGrpSpPr>
      <p:grpSpPr>
        <a:xfrm>
          <a:off x="0" y="0"/>
          <a:ext cx="0" cy="0"/>
          <a:chOff x="0" y="0"/>
          <a:chExt cx="0" cy="0"/>
        </a:xfrm>
      </p:grpSpPr>
      <p:sp>
        <p:nvSpPr>
          <p:cNvPr id="1048675" name="Title 1"/>
          <p:cNvSpPr>
            <a:spLocks noGrp="1"/>
          </p:cNvSpPr>
          <p:nvPr>
            <p:ph type="title"/>
          </p:nvPr>
        </p:nvSpPr>
        <p:spPr>
          <a:xfrm>
            <a:off x="990600" y="304800"/>
            <a:ext cx="7315200" cy="1154097"/>
          </a:xfrm>
        </p:spPr>
        <p:txBody>
          <a:bodyPr>
            <a:normAutofit fontScale="90000"/>
          </a:bodyPr>
          <a:p>
            <a:r>
              <a:rPr b="1" dirty="0" lang="en-US" smtClean="0"/>
              <a:t>Linear and whorled naevoid</a:t>
            </a:r>
            <a:br>
              <a:rPr b="1" dirty="0" lang="en-US" smtClean="0"/>
            </a:br>
            <a:r>
              <a:rPr b="1" dirty="0" lang="en-US" smtClean="0"/>
              <a:t>hypermelanosis</a:t>
            </a:r>
            <a:endParaRPr dirty="0" lang="en-US"/>
          </a:p>
        </p:txBody>
      </p:sp>
      <p:sp>
        <p:nvSpPr>
          <p:cNvPr id="1048676" name="Content Placeholder 2"/>
          <p:cNvSpPr>
            <a:spLocks noGrp="1"/>
          </p:cNvSpPr>
          <p:nvPr>
            <p:ph idx="1"/>
          </p:nvPr>
        </p:nvSpPr>
        <p:spPr>
          <a:xfrm>
            <a:off x="914400" y="1828801"/>
            <a:ext cx="7315200" cy="4480560"/>
          </a:xfrm>
        </p:spPr>
        <p:txBody>
          <a:bodyPr>
            <a:normAutofit/>
          </a:bodyPr>
          <a:p>
            <a:r>
              <a:rPr dirty="0" sz="2400" lang="en-US" smtClean="0"/>
              <a:t>Benign skin condition characterized by the onset in infancy of hyperpigmented regions that follow the lines of Blaschko's on the trunk and limbs. The soles, palms, face and mucous membranes are spared.</a:t>
            </a:r>
            <a:endParaRPr dirty="0" sz="2400"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84" name=""/>
        <p:cNvGrpSpPr/>
        <p:nvPr/>
      </p:nvGrpSpPr>
      <p:grpSpPr>
        <a:xfrm>
          <a:off x="0" y="0"/>
          <a:ext cx="0" cy="0"/>
          <a:chOff x="0" y="0"/>
          <a:chExt cx="0" cy="0"/>
        </a:xfrm>
      </p:grpSpPr>
      <p:pic>
        <p:nvPicPr>
          <p:cNvPr id="2097194" name=""/>
          <p:cNvPicPr>
            <a:picLocks/>
          </p:cNvPicPr>
          <p:nvPr/>
        </p:nvPicPr>
        <p:blipFill>
          <a:blip xmlns:r="http://schemas.openxmlformats.org/officeDocument/2006/relationships" r:embed="rId1"/>
          <a:stretch>
            <a:fillRect/>
          </a:stretch>
        </p:blipFill>
        <p:spPr>
          <a:xfrm rot="0">
            <a:off x="933414" y="592074"/>
            <a:ext cx="7277172" cy="5673852"/>
          </a:xfrm>
          <a:prstGeom prst="rec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53" name=""/>
        <p:cNvGrpSpPr/>
        <p:nvPr/>
      </p:nvGrpSpPr>
      <p:grpSpPr>
        <a:xfrm>
          <a:off x="0" y="0"/>
          <a:ext cx="0" cy="0"/>
          <a:chOff x="0" y="0"/>
          <a:chExt cx="0" cy="0"/>
        </a:xfrm>
      </p:grpSpPr>
      <p:sp>
        <p:nvSpPr>
          <p:cNvPr id="1048677" name="Title 1"/>
          <p:cNvSpPr>
            <a:spLocks noGrp="1"/>
          </p:cNvSpPr>
          <p:nvPr>
            <p:ph type="title"/>
          </p:nvPr>
        </p:nvSpPr>
        <p:spPr>
          <a:xfrm>
            <a:off x="838200" y="152400"/>
            <a:ext cx="7315200" cy="1154097"/>
          </a:xfrm>
        </p:spPr>
        <p:txBody>
          <a:bodyPr/>
          <a:p>
            <a:pPr indent="-571500" marL="571500">
              <a:buFont typeface="Wingdings" panose="05000000000000000000" pitchFamily="2" charset="2"/>
              <a:buChar char="q"/>
            </a:pPr>
            <a:r>
              <a:rPr dirty="0" lang="en-US" smtClean="0"/>
              <a:t>DESCRIPTION</a:t>
            </a:r>
            <a:endParaRPr dirty="0" lang="en-US"/>
          </a:p>
        </p:txBody>
      </p:sp>
      <p:sp>
        <p:nvSpPr>
          <p:cNvPr id="1048678" name="Content Placeholder 2"/>
          <p:cNvSpPr>
            <a:spLocks noGrp="1"/>
          </p:cNvSpPr>
          <p:nvPr>
            <p:ph idx="1"/>
          </p:nvPr>
        </p:nvSpPr>
        <p:spPr>
          <a:xfrm>
            <a:off x="914400" y="1371601"/>
            <a:ext cx="7315200" cy="4937760"/>
          </a:xfrm>
        </p:spPr>
        <p:txBody>
          <a:bodyPr>
            <a:noAutofit/>
          </a:bodyPr>
          <a:p>
            <a:r>
              <a:rPr dirty="0" sz="2400" lang="en-US" smtClean="0"/>
              <a:t>No </a:t>
            </a:r>
            <a:r>
              <a:rPr dirty="0" sz="2400" lang="en-US" err="1" smtClean="0"/>
              <a:t>extradermal</a:t>
            </a:r>
            <a:r>
              <a:rPr dirty="0" sz="2400" lang="en-US" smtClean="0"/>
              <a:t> features although the condition has been rarely associated with cardiovascular, neurological and musculoskeletal abnormalities. </a:t>
            </a:r>
          </a:p>
          <a:p>
            <a:r>
              <a:rPr dirty="0" sz="2400" lang="en-US" smtClean="0"/>
              <a:t>This phenotype is the reverse of hypomelanosis of Ito. </a:t>
            </a:r>
          </a:p>
          <a:p>
            <a:r>
              <a:rPr dirty="0" sz="2400" lang="en-US" smtClean="0"/>
              <a:t>Mosaic chromosomal abnormalities have been detected .</a:t>
            </a:r>
          </a:p>
          <a:p>
            <a:r>
              <a:rPr dirty="0" sz="2400" lang="en-US"/>
              <a:t>T</a:t>
            </a:r>
            <a:r>
              <a:rPr dirty="0" sz="2400" lang="en-US" smtClean="0"/>
              <a:t>he phenotype of either hyper‐ or hypopigmentation following </a:t>
            </a:r>
            <a:r>
              <a:rPr dirty="0" sz="2400" lang="en-US" err="1" smtClean="0"/>
              <a:t>Blaschko</a:t>
            </a:r>
            <a:r>
              <a:rPr dirty="0" sz="2400" lang="en-US" smtClean="0"/>
              <a:t> lines is the result of cutaneous mosaicism.</a:t>
            </a:r>
            <a:endParaRPr dirty="0" sz="2400"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54" name=""/>
        <p:cNvGrpSpPr/>
        <p:nvPr/>
      </p:nvGrpSpPr>
      <p:grpSpPr>
        <a:xfrm>
          <a:off x="0" y="0"/>
          <a:ext cx="0" cy="0"/>
          <a:chOff x="0" y="0"/>
          <a:chExt cx="0" cy="0"/>
        </a:xfrm>
      </p:grpSpPr>
      <p:sp>
        <p:nvSpPr>
          <p:cNvPr id="1048679" name="Title 1"/>
          <p:cNvSpPr>
            <a:spLocks noGrp="1"/>
          </p:cNvSpPr>
          <p:nvPr>
            <p:ph type="title"/>
          </p:nvPr>
        </p:nvSpPr>
        <p:spPr>
          <a:xfrm>
            <a:off x="914400" y="228600"/>
            <a:ext cx="7315200" cy="1154097"/>
          </a:xfrm>
        </p:spPr>
        <p:txBody>
          <a:bodyPr/>
          <a:p>
            <a:r>
              <a:rPr dirty="0" lang="en-US" smtClean="0"/>
              <a:t>DYSKERATOSIS CONGENITA</a:t>
            </a:r>
            <a:endParaRPr dirty="0" lang="en-US"/>
          </a:p>
        </p:txBody>
      </p:sp>
      <p:sp>
        <p:nvSpPr>
          <p:cNvPr id="1048680" name="Content Placeholder 2"/>
          <p:cNvSpPr>
            <a:spLocks noGrp="1"/>
          </p:cNvSpPr>
          <p:nvPr>
            <p:ph idx="1"/>
          </p:nvPr>
        </p:nvSpPr>
        <p:spPr>
          <a:xfrm>
            <a:off x="914400" y="1752600"/>
            <a:ext cx="7315200" cy="3539527"/>
          </a:xfrm>
        </p:spPr>
        <p:txBody>
          <a:bodyPr>
            <a:normAutofit/>
          </a:bodyPr>
          <a:p>
            <a:r>
              <a:rPr dirty="0" sz="2400" lang="en-US" smtClean="0"/>
              <a:t>DKC is a disease with a highly variable phenotype that is classically defined by </a:t>
            </a:r>
            <a:r>
              <a:rPr dirty="0" sz="2400" lang="en-US" u="sng" smtClean="0"/>
              <a:t>reticulated skin pigmentation</a:t>
            </a:r>
            <a:r>
              <a:rPr dirty="0" sz="2400" lang="en-US" smtClean="0"/>
              <a:t>, </a:t>
            </a:r>
            <a:r>
              <a:rPr dirty="0" sz="2400" lang="en-US" u="sng" smtClean="0"/>
              <a:t>nail dystrophy </a:t>
            </a:r>
            <a:r>
              <a:rPr dirty="0" sz="2400" lang="en-US" smtClean="0"/>
              <a:t>and </a:t>
            </a:r>
            <a:r>
              <a:rPr dirty="0" sz="2400" lang="en-US" u="sng" smtClean="0"/>
              <a:t>leukoplakia</a:t>
            </a:r>
            <a:r>
              <a:rPr dirty="0" sz="2400" lang="en-US" smtClean="0"/>
              <a:t> of the oral mucosa often undergoing malignant transformation.</a:t>
            </a:r>
            <a:endParaRPr dirty="0" sz="2400"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82" name=""/>
        <p:cNvGrpSpPr/>
        <p:nvPr/>
      </p:nvGrpSpPr>
      <p:grpSpPr>
        <a:xfrm>
          <a:off x="0" y="0"/>
          <a:ext cx="0" cy="0"/>
          <a:chOff x="0" y="0"/>
          <a:chExt cx="0" cy="0"/>
        </a:xfrm>
      </p:grpSpPr>
      <p:pic>
        <p:nvPicPr>
          <p:cNvPr id="2097192" name=""/>
          <p:cNvPicPr>
            <a:picLocks/>
          </p:cNvPicPr>
          <p:nvPr/>
        </p:nvPicPr>
        <p:blipFill>
          <a:blip xmlns:r="http://schemas.openxmlformats.org/officeDocument/2006/relationships" r:embed="rId1"/>
          <a:stretch>
            <a:fillRect/>
          </a:stretch>
        </p:blipFill>
        <p:spPr>
          <a:xfrm rot="0">
            <a:off x="1205658" y="263405"/>
            <a:ext cx="6847421" cy="6346481"/>
          </a:xfrm>
          <a:prstGeom prst="rec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55" name=""/>
        <p:cNvGrpSpPr/>
        <p:nvPr/>
      </p:nvGrpSpPr>
      <p:grpSpPr>
        <a:xfrm>
          <a:off x="0" y="0"/>
          <a:ext cx="0" cy="0"/>
          <a:chOff x="0" y="0"/>
          <a:chExt cx="0" cy="0"/>
        </a:xfrm>
      </p:grpSpPr>
      <p:sp>
        <p:nvSpPr>
          <p:cNvPr id="1048681" name="Title 1"/>
          <p:cNvSpPr>
            <a:spLocks noGrp="1"/>
          </p:cNvSpPr>
          <p:nvPr>
            <p:ph type="title"/>
          </p:nvPr>
        </p:nvSpPr>
        <p:spPr>
          <a:xfrm>
            <a:off x="914400" y="381000"/>
            <a:ext cx="7315200" cy="1154097"/>
          </a:xfrm>
        </p:spPr>
        <p:txBody>
          <a:bodyPr/>
          <a:p>
            <a:r>
              <a:rPr dirty="0" lang="en-US" smtClean="0"/>
              <a:t>INHERITANCE</a:t>
            </a:r>
            <a:endParaRPr dirty="0" lang="en-US"/>
          </a:p>
        </p:txBody>
      </p:sp>
      <p:sp>
        <p:nvSpPr>
          <p:cNvPr id="1048682" name="Content Placeholder 2"/>
          <p:cNvSpPr>
            <a:spLocks noGrp="1"/>
          </p:cNvSpPr>
          <p:nvPr>
            <p:ph idx="1"/>
          </p:nvPr>
        </p:nvSpPr>
        <p:spPr>
          <a:xfrm>
            <a:off x="838200" y="1905000"/>
            <a:ext cx="7315200" cy="3539527"/>
          </a:xfrm>
        </p:spPr>
        <p:txBody>
          <a:bodyPr>
            <a:normAutofit/>
          </a:bodyPr>
          <a:p>
            <a:r>
              <a:rPr dirty="0" sz="2400" lang="en-US" smtClean="0"/>
              <a:t>DKC is a genetically heterogeneous disorder, showing autosomal recessive, autosomal dominant and X‐linked inheritance.</a:t>
            </a:r>
          </a:p>
          <a:p>
            <a:endParaRPr dirty="0" sz="2400" lang="en-US" smtClean="0"/>
          </a:p>
          <a:p>
            <a:r>
              <a:rPr dirty="0" sz="2400" lang="en-US" smtClean="0"/>
              <a:t>The disease is caused by mutations in multiple genes coding for proteins involved in telomere function and maintenance.</a:t>
            </a:r>
            <a:endParaRPr dirty="0" sz="2400"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56" name=""/>
        <p:cNvGrpSpPr/>
        <p:nvPr/>
      </p:nvGrpSpPr>
      <p:grpSpPr>
        <a:xfrm>
          <a:off x="0" y="0"/>
          <a:ext cx="0" cy="0"/>
          <a:chOff x="0" y="0"/>
          <a:chExt cx="0" cy="0"/>
        </a:xfrm>
      </p:grpSpPr>
      <p:sp>
        <p:nvSpPr>
          <p:cNvPr id="1048683" name="Title 1"/>
          <p:cNvSpPr>
            <a:spLocks noGrp="1"/>
          </p:cNvSpPr>
          <p:nvPr>
            <p:ph type="title"/>
          </p:nvPr>
        </p:nvSpPr>
        <p:spPr>
          <a:xfrm>
            <a:off x="838200" y="533400"/>
            <a:ext cx="7315200" cy="1154097"/>
          </a:xfrm>
        </p:spPr>
        <p:txBody>
          <a:bodyPr/>
          <a:p>
            <a:r>
              <a:rPr dirty="0" lang="en-US" smtClean="0"/>
              <a:t>SITES</a:t>
            </a:r>
            <a:endParaRPr dirty="0" lang="en-US"/>
          </a:p>
        </p:txBody>
      </p:sp>
      <p:sp>
        <p:nvSpPr>
          <p:cNvPr id="1048684" name="Content Placeholder 2"/>
          <p:cNvSpPr>
            <a:spLocks noGrp="1"/>
          </p:cNvSpPr>
          <p:nvPr>
            <p:ph idx="1"/>
          </p:nvPr>
        </p:nvSpPr>
        <p:spPr>
          <a:xfrm>
            <a:off x="914400" y="1905000"/>
            <a:ext cx="7315200" cy="3539527"/>
          </a:xfrm>
        </p:spPr>
        <p:txBody>
          <a:bodyPr>
            <a:normAutofit/>
          </a:bodyPr>
          <a:p>
            <a:r>
              <a:rPr dirty="0" sz="2400" lang="en-US" smtClean="0"/>
              <a:t>The pigmentary change may be limited to the neck, upper chest and proximal parts of the limbs initially, but within affected areas the involvement is always diffuse.</a:t>
            </a:r>
            <a:endParaRPr dirty="0" sz="2400"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98" name=""/>
        <p:cNvGrpSpPr/>
        <p:nvPr/>
      </p:nvGrpSpPr>
      <p:grpSpPr>
        <a:xfrm>
          <a:off x="0" y="0"/>
          <a:ext cx="0" cy="0"/>
          <a:chOff x="0" y="0"/>
          <a:chExt cx="0" cy="0"/>
        </a:xfrm>
      </p:grpSpPr>
      <p:sp>
        <p:nvSpPr>
          <p:cNvPr id="1048597" name="Title 1"/>
          <p:cNvSpPr>
            <a:spLocks noGrp="1"/>
          </p:cNvSpPr>
          <p:nvPr>
            <p:ph type="title"/>
          </p:nvPr>
        </p:nvSpPr>
        <p:spPr>
          <a:xfrm>
            <a:off x="838200" y="457200"/>
            <a:ext cx="7315200" cy="1154097"/>
          </a:xfrm>
        </p:spPr>
        <p:txBody>
          <a:bodyPr/>
          <a:p>
            <a:pPr algn="ctr"/>
            <a:r>
              <a:rPr dirty="0" lang="en-US" smtClean="0"/>
              <a:t>COMPLICATIONS</a:t>
            </a:r>
            <a:endParaRPr dirty="0" lang="en-US"/>
          </a:p>
        </p:txBody>
      </p:sp>
      <p:sp>
        <p:nvSpPr>
          <p:cNvPr id="1048598" name="Content Placeholder 2"/>
          <p:cNvSpPr>
            <a:spLocks noGrp="1"/>
          </p:cNvSpPr>
          <p:nvPr>
            <p:ph idx="1"/>
          </p:nvPr>
        </p:nvSpPr>
        <p:spPr>
          <a:xfrm>
            <a:off x="801189" y="1752600"/>
            <a:ext cx="7315200" cy="4343400"/>
          </a:xfrm>
        </p:spPr>
        <p:txBody>
          <a:bodyPr>
            <a:normAutofit/>
          </a:bodyPr>
          <a:p>
            <a:r>
              <a:rPr dirty="0" sz="2400" lang="en-US" smtClean="0"/>
              <a:t>Bone marrow </a:t>
            </a:r>
            <a:r>
              <a:rPr dirty="0" sz="2400" lang="en-US" smtClean="0"/>
              <a:t>f</a:t>
            </a:r>
            <a:r>
              <a:rPr dirty="0" sz="2400" lang="en-US" smtClean="0"/>
              <a:t>a</a:t>
            </a:r>
            <a:r>
              <a:rPr dirty="0" sz="2400" lang="en-US" smtClean="0"/>
              <a:t>i</a:t>
            </a:r>
            <a:r>
              <a:rPr dirty="0" sz="2400" lang="en-US" smtClean="0"/>
              <a:t>l</a:t>
            </a:r>
            <a:r>
              <a:rPr dirty="0" sz="2400" lang="en-US" smtClean="0"/>
              <a:t>u</a:t>
            </a:r>
            <a:r>
              <a:rPr dirty="0" sz="2400" lang="en-US" smtClean="0"/>
              <a:t>r</a:t>
            </a:r>
            <a:r>
              <a:rPr dirty="0" sz="2400" lang="en-US" smtClean="0"/>
              <a:t>e</a:t>
            </a:r>
            <a:endParaRPr altLang="en-US" lang="zh-CN"/>
          </a:p>
          <a:p>
            <a:endParaRPr dirty="0" sz="2400" lang="en-US" smtClean="0"/>
          </a:p>
          <a:p>
            <a:r>
              <a:rPr dirty="0" sz="2400" lang="en-US" smtClean="0"/>
              <a:t>Hematological malignancies</a:t>
            </a:r>
          </a:p>
          <a:p>
            <a:endParaRPr dirty="0" sz="2400" lang="en-US" smtClean="0"/>
          </a:p>
          <a:p>
            <a:r>
              <a:rPr dirty="0" sz="2400" lang="en-US" smtClean="0"/>
              <a:t>Epithelial malignancies</a:t>
            </a:r>
          </a:p>
          <a:p>
            <a:endParaRPr altLang="en-US" dirty="0" sz="2400" lang="zh-CN"/>
          </a:p>
          <a:p>
            <a:pPr>
              <a:buFont typeface="Wingdings" panose="05000000000000000000" pitchFamily="2" charset="2"/>
              <a:buChar char="Ø"/>
            </a:pPr>
            <a:r>
              <a:rPr altLang="en-US" dirty="0" sz="3200" lang="en-US" smtClean="0"/>
              <a:t> Diagnosis</a:t>
            </a:r>
            <a:endParaRPr altLang="en-US" dirty="0" sz="3200" lang="zh-CN"/>
          </a:p>
          <a:p>
            <a:r>
              <a:rPr altLang="en-US" dirty="0" sz="2400" lang="en-US"/>
              <a:t>M</a:t>
            </a:r>
            <a:r>
              <a:rPr altLang="en-US" dirty="0" sz="2400" lang="en-US" smtClean="0"/>
              <a:t>ainly </a:t>
            </a:r>
            <a:r>
              <a:rPr altLang="en-US" dirty="0" sz="2400" lang="en-US"/>
              <a:t>based on </a:t>
            </a:r>
            <a:r>
              <a:rPr altLang="en-US" dirty="0" sz="2400" lang="en-US" err="1"/>
              <a:t>Haematological</a:t>
            </a:r>
            <a:r>
              <a:rPr altLang="en-US" dirty="0" sz="2400" lang="en-US"/>
              <a:t> </a:t>
            </a:r>
            <a:r>
              <a:rPr altLang="en-US" dirty="0" sz="2400" lang="en-US" err="1" smtClean="0"/>
              <a:t>anamolies</a:t>
            </a:r>
            <a:r>
              <a:rPr altLang="en-US" dirty="0" sz="2400" lang="en-US" smtClean="0"/>
              <a:t>, especially pancytopenia.</a:t>
            </a:r>
            <a:endParaRPr altLang="en-US" dirty="0" sz="2400" lang="zh-CN"/>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96" name=""/>
        <p:cNvGrpSpPr/>
        <p:nvPr/>
      </p:nvGrpSpPr>
      <p:grpSpPr>
        <a:xfrm>
          <a:off x="0" y="0"/>
          <a:ext cx="0" cy="0"/>
          <a:chOff x="0" y="0"/>
          <a:chExt cx="0" cy="0"/>
        </a:xfrm>
      </p:grpSpPr>
      <p:sp>
        <p:nvSpPr>
          <p:cNvPr id="1048593" name="Title 1"/>
          <p:cNvSpPr>
            <a:spLocks noGrp="1"/>
          </p:cNvSpPr>
          <p:nvPr>
            <p:ph type="title"/>
          </p:nvPr>
        </p:nvSpPr>
        <p:spPr>
          <a:xfrm>
            <a:off x="838200" y="228600"/>
            <a:ext cx="7315200" cy="849297"/>
          </a:xfrm>
        </p:spPr>
        <p:txBody>
          <a:bodyPr/>
          <a:p>
            <a:r>
              <a:rPr dirty="0" lang="en-US" smtClean="0"/>
              <a:t>DIFFERENTIAL DIAGNOSIS</a:t>
            </a:r>
            <a:endParaRPr dirty="0" lang="en-US"/>
          </a:p>
        </p:txBody>
      </p:sp>
      <p:sp>
        <p:nvSpPr>
          <p:cNvPr id="1048594" name="Content Placeholder 2"/>
          <p:cNvSpPr>
            <a:spLocks noGrp="1"/>
          </p:cNvSpPr>
          <p:nvPr>
            <p:ph idx="1"/>
          </p:nvPr>
        </p:nvSpPr>
        <p:spPr>
          <a:xfrm>
            <a:off x="914400" y="1143000"/>
            <a:ext cx="7315200" cy="3539527"/>
          </a:xfrm>
        </p:spPr>
        <p:txBody>
          <a:bodyPr/>
          <a:p>
            <a:r>
              <a:rPr dirty="0" sz="2400" lang="en-US" smtClean="0"/>
              <a:t>FANCONI ANEMIA</a:t>
            </a:r>
            <a:r>
              <a:rPr dirty="0" sz="2400" lang="en-US"/>
              <a:t>:</a:t>
            </a:r>
            <a:endParaRPr dirty="0" sz="2400" lang="en-US" smtClean="0"/>
          </a:p>
          <a:p>
            <a:pPr>
              <a:buNone/>
            </a:pPr>
            <a:r>
              <a:rPr dirty="0" sz="2400" lang="en-US" smtClean="0"/>
              <a:t>                                    A clinically and genetically heterogeneous disorder that causes genomic instability. Fanconi anemia is also sometimes associated with pigmentation anomalies including reticulated pigmentation and cafe‐au‐</a:t>
            </a:r>
            <a:r>
              <a:rPr dirty="0" sz="2400" lang="en-US" err="1" smtClean="0"/>
              <a:t>lait</a:t>
            </a:r>
            <a:r>
              <a:rPr dirty="0" sz="2400" lang="en-US" smtClean="0"/>
              <a:t> spots.</a:t>
            </a:r>
            <a:endParaRPr dirty="0" sz="2400" lang="en-US"/>
          </a:p>
        </p:txBody>
      </p:sp>
      <p:pic>
        <p:nvPicPr>
          <p:cNvPr id="2097153" name="Picture 3" descr="fanconi-anemia-syndrome-18-638.jpg"/>
          <p:cNvPicPr>
            <a:picLocks noChangeAspect="1"/>
          </p:cNvPicPr>
          <p:nvPr/>
        </p:nvPicPr>
        <p:blipFill>
          <a:blip xmlns:r="http://schemas.openxmlformats.org/officeDocument/2006/relationships" r:embed="rId1" cstate="print"/>
          <a:stretch>
            <a:fillRect/>
          </a:stretch>
        </p:blipFill>
        <p:spPr>
          <a:xfrm>
            <a:off x="3707073" y="3429000"/>
            <a:ext cx="4459390" cy="3348037"/>
          </a:xfrm>
          <a:prstGeom prst="rect"/>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05" name=""/>
        <p:cNvGrpSpPr/>
        <p:nvPr/>
      </p:nvGrpSpPr>
      <p:grpSpPr>
        <a:xfrm>
          <a:off x="0" y="0"/>
          <a:ext cx="0" cy="0"/>
          <a:chOff x="0" y="0"/>
          <a:chExt cx="0" cy="0"/>
        </a:xfrm>
      </p:grpSpPr>
      <p:sp>
        <p:nvSpPr>
          <p:cNvPr id="1048612" name="Title 1"/>
          <p:cNvSpPr>
            <a:spLocks noGrp="1"/>
          </p:cNvSpPr>
          <p:nvPr>
            <p:ph type="title"/>
          </p:nvPr>
        </p:nvSpPr>
        <p:spPr>
          <a:xfrm>
            <a:off x="838200" y="304800"/>
            <a:ext cx="7315200" cy="925497"/>
          </a:xfrm>
        </p:spPr>
        <p:txBody>
          <a:bodyPr>
            <a:normAutofit fontScale="90000"/>
          </a:bodyPr>
          <a:p>
            <a:pPr algn="ctr"/>
            <a:r>
              <a:rPr dirty="0" lang="en-US" smtClean="0"/>
              <a:t>S</a:t>
            </a:r>
            <a:r>
              <a:rPr dirty="0" lang="en-US" smtClean="0"/>
              <a:t>k</a:t>
            </a:r>
            <a:r>
              <a:rPr dirty="0" lang="en-US" smtClean="0"/>
              <a:t>i</a:t>
            </a:r>
            <a:r>
              <a:rPr dirty="0" lang="en-US" smtClean="0"/>
              <a:t>n</a:t>
            </a:r>
            <a:r>
              <a:rPr dirty="0" lang="en-US" smtClean="0"/>
              <a:t> </a:t>
            </a:r>
            <a:r>
              <a:rPr dirty="0" lang="en-US" smtClean="0"/>
              <a:t>c</a:t>
            </a:r>
            <a:r>
              <a:rPr dirty="0" lang="en-US" smtClean="0"/>
              <a:t>o</a:t>
            </a:r>
            <a:r>
              <a:rPr dirty="0" lang="en-US" smtClean="0"/>
              <a:t>l</a:t>
            </a:r>
            <a:r>
              <a:rPr dirty="0" lang="en-US" smtClean="0"/>
              <a:t>o</a:t>
            </a:r>
            <a:r>
              <a:rPr dirty="0" lang="en-US" smtClean="0"/>
              <a:t>u</a:t>
            </a:r>
            <a:r>
              <a:rPr dirty="0" lang="en-US" smtClean="0"/>
              <a:t>r</a:t>
            </a:r>
            <a:r>
              <a:rPr dirty="0" lang="en-US" smtClean="0"/>
              <a:t> </a:t>
            </a:r>
            <a:r>
              <a:rPr dirty="0" lang="en-US" smtClean="0"/>
              <a:t>v</a:t>
            </a:r>
            <a:r>
              <a:rPr dirty="0" lang="en-US" smtClean="0"/>
              <a:t>a</a:t>
            </a:r>
            <a:r>
              <a:rPr dirty="0" lang="en-US" smtClean="0"/>
              <a:t>r</a:t>
            </a:r>
            <a:r>
              <a:rPr dirty="0" lang="en-US" smtClean="0"/>
              <a:t>i</a:t>
            </a:r>
            <a:r>
              <a:rPr dirty="0" lang="en-US" smtClean="0"/>
              <a:t>a</a:t>
            </a:r>
            <a:r>
              <a:rPr dirty="0" lang="en-US" smtClean="0"/>
              <a:t>t</a:t>
            </a:r>
            <a:r>
              <a:rPr dirty="0" lang="en-US" smtClean="0"/>
              <a:t>i</a:t>
            </a:r>
            <a:r>
              <a:rPr dirty="0" lang="en-US" smtClean="0"/>
              <a:t>o</a:t>
            </a:r>
            <a:r>
              <a:rPr dirty="0" lang="en-US" smtClean="0"/>
              <a:t>n</a:t>
            </a:r>
            <a:br>
              <a:rPr dirty="0" lang="en-US" smtClean="0"/>
            </a:br>
            <a:endParaRPr dirty="0" lang="en-US"/>
          </a:p>
        </p:txBody>
      </p:sp>
      <p:sp>
        <p:nvSpPr>
          <p:cNvPr id="1048613" name="Content Placeholder 2"/>
          <p:cNvSpPr>
            <a:spLocks noGrp="1"/>
          </p:cNvSpPr>
          <p:nvPr>
            <p:ph idx="1"/>
          </p:nvPr>
        </p:nvSpPr>
        <p:spPr>
          <a:xfrm>
            <a:off x="914400" y="1119132"/>
            <a:ext cx="7315200" cy="5570792"/>
          </a:xfrm>
        </p:spPr>
        <p:txBody>
          <a:bodyPr/>
          <a:p>
            <a:pPr>
              <a:buFont typeface="Wingdings" panose="05000000000000000000" pitchFamily="2" charset="2"/>
              <a:buChar char="Ø"/>
            </a:pPr>
            <a:r>
              <a:rPr dirty="0" sz="2800" lang="en-US" smtClean="0"/>
              <a:t>Constitutive pigmentation</a:t>
            </a:r>
            <a:endParaRPr altLang="en-US" dirty="0" sz="2800" lang="zh-CN"/>
          </a:p>
          <a:p>
            <a:pPr>
              <a:buNone/>
            </a:pPr>
            <a:r>
              <a:rPr altLang="en-US" dirty="0" lang="en-US" smtClean="0"/>
              <a:t> </a:t>
            </a:r>
            <a:r>
              <a:rPr altLang="en-US" dirty="0" sz="2400" lang="en-US" smtClean="0"/>
              <a:t>Refer to amount of melanin pigmentation that is genetically determined.</a:t>
            </a:r>
            <a:endParaRPr altLang="en-US" dirty="0" sz="2400" lang="zh-CN"/>
          </a:p>
          <a:p>
            <a:pPr>
              <a:buFont typeface="Wingdings" panose="05000000000000000000" pitchFamily="2" charset="2"/>
              <a:buChar char="Ø"/>
            </a:pPr>
            <a:r>
              <a:rPr altLang="en-US" dirty="0" lang="en-US" smtClean="0"/>
              <a:t> </a:t>
            </a:r>
            <a:r>
              <a:rPr altLang="en-US" dirty="0" sz="2800" lang="en-US" smtClean="0"/>
              <a:t>Facultative pigmentation</a:t>
            </a:r>
            <a:endParaRPr altLang="en-US" dirty="0" sz="2800" lang="zh-CN"/>
          </a:p>
          <a:p>
            <a:pPr>
              <a:buNone/>
            </a:pPr>
            <a:r>
              <a:rPr altLang="en-US" dirty="0" lang="en-US" smtClean="0"/>
              <a:t>  </a:t>
            </a:r>
            <a:r>
              <a:rPr altLang="en-US" dirty="0" sz="2400" lang="en-US" smtClean="0"/>
              <a:t>Inducible pigmentation result                                 from sun exposure  or other                       influences includings drugs</a:t>
            </a:r>
            <a:r>
              <a:rPr altLang="en-US" dirty="0" lang="en-US" smtClean="0"/>
              <a:t>.</a:t>
            </a:r>
            <a:endParaRPr altLang="en-US" dirty="0" lang="zh-CN"/>
          </a:p>
        </p:txBody>
      </p:sp>
      <p:pic>
        <p:nvPicPr>
          <p:cNvPr id="2097156" name="Picture 2097195"/>
          <p:cNvPicPr>
            <a:picLocks/>
          </p:cNvPicPr>
          <p:nvPr/>
        </p:nvPicPr>
        <p:blipFill>
          <a:blip xmlns:r="http://schemas.openxmlformats.org/officeDocument/2006/relationships" r:embed="rId1"/>
          <a:stretch>
            <a:fillRect/>
          </a:stretch>
        </p:blipFill>
        <p:spPr>
          <a:xfrm>
            <a:off x="5257800" y="2209800"/>
            <a:ext cx="3733800" cy="4419599"/>
          </a:xfrm>
          <a:prstGeom prst="rec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94" name=""/>
        <p:cNvGrpSpPr/>
        <p:nvPr/>
      </p:nvGrpSpPr>
      <p:grpSpPr>
        <a:xfrm>
          <a:off x="0" y="0"/>
          <a:ext cx="0" cy="0"/>
          <a:chOff x="0" y="0"/>
          <a:chExt cx="0" cy="0"/>
        </a:xfrm>
      </p:grpSpPr>
      <p:sp>
        <p:nvSpPr>
          <p:cNvPr id="1048591" name="Title 1"/>
          <p:cNvSpPr>
            <a:spLocks noGrp="1"/>
          </p:cNvSpPr>
          <p:nvPr>
            <p:ph type="title"/>
          </p:nvPr>
        </p:nvSpPr>
        <p:spPr>
          <a:xfrm>
            <a:off x="838200" y="609600"/>
            <a:ext cx="7315200" cy="1154097"/>
          </a:xfrm>
        </p:spPr>
        <p:txBody>
          <a:bodyPr>
            <a:noAutofit/>
          </a:bodyPr>
          <a:p>
            <a:pPr indent="-457200" marL="457200">
              <a:buFont typeface="Wingdings" panose="05000000000000000000" pitchFamily="2" charset="2"/>
              <a:buChar char="q"/>
            </a:pPr>
            <a:r>
              <a:rPr b="1" dirty="0" sz="3200" lang="en-US" smtClean="0"/>
              <a:t>Naegeli–Franceschetti–Jadassohn syndrome and dermatopathia pigmentosa reticularis</a:t>
            </a:r>
            <a:endParaRPr dirty="0" sz="3200" lang="en-US"/>
          </a:p>
        </p:txBody>
      </p:sp>
      <p:sp>
        <p:nvSpPr>
          <p:cNvPr id="1048592" name="Content Placeholder 2"/>
          <p:cNvSpPr>
            <a:spLocks noGrp="1"/>
          </p:cNvSpPr>
          <p:nvPr>
            <p:ph idx="1"/>
          </p:nvPr>
        </p:nvSpPr>
        <p:spPr>
          <a:xfrm>
            <a:off x="914400" y="1905001"/>
            <a:ext cx="7315200" cy="4404360"/>
          </a:xfrm>
        </p:spPr>
        <p:txBody>
          <a:bodyPr>
            <a:normAutofit/>
          </a:bodyPr>
          <a:p>
            <a:r>
              <a:rPr dirty="0" sz="2400" lang="en-US" smtClean="0"/>
              <a:t>These two diseases are closely related autosomal dominant ectodermal dysplasia syndromes that are both caused by mutations specifically located at the start of the </a:t>
            </a:r>
            <a:r>
              <a:rPr dirty="0" sz="2400" i="1" lang="en-US" smtClean="0"/>
              <a:t>KRT14 gene sequence. </a:t>
            </a:r>
          </a:p>
          <a:p>
            <a:endParaRPr dirty="0" sz="2400" lang="en-US" smtClean="0"/>
          </a:p>
          <a:p>
            <a:r>
              <a:rPr dirty="0" sz="2400" lang="en-US" smtClean="0"/>
              <a:t>These mutations result in haploinsufficiency for keratin 14 and are associated with increased susceptibility of keratinocytes to </a:t>
            </a:r>
            <a:r>
              <a:rPr dirty="0" sz="2400" lang="en-US" err="1" smtClean="0"/>
              <a:t>proapoptotic</a:t>
            </a:r>
            <a:r>
              <a:rPr dirty="0" sz="2400" lang="en-US" smtClean="0"/>
              <a:t> stimuli.</a:t>
            </a:r>
            <a:endParaRPr dirty="0" sz="2400"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82" name=""/>
        <p:cNvGrpSpPr/>
        <p:nvPr/>
      </p:nvGrpSpPr>
      <p:grpSpPr>
        <a:xfrm>
          <a:off x="0" y="0"/>
          <a:ext cx="0" cy="0"/>
          <a:chOff x="0" y="0"/>
          <a:chExt cx="0" cy="0"/>
        </a:xfrm>
      </p:grpSpPr>
      <p:sp>
        <p:nvSpPr>
          <p:cNvPr id="1048588" name="Title 1"/>
          <p:cNvSpPr>
            <a:spLocks noGrp="1"/>
          </p:cNvSpPr>
          <p:nvPr>
            <p:ph type="title"/>
          </p:nvPr>
        </p:nvSpPr>
        <p:spPr>
          <a:xfrm>
            <a:off x="762000" y="228600"/>
            <a:ext cx="7315200" cy="1154097"/>
          </a:xfrm>
        </p:spPr>
        <p:txBody>
          <a:bodyPr/>
          <a:p>
            <a:pPr indent="-571500" marL="571500">
              <a:buFont typeface="Wingdings" panose="05000000000000000000" pitchFamily="2" charset="2"/>
              <a:buChar char="q"/>
            </a:pPr>
            <a:r>
              <a:rPr dirty="0" lang="en-US" smtClean="0"/>
              <a:t> COMBINE FEATURES</a:t>
            </a:r>
            <a:endParaRPr dirty="0" lang="en-US"/>
          </a:p>
        </p:txBody>
      </p:sp>
      <p:sp>
        <p:nvSpPr>
          <p:cNvPr id="1048589" name="Content Placeholder 2"/>
          <p:cNvSpPr>
            <a:spLocks noGrp="1"/>
          </p:cNvSpPr>
          <p:nvPr>
            <p:ph idx="1"/>
          </p:nvPr>
        </p:nvSpPr>
        <p:spPr>
          <a:xfrm>
            <a:off x="914400" y="1524000"/>
            <a:ext cx="7315200" cy="4572000"/>
          </a:xfrm>
        </p:spPr>
        <p:txBody>
          <a:bodyPr>
            <a:noAutofit/>
          </a:bodyPr>
          <a:p>
            <a:r>
              <a:rPr dirty="0" sz="2400" lang="en-US" smtClean="0"/>
              <a:t>These two diseases clinically share complete absence of </a:t>
            </a:r>
            <a:r>
              <a:rPr dirty="0" sz="2400" lang="en-US" err="1" smtClean="0"/>
              <a:t>dermatoglyphics</a:t>
            </a:r>
            <a:endParaRPr dirty="0" sz="2400" lang="en-US" smtClean="0"/>
          </a:p>
          <a:p>
            <a:r>
              <a:rPr dirty="0" sz="2400" lang="en-US" smtClean="0"/>
              <a:t>A reticulate pattern of skin hyperpigmentation mainly involving the trunk and face.</a:t>
            </a:r>
            <a:endParaRPr altLang="en-US" dirty="0" sz="2400" lang="zh-CN"/>
          </a:p>
          <a:p>
            <a:r>
              <a:rPr altLang="en-US" dirty="0" sz="2400" lang="en-US" smtClean="0"/>
              <a:t>palmoplantar keratoderma.</a:t>
            </a:r>
            <a:endParaRPr altLang="en-US" dirty="0" sz="2400" lang="zh-CN"/>
          </a:p>
          <a:p>
            <a:r>
              <a:rPr altLang="en-US" dirty="0" sz="2400" lang="en-US" smtClean="0"/>
              <a:t>abnormal sweating.</a:t>
            </a:r>
            <a:endParaRPr altLang="en-US" dirty="0" sz="2400" lang="zh-CN"/>
          </a:p>
          <a:p>
            <a:r>
              <a:rPr altLang="en-US" dirty="0" sz="2400" lang="en-US" smtClean="0"/>
              <a:t>plantar bullae in early childhood.</a:t>
            </a:r>
            <a:endParaRPr dirty="0" sz="2400" lang="en-US" smtClean="0"/>
          </a:p>
          <a:p>
            <a:r>
              <a:rPr dirty="0" sz="2400" lang="en-US" smtClean="0"/>
              <a:t>Dental anomalies</a:t>
            </a:r>
          </a:p>
          <a:p>
            <a:r>
              <a:rPr dirty="0" sz="2400" lang="en-US" smtClean="0"/>
              <a:t>Nail dystrophy.</a:t>
            </a:r>
            <a:endParaRPr dirty="0" sz="2400"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93" name=""/>
        <p:cNvGrpSpPr/>
        <p:nvPr/>
      </p:nvGrpSpPr>
      <p:grpSpPr>
        <a:xfrm>
          <a:off x="0" y="0"/>
          <a:ext cx="0" cy="0"/>
          <a:chOff x="0" y="0"/>
          <a:chExt cx="0" cy="0"/>
        </a:xfrm>
      </p:grpSpPr>
      <p:sp>
        <p:nvSpPr>
          <p:cNvPr id="1048590" name="Content Placeholder 1048751"/>
          <p:cNvSpPr>
            <a:spLocks noGrp="1"/>
          </p:cNvSpPr>
          <p:nvPr>
            <p:ph idx="1"/>
          </p:nvPr>
        </p:nvSpPr>
        <p:spPr>
          <a:xfrm rot="21590346">
            <a:off x="917630" y="399955"/>
            <a:ext cx="7315200" cy="5840511"/>
          </a:xfrm>
        </p:spPr>
        <p:txBody>
          <a:bodyPr>
            <a:normAutofit/>
          </a:bodyPr>
          <a:p>
            <a:pPr>
              <a:buFont typeface="Wingdings" panose="05000000000000000000" pitchFamily="2" charset="2"/>
              <a:buChar char="Ø"/>
            </a:pPr>
            <a:r>
              <a:rPr dirty="0" sz="2800" lang="en-US"/>
              <a:t>Distinctive Features of </a:t>
            </a:r>
            <a:r>
              <a:rPr dirty="0" sz="2800" lang="en-US" err="1"/>
              <a:t>Naegeli</a:t>
            </a:r>
            <a:r>
              <a:rPr dirty="0" sz="2800" lang="en-US"/>
              <a:t>-Franceschetti-</a:t>
            </a:r>
            <a:r>
              <a:rPr dirty="0" sz="2800" lang="en-US" err="1"/>
              <a:t>jadassohn</a:t>
            </a:r>
            <a:r>
              <a:rPr dirty="0" sz="2800" lang="en-US"/>
              <a:t> syndrome.</a:t>
            </a:r>
            <a:endParaRPr dirty="0" sz="2800" lang="en-PK"/>
          </a:p>
          <a:p>
            <a:pPr indent="0" marL="45720">
              <a:buNone/>
            </a:pPr>
            <a:endParaRPr dirty="0" lang="en-PK"/>
          </a:p>
          <a:p>
            <a:pPr indent="0" marL="45720">
              <a:buNone/>
            </a:pPr>
            <a:r>
              <a:rPr dirty="0" sz="2400" lang="en-US"/>
              <a:t>1.Complete absence of </a:t>
            </a:r>
            <a:r>
              <a:rPr dirty="0" sz="2400" lang="en-US" err="1"/>
              <a:t>dermatoglyphics</a:t>
            </a:r>
            <a:endParaRPr dirty="0" sz="2400" lang="en-PK"/>
          </a:p>
          <a:p>
            <a:pPr indent="0" marL="45720">
              <a:buNone/>
            </a:pPr>
            <a:r>
              <a:rPr dirty="0" sz="2400" lang="en-US"/>
              <a:t>2.Reticulate hyperpigmentation of skin that tends to slowly disappear with age.</a:t>
            </a:r>
            <a:endParaRPr dirty="0" sz="2400" lang="en-PK"/>
          </a:p>
          <a:p>
            <a:pPr indent="0" marL="45720">
              <a:buNone/>
            </a:pPr>
            <a:r>
              <a:rPr dirty="0" sz="2400" lang="en-US"/>
              <a:t>3.Diminished sweating.</a:t>
            </a:r>
            <a:endParaRPr dirty="0" sz="2400" lang="en-PK"/>
          </a:p>
          <a:p>
            <a:pPr indent="0" marL="45720">
              <a:buNone/>
            </a:pPr>
            <a:r>
              <a:rPr dirty="0" sz="2400" lang="en-US" smtClean="0"/>
              <a:t>4.Moderate </a:t>
            </a:r>
            <a:r>
              <a:rPr dirty="0" sz="2400" lang="en-US"/>
              <a:t>hyperkeratosis of palms and soles.</a:t>
            </a:r>
            <a:endParaRPr dirty="0" sz="2400" lang="en-PK"/>
          </a:p>
          <a:p>
            <a:pPr indent="0" marL="45720">
              <a:buNone/>
            </a:pPr>
            <a:endParaRPr dirty="0" sz="2400" lang="en-PK"/>
          </a:p>
          <a:p>
            <a:pPr>
              <a:buFont typeface="Wingdings" panose="05000000000000000000" pitchFamily="2" charset="2"/>
              <a:buChar char="Ø"/>
            </a:pPr>
            <a:r>
              <a:rPr dirty="0" sz="3000" lang="en-US"/>
              <a:t>Distinctive Features of </a:t>
            </a:r>
            <a:r>
              <a:rPr dirty="0" sz="3000" lang="en-US" err="1"/>
              <a:t>Dermatopathia</a:t>
            </a:r>
            <a:r>
              <a:rPr dirty="0" sz="3000" lang="en-US"/>
              <a:t> </a:t>
            </a:r>
            <a:r>
              <a:rPr dirty="0" sz="3000" lang="en-US" err="1"/>
              <a:t>pigmentosa</a:t>
            </a:r>
            <a:r>
              <a:rPr dirty="0" sz="3000" lang="en-US"/>
              <a:t> </a:t>
            </a:r>
            <a:r>
              <a:rPr dirty="0" sz="3000" lang="en-US" err="1"/>
              <a:t>reticularis</a:t>
            </a:r>
            <a:r>
              <a:rPr dirty="0" sz="3000" lang="en-US"/>
              <a:t>.</a:t>
            </a:r>
            <a:endParaRPr dirty="0" sz="3000" lang="en-PK"/>
          </a:p>
          <a:p>
            <a:pPr indent="0" marL="45720">
              <a:buNone/>
            </a:pPr>
            <a:endParaRPr dirty="0" sz="2400" lang="en-PK"/>
          </a:p>
          <a:p>
            <a:pPr indent="0" marL="45720">
              <a:buNone/>
            </a:pPr>
            <a:r>
              <a:rPr dirty="0" sz="2400" lang="en-US"/>
              <a:t>1.Life long persistence of skin hyperpigmentation.</a:t>
            </a:r>
            <a:endParaRPr dirty="0" sz="2400" lang="en-PK"/>
          </a:p>
          <a:p>
            <a:pPr indent="0" marL="45720">
              <a:buNone/>
            </a:pPr>
            <a:r>
              <a:rPr dirty="0" sz="2400" lang="en-US"/>
              <a:t>2.Non-cicatrial alopecia.</a:t>
            </a:r>
            <a:endParaRPr dirty="0" sz="2400" lang="en-PK"/>
          </a:p>
          <a:p>
            <a:pPr indent="0" marL="45720">
              <a:buNone/>
            </a:pPr>
            <a:r>
              <a:rPr dirty="0" sz="2400" lang="en-US"/>
              <a:t>3.Onychodystrophy.</a:t>
            </a:r>
            <a:endParaRPr dirty="0" sz="2400" lang="en-PK"/>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95" name=""/>
        <p:cNvGrpSpPr/>
        <p:nvPr/>
      </p:nvGrpSpPr>
      <p:grpSpPr>
        <a:xfrm>
          <a:off x="0" y="0"/>
          <a:ext cx="0" cy="0"/>
          <a:chOff x="0" y="0"/>
          <a:chExt cx="0" cy="0"/>
        </a:xfrm>
      </p:grpSpPr>
      <p:pic>
        <p:nvPicPr>
          <p:cNvPr id="2097152" name="Picture 2097192"/>
          <p:cNvPicPr>
            <a:picLocks/>
          </p:cNvPicPr>
          <p:nvPr/>
        </p:nvPicPr>
        <p:blipFill>
          <a:blip xmlns:r="http://schemas.openxmlformats.org/officeDocument/2006/relationships" r:embed="rId1"/>
          <a:stretch>
            <a:fillRect/>
          </a:stretch>
        </p:blipFill>
        <p:spPr>
          <a:xfrm rot="21570840">
            <a:off x="709954" y="585879"/>
            <a:ext cx="7735054" cy="5645225"/>
          </a:xfrm>
          <a:prstGeom prst="rec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97" name=""/>
        <p:cNvGrpSpPr/>
        <p:nvPr/>
      </p:nvGrpSpPr>
      <p:grpSpPr>
        <a:xfrm>
          <a:off x="0" y="0"/>
          <a:ext cx="0" cy="0"/>
          <a:chOff x="0" y="0"/>
          <a:chExt cx="0" cy="0"/>
        </a:xfrm>
      </p:grpSpPr>
      <p:sp>
        <p:nvSpPr>
          <p:cNvPr id="1048595" name="Title 1"/>
          <p:cNvSpPr>
            <a:spLocks noGrp="1"/>
          </p:cNvSpPr>
          <p:nvPr>
            <p:ph type="title"/>
          </p:nvPr>
        </p:nvSpPr>
        <p:spPr>
          <a:xfrm>
            <a:off x="914400" y="228600"/>
            <a:ext cx="7315200" cy="1154097"/>
          </a:xfrm>
        </p:spPr>
        <p:txBody>
          <a:bodyPr/>
          <a:p>
            <a:pPr indent="-571500" marL="571500">
              <a:buFont typeface="Wingdings" panose="05000000000000000000" pitchFamily="2" charset="2"/>
              <a:buChar char="q"/>
            </a:pPr>
            <a:r>
              <a:rPr b="1" dirty="0" lang="en-US" smtClean="0"/>
              <a:t> Dowling–</a:t>
            </a:r>
            <a:r>
              <a:rPr b="1" dirty="0" lang="en-US" err="1" smtClean="0"/>
              <a:t>Degos</a:t>
            </a:r>
            <a:r>
              <a:rPr b="1" dirty="0" lang="en-US" smtClean="0"/>
              <a:t> disease</a:t>
            </a:r>
            <a:endParaRPr dirty="0" lang="en-US"/>
          </a:p>
        </p:txBody>
      </p:sp>
      <p:sp>
        <p:nvSpPr>
          <p:cNvPr id="1048596" name="Content Placeholder 2"/>
          <p:cNvSpPr>
            <a:spLocks noGrp="1"/>
          </p:cNvSpPr>
          <p:nvPr>
            <p:ph idx="1"/>
          </p:nvPr>
        </p:nvSpPr>
        <p:spPr>
          <a:xfrm>
            <a:off x="990600" y="1752600"/>
            <a:ext cx="7315200" cy="3539527"/>
          </a:xfrm>
        </p:spPr>
        <p:txBody>
          <a:bodyPr>
            <a:normAutofit/>
          </a:bodyPr>
          <a:p>
            <a:r>
              <a:rPr dirty="0" sz="2400" lang="en-US" smtClean="0"/>
              <a:t>Dowling–</a:t>
            </a:r>
            <a:r>
              <a:rPr dirty="0" sz="2400" lang="en-US" err="1" smtClean="0"/>
              <a:t>Degos</a:t>
            </a:r>
            <a:r>
              <a:rPr dirty="0" sz="2400" lang="en-US" smtClean="0"/>
              <a:t> disease is an autosomal dominant form of reticulate pigmentary genodermatosis with variable penetrance that was first described by Dowling.</a:t>
            </a:r>
            <a:endParaRPr dirty="0" sz="2400"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57" name=""/>
        <p:cNvGrpSpPr/>
        <p:nvPr/>
      </p:nvGrpSpPr>
      <p:grpSpPr>
        <a:xfrm>
          <a:off x="0" y="0"/>
          <a:ext cx="0" cy="0"/>
          <a:chOff x="0" y="0"/>
          <a:chExt cx="0" cy="0"/>
        </a:xfrm>
      </p:grpSpPr>
      <p:sp>
        <p:nvSpPr>
          <p:cNvPr id="1048685" name="Title 1"/>
          <p:cNvSpPr>
            <a:spLocks noGrp="1"/>
          </p:cNvSpPr>
          <p:nvPr>
            <p:ph type="title"/>
          </p:nvPr>
        </p:nvSpPr>
        <p:spPr>
          <a:xfrm>
            <a:off x="838200" y="381000"/>
            <a:ext cx="7315200" cy="1154097"/>
          </a:xfrm>
        </p:spPr>
        <p:txBody>
          <a:bodyPr/>
          <a:p>
            <a:pPr indent="-571500" marL="571500">
              <a:buFont typeface="Wingdings" panose="05000000000000000000" pitchFamily="2" charset="2"/>
              <a:buChar char="q"/>
            </a:pPr>
            <a:r>
              <a:rPr dirty="0" lang="en-US" smtClean="0"/>
              <a:t>CLINICAL FEATURES</a:t>
            </a:r>
            <a:endParaRPr dirty="0" lang="en-US"/>
          </a:p>
        </p:txBody>
      </p:sp>
      <p:sp>
        <p:nvSpPr>
          <p:cNvPr id="1048686" name="Content Placeholder 2"/>
          <p:cNvSpPr>
            <a:spLocks noGrp="1"/>
          </p:cNvSpPr>
          <p:nvPr>
            <p:ph idx="1"/>
          </p:nvPr>
        </p:nvSpPr>
        <p:spPr>
          <a:xfrm>
            <a:off x="914400" y="1676401"/>
            <a:ext cx="7315200" cy="4632960"/>
          </a:xfrm>
        </p:spPr>
        <p:txBody>
          <a:bodyPr>
            <a:noAutofit/>
          </a:bodyPr>
          <a:p>
            <a:r>
              <a:rPr dirty="0" sz="2400" lang="en-US" smtClean="0"/>
              <a:t>The reticulate pigmentation usually has a flexural distribution.</a:t>
            </a:r>
          </a:p>
          <a:p>
            <a:r>
              <a:rPr dirty="0" sz="2400" lang="en-US" smtClean="0"/>
              <a:t> Comedo like lesions on the neck and pitted perioral acneform scars.</a:t>
            </a:r>
            <a:endParaRPr b="1" dirty="0" sz="2400" lang="en-US" smtClean="0"/>
          </a:p>
          <a:p>
            <a:r>
              <a:rPr b="1" dirty="0" sz="2400" lang="en-US" smtClean="0"/>
              <a:t>Onset is usually post pubertal and </a:t>
            </a:r>
            <a:r>
              <a:rPr dirty="0" sz="2400" lang="en-US" smtClean="0"/>
              <a:t>the reticulate hyperpigmentation is progressive and disfiguring.</a:t>
            </a:r>
          </a:p>
          <a:p>
            <a:r>
              <a:rPr dirty="0" sz="2400" lang="en-US" smtClean="0"/>
              <a:t>No abnormalities of the hair or nails have been reported. </a:t>
            </a:r>
          </a:p>
          <a:p>
            <a:r>
              <a:rPr dirty="0" sz="2400" lang="en-US" smtClean="0"/>
              <a:t>Generalized Dowling–</a:t>
            </a:r>
            <a:r>
              <a:rPr dirty="0" sz="2400" lang="en-US" err="1" smtClean="0"/>
              <a:t>Degos</a:t>
            </a:r>
            <a:r>
              <a:rPr dirty="0" sz="2400" lang="en-US" smtClean="0"/>
              <a:t> disease can also occur, with numerous hyperpigmented or erythematous macules and papules on the neck, chest and abdomen.</a:t>
            </a:r>
            <a:endParaRPr dirty="0" sz="2400"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58" name=""/>
        <p:cNvGrpSpPr/>
        <p:nvPr/>
      </p:nvGrpSpPr>
      <p:grpSpPr>
        <a:xfrm>
          <a:off x="0" y="0"/>
          <a:ext cx="0" cy="0"/>
          <a:chOff x="0" y="0"/>
          <a:chExt cx="0" cy="0"/>
        </a:xfrm>
      </p:grpSpPr>
      <p:pic>
        <p:nvPicPr>
          <p:cNvPr id="2097176" name="Picture 3" descr="3-Figure3-1.png"/>
          <p:cNvPicPr>
            <a:picLocks noChangeAspect="1"/>
          </p:cNvPicPr>
          <p:nvPr/>
        </p:nvPicPr>
        <p:blipFill>
          <a:blip xmlns:r="http://schemas.openxmlformats.org/officeDocument/2006/relationships" r:embed="rId1" cstate="print"/>
          <a:srcRect t="6685" b="4182"/>
          <a:stretch>
            <a:fillRect/>
          </a:stretch>
        </p:blipFill>
        <p:spPr>
          <a:xfrm>
            <a:off x="4801842" y="0"/>
            <a:ext cx="4972050" cy="3048000"/>
          </a:xfrm>
          <a:prstGeom prst="rect"/>
        </p:spPr>
      </p:pic>
      <p:pic>
        <p:nvPicPr>
          <p:cNvPr id="2097177" name="Picture 2097177"/>
          <p:cNvPicPr>
            <a:picLocks/>
          </p:cNvPicPr>
          <p:nvPr/>
        </p:nvPicPr>
        <p:blipFill>
          <a:blip xmlns:r="http://schemas.openxmlformats.org/officeDocument/2006/relationships" r:embed="rId2"/>
          <a:stretch>
            <a:fillRect/>
          </a:stretch>
        </p:blipFill>
        <p:spPr>
          <a:xfrm>
            <a:off x="0" y="0"/>
            <a:ext cx="4978208" cy="2764805"/>
          </a:xfrm>
          <a:prstGeom prst="rect"/>
        </p:spPr>
      </p:pic>
      <p:pic>
        <p:nvPicPr>
          <p:cNvPr id="2097178" name="Picture 2097178"/>
          <p:cNvPicPr>
            <a:picLocks/>
          </p:cNvPicPr>
          <p:nvPr/>
        </p:nvPicPr>
        <p:blipFill>
          <a:blip xmlns:r="http://schemas.openxmlformats.org/officeDocument/2006/relationships" r:embed="rId3"/>
          <a:stretch>
            <a:fillRect/>
          </a:stretch>
        </p:blipFill>
        <p:spPr>
          <a:xfrm>
            <a:off x="0" y="2792892"/>
            <a:ext cx="4978208" cy="4065107"/>
          </a:xfrm>
          <a:prstGeom prst="rect"/>
        </p:spPr>
      </p:pic>
      <p:pic>
        <p:nvPicPr>
          <p:cNvPr id="2097179" name="Picture 2097179"/>
          <p:cNvPicPr>
            <a:picLocks/>
          </p:cNvPicPr>
          <p:nvPr/>
        </p:nvPicPr>
        <p:blipFill>
          <a:blip xmlns:r="http://schemas.openxmlformats.org/officeDocument/2006/relationships" r:embed="rId4"/>
          <a:stretch>
            <a:fillRect/>
          </a:stretch>
        </p:blipFill>
        <p:spPr>
          <a:xfrm>
            <a:off x="4982848" y="3048000"/>
            <a:ext cx="4791044" cy="4181872"/>
          </a:xfrm>
          <a:prstGeom prst="rec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59" name=""/>
        <p:cNvGrpSpPr/>
        <p:nvPr/>
      </p:nvGrpSpPr>
      <p:grpSpPr>
        <a:xfrm>
          <a:off x="0" y="0"/>
          <a:ext cx="0" cy="0"/>
          <a:chOff x="0" y="0"/>
          <a:chExt cx="0" cy="0"/>
        </a:xfrm>
      </p:grpSpPr>
      <p:sp>
        <p:nvSpPr>
          <p:cNvPr id="1048687" name="Title 1"/>
          <p:cNvSpPr>
            <a:spLocks noGrp="1"/>
          </p:cNvSpPr>
          <p:nvPr>
            <p:ph type="title"/>
          </p:nvPr>
        </p:nvSpPr>
        <p:spPr>
          <a:xfrm>
            <a:off x="533400" y="457200"/>
            <a:ext cx="7315200" cy="1154097"/>
          </a:xfrm>
        </p:spPr>
        <p:txBody>
          <a:bodyPr/>
          <a:p>
            <a:pPr algn="ctr" indent="-571500" marL="571500">
              <a:buFont typeface="Wingdings" panose="05000000000000000000" pitchFamily="2" charset="2"/>
              <a:buChar char="q"/>
            </a:pPr>
            <a:r>
              <a:rPr dirty="0" lang="en-US" smtClean="0"/>
              <a:t>GENETICS</a:t>
            </a:r>
            <a:endParaRPr dirty="0" lang="en-US"/>
          </a:p>
        </p:txBody>
      </p:sp>
      <p:sp>
        <p:nvSpPr>
          <p:cNvPr id="1048688" name="Content Placeholder 2"/>
          <p:cNvSpPr>
            <a:spLocks noGrp="1"/>
          </p:cNvSpPr>
          <p:nvPr>
            <p:ph idx="1"/>
          </p:nvPr>
        </p:nvSpPr>
        <p:spPr>
          <a:xfrm>
            <a:off x="914400" y="1702838"/>
            <a:ext cx="7315200" cy="4606523"/>
          </a:xfrm>
        </p:spPr>
        <p:txBody>
          <a:bodyPr>
            <a:noAutofit/>
          </a:bodyPr>
          <a:p>
            <a:pPr>
              <a:buFont typeface="Wingdings" panose="05000000000000000000" pitchFamily="2" charset="2"/>
              <a:buChar char="Ø"/>
            </a:pPr>
            <a:r>
              <a:rPr altLang="en-US" b="1" dirty="0" sz="2800" lang="en-US" smtClean="0"/>
              <a:t>Flexural/Localised Dowling </a:t>
            </a:r>
            <a:r>
              <a:rPr altLang="en-US" b="1" dirty="0" sz="2800" lang="en-US" err="1" smtClean="0"/>
              <a:t>Degos</a:t>
            </a:r>
            <a:r>
              <a:rPr altLang="en-US" b="1" dirty="0" sz="2800" lang="en-US" smtClean="0"/>
              <a:t> Disease:</a:t>
            </a:r>
            <a:endParaRPr altLang="en-US" b="1" dirty="0" sz="2800" lang="zh-CN"/>
          </a:p>
          <a:p>
            <a:pPr>
              <a:buFont typeface="Arial" panose="020B0604020202020204" pitchFamily="34" charset="0"/>
              <a:buChar char="•"/>
            </a:pPr>
            <a:r>
              <a:rPr altLang="en-US" dirty="0" sz="2400" lang="en-US" smtClean="0"/>
              <a:t>Mutation affecting the KRT5 gene.</a:t>
            </a:r>
            <a:endParaRPr altLang="en-US" dirty="0" sz="2400" lang="zh-CN"/>
          </a:p>
          <a:p>
            <a:pPr>
              <a:buFont typeface="Wingdings" panose="05000000000000000000" pitchFamily="2" charset="2"/>
              <a:buChar char="Ø"/>
            </a:pPr>
            <a:r>
              <a:rPr altLang="en-US" b="1" dirty="0" sz="2800" lang="en-US" err="1" smtClean="0"/>
              <a:t>Generalised</a:t>
            </a:r>
            <a:r>
              <a:rPr altLang="en-US" b="1" dirty="0" sz="2800" lang="en-US" smtClean="0"/>
              <a:t> Dowling </a:t>
            </a:r>
            <a:r>
              <a:rPr altLang="en-US" b="1" dirty="0" sz="2800" lang="en-US" err="1" smtClean="0"/>
              <a:t>Degos</a:t>
            </a:r>
            <a:r>
              <a:rPr altLang="en-US" b="1" dirty="0" sz="2800" lang="en-US" smtClean="0"/>
              <a:t> disease:</a:t>
            </a:r>
            <a:endParaRPr altLang="en-US" b="1" dirty="0" sz="2800" lang="zh-CN"/>
          </a:p>
          <a:p>
            <a:pPr>
              <a:buFont typeface="Arial" panose="020B0604020202020204" pitchFamily="34" charset="0"/>
              <a:buChar char="•"/>
            </a:pPr>
            <a:r>
              <a:rPr altLang="en-US" dirty="0" sz="2400" lang="en-US" smtClean="0"/>
              <a:t>Multiple genes are Involved namely as following</a:t>
            </a:r>
            <a:endParaRPr altLang="en-US" dirty="0" sz="2400" lang="zh-CN"/>
          </a:p>
          <a:p>
            <a:pPr indent="0" marL="45720">
              <a:buNone/>
            </a:pPr>
            <a:r>
              <a:rPr altLang="en-US" dirty="0" sz="2400" lang="en-US" smtClean="0"/>
              <a:t> POFUT1, POGLUT1</a:t>
            </a:r>
            <a:r>
              <a:rPr altLang="en-US" dirty="0" sz="2400" lang="en-US" smtClean="0"/>
              <a:t>.</a:t>
            </a:r>
            <a:endParaRPr altLang="en-US" dirty="0" sz="2400" lang="zh-CN"/>
          </a:p>
          <a:p>
            <a:pPr>
              <a:buFont typeface="Wingdings" panose="05000000000000000000" pitchFamily="2" charset="2"/>
              <a:buChar char="Ø"/>
            </a:pPr>
            <a:r>
              <a:rPr altLang="en-US" b="1" dirty="0" sz="2800" lang="en-US" smtClean="0"/>
              <a:t>Galli-Galli disease:</a:t>
            </a:r>
            <a:endParaRPr altLang="en-US" b="1" dirty="0" sz="2800" lang="zh-CN"/>
          </a:p>
          <a:p>
            <a:pPr>
              <a:buFont typeface="Arial" panose="020B0604020202020204" pitchFamily="34" charset="0"/>
              <a:buChar char="•"/>
            </a:pPr>
            <a:r>
              <a:rPr altLang="en-US" dirty="0" sz="2400" lang="en-US" smtClean="0"/>
              <a:t>Feautures acantholysis on histology in addition to clinical and histological  signs of DDD, shown same mutations in KRT5.</a:t>
            </a:r>
            <a:endParaRPr altLang="en-US" dirty="0" sz="2400" lang="zh-CN"/>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60" name=""/>
        <p:cNvGrpSpPr/>
        <p:nvPr/>
      </p:nvGrpSpPr>
      <p:grpSpPr>
        <a:xfrm>
          <a:off x="0" y="0"/>
          <a:ext cx="0" cy="0"/>
          <a:chOff x="0" y="0"/>
          <a:chExt cx="0" cy="0"/>
        </a:xfrm>
      </p:grpSpPr>
      <p:sp>
        <p:nvSpPr>
          <p:cNvPr id="1048689" name="Title 1"/>
          <p:cNvSpPr>
            <a:spLocks noGrp="1"/>
          </p:cNvSpPr>
          <p:nvPr>
            <p:ph type="title"/>
          </p:nvPr>
        </p:nvSpPr>
        <p:spPr>
          <a:xfrm>
            <a:off x="838200" y="304800"/>
            <a:ext cx="7315200" cy="1154097"/>
          </a:xfrm>
        </p:spPr>
        <p:txBody>
          <a:bodyPr>
            <a:normAutofit fontScale="90000"/>
          </a:bodyPr>
          <a:p>
            <a:r>
              <a:rPr b="1" dirty="0" lang="en-US" smtClean="0"/>
              <a:t>Reticulate </a:t>
            </a:r>
            <a:r>
              <a:rPr b="1" dirty="0" lang="en-US" err="1" smtClean="0"/>
              <a:t>acropigmentation</a:t>
            </a:r>
            <a:r>
              <a:rPr b="1" dirty="0" lang="en-US" smtClean="0"/>
              <a:t> of</a:t>
            </a:r>
            <a:br>
              <a:rPr b="1" dirty="0" lang="en-US" smtClean="0"/>
            </a:br>
            <a:r>
              <a:rPr b="1" dirty="0" lang="en-US" smtClean="0"/>
              <a:t>Kitamura</a:t>
            </a:r>
            <a:endParaRPr dirty="0" lang="en-US"/>
          </a:p>
        </p:txBody>
      </p:sp>
      <p:sp>
        <p:nvSpPr>
          <p:cNvPr id="1048690" name="Content Placeholder 2"/>
          <p:cNvSpPr>
            <a:spLocks noGrp="1"/>
          </p:cNvSpPr>
          <p:nvPr>
            <p:ph idx="1"/>
          </p:nvPr>
        </p:nvSpPr>
        <p:spPr>
          <a:xfrm>
            <a:off x="914400" y="1752600"/>
            <a:ext cx="7315200" cy="3539527"/>
          </a:xfrm>
        </p:spPr>
        <p:txBody>
          <a:bodyPr>
            <a:normAutofit/>
          </a:bodyPr>
          <a:p>
            <a:r>
              <a:rPr dirty="0" sz="2400" lang="en-US" smtClean="0"/>
              <a:t> autosomal dominant pattern of inheritance caused by mutations in </a:t>
            </a:r>
            <a:r>
              <a:rPr dirty="0" sz="2400" i="1" lang="en-US" smtClean="0"/>
              <a:t>ADAM10 </a:t>
            </a:r>
            <a:r>
              <a:rPr dirty="0" sz="2400" i="1" lang="en-US" smtClean="0"/>
              <a:t> </a:t>
            </a:r>
            <a:r>
              <a:rPr dirty="0" sz="2400" i="1" lang="en-US" smtClean="0"/>
              <a:t>g</a:t>
            </a:r>
            <a:r>
              <a:rPr dirty="0" sz="2400" i="1" lang="en-US" smtClean="0"/>
              <a:t>e</a:t>
            </a:r>
            <a:r>
              <a:rPr dirty="0" sz="2400" i="1" lang="en-US" smtClean="0"/>
              <a:t>n</a:t>
            </a:r>
            <a:r>
              <a:rPr dirty="0" sz="2400" i="1" lang="en-US" smtClean="0"/>
              <a:t>e</a:t>
            </a:r>
            <a:endParaRPr dirty="0" sz="2400" lang="en-US"/>
          </a:p>
        </p:txBody>
      </p:sp>
      <p:sp>
        <p:nvSpPr>
          <p:cNvPr id="1048691" name="AutoShape 2" descr="data:image/jpeg;base64,/9j/4AAQSkZJRgABAQAAAQABAAD/2wCEAAkGBxMTEhUTExMVFRUVFx0YFxUXFxUXFRcYFRcXFxcXFxcYHSggGBolGxUXITEhJSkrLi4uFx8zODMtNygtLisBCgoKDg0OGxAQGi0lHyUtLS0tLS0tLS0tLS0tLS0tLS0tLS0tLS0tLS0tLS0tLS0tLS0tLS0tLS0tLS0tLS0tLf/AABEIAJwBRAMBEQACEQEDEQH/xAAbAAACAwEBAQAAAAAAAAAAAAAEBQIDBgEAB//EAEQQAAEDAgIFCAcECAYDAAAAAAEAAhEDIQQxBRJBUWEGInGBkaGx8BMjU5PB0dIHFzKCFEJDUmKS4fEWM2Nyc8Ikg6L/xAAbAQACAwEBAQAAAAAAAAAAAAAAAQIEBQMGB//EADQRAAIBAgMGBQMDBAMBAAAAAAABAgMRBBJRBRMhMUFhFCJxscEjgaEy0fAkM5HhQmLxQ//aAAwDAQACEQMRAD8AU6N0QKmHq1C6HifRN1mjW9EA+tzTd0MIjV25ru3xPPwo5oOXXp9uYohSK460AyWDs7LLHrRtNo9jgp56MX2HtOnZcy4i2mkAU02QBVWZIQFjH6RpljyN91qYaeaFtDye1KG7rt9Hx/cGYF3M0lCYjzskACVM+tMmiwIEX4DDazhwVXE1MsbLqa2ysPvKmd8l7mwwdKAsx8T1CVgh2SjYkD1CgCmoyQkBluUlTVGqDznWHXt7L9S7UIZpJFLGVVTpti3D0AABGS2LI8jObbuG8n8OH4ulTdMVHsaYzhzw0xxgqtiY8Ua2y58JI2bKTGtpupmWvaZglwkOIIBLWnLVzG3M7Kj5XRuRb6h+HG1RJMOagRCsmhMqcgaB60pEhXjAgDIY8esWlhv7Z5vaitW+x30YXdGQ2c1UwOkWTEU4RvrGqvXf02amzlfER+5s8I2wWaepQxptQDDGGyCJFoQxolVyURgGJSGZ7SxsUxSM2xsyd5PitWkrQR4/GTvXl6hILhEPI1Zi5tOcbpXSxVVRohqkIFwHXJ7FQHNOYPjdZuJj57nqNk1E6FtB6awIVWxqo7TddIlYLYUESbriEiRnNM0ZvtBVvCStO2pkbYo5qObQV6q0jyrZGEEbkXpjBawv1/NBOJJqAV+SNBonCWCyK088mz2eCw6o0lH/AD6miYzYuJcJVGBILi7EIAqOIAbJKYmzH6Rf6SuTsYO8/wBI7VfwkODkee2vW8ygj2orljDuD+kLajHAkGbEWIIuCDsNlzxSvG5o7MnapbU2WCxLnwXuc4xm4lx6JKzmemj2HeHKQxiw2TEVVUCZAhAIpqpEhVjBmgZktIt9YOK0MI/Kzz211aafYk4K0jDuVgJhck4WQFyvR49YOA+AVXEvyGxspXrX7M2mBFlnHphlTEBMiybXIEdQSRF71EkB4gpDM5pkwwncPBNI5zdkZ/DzqjoWwlZWPE1Xmm2FFikcTwaUx3LtHsh5M7B3SqGLXJm/saV1Jeg8wxkgzsVBs30MaDEjoGsFkIgyQakySYu0lh5B6FKEsruc6tNVIOL6mbjettNNXR4KpBwk4y5rgQTIECEDBq7fPamTiG6Nwus6+QVTE1Mscq6mvsrC56m8fJe/+jUYNoAWaz1CGDLDpSAhVQAuxeSQMU4wGM8kyJn6FONbi4nvWvRVoI8dj5Zq8vUtJXQpgOO/DP7pBRWV4ss4SeWqmazRD5aFlM9fHkaPDPCRIOpuQI7VKBMqcExlFVIaF2LugkZrSbOe0q7hHxaMLbMfLGXqDvCunnSLUwPPyQJHtFs9Z1fE/JU8W+CRv7HXmk/Q2ODFlQPQjFpTRFnJEoEyQN0DRXUF1AmB4gpDMzygdzSN9u2y60leaRVxc8tKT7MWNC1zxbCS1BA8QgC7Cs5wPUqWLfJG/sWPGT9B3g236AqDPQxGeHb1qJ0C2NSESqNsn0FyYBinKJIRaQow6RkfFaeEqXjl0PK7aw2Soqq5Pn6/7ASFcMQqQM9+jl7gB0yuVWqqcbl3A4WWIqZVy6s0OCwwaICy5TcndnsKVGNKKhFcEM8PSIzXM7BYCBA9TJIYvx17IB8hNWE570yAudTAJWxS/QvQ8Vi+FefqyMKZWAqlOWkHaFNq50jKzuPeTj5pt3wsmatJo9jh5ZqafY1WGUDuHUeKBFtYJkWUuSGVVboABxQSJIzmlWZHcVawrtMy9rwvh29Gv2AXlaR5QiAgDz0Ai/Q7OcfPH4qhi3xSPS7Gj5JS7mpwqpm4HhNEZHmXKZBloAlJjQJWN1zOoLiXJiMlp5/OY3e7wurGGV5mbtSdqDWoOtM8oGkIOZAhJsnGLb4B2EoXA2lZdapnkeuwGF3FOz5vixvhht87lXZpRQxwQkKJJhGEcQSdnd1qUSMkSqkIDoBVmSLKJJMX4tkt87E4TcHdHKvQjVg6cuTEbluRkpJNHgqtN0qjhLmip6kQQz0ZR/WKycRUzz7Hs9m4Xc0Vfm+LHuBozdVzQDXAefPBAzlV2zaUxFFQ3hRGB4qwc7qHSUIchU+jYHdmgjbgAYulB6Vp4SpmjlfQ8rtfD7urnXKXuCvCtGSDLoAy5N5EbnHxWXXVps9bs6WagjXYYrgXwum66QBNYpogyouTAqcUh9QTEJExFpinzCu1F2qIqY6GbDzXYTblrHiToCAPPCBoO0MyxPFZmJd5nrdkwy4dPW7NFhdirmoGbkIizoCZFhGrKTGhdWdziFA6AeJyTuBk9K3rN4Anw/qruDXFswdsztGMSMK6eeC3oIIsw7bqpiqlllXU3Nk4ZTnvHyXuM8EJlyzz0iQTgTLXDa2/UUmTjwGej3bFHqTfIuomHOabebd6kuZF8iGIyntSYIjhx3oEwPH04uFAnzRn8U2HLVwU7wy6HlNuUMlZVFyl7oqDJIHFdq9TJC5T2bht/XSfJcWPMK1YzZ7ew6wzYCaIM8XXlAz3nJMiDNdLj0JEwbFN1kugdSoN5sIQMXY2lLZ3LtQqZJplHaGH31Bpc+aFbgtc8WAhqmSuMeT5hzhxntCz8UrTPSbJlejbua6i6yqGsFUnXTAJqPTRBlcXTEcac0mOIJiQonRCnSjeYVKLs7kKivFozrSts8FYmkI44IGNtFs5gWTVd5s9tgY5aEF2Q3wjlyLbGTSLIRBnWZpiZNr4lJhEVYp/OUDq0UVTZAGUxZ9aeA+a0cGvK2ea21L6kV2IlytGKFOQiBfRyjeVmYp/UZ6/ZUbYaPe43oMhvWqtzUsSwxh9siCD4oQ2hjgtsZdGaRIvNTnTt2JkSrG1Bls8ESY4onhnzlfd8fBJCZzF05EJMEZfHiOo9ysYSeWou/Az9rUN7hnquP8APsQw153i3x+IXTGTvPLocdh0FChvOsvZD3R1OyppGy2ONZsWKmcncEdU7kiSLPSW2JoiwZhuUmTiQqiAi3AL8QeLJAA4kxKBSFC3Iu8UzwVaOWpJaNgIcupzC9Dv9aRvA7iVRxa5M3tjS/UjW0nKizfDaRTEE+kQiLI1XCOJUkRI0xa3Z81EmB4lImgDFMlpTEzMU8ytqLvFM8JXjlqSXd+5Ymcjz9qAtce4JnMAWK+LPfU1likHUaYBUSYwLub0JkGdoiduaYibgescUmNCjEmZ4KB1ZVUdISAyZvUqH+KOwLVwytTPI7VnfENaEo8yu5mhL3JojYJwIuFjVpXm2e5wVPJRgtEhzrAMnYuRaXM7hWzfzdCBl2GqFpIIkAdnQgdgllTjll560CKcbUJdKiycSWHqRdSRCQaawKTEjN6YaJPRfrsElwZNpNWYr0PUJf0kHtaFYxX6762KOy0lQyro5L8sc/pBZUc3IHnDdxjht61xL1g2liZQJom58ee9AWLC6RbzCaIsrp1IBM/2SJI4biSjoLqUUXfiCSGwLHi0oB8hQ/NbFB3po8Rj45cRNdwEKyVSeEfFVh3yPiquLXluauyJ2qtao1lOrZZp6csweJJN+xOwMa0pO/sTOZ4USb7kxdy1reKiTAdIM2ykSQFiPwhCGzK/ruHErZpO9OPoeKx0bV5+pYVMpnCozflbOtGN6kV3XuaXCtgBYzPeJBFPNIbCaYsnciW0ZbxCZF8z1asIm/QokrcRTVMkxmookwd7oCQzNMN3He4nvWxRVqaPE46WbETfckupVLygQbgm7eCw5O7PoFJWgg51T1RCiTRbgamqY6ECCqdbnm2yOu8JE7cD1J8SN4t0bR4IuRaK3uJJjzCTGkTqWAKYFD8XqzKVwBcexwoGbuMuPDh1BD5jWoDoGjkegdg/urOKd6j7FHZcXHDpvrd/5Yz5QMgB4tqfiHA5/NVy/bgDYPEWHQO9Aho2pIM+fPxTAiyoACgjYn6UBp4+fihkkip9cmAgVilj41utJAwWrJB3IAV1M1r4d/TR4vacbYqf86AYVkonCDrMI2OHfZca6vBl3Z8steJraTLLKPXotwVNwcZiDkpA7D1rrJEGWMbATECtdZBJAuMMqLZNIHrfgbZJcyTRkq4iq7pWxh39JHjdpxtiJ/zoiRXUzj1LMdK5Vnamy5gY5sTBdzTUXbMysdnt4oIBjMIQSCmOBhM5q5eI6U0EiivAzm6GxrQWOtxHeoEyrENtKQjL0hbt8VtQ/SvQ8NiXetL1fuThTOBa0JN2VyUYuTUV1H2j8NzLbBl8FhXuz36Vkkcc0QQOkIJI5FyOAhAI62oQcri8eKR0ONxJ1mydsdoSQmEUXQEAUYrFWvsQuIWA8G/0lXVmAyCeu4HgnawrDrSDeZHDt/ootDQn0SQANkWtnI4bV0fHiKKSVkM8VUsZg22fJJk0I9E1A5gI2SIP8JICclZnNNPiNaeR6bKJIhUJyTInSLdaQ0ednOxMR6o2OtIGW0KWsCYsMunaVIjfiI8azVcVoYSV4W0PMbaouNdT6NewtCvGMTpjnDpHiudb9DLWC4V4eps6DeaJ2LIPZIJpAZoIhtMyOCkhPmXvbZCBg9QJEwfExCiySQNUaC2yiTMjjxFUrXwjvSPJbYjbEPukRcrDMgnhxLm9Pgq+JdqZp7JjfFLsmaTCkcFktnsUgwVQU0RkmWtIORTI2LSDsPZHgiwFFZ9skrjsLfSJDudqwQbJDMsRFuJW1TflXoeExKtWmu79z0qZxCKTZICr4iWWmzQ2XS3mJjouJpMLVDac79iyT2aVxTonGa5cM9V5b8R4x1KUlYgndtB9QatRp2ER1+fBRJE6lOTbaEiSBMYNWP8AcEDCqFTz0pDF+kcQGNc52TRPYnFNuyIykoptg/JNzodrfjLiXHibx1CB1LtWhknlOGErqtSVRdb+49xlYEbSegnwC4ssrgLtGPGtUDmkgOudUwLApkWFaRcGsJEasEptcBpmb0M+Hap2gO7RfvCsYqnla9DN2ZiN9CXaT/LuaZrLBVTRBhW55adnkKRFhmwd6B3B33eBsF/l54IEV6XqFrSW5jL4JxjeSRzqzyU3N9E2Bcl8a7Vhzidl88su1TqRyysKjJVKalqd0qIPH5iV1wrtOxn7Yp56GbR/6E4WqeTCMIyXtHFcq7tTZcwEc2Igu5smZLHPYkgSbSmR5B2HZA/EbeZUmJLiXvvYbU0DK6wSJlDmyFFkkDVmKJMyOlhFRaWBl5WjzW3IWnGXZlJVwwS3BiXhVMY7RSNrYcL1pS0Xv/4anCUQAsw9XYKaBs600RaJ0mBSOZY4DcmRKMRTlIlcUvpkFRA61x2whodzO4psPcOK1cPK9NHjdpQcMTLvxKSV2KIThpLt8eCqYx+VG3sNfVl6fI0c8tYZNg2yzeZ6lC3kuDBcc3Ge26sYhJZV2KGDk5upPWTt9kkPdJVOaLZEeK4F63Avw9x0JAhfjYLmtO13gCY7lEkwtlOBN+HBACDTtywbCZP5bjvAVrBRvU9DM2vVcMO7deBzR1f0dUDY/wAR/TwXfFw4qaKOxMReLpP1RstWWgNbrOdkPmqMkb19Srk4/wBFiHF+qIeCYyILBf4LpTVnxOdXzR4Gb5T41peaLLguJMWhsk5bJNo6dy7UKead+iKe0cTusPZPzNW/cB0f/mA/wrpjehR2D/8AT7fJpWuEZgcVQPQCN1cjFub+qRnxEWjrXTJ9PN3K6rRdZ0uqVx6Hc0KB2FFDEn9Ie0ZBrY7z8UdA5svx8uBEHLq60lK0kyNSCnTcNVYU6GMOqNORMg7iQJVvFJZroz9lye4yvmm0HaRoENk+di54f+4ie0n/AE0v51FTVsHjRlobDlz9bd4qli58MpubHocXVfovk1FKmVQSPQXCG0oUkRsEspJ2FmJNHDwTGnxK68lRsdFYrdTso2JJlFWmFEmjLcoKUEFXMFK02tUY226d6Klo/cABWkeUGeg6EknoCzMZO87aHq9iUclBzf8Ayf4RpsPTVQ2Wy+nSzUkiLZJrEyB1gEwmiMiNeg4IaBSTFVXNKwwd9PckAr0tQ/W27VZw1TLLK+pj7Wwu8hvFzj7CyVonmQ7Rf41RxsuSPQ7Cp8Zz9EGcoBFJ8ZxCqU1eSRv1JZYOWiA8DLGtA2bTlknVlmqNkMHDd0YxegZpDFy1lvxOA4iDdcyy0MqLrW3ediVzmKsUJr0uBcf/AJI+KS5Mk+g7c8FsR1xHemgMtpQesbwn4K5gV5mzE27L6UV3+CquyRAsRcHcRl54q/OKlGzPOUKzo1FNdDUcieUbBVb6Q6pDXMe05jWFuqQLrMyunLieyjWjiKV4MWcoXv8ATu9E/UB2gNJImRBOWea64enGd7lDaWMnQyqPW/wJf0drAYzJkkmSTvJOavqKSsjzdStOrLNN3O4B4DxMZZ9apYzob+w+Gf7fI+diYjM/m+AlUTfQqxLh6dh8ixsu6f0Ldyg4NY7N/wBPkavrgDPvHzXBl4Wa+rXkHNoJ6JiULkPqEVHEkkmT1wAkFgXR5is9uVgY7Z+Ct1ONOLMzCJRrVYLVP/KD9LAlvQuNJ2qI742GbDzXYStbJAG1bE5qMbs8bQpOrNQXU1eiaAa0BZEpOTuz2VKmqcFGPJDpg2pHQtAQMIoGAYJjvU0QkVOftSYRRUc1E6o9mkT5FNZqiySZnNP05aSp0ZZaiZwxtPeUJR7CFhstpuyueGUXKSS5s1OhKWq0LDlLM2z3tKkqdNQXRWHlFJE2XMdCmiEjxe2D2+etDIgvpLjzuumhNBzawcA0n5f0UuZy5AVXD7kmiSkA1mJWJJgOLZIg7VEHxRmqw1SQtWlPPFM8djKDo1XFcua9A/RThrGZVPGLimbWwpeSS7lun6vqjeZgd6r0l50bOJdqMm9H7FmjKJIHECcx4KNT9b9R0JXpRfZexTj2xVYP3QTHAcT0qB26BjXwQYz25+CLCsDVq49M0jKDs4tRYCdTHROZTGKqtTWqdSvYJc2ec29L9C9fgvV482D4nBMeQXNuMiJBHWFGUU+Z2p150/0ux3C4RtOdXbmSST2npRGKjyCrXnVd5u53EHLztUjnEGou1Xt3ER571VxUbxTN/YtS1SUX1+B3haNrG35ZWcz0lxXi6k1xsAJa3piZ8V3yWoX7lBVb41w0j8jITbWmd+/qXBl9C7HPLatIi34h1HVz4Z9qcVdMhKSU0tb/AAOn05aD3KLRIRUn6tad8jwKuzX0YmPhJ/1tWL6/A7xbHGgXwNWYzvbO266rwi8yZoYmSVOS7P2Fuh6Os7WOQy+KtYupd5UY2yMNaO9fXl6Gqw4iFUNqwwpjeFJIjcKpNG34IsDZytV2ZRx+SYAVSrZRudLExWAUWNIta4JjK6iiyaFGk6UtIUCfMyeCbLw3jfqWrXq/RvqeVwWF/rcr/wCLb/Y2mDbELMsepD3CxUiKZQ+sgGiqpiEEbFLayYNF9NxzUkcmFDECPgmQsCVXykSBKzJSBCXFYaXJKTXIjOlCbu0S5P1wx5Jzi3eruK6MxNiNZpp9vkX6TxQqO1GmQHEuIyF7NnfK54Wk82d8i7tbGxjSdKL4sfaLI1QqcneTZrUo5YJaJCjGVT+lM4hwI4R/ZOKvFhUlaUVr+zfwN6dIATNt0kfFQOlxO6qX4lo2NaT2kC/f2J9BS0D8TQESAJ6j2bVEQlog67id8dn9SVrYaNqd9TyW162evl0CZXcyTpKBHg5A7A9c3Eb/AIpjRRWsR0hcqyvBmjs6WXERf2HuDqnV3rKZ7ESaUbDyf4g4eB+Kt0fNRktDGxTdPHU56q3x8j3AuBZfxMKpY2Oon00B6RnnYV1p/wBuX2KdZ2xVP0l8DZtbmN6FxZdsIsUwySDBmQdxWlRSnRSZ5bF1JUMbKcf5wCqel3ejNIscJncW3459oXKNCUZL1LtfaVKrSkurQ50bR1QAqzeZ3ZqU4KEVFckOcKy90IbGOvlcdSkiFjpr7hE+c9qGNIDxFZIkkCmpCidSqnXukxoKpVUh2CwU2AFi2rmTRmcBR/8AIfw+P9lYnO9KK9SjRo5cTUnrb2NRhlzLgVWIhAkLn1NiQ2gWq/cmIrpVbpiYVRrhSOTCJtZMicLpQBU66TGgOsy6iMzrmAi4mVrtJ8zwsZyj+l2OasWFkwu+Y80ZVBZxhYclZtHvqc88VLUW4pv/AJDOhxPcpRdosKivKL0fwxwXS3NQOiFmBaDVqE2NhOWQn4o6A1xDsVDGm8b5hFuJG9ldiSgbSdt+262oRyxSPCYmpvKsp6stBUzgeJSAiCgCuucukeKY0UYkSEmrqx2pTySUl0Y30VX1gAASSLALIas7HuITUoqQt0w6XOEEQLg9asYX9Mv5qZW1P7tF9/lB+AqnVgT1KsbDANJnns6V0pv6cvsVKsb4mm+0vgYtrtDM1yaLXEVOdJJWpRVoI8fjp58RN9/bgQK6lQ2OHp3WQj27GtEKSIMm9/YOzo6UwSB31c4Nt+09CQ7WAquISJJAz6ts1Fk0V0KiSJMPouTBB7XWQBVVyUBpibDUorvPBv8A2TQx3RTIs5WemxoXVnXKQ2D1SmRBWvTEy2m66kcmwqlXITIhDqgITAgHJMkiCiMzDXLWPB2OuTAa6BosM615HYsurFZ3c9pgpt0IW0QFiBGIa2cg7skQuNvKy5KazJdWNHRqzPYoE0A6IDXveSJAdEHJTtqRc73SKtJuEljdpuNgAz7cu1WMPTzTv0Rl7UxW7o5b8XwKQVonkjoKBHCUDIymBCu6w6kDiccJCRJcy7Q2LDHFp6W9tx3qlXhllmR6TZuIU6e7fNexRpSoH1HEbo64XXDR8repU2tVvVjFdF/PYM0PULg1oEuIy+ZOSouPGx6GM7xzMG0o6Kjdcaurnwnb0KdODcJW7FWvVUK9Nvk8y9gsYgCjHDxSir8Ed6s1BOb6CtaaVlY8ZOWaTep5xTIm4YslHt2EtqJiSOudIl1moDlyA6tXW4BDCwDiKu5IaA6tRQOiC8KLBAwymEDQbSKYmeqKLAWUf85/+1v/AGQhtjOk5SIsjWcEDQBWSQ2QLEyLYHGfSmJnmOhSOTCWOTEdNvkgmTDkAc14sojMxC1jwh26ALMNiHU5IEzs1tXvgrhVo53dGngtougnFq6K8K0vq6z83HITAAyHH+65VqShTSWpfwWMdfEtvTh/lDrHsa0Aiw2ibZZqm0uhuKTtxElLWF2uLSTPbktHcRcUn0PKy2lUhWnKHJv/AEWCnG2SbknMldoxUVZGfWrTrSzTfEkmcTwKAPEoGccEwRTXNkEo8yQKQyqo0HMeekJNJ8GShKUXdMre2Mk0rcEScnJ3YVoXHim8NIv+qd43DiFTqwyyuj0OCxKnTUG+KLNMVg988FPDLg2VNrTvKMV3AGtiwJj93YPO5dt3G97Ge8TVlDI3wJaymV7HnmyANsHrKPbk2PjNAiutWJPwQOwNUqE2Gaix2BMXUDBxSuFgei0mOKRJDQthAy6k9Ag2kUxM7VKixoVYd3rn9DfimhsZNKkQKsQ9ImgOo6SkgLoUiIHVbn0oQmC1QRfv+akQLqVTWysQmFi9r9+aB2JPNkCKS7ilYLn1P7uNHexd72r9Sv5mYfgqOn5Z37udH+xd72r9SM7DwVHT8s993Oj/AGLve1fqRnYeCo6flnB9nGjwZ9C6R/q1fqUZeZWZ0pUIUpZoKzJ1/s9wDxDqTyN3pav1KEacU7os1KkqkcsnwOfd1o/2Lve1fqXXOyj4Kjp+We+7rR/sne9q/UjOw8DQ0/LOfdzo/wBi73tX6kZ2PwVHT8s993Oj/ZO97V+pGdh4Kjp+WeP2c6P9i73tX6kZ2HgqOn5Z77udH+yd72r9SM7DwVHT8si77NtHHOi73tX6kZ2NYOiunud+7fR3sXe9q/UjOxeDo6flnPu20d7F3vav1IzMfg6On5Zw/Zro72Lve1fqRmYeEpae5Cp9l+jHCDQcR/y1fqQ5Nklhqad0vyz1P7L9GNENoOA/5av1JKTQSw9OTu0S+7PRvsXe9q/UnmYvC0tD33Z6N9i73tX6kZmHhaWh4/Zno32Lve1fqRmYeFpaB3+CsH7N3vKnzXHdRL2/nqdPIvB+zd7x/wA0bqIb+epH/BGC9m73lT5o3UQ8RPU83kPgh+zd7yp80bqIeInqUVPs9wBMmk4/+2r9SW5hoPxFTUmzkFgRcUnW/wBSp9SNzAXiKmpY7kRgj+zd7yp80bmA/EVNTreROCH7N3vKnzRuYC8RU1JjkfhPZu/nf80bmGg/EVNTruR+EP7N387/AJo3MNA8RU1KWchsECXCm6Tn6yps/MjcwDxNTUt/wdhPZu/nf8091EPEVNSLuRmDOdN3vH/NLcwF4ipqQHIfBezd7yp9SNzAfiampMci8H7N3vKnzT3UReInqQdyGwR/Zu95U+pG6iG/nqcPIXAxHonR/wAlT6kbqIt/PUqb9nuABkUn+9q/UjdRHv56lp5C4L2bveVPqT3cRb+ep7/AuC9m73lT6kbuIb6epw8g8D7J3vKn1JbuIb6Y5finCpVbaGUmPHS41gZ4erauhyOYjGOaBAF/Rb/2lQMdt3GyAODFOmP9t9t6uqR2IAtpYgksFudrT+UgDxQBXpPFuYysWxLKReJ3gOz4c0IA9Uxjg0mB+Au25gxvyQAZUdAJ3CUAC4rFFrGuAEnp/dJQBF+McKjWQIc8NOcwaVR+/ewd6AB9HaRe9rSQ25p5A216TXmL7yUASpaQeW1zb1dTVbbYG0ze+9xQAQcS4VNW0Eu6tVrCO8lAEMPjXODSQLua3bkWB2/eUARq45wdED8FV23Ok5gbt/iMoAkMY4l4tzX6vSPQCpf8zu5AF+HrlxExdjXdbpnqsgCNHEE6uXOLgfykx4IADpaReatJkCH+nBsf2NQMbF9xugCekce5mFqVhGs1hItaRbKUAEPxRGtlZ4b1EN77oA7VxBFIPtOrPDKUAefiCKetadaOH49XwQALg8e9waTHPxFWnlk2kawbHH1TZmczwgA7orHuqU6LnRNRsujfqg2QB7B49zgSYtWdTy/VFV7B1w0IA7j8c5gEReuyn+V7mA9fOKACG4gkUzbnug/yudb+UIAF0NpB9VlJzompSLzAtIIFr5XQARTxRLWGBzmknPMAIArwmNc6kx5iXPLTujXLbdQQBZWxRDNaBPpWs25OqtYeuCgCnA45zwCY/wA17OppdHXYIAIqYgj0mXNiOsbUAV0cY4gWF6lRu3Km6oBtz5gQByni3EjK7iOgBhNusIAtZiCdTLnFwP5Q6I7EAVDGuhxgWZrbc+3JAEquLcKjGQIcQDnN2VnWvvpjtKAKtJ41zAdWPx0WzF4rVm03dcExxQBGtpB4qBgAj04p5GdU0W1N+clAB2Hql2tOxxHUCgD/2Q=="/>
          <p:cNvSpPr>
            <a:spLocks noChangeAspect="1" noChangeArrowheads="1"/>
          </p:cNvSpPr>
          <p:nvPr/>
        </p:nvSpPr>
        <p:spPr bwMode="auto">
          <a:xfrm>
            <a:off x="155575" y="-144463"/>
            <a:ext cx="304800" cy="304801"/>
          </a:xfrm>
          <a:prstGeom prst="rect"/>
          <a:noFill/>
        </p:spPr>
        <p:txBody>
          <a:bodyPr anchor="t" anchorCtr="0" bIns="45720" compatLnSpc="1" lIns="91440" numCol="1" rIns="91440" tIns="45720" vert="horz" wrap="square">
            <a:prstTxWarp prst="textNoShape"/>
          </a:bodyPr>
          <a:p>
            <a:endParaRPr lang="en-US"/>
          </a:p>
        </p:txBody>
      </p:sp>
      <p:pic>
        <p:nvPicPr>
          <p:cNvPr id="2097180" name="Picture 2097193"/>
          <p:cNvPicPr>
            <a:picLocks/>
          </p:cNvPicPr>
          <p:nvPr/>
        </p:nvPicPr>
        <p:blipFill>
          <a:blip xmlns:r="http://schemas.openxmlformats.org/officeDocument/2006/relationships" r:embed="rId1"/>
          <a:stretch>
            <a:fillRect/>
          </a:stretch>
        </p:blipFill>
        <p:spPr>
          <a:xfrm>
            <a:off x="4267200" y="3276600"/>
            <a:ext cx="4675712" cy="3505199"/>
          </a:xfrm>
          <a:prstGeom prst="rec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61" name=""/>
        <p:cNvGrpSpPr/>
        <p:nvPr/>
      </p:nvGrpSpPr>
      <p:grpSpPr>
        <a:xfrm>
          <a:off x="0" y="0"/>
          <a:ext cx="0" cy="0"/>
          <a:chOff x="0" y="0"/>
          <a:chExt cx="0" cy="0"/>
        </a:xfrm>
      </p:grpSpPr>
      <p:sp>
        <p:nvSpPr>
          <p:cNvPr id="1048692" name="Title 1"/>
          <p:cNvSpPr>
            <a:spLocks noGrp="1"/>
          </p:cNvSpPr>
          <p:nvPr>
            <p:ph type="title"/>
          </p:nvPr>
        </p:nvSpPr>
        <p:spPr>
          <a:xfrm>
            <a:off x="914400" y="381000"/>
            <a:ext cx="7315200" cy="1154097"/>
          </a:xfrm>
        </p:spPr>
        <p:txBody>
          <a:bodyPr/>
          <a:p>
            <a:r>
              <a:rPr dirty="0" lang="en-US" smtClean="0"/>
              <a:t>CLINICAL FEATURES</a:t>
            </a:r>
            <a:endParaRPr dirty="0" lang="en-US"/>
          </a:p>
        </p:txBody>
      </p:sp>
      <p:sp>
        <p:nvSpPr>
          <p:cNvPr id="1048693" name="Content Placeholder 2"/>
          <p:cNvSpPr>
            <a:spLocks noGrp="1"/>
          </p:cNvSpPr>
          <p:nvPr>
            <p:ph idx="1"/>
          </p:nvPr>
        </p:nvSpPr>
        <p:spPr>
          <a:xfrm>
            <a:off x="914400" y="1676400"/>
            <a:ext cx="7315200" cy="3539527"/>
          </a:xfrm>
        </p:spPr>
        <p:txBody>
          <a:bodyPr/>
          <a:p>
            <a:r>
              <a:rPr dirty="0" lang="en-US" smtClean="0"/>
              <a:t>Reticulate hyperpigmented atrophic macules on the dorsa of the hands.</a:t>
            </a:r>
            <a:endParaRPr altLang="en-US" dirty="0" lang="zh-CN"/>
          </a:p>
          <a:p>
            <a:r>
              <a:rPr dirty="0" lang="en-US"/>
              <a:t>P</a:t>
            </a:r>
            <a:r>
              <a:rPr dirty="0" lang="en-US" smtClean="0"/>
              <a:t>its’ on the palms and soles in the first or second decade of life.</a:t>
            </a:r>
            <a:endParaRPr altLang="en-US" dirty="0" lang="zh-CN"/>
          </a:p>
          <a:p>
            <a:r>
              <a:rPr dirty="0" lang="en-US" smtClean="0"/>
              <a:t>The macules gradually darken and tend to spread to the proximal regions of the extremities with progression of the eruptions that stops in middle age.</a:t>
            </a:r>
            <a:endParaRPr dirty="0" lang="en-US"/>
          </a:p>
        </p:txBody>
      </p:sp>
      <p:pic>
        <p:nvPicPr>
          <p:cNvPr id="2097181" name="Picture 3" descr="unnamed.jpg"/>
          <p:cNvPicPr>
            <a:picLocks noChangeAspect="1"/>
          </p:cNvPicPr>
          <p:nvPr/>
        </p:nvPicPr>
        <p:blipFill>
          <a:blip xmlns:r="http://schemas.openxmlformats.org/officeDocument/2006/relationships" r:embed="rId1" cstate="print"/>
          <a:stretch>
            <a:fillRect/>
          </a:stretch>
        </p:blipFill>
        <p:spPr>
          <a:xfrm>
            <a:off x="1790700" y="4078294"/>
            <a:ext cx="5562600" cy="2557871"/>
          </a:xfrm>
          <a:prstGeom prst="rec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14" name="Title 1"/>
          <p:cNvSpPr>
            <a:spLocks noGrp="1"/>
          </p:cNvSpPr>
          <p:nvPr>
            <p:ph type="title"/>
          </p:nvPr>
        </p:nvSpPr>
        <p:spPr>
          <a:xfrm>
            <a:off x="762000" y="228600"/>
            <a:ext cx="7315200" cy="1154097"/>
          </a:xfrm>
        </p:spPr>
        <p:txBody>
          <a:bodyPr>
            <a:normAutofit fontScale="90000"/>
          </a:bodyPr>
          <a:p>
            <a:pPr algn="ctr"/>
            <a:r>
              <a:rPr dirty="0" lang="en-US"/>
              <a:t>Classification of genetic disorder of </a:t>
            </a:r>
            <a:r>
              <a:rPr dirty="0" sz="4400" lang="en-US" smtClean="0"/>
              <a:t>pigmentation</a:t>
            </a:r>
            <a:endParaRPr dirty="0" sz="4400" lang="en-US"/>
          </a:p>
        </p:txBody>
      </p:sp>
      <p:sp>
        <p:nvSpPr>
          <p:cNvPr id="1048615" name="Content Placeholder 2"/>
          <p:cNvSpPr>
            <a:spLocks noGrp="1"/>
          </p:cNvSpPr>
          <p:nvPr>
            <p:ph idx="1"/>
          </p:nvPr>
        </p:nvSpPr>
        <p:spPr>
          <a:xfrm>
            <a:off x="914400" y="1600201"/>
            <a:ext cx="7315200" cy="4709160"/>
          </a:xfrm>
        </p:spPr>
        <p:txBody>
          <a:bodyPr>
            <a:normAutofit/>
          </a:bodyPr>
          <a:p>
            <a:r>
              <a:rPr dirty="0" sz="3600" lang="en-US" smtClean="0"/>
              <a:t>Classified into three groups</a:t>
            </a:r>
          </a:p>
          <a:p>
            <a:pPr indent="0" marL="45720">
              <a:buNone/>
            </a:pPr>
            <a:endParaRPr dirty="0" sz="3200" lang="en-US" smtClean="0"/>
          </a:p>
          <a:p>
            <a:pPr indent="0" marL="45720">
              <a:buNone/>
            </a:pPr>
            <a:r>
              <a:rPr dirty="0" sz="3200" lang="en-US" smtClean="0"/>
              <a:t>1 Disorders of Hypopigmentation</a:t>
            </a:r>
          </a:p>
          <a:p>
            <a:pPr indent="0" marL="45720">
              <a:buNone/>
            </a:pPr>
            <a:r>
              <a:rPr dirty="0" sz="3200" lang="en-US" smtClean="0"/>
              <a:t>2 Disorders of Hyperpigmentation </a:t>
            </a:r>
          </a:p>
          <a:p>
            <a:pPr indent="0" marL="45720">
              <a:buNone/>
            </a:pPr>
            <a:r>
              <a:rPr dirty="0" sz="3200" lang="en-US" smtClean="0"/>
              <a:t>3 </a:t>
            </a:r>
            <a:r>
              <a:rPr dirty="0" sz="3200" lang="en-US" err="1" smtClean="0"/>
              <a:t>Dyschromatosis</a:t>
            </a:r>
            <a:endParaRPr dirty="0" sz="3200" lang="en-US" smtClean="0"/>
          </a:p>
          <a:p>
            <a:pPr indent="0" marL="45720">
              <a:buNone/>
            </a:pPr>
            <a:endParaRPr dirty="0" lang="en-US" smtClean="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62" name=""/>
        <p:cNvGrpSpPr/>
        <p:nvPr/>
      </p:nvGrpSpPr>
      <p:grpSpPr>
        <a:xfrm>
          <a:off x="0" y="0"/>
          <a:ext cx="0" cy="0"/>
          <a:chOff x="0" y="0"/>
          <a:chExt cx="0" cy="0"/>
        </a:xfrm>
      </p:grpSpPr>
      <p:sp>
        <p:nvSpPr>
          <p:cNvPr id="1048694" name="Title 1"/>
          <p:cNvSpPr>
            <a:spLocks noGrp="1"/>
          </p:cNvSpPr>
          <p:nvPr>
            <p:ph type="title"/>
          </p:nvPr>
        </p:nvSpPr>
        <p:spPr>
          <a:xfrm>
            <a:off x="838200" y="0"/>
            <a:ext cx="7315200" cy="1154097"/>
          </a:xfrm>
        </p:spPr>
        <p:txBody>
          <a:bodyPr/>
          <a:p>
            <a:r>
              <a:rPr dirty="0" lang="en-US" smtClean="0"/>
              <a:t>HISTOPATHOLOGY</a:t>
            </a:r>
            <a:endParaRPr dirty="0" lang="en-US"/>
          </a:p>
        </p:txBody>
      </p:sp>
      <p:sp>
        <p:nvSpPr>
          <p:cNvPr id="1048695" name="Content Placeholder 2"/>
          <p:cNvSpPr>
            <a:spLocks noGrp="1"/>
          </p:cNvSpPr>
          <p:nvPr>
            <p:ph idx="1"/>
          </p:nvPr>
        </p:nvSpPr>
        <p:spPr>
          <a:xfrm>
            <a:off x="381000" y="1828800"/>
            <a:ext cx="4343400" cy="4038600"/>
          </a:xfrm>
        </p:spPr>
        <p:txBody>
          <a:bodyPr>
            <a:normAutofit/>
          </a:bodyPr>
          <a:p>
            <a:r>
              <a:rPr dirty="0" sz="2400" lang="en-US" smtClean="0"/>
              <a:t>The pigmented lesions show pigmentation in the tip of rete ridges with thinning of the epidermis, elongation and thinning of the rete ridges, and slight hyperkeratosis without parakeratosis.</a:t>
            </a:r>
            <a:endParaRPr dirty="0" sz="2400" lang="en-US"/>
          </a:p>
        </p:txBody>
      </p:sp>
      <p:pic>
        <p:nvPicPr>
          <p:cNvPr id="2097182" name="Picture 2"/>
          <p:cNvPicPr>
            <a:picLocks noChangeAspect="1" noChangeArrowheads="1"/>
          </p:cNvPicPr>
          <p:nvPr/>
        </p:nvPicPr>
        <p:blipFill>
          <a:blip xmlns:r="http://schemas.openxmlformats.org/officeDocument/2006/relationships" r:embed="rId1" cstate="print"/>
          <a:srcRect/>
          <a:stretch>
            <a:fillRect/>
          </a:stretch>
        </p:blipFill>
        <p:spPr bwMode="auto">
          <a:xfrm>
            <a:off x="4886607" y="1295400"/>
            <a:ext cx="4257393" cy="5105400"/>
          </a:xfrm>
          <a:prstGeom prst="rect"/>
          <a:ln>
            <a:noFill/>
          </a:ln>
          <a:effectLst>
            <a:softEdge rad="112500"/>
          </a:effec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63" name=""/>
        <p:cNvGrpSpPr/>
        <p:nvPr/>
      </p:nvGrpSpPr>
      <p:grpSpPr>
        <a:xfrm>
          <a:off x="0" y="0"/>
          <a:ext cx="0" cy="0"/>
          <a:chOff x="0" y="0"/>
          <a:chExt cx="0" cy="0"/>
        </a:xfrm>
      </p:grpSpPr>
      <p:sp>
        <p:nvSpPr>
          <p:cNvPr id="1048696" name="Title 1"/>
          <p:cNvSpPr>
            <a:spLocks noGrp="1"/>
          </p:cNvSpPr>
          <p:nvPr>
            <p:ph type="title"/>
          </p:nvPr>
        </p:nvSpPr>
        <p:spPr>
          <a:xfrm>
            <a:off x="914400" y="457200"/>
            <a:ext cx="7315200" cy="1154097"/>
          </a:xfrm>
        </p:spPr>
        <p:txBody>
          <a:bodyPr>
            <a:normAutofit fontScale="90000"/>
          </a:bodyPr>
          <a:p>
            <a:pPr indent="-571500" marL="571500">
              <a:buFont typeface="Wingdings" panose="05000000000000000000" pitchFamily="2" charset="2"/>
              <a:buChar char="q"/>
            </a:pPr>
            <a:r>
              <a:rPr b="1" dirty="0" lang="en-US" smtClean="0"/>
              <a:t> </a:t>
            </a:r>
            <a:r>
              <a:rPr b="1" dirty="0" lang="en-US" err="1" smtClean="0"/>
              <a:t>Peutz</a:t>
            </a:r>
            <a:r>
              <a:rPr b="1" dirty="0" lang="en-US" smtClean="0"/>
              <a:t>–</a:t>
            </a:r>
            <a:r>
              <a:rPr b="1" dirty="0" lang="en-US" err="1" smtClean="0"/>
              <a:t>Jeghers</a:t>
            </a:r>
            <a:r>
              <a:rPr b="1" dirty="0" lang="en-US" smtClean="0"/>
              <a:t>–Touraine syndrome</a:t>
            </a:r>
            <a:endParaRPr dirty="0" lang="en-US"/>
          </a:p>
        </p:txBody>
      </p:sp>
      <p:sp>
        <p:nvSpPr>
          <p:cNvPr id="1048697" name="Content Placeholder 2"/>
          <p:cNvSpPr>
            <a:spLocks noGrp="1"/>
          </p:cNvSpPr>
          <p:nvPr>
            <p:ph idx="1"/>
          </p:nvPr>
        </p:nvSpPr>
        <p:spPr>
          <a:xfrm>
            <a:off x="914400" y="1735436"/>
            <a:ext cx="7315200" cy="3539527"/>
          </a:xfrm>
        </p:spPr>
        <p:txBody>
          <a:bodyPr/>
          <a:p>
            <a:pPr>
              <a:buFont typeface="Arial" panose="020B0604020202020204" pitchFamily="34" charset="0"/>
              <a:buChar char="•"/>
            </a:pPr>
            <a:r>
              <a:rPr dirty="0" lang="en-US" smtClean="0"/>
              <a:t> </a:t>
            </a:r>
            <a:r>
              <a:rPr dirty="0" sz="2400" lang="en-US" smtClean="0"/>
              <a:t>It is a rare autosomal dominant disorder characterized by GIT polyps in association with pigmentation that affecting skin and mucous membrane.</a:t>
            </a:r>
            <a:endParaRPr dirty="0" sz="2400" lang="en-US"/>
          </a:p>
        </p:txBody>
      </p:sp>
      <p:pic>
        <p:nvPicPr>
          <p:cNvPr id="2097183" name="Picture 3" descr="download (4).jpg"/>
          <p:cNvPicPr>
            <a:picLocks noChangeAspect="1"/>
          </p:cNvPicPr>
          <p:nvPr/>
        </p:nvPicPr>
        <p:blipFill>
          <a:blip xmlns:r="http://schemas.openxmlformats.org/officeDocument/2006/relationships" r:embed="rId1" cstate="print"/>
          <a:stretch>
            <a:fillRect/>
          </a:stretch>
        </p:blipFill>
        <p:spPr>
          <a:xfrm>
            <a:off x="3505200" y="3048000"/>
            <a:ext cx="4433888" cy="2635954"/>
          </a:xfrm>
          <a:prstGeom prst="rec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64" name=""/>
        <p:cNvGrpSpPr/>
        <p:nvPr/>
      </p:nvGrpSpPr>
      <p:grpSpPr>
        <a:xfrm>
          <a:off x="0" y="0"/>
          <a:ext cx="0" cy="0"/>
          <a:chOff x="0" y="0"/>
          <a:chExt cx="0" cy="0"/>
        </a:xfrm>
      </p:grpSpPr>
      <p:sp>
        <p:nvSpPr>
          <p:cNvPr id="1048698" name="Title 1"/>
          <p:cNvSpPr>
            <a:spLocks noGrp="1"/>
          </p:cNvSpPr>
          <p:nvPr>
            <p:ph type="title"/>
          </p:nvPr>
        </p:nvSpPr>
        <p:spPr>
          <a:xfrm>
            <a:off x="533400" y="0"/>
            <a:ext cx="7315200" cy="1154097"/>
          </a:xfrm>
        </p:spPr>
        <p:txBody>
          <a:bodyPr/>
          <a:p>
            <a:r>
              <a:rPr dirty="0" lang="en-US" smtClean="0"/>
              <a:t>CLINICAL FEATURES</a:t>
            </a:r>
            <a:endParaRPr dirty="0" lang="en-US"/>
          </a:p>
        </p:txBody>
      </p:sp>
      <p:sp>
        <p:nvSpPr>
          <p:cNvPr id="1048699" name="Content Placeholder 2"/>
          <p:cNvSpPr>
            <a:spLocks noGrp="1"/>
          </p:cNvSpPr>
          <p:nvPr>
            <p:ph idx="1"/>
          </p:nvPr>
        </p:nvSpPr>
        <p:spPr>
          <a:xfrm>
            <a:off x="914400" y="1524001"/>
            <a:ext cx="7315200" cy="4785360"/>
          </a:xfrm>
        </p:spPr>
        <p:txBody>
          <a:bodyPr>
            <a:normAutofit/>
          </a:bodyPr>
          <a:p>
            <a:r>
              <a:rPr altLang="en-US" dirty="0" sz="2400" lang="en-US" smtClean="0"/>
              <a:t>Melanocytic macules especially on lips but can also be seen on buccal mucosa and digits.</a:t>
            </a:r>
            <a:endParaRPr altLang="en-US" dirty="0" sz="2400" lang="zh-CN"/>
          </a:p>
          <a:p>
            <a:r>
              <a:rPr altLang="en-US" dirty="0" sz="2400" lang="en-US" smtClean="0"/>
              <a:t>Usually appear before the age of  5 years.</a:t>
            </a:r>
            <a:endParaRPr altLang="en-US" dirty="0" sz="2400" lang="zh-CN"/>
          </a:p>
          <a:p>
            <a:r>
              <a:rPr altLang="en-US" dirty="0" sz="2400" lang="en-US" smtClean="0"/>
              <a:t>Hamartomas GIT polyps occur later on in life associated with abdominal pain and bleeding.</a:t>
            </a:r>
            <a:endParaRPr altLang="en-US" dirty="0" sz="2400" lang="zh-CN"/>
          </a:p>
          <a:p>
            <a:r>
              <a:rPr altLang="en-US" dirty="0" sz="2400" lang="en-US" smtClean="0"/>
              <a:t>intussussception and intestinal obstruction fairly common complication.</a:t>
            </a:r>
            <a:endParaRPr altLang="en-US" dirty="0" sz="2400" lang="zh-CN"/>
          </a:p>
          <a:p>
            <a:r>
              <a:rPr altLang="en-US" dirty="0" sz="2400" lang="en-US" smtClean="0"/>
              <a:t>Ovarian cell, Breast and pancrease tumor may also be associated.</a:t>
            </a:r>
            <a:endParaRPr altLang="en-US" dirty="0" sz="2400" lang="zh-CN"/>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65" name=""/>
        <p:cNvGrpSpPr/>
        <p:nvPr/>
      </p:nvGrpSpPr>
      <p:grpSpPr>
        <a:xfrm>
          <a:off x="0" y="0"/>
          <a:ext cx="0" cy="0"/>
          <a:chOff x="0" y="0"/>
          <a:chExt cx="0" cy="0"/>
        </a:xfrm>
      </p:grpSpPr>
      <p:pic>
        <p:nvPicPr>
          <p:cNvPr id="2097184" name="Picture 2097184"/>
          <p:cNvPicPr>
            <a:picLocks/>
          </p:cNvPicPr>
          <p:nvPr/>
        </p:nvPicPr>
        <p:blipFill>
          <a:blip xmlns:r="http://schemas.openxmlformats.org/officeDocument/2006/relationships" r:embed="rId1"/>
          <a:stretch>
            <a:fillRect/>
          </a:stretch>
        </p:blipFill>
        <p:spPr>
          <a:xfrm>
            <a:off x="0" y="990600"/>
            <a:ext cx="5177498" cy="4860831"/>
          </a:xfrm>
          <a:prstGeom prst="rect"/>
        </p:spPr>
      </p:pic>
      <p:pic>
        <p:nvPicPr>
          <p:cNvPr id="2097185" name="Picture 2097185"/>
          <p:cNvPicPr>
            <a:picLocks/>
          </p:cNvPicPr>
          <p:nvPr/>
        </p:nvPicPr>
        <p:blipFill>
          <a:blip xmlns:r="http://schemas.openxmlformats.org/officeDocument/2006/relationships" r:embed="rId2"/>
          <a:stretch>
            <a:fillRect/>
          </a:stretch>
        </p:blipFill>
        <p:spPr>
          <a:xfrm>
            <a:off x="4495800" y="990600"/>
            <a:ext cx="4267200" cy="4834883"/>
          </a:xfrm>
          <a:prstGeom prst="rec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66" name=""/>
        <p:cNvGrpSpPr/>
        <p:nvPr/>
      </p:nvGrpSpPr>
      <p:grpSpPr>
        <a:xfrm>
          <a:off x="0" y="0"/>
          <a:ext cx="0" cy="0"/>
          <a:chOff x="0" y="0"/>
          <a:chExt cx="0" cy="0"/>
        </a:xfrm>
      </p:grpSpPr>
      <p:sp>
        <p:nvSpPr>
          <p:cNvPr id="1048700" name="Title 1"/>
          <p:cNvSpPr>
            <a:spLocks noGrp="1"/>
          </p:cNvSpPr>
          <p:nvPr>
            <p:ph type="title"/>
          </p:nvPr>
        </p:nvSpPr>
        <p:spPr>
          <a:xfrm>
            <a:off x="914400" y="304800"/>
            <a:ext cx="7315200" cy="696897"/>
          </a:xfrm>
        </p:spPr>
        <p:txBody>
          <a:bodyPr>
            <a:normAutofit/>
          </a:bodyPr>
          <a:p>
            <a:r>
              <a:rPr dirty="0" lang="en-US" smtClean="0"/>
              <a:t>HISTOPATHOLOGY</a:t>
            </a:r>
            <a:endParaRPr dirty="0" lang="en-US"/>
          </a:p>
        </p:txBody>
      </p:sp>
      <p:sp>
        <p:nvSpPr>
          <p:cNvPr id="1048701" name="Content Placeholder 2"/>
          <p:cNvSpPr>
            <a:spLocks noGrp="1"/>
          </p:cNvSpPr>
          <p:nvPr>
            <p:ph idx="1"/>
          </p:nvPr>
        </p:nvSpPr>
        <p:spPr>
          <a:xfrm>
            <a:off x="914400" y="1523999"/>
            <a:ext cx="4038600" cy="4785361"/>
          </a:xfrm>
        </p:spPr>
        <p:txBody>
          <a:bodyPr>
            <a:normAutofit/>
          </a:bodyPr>
          <a:p>
            <a:r>
              <a:rPr dirty="0" sz="2400" lang="en-US" smtClean="0"/>
              <a:t>Increased number of melanocytes with long dendrites filled with melanosomes, but few melanosomes in keratocytes, suggesting a pigment block.</a:t>
            </a:r>
          </a:p>
        </p:txBody>
      </p:sp>
      <p:pic>
        <p:nvPicPr>
          <p:cNvPr id="2097186" name="Picture 3" descr="colontumorPeutzfeely04.jpg"/>
          <p:cNvPicPr>
            <a:picLocks noChangeAspect="1"/>
          </p:cNvPicPr>
          <p:nvPr/>
        </p:nvPicPr>
        <p:blipFill>
          <a:blip xmlns:r="http://schemas.openxmlformats.org/officeDocument/2006/relationships" r:embed="rId1" cstate="print"/>
          <a:srcRect b="6667"/>
          <a:stretch>
            <a:fillRect/>
          </a:stretch>
        </p:blipFill>
        <p:spPr>
          <a:xfrm>
            <a:off x="5334000" y="1523999"/>
            <a:ext cx="3672485" cy="2895775"/>
          </a:xfrm>
          <a:prstGeom prst="rect"/>
          <a:ln>
            <a:noFill/>
          </a:ln>
          <a:effectLst>
            <a:softEdge rad="112500"/>
          </a:effec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67" name=""/>
        <p:cNvGrpSpPr/>
        <p:nvPr/>
      </p:nvGrpSpPr>
      <p:grpSpPr>
        <a:xfrm>
          <a:off x="0" y="0"/>
          <a:ext cx="0" cy="0"/>
          <a:chOff x="0" y="0"/>
          <a:chExt cx="0" cy="0"/>
        </a:xfrm>
      </p:grpSpPr>
      <p:sp>
        <p:nvSpPr>
          <p:cNvPr id="1048702" name="Title 1"/>
          <p:cNvSpPr>
            <a:spLocks noGrp="1"/>
          </p:cNvSpPr>
          <p:nvPr>
            <p:ph type="title"/>
          </p:nvPr>
        </p:nvSpPr>
        <p:spPr>
          <a:xfrm>
            <a:off x="688165" y="748868"/>
            <a:ext cx="7315200" cy="425944"/>
          </a:xfrm>
        </p:spPr>
        <p:txBody>
          <a:bodyPr>
            <a:normAutofit fontScale="90000"/>
          </a:bodyPr>
          <a:p>
            <a:r>
              <a:rPr dirty="0" lang="en-US" smtClean="0"/>
              <a:t>GENETICS</a:t>
            </a:r>
            <a:endParaRPr dirty="0" lang="en-US"/>
          </a:p>
        </p:txBody>
      </p:sp>
      <p:sp>
        <p:nvSpPr>
          <p:cNvPr id="1048703" name="Content Placeholder 2"/>
          <p:cNvSpPr>
            <a:spLocks noGrp="1"/>
          </p:cNvSpPr>
          <p:nvPr>
            <p:ph idx="1"/>
          </p:nvPr>
        </p:nvSpPr>
        <p:spPr>
          <a:xfrm>
            <a:off x="688166" y="1676400"/>
            <a:ext cx="7541434" cy="5354028"/>
          </a:xfrm>
        </p:spPr>
        <p:txBody>
          <a:bodyPr>
            <a:normAutofit/>
          </a:bodyPr>
          <a:p>
            <a:r>
              <a:rPr dirty="0" sz="2400" lang="en-US" smtClean="0"/>
              <a:t>The disorder is due to mutations in the ser</a:t>
            </a:r>
            <a:r>
              <a:rPr b="1" dirty="0" sz="2400" lang="en-US" smtClean="0"/>
              <a:t>ine threonine kinase ( </a:t>
            </a:r>
            <a:r>
              <a:rPr b="1" dirty="0" sz="2400" i="1" lang="en-US" smtClean="0"/>
              <a:t>STK11 ) gene.</a:t>
            </a:r>
          </a:p>
          <a:p>
            <a:r>
              <a:rPr b="1" dirty="0" sz="2400" i="1" lang="en-US" smtClean="0"/>
              <a:t>The ke</a:t>
            </a:r>
            <a:r>
              <a:rPr b="0" dirty="0" sz="2400" i="1" lang="en-US" smtClean="0"/>
              <a:t>y factor may be reduced appoptosis,or programmed cell death, in affected cells.</a:t>
            </a:r>
            <a:endParaRPr altLang="en-US" dirty="0" sz="2400" lang="zh-CN"/>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68" name=""/>
        <p:cNvGrpSpPr/>
        <p:nvPr/>
      </p:nvGrpSpPr>
      <p:grpSpPr>
        <a:xfrm>
          <a:off x="0" y="0"/>
          <a:ext cx="0" cy="0"/>
          <a:chOff x="0" y="0"/>
          <a:chExt cx="0" cy="0"/>
        </a:xfrm>
      </p:grpSpPr>
      <p:sp>
        <p:nvSpPr>
          <p:cNvPr id="1048704" name="Title 1"/>
          <p:cNvSpPr>
            <a:spLocks noGrp="1"/>
          </p:cNvSpPr>
          <p:nvPr>
            <p:ph type="title"/>
          </p:nvPr>
        </p:nvSpPr>
        <p:spPr>
          <a:xfrm>
            <a:off x="762000" y="228600"/>
            <a:ext cx="7315200" cy="1154097"/>
          </a:xfrm>
        </p:spPr>
        <p:txBody>
          <a:bodyPr>
            <a:normAutofit fontScale="90000"/>
          </a:bodyPr>
          <a:p>
            <a:pPr indent="-571500" marL="571500">
              <a:buFont typeface="Wingdings" panose="05000000000000000000" pitchFamily="2" charset="2"/>
              <a:buChar char="q"/>
            </a:pPr>
            <a:r>
              <a:rPr b="1" dirty="0" lang="en-US" smtClean="0"/>
              <a:t>Dyschromatosis </a:t>
            </a:r>
            <a:r>
              <a:rPr b="1" dirty="0" lang="en-US" err="1" smtClean="0"/>
              <a:t>symmetrica</a:t>
            </a:r>
            <a:r>
              <a:rPr b="1" dirty="0" lang="en-US" smtClean="0"/>
              <a:t> hereditaria</a:t>
            </a:r>
            <a:endParaRPr dirty="0" lang="en-US"/>
          </a:p>
        </p:txBody>
      </p:sp>
      <p:sp>
        <p:nvSpPr>
          <p:cNvPr id="1048705" name="Content Placeholder 2"/>
          <p:cNvSpPr>
            <a:spLocks noGrp="1"/>
          </p:cNvSpPr>
          <p:nvPr>
            <p:ph idx="1"/>
          </p:nvPr>
        </p:nvSpPr>
        <p:spPr>
          <a:xfrm>
            <a:off x="914400" y="1752601"/>
            <a:ext cx="7315200" cy="4556760"/>
          </a:xfrm>
        </p:spPr>
        <p:txBody>
          <a:bodyPr>
            <a:normAutofit/>
          </a:bodyPr>
          <a:p>
            <a:r>
              <a:rPr dirty="0" sz="2400" lang="en-US" smtClean="0"/>
              <a:t>Characterized by freckle‐like pigmented macules on the face associated with small hyper‐ and hypopigmented macules affecting the back of the hands and feet.</a:t>
            </a:r>
            <a:endParaRPr dirty="0" sz="2400"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83" name=""/>
        <p:cNvGrpSpPr/>
        <p:nvPr/>
      </p:nvGrpSpPr>
      <p:grpSpPr>
        <a:xfrm>
          <a:off x="0" y="0"/>
          <a:ext cx="0" cy="0"/>
          <a:chOff x="0" y="0"/>
          <a:chExt cx="0" cy="0"/>
        </a:xfrm>
      </p:grpSpPr>
      <p:pic>
        <p:nvPicPr>
          <p:cNvPr id="2097193" name=""/>
          <p:cNvPicPr>
            <a:picLocks/>
          </p:cNvPicPr>
          <p:nvPr/>
        </p:nvPicPr>
        <p:blipFill>
          <a:blip xmlns:r="http://schemas.openxmlformats.org/officeDocument/2006/relationships" r:embed="rId1"/>
          <a:stretch>
            <a:fillRect/>
          </a:stretch>
        </p:blipFill>
        <p:spPr>
          <a:xfrm rot="21600000">
            <a:off x="486066" y="810094"/>
            <a:ext cx="7483782" cy="5237812"/>
          </a:xfrm>
          <a:prstGeom prst="rec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69" name=""/>
        <p:cNvGrpSpPr/>
        <p:nvPr/>
      </p:nvGrpSpPr>
      <p:grpSpPr>
        <a:xfrm>
          <a:off x="0" y="0"/>
          <a:ext cx="0" cy="0"/>
          <a:chOff x="0" y="0"/>
          <a:chExt cx="0" cy="0"/>
        </a:xfrm>
      </p:grpSpPr>
      <p:sp>
        <p:nvSpPr>
          <p:cNvPr id="1048706" name="Title 1"/>
          <p:cNvSpPr>
            <a:spLocks noGrp="1"/>
          </p:cNvSpPr>
          <p:nvPr>
            <p:ph type="title"/>
          </p:nvPr>
        </p:nvSpPr>
        <p:spPr>
          <a:xfrm>
            <a:off x="914400" y="152400"/>
            <a:ext cx="7315200" cy="1154097"/>
          </a:xfrm>
        </p:spPr>
        <p:txBody>
          <a:bodyPr/>
          <a:p>
            <a:r>
              <a:rPr dirty="0" lang="en-US" smtClean="0"/>
              <a:t>GENETICS</a:t>
            </a:r>
            <a:endParaRPr dirty="0" lang="en-US"/>
          </a:p>
        </p:txBody>
      </p:sp>
      <p:sp>
        <p:nvSpPr>
          <p:cNvPr id="1048707" name="Content Placeholder 2"/>
          <p:cNvSpPr>
            <a:spLocks noGrp="1"/>
          </p:cNvSpPr>
          <p:nvPr>
            <p:ph idx="1"/>
          </p:nvPr>
        </p:nvSpPr>
        <p:spPr>
          <a:xfrm>
            <a:off x="914400" y="1752601"/>
            <a:ext cx="7315200" cy="4556760"/>
          </a:xfrm>
        </p:spPr>
        <p:txBody>
          <a:bodyPr/>
          <a:p>
            <a:r>
              <a:rPr dirty="0" sz="2400" lang="en-US" smtClean="0"/>
              <a:t>Dyschromatosis </a:t>
            </a:r>
            <a:r>
              <a:rPr dirty="0" sz="2400" lang="en-US" err="1" smtClean="0"/>
              <a:t>symmetrica</a:t>
            </a:r>
            <a:r>
              <a:rPr dirty="0" sz="2400" lang="en-US" smtClean="0"/>
              <a:t> hereditaria has a dominant pattern of inheritance and is caused by a heterozygous mutation in the </a:t>
            </a:r>
            <a:r>
              <a:rPr dirty="0" sz="2400" i="1" lang="en-US" smtClean="0"/>
              <a:t>ADAR1 gene </a:t>
            </a:r>
            <a:r>
              <a:rPr dirty="0" sz="2400" i="1" lang="en-US"/>
              <a:t>.</a:t>
            </a:r>
            <a:endParaRPr dirty="0" sz="2400" i="1" lang="en-US" smtClean="0"/>
          </a:p>
          <a:p>
            <a:endParaRPr dirty="0"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70" name=""/>
        <p:cNvGrpSpPr/>
        <p:nvPr/>
      </p:nvGrpSpPr>
      <p:grpSpPr>
        <a:xfrm>
          <a:off x="0" y="0"/>
          <a:ext cx="0" cy="0"/>
          <a:chOff x="0" y="0"/>
          <a:chExt cx="0" cy="0"/>
        </a:xfrm>
      </p:grpSpPr>
      <p:sp>
        <p:nvSpPr>
          <p:cNvPr id="1048708" name="Title 1"/>
          <p:cNvSpPr>
            <a:spLocks noGrp="1"/>
          </p:cNvSpPr>
          <p:nvPr>
            <p:ph type="title"/>
          </p:nvPr>
        </p:nvSpPr>
        <p:spPr>
          <a:xfrm>
            <a:off x="762000" y="141303"/>
            <a:ext cx="7315200" cy="1154097"/>
          </a:xfrm>
        </p:spPr>
        <p:txBody>
          <a:bodyPr>
            <a:normAutofit fontScale="90000"/>
          </a:bodyPr>
          <a:p>
            <a:pPr indent="-571500" marL="571500">
              <a:buFont typeface="Wingdings" panose="05000000000000000000" pitchFamily="2" charset="2"/>
              <a:buChar char="q"/>
            </a:pPr>
            <a:r>
              <a:rPr b="1" dirty="0" lang="en-US" smtClean="0"/>
              <a:t>Dyschromatosis universalis hereditaria</a:t>
            </a:r>
            <a:endParaRPr dirty="0" lang="en-US"/>
          </a:p>
        </p:txBody>
      </p:sp>
      <p:sp>
        <p:nvSpPr>
          <p:cNvPr id="1048709" name="Content Placeholder 2"/>
          <p:cNvSpPr>
            <a:spLocks noGrp="1"/>
          </p:cNvSpPr>
          <p:nvPr>
            <p:ph idx="1"/>
          </p:nvPr>
        </p:nvSpPr>
        <p:spPr>
          <a:xfrm>
            <a:off x="914400" y="1295400"/>
            <a:ext cx="7315200" cy="4556760"/>
          </a:xfrm>
        </p:spPr>
        <p:txBody>
          <a:bodyPr/>
          <a:p>
            <a:r>
              <a:rPr dirty="0" lang="en-US" smtClean="0"/>
              <a:t>Dyschromatosis universalis hereditaria (DUH) is a rare autosomal genodermatosis characterized by hyper‐ and hypopigmented macules distributed over the entire surface of the skin.</a:t>
            </a:r>
          </a:p>
          <a:p>
            <a:endParaRPr dirty="0" lang="en-US" smtClean="0"/>
          </a:p>
          <a:p>
            <a:r>
              <a:rPr dirty="0" lang="en-US" smtClean="0"/>
              <a:t>The lesions usually appear in infancy or early childhood.</a:t>
            </a:r>
          </a:p>
          <a:p>
            <a:endParaRPr dirty="0" lang="en-US" smtClean="0"/>
          </a:p>
          <a:p>
            <a:r>
              <a:rPr dirty="0" lang="en-US" smtClean="0"/>
              <a:t>Involvement of the palms or soles is unusual. </a:t>
            </a:r>
          </a:p>
          <a:p>
            <a:endParaRPr dirty="0" lang="en-US" smtClean="0"/>
          </a:p>
          <a:p>
            <a:r>
              <a:rPr dirty="0" lang="en-US" smtClean="0"/>
              <a:t>Abnormalities of the hair and nails have also been reported.</a:t>
            </a:r>
          </a:p>
          <a:p>
            <a:endParaRPr dirty="0" lang="en-US" smtClean="0"/>
          </a:p>
          <a:p>
            <a:r>
              <a:rPr dirty="0" lang="en-US" smtClean="0"/>
              <a:t>DUH has been associated with neurological, ophthalmological and </a:t>
            </a:r>
            <a:r>
              <a:rPr dirty="0" lang="en-US" err="1" smtClean="0"/>
              <a:t>haematological</a:t>
            </a:r>
            <a:r>
              <a:rPr dirty="0" lang="en-US" smtClean="0"/>
              <a:t> complications.</a:t>
            </a:r>
            <a:endParaRPr dirty="0"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07" name=""/>
        <p:cNvGrpSpPr/>
        <p:nvPr/>
      </p:nvGrpSpPr>
      <p:grpSpPr>
        <a:xfrm>
          <a:off x="0" y="0"/>
          <a:ext cx="0" cy="0"/>
          <a:chOff x="0" y="0"/>
          <a:chExt cx="0" cy="0"/>
        </a:xfrm>
      </p:grpSpPr>
      <p:sp>
        <p:nvSpPr>
          <p:cNvPr id="1048616" name="Title 1"/>
          <p:cNvSpPr>
            <a:spLocks noGrp="1"/>
          </p:cNvSpPr>
          <p:nvPr>
            <p:ph type="title"/>
          </p:nvPr>
        </p:nvSpPr>
        <p:spPr>
          <a:xfrm>
            <a:off x="762000" y="228600"/>
            <a:ext cx="7315200" cy="1154097"/>
          </a:xfrm>
        </p:spPr>
        <p:txBody>
          <a:bodyPr>
            <a:normAutofit/>
          </a:bodyPr>
          <a:p>
            <a:pPr algn="ctr"/>
            <a:r>
              <a:rPr dirty="0" lang="en-US"/>
              <a:t>Disorders of Hypopigmentation</a:t>
            </a:r>
          </a:p>
        </p:txBody>
      </p:sp>
      <p:sp>
        <p:nvSpPr>
          <p:cNvPr id="1048617" name="Content Placeholder 2"/>
          <p:cNvSpPr>
            <a:spLocks noGrp="1"/>
          </p:cNvSpPr>
          <p:nvPr>
            <p:ph idx="1"/>
          </p:nvPr>
        </p:nvSpPr>
        <p:spPr>
          <a:xfrm>
            <a:off x="914400" y="1600201"/>
            <a:ext cx="7315200" cy="4709160"/>
          </a:xfrm>
        </p:spPr>
        <p:txBody>
          <a:bodyPr>
            <a:normAutofit/>
          </a:bodyPr>
          <a:p>
            <a:r>
              <a:rPr dirty="0" sz="3600" lang="en-US"/>
              <a:t> </a:t>
            </a:r>
            <a:r>
              <a:rPr dirty="0" sz="4000" lang="en-US" err="1" smtClean="0"/>
              <a:t>Piebaldism</a:t>
            </a:r>
            <a:endParaRPr dirty="0" sz="4000" lang="en-US" smtClean="0"/>
          </a:p>
          <a:p>
            <a:pPr indent="0" marL="45720">
              <a:buNone/>
            </a:pPr>
            <a:r>
              <a:rPr dirty="0" sz="3600" lang="en-US" smtClean="0"/>
              <a:t>                       </a:t>
            </a:r>
            <a:r>
              <a:rPr dirty="0" sz="2400" lang="en-US" smtClean="0"/>
              <a:t>Is a rare autosomal dominant trait characterized by well-demarcated irregular </a:t>
            </a:r>
            <a:r>
              <a:rPr dirty="0" sz="2400" lang="en-US" err="1" smtClean="0"/>
              <a:t>hypopigmented</a:t>
            </a:r>
            <a:r>
              <a:rPr dirty="0" sz="2400" lang="en-US" smtClean="0"/>
              <a:t> macules.</a:t>
            </a:r>
          </a:p>
          <a:p>
            <a:pPr>
              <a:buFont typeface="Wingdings" panose="05000000000000000000" pitchFamily="2" charset="2"/>
              <a:buChar char="v"/>
            </a:pPr>
            <a:r>
              <a:rPr dirty="0" sz="2400" lang="en-US"/>
              <a:t> </a:t>
            </a:r>
            <a:r>
              <a:rPr dirty="0" sz="3600" lang="en-US" smtClean="0"/>
              <a:t>Epidemiology</a:t>
            </a:r>
          </a:p>
          <a:p>
            <a:pPr>
              <a:buFont typeface="Arial" panose="020B0604020202020204" pitchFamily="34" charset="0"/>
              <a:buChar char="•"/>
            </a:pPr>
            <a:r>
              <a:rPr dirty="0" sz="2400" lang="en-US" smtClean="0"/>
              <a:t>The incidence of </a:t>
            </a:r>
            <a:r>
              <a:rPr dirty="0" sz="2400" lang="en-US" err="1" smtClean="0"/>
              <a:t>Piebaldism</a:t>
            </a:r>
            <a:r>
              <a:rPr dirty="0" sz="2400" lang="en-US" smtClean="0"/>
              <a:t> is estimated at fewer than 1 in 20000.</a:t>
            </a:r>
          </a:p>
          <a:p>
            <a:pPr>
              <a:buFont typeface="Arial" panose="020B0604020202020204" pitchFamily="34" charset="0"/>
              <a:buChar char="•"/>
            </a:pPr>
            <a:r>
              <a:rPr dirty="0" sz="2400" lang="en-US" smtClean="0"/>
              <a:t> Both sex are equally affected.</a:t>
            </a:r>
          </a:p>
          <a:p>
            <a:pPr>
              <a:buFont typeface="Arial" panose="020B0604020202020204" pitchFamily="34" charset="0"/>
              <a:buChar char="•"/>
            </a:pPr>
            <a:r>
              <a:rPr dirty="0" sz="2400" lang="en-US" smtClean="0"/>
              <a:t>No population is spared.</a:t>
            </a:r>
            <a:endParaRPr dirty="0" sz="2400"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71" name=""/>
        <p:cNvGrpSpPr/>
        <p:nvPr/>
      </p:nvGrpSpPr>
      <p:grpSpPr>
        <a:xfrm>
          <a:off x="0" y="0"/>
          <a:ext cx="0" cy="0"/>
          <a:chOff x="0" y="0"/>
          <a:chExt cx="0" cy="0"/>
        </a:xfrm>
      </p:grpSpPr>
      <p:pic>
        <p:nvPicPr>
          <p:cNvPr id="2097188" name="Picture 1" descr="download (6).jpg"/>
          <p:cNvPicPr>
            <a:picLocks noChangeAspect="1"/>
          </p:cNvPicPr>
          <p:nvPr/>
        </p:nvPicPr>
        <p:blipFill>
          <a:blip xmlns:r="http://schemas.openxmlformats.org/officeDocument/2006/relationships" r:embed="rId1" cstate="print"/>
          <a:stretch>
            <a:fillRect/>
          </a:stretch>
        </p:blipFill>
        <p:spPr>
          <a:xfrm>
            <a:off x="2590800" y="3733801"/>
            <a:ext cx="3886200" cy="2819400"/>
          </a:xfrm>
          <a:prstGeom prst="rect"/>
          <a:ln>
            <a:noFill/>
          </a:ln>
          <a:effectLst>
            <a:softEdge rad="112500"/>
          </a:effectLst>
        </p:spPr>
      </p:pic>
      <p:pic>
        <p:nvPicPr>
          <p:cNvPr id="2097189" name="Picture 2" descr="download (7).jpg"/>
          <p:cNvPicPr>
            <a:picLocks noChangeAspect="1"/>
          </p:cNvPicPr>
          <p:nvPr/>
        </p:nvPicPr>
        <p:blipFill>
          <a:blip xmlns:r="http://schemas.openxmlformats.org/officeDocument/2006/relationships" r:embed="rId2" cstate="print"/>
          <a:stretch>
            <a:fillRect/>
          </a:stretch>
        </p:blipFill>
        <p:spPr>
          <a:xfrm>
            <a:off x="4572000" y="914400"/>
            <a:ext cx="3712982" cy="2514747"/>
          </a:xfrm>
          <a:prstGeom prst="rect"/>
          <a:ln>
            <a:noFill/>
          </a:ln>
          <a:effectLst>
            <a:softEdge rad="112500"/>
          </a:effectLst>
        </p:spPr>
      </p:pic>
      <p:pic>
        <p:nvPicPr>
          <p:cNvPr id="2097190" name="Picture 3" descr="download (8).jpg"/>
          <p:cNvPicPr>
            <a:picLocks noChangeAspect="1"/>
          </p:cNvPicPr>
          <p:nvPr/>
        </p:nvPicPr>
        <p:blipFill>
          <a:blip xmlns:r="http://schemas.openxmlformats.org/officeDocument/2006/relationships" r:embed="rId3" cstate="print"/>
          <a:stretch>
            <a:fillRect/>
          </a:stretch>
        </p:blipFill>
        <p:spPr>
          <a:xfrm>
            <a:off x="685800" y="838200"/>
            <a:ext cx="3581400" cy="2743200"/>
          </a:xfrm>
          <a:prstGeom prst="rect"/>
          <a:ln>
            <a:noFill/>
          </a:ln>
          <a:effectLst>
            <a:softEdge rad="112500"/>
          </a:effec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72" name=""/>
        <p:cNvGrpSpPr/>
        <p:nvPr/>
      </p:nvGrpSpPr>
      <p:grpSpPr>
        <a:xfrm>
          <a:off x="0" y="0"/>
          <a:ext cx="0" cy="0"/>
          <a:chOff x="0" y="0"/>
          <a:chExt cx="0" cy="0"/>
        </a:xfrm>
      </p:grpSpPr>
      <p:pic>
        <p:nvPicPr>
          <p:cNvPr id="2097191" name="Picture 1"/>
          <p:cNvPicPr>
            <a:picLocks noChangeAspect="1"/>
          </p:cNvPicPr>
          <p:nvPr/>
        </p:nvPicPr>
        <p:blipFill>
          <a:blip xmlns:r="http://schemas.openxmlformats.org/officeDocument/2006/relationships" r:embed="rId1"/>
          <a:stretch>
            <a:fillRect/>
          </a:stretch>
        </p:blipFill>
        <p:spPr>
          <a:xfrm>
            <a:off x="0" y="-33772"/>
            <a:ext cx="9144000" cy="7140123"/>
          </a:xfrm>
          <a:prstGeom prst="rec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08" name=""/>
        <p:cNvGrpSpPr/>
        <p:nvPr/>
      </p:nvGrpSpPr>
      <p:grpSpPr>
        <a:xfrm>
          <a:off x="0" y="0"/>
          <a:ext cx="0" cy="0"/>
          <a:chOff x="0" y="0"/>
          <a:chExt cx="0" cy="0"/>
        </a:xfrm>
      </p:grpSpPr>
      <p:sp>
        <p:nvSpPr>
          <p:cNvPr id="1048618" name="Content Placeholder 2"/>
          <p:cNvSpPr>
            <a:spLocks noGrp="1"/>
          </p:cNvSpPr>
          <p:nvPr>
            <p:ph idx="1"/>
          </p:nvPr>
        </p:nvSpPr>
        <p:spPr>
          <a:xfrm>
            <a:off x="914400" y="609600"/>
            <a:ext cx="7315200" cy="5699761"/>
          </a:xfrm>
        </p:spPr>
        <p:txBody>
          <a:bodyPr>
            <a:normAutofit/>
          </a:bodyPr>
          <a:p>
            <a:pPr indent="0" marL="45720">
              <a:buNone/>
            </a:pPr>
            <a:endParaRPr dirty="0" sz="2400" lang="en-US" smtClean="0"/>
          </a:p>
          <a:p>
            <a:pPr>
              <a:buFont typeface="Wingdings" panose="05000000000000000000" pitchFamily="2" charset="2"/>
              <a:buChar char="v"/>
            </a:pPr>
            <a:r>
              <a:rPr dirty="0" sz="2400" lang="en-US"/>
              <a:t> </a:t>
            </a:r>
            <a:r>
              <a:rPr dirty="0" sz="3600" lang="en-US" smtClean="0"/>
              <a:t>Pathophysiology</a:t>
            </a:r>
          </a:p>
          <a:p>
            <a:pPr>
              <a:buFont typeface="Arial" panose="020B0604020202020204" pitchFamily="34" charset="0"/>
              <a:buChar char="•"/>
            </a:pPr>
            <a:r>
              <a:rPr dirty="0" sz="2400" lang="en-US" smtClean="0"/>
              <a:t>Mutation in KIT gene encoding c-KIT, a </a:t>
            </a:r>
            <a:r>
              <a:rPr dirty="0" sz="2400" lang="en-US" err="1" smtClean="0"/>
              <a:t>membranal</a:t>
            </a:r>
            <a:r>
              <a:rPr dirty="0" sz="2400" lang="en-US" smtClean="0"/>
              <a:t> tyrosine kinase receptor. </a:t>
            </a:r>
            <a:endParaRPr altLang="en-US" dirty="0" lang="zh-CN"/>
          </a:p>
          <a:p>
            <a:pPr>
              <a:buFont typeface="Arial" panose="020B0604020202020204" pitchFamily="34" charset="0"/>
              <a:buChar char="•"/>
            </a:pPr>
            <a:r>
              <a:rPr dirty="0" sz="2400" lang="en-US" smtClean="0"/>
              <a:t>Mutation in KIT result in impaired migration of melanocytes to the skin.</a:t>
            </a:r>
            <a:endParaRPr altLang="en-US" dirty="0" lang="zh-CN"/>
          </a:p>
          <a:p>
            <a:pPr>
              <a:buFont typeface="Arial" panose="020B0604020202020204" pitchFamily="34" charset="0"/>
              <a:buChar char="•"/>
            </a:pPr>
            <a:r>
              <a:rPr dirty="0" sz="2400" lang="en-US" smtClean="0"/>
              <a:t> </a:t>
            </a:r>
            <a:r>
              <a:rPr dirty="0" sz="2400" lang="en-US" err="1" smtClean="0"/>
              <a:t>Piebaldism</a:t>
            </a:r>
            <a:r>
              <a:rPr dirty="0" sz="2400" lang="en-US" smtClean="0"/>
              <a:t> can also be caused by mutation in  SNAI2.</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lastClr="000000" val="windowText"/>
      </a:dk1>
      <a:lt1>
        <a:sysClr lastClr="FFFFFF" val="window"/>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r="5400000" dist="38100" rotWithShape="0">
              <a:srgbClr val="000000">
                <a:alpha val="28000"/>
              </a:srgbClr>
            </a:outerShdw>
          </a:effectLst>
        </a:effectStyle>
        <a:effectStyle>
          <a:effectLst>
            <a:outerShdw blurRad="47625" dir="5400000" dist="38100" rotWithShape="0" sy="98000">
              <a:srgbClr val="000000">
                <a:alpha val="48000"/>
              </a:srgbClr>
            </a:outerShdw>
          </a:effectLst>
          <a:scene3d>
            <a:camera prst="orthographicFront">
              <a:rot lat="0" lon="0" rev="0"/>
            </a:camera>
            <a:lightRig dir="br" rig="twoPt">
              <a:rot lat="0" lon="0" rev="8700000"/>
            </a:lightRig>
          </a:scene3d>
          <a:sp3d prstMaterial="matte">
            <a:bevelT w="25400" h="53975"/>
          </a:sp3d>
        </a:effectStyle>
        <a:effectStyle>
          <a:effectLst>
            <a:reflection blurRad="12700" dir="5400000" dist="50800" endPos="28000" rotWithShape="0" stA="24000" sy="-100000"/>
          </a:effectLst>
          <a:scene3d>
            <a:camera prst="orthographicFront">
              <a:rot lat="0" lon="0" rev="0"/>
            </a:camera>
            <a:lightRig dir="t" rig="threeP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algn="tl" flip="none" sx="100000" sy="100000" tx="0" ty="0"/>
        </a:blipFill>
      </a:bgFillStyleLst>
    </a:fmtScheme>
  </a:themeElements>
</a:theme>
</file>

<file path=ppt/theme/theme2.xml><?xml version="1.0" encoding="utf-8"?>
<a:theme xmlns:a="http://schemas.openxmlformats.org/drawingml/2006/main"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DISORDERS OF PIGMENTATION</dc:title>
  <dc:creator>V2025</dc:creator>
  <cp:lastModifiedBy>HP</cp:lastModifiedBy>
  <dcterms:created xsi:type="dcterms:W3CDTF">2006-08-07T16:00:00Z</dcterms:created>
  <dcterms:modified xsi:type="dcterms:W3CDTF">2024-09-18T18:41:46Z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4c7f7b1f58ed4024bd0df6e92d01b4f6</vt:lpwstr>
  </property>
</Properties>
</file>