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95" r:id="rId18"/>
    <p:sldId id="274" r:id="rId19"/>
    <p:sldId id="277" r:id="rId20"/>
    <p:sldId id="296" r:id="rId21"/>
    <p:sldId id="278" r:id="rId22"/>
    <p:sldId id="279" r:id="rId23"/>
    <p:sldId id="280" r:id="rId24"/>
    <p:sldId id="281" r:id="rId25"/>
    <p:sldId id="297" r:id="rId26"/>
    <p:sldId id="282" r:id="rId27"/>
    <p:sldId id="275" r:id="rId28"/>
    <p:sldId id="276" r:id="rId29"/>
    <p:sldId id="283" r:id="rId30"/>
    <p:sldId id="284" r:id="rId31"/>
    <p:sldId id="298" r:id="rId32"/>
    <p:sldId id="285" r:id="rId33"/>
    <p:sldId id="290" r:id="rId34"/>
    <p:sldId id="291" r:id="rId35"/>
    <p:sldId id="292" r:id="rId36"/>
    <p:sldId id="293" r:id="rId37"/>
    <p:sldId id="294" r:id="rId38"/>
    <p:sldId id="286" r:id="rId39"/>
    <p:sldId id="288" r:id="rId40"/>
    <p:sldId id="287" r:id="rId41"/>
    <p:sldId id="28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A348F-3723-448F-90B5-304CB8EB54B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950A0B4-7F0E-45F6-8FAC-DF46C2BC1362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accent4"/>
              </a:solidFill>
            </a:rPr>
            <a:t>s</a:t>
          </a:r>
          <a:endParaRPr lang="en-US" sz="2000" dirty="0">
            <a:solidFill>
              <a:schemeClr val="accent4"/>
            </a:solidFill>
          </a:endParaRPr>
        </a:p>
      </dgm:t>
    </dgm:pt>
    <dgm:pt modelId="{278EFA63-C71E-47AC-9B4E-90290517F5F4}" type="parTrans" cxnId="{3EBA9004-E0E0-4093-84B9-B12626126FB6}">
      <dgm:prSet/>
      <dgm:spPr/>
      <dgm:t>
        <a:bodyPr/>
        <a:lstStyle/>
        <a:p>
          <a:endParaRPr lang="en-US"/>
        </a:p>
      </dgm:t>
    </dgm:pt>
    <dgm:pt modelId="{FEFF7022-246E-4A6E-943A-E72066F74CCF}" type="sibTrans" cxnId="{3EBA9004-E0E0-4093-84B9-B12626126FB6}">
      <dgm:prSet/>
      <dgm:spPr>
        <a:solidFill>
          <a:schemeClr val="accent5">
            <a:alpha val="82000"/>
          </a:schemeClr>
        </a:solidFill>
      </dgm:spPr>
      <dgm:t>
        <a:bodyPr/>
        <a:lstStyle/>
        <a:p>
          <a:endParaRPr lang="en-US" dirty="0"/>
        </a:p>
      </dgm:t>
    </dgm:pt>
    <dgm:pt modelId="{04C0ED67-FB90-41BB-9EE5-DEC4540AF097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E7AD2E3-BE56-4F67-9F62-53E647F5EBD4}" type="parTrans" cxnId="{2102E2C3-D3F5-4824-B8D0-07833A96A3FA}">
      <dgm:prSet/>
      <dgm:spPr/>
      <dgm:t>
        <a:bodyPr/>
        <a:lstStyle/>
        <a:p>
          <a:endParaRPr lang="en-US"/>
        </a:p>
      </dgm:t>
    </dgm:pt>
    <dgm:pt modelId="{0AE5F76C-EBD4-4FA6-8D6A-80A5B1B7A33A}" type="sibTrans" cxnId="{2102E2C3-D3F5-4824-B8D0-07833A96A3FA}">
      <dgm:prSet/>
      <dgm:spPr/>
      <dgm:t>
        <a:bodyPr/>
        <a:lstStyle/>
        <a:p>
          <a:endParaRPr lang="en-US"/>
        </a:p>
      </dgm:t>
    </dgm:pt>
    <dgm:pt modelId="{3260CC70-D8D7-4BDF-93DF-E5E3657C10F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</a:t>
          </a:r>
          <a:endParaRPr lang="en-US" dirty="0">
            <a:solidFill>
              <a:schemeClr val="bg1"/>
            </a:solidFill>
          </a:endParaRPr>
        </a:p>
      </dgm:t>
    </dgm:pt>
    <dgm:pt modelId="{4EABE8D6-4E2F-4AE3-9989-88D3C1C3CF08}" type="sibTrans" cxnId="{590944C8-1A4E-4785-A25D-60B97A666A74}">
      <dgm:prSet/>
      <dgm:spPr/>
      <dgm:t>
        <a:bodyPr/>
        <a:lstStyle/>
        <a:p>
          <a:endParaRPr lang="en-US"/>
        </a:p>
      </dgm:t>
    </dgm:pt>
    <dgm:pt modelId="{B8C75110-1DEB-4700-9A91-0AD743FA3167}" type="parTrans" cxnId="{590944C8-1A4E-4785-A25D-60B97A666A74}">
      <dgm:prSet/>
      <dgm:spPr/>
      <dgm:t>
        <a:bodyPr/>
        <a:lstStyle/>
        <a:p>
          <a:endParaRPr lang="en-US"/>
        </a:p>
      </dgm:t>
    </dgm:pt>
    <dgm:pt modelId="{B5401314-6953-4D30-88E5-DE3AF718F66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</a:t>
          </a:r>
          <a:endParaRPr lang="en-US" dirty="0">
            <a:solidFill>
              <a:schemeClr val="bg1"/>
            </a:solidFill>
          </a:endParaRPr>
        </a:p>
      </dgm:t>
    </dgm:pt>
    <dgm:pt modelId="{1EF693F5-595E-4B0F-B224-45204DD5F9D8}" type="sibTrans" cxnId="{3ADAF955-F7AE-4791-A2CE-E836CF9EE180}">
      <dgm:prSet/>
      <dgm:spPr/>
      <dgm:t>
        <a:bodyPr/>
        <a:lstStyle/>
        <a:p>
          <a:endParaRPr lang="en-US"/>
        </a:p>
      </dgm:t>
    </dgm:pt>
    <dgm:pt modelId="{9F579DE4-4269-49EF-A4C2-0828C5489FAF}" type="parTrans" cxnId="{3ADAF955-F7AE-4791-A2CE-E836CF9EE180}">
      <dgm:prSet/>
      <dgm:spPr/>
      <dgm:t>
        <a:bodyPr/>
        <a:lstStyle/>
        <a:p>
          <a:endParaRPr lang="en-US"/>
        </a:p>
      </dgm:t>
    </dgm:pt>
    <dgm:pt modelId="{D3DACBE8-81E2-478E-98B0-DDF71A8E98FC}">
      <dgm:prSet phldrT="[Text]" custT="1"/>
      <dgm:spPr>
        <a:solidFill>
          <a:schemeClr val="accent5">
            <a:lumMod val="40000"/>
            <a:lumOff val="60000"/>
            <a:alpha val="58000"/>
          </a:schemeClr>
        </a:solidFill>
      </dgm:spPr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D2723892-04E4-48F4-ACBB-4A662046A070}" type="sibTrans" cxnId="{67CAF5ED-5A76-4ADD-8221-FCB3D0EF3D18}">
      <dgm:prSet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EBE3F3E4-4120-4A96-B373-DE2216F40428}" type="parTrans" cxnId="{67CAF5ED-5A76-4ADD-8221-FCB3D0EF3D18}">
      <dgm:prSet/>
      <dgm:spPr/>
      <dgm:t>
        <a:bodyPr/>
        <a:lstStyle/>
        <a:p>
          <a:endParaRPr lang="en-US"/>
        </a:p>
      </dgm:t>
    </dgm:pt>
    <dgm:pt modelId="{C0AAC2F2-6C57-4FC8-8CC7-960BD5106083}">
      <dgm:prSet phldrT="[Text]" custT="1"/>
      <dgm:spPr>
        <a:solidFill>
          <a:schemeClr val="accent5">
            <a:lumMod val="60000"/>
            <a:lumOff val="40000"/>
            <a:alpha val="74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Drugs</a:t>
          </a:r>
          <a:endParaRPr lang="en-US" sz="2000" b="1" dirty="0">
            <a:solidFill>
              <a:schemeClr val="tx1"/>
            </a:solidFill>
          </a:endParaRPr>
        </a:p>
      </dgm:t>
    </dgm:pt>
    <dgm:pt modelId="{D402D02C-2BA4-44B8-AE46-B3515A6629DD}" type="sibTrans" cxnId="{6D4701DC-7819-4E67-93D0-B75D90E8A765}">
      <dgm:prSet/>
      <dgm:spPr>
        <a:solidFill>
          <a:schemeClr val="accent5">
            <a:lumMod val="75000"/>
            <a:alpha val="66000"/>
          </a:schemeClr>
        </a:solidFill>
      </dgm:spPr>
      <dgm:t>
        <a:bodyPr/>
        <a:lstStyle/>
        <a:p>
          <a:endParaRPr lang="en-US" dirty="0"/>
        </a:p>
      </dgm:t>
    </dgm:pt>
    <dgm:pt modelId="{7BD997EE-8103-4355-8EE4-BC037DC4F9F0}" type="parTrans" cxnId="{6D4701DC-7819-4E67-93D0-B75D90E8A765}">
      <dgm:prSet/>
      <dgm:spPr/>
      <dgm:t>
        <a:bodyPr/>
        <a:lstStyle/>
        <a:p>
          <a:endParaRPr lang="en-US"/>
        </a:p>
      </dgm:t>
    </dgm:pt>
    <dgm:pt modelId="{81B49D81-D5F8-43AD-B6BC-C62CF69680A8}" type="pres">
      <dgm:prSet presAssocID="{3B5A348F-3723-448F-90B5-304CB8EB54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8839A0-1750-445D-A38F-56BE361AE24A}" type="pres">
      <dgm:prSet presAssocID="{9950A0B4-7F0E-45F6-8FAC-DF46C2BC1362}" presName="composite" presStyleCnt="0"/>
      <dgm:spPr/>
    </dgm:pt>
    <dgm:pt modelId="{84B1457C-8F1A-4DE2-8FDD-275345181E15}" type="pres">
      <dgm:prSet presAssocID="{9950A0B4-7F0E-45F6-8FAC-DF46C2BC1362}" presName="Parent1" presStyleLbl="node1" presStyleIdx="0" presStyleCnt="6" custScaleX="101932" custScaleY="104151" custLinFactNeighborX="8075" custLinFactNeighborY="-1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9B49A-8859-498E-A14B-0D035CFA2C0F}" type="pres">
      <dgm:prSet presAssocID="{9950A0B4-7F0E-45F6-8FAC-DF46C2BC136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96F59-3FCC-404E-BE85-54C7BFC24D18}" type="pres">
      <dgm:prSet presAssocID="{9950A0B4-7F0E-45F6-8FAC-DF46C2BC1362}" presName="BalanceSpacing" presStyleCnt="0"/>
      <dgm:spPr/>
    </dgm:pt>
    <dgm:pt modelId="{CE814CAB-2C47-4A3A-A9A4-C738AE7783AD}" type="pres">
      <dgm:prSet presAssocID="{9950A0B4-7F0E-45F6-8FAC-DF46C2BC1362}" presName="BalanceSpacing1" presStyleCnt="0"/>
      <dgm:spPr/>
    </dgm:pt>
    <dgm:pt modelId="{E5E225F9-09BE-49E7-B533-E7FCFA2DC7D1}" type="pres">
      <dgm:prSet presAssocID="{FEFF7022-246E-4A6E-943A-E72066F74CCF}" presName="Accent1Text" presStyleLbl="node1" presStyleIdx="1" presStyleCnt="6" custScaleX="105836"/>
      <dgm:spPr/>
      <dgm:t>
        <a:bodyPr/>
        <a:lstStyle/>
        <a:p>
          <a:endParaRPr lang="en-US"/>
        </a:p>
      </dgm:t>
    </dgm:pt>
    <dgm:pt modelId="{C05739BE-F680-4DF5-B2F6-E03C5A3A8E52}" type="pres">
      <dgm:prSet presAssocID="{FEFF7022-246E-4A6E-943A-E72066F74CCF}" presName="spaceBetweenRectangles" presStyleCnt="0"/>
      <dgm:spPr/>
    </dgm:pt>
    <dgm:pt modelId="{B7DAF945-BA05-4463-B9AF-1D69306B0FD6}" type="pres">
      <dgm:prSet presAssocID="{C0AAC2F2-6C57-4FC8-8CC7-960BD5106083}" presName="composite" presStyleCnt="0"/>
      <dgm:spPr/>
    </dgm:pt>
    <dgm:pt modelId="{7CA16343-E764-48C1-AB33-DAF47B3BD6AF}" type="pres">
      <dgm:prSet presAssocID="{C0AAC2F2-6C57-4FC8-8CC7-960BD5106083}" presName="Parent1" presStyleLbl="node1" presStyleIdx="2" presStyleCnt="6" custLinFactNeighborX="-3183" custLinFactNeighborY="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1AFF9-C1BD-4A85-B805-25AACBFFE74A}" type="pres">
      <dgm:prSet presAssocID="{C0AAC2F2-6C57-4FC8-8CC7-960BD510608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5FA0E-86F4-463D-8F6F-6858FB140713}" type="pres">
      <dgm:prSet presAssocID="{C0AAC2F2-6C57-4FC8-8CC7-960BD5106083}" presName="BalanceSpacing" presStyleCnt="0"/>
      <dgm:spPr/>
    </dgm:pt>
    <dgm:pt modelId="{0551FE01-1013-4D6A-AE0B-0A113EB66D0E}" type="pres">
      <dgm:prSet presAssocID="{C0AAC2F2-6C57-4FC8-8CC7-960BD5106083}" presName="BalanceSpacing1" presStyleCnt="0"/>
      <dgm:spPr/>
    </dgm:pt>
    <dgm:pt modelId="{F075115F-76CB-4572-8420-FF4BD8C3EEBE}" type="pres">
      <dgm:prSet presAssocID="{D402D02C-2BA4-44B8-AE46-B3515A6629DD}" presName="Accent1Text" presStyleLbl="node1" presStyleIdx="3" presStyleCnt="6" custLinFactNeighborX="-1671" custLinFactNeighborY="0"/>
      <dgm:spPr/>
      <dgm:t>
        <a:bodyPr/>
        <a:lstStyle/>
        <a:p>
          <a:endParaRPr lang="en-US"/>
        </a:p>
      </dgm:t>
    </dgm:pt>
    <dgm:pt modelId="{F12773F0-D9E0-4B47-A9B0-683E356CDE48}" type="pres">
      <dgm:prSet presAssocID="{D402D02C-2BA4-44B8-AE46-B3515A6629DD}" presName="spaceBetweenRectangles" presStyleCnt="0"/>
      <dgm:spPr/>
    </dgm:pt>
    <dgm:pt modelId="{ECC9E47C-47FA-45F9-905F-772122E4DE01}" type="pres">
      <dgm:prSet presAssocID="{D3DACBE8-81E2-478E-98B0-DDF71A8E98FC}" presName="composite" presStyleCnt="0"/>
      <dgm:spPr/>
    </dgm:pt>
    <dgm:pt modelId="{D175F36F-013D-4CC8-9FFB-F3311DC2D8E0}" type="pres">
      <dgm:prSet presAssocID="{D3DACBE8-81E2-478E-98B0-DDF71A8E98FC}" presName="Parent1" presStyleLbl="node1" presStyleIdx="4" presStyleCnt="6" custLinFactNeighborX="-1131" custLinFactNeighborY="1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FDECA-6050-400D-96D6-F7D68F8892D0}" type="pres">
      <dgm:prSet presAssocID="{D3DACBE8-81E2-478E-98B0-DDF71A8E98F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9DEAC-BF18-4D30-9B59-E39E63140547}" type="pres">
      <dgm:prSet presAssocID="{D3DACBE8-81E2-478E-98B0-DDF71A8E98FC}" presName="BalanceSpacing" presStyleCnt="0"/>
      <dgm:spPr/>
    </dgm:pt>
    <dgm:pt modelId="{BB9964A1-A167-4962-B34E-819326F981E5}" type="pres">
      <dgm:prSet presAssocID="{D3DACBE8-81E2-478E-98B0-DDF71A8E98FC}" presName="BalanceSpacing1" presStyleCnt="0"/>
      <dgm:spPr/>
    </dgm:pt>
    <dgm:pt modelId="{AA139C09-F42F-407A-A65C-71C57FE0C62A}" type="pres">
      <dgm:prSet presAssocID="{D2723892-04E4-48F4-ACBB-4A662046A070}" presName="Accent1Text" presStyleLbl="node1" presStyleIdx="5" presStyleCnt="6" custScaleX="110523" custLinFactNeighborX="-4525" custLinFactNeighborY="-3036"/>
      <dgm:spPr/>
      <dgm:t>
        <a:bodyPr/>
        <a:lstStyle/>
        <a:p>
          <a:endParaRPr lang="en-US"/>
        </a:p>
      </dgm:t>
    </dgm:pt>
  </dgm:ptLst>
  <dgm:cxnLst>
    <dgm:cxn modelId="{2102E2C3-D3F5-4824-B8D0-07833A96A3FA}" srcId="{9950A0B4-7F0E-45F6-8FAC-DF46C2BC1362}" destId="{04C0ED67-FB90-41BB-9EE5-DEC4540AF097}" srcOrd="0" destOrd="0" parTransId="{6E7AD2E3-BE56-4F67-9F62-53E647F5EBD4}" sibTransId="{0AE5F76C-EBD4-4FA6-8D6A-80A5B1B7A33A}"/>
    <dgm:cxn modelId="{797502A5-D4E4-4F68-B2D2-0ECCA728086F}" type="presOf" srcId="{C0AAC2F2-6C57-4FC8-8CC7-960BD5106083}" destId="{7CA16343-E764-48C1-AB33-DAF47B3BD6AF}" srcOrd="0" destOrd="0" presId="urn:microsoft.com/office/officeart/2008/layout/AlternatingHexagons"/>
    <dgm:cxn modelId="{3EBA9004-E0E0-4093-84B9-B12626126FB6}" srcId="{3B5A348F-3723-448F-90B5-304CB8EB54BF}" destId="{9950A0B4-7F0E-45F6-8FAC-DF46C2BC1362}" srcOrd="0" destOrd="0" parTransId="{278EFA63-C71E-47AC-9B4E-90290517F5F4}" sibTransId="{FEFF7022-246E-4A6E-943A-E72066F74CCF}"/>
    <dgm:cxn modelId="{8A212061-6686-4201-B315-910D51288492}" type="presOf" srcId="{3B5A348F-3723-448F-90B5-304CB8EB54BF}" destId="{81B49D81-D5F8-43AD-B6BC-C62CF69680A8}" srcOrd="0" destOrd="0" presId="urn:microsoft.com/office/officeart/2008/layout/AlternatingHexagons"/>
    <dgm:cxn modelId="{EBF7651C-F77D-46D5-A978-6F931CBCF430}" type="presOf" srcId="{B5401314-6953-4D30-88E5-DE3AF718F664}" destId="{78FFDECA-6050-400D-96D6-F7D68F8892D0}" srcOrd="0" destOrd="0" presId="urn:microsoft.com/office/officeart/2008/layout/AlternatingHexagons"/>
    <dgm:cxn modelId="{16C5855E-CB7D-400C-91DD-22F483588B52}" type="presOf" srcId="{9950A0B4-7F0E-45F6-8FAC-DF46C2BC1362}" destId="{84B1457C-8F1A-4DE2-8FDD-275345181E15}" srcOrd="0" destOrd="0" presId="urn:microsoft.com/office/officeart/2008/layout/AlternatingHexagons"/>
    <dgm:cxn modelId="{8EDE63F2-65F2-4579-9F32-6AFB115B469F}" type="presOf" srcId="{04C0ED67-FB90-41BB-9EE5-DEC4540AF097}" destId="{0C19B49A-8859-498E-A14B-0D035CFA2C0F}" srcOrd="0" destOrd="0" presId="urn:microsoft.com/office/officeart/2008/layout/AlternatingHexagons"/>
    <dgm:cxn modelId="{6D4701DC-7819-4E67-93D0-B75D90E8A765}" srcId="{3B5A348F-3723-448F-90B5-304CB8EB54BF}" destId="{C0AAC2F2-6C57-4FC8-8CC7-960BD5106083}" srcOrd="1" destOrd="0" parTransId="{7BD997EE-8103-4355-8EE4-BC037DC4F9F0}" sibTransId="{D402D02C-2BA4-44B8-AE46-B3515A6629DD}"/>
    <dgm:cxn modelId="{E4C542C7-AB64-4D43-ACD8-EB78207672B2}" type="presOf" srcId="{FEFF7022-246E-4A6E-943A-E72066F74CCF}" destId="{E5E225F9-09BE-49E7-B533-E7FCFA2DC7D1}" srcOrd="0" destOrd="0" presId="urn:microsoft.com/office/officeart/2008/layout/AlternatingHexagons"/>
    <dgm:cxn modelId="{A439BD6D-42E9-4959-BB0B-19C7EC3A5D17}" type="presOf" srcId="{3260CC70-D8D7-4BDF-93DF-E5E3657C10FE}" destId="{6671AFF9-C1BD-4A85-B805-25AACBFFE74A}" srcOrd="0" destOrd="0" presId="urn:microsoft.com/office/officeart/2008/layout/AlternatingHexagons"/>
    <dgm:cxn modelId="{7B51796F-3647-448F-80E9-47D68477CBCA}" type="presOf" srcId="{D2723892-04E4-48F4-ACBB-4A662046A070}" destId="{AA139C09-F42F-407A-A65C-71C57FE0C62A}" srcOrd="0" destOrd="0" presId="urn:microsoft.com/office/officeart/2008/layout/AlternatingHexagons"/>
    <dgm:cxn modelId="{67CAF5ED-5A76-4ADD-8221-FCB3D0EF3D18}" srcId="{3B5A348F-3723-448F-90B5-304CB8EB54BF}" destId="{D3DACBE8-81E2-478E-98B0-DDF71A8E98FC}" srcOrd="2" destOrd="0" parTransId="{EBE3F3E4-4120-4A96-B373-DE2216F40428}" sibTransId="{D2723892-04E4-48F4-ACBB-4A662046A070}"/>
    <dgm:cxn modelId="{590944C8-1A4E-4785-A25D-60B97A666A74}" srcId="{C0AAC2F2-6C57-4FC8-8CC7-960BD5106083}" destId="{3260CC70-D8D7-4BDF-93DF-E5E3657C10FE}" srcOrd="0" destOrd="0" parTransId="{B8C75110-1DEB-4700-9A91-0AD743FA3167}" sibTransId="{4EABE8D6-4E2F-4AE3-9989-88D3C1C3CF08}"/>
    <dgm:cxn modelId="{0B1F6DAE-DE7E-4AD5-81B7-3E1B81E58DBE}" type="presOf" srcId="{D3DACBE8-81E2-478E-98B0-DDF71A8E98FC}" destId="{D175F36F-013D-4CC8-9FFB-F3311DC2D8E0}" srcOrd="0" destOrd="0" presId="urn:microsoft.com/office/officeart/2008/layout/AlternatingHexagons"/>
    <dgm:cxn modelId="{3ADAF955-F7AE-4791-A2CE-E836CF9EE180}" srcId="{D3DACBE8-81E2-478E-98B0-DDF71A8E98FC}" destId="{B5401314-6953-4D30-88E5-DE3AF718F664}" srcOrd="0" destOrd="0" parTransId="{9F579DE4-4269-49EF-A4C2-0828C5489FAF}" sibTransId="{1EF693F5-595E-4B0F-B224-45204DD5F9D8}"/>
    <dgm:cxn modelId="{A890B635-6F1F-4BFC-8EF5-126DFA7B115F}" type="presOf" srcId="{D402D02C-2BA4-44B8-AE46-B3515A6629DD}" destId="{F075115F-76CB-4572-8420-FF4BD8C3EEBE}" srcOrd="0" destOrd="0" presId="urn:microsoft.com/office/officeart/2008/layout/AlternatingHexagons"/>
    <dgm:cxn modelId="{C3016129-2550-43B6-BB5F-38AFECC5F565}" type="presParOf" srcId="{81B49D81-D5F8-43AD-B6BC-C62CF69680A8}" destId="{E58839A0-1750-445D-A38F-56BE361AE24A}" srcOrd="0" destOrd="0" presId="urn:microsoft.com/office/officeart/2008/layout/AlternatingHexagons"/>
    <dgm:cxn modelId="{98267E2C-19EC-45ED-AE7E-1E7010B250CD}" type="presParOf" srcId="{E58839A0-1750-445D-A38F-56BE361AE24A}" destId="{84B1457C-8F1A-4DE2-8FDD-275345181E15}" srcOrd="0" destOrd="0" presId="urn:microsoft.com/office/officeart/2008/layout/AlternatingHexagons"/>
    <dgm:cxn modelId="{E69426CB-1597-4D0F-8576-78A3B9D7D1F6}" type="presParOf" srcId="{E58839A0-1750-445D-A38F-56BE361AE24A}" destId="{0C19B49A-8859-498E-A14B-0D035CFA2C0F}" srcOrd="1" destOrd="0" presId="urn:microsoft.com/office/officeart/2008/layout/AlternatingHexagons"/>
    <dgm:cxn modelId="{747FB5CF-483E-4DF4-99E8-6BA5FB70FFF4}" type="presParOf" srcId="{E58839A0-1750-445D-A38F-56BE361AE24A}" destId="{F2F96F59-3FCC-404E-BE85-54C7BFC24D18}" srcOrd="2" destOrd="0" presId="urn:microsoft.com/office/officeart/2008/layout/AlternatingHexagons"/>
    <dgm:cxn modelId="{BCFC247C-C932-4700-B278-28E9902095B2}" type="presParOf" srcId="{E58839A0-1750-445D-A38F-56BE361AE24A}" destId="{CE814CAB-2C47-4A3A-A9A4-C738AE7783AD}" srcOrd="3" destOrd="0" presId="urn:microsoft.com/office/officeart/2008/layout/AlternatingHexagons"/>
    <dgm:cxn modelId="{39227739-8624-4259-BED6-B13C9B631E66}" type="presParOf" srcId="{E58839A0-1750-445D-A38F-56BE361AE24A}" destId="{E5E225F9-09BE-49E7-B533-E7FCFA2DC7D1}" srcOrd="4" destOrd="0" presId="urn:microsoft.com/office/officeart/2008/layout/AlternatingHexagons"/>
    <dgm:cxn modelId="{49D0B209-8130-485E-9B2C-A6E0A04DE6CD}" type="presParOf" srcId="{81B49D81-D5F8-43AD-B6BC-C62CF69680A8}" destId="{C05739BE-F680-4DF5-B2F6-E03C5A3A8E52}" srcOrd="1" destOrd="0" presId="urn:microsoft.com/office/officeart/2008/layout/AlternatingHexagons"/>
    <dgm:cxn modelId="{86387262-32F8-45B3-B186-26D87F9E921B}" type="presParOf" srcId="{81B49D81-D5F8-43AD-B6BC-C62CF69680A8}" destId="{B7DAF945-BA05-4463-B9AF-1D69306B0FD6}" srcOrd="2" destOrd="0" presId="urn:microsoft.com/office/officeart/2008/layout/AlternatingHexagons"/>
    <dgm:cxn modelId="{6CE18022-B0C5-4FD4-8BB4-1213A4E6476A}" type="presParOf" srcId="{B7DAF945-BA05-4463-B9AF-1D69306B0FD6}" destId="{7CA16343-E764-48C1-AB33-DAF47B3BD6AF}" srcOrd="0" destOrd="0" presId="urn:microsoft.com/office/officeart/2008/layout/AlternatingHexagons"/>
    <dgm:cxn modelId="{E4C7B542-6BF1-461E-AC3B-FD6DA0F9C08A}" type="presParOf" srcId="{B7DAF945-BA05-4463-B9AF-1D69306B0FD6}" destId="{6671AFF9-C1BD-4A85-B805-25AACBFFE74A}" srcOrd="1" destOrd="0" presId="urn:microsoft.com/office/officeart/2008/layout/AlternatingHexagons"/>
    <dgm:cxn modelId="{AD94F19E-A7C0-41AD-A23D-ED3897390200}" type="presParOf" srcId="{B7DAF945-BA05-4463-B9AF-1D69306B0FD6}" destId="{B275FA0E-86F4-463D-8F6F-6858FB140713}" srcOrd="2" destOrd="0" presId="urn:microsoft.com/office/officeart/2008/layout/AlternatingHexagons"/>
    <dgm:cxn modelId="{EA987E68-9EA5-46B6-BE0B-37BB0BDF8BEF}" type="presParOf" srcId="{B7DAF945-BA05-4463-B9AF-1D69306B0FD6}" destId="{0551FE01-1013-4D6A-AE0B-0A113EB66D0E}" srcOrd="3" destOrd="0" presId="urn:microsoft.com/office/officeart/2008/layout/AlternatingHexagons"/>
    <dgm:cxn modelId="{B0A69A91-680E-498E-90D0-F3B1C806FADC}" type="presParOf" srcId="{B7DAF945-BA05-4463-B9AF-1D69306B0FD6}" destId="{F075115F-76CB-4572-8420-FF4BD8C3EEBE}" srcOrd="4" destOrd="0" presId="urn:microsoft.com/office/officeart/2008/layout/AlternatingHexagons"/>
    <dgm:cxn modelId="{2998DCE4-63E7-4A25-99C0-46C47B761A26}" type="presParOf" srcId="{81B49D81-D5F8-43AD-B6BC-C62CF69680A8}" destId="{F12773F0-D9E0-4B47-A9B0-683E356CDE48}" srcOrd="3" destOrd="0" presId="urn:microsoft.com/office/officeart/2008/layout/AlternatingHexagons"/>
    <dgm:cxn modelId="{B365F31A-00A5-4E61-BEC6-2D87DC4D2863}" type="presParOf" srcId="{81B49D81-D5F8-43AD-B6BC-C62CF69680A8}" destId="{ECC9E47C-47FA-45F9-905F-772122E4DE01}" srcOrd="4" destOrd="0" presId="urn:microsoft.com/office/officeart/2008/layout/AlternatingHexagons"/>
    <dgm:cxn modelId="{FC4E1F75-7268-44A0-8FEA-045D3D169788}" type="presParOf" srcId="{ECC9E47C-47FA-45F9-905F-772122E4DE01}" destId="{D175F36F-013D-4CC8-9FFB-F3311DC2D8E0}" srcOrd="0" destOrd="0" presId="urn:microsoft.com/office/officeart/2008/layout/AlternatingHexagons"/>
    <dgm:cxn modelId="{6783AE25-C546-44BB-9C91-B0D73F096926}" type="presParOf" srcId="{ECC9E47C-47FA-45F9-905F-772122E4DE01}" destId="{78FFDECA-6050-400D-96D6-F7D68F8892D0}" srcOrd="1" destOrd="0" presId="urn:microsoft.com/office/officeart/2008/layout/AlternatingHexagons"/>
    <dgm:cxn modelId="{A0A9A9AB-395C-4E05-9AD4-22659EF22709}" type="presParOf" srcId="{ECC9E47C-47FA-45F9-905F-772122E4DE01}" destId="{8AA9DEAC-BF18-4D30-9B59-E39E63140547}" srcOrd="2" destOrd="0" presId="urn:microsoft.com/office/officeart/2008/layout/AlternatingHexagons"/>
    <dgm:cxn modelId="{E1E14D41-91E1-481A-B31D-ECEBE6ABC218}" type="presParOf" srcId="{ECC9E47C-47FA-45F9-905F-772122E4DE01}" destId="{BB9964A1-A167-4962-B34E-819326F981E5}" srcOrd="3" destOrd="0" presId="urn:microsoft.com/office/officeart/2008/layout/AlternatingHexagons"/>
    <dgm:cxn modelId="{EAA7CF84-317F-4D6E-BC4E-4F0B0CF8D996}" type="presParOf" srcId="{ECC9E47C-47FA-45F9-905F-772122E4DE01}" destId="{AA139C09-F42F-407A-A65C-71C57FE0C6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01DB9-9BF1-4501-8086-0E1FF933213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87D73-8220-42A4-BA42-92DB965328D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Atopic disorders</a:t>
          </a:r>
        </a:p>
        <a:p>
          <a:r>
            <a:rPr lang="en-US" sz="2400" b="1" dirty="0" smtClean="0">
              <a:solidFill>
                <a:schemeClr val="tx1"/>
              </a:solidFill>
            </a:rPr>
            <a:t>(e.g atopic eczema)</a:t>
          </a:r>
          <a:endParaRPr lang="en-US" sz="2400" b="1" dirty="0">
            <a:solidFill>
              <a:schemeClr val="tx1"/>
            </a:solidFill>
          </a:endParaRPr>
        </a:p>
      </dgm:t>
    </dgm:pt>
    <dgm:pt modelId="{3A415347-E8E4-438A-83B7-6A5C69335E28}" type="parTrans" cxnId="{33C4DD9F-6D39-48CB-BDD0-4347A764AEFD}">
      <dgm:prSet/>
      <dgm:spPr/>
      <dgm:t>
        <a:bodyPr/>
        <a:lstStyle/>
        <a:p>
          <a:endParaRPr lang="en-US"/>
        </a:p>
      </dgm:t>
    </dgm:pt>
    <dgm:pt modelId="{5152B854-992C-4B4B-8C3D-858C79783156}" type="sibTrans" cxnId="{33C4DD9F-6D39-48CB-BDD0-4347A764AEFD}">
      <dgm:prSet/>
      <dgm:spPr/>
      <dgm:t>
        <a:bodyPr/>
        <a:lstStyle/>
        <a:p>
          <a:endParaRPr lang="en-US"/>
        </a:p>
      </dgm:t>
    </dgm:pt>
    <dgm:pt modelId="{5B21754E-99AB-43E9-9847-A0C4ADF80376}">
      <dgm:prSet phldrT="[Text]" custT="1"/>
      <dgm:spPr/>
      <dgm:t>
        <a:bodyPr/>
        <a:lstStyle/>
        <a:p>
          <a:r>
            <a:rPr lang="en-US" sz="2400" dirty="0" smtClean="0"/>
            <a:t>Allergic rhinoconjunctivitis and allergic asthma.</a:t>
          </a:r>
          <a:endParaRPr lang="en-US" sz="2800" dirty="0"/>
        </a:p>
      </dgm:t>
    </dgm:pt>
    <dgm:pt modelId="{03644EEF-6D2C-4E2E-B1AE-7D98AFA80078}" type="parTrans" cxnId="{6167C9CF-6A74-47ED-8EFC-3B91B129ADBD}">
      <dgm:prSet/>
      <dgm:spPr/>
      <dgm:t>
        <a:bodyPr/>
        <a:lstStyle/>
        <a:p>
          <a:endParaRPr lang="en-US"/>
        </a:p>
      </dgm:t>
    </dgm:pt>
    <dgm:pt modelId="{6643C4BE-E9B5-487B-92EE-BE31122A109C}" type="sibTrans" cxnId="{6167C9CF-6A74-47ED-8EFC-3B91B129ADBD}">
      <dgm:prSet/>
      <dgm:spPr/>
      <dgm:t>
        <a:bodyPr/>
        <a:lstStyle/>
        <a:p>
          <a:endParaRPr lang="en-US"/>
        </a:p>
      </dgm:t>
    </dgm:pt>
    <dgm:pt modelId="{F4062C21-B58D-48A9-A00D-A1BD2469ACE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Urticaria</a:t>
          </a:r>
          <a:endParaRPr lang="en-US" sz="2400" b="1" dirty="0">
            <a:solidFill>
              <a:schemeClr val="tx1"/>
            </a:solidFill>
          </a:endParaRPr>
        </a:p>
      </dgm:t>
    </dgm:pt>
    <dgm:pt modelId="{B98ACD71-1D8F-4ADB-9706-3F2F7D854579}" type="parTrans" cxnId="{03041DC7-6DCF-45D1-B37F-5538C12BF737}">
      <dgm:prSet/>
      <dgm:spPr/>
      <dgm:t>
        <a:bodyPr/>
        <a:lstStyle/>
        <a:p>
          <a:endParaRPr lang="en-US"/>
        </a:p>
      </dgm:t>
    </dgm:pt>
    <dgm:pt modelId="{9E62EB61-5633-4955-A35E-EFE83329A2D6}" type="sibTrans" cxnId="{03041DC7-6DCF-45D1-B37F-5538C12BF737}">
      <dgm:prSet/>
      <dgm:spPr/>
      <dgm:t>
        <a:bodyPr/>
        <a:lstStyle/>
        <a:p>
          <a:endParaRPr lang="en-US"/>
        </a:p>
      </dgm:t>
    </dgm:pt>
    <dgm:pt modelId="{3F63B1CA-DC82-4D84-AEB5-A9A898B84B91}">
      <dgm:prSet phldrT="[Text]" custT="1"/>
      <dgm:spPr/>
      <dgm:t>
        <a:bodyPr/>
        <a:lstStyle/>
        <a:p>
          <a:r>
            <a:rPr lang="en-US" sz="2400" dirty="0" smtClean="0"/>
            <a:t>Angio-oedema, life-threatening pharyngeal and laryngeal oedema.</a:t>
          </a:r>
          <a:endParaRPr lang="en-US" sz="2400" dirty="0"/>
        </a:p>
      </dgm:t>
    </dgm:pt>
    <dgm:pt modelId="{11D0C3B0-DBE3-4E89-B45E-54919261ACF3}" type="parTrans" cxnId="{DB3ACCB2-9EBB-4868-8D89-991D14CFA42C}">
      <dgm:prSet/>
      <dgm:spPr/>
      <dgm:t>
        <a:bodyPr/>
        <a:lstStyle/>
        <a:p>
          <a:endParaRPr lang="en-US"/>
        </a:p>
      </dgm:t>
    </dgm:pt>
    <dgm:pt modelId="{183219FD-B722-4AA2-AC1D-C5B14FD2E0A6}" type="sibTrans" cxnId="{DB3ACCB2-9EBB-4868-8D89-991D14CFA42C}">
      <dgm:prSet/>
      <dgm:spPr/>
      <dgm:t>
        <a:bodyPr/>
        <a:lstStyle/>
        <a:p>
          <a:endParaRPr lang="en-US"/>
        </a:p>
      </dgm:t>
    </dgm:pt>
    <dgm:pt modelId="{25FD5B71-B51E-4688-9ABF-5B3F5B9023E6}">
      <dgm:prSet phldrT="[Text]" custT="1"/>
      <dgm:spPr/>
      <dgm:t>
        <a:bodyPr/>
        <a:lstStyle/>
        <a:p>
          <a:r>
            <a:rPr lang="en-US" sz="2400" dirty="0" smtClean="0"/>
            <a:t>IgE-mediated anaphylaxis.</a:t>
          </a:r>
          <a:endParaRPr lang="en-US" sz="2400" dirty="0"/>
        </a:p>
      </dgm:t>
    </dgm:pt>
    <dgm:pt modelId="{DD5AFECF-B726-4AA6-8678-3BC219BD8BB7}" type="parTrans" cxnId="{39E34A24-320F-4C20-9817-DDA1E48532DA}">
      <dgm:prSet/>
      <dgm:spPr/>
      <dgm:t>
        <a:bodyPr/>
        <a:lstStyle/>
        <a:p>
          <a:endParaRPr lang="en-US"/>
        </a:p>
      </dgm:t>
    </dgm:pt>
    <dgm:pt modelId="{D0B6B624-CD49-4A18-9035-CAAE3E008A73}" type="sibTrans" cxnId="{39E34A24-320F-4C20-9817-DDA1E48532DA}">
      <dgm:prSet/>
      <dgm:spPr/>
      <dgm:t>
        <a:bodyPr/>
        <a:lstStyle/>
        <a:p>
          <a:endParaRPr lang="en-US"/>
        </a:p>
      </dgm:t>
    </dgm:pt>
    <dgm:pt modelId="{5DAFCD6C-DA16-4878-9C8E-23AA8879E954}" type="pres">
      <dgm:prSet presAssocID="{F9C01DB9-9BF1-4501-8086-0E1FF93321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3BBB49-8FEA-4653-9673-FD9B08CD0CB8}" type="pres">
      <dgm:prSet presAssocID="{35E87D73-8220-42A4-BA42-92DB965328D3}" presName="linNode" presStyleCnt="0"/>
      <dgm:spPr/>
    </dgm:pt>
    <dgm:pt modelId="{0313604E-6906-4852-9B48-8D756AC2FCC9}" type="pres">
      <dgm:prSet presAssocID="{35E87D73-8220-42A4-BA42-92DB965328D3}" presName="parentShp" presStyleLbl="node1" presStyleIdx="0" presStyleCnt="2" custLinFactNeighborX="-1082" custLinFactNeighborY="5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FB3FF-4E0C-424D-B5B1-9D36D2E359B5}" type="pres">
      <dgm:prSet presAssocID="{35E87D73-8220-42A4-BA42-92DB965328D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CC6F-A103-4D4C-B98B-52DE7F9D3F07}" type="pres">
      <dgm:prSet presAssocID="{5152B854-992C-4B4B-8C3D-858C79783156}" presName="spacing" presStyleCnt="0"/>
      <dgm:spPr/>
    </dgm:pt>
    <dgm:pt modelId="{EAE87E7F-157B-48EE-B477-460B3CA0FEF1}" type="pres">
      <dgm:prSet presAssocID="{F4062C21-B58D-48A9-A00D-A1BD2469ACE2}" presName="linNode" presStyleCnt="0"/>
      <dgm:spPr/>
    </dgm:pt>
    <dgm:pt modelId="{76F9BBFA-1567-4409-A3AD-CEA9CD678AF5}" type="pres">
      <dgm:prSet presAssocID="{F4062C21-B58D-48A9-A00D-A1BD2469ACE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0ED6D-A71F-469D-A1B7-6FF545F845E0}" type="pres">
      <dgm:prSet presAssocID="{F4062C21-B58D-48A9-A00D-A1BD2469ACE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7C9CF-6A74-47ED-8EFC-3B91B129ADBD}" srcId="{35E87D73-8220-42A4-BA42-92DB965328D3}" destId="{5B21754E-99AB-43E9-9847-A0C4ADF80376}" srcOrd="0" destOrd="0" parTransId="{03644EEF-6D2C-4E2E-B1AE-7D98AFA80078}" sibTransId="{6643C4BE-E9B5-487B-92EE-BE31122A109C}"/>
    <dgm:cxn modelId="{03041DC7-6DCF-45D1-B37F-5538C12BF737}" srcId="{F9C01DB9-9BF1-4501-8086-0E1FF933213C}" destId="{F4062C21-B58D-48A9-A00D-A1BD2469ACE2}" srcOrd="1" destOrd="0" parTransId="{B98ACD71-1D8F-4ADB-9706-3F2F7D854579}" sibTransId="{9E62EB61-5633-4955-A35E-EFE83329A2D6}"/>
    <dgm:cxn modelId="{33C4DD9F-6D39-48CB-BDD0-4347A764AEFD}" srcId="{F9C01DB9-9BF1-4501-8086-0E1FF933213C}" destId="{35E87D73-8220-42A4-BA42-92DB965328D3}" srcOrd="0" destOrd="0" parTransId="{3A415347-E8E4-438A-83B7-6A5C69335E28}" sibTransId="{5152B854-992C-4B4B-8C3D-858C79783156}"/>
    <dgm:cxn modelId="{9A59F3A9-8E1D-4D6B-8452-9B83448DA681}" type="presOf" srcId="{F4062C21-B58D-48A9-A00D-A1BD2469ACE2}" destId="{76F9BBFA-1567-4409-A3AD-CEA9CD678AF5}" srcOrd="0" destOrd="0" presId="urn:microsoft.com/office/officeart/2005/8/layout/vList6"/>
    <dgm:cxn modelId="{DB3ACCB2-9EBB-4868-8D89-991D14CFA42C}" srcId="{F4062C21-B58D-48A9-A00D-A1BD2469ACE2}" destId="{3F63B1CA-DC82-4D84-AEB5-A9A898B84B91}" srcOrd="1" destOrd="0" parTransId="{11D0C3B0-DBE3-4E89-B45E-54919261ACF3}" sibTransId="{183219FD-B722-4AA2-AC1D-C5B14FD2E0A6}"/>
    <dgm:cxn modelId="{BA5C8441-9CE6-448B-86EF-770AFA3F7925}" type="presOf" srcId="{35E87D73-8220-42A4-BA42-92DB965328D3}" destId="{0313604E-6906-4852-9B48-8D756AC2FCC9}" srcOrd="0" destOrd="0" presId="urn:microsoft.com/office/officeart/2005/8/layout/vList6"/>
    <dgm:cxn modelId="{66E844D6-9F57-4301-BE2C-676A8374F5BE}" type="presOf" srcId="{F9C01DB9-9BF1-4501-8086-0E1FF933213C}" destId="{5DAFCD6C-DA16-4878-9C8E-23AA8879E954}" srcOrd="0" destOrd="0" presId="urn:microsoft.com/office/officeart/2005/8/layout/vList6"/>
    <dgm:cxn modelId="{332D3794-DC20-4C58-8705-C89F4ACAD7B9}" type="presOf" srcId="{25FD5B71-B51E-4688-9ABF-5B3F5B9023E6}" destId="{3EF0ED6D-A71F-469D-A1B7-6FF545F845E0}" srcOrd="0" destOrd="0" presId="urn:microsoft.com/office/officeart/2005/8/layout/vList6"/>
    <dgm:cxn modelId="{DFFBB8EE-A624-401A-8B18-FDC0684CAFE8}" type="presOf" srcId="{5B21754E-99AB-43E9-9847-A0C4ADF80376}" destId="{ADBFB3FF-4E0C-424D-B5B1-9D36D2E359B5}" srcOrd="0" destOrd="0" presId="urn:microsoft.com/office/officeart/2005/8/layout/vList6"/>
    <dgm:cxn modelId="{4CF18522-C440-4F90-802A-850D78ACB72F}" type="presOf" srcId="{3F63B1CA-DC82-4D84-AEB5-A9A898B84B91}" destId="{3EF0ED6D-A71F-469D-A1B7-6FF545F845E0}" srcOrd="0" destOrd="1" presId="urn:microsoft.com/office/officeart/2005/8/layout/vList6"/>
    <dgm:cxn modelId="{39E34A24-320F-4C20-9817-DDA1E48532DA}" srcId="{F4062C21-B58D-48A9-A00D-A1BD2469ACE2}" destId="{25FD5B71-B51E-4688-9ABF-5B3F5B9023E6}" srcOrd="0" destOrd="0" parTransId="{DD5AFECF-B726-4AA6-8678-3BC219BD8BB7}" sibTransId="{D0B6B624-CD49-4A18-9035-CAAE3E008A73}"/>
    <dgm:cxn modelId="{14BB52BA-3FDF-4EE5-8980-F6D872C9543E}" type="presParOf" srcId="{5DAFCD6C-DA16-4878-9C8E-23AA8879E954}" destId="{143BBB49-8FEA-4653-9673-FD9B08CD0CB8}" srcOrd="0" destOrd="0" presId="urn:microsoft.com/office/officeart/2005/8/layout/vList6"/>
    <dgm:cxn modelId="{8F05DD64-D47E-42CD-B5D8-E9480FE40DC3}" type="presParOf" srcId="{143BBB49-8FEA-4653-9673-FD9B08CD0CB8}" destId="{0313604E-6906-4852-9B48-8D756AC2FCC9}" srcOrd="0" destOrd="0" presId="urn:microsoft.com/office/officeart/2005/8/layout/vList6"/>
    <dgm:cxn modelId="{C67E2C9C-697C-4D01-9B77-F86BE4CB3E5F}" type="presParOf" srcId="{143BBB49-8FEA-4653-9673-FD9B08CD0CB8}" destId="{ADBFB3FF-4E0C-424D-B5B1-9D36D2E359B5}" srcOrd="1" destOrd="0" presId="urn:microsoft.com/office/officeart/2005/8/layout/vList6"/>
    <dgm:cxn modelId="{A452A91B-80CA-4D47-9BB0-FA3614ADCC05}" type="presParOf" srcId="{5DAFCD6C-DA16-4878-9C8E-23AA8879E954}" destId="{025ACC6F-A103-4D4C-B98B-52DE7F9D3F07}" srcOrd="1" destOrd="0" presId="urn:microsoft.com/office/officeart/2005/8/layout/vList6"/>
    <dgm:cxn modelId="{FB8381D6-FDDE-4541-9B4B-E8864620D8ED}" type="presParOf" srcId="{5DAFCD6C-DA16-4878-9C8E-23AA8879E954}" destId="{EAE87E7F-157B-48EE-B477-460B3CA0FEF1}" srcOrd="2" destOrd="0" presId="urn:microsoft.com/office/officeart/2005/8/layout/vList6"/>
    <dgm:cxn modelId="{72764F45-B4F7-4456-A17E-62415B05A6E8}" type="presParOf" srcId="{EAE87E7F-157B-48EE-B477-460B3CA0FEF1}" destId="{76F9BBFA-1567-4409-A3AD-CEA9CD678AF5}" srcOrd="0" destOrd="0" presId="urn:microsoft.com/office/officeart/2005/8/layout/vList6"/>
    <dgm:cxn modelId="{5ED5F57E-73BE-4682-9D93-F72A81603B0B}" type="presParOf" srcId="{EAE87E7F-157B-48EE-B477-460B3CA0FEF1}" destId="{3EF0ED6D-A71F-469D-A1B7-6FF545F845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2281E-4E5B-47DA-8448-672F315F99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5ADF0-EAE5-4168-B042-BA2573A84552}">
      <dgm:prSet phldrT="[Text]" custT="1"/>
      <dgm:spPr/>
      <dgm:t>
        <a:bodyPr/>
        <a:lstStyle/>
        <a:p>
          <a:r>
            <a:rPr lang="en-US" sz="2800" dirty="0" smtClean="0"/>
            <a:t>Tuberous sclerosis</a:t>
          </a:r>
          <a:endParaRPr lang="en-US" sz="2800" dirty="0"/>
        </a:p>
      </dgm:t>
    </dgm:pt>
    <dgm:pt modelId="{BE6FEF2D-44AB-4C47-87E8-3D547A0B3A60}" type="parTrans" cxnId="{CD1913B8-D9DD-4484-9C5E-4AD2046681FC}">
      <dgm:prSet/>
      <dgm:spPr/>
      <dgm:t>
        <a:bodyPr/>
        <a:lstStyle/>
        <a:p>
          <a:endParaRPr lang="en-US"/>
        </a:p>
      </dgm:t>
    </dgm:pt>
    <dgm:pt modelId="{7DBA8FA5-7E3E-4822-AA99-E623C4E61A7C}" type="sibTrans" cxnId="{CD1913B8-D9DD-4484-9C5E-4AD2046681FC}">
      <dgm:prSet/>
      <dgm:spPr/>
      <dgm:t>
        <a:bodyPr/>
        <a:lstStyle/>
        <a:p>
          <a:endParaRPr lang="en-US"/>
        </a:p>
      </dgm:t>
    </dgm:pt>
    <dgm:pt modelId="{E6CE4832-DC03-4397-820F-E1112942DFCB}">
      <dgm:prSet phldrT="[Text]" custT="1"/>
      <dgm:spPr/>
      <dgm:t>
        <a:bodyPr/>
        <a:lstStyle/>
        <a:p>
          <a:r>
            <a:rPr lang="en-US" sz="2000" dirty="0" smtClean="0"/>
            <a:t>Intrathoracic, intra-abdominal or retroperitoneal diffuse plexiform neurofibromas can compromise pulmonary function.</a:t>
          </a:r>
          <a:endParaRPr lang="en-US" sz="2000" dirty="0"/>
        </a:p>
      </dgm:t>
    </dgm:pt>
    <dgm:pt modelId="{6C7C1053-FACA-438F-8072-8786375BB7C6}" type="parTrans" cxnId="{318C08EB-9A1A-4EE4-9260-604C07156987}">
      <dgm:prSet/>
      <dgm:spPr/>
      <dgm:t>
        <a:bodyPr/>
        <a:lstStyle/>
        <a:p>
          <a:endParaRPr lang="en-US"/>
        </a:p>
      </dgm:t>
    </dgm:pt>
    <dgm:pt modelId="{94D210A4-32D0-4196-AB02-DA699EBB07DD}" type="sibTrans" cxnId="{318C08EB-9A1A-4EE4-9260-604C07156987}">
      <dgm:prSet/>
      <dgm:spPr/>
      <dgm:t>
        <a:bodyPr/>
        <a:lstStyle/>
        <a:p>
          <a:endParaRPr lang="en-US"/>
        </a:p>
      </dgm:t>
    </dgm:pt>
    <dgm:pt modelId="{76F622D7-1D2F-4B79-9D35-65160F66D6E8}">
      <dgm:prSet custT="1"/>
      <dgm:spPr/>
      <dgm:t>
        <a:bodyPr/>
        <a:lstStyle/>
        <a:p>
          <a:r>
            <a:rPr lang="en-US" sz="2800" dirty="0" smtClean="0"/>
            <a:t>Neurofibromatosis-1</a:t>
          </a:r>
          <a:endParaRPr lang="en-US" sz="2800" dirty="0"/>
        </a:p>
      </dgm:t>
    </dgm:pt>
    <dgm:pt modelId="{B7B7D8DB-18AE-49C7-84F1-D0C2E1DEF65E}" type="parTrans" cxnId="{4F5CF81D-E1B7-4F7A-9726-51D70E2DE56B}">
      <dgm:prSet/>
      <dgm:spPr/>
      <dgm:t>
        <a:bodyPr/>
        <a:lstStyle/>
        <a:p>
          <a:endParaRPr lang="en-US"/>
        </a:p>
      </dgm:t>
    </dgm:pt>
    <dgm:pt modelId="{C3C81EE1-07BB-4BCF-920E-7B76B0492D2A}" type="sibTrans" cxnId="{4F5CF81D-E1B7-4F7A-9726-51D70E2DE56B}">
      <dgm:prSet/>
      <dgm:spPr/>
      <dgm:t>
        <a:bodyPr/>
        <a:lstStyle/>
        <a:p>
          <a:endParaRPr lang="en-US"/>
        </a:p>
      </dgm:t>
    </dgm:pt>
    <dgm:pt modelId="{F73C21AC-4EC2-489F-992F-A445B7778868}">
      <dgm:prSet custT="1"/>
      <dgm:spPr/>
      <dgm:t>
        <a:bodyPr/>
        <a:lstStyle/>
        <a:p>
          <a:r>
            <a:rPr lang="el-GR" sz="2800" dirty="0" smtClean="0"/>
            <a:t>α1-</a:t>
          </a:r>
          <a:r>
            <a:rPr lang="en-US" sz="2800" dirty="0" smtClean="0"/>
            <a:t>antitrypsin deficiency</a:t>
          </a:r>
          <a:endParaRPr lang="en-US" sz="2800" dirty="0"/>
        </a:p>
      </dgm:t>
    </dgm:pt>
    <dgm:pt modelId="{C1FAD21F-667D-4B02-A480-4FEDD72C4105}" type="parTrans" cxnId="{D5E8A643-4075-4FAF-952E-AF01CD372361}">
      <dgm:prSet/>
      <dgm:spPr/>
      <dgm:t>
        <a:bodyPr/>
        <a:lstStyle/>
        <a:p>
          <a:endParaRPr lang="en-US"/>
        </a:p>
      </dgm:t>
    </dgm:pt>
    <dgm:pt modelId="{4E52578E-AFE2-46F1-85CA-AB4F2DC509C9}" type="sibTrans" cxnId="{D5E8A643-4075-4FAF-952E-AF01CD372361}">
      <dgm:prSet/>
      <dgm:spPr/>
      <dgm:t>
        <a:bodyPr/>
        <a:lstStyle/>
        <a:p>
          <a:endParaRPr lang="en-US"/>
        </a:p>
      </dgm:t>
    </dgm:pt>
    <dgm:pt modelId="{26BA5068-D472-43A4-971F-9B90BF034F00}">
      <dgm:prSet phldrT="[Text]" custT="1"/>
      <dgm:spPr/>
      <dgm:t>
        <a:bodyPr/>
        <a:lstStyle/>
        <a:p>
          <a:r>
            <a:rPr lang="en-US" sz="2000" dirty="0" smtClean="0"/>
            <a:t>Fibrosis affects mainly the lower lobes whereas bullous changes may occur in the upper lobes</a:t>
          </a:r>
          <a:endParaRPr lang="en-US" sz="2000" dirty="0"/>
        </a:p>
      </dgm:t>
    </dgm:pt>
    <dgm:pt modelId="{AEA3137B-036C-4EC9-8A77-BEB59E0BA219}" type="parTrans" cxnId="{A6E4047A-F356-4851-AD63-2AD5928F0CC3}">
      <dgm:prSet/>
      <dgm:spPr/>
      <dgm:t>
        <a:bodyPr/>
        <a:lstStyle/>
        <a:p>
          <a:endParaRPr lang="en-US"/>
        </a:p>
      </dgm:t>
    </dgm:pt>
    <dgm:pt modelId="{408CF46D-878D-4AB1-94D1-DED120ECE7D3}" type="sibTrans" cxnId="{A6E4047A-F356-4851-AD63-2AD5928F0CC3}">
      <dgm:prSet/>
      <dgm:spPr/>
      <dgm:t>
        <a:bodyPr/>
        <a:lstStyle/>
        <a:p>
          <a:endParaRPr lang="en-US"/>
        </a:p>
      </dgm:t>
    </dgm:pt>
    <dgm:pt modelId="{E2B6C686-F1A4-42D4-84D3-87FBAE3AEDA4}" type="pres">
      <dgm:prSet presAssocID="{6722281E-4E5B-47DA-8448-672F315F99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6AD98-3EC6-4DBC-B783-067130ED3D24}" type="pres">
      <dgm:prSet presAssocID="{8C15ADF0-EAE5-4168-B042-BA2573A84552}" presName="linNode" presStyleCnt="0"/>
      <dgm:spPr/>
    </dgm:pt>
    <dgm:pt modelId="{77C0401D-05CC-4EBD-BFA1-3384F00A3168}" type="pres">
      <dgm:prSet presAssocID="{8C15ADF0-EAE5-4168-B042-BA2573A84552}" presName="parentText" presStyleLbl="node1" presStyleIdx="0" presStyleCnt="3" custScaleX="110098" custLinFactY="5000" custLinFactNeighborX="-1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354BC-4484-4125-BCC3-15C794D8A86F}" type="pres">
      <dgm:prSet presAssocID="{8C15ADF0-EAE5-4168-B042-BA2573A84552}" presName="descendantText" presStyleLbl="alignAccFollowNode1" presStyleIdx="0" presStyleCnt="1" custScaleX="109718" custScaleY="125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CDCE5-9086-4438-AC37-A7627773A1E0}" type="pres">
      <dgm:prSet presAssocID="{7DBA8FA5-7E3E-4822-AA99-E623C4E61A7C}" presName="sp" presStyleCnt="0"/>
      <dgm:spPr/>
    </dgm:pt>
    <dgm:pt modelId="{2CB48A12-1A62-4103-BD80-FC0B65E9FBE3}" type="pres">
      <dgm:prSet presAssocID="{76F622D7-1D2F-4B79-9D35-65160F66D6E8}" presName="linNode" presStyleCnt="0"/>
      <dgm:spPr/>
    </dgm:pt>
    <dgm:pt modelId="{AEB44FC0-4839-4264-8A8A-F80B63045D5C}" type="pres">
      <dgm:prSet presAssocID="{76F622D7-1D2F-4B79-9D35-65160F66D6E8}" presName="parentText" presStyleLbl="node1" presStyleIdx="1" presStyleCnt="3" custLinFactY="-5615" custLinFactNeighborX="-11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2FD7-F7D0-4409-9927-CEAC28F33CC7}" type="pres">
      <dgm:prSet presAssocID="{C3C81EE1-07BB-4BCF-920E-7B76B0492D2A}" presName="sp" presStyleCnt="0"/>
      <dgm:spPr/>
    </dgm:pt>
    <dgm:pt modelId="{9C8FC94B-5F4D-4045-A9D5-2A090093A13B}" type="pres">
      <dgm:prSet presAssocID="{F73C21AC-4EC2-489F-992F-A445B7778868}" presName="linNode" presStyleCnt="0"/>
      <dgm:spPr/>
    </dgm:pt>
    <dgm:pt modelId="{CCAB8AAB-75EA-4D23-B9A9-D0C519AD0E86}" type="pres">
      <dgm:prSet presAssocID="{F73C21AC-4EC2-489F-992F-A445B7778868}" presName="parentText" presStyleLbl="node1" presStyleIdx="2" presStyleCnt="3" custLinFactNeighborX="-2444" custLinFactNeighborY="15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CF81D-E1B7-4F7A-9726-51D70E2DE56B}" srcId="{6722281E-4E5B-47DA-8448-672F315F99B6}" destId="{76F622D7-1D2F-4B79-9D35-65160F66D6E8}" srcOrd="1" destOrd="0" parTransId="{B7B7D8DB-18AE-49C7-84F1-D0C2E1DEF65E}" sibTransId="{C3C81EE1-07BB-4BCF-920E-7B76B0492D2A}"/>
    <dgm:cxn modelId="{318C08EB-9A1A-4EE4-9260-604C07156987}" srcId="{8C15ADF0-EAE5-4168-B042-BA2573A84552}" destId="{E6CE4832-DC03-4397-820F-E1112942DFCB}" srcOrd="0" destOrd="0" parTransId="{6C7C1053-FACA-438F-8072-8786375BB7C6}" sibTransId="{94D210A4-32D0-4196-AB02-DA699EBB07DD}"/>
    <dgm:cxn modelId="{DD59C357-D37F-46D7-847C-413916837962}" type="presOf" srcId="{76F622D7-1D2F-4B79-9D35-65160F66D6E8}" destId="{AEB44FC0-4839-4264-8A8A-F80B63045D5C}" srcOrd="0" destOrd="0" presId="urn:microsoft.com/office/officeart/2005/8/layout/vList5"/>
    <dgm:cxn modelId="{4DE7E54C-DBA1-4E34-9ECC-202E82329C4B}" type="presOf" srcId="{F73C21AC-4EC2-489F-992F-A445B7778868}" destId="{CCAB8AAB-75EA-4D23-B9A9-D0C519AD0E86}" srcOrd="0" destOrd="0" presId="urn:microsoft.com/office/officeart/2005/8/layout/vList5"/>
    <dgm:cxn modelId="{17DE7034-7FB1-4E83-B894-F832702D8198}" type="presOf" srcId="{E6CE4832-DC03-4397-820F-E1112942DFCB}" destId="{038354BC-4484-4125-BCC3-15C794D8A86F}" srcOrd="0" destOrd="0" presId="urn:microsoft.com/office/officeart/2005/8/layout/vList5"/>
    <dgm:cxn modelId="{CD1913B8-D9DD-4484-9C5E-4AD2046681FC}" srcId="{6722281E-4E5B-47DA-8448-672F315F99B6}" destId="{8C15ADF0-EAE5-4168-B042-BA2573A84552}" srcOrd="0" destOrd="0" parTransId="{BE6FEF2D-44AB-4C47-87E8-3D547A0B3A60}" sibTransId="{7DBA8FA5-7E3E-4822-AA99-E623C4E61A7C}"/>
    <dgm:cxn modelId="{10077DCD-05C6-4753-BB40-D911361B5802}" type="presOf" srcId="{26BA5068-D472-43A4-971F-9B90BF034F00}" destId="{038354BC-4484-4125-BCC3-15C794D8A86F}" srcOrd="0" destOrd="1" presId="urn:microsoft.com/office/officeart/2005/8/layout/vList5"/>
    <dgm:cxn modelId="{323E9283-12B0-4AC4-958A-6962E604C407}" type="presOf" srcId="{8C15ADF0-EAE5-4168-B042-BA2573A84552}" destId="{77C0401D-05CC-4EBD-BFA1-3384F00A3168}" srcOrd="0" destOrd="0" presId="urn:microsoft.com/office/officeart/2005/8/layout/vList5"/>
    <dgm:cxn modelId="{D5E8A643-4075-4FAF-952E-AF01CD372361}" srcId="{6722281E-4E5B-47DA-8448-672F315F99B6}" destId="{F73C21AC-4EC2-489F-992F-A445B7778868}" srcOrd="2" destOrd="0" parTransId="{C1FAD21F-667D-4B02-A480-4FEDD72C4105}" sibTransId="{4E52578E-AFE2-46F1-85CA-AB4F2DC509C9}"/>
    <dgm:cxn modelId="{A6E4047A-F356-4851-AD63-2AD5928F0CC3}" srcId="{8C15ADF0-EAE5-4168-B042-BA2573A84552}" destId="{26BA5068-D472-43A4-971F-9B90BF034F00}" srcOrd="1" destOrd="0" parTransId="{AEA3137B-036C-4EC9-8A77-BEB59E0BA219}" sibTransId="{408CF46D-878D-4AB1-94D1-DED120ECE7D3}"/>
    <dgm:cxn modelId="{11A9EC3C-EF42-4B5C-BB7C-D1FF66D4E41F}" type="presOf" srcId="{6722281E-4E5B-47DA-8448-672F315F99B6}" destId="{E2B6C686-F1A4-42D4-84D3-87FBAE3AEDA4}" srcOrd="0" destOrd="0" presId="urn:microsoft.com/office/officeart/2005/8/layout/vList5"/>
    <dgm:cxn modelId="{B4F3A4E0-7343-455C-BEF6-7BE4009633AD}" type="presParOf" srcId="{E2B6C686-F1A4-42D4-84D3-87FBAE3AEDA4}" destId="{E736AD98-3EC6-4DBC-B783-067130ED3D24}" srcOrd="0" destOrd="0" presId="urn:microsoft.com/office/officeart/2005/8/layout/vList5"/>
    <dgm:cxn modelId="{9981C303-5C7F-45FD-8C7D-B74A74683FDA}" type="presParOf" srcId="{E736AD98-3EC6-4DBC-B783-067130ED3D24}" destId="{77C0401D-05CC-4EBD-BFA1-3384F00A3168}" srcOrd="0" destOrd="0" presId="urn:microsoft.com/office/officeart/2005/8/layout/vList5"/>
    <dgm:cxn modelId="{09A2EC67-B089-437D-AA15-4942223A21A5}" type="presParOf" srcId="{E736AD98-3EC6-4DBC-B783-067130ED3D24}" destId="{038354BC-4484-4125-BCC3-15C794D8A86F}" srcOrd="1" destOrd="0" presId="urn:microsoft.com/office/officeart/2005/8/layout/vList5"/>
    <dgm:cxn modelId="{90FA79EA-D104-411B-A8BF-63344493ED02}" type="presParOf" srcId="{E2B6C686-F1A4-42D4-84D3-87FBAE3AEDA4}" destId="{91BCDCE5-9086-4438-AC37-A7627773A1E0}" srcOrd="1" destOrd="0" presId="urn:microsoft.com/office/officeart/2005/8/layout/vList5"/>
    <dgm:cxn modelId="{930915C9-2959-4DCD-9D62-6DDF50C42515}" type="presParOf" srcId="{E2B6C686-F1A4-42D4-84D3-87FBAE3AEDA4}" destId="{2CB48A12-1A62-4103-BD80-FC0B65E9FBE3}" srcOrd="2" destOrd="0" presId="urn:microsoft.com/office/officeart/2005/8/layout/vList5"/>
    <dgm:cxn modelId="{4D5E70E4-9C4F-47EC-9B5C-3CBE354C4BAD}" type="presParOf" srcId="{2CB48A12-1A62-4103-BD80-FC0B65E9FBE3}" destId="{AEB44FC0-4839-4264-8A8A-F80B63045D5C}" srcOrd="0" destOrd="0" presId="urn:microsoft.com/office/officeart/2005/8/layout/vList5"/>
    <dgm:cxn modelId="{8D908282-ADF5-4C9C-A03E-D19DCE405632}" type="presParOf" srcId="{E2B6C686-F1A4-42D4-84D3-87FBAE3AEDA4}" destId="{5B412FD7-F7D0-4409-9927-CEAC28F33CC7}" srcOrd="3" destOrd="0" presId="urn:microsoft.com/office/officeart/2005/8/layout/vList5"/>
    <dgm:cxn modelId="{C59889AA-6195-44B2-B517-ABC9406A6E18}" type="presParOf" srcId="{E2B6C686-F1A4-42D4-84D3-87FBAE3AEDA4}" destId="{9C8FC94B-5F4D-4045-A9D5-2A090093A13B}" srcOrd="4" destOrd="0" presId="urn:microsoft.com/office/officeart/2005/8/layout/vList5"/>
    <dgm:cxn modelId="{288C60D7-F230-40D8-8B0D-8956D7A96C77}" type="presParOf" srcId="{9C8FC94B-5F4D-4045-A9D5-2A090093A13B}" destId="{CCAB8AAB-75EA-4D23-B9A9-D0C519AD0E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00FB6-A47B-4D51-87A6-487AD4C0CD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688B8-B186-4738-9CE1-B1A7934E6131}">
      <dgm:prSet phldrT="[Text]" phldr="1"/>
      <dgm:spPr/>
      <dgm:t>
        <a:bodyPr/>
        <a:lstStyle/>
        <a:p>
          <a:endParaRPr lang="en-US" dirty="0"/>
        </a:p>
      </dgm:t>
    </dgm:pt>
    <dgm:pt modelId="{FA871049-7898-449F-84DB-DAAEBECF899E}" type="parTrans" cxnId="{677E7FA3-89BF-45F4-BFBE-79DA296470E6}">
      <dgm:prSet/>
      <dgm:spPr/>
      <dgm:t>
        <a:bodyPr/>
        <a:lstStyle/>
        <a:p>
          <a:endParaRPr lang="en-US"/>
        </a:p>
      </dgm:t>
    </dgm:pt>
    <dgm:pt modelId="{DDCA73EC-51FE-4527-AB6D-A25706FEEA06}" type="sibTrans" cxnId="{677E7FA3-89BF-45F4-BFBE-79DA296470E6}">
      <dgm:prSet/>
      <dgm:spPr/>
      <dgm:t>
        <a:bodyPr/>
        <a:lstStyle/>
        <a:p>
          <a:endParaRPr lang="en-US"/>
        </a:p>
      </dgm:t>
    </dgm:pt>
    <dgm:pt modelId="{7BB044A9-7122-45A6-AC16-F01A1D6480DD}">
      <dgm:prSet phldrT="[Text]" custT="1"/>
      <dgm:spPr/>
      <dgm:t>
        <a:bodyPr/>
        <a:lstStyle/>
        <a:p>
          <a:r>
            <a:rPr lang="en-US" sz="2000" dirty="0" smtClean="0"/>
            <a:t>acute	episodes of bronchopneumonia with profuse mucous secretion causing </a:t>
          </a:r>
          <a:r>
            <a:rPr lang="en-US" sz="2000" dirty="0" err="1" smtClean="0"/>
            <a:t>dyspnoea</a:t>
          </a:r>
          <a:r>
            <a:rPr lang="en-US" sz="2000" dirty="0" smtClean="0"/>
            <a:t>.</a:t>
          </a:r>
          <a:endParaRPr lang="en-US" sz="2000" dirty="0"/>
        </a:p>
      </dgm:t>
    </dgm:pt>
    <dgm:pt modelId="{5100A5E4-5EF1-4F0A-9C49-7767428DA445}" type="parTrans" cxnId="{B95DE616-ABEE-49DE-A84E-8629DAEC9C27}">
      <dgm:prSet/>
      <dgm:spPr/>
      <dgm:t>
        <a:bodyPr/>
        <a:lstStyle/>
        <a:p>
          <a:endParaRPr lang="en-US"/>
        </a:p>
      </dgm:t>
    </dgm:pt>
    <dgm:pt modelId="{5BFA336F-3B53-45BB-8EBE-66131FF8A42A}" type="sibTrans" cxnId="{B95DE616-ABEE-49DE-A84E-8629DAEC9C27}">
      <dgm:prSet/>
      <dgm:spPr/>
      <dgm:t>
        <a:bodyPr/>
        <a:lstStyle/>
        <a:p>
          <a:endParaRPr lang="en-US"/>
        </a:p>
      </dgm:t>
    </dgm:pt>
    <dgm:pt modelId="{59C5CB54-B19D-4183-B5B5-12F3D84956C3}">
      <dgm:prSet custT="1"/>
      <dgm:spPr/>
      <dgm:t>
        <a:bodyPr/>
        <a:lstStyle/>
        <a:p>
          <a:r>
            <a:rPr lang="en-US" sz="2800" dirty="0" smtClean="0"/>
            <a:t>Familial </a:t>
          </a:r>
          <a:r>
            <a:rPr lang="en-US" sz="2800" dirty="0" err="1" smtClean="0"/>
            <a:t>dysautonomia</a:t>
          </a:r>
          <a:endParaRPr lang="en-US" sz="2800" dirty="0"/>
        </a:p>
      </dgm:t>
    </dgm:pt>
    <dgm:pt modelId="{09749D2F-533F-41DC-B78A-707B8CAE486C}" type="parTrans" cxnId="{38034845-9634-4402-A377-8C848BBF409C}">
      <dgm:prSet/>
      <dgm:spPr/>
      <dgm:t>
        <a:bodyPr/>
        <a:lstStyle/>
        <a:p>
          <a:endParaRPr lang="en-US"/>
        </a:p>
      </dgm:t>
    </dgm:pt>
    <dgm:pt modelId="{197A00C9-1A97-4441-BC66-2B068E9153C3}" type="sibTrans" cxnId="{38034845-9634-4402-A377-8C848BBF409C}">
      <dgm:prSet/>
      <dgm:spPr/>
      <dgm:t>
        <a:bodyPr/>
        <a:lstStyle/>
        <a:p>
          <a:endParaRPr lang="en-US"/>
        </a:p>
      </dgm:t>
    </dgm:pt>
    <dgm:pt modelId="{9D1E9CEF-E8DA-4CB6-9C08-0F63AD40E7AC}">
      <dgm:prSet custT="1"/>
      <dgm:spPr/>
      <dgm:t>
        <a:bodyPr/>
        <a:lstStyle/>
        <a:p>
          <a:r>
            <a:rPr lang="en-US" sz="2800" dirty="0" smtClean="0"/>
            <a:t>Ataxia–telangiectasia</a:t>
          </a:r>
        </a:p>
        <a:p>
          <a:r>
            <a:rPr lang="en-US" sz="2800" dirty="0" smtClean="0"/>
            <a:t>(louis Bar Syndrome)</a:t>
          </a:r>
          <a:endParaRPr lang="en-US" sz="2800" dirty="0"/>
        </a:p>
      </dgm:t>
    </dgm:pt>
    <dgm:pt modelId="{E74F28F2-DD9A-4A08-9E1D-141085EC0167}" type="parTrans" cxnId="{82B67C86-93EB-4F17-8ADF-388229C71A34}">
      <dgm:prSet/>
      <dgm:spPr/>
      <dgm:t>
        <a:bodyPr/>
        <a:lstStyle/>
        <a:p>
          <a:endParaRPr lang="en-US"/>
        </a:p>
      </dgm:t>
    </dgm:pt>
    <dgm:pt modelId="{15074782-FC4E-474C-A3C6-56F9E3747BE3}" type="sibTrans" cxnId="{82B67C86-93EB-4F17-8ADF-388229C71A34}">
      <dgm:prSet/>
      <dgm:spPr/>
      <dgm:t>
        <a:bodyPr/>
        <a:lstStyle/>
        <a:p>
          <a:endParaRPr lang="en-US"/>
        </a:p>
      </dgm:t>
    </dgm:pt>
    <dgm:pt modelId="{FC1DC62B-E91C-4CBA-B86E-8CE089AF4B7D}">
      <dgm:prSet custT="1"/>
      <dgm:spPr/>
      <dgm:t>
        <a:bodyPr/>
        <a:lstStyle/>
        <a:p>
          <a:r>
            <a:rPr lang="en-US" sz="2800" dirty="0" err="1" smtClean="0"/>
            <a:t>Birt</a:t>
          </a:r>
          <a:r>
            <a:rPr lang="en-US" sz="2800" dirty="0" smtClean="0"/>
            <a:t>–Hogg–</a:t>
          </a:r>
          <a:r>
            <a:rPr lang="en-US" sz="2800" dirty="0" err="1" smtClean="0"/>
            <a:t>Dubé</a:t>
          </a:r>
          <a:r>
            <a:rPr lang="en-US" sz="2800" dirty="0" smtClean="0"/>
            <a:t> syndrome</a:t>
          </a:r>
          <a:endParaRPr lang="en-US" sz="2800" dirty="0"/>
        </a:p>
      </dgm:t>
    </dgm:pt>
    <dgm:pt modelId="{AD691149-BED9-451F-B58C-780F30379DE6}" type="parTrans" cxnId="{754B24D9-051F-4366-87EC-CC4BE6EFBEAA}">
      <dgm:prSet/>
      <dgm:spPr/>
      <dgm:t>
        <a:bodyPr/>
        <a:lstStyle/>
        <a:p>
          <a:endParaRPr lang="en-US"/>
        </a:p>
      </dgm:t>
    </dgm:pt>
    <dgm:pt modelId="{7D1AE2BA-6767-466B-9D18-896F6942AD96}" type="sibTrans" cxnId="{754B24D9-051F-4366-87EC-CC4BE6EFBEAA}">
      <dgm:prSet/>
      <dgm:spPr/>
      <dgm:t>
        <a:bodyPr/>
        <a:lstStyle/>
        <a:p>
          <a:endParaRPr lang="en-US"/>
        </a:p>
      </dgm:t>
    </dgm:pt>
    <dgm:pt modelId="{A7FDF52A-022C-443B-AD8C-3002C6F63C3F}">
      <dgm:prSet phldrT="[Text]" custT="1"/>
      <dgm:spPr/>
      <dgm:t>
        <a:bodyPr/>
        <a:lstStyle/>
        <a:p>
          <a:r>
            <a:rPr lang="en-US" sz="2000" dirty="0" smtClean="0"/>
            <a:t> Skin changes include multiple excoriations, and erythematous	mottling associated with fever and sweating</a:t>
          </a:r>
          <a:endParaRPr lang="en-US" sz="2000" dirty="0"/>
        </a:p>
      </dgm:t>
    </dgm:pt>
    <dgm:pt modelId="{89879587-8E42-4E34-B2E1-EB68D8B4596A}" type="parTrans" cxnId="{7D2151AA-63E6-4AC9-961D-8215DAAF2586}">
      <dgm:prSet/>
      <dgm:spPr/>
      <dgm:t>
        <a:bodyPr/>
        <a:lstStyle/>
        <a:p>
          <a:endParaRPr lang="en-US"/>
        </a:p>
      </dgm:t>
    </dgm:pt>
    <dgm:pt modelId="{A00BFF6F-96A7-4BB7-BA25-96AFB35155FF}" type="sibTrans" cxnId="{7D2151AA-63E6-4AC9-961D-8215DAAF2586}">
      <dgm:prSet/>
      <dgm:spPr/>
      <dgm:t>
        <a:bodyPr/>
        <a:lstStyle/>
        <a:p>
          <a:endParaRPr lang="en-US"/>
        </a:p>
      </dgm:t>
    </dgm:pt>
    <dgm:pt modelId="{2C06691B-14E2-4218-8F4F-F821E22DEF8F}">
      <dgm:prSet phldrT="[Text]" custT="1"/>
      <dgm:spPr/>
      <dgm:t>
        <a:bodyPr/>
        <a:lstStyle/>
        <a:p>
          <a:r>
            <a:rPr lang="en-US" sz="2000" dirty="0" smtClean="0"/>
            <a:t>‘chest–</a:t>
          </a:r>
          <a:r>
            <a:rPr lang="en-US" sz="2000" dirty="0" err="1" smtClean="0"/>
            <a:t>abdomen’sign</a:t>
          </a:r>
          <a:r>
            <a:rPr lang="en-US" sz="2000" dirty="0" smtClean="0"/>
            <a:t> present.</a:t>
          </a:r>
          <a:endParaRPr lang="en-US" sz="2000" dirty="0"/>
        </a:p>
      </dgm:t>
    </dgm:pt>
    <dgm:pt modelId="{E8B17A6B-F540-46B0-B353-C231C31F52DF}" type="parTrans" cxnId="{B82DE86C-12EE-416E-97ED-D3524DE4ACC1}">
      <dgm:prSet/>
      <dgm:spPr/>
      <dgm:t>
        <a:bodyPr/>
        <a:lstStyle/>
        <a:p>
          <a:endParaRPr lang="en-US"/>
        </a:p>
      </dgm:t>
    </dgm:pt>
    <dgm:pt modelId="{8CA6CBE9-5983-46F3-B05D-99E13DD19CAB}" type="sibTrans" cxnId="{B82DE86C-12EE-416E-97ED-D3524DE4ACC1}">
      <dgm:prSet/>
      <dgm:spPr/>
      <dgm:t>
        <a:bodyPr/>
        <a:lstStyle/>
        <a:p>
          <a:endParaRPr lang="en-US"/>
        </a:p>
      </dgm:t>
    </dgm:pt>
    <dgm:pt modelId="{E557CE96-9B1D-4D58-B72B-273A4B423F42}" type="pres">
      <dgm:prSet presAssocID="{EF000FB6-A47B-4D51-87A6-487AD4C0CD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1D19C3-8BD1-45A8-95BC-8C2F70562632}" type="pres">
      <dgm:prSet presAssocID="{DDB688B8-B186-4738-9CE1-B1A7934E6131}" presName="linNode" presStyleCnt="0"/>
      <dgm:spPr/>
    </dgm:pt>
    <dgm:pt modelId="{15DE7D26-66E2-4DF3-983A-670FAC263A67}" type="pres">
      <dgm:prSet presAssocID="{DDB688B8-B186-4738-9CE1-B1A7934E6131}" presName="parentText" presStyleLbl="node1" presStyleIdx="0" presStyleCnt="4" custScaleY="310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3DDA-B562-4FA9-A99A-8B514206DA20}" type="pres">
      <dgm:prSet presAssocID="{DDB688B8-B186-4738-9CE1-B1A7934E6131}" presName="descendantText" presStyleLbl="alignAccFollowNode1" presStyleIdx="0" presStyleCnt="1" custScaleY="135403" custLinFactNeighborX="-123" custLinFactNeighborY="10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57B7C-1668-4844-A389-48F86507B49A}" type="pres">
      <dgm:prSet presAssocID="{DDCA73EC-51FE-4527-AB6D-A25706FEEA06}" presName="sp" presStyleCnt="0"/>
      <dgm:spPr/>
    </dgm:pt>
    <dgm:pt modelId="{59268236-2B5D-40EE-8B28-EAA66683642A}" type="pres">
      <dgm:prSet presAssocID="{9D1E9CEF-E8DA-4CB6-9C08-0F63AD40E7AC}" presName="linNode" presStyleCnt="0"/>
      <dgm:spPr/>
    </dgm:pt>
    <dgm:pt modelId="{D26CDB71-39AD-4AED-A7A7-36E5F9A859C1}" type="pres">
      <dgm:prSet presAssocID="{9D1E9CEF-E8DA-4CB6-9C08-0F63AD40E7AC}" presName="parentText" presStyleLbl="node1" presStyleIdx="1" presStyleCnt="4" custLinFactNeighborX="-344" custLinFactNeighborY="236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6062B-BEBB-436E-A04E-84A9A30686A3}" type="pres">
      <dgm:prSet presAssocID="{15074782-FC4E-474C-A3C6-56F9E3747BE3}" presName="sp" presStyleCnt="0"/>
      <dgm:spPr/>
    </dgm:pt>
    <dgm:pt modelId="{C0344740-9388-48D0-9006-DEF135352656}" type="pres">
      <dgm:prSet presAssocID="{59C5CB54-B19D-4183-B5B5-12F3D84956C3}" presName="linNode" presStyleCnt="0"/>
      <dgm:spPr/>
    </dgm:pt>
    <dgm:pt modelId="{F6C027E4-7776-40BD-89C6-1B15E170B947}" type="pres">
      <dgm:prSet presAssocID="{59C5CB54-B19D-4183-B5B5-12F3D84956C3}" presName="parentText" presStyleLbl="node1" presStyleIdx="2" presStyleCnt="4" custLinFactY="-100000" custLinFactNeighborX="532" custLinFactNeighborY="-1077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AD16-1B2C-4658-B648-E89D5769FFF2}" type="pres">
      <dgm:prSet presAssocID="{197A00C9-1A97-4441-BC66-2B068E9153C3}" presName="sp" presStyleCnt="0"/>
      <dgm:spPr/>
    </dgm:pt>
    <dgm:pt modelId="{CD7E88BE-11F7-454D-8738-09CA8B2E2A23}" type="pres">
      <dgm:prSet presAssocID="{FC1DC62B-E91C-4CBA-B86E-8CE089AF4B7D}" presName="linNode" presStyleCnt="0"/>
      <dgm:spPr/>
    </dgm:pt>
    <dgm:pt modelId="{9088CB8A-2F03-4E82-8170-151191FF5E89}" type="pres">
      <dgm:prSet presAssocID="{FC1DC62B-E91C-4CBA-B86E-8CE089AF4B7D}" presName="parentText" presStyleLbl="node1" presStyleIdx="3" presStyleCnt="4" custLinFactNeighborX="-344" custLinFactNeighborY="-65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EBDE6-D36E-47DF-A6CB-CD60D1EFA925}" type="presOf" srcId="{FC1DC62B-E91C-4CBA-B86E-8CE089AF4B7D}" destId="{9088CB8A-2F03-4E82-8170-151191FF5E89}" srcOrd="0" destOrd="0" presId="urn:microsoft.com/office/officeart/2005/8/layout/vList5"/>
    <dgm:cxn modelId="{7D2151AA-63E6-4AC9-961D-8215DAAF2586}" srcId="{DDB688B8-B186-4738-9CE1-B1A7934E6131}" destId="{A7FDF52A-022C-443B-AD8C-3002C6F63C3F}" srcOrd="1" destOrd="0" parTransId="{89879587-8E42-4E34-B2E1-EB68D8B4596A}" sibTransId="{A00BFF6F-96A7-4BB7-BA25-96AFB35155FF}"/>
    <dgm:cxn modelId="{DCA61EA8-44DC-4CE5-A9DE-28BBF6077DEA}" type="presOf" srcId="{7BB044A9-7122-45A6-AC16-F01A1D6480DD}" destId="{87813DDA-B562-4FA9-A99A-8B514206DA20}" srcOrd="0" destOrd="0" presId="urn:microsoft.com/office/officeart/2005/8/layout/vList5"/>
    <dgm:cxn modelId="{B95DE616-ABEE-49DE-A84E-8629DAEC9C27}" srcId="{DDB688B8-B186-4738-9CE1-B1A7934E6131}" destId="{7BB044A9-7122-45A6-AC16-F01A1D6480DD}" srcOrd="0" destOrd="0" parTransId="{5100A5E4-5EF1-4F0A-9C49-7767428DA445}" sibTransId="{5BFA336F-3B53-45BB-8EBE-66131FF8A42A}"/>
    <dgm:cxn modelId="{82B67C86-93EB-4F17-8ADF-388229C71A34}" srcId="{EF000FB6-A47B-4D51-87A6-487AD4C0CDFF}" destId="{9D1E9CEF-E8DA-4CB6-9C08-0F63AD40E7AC}" srcOrd="1" destOrd="0" parTransId="{E74F28F2-DD9A-4A08-9E1D-141085EC0167}" sibTransId="{15074782-FC4E-474C-A3C6-56F9E3747BE3}"/>
    <dgm:cxn modelId="{38034845-9634-4402-A377-8C848BBF409C}" srcId="{EF000FB6-A47B-4D51-87A6-487AD4C0CDFF}" destId="{59C5CB54-B19D-4183-B5B5-12F3D84956C3}" srcOrd="2" destOrd="0" parTransId="{09749D2F-533F-41DC-B78A-707B8CAE486C}" sibTransId="{197A00C9-1A97-4441-BC66-2B068E9153C3}"/>
    <dgm:cxn modelId="{792AE365-2361-408B-A4FF-F61BB5C67D47}" type="presOf" srcId="{59C5CB54-B19D-4183-B5B5-12F3D84956C3}" destId="{F6C027E4-7776-40BD-89C6-1B15E170B947}" srcOrd="0" destOrd="0" presId="urn:microsoft.com/office/officeart/2005/8/layout/vList5"/>
    <dgm:cxn modelId="{677E7FA3-89BF-45F4-BFBE-79DA296470E6}" srcId="{EF000FB6-A47B-4D51-87A6-487AD4C0CDFF}" destId="{DDB688B8-B186-4738-9CE1-B1A7934E6131}" srcOrd="0" destOrd="0" parTransId="{FA871049-7898-449F-84DB-DAAEBECF899E}" sibTransId="{DDCA73EC-51FE-4527-AB6D-A25706FEEA06}"/>
    <dgm:cxn modelId="{AD3AEA34-5456-4619-99D1-A55976A66F2F}" type="presOf" srcId="{DDB688B8-B186-4738-9CE1-B1A7934E6131}" destId="{15DE7D26-66E2-4DF3-983A-670FAC263A67}" srcOrd="0" destOrd="0" presId="urn:microsoft.com/office/officeart/2005/8/layout/vList5"/>
    <dgm:cxn modelId="{754B24D9-051F-4366-87EC-CC4BE6EFBEAA}" srcId="{EF000FB6-A47B-4D51-87A6-487AD4C0CDFF}" destId="{FC1DC62B-E91C-4CBA-B86E-8CE089AF4B7D}" srcOrd="3" destOrd="0" parTransId="{AD691149-BED9-451F-B58C-780F30379DE6}" sibTransId="{7D1AE2BA-6767-466B-9D18-896F6942AD96}"/>
    <dgm:cxn modelId="{B82DE86C-12EE-416E-97ED-D3524DE4ACC1}" srcId="{DDB688B8-B186-4738-9CE1-B1A7934E6131}" destId="{2C06691B-14E2-4218-8F4F-F821E22DEF8F}" srcOrd="2" destOrd="0" parTransId="{E8B17A6B-F540-46B0-B353-C231C31F52DF}" sibTransId="{8CA6CBE9-5983-46F3-B05D-99E13DD19CAB}"/>
    <dgm:cxn modelId="{CC683A78-E2D7-40B8-9575-422B3173EDF0}" type="presOf" srcId="{A7FDF52A-022C-443B-AD8C-3002C6F63C3F}" destId="{87813DDA-B562-4FA9-A99A-8B514206DA20}" srcOrd="0" destOrd="1" presId="urn:microsoft.com/office/officeart/2005/8/layout/vList5"/>
    <dgm:cxn modelId="{D0A852A0-BB7D-4FCF-81B4-79C1A2EFE564}" type="presOf" srcId="{EF000FB6-A47B-4D51-87A6-487AD4C0CDFF}" destId="{E557CE96-9B1D-4D58-B72B-273A4B423F42}" srcOrd="0" destOrd="0" presId="urn:microsoft.com/office/officeart/2005/8/layout/vList5"/>
    <dgm:cxn modelId="{A2B278DB-E785-4596-91D3-22AB7883DB3C}" type="presOf" srcId="{2C06691B-14E2-4218-8F4F-F821E22DEF8F}" destId="{87813DDA-B562-4FA9-A99A-8B514206DA20}" srcOrd="0" destOrd="2" presId="urn:microsoft.com/office/officeart/2005/8/layout/vList5"/>
    <dgm:cxn modelId="{6F5554C6-8A50-4525-8A83-7CCC004A8616}" type="presOf" srcId="{9D1E9CEF-E8DA-4CB6-9C08-0F63AD40E7AC}" destId="{D26CDB71-39AD-4AED-A7A7-36E5F9A859C1}" srcOrd="0" destOrd="0" presId="urn:microsoft.com/office/officeart/2005/8/layout/vList5"/>
    <dgm:cxn modelId="{7379E3C7-AAEF-4AE5-BF05-60B4B24ABE45}" type="presParOf" srcId="{E557CE96-9B1D-4D58-B72B-273A4B423F42}" destId="{4F1D19C3-8BD1-45A8-95BC-8C2F70562632}" srcOrd="0" destOrd="0" presId="urn:microsoft.com/office/officeart/2005/8/layout/vList5"/>
    <dgm:cxn modelId="{DE81E9EF-2A22-4BC9-8A64-A76F2F3B37FA}" type="presParOf" srcId="{4F1D19C3-8BD1-45A8-95BC-8C2F70562632}" destId="{15DE7D26-66E2-4DF3-983A-670FAC263A67}" srcOrd="0" destOrd="0" presId="urn:microsoft.com/office/officeart/2005/8/layout/vList5"/>
    <dgm:cxn modelId="{82D882A1-F074-4972-B86A-BA0091FF5EBA}" type="presParOf" srcId="{4F1D19C3-8BD1-45A8-95BC-8C2F70562632}" destId="{87813DDA-B562-4FA9-A99A-8B514206DA20}" srcOrd="1" destOrd="0" presId="urn:microsoft.com/office/officeart/2005/8/layout/vList5"/>
    <dgm:cxn modelId="{12F8FE46-6F6E-40E3-9E70-6BBD05A294FF}" type="presParOf" srcId="{E557CE96-9B1D-4D58-B72B-273A4B423F42}" destId="{3C257B7C-1668-4844-A389-48F86507B49A}" srcOrd="1" destOrd="0" presId="urn:microsoft.com/office/officeart/2005/8/layout/vList5"/>
    <dgm:cxn modelId="{F8DBA33D-BD36-46B7-8D05-355C5E885BA3}" type="presParOf" srcId="{E557CE96-9B1D-4D58-B72B-273A4B423F42}" destId="{59268236-2B5D-40EE-8B28-EAA66683642A}" srcOrd="2" destOrd="0" presId="urn:microsoft.com/office/officeart/2005/8/layout/vList5"/>
    <dgm:cxn modelId="{43D27184-AE28-4B3A-87E2-7DA791B88A77}" type="presParOf" srcId="{59268236-2B5D-40EE-8B28-EAA66683642A}" destId="{D26CDB71-39AD-4AED-A7A7-36E5F9A859C1}" srcOrd="0" destOrd="0" presId="urn:microsoft.com/office/officeart/2005/8/layout/vList5"/>
    <dgm:cxn modelId="{6B6755C4-A640-472B-B4DA-07A3305D3FFE}" type="presParOf" srcId="{E557CE96-9B1D-4D58-B72B-273A4B423F42}" destId="{15E6062B-BEBB-436E-A04E-84A9A30686A3}" srcOrd="3" destOrd="0" presId="urn:microsoft.com/office/officeart/2005/8/layout/vList5"/>
    <dgm:cxn modelId="{58833FFD-51EF-46F2-9C1D-B6917F35D8E8}" type="presParOf" srcId="{E557CE96-9B1D-4D58-B72B-273A4B423F42}" destId="{C0344740-9388-48D0-9006-DEF135352656}" srcOrd="4" destOrd="0" presId="urn:microsoft.com/office/officeart/2005/8/layout/vList5"/>
    <dgm:cxn modelId="{8A065BEC-0AEF-4D51-A5E3-0973CDB68394}" type="presParOf" srcId="{C0344740-9388-48D0-9006-DEF135352656}" destId="{F6C027E4-7776-40BD-89C6-1B15E170B947}" srcOrd="0" destOrd="0" presId="urn:microsoft.com/office/officeart/2005/8/layout/vList5"/>
    <dgm:cxn modelId="{11E367DE-EA7A-4AEF-B95C-920729D83B60}" type="presParOf" srcId="{E557CE96-9B1D-4D58-B72B-273A4B423F42}" destId="{3C70AD16-1B2C-4658-B648-E89D5769FFF2}" srcOrd="5" destOrd="0" presId="urn:microsoft.com/office/officeart/2005/8/layout/vList5"/>
    <dgm:cxn modelId="{12FFFDC2-F3A7-4FE9-8D80-DA248002CDCD}" type="presParOf" srcId="{E557CE96-9B1D-4D58-B72B-273A4B423F42}" destId="{CD7E88BE-11F7-454D-8738-09CA8B2E2A23}" srcOrd="6" destOrd="0" presId="urn:microsoft.com/office/officeart/2005/8/layout/vList5"/>
    <dgm:cxn modelId="{DEE03386-0560-4806-822B-1E3036D13AE8}" type="presParOf" srcId="{CD7E88BE-11F7-454D-8738-09CA8B2E2A23}" destId="{9088CB8A-2F03-4E82-8170-151191FF5E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457C-8F1A-4DE2-8FDD-275345181E15}">
      <dsp:nvSpPr>
        <dsp:cNvPr id="0" name=""/>
        <dsp:cNvSpPr/>
      </dsp:nvSpPr>
      <dsp:spPr>
        <a:xfrm rot="5400000">
          <a:off x="3665522" y="135244"/>
          <a:ext cx="1821033" cy="15505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/>
              </a:solidFill>
            </a:rPr>
            <a:t>s</a:t>
          </a:r>
          <a:endParaRPr lang="en-US" sz="2000" kern="1200" dirty="0">
            <a:solidFill>
              <a:schemeClr val="accent4"/>
            </a:solidFill>
          </a:endParaRPr>
        </a:p>
      </dsp:txBody>
      <dsp:txXfrm rot="-5400000">
        <a:off x="4039997" y="280965"/>
        <a:ext cx="1072082" cy="1259103"/>
      </dsp:txXfrm>
    </dsp:sp>
    <dsp:sp modelId="{0C19B49A-8859-498E-A14B-0D035CFA2C0F}">
      <dsp:nvSpPr>
        <dsp:cNvPr id="0" name=""/>
        <dsp:cNvSpPr/>
      </dsp:nvSpPr>
      <dsp:spPr>
        <a:xfrm>
          <a:off x="5259943" y="387856"/>
          <a:ext cx="1951275" cy="1049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5259943" y="387856"/>
        <a:ext cx="1951275" cy="1049072"/>
      </dsp:txXfrm>
    </dsp:sp>
    <dsp:sp modelId="{E5E225F9-09BE-49E7-B533-E7FCFA2DC7D1}">
      <dsp:nvSpPr>
        <dsp:cNvPr id="0" name=""/>
        <dsp:cNvSpPr/>
      </dsp:nvSpPr>
      <dsp:spPr>
        <a:xfrm rot="5400000">
          <a:off x="1936130" y="107427"/>
          <a:ext cx="1748454" cy="16099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263085" y="318030"/>
        <a:ext cx="1094544" cy="1188724"/>
      </dsp:txXfrm>
    </dsp:sp>
    <dsp:sp modelId="{7CA16343-E764-48C1-AB33-DAF47B3BD6AF}">
      <dsp:nvSpPr>
        <dsp:cNvPr id="0" name=""/>
        <dsp:cNvSpPr/>
      </dsp:nvSpPr>
      <dsp:spPr>
        <a:xfrm rot="5400000">
          <a:off x="2705988" y="1682071"/>
          <a:ext cx="1748454" cy="15211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Drugs</a:t>
          </a:r>
          <a:endParaRPr lang="en-US" sz="2000" b="1" kern="1200" dirty="0">
            <a:solidFill>
              <a:schemeClr val="tx1"/>
            </a:solidFill>
          </a:endParaRPr>
        </a:p>
      </dsp:txBody>
      <dsp:txXfrm rot="-5400000">
        <a:off x="3056684" y="1840889"/>
        <a:ext cx="1047061" cy="1203520"/>
      </dsp:txXfrm>
    </dsp:sp>
    <dsp:sp modelId="{6671AFF9-C1BD-4A85-B805-25AACBFFE74A}">
      <dsp:nvSpPr>
        <dsp:cNvPr id="0" name=""/>
        <dsp:cNvSpPr/>
      </dsp:nvSpPr>
      <dsp:spPr>
        <a:xfrm>
          <a:off x="916781" y="1908234"/>
          <a:ext cx="1888331" cy="1049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r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16781" y="1908234"/>
        <a:ext cx="1888331" cy="1049072"/>
      </dsp:txXfrm>
    </dsp:sp>
    <dsp:sp modelId="{F075115F-76CB-4572-8420-FF4BD8C3EEBE}">
      <dsp:nvSpPr>
        <dsp:cNvPr id="0" name=""/>
        <dsp:cNvSpPr/>
      </dsp:nvSpPr>
      <dsp:spPr>
        <a:xfrm rot="5400000">
          <a:off x="4371836" y="1672192"/>
          <a:ext cx="1748454" cy="15211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  <a:alpha val="6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4722532" y="1831010"/>
        <a:ext cx="1047061" cy="1203520"/>
      </dsp:txXfrm>
    </dsp:sp>
    <dsp:sp modelId="{D175F36F-013D-4CC8-9FFB-F3311DC2D8E0}">
      <dsp:nvSpPr>
        <dsp:cNvPr id="0" name=""/>
        <dsp:cNvSpPr/>
      </dsp:nvSpPr>
      <dsp:spPr>
        <a:xfrm rot="5400000">
          <a:off x="3561774" y="3158152"/>
          <a:ext cx="1748454" cy="15211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 rot="-5400000">
        <a:off x="3912470" y="3316970"/>
        <a:ext cx="1047061" cy="1203520"/>
      </dsp:txXfrm>
    </dsp:sp>
    <dsp:sp modelId="{78FFDECA-6050-400D-96D6-F7D68F8892D0}">
      <dsp:nvSpPr>
        <dsp:cNvPr id="0" name=""/>
        <dsp:cNvSpPr/>
      </dsp:nvSpPr>
      <dsp:spPr>
        <a:xfrm>
          <a:off x="5259943" y="3392322"/>
          <a:ext cx="1951275" cy="1049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5259943" y="3392322"/>
        <a:ext cx="1951275" cy="1049072"/>
      </dsp:txXfrm>
    </dsp:sp>
    <dsp:sp modelId="{AA139C09-F42F-407A-A65C-71C57FE0C62A}">
      <dsp:nvSpPr>
        <dsp:cNvPr id="0" name=""/>
        <dsp:cNvSpPr/>
      </dsp:nvSpPr>
      <dsp:spPr>
        <a:xfrm rot="5400000">
          <a:off x="1867298" y="3023162"/>
          <a:ext cx="1748454" cy="16812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2175729" y="3275355"/>
        <a:ext cx="1131592" cy="1176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FB3FF-4E0C-424D-B5B1-9D36D2E359B5}">
      <dsp:nvSpPr>
        <dsp:cNvPr id="0" name=""/>
        <dsp:cNvSpPr/>
      </dsp:nvSpPr>
      <dsp:spPr>
        <a:xfrm>
          <a:off x="3415607" y="399"/>
          <a:ext cx="5123410" cy="15569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Allergic rhinoconjunctivitis and allergic asthma.</a:t>
          </a:r>
          <a:endParaRPr lang="en-US" sz="2800" kern="1200" dirty="0"/>
        </a:p>
      </dsp:txBody>
      <dsp:txXfrm>
        <a:off x="3415607" y="195021"/>
        <a:ext cx="4539545" cy="1167729"/>
      </dsp:txXfrm>
    </dsp:sp>
    <dsp:sp modelId="{0313604E-6906-4852-9B48-8D756AC2FCC9}">
      <dsp:nvSpPr>
        <dsp:cNvPr id="0" name=""/>
        <dsp:cNvSpPr/>
      </dsp:nvSpPr>
      <dsp:spPr>
        <a:xfrm>
          <a:off x="0" y="83526"/>
          <a:ext cx="3415607" cy="1556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Atopic disorders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(e.g atopic eczema)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6005" y="159531"/>
        <a:ext cx="3263597" cy="1404963"/>
      </dsp:txXfrm>
    </dsp:sp>
    <dsp:sp modelId="{3EF0ED6D-A71F-469D-A1B7-6FF545F845E0}">
      <dsp:nvSpPr>
        <dsp:cNvPr id="0" name=""/>
        <dsp:cNvSpPr/>
      </dsp:nvSpPr>
      <dsp:spPr>
        <a:xfrm>
          <a:off x="3415607" y="1713069"/>
          <a:ext cx="5123410" cy="15569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IgE-mediated anaphylaxis.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Angio-oedema, life-threatening pharyngeal and laryngeal oedema.</a:t>
          </a:r>
          <a:endParaRPr lang="en-US" sz="2400" kern="1200" dirty="0"/>
        </a:p>
      </dsp:txBody>
      <dsp:txXfrm>
        <a:off x="3415607" y="1907691"/>
        <a:ext cx="4539545" cy="1167729"/>
      </dsp:txXfrm>
    </dsp:sp>
    <dsp:sp modelId="{76F9BBFA-1567-4409-A3AD-CEA9CD678AF5}">
      <dsp:nvSpPr>
        <dsp:cNvPr id="0" name=""/>
        <dsp:cNvSpPr/>
      </dsp:nvSpPr>
      <dsp:spPr>
        <a:xfrm>
          <a:off x="0" y="1713069"/>
          <a:ext cx="3415607" cy="1556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Urticaria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6005" y="1789074"/>
        <a:ext cx="3263597" cy="1404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354BC-4484-4125-BCC3-15C794D8A86F}">
      <dsp:nvSpPr>
        <dsp:cNvPr id="0" name=""/>
        <dsp:cNvSpPr/>
      </dsp:nvSpPr>
      <dsp:spPr>
        <a:xfrm rot="5400000">
          <a:off x="6403875" y="-2595544"/>
          <a:ext cx="1545266" cy="67412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Intrathoracic, intra-abdominal or retroperitoneal diffuse plexiform neurofibromas can compromise pulmonary function.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Fibrosis affects mainly the lower lobes whereas bullous changes may occur in the upper lobes</a:t>
          </a:r>
          <a:endParaRPr lang="en-US" sz="2000" kern="1200" dirty="0"/>
        </a:p>
      </dsp:txBody>
      <dsp:txXfrm rot="-5400000">
        <a:off x="3805880" y="77885"/>
        <a:ext cx="6665823" cy="1394398"/>
      </dsp:txXfrm>
    </dsp:sp>
    <dsp:sp modelId="{77C0401D-05CC-4EBD-BFA1-3384F00A3168}">
      <dsp:nvSpPr>
        <dsp:cNvPr id="0" name=""/>
        <dsp:cNvSpPr/>
      </dsp:nvSpPr>
      <dsp:spPr>
        <a:xfrm>
          <a:off x="0" y="1621129"/>
          <a:ext cx="3805090" cy="1538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Tuberous sclerosis</a:t>
          </a:r>
          <a:endParaRPr lang="en-US" sz="2800" kern="1200" dirty="0"/>
        </a:p>
      </dsp:txBody>
      <dsp:txXfrm>
        <a:off x="75092" y="1696221"/>
        <a:ext cx="3654906" cy="1388079"/>
      </dsp:txXfrm>
    </dsp:sp>
    <dsp:sp modelId="{AEB44FC0-4839-4264-8A8A-F80B63045D5C}">
      <dsp:nvSpPr>
        <dsp:cNvPr id="0" name=""/>
        <dsp:cNvSpPr/>
      </dsp:nvSpPr>
      <dsp:spPr>
        <a:xfrm>
          <a:off x="0" y="0"/>
          <a:ext cx="3797253" cy="1538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Neurofibromatosis-1</a:t>
          </a:r>
          <a:endParaRPr lang="en-US" sz="2800" kern="1200" dirty="0"/>
        </a:p>
      </dsp:txBody>
      <dsp:txXfrm>
        <a:off x="75092" y="75092"/>
        <a:ext cx="3647069" cy="1388079"/>
      </dsp:txXfrm>
    </dsp:sp>
    <dsp:sp modelId="{CCAB8AAB-75EA-4D23-B9A9-D0C519AD0E86}">
      <dsp:nvSpPr>
        <dsp:cNvPr id="0" name=""/>
        <dsp:cNvSpPr/>
      </dsp:nvSpPr>
      <dsp:spPr>
        <a:xfrm>
          <a:off x="0" y="3242259"/>
          <a:ext cx="3797253" cy="1538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α1-</a:t>
          </a:r>
          <a:r>
            <a:rPr lang="en-US" sz="2800" kern="1200" dirty="0" smtClean="0"/>
            <a:t>antitrypsin deficiency</a:t>
          </a:r>
          <a:endParaRPr lang="en-US" sz="2800" kern="1200" dirty="0"/>
        </a:p>
      </dsp:txBody>
      <dsp:txXfrm>
        <a:off x="75092" y="3317351"/>
        <a:ext cx="3647069" cy="1388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13DDA-B562-4FA9-A99A-8B514206DA20}">
      <dsp:nvSpPr>
        <dsp:cNvPr id="0" name=""/>
        <dsp:cNvSpPr/>
      </dsp:nvSpPr>
      <dsp:spPr>
        <a:xfrm rot="5400000">
          <a:off x="6728616" y="-2693774"/>
          <a:ext cx="1366818" cy="6975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acute	episodes of bronchopneumonia with profuse mucous secretion causing </a:t>
          </a:r>
          <a:r>
            <a:rPr lang="en-US" sz="2000" kern="1200" dirty="0" err="1" smtClean="0"/>
            <a:t>dyspnoea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 Skin changes include multiple excoriations, and erythematous	mottling associated with fever and sweating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‘chest–</a:t>
          </a:r>
          <a:r>
            <a:rPr lang="en-US" sz="2000" kern="1200" dirty="0" err="1" smtClean="0"/>
            <a:t>abdomen’sign</a:t>
          </a:r>
          <a:r>
            <a:rPr lang="en-US" sz="2000" kern="1200" dirty="0" smtClean="0"/>
            <a:t> present.</a:t>
          </a:r>
          <a:endParaRPr lang="en-US" sz="2000" kern="1200" dirty="0"/>
        </a:p>
      </dsp:txBody>
      <dsp:txXfrm rot="-5400000">
        <a:off x="3924250" y="177315"/>
        <a:ext cx="6908829" cy="1233372"/>
      </dsp:txXfrm>
    </dsp:sp>
    <dsp:sp modelId="{15DE7D26-66E2-4DF3-983A-670FAC263A67}">
      <dsp:nvSpPr>
        <dsp:cNvPr id="0" name=""/>
        <dsp:cNvSpPr/>
      </dsp:nvSpPr>
      <dsp:spPr>
        <a:xfrm>
          <a:off x="5327" y="489398"/>
          <a:ext cx="3923748" cy="39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4426" y="508497"/>
        <a:ext cx="3885550" cy="353050"/>
      </dsp:txXfrm>
    </dsp:sp>
    <dsp:sp modelId="{D26CDB71-39AD-4AED-A7A7-36E5F9A859C1}">
      <dsp:nvSpPr>
        <dsp:cNvPr id="0" name=""/>
        <dsp:cNvSpPr/>
      </dsp:nvSpPr>
      <dsp:spPr>
        <a:xfrm>
          <a:off x="0" y="1730242"/>
          <a:ext cx="3927583" cy="126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Ataxia–telangiectasia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(louis Bar Syndrome)</a:t>
          </a:r>
          <a:endParaRPr lang="en-US" sz="2800" kern="1200" dirty="0"/>
        </a:p>
      </dsp:txBody>
      <dsp:txXfrm>
        <a:off x="61596" y="1791838"/>
        <a:ext cx="3804391" cy="1138614"/>
      </dsp:txXfrm>
    </dsp:sp>
    <dsp:sp modelId="{F6C027E4-7776-40BD-89C6-1B15E170B947}">
      <dsp:nvSpPr>
        <dsp:cNvPr id="0" name=""/>
        <dsp:cNvSpPr/>
      </dsp:nvSpPr>
      <dsp:spPr>
        <a:xfrm>
          <a:off x="26221" y="134965"/>
          <a:ext cx="3927583" cy="126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Familial </a:t>
          </a:r>
          <a:r>
            <a:rPr lang="en-US" sz="2800" kern="1200" dirty="0" err="1" smtClean="0"/>
            <a:t>dysautonomia</a:t>
          </a:r>
          <a:endParaRPr lang="en-US" sz="2800" kern="1200" dirty="0"/>
        </a:p>
      </dsp:txBody>
      <dsp:txXfrm>
        <a:off x="87817" y="196561"/>
        <a:ext cx="3804391" cy="1138614"/>
      </dsp:txXfrm>
    </dsp:sp>
    <dsp:sp modelId="{9088CB8A-2F03-4E82-8170-151191FF5E89}">
      <dsp:nvSpPr>
        <dsp:cNvPr id="0" name=""/>
        <dsp:cNvSpPr/>
      </dsp:nvSpPr>
      <dsp:spPr>
        <a:xfrm>
          <a:off x="0" y="3259399"/>
          <a:ext cx="3927583" cy="126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Birt</a:t>
          </a:r>
          <a:r>
            <a:rPr lang="en-US" sz="2800" kern="1200" dirty="0" smtClean="0"/>
            <a:t>–Hogg–</a:t>
          </a:r>
          <a:r>
            <a:rPr lang="en-US" sz="2800" kern="1200" dirty="0" err="1" smtClean="0"/>
            <a:t>Dubé</a:t>
          </a:r>
          <a:r>
            <a:rPr lang="en-US" sz="2800" kern="1200" dirty="0" smtClean="0"/>
            <a:t> syndrome</a:t>
          </a:r>
          <a:endParaRPr lang="en-US" sz="2800" kern="1200" dirty="0"/>
        </a:p>
      </dsp:txBody>
      <dsp:txXfrm>
        <a:off x="61596" y="3320995"/>
        <a:ext cx="3804391" cy="1138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20CE-AC05-4A7D-AB19-B97A3CAF375E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12074-E96A-4E5D-887D-0A21617B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12074-E96A-4E5D-887D-0A21617BD3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12074-E96A-4E5D-887D-0A21617BD3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148A-55D4-4D3F-84B3-740A42783C2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A401-1C6F-44FA-8DC2-F32AEB5B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988" y="1955954"/>
            <a:ext cx="76537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Skin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nd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Disorders Of	</a:t>
            </a:r>
          </a:p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Respiratory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System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460" y="5429615"/>
            <a:ext cx="558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Dr. Uroosa Saleem</a:t>
            </a:r>
          </a:p>
          <a:p>
            <a:r>
              <a:rPr lang="en-US" b="1" dirty="0" smtClean="0"/>
              <a:t>FCPS Resident Dermatology</a:t>
            </a:r>
          </a:p>
          <a:p>
            <a:r>
              <a:rPr lang="en-US" b="1" dirty="0" smtClean="0"/>
              <a:t>PNS Shifa Karachi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52109" y="845128"/>
            <a:ext cx="351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CHAPTER 151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23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580" y="1616819"/>
            <a:ext cx="1039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respiratory system is frequently involved in type I allergic sensitization.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0816019"/>
              </p:ext>
            </p:extLst>
          </p:nvPr>
        </p:nvGraphicFramePr>
        <p:xfrm>
          <a:off x="1341581" y="2964873"/>
          <a:ext cx="8539018" cy="327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1581" y="668877"/>
            <a:ext cx="51954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ALLERGIC DISORDERS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81" t="22633" r="41695" b="57102"/>
          <a:stretch/>
        </p:blipFill>
        <p:spPr>
          <a:xfrm>
            <a:off x="0" y="1537855"/>
            <a:ext cx="4152998" cy="281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227" t="43276" r="41694" b="33807"/>
          <a:stretch/>
        </p:blipFill>
        <p:spPr>
          <a:xfrm>
            <a:off x="4308762" y="1385454"/>
            <a:ext cx="4128655" cy="3075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208" t="66951" r="45741" b="7102"/>
          <a:stretch/>
        </p:blipFill>
        <p:spPr>
          <a:xfrm>
            <a:off x="8437417" y="775855"/>
            <a:ext cx="2964873" cy="477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17" t="91951" r="36903" b="2557"/>
          <a:stretch/>
        </p:blipFill>
        <p:spPr>
          <a:xfrm>
            <a:off x="4152998" y="5762347"/>
            <a:ext cx="5514109" cy="4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611548"/>
            <a:ext cx="64146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AUTOIMMUNE DISORDERS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4" y="2288930"/>
            <a:ext cx="520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SYSTEMIC SCLEROSIS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18364" y="1842654"/>
            <a:ext cx="709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Interstitial lung disease and pulmonary vascular disease leading to pulmonary hypertension.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addition, bronchiectasis, Pneumothorax, pleural effusion, respiratory muscle involvement and</a:t>
            </a:r>
            <a:r>
              <a:rPr lang="en-US" sz="2400" dirty="0"/>
              <a:t> </a:t>
            </a:r>
            <a:r>
              <a:rPr lang="en-US" sz="2400" dirty="0" smtClean="0"/>
              <a:t>‘splinting’ of the chest by sclerotic skin may all</a:t>
            </a:r>
            <a:r>
              <a:rPr lang="en-US" sz="2400" dirty="0"/>
              <a:t> </a:t>
            </a:r>
            <a:r>
              <a:rPr lang="en-US" sz="2400" dirty="0" smtClean="0"/>
              <a:t>occur.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5964" y="4935808"/>
            <a:ext cx="477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SYSTEMIC LUPUS ERYTHEMATOSUS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8364" y="4812696"/>
            <a:ext cx="666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Involves all compartments of the respiratory tract (pleura, parenchyma, vessels and airways).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follow an acute or chronic course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4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4" y="1311669"/>
            <a:ext cx="530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MIXED CONNECTIVE TISSUE DISEASE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77345" y="1179123"/>
            <a:ext cx="623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Pleuritis, pulmonary hypertension or interstitial lung disease.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054" y="3055855"/>
            <a:ext cx="421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ANTIPHOSPHOLIPID SYNDROME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77345" y="2932743"/>
            <a:ext cx="623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Pulmonary embolism, haemorrhage, infarction and hypertension as well as thrombosis of the lung vessels.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1054" y="5254915"/>
            <a:ext cx="3380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SJÖGREN SYNDROME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5101026"/>
            <a:ext cx="647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affect the small airways but may also present with interstitial lung disease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7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626" y="1366299"/>
            <a:ext cx="4621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RELAPSING	POLYCHONDRITIS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2545" y="7353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Autoantibodies against type II collagen.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Dyspnoea</a:t>
            </a:r>
            <a:r>
              <a:rPr lang="en-US" sz="2400" dirty="0">
                <a:solidFill>
                  <a:prstClr val="black"/>
                </a:solidFill>
              </a:rPr>
              <a:t>, inspiratory stridor, Inflamed nasal and auricular cartilages , with nasal obstruction, </a:t>
            </a:r>
            <a:r>
              <a:rPr lang="en-US" sz="2400" dirty="0" err="1">
                <a:solidFill>
                  <a:prstClr val="black"/>
                </a:solidFill>
              </a:rPr>
              <a:t>arthropathy</a:t>
            </a:r>
            <a:r>
              <a:rPr lang="en-US" sz="2400" dirty="0">
                <a:solidFill>
                  <a:prstClr val="black"/>
                </a:solidFill>
              </a:rPr>
              <a:t> and a high ESR.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noncartilaginous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lobe of </a:t>
            </a:r>
            <a:r>
              <a:rPr lang="en-US" sz="2400" dirty="0">
                <a:solidFill>
                  <a:prstClr val="black"/>
                </a:solidFill>
              </a:rPr>
              <a:t>the ear is classically spared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252" y="3043681"/>
            <a:ext cx="3060457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2992582"/>
            <a:ext cx="505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DERMATOMYOSITIS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38255" y="1779658"/>
            <a:ext cx="69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main mechanisms that</a:t>
            </a:r>
            <a:r>
              <a:rPr lang="en-US" sz="2400" dirty="0"/>
              <a:t>	</a:t>
            </a:r>
            <a:r>
              <a:rPr lang="en-US" sz="2400" dirty="0" smtClean="0"/>
              <a:t>provide a link with respiratory disease.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Dermatomyositis may occur as a consequence of bronchial carcinoma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Muscular weakness due to myositis may affect either the intercostal and thoracic musculature</a:t>
            </a:r>
            <a:r>
              <a:rPr lang="en-US" sz="2400" dirty="0"/>
              <a:t>, </a:t>
            </a:r>
            <a:r>
              <a:rPr lang="en-US" sz="2400" dirty="0" smtClean="0"/>
              <a:t>or the larynx and pharynx</a:t>
            </a:r>
            <a:r>
              <a:rPr lang="en-US" sz="2400" dirty="0"/>
              <a:t>	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Interstitial lung disease or bronchiolitis obliterans may</a:t>
            </a:r>
            <a:r>
              <a:rPr lang="en-US" sz="2400" dirty="0"/>
              <a:t>	</a:t>
            </a:r>
            <a:r>
              <a:rPr lang="en-US" sz="2400" dirty="0" smtClean="0"/>
              <a:t>occur</a:t>
            </a:r>
          </a:p>
          <a:p>
            <a:pPr marL="342900" indent="-342900"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2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45" y="358723"/>
            <a:ext cx="1066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lung disease is typically associated with the presence of </a:t>
            </a:r>
            <a:r>
              <a:rPr lang="en-US" sz="2400" dirty="0" err="1">
                <a:solidFill>
                  <a:prstClr val="black"/>
                </a:solidFill>
              </a:rPr>
              <a:t>histidyl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tRNA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synthetase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Jo-1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b="1" dirty="0">
                <a:solidFill>
                  <a:prstClr val="black"/>
                </a:solidFill>
              </a:rPr>
              <a:t>antibody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antisynthetase</a:t>
            </a:r>
            <a:r>
              <a:rPr lang="en-US" sz="2400" dirty="0">
                <a:solidFill>
                  <a:prstClr val="black"/>
                </a:solidFill>
              </a:rPr>
              <a:t>	syndrome consists of </a:t>
            </a:r>
            <a:r>
              <a:rPr lang="en-US" sz="2400" b="1" dirty="0" err="1">
                <a:solidFill>
                  <a:prstClr val="black"/>
                </a:solidFill>
              </a:rPr>
              <a:t>dermatomyositis</a:t>
            </a:r>
            <a:r>
              <a:rPr lang="en-US" sz="2400" dirty="0">
                <a:solidFill>
                  <a:prstClr val="black"/>
                </a:solidFill>
              </a:rPr>
              <a:t> (or </a:t>
            </a:r>
            <a:r>
              <a:rPr lang="en-US" sz="2400" dirty="0" err="1">
                <a:solidFill>
                  <a:prstClr val="black"/>
                </a:solidFill>
              </a:rPr>
              <a:t>polymyositis</a:t>
            </a:r>
            <a:r>
              <a:rPr lang="en-US" sz="2400" dirty="0">
                <a:solidFill>
                  <a:prstClr val="black"/>
                </a:solidFill>
              </a:rPr>
              <a:t>) with </a:t>
            </a:r>
            <a:r>
              <a:rPr lang="en-US" sz="2400" b="1" dirty="0">
                <a:solidFill>
                  <a:prstClr val="black"/>
                </a:solidFill>
              </a:rPr>
              <a:t>interstitial lung disease, arthritis </a:t>
            </a:r>
            <a:r>
              <a:rPr lang="en-US" sz="2400" dirty="0">
                <a:solidFill>
                  <a:prstClr val="black"/>
                </a:solidFill>
              </a:rPr>
              <a:t>and</a:t>
            </a:r>
            <a:r>
              <a:rPr lang="en-US" sz="2400" b="1" dirty="0">
                <a:solidFill>
                  <a:prstClr val="black"/>
                </a:solidFill>
              </a:rPr>
              <a:t> Raynaud phenomenon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Antisynthetase</a:t>
            </a:r>
            <a:r>
              <a:rPr lang="en-US" sz="2400" dirty="0">
                <a:solidFill>
                  <a:prstClr val="black"/>
                </a:solidFill>
              </a:rPr>
              <a:t> antibodies is also associated with the clinical entity of </a:t>
            </a:r>
            <a:r>
              <a:rPr lang="en-US" sz="2400" b="1" i="1" dirty="0"/>
              <a:t>‘mechanics’ hands’</a:t>
            </a:r>
            <a:r>
              <a:rPr lang="en-US" sz="2400" dirty="0">
                <a:solidFill>
                  <a:prstClr val="black"/>
                </a:solidFill>
              </a:rPr>
              <a:t> in </a:t>
            </a:r>
            <a:r>
              <a:rPr lang="en-US" sz="2400" dirty="0" err="1">
                <a:solidFill>
                  <a:prstClr val="black"/>
                </a:solidFill>
              </a:rPr>
              <a:t>dermatomyositis</a:t>
            </a:r>
            <a:r>
              <a:rPr lang="en-US" sz="2400" dirty="0">
                <a:solidFill>
                  <a:prstClr val="black"/>
                </a:solidFill>
              </a:rPr>
              <a:t>, characterized by hyperkeratotic skin on the lateral aspects of the fingers.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7" y="3546764"/>
            <a:ext cx="3746789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r="-950"/>
          <a:stretch/>
        </p:blipFill>
        <p:spPr>
          <a:xfrm>
            <a:off x="3078049" y="1455313"/>
            <a:ext cx="5473523" cy="3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610923"/>
            <a:ext cx="44888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VASCULITIS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109" y="1371966"/>
            <a:ext cx="991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major pulmonary vasculitides belong either to the group of small-vessel vasculitis or variable-vessel vasculitis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109" y="3415235"/>
            <a:ext cx="994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mall-vessel vasculitis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156363" y="2094222"/>
            <a:ext cx="2937163" cy="1343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Antineutrophil</a:t>
            </a:r>
            <a:r>
              <a:rPr lang="en-US" sz="2000" dirty="0" smtClean="0">
                <a:solidFill>
                  <a:schemeClr val="tx1"/>
                </a:solidFill>
              </a:rPr>
              <a:t> cytoplasmic antibody </a:t>
            </a:r>
            <a:r>
              <a:rPr lang="en-US" sz="2000" b="1" dirty="0" smtClean="0">
                <a:solidFill>
                  <a:schemeClr val="tx1"/>
                </a:solidFill>
              </a:rPr>
              <a:t>(ANCA) associated vasculitis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6362" y="3789309"/>
            <a:ext cx="2937163" cy="13438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immune</a:t>
            </a: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complex SVV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1564" y="1939149"/>
            <a:ext cx="3519054" cy="939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Granulomatosis with </a:t>
            </a:r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olyangiitis </a:t>
            </a:r>
            <a:r>
              <a:rPr lang="en-US" sz="2000" b="1" dirty="0">
                <a:solidFill>
                  <a:schemeClr val="tx1"/>
                </a:solidFill>
              </a:rPr>
              <a:t>(GPA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1891" y="3086980"/>
            <a:ext cx="3519054" cy="926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Eosinophilic GPA (EGPA /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Churg Strauss syndrome)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1564" y="4200085"/>
            <a:ext cx="3519054" cy="1149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Microscopic polyangiitis </a:t>
            </a:r>
            <a:r>
              <a:rPr lang="en-US" sz="2000" b="1" dirty="0">
                <a:solidFill>
                  <a:schemeClr val="tx1"/>
                </a:solidFill>
              </a:rPr>
              <a:t>(MPA).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04364" y="2478383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04364" y="3456709"/>
            <a:ext cx="457200" cy="6072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04364" y="3061038"/>
            <a:ext cx="609600" cy="1671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36816" y="3144618"/>
            <a:ext cx="477981" cy="2706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16035" y="3918236"/>
            <a:ext cx="498762" cy="2292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56363" y="5805055"/>
            <a:ext cx="2937162" cy="942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Behçet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2109" y="5906777"/>
            <a:ext cx="317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Variable-vessel vasculitis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80509" y="6322275"/>
            <a:ext cx="4952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2" y="1704109"/>
            <a:ext cx="737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Granulomatosis with polyangiitis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182" y="720436"/>
            <a:ext cx="587432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SMALL-VESSEL VASCULITIS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6182" y="2369127"/>
            <a:ext cx="9573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Characterized by </a:t>
            </a:r>
            <a:r>
              <a:rPr lang="en-US" sz="2400" dirty="0"/>
              <a:t>Necrotizing </a:t>
            </a:r>
            <a:r>
              <a:rPr lang="en-US" sz="2400" dirty="0" smtClean="0"/>
              <a:t>granulomatous vasculitis of the upper and lower respiratory tracts, necrotizing glomerulonephritis, and disseminated vasculitis of various organs.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ANCAs directed against proteinase 3 are found in 40–95% of </a:t>
            </a:r>
            <a:r>
              <a:rPr lang="en-US" sz="2400" dirty="0"/>
              <a:t>cases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Skin lesions are present in 30–60% of patients, including vasculitis with purpura, subcutaneous nodules and ulcers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0322839"/>
              </p:ext>
            </p:extLst>
          </p:nvPr>
        </p:nvGraphicFramePr>
        <p:xfrm>
          <a:off x="2594315" y="2065037"/>
          <a:ext cx="8128000" cy="479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10011" y="2715490"/>
            <a:ext cx="1639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Inflammatory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98264" y="2407714"/>
            <a:ext cx="1429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Infections</a:t>
            </a:r>
          </a:p>
          <a:p>
            <a:r>
              <a:rPr lang="en-US" sz="2000" b="1" dirty="0" smtClean="0"/>
              <a:t>       &amp;</a:t>
            </a:r>
          </a:p>
          <a:p>
            <a:r>
              <a:rPr lang="en-US" sz="2000" b="1" dirty="0" smtClean="0"/>
              <a:t>infestations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01660" y="3999853"/>
            <a:ext cx="1378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Congenital </a:t>
            </a:r>
          </a:p>
          <a:p>
            <a:r>
              <a:rPr lang="en-US" sz="2000" b="1" dirty="0" smtClean="0"/>
              <a:t>        &amp;</a:t>
            </a:r>
          </a:p>
          <a:p>
            <a:r>
              <a:rPr lang="en-US" sz="2000" b="1" dirty="0" smtClean="0"/>
              <a:t> inherited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60784" y="5428926"/>
            <a:ext cx="1481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Infiltrations </a:t>
            </a:r>
          </a:p>
          <a:p>
            <a:r>
              <a:rPr lang="en-US" sz="2000" b="1" dirty="0" smtClean="0"/>
              <a:t>       &amp;</a:t>
            </a:r>
          </a:p>
          <a:p>
            <a:r>
              <a:rPr lang="en-US" sz="2000" b="1" dirty="0" smtClean="0"/>
              <a:t>metabolic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33455" y="5699713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Miscellaneous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2945" y="3999853"/>
            <a:ext cx="338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Conditions that affect the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skin</a:t>
            </a:r>
            <a:r>
              <a:rPr lang="en-US" sz="2000" b="1" dirty="0" smtClean="0"/>
              <a:t>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and </a:t>
            </a:r>
          </a:p>
          <a:p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chemeClr val="accent5"/>
                </a:solidFill>
              </a:rPr>
              <a:t>Respiratory system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618" y="667320"/>
            <a:ext cx="1105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diverse groups of diseases that may affect both skin and respiratory system.</a:t>
            </a:r>
          </a:p>
          <a:p>
            <a:r>
              <a:rPr lang="en-US" sz="2400" dirty="0" smtClean="0"/>
              <a:t>The mucosa of the upper respiratory</a:t>
            </a:r>
            <a:r>
              <a:rPr lang="en-US" sz="2400" dirty="0"/>
              <a:t>	</a:t>
            </a:r>
            <a:r>
              <a:rPr lang="en-US" sz="2400" dirty="0" smtClean="0"/>
              <a:t>tract may be affected in a range of infective and allergic disorders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70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647700"/>
            <a:ext cx="64103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7" y="1842655"/>
            <a:ext cx="10363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Prognosis is poor in patients with lung or renal 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Chronic nasal staphylococcal carriage is also associated with a poorer prognosis and a higher relapse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Diffuse </a:t>
            </a:r>
            <a:r>
              <a:rPr lang="en-US" sz="2400" dirty="0" smtClean="0"/>
              <a:t>alveolar haemorrhage, due to extensive pulmonary capillaritis, is a life-threatening complication of GPA.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95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1" y="1163782"/>
            <a:ext cx="11457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Eosinophilic granulomatosis with polyangiitis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(Churg–Strauss syndrome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290" y="2230581"/>
            <a:ext cx="11263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Comprises rhinitis, asthma, pneumonitis, fever, malaise, eosinophilia (usually over 10%) and widespread vasculitis, which may cause skin lesions, neuropathy and cardiac or, less commonly, renal disease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Cutaneous lesions</a:t>
            </a:r>
            <a:r>
              <a:rPr lang="en-US" sz="2400" dirty="0"/>
              <a:t> </a:t>
            </a:r>
            <a:r>
              <a:rPr lang="en-US" sz="2400" dirty="0" smtClean="0"/>
              <a:t>(occur in </a:t>
            </a:r>
            <a:r>
              <a:rPr lang="en-US" sz="2400" dirty="0"/>
              <a:t>up to 70% of </a:t>
            </a:r>
            <a:r>
              <a:rPr lang="en-US" sz="2400" dirty="0" smtClean="0"/>
              <a:t>patients) and include </a:t>
            </a:r>
            <a:r>
              <a:rPr lang="en-US" sz="2400" b="1" dirty="0" smtClean="0"/>
              <a:t>palpable purpura and nodular lesions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ANCAs are not present in all cases of EGPA.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ANCAs detected in EGPA are directed against myeloperoxidase in 32–92% of cases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90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2011418"/>
            <a:ext cx="7509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two subgroups:</a:t>
            </a:r>
          </a:p>
          <a:p>
            <a:pPr marL="457200" lvl="0" indent="-457200">
              <a:buFontTx/>
              <a:buAutoNum type="arabicParenR"/>
            </a:pPr>
            <a:r>
              <a:rPr lang="en-US" sz="2400" dirty="0">
                <a:solidFill>
                  <a:prstClr val="black"/>
                </a:solidFill>
              </a:rPr>
              <a:t>With more vasculitic manifestations</a:t>
            </a:r>
          </a:p>
          <a:p>
            <a:pPr marL="457200" lvl="0" indent="-457200">
              <a:buFontTx/>
              <a:buAutoNum type="arabicParenR"/>
            </a:pPr>
            <a:r>
              <a:rPr lang="en-US" sz="2400" dirty="0">
                <a:solidFill>
                  <a:prstClr val="black"/>
                </a:solidFill>
              </a:rPr>
              <a:t>With more eosinophilic </a:t>
            </a:r>
            <a:r>
              <a:rPr lang="en-US" sz="2400" dirty="0" smtClean="0">
                <a:solidFill>
                  <a:prstClr val="black"/>
                </a:solidFill>
              </a:rPr>
              <a:t>manifestations</a:t>
            </a:r>
          </a:p>
          <a:p>
            <a:pPr marL="457200" lvl="0" indent="-457200">
              <a:buFontTx/>
              <a:buAutoNum type="arabicParenR"/>
            </a:pP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latter ANCA-negative subgroup is reported to have </a:t>
            </a:r>
            <a:r>
              <a:rPr lang="en-US" sz="2400" dirty="0" err="1" smtClean="0">
                <a:solidFill>
                  <a:prstClr val="black"/>
                </a:solidFill>
              </a:rPr>
              <a:t>endomyocardial</a:t>
            </a:r>
            <a:r>
              <a:rPr lang="en-US" sz="2400" dirty="0" smtClean="0">
                <a:solidFill>
                  <a:prstClr val="black"/>
                </a:solidFill>
              </a:rPr>
              <a:t> involvement and lung </a:t>
            </a:r>
            <a:r>
              <a:rPr lang="en-US" sz="2400" dirty="0" err="1" smtClean="0">
                <a:solidFill>
                  <a:prstClr val="black"/>
                </a:solidFill>
              </a:rPr>
              <a:t>infltrates</a:t>
            </a:r>
            <a:r>
              <a:rPr lang="en-US" sz="2400" dirty="0" smtClean="0">
                <a:solidFill>
                  <a:prstClr val="black"/>
                </a:solidFill>
              </a:rPr>
              <a:t> more often.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25" t="23390" r="35624" b="5586"/>
          <a:stretch/>
        </p:blipFill>
        <p:spPr>
          <a:xfrm>
            <a:off x="7647708" y="435019"/>
            <a:ext cx="4197927" cy="5830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92" t="94792" r="45549" b="1934"/>
          <a:stretch/>
        </p:blipFill>
        <p:spPr>
          <a:xfrm>
            <a:off x="6501017" y="6265473"/>
            <a:ext cx="5690983" cy="3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928255"/>
            <a:ext cx="489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Microscopic Polyangiitis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1870364"/>
            <a:ext cx="10640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Necrotizing form of vasculitis that predominantly</a:t>
            </a:r>
            <a:r>
              <a:rPr lang="en-US" sz="2400" dirty="0"/>
              <a:t>	</a:t>
            </a:r>
            <a:r>
              <a:rPr lang="en-US" sz="2400" dirty="0" smtClean="0"/>
              <a:t> affects small vessels</a:t>
            </a:r>
            <a:r>
              <a:rPr lang="en-US" sz="2400" dirty="0"/>
              <a:t>: </a:t>
            </a:r>
            <a:r>
              <a:rPr lang="en-US" sz="2400" dirty="0" smtClean="0"/>
              <a:t>arterioles, </a:t>
            </a:r>
            <a:r>
              <a:rPr lang="en-US" sz="2400" dirty="0" err="1" smtClean="0"/>
              <a:t>venules</a:t>
            </a:r>
            <a:r>
              <a:rPr lang="en-US" sz="2400" dirty="0" smtClean="0"/>
              <a:t> and capillaries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Lung involvement is reported in 20–60</a:t>
            </a:r>
            <a:r>
              <a:rPr lang="en-US" sz="2400" dirty="0"/>
              <a:t>%  </a:t>
            </a:r>
            <a:r>
              <a:rPr lang="en-US" sz="2400" dirty="0" smtClean="0"/>
              <a:t>and symptoms are </a:t>
            </a:r>
            <a:r>
              <a:rPr lang="en-US" sz="2400" dirty="0" err="1" smtClean="0"/>
              <a:t>dyspnoea</a:t>
            </a:r>
            <a:r>
              <a:rPr lang="en-US" sz="2400" dirty="0" smtClean="0"/>
              <a:t>, cough and </a:t>
            </a:r>
            <a:r>
              <a:rPr lang="en-US" sz="2400" dirty="0" err="1"/>
              <a:t>haemoptysis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kin involvement in 40–70% of cases (leukocytoclastic </a:t>
            </a:r>
            <a:r>
              <a:rPr lang="en-US" sz="2400" dirty="0" err="1" smtClean="0"/>
              <a:t>angiitis</a:t>
            </a:r>
            <a:r>
              <a:rPr lang="en-US" sz="2400" dirty="0"/>
              <a:t>,</a:t>
            </a:r>
            <a:r>
              <a:rPr lang="en-US" sz="2400" dirty="0" smtClean="0"/>
              <a:t> palpable purpura, </a:t>
            </a:r>
            <a:r>
              <a:rPr lang="en-US" sz="2400" dirty="0" err="1" smtClean="0"/>
              <a:t>levedo</a:t>
            </a:r>
            <a:r>
              <a:rPr lang="en-US" sz="2400" dirty="0" smtClean="0"/>
              <a:t> </a:t>
            </a:r>
            <a:r>
              <a:rPr lang="en-US" sz="2400" dirty="0" err="1" smtClean="0"/>
              <a:t>reticularis</a:t>
            </a:r>
            <a:r>
              <a:rPr lang="en-US" sz="2400" dirty="0" smtClean="0"/>
              <a:t>, skin ulcerations, necrotizing nodules, digital ischemia).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ANCAs against myeloperoxidase (MPO-ANCA) can be found in up to 80% of patients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05" t="13512" r="26574" b="25045"/>
          <a:stretch/>
        </p:blipFill>
        <p:spPr>
          <a:xfrm>
            <a:off x="2820474" y="759854"/>
            <a:ext cx="6065949" cy="4494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2222" y="5254580"/>
            <a:ext cx="3118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leukocytoclastic </a:t>
            </a:r>
            <a:r>
              <a:rPr lang="en-US" sz="2400" dirty="0" err="1">
                <a:solidFill>
                  <a:prstClr val="black"/>
                </a:solidFill>
              </a:rPr>
              <a:t>angiitis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3" y="887279"/>
            <a:ext cx="745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Immune complex small vessel vasculitis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3" y="1704441"/>
            <a:ext cx="1069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Vessel wall deposits of immunoglobulin and complement factors that predominantly affect the small vessels </a:t>
            </a:r>
            <a:r>
              <a:rPr lang="en-US" sz="2400" b="1" dirty="0"/>
              <a:t>(Pathognomonic )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867891" y="2800529"/>
            <a:ext cx="3338946" cy="678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8837" y="292493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dirty="0" smtClean="0"/>
              <a:t>Urticarial </a:t>
            </a:r>
            <a:r>
              <a:rPr lang="en-US" sz="2400" dirty="0"/>
              <a:t>vasculitis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7891" y="3667677"/>
            <a:ext cx="3311237" cy="6663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Cryoglobulinaemic </a:t>
            </a:r>
            <a:r>
              <a:rPr lang="en-US" sz="2400" dirty="0">
                <a:solidFill>
                  <a:schemeClr val="tx1"/>
                </a:solidFill>
              </a:rPr>
              <a:t>vasculitis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7889" y="4606360"/>
            <a:ext cx="3311239" cy="10601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IgA vasculitis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(Henoch–Schönlein purpura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4764" y="2832235"/>
            <a:ext cx="5597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urticarial vasculitis, pulmonary involvement is common and comprises pleuritic and obstructive lung disease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309" y="3639220"/>
            <a:ext cx="178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Subgroup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72145" y="3211484"/>
            <a:ext cx="415637" cy="26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51364" y="4326505"/>
            <a:ext cx="374072" cy="36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72145" y="3932928"/>
            <a:ext cx="415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3818" y="3155400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1317808"/>
            <a:ext cx="584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Behçet disease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473" y="532978"/>
            <a:ext cx="550025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VARIABLE-VESSEL VASCULITIS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8473" y="4298033"/>
            <a:ext cx="90017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Pulmonary involvement can be classified into three groups: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Pulmonary artery aneurysm</a:t>
            </a:r>
          </a:p>
          <a:p>
            <a:pPr marL="457200" indent="-457200">
              <a:buAutoNum type="arabicParenR"/>
            </a:pPr>
            <a:r>
              <a:rPr lang="en-US" sz="2400" dirty="0"/>
              <a:t>P</a:t>
            </a:r>
            <a:r>
              <a:rPr lang="en-US" sz="2400" dirty="0" smtClean="0"/>
              <a:t>arenchymal changes.</a:t>
            </a:r>
          </a:p>
          <a:p>
            <a:pPr marL="457200" indent="-457200">
              <a:buAutoNum type="arabicParenR"/>
            </a:pPr>
            <a:r>
              <a:rPr lang="en-US" sz="2400" dirty="0"/>
              <a:t>S</a:t>
            </a:r>
            <a:r>
              <a:rPr lang="en-US" sz="2400" dirty="0" smtClean="0"/>
              <a:t>ubgroup of diverse pulmonary disorders including pleural effusion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smtClean="0"/>
              <a:t>Thrombophlebitis may be a marker for an </a:t>
            </a:r>
            <a:r>
              <a:rPr lang="en-US" sz="2400" dirty="0"/>
              <a:t>increased	</a:t>
            </a:r>
            <a:r>
              <a:rPr lang="en-US" sz="2400" dirty="0" smtClean="0"/>
              <a:t> risk of pulmonary artery aneurysm.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88473" y="1766613"/>
            <a:ext cx="10804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Triad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Recurrent </a:t>
            </a:r>
            <a:r>
              <a:rPr lang="en-US" sz="2400" b="1" dirty="0" smtClean="0"/>
              <a:t>painful genital ulcer</a:t>
            </a:r>
            <a:r>
              <a:rPr lang="en-US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Ophthalmic lesions</a:t>
            </a:r>
            <a:r>
              <a:rPr lang="en-US" sz="2400" dirty="0" smtClean="0"/>
              <a:t>: anterior or posterior uveitis, </a:t>
            </a:r>
            <a:r>
              <a:rPr lang="en-US" sz="2400" dirty="0" err="1" smtClean="0"/>
              <a:t>hypopyon</a:t>
            </a:r>
            <a:r>
              <a:rPr lang="en-US" sz="2400" dirty="0" smtClean="0"/>
              <a:t> or retinal vasculitis.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Skin &amp; mucous membrane manifestations</a:t>
            </a:r>
            <a:r>
              <a:rPr lang="en-US" sz="2400" dirty="0" smtClean="0"/>
              <a:t>: erythema </a:t>
            </a:r>
            <a:r>
              <a:rPr lang="en-US" sz="2400" dirty="0" err="1" smtClean="0"/>
              <a:t>nodosum</a:t>
            </a:r>
            <a:r>
              <a:rPr lang="en-US" sz="2400" dirty="0" smtClean="0"/>
              <a:t> like lesions, </a:t>
            </a:r>
            <a:r>
              <a:rPr lang="en-US" sz="2400" dirty="0" err="1" smtClean="0"/>
              <a:t>pseudofolliculitis</a:t>
            </a:r>
            <a:r>
              <a:rPr lang="en-US" sz="2400" dirty="0" smtClean="0"/>
              <a:t> or </a:t>
            </a:r>
            <a:r>
              <a:rPr lang="en-US" sz="2400" dirty="0" err="1" smtClean="0"/>
              <a:t>papulopustular</a:t>
            </a:r>
            <a:r>
              <a:rPr lang="en-US" sz="2400" dirty="0" smtClean="0"/>
              <a:t> or acneiform lesions,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painful oral lesions(</a:t>
            </a:r>
            <a:r>
              <a:rPr lang="en-US" sz="2400" dirty="0" err="1" smtClean="0"/>
              <a:t>aphthous</a:t>
            </a:r>
            <a:r>
              <a:rPr lang="en-US" sz="2400" dirty="0" smtClean="0"/>
              <a:t> or </a:t>
            </a:r>
            <a:r>
              <a:rPr lang="en-US" sz="2400" dirty="0" err="1" smtClean="0"/>
              <a:t>herpetiform</a:t>
            </a:r>
            <a:r>
              <a:rPr lang="en-US" sz="2400" dirty="0" smtClean="0"/>
              <a:t>)..70% of cases.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204" t="14678" r="40630" b="51610"/>
          <a:stretch/>
        </p:blipFill>
        <p:spPr>
          <a:xfrm>
            <a:off x="983673" y="900545"/>
            <a:ext cx="4821382" cy="5137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588" t="48389" r="41588" b="15626"/>
          <a:stretch/>
        </p:blipFill>
        <p:spPr>
          <a:xfrm>
            <a:off x="6123709" y="573808"/>
            <a:ext cx="5209309" cy="5120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92" t="84186" r="20718" b="7480"/>
          <a:stretch/>
        </p:blipFill>
        <p:spPr>
          <a:xfrm>
            <a:off x="1343890" y="5860472"/>
            <a:ext cx="10117590" cy="8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858982"/>
            <a:ext cx="563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INFECTIONS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8582" y="1981200"/>
            <a:ext cx="10293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Numerous infections may involve both the respiratory tract and the skin</a:t>
            </a:r>
            <a:r>
              <a:rPr lang="en-US" sz="2400" dirty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Many viral </a:t>
            </a:r>
            <a:r>
              <a:rPr lang="en-US" sz="2400" b="1" dirty="0"/>
              <a:t>infections         </a:t>
            </a:r>
            <a:r>
              <a:rPr lang="en-US" sz="2400" dirty="0" smtClean="0"/>
              <a:t>Upper and sometimes lower respiratory tract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symptoms in association with either a non-specific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exanthema or with erythema </a:t>
            </a:r>
            <a:r>
              <a:rPr lang="en-US" sz="2400" dirty="0"/>
              <a:t>multiforme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Mycoplasma infection	</a:t>
            </a:r>
            <a:r>
              <a:rPr lang="en-US" sz="2400" dirty="0" smtClean="0"/>
              <a:t>Stevens–Johnson syndrome</a:t>
            </a:r>
            <a:r>
              <a:rPr lang="en-US" sz="2400" dirty="0"/>
              <a:t>.	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Psittacosis </a:t>
            </a:r>
            <a:r>
              <a:rPr lang="en-US" sz="2400" b="1" dirty="0"/>
              <a:t>(</a:t>
            </a:r>
            <a:r>
              <a:rPr lang="en-US" sz="2400" b="1" dirty="0" smtClean="0"/>
              <a:t>ornithosis)       </a:t>
            </a:r>
            <a:r>
              <a:rPr lang="en-US" sz="2400" dirty="0" smtClean="0"/>
              <a:t>Erythema nodosum and erythema multiforme.</a:t>
            </a:r>
          </a:p>
          <a:p>
            <a:endParaRPr lang="en-US" sz="2400" dirty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27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13" t="17804" r="20674" b="13407"/>
          <a:stretch/>
        </p:blipFill>
        <p:spPr>
          <a:xfrm>
            <a:off x="149889" y="0"/>
            <a:ext cx="118776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79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1773382"/>
            <a:ext cx="10889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Tuberculosis</a:t>
            </a:r>
            <a:r>
              <a:rPr lang="en-US" sz="2400" dirty="0"/>
              <a:t>	                          Non-specific reactions such as erythema	                                       </a:t>
            </a:r>
          </a:p>
          <a:p>
            <a:r>
              <a:rPr lang="en-US" sz="2400" dirty="0"/>
              <a:t>                                                  </a:t>
            </a:r>
            <a:r>
              <a:rPr lang="en-US" sz="2400" dirty="0" smtClean="0"/>
              <a:t>                </a:t>
            </a:r>
            <a:r>
              <a:rPr lang="en-US" sz="2400" dirty="0"/>
              <a:t>nodosum or erythema	 multiforme, </a:t>
            </a:r>
            <a:r>
              <a:rPr lang="en-US" sz="2400" dirty="0" smtClean="0"/>
              <a:t>and</a:t>
            </a:r>
          </a:p>
          <a:p>
            <a:r>
              <a:rPr lang="en-US" sz="2400" dirty="0" smtClean="0"/>
              <a:t>                                                                  specific skin lesions such as lichen </a:t>
            </a:r>
            <a:r>
              <a:rPr lang="en-US" sz="2400" dirty="0" err="1" smtClean="0"/>
              <a:t>scrofulosorum</a:t>
            </a:r>
            <a:r>
              <a:rPr lang="en-US" sz="2400" dirty="0" smtClean="0"/>
              <a:t>,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</a:t>
            </a:r>
            <a:r>
              <a:rPr lang="en-US" sz="2400" dirty="0" err="1" smtClean="0"/>
              <a:t>Bazin</a:t>
            </a:r>
            <a:r>
              <a:rPr lang="en-US" sz="2400" dirty="0" smtClean="0"/>
              <a:t> disease and </a:t>
            </a:r>
            <a:r>
              <a:rPr lang="en-US" sz="2400" dirty="0" err="1" smtClean="0"/>
              <a:t>papulonecrotic</a:t>
            </a:r>
            <a:r>
              <a:rPr lang="en-US" sz="2400" dirty="0" smtClean="0"/>
              <a:t> </a:t>
            </a:r>
            <a:r>
              <a:rPr lang="en-US" sz="2400" dirty="0" err="1" smtClean="0"/>
              <a:t>tuberculide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Several </a:t>
            </a:r>
            <a:r>
              <a:rPr lang="en-US" sz="2400" b="1" dirty="0"/>
              <a:t>systemic mycoses      </a:t>
            </a:r>
            <a:r>
              <a:rPr lang="en-US" sz="2400" b="1" dirty="0" smtClean="0"/>
              <a:t>        </a:t>
            </a:r>
            <a:r>
              <a:rPr lang="en-US" sz="2400" dirty="0"/>
              <a:t>Non-specific reactions including erythema  </a:t>
            </a:r>
          </a:p>
          <a:p>
            <a:r>
              <a:rPr lang="en-US" sz="2400" dirty="0"/>
              <a:t>                                                    </a:t>
            </a:r>
            <a:r>
              <a:rPr lang="en-US" sz="2400" dirty="0" smtClean="0"/>
              <a:t>              </a:t>
            </a:r>
            <a:r>
              <a:rPr lang="en-US" sz="2400" dirty="0"/>
              <a:t>multiforme and erythema nodosum,	or specific </a:t>
            </a:r>
          </a:p>
          <a:p>
            <a:r>
              <a:rPr lang="en-US" sz="2400" dirty="0"/>
              <a:t>                                                    </a:t>
            </a:r>
            <a:r>
              <a:rPr lang="en-US" sz="2400" dirty="0" smtClean="0"/>
              <a:t>              </a:t>
            </a:r>
            <a:r>
              <a:rPr lang="en-US" sz="2400" dirty="0"/>
              <a:t>lesions caused by </a:t>
            </a:r>
            <a:r>
              <a:rPr lang="en-US" sz="2400" dirty="0" err="1"/>
              <a:t>haematogenous</a:t>
            </a:r>
            <a:r>
              <a:rPr lang="en-US" sz="2400" dirty="0"/>
              <a:t> dissemination.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964" y="5015345"/>
            <a:ext cx="10792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mycoses may have primary cutaneous lesions with occasional spread to internal organs, including the lung (e.g. </a:t>
            </a:r>
            <a:r>
              <a:rPr lang="en-US" sz="2400" dirty="0" err="1" smtClean="0"/>
              <a:t>sporotrichosis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37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3" y="1655270"/>
            <a:ext cx="3048000" cy="2105025"/>
          </a:xfrm>
          <a:prstGeom prst="rect">
            <a:avLst/>
          </a:prstGeom>
        </p:spPr>
      </p:pic>
      <p:pic>
        <p:nvPicPr>
          <p:cNvPr id="1026" name="Picture 2" descr="Erythema Multiforme - www.medicoapp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7" y="4252599"/>
            <a:ext cx="3790681" cy="15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ythema Nodosum - Dermatologic Disorders - MSD Manual Professional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6" y="1655270"/>
            <a:ext cx="4788749" cy="41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167" y="5944223"/>
            <a:ext cx="379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Erythema </a:t>
            </a:r>
            <a:r>
              <a:rPr lang="en-US" dirty="0" err="1" smtClean="0"/>
              <a:t>multiforme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8073" y="5821251"/>
            <a:ext cx="383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Erythema </a:t>
            </a:r>
            <a:r>
              <a:rPr lang="en-US" dirty="0" err="1" smtClean="0"/>
              <a:t>nodosum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744" y="372823"/>
            <a:ext cx="1032163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CONGENITAL AND INHERITED DISORDERS/GENETIC </a:t>
            </a:r>
            <a:r>
              <a:rPr lang="en-US" sz="3200" b="1" dirty="0">
                <a:solidFill>
                  <a:schemeClr val="accent5"/>
                </a:solidFill>
              </a:rPr>
              <a:t>SYNDROMES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3178749"/>
              </p:ext>
            </p:extLst>
          </p:nvPr>
        </p:nvGraphicFramePr>
        <p:xfrm>
          <a:off x="1004453" y="1918727"/>
          <a:ext cx="10547927" cy="478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51" y="3694789"/>
            <a:ext cx="6802449" cy="122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73" y="5353632"/>
            <a:ext cx="6754953" cy="926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7155" y="5447763"/>
            <a:ext cx="621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ZZ genotype, links cutaneous panniculitis with emphysema and hepatic cirrhosis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3127" y="3775363"/>
            <a:ext cx="670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adult female patients, numerous small cysts, that represent </a:t>
            </a:r>
            <a:r>
              <a:rPr lang="en-US" sz="2400" dirty="0" err="1" smtClean="0"/>
              <a:t>lymphangioleiomyomatosis</a:t>
            </a:r>
            <a:r>
              <a:rPr lang="en-US" sz="2400" dirty="0" smtClean="0"/>
              <a:t> occurs.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Pleural effusions have been reported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25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1848391"/>
              </p:ext>
            </p:extLst>
          </p:nvPr>
        </p:nvGraphicFramePr>
        <p:xfrm>
          <a:off x="579549" y="579549"/>
          <a:ext cx="10909955" cy="534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363" y="2483354"/>
            <a:ext cx="6956141" cy="103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363" y="4022969"/>
            <a:ext cx="6928833" cy="1042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456" y="4082603"/>
            <a:ext cx="633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Lung cysts and pneumothorax.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42456" y="2704563"/>
            <a:ext cx="605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Recurrent pneumonia, bronchiectasis and pulmonary fibrosis.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93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159" y="687825"/>
            <a:ext cx="4795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OTHER SYSTEMIC DISEASES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159" y="2326908"/>
            <a:ext cx="654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Sarcoidosis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3211" y="1822955"/>
            <a:ext cx="7482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Acute sarcoidosis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</a:rPr>
              <a:t>Löfgren</a:t>
            </a:r>
            <a:r>
              <a:rPr lang="en-US" sz="2000" dirty="0" smtClean="0">
                <a:solidFill>
                  <a:prstClr val="black"/>
                </a:solidFill>
              </a:rPr>
              <a:t> syndrome)</a:t>
            </a:r>
            <a:r>
              <a:rPr lang="en-US" sz="2000" dirty="0"/>
              <a:t> </a:t>
            </a:r>
            <a:r>
              <a:rPr lang="en-US" sz="2000" dirty="0" smtClean="0"/>
              <a:t>          Hilar lymphadenopathy   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occurs  with</a:t>
            </a:r>
          </a:p>
          <a:p>
            <a:r>
              <a:rPr lang="en-US" sz="2000" dirty="0" smtClean="0"/>
              <a:t>                                                                               erythema nodosum	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prstClr val="black"/>
                </a:solidFill>
              </a:rPr>
              <a:t>Chronic sarcoidosis                                            </a:t>
            </a:r>
            <a:r>
              <a:rPr lang="en-US" sz="2000" dirty="0" smtClean="0"/>
              <a:t>Pulmonary</a:t>
            </a:r>
            <a:r>
              <a:rPr lang="en-US" sz="2000" dirty="0"/>
              <a:t> </a:t>
            </a:r>
            <a:r>
              <a:rPr lang="en-US" sz="2000" dirty="0" smtClean="0"/>
              <a:t>involvement	                                                               is the major</a:t>
            </a:r>
            <a:r>
              <a:rPr lang="en-US" sz="2000" dirty="0"/>
              <a:t> </a:t>
            </a:r>
            <a:r>
              <a:rPr lang="en-US" sz="2000" dirty="0" smtClean="0"/>
              <a:t>feature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58389" y="2326907"/>
            <a:ext cx="4056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58389" y="3580326"/>
            <a:ext cx="347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47159" y="5074276"/>
            <a:ext cx="390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Necrotizing Sarcoid </a:t>
            </a:r>
            <a:r>
              <a:rPr lang="en-US" sz="2800" b="1" dirty="0"/>
              <a:t>G</a:t>
            </a:r>
            <a:r>
              <a:rPr lang="en-US" sz="2800" b="1" dirty="0" smtClean="0"/>
              <a:t>ranulomatosis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0484" y="4980382"/>
            <a:ext cx="7405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Nodular pulmonary infiltrate is typical as well as local pleural thickening or effusion.</a:t>
            </a:r>
          </a:p>
          <a:p>
            <a:r>
              <a:rPr lang="en-US" sz="2000" dirty="0" smtClean="0"/>
              <a:t>Extrapulmonary involvement may be ophthalmological (uveitis) but other organs including the skin may be involved, erythema nodosum or necrosis due to arteritic vascular occlusion.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69341" y="2205318"/>
            <a:ext cx="766483" cy="28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36576" y="2850128"/>
            <a:ext cx="685800" cy="578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22376" y="5768788"/>
            <a:ext cx="22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4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905" y="1106441"/>
            <a:ext cx="513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Multicentric</a:t>
            </a:r>
            <a:r>
              <a:rPr lang="en-US" sz="2800" b="1" dirty="0" smtClean="0"/>
              <a:t>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eticulohistiocytosis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076049" y="952552"/>
            <a:ext cx="8439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Associated with pleural effusion.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Also occur as a paraneoplastic phenomenon.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94905" y="2617130"/>
            <a:ext cx="291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Scleromyxoedema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76049" y="2704998"/>
            <a:ext cx="532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lung disease, mainly causing dyspnea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846" t="14155" r="29778" b="16360"/>
          <a:stretch/>
        </p:blipFill>
        <p:spPr>
          <a:xfrm>
            <a:off x="3997381" y="3211819"/>
            <a:ext cx="3307977" cy="328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821" t="84008" r="28950" b="12500"/>
          <a:stretch/>
        </p:blipFill>
        <p:spPr>
          <a:xfrm>
            <a:off x="2808413" y="6518785"/>
            <a:ext cx="6535271" cy="25549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5651370" y="2935830"/>
            <a:ext cx="4246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08276" y="1492624"/>
            <a:ext cx="367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525" y="926136"/>
            <a:ext cx="1984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Amyloidosis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2525" y="3078051"/>
            <a:ext cx="4850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Lymphomatoid</a:t>
            </a:r>
            <a:r>
              <a:rPr lang="en-US" sz="2800" b="1" dirty="0" smtClean="0"/>
              <a:t> Granulomatosis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32525" y="5377330"/>
            <a:ext cx="3422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Yellow Nail </a:t>
            </a:r>
            <a:r>
              <a:rPr lang="en-US" sz="2800" b="1" dirty="0"/>
              <a:t>S</a:t>
            </a:r>
            <a:r>
              <a:rPr lang="en-US" sz="2800" b="1" dirty="0" smtClean="0"/>
              <a:t>yndrome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98524" y="810226"/>
            <a:ext cx="6001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Respiratory involvement  is common in primary amyloidosis.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may cause dyspnea but is often asymptomatic</a:t>
            </a:r>
            <a:r>
              <a:rPr lang="en-US" sz="20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8524" y="5377330"/>
            <a:ext cx="6130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Associated with a diverse array of respiratory abnormalities including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dyspnea or cough,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pleural effusion, bronchiectasis and chronic sinus and lung infections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8524" y="2450719"/>
            <a:ext cx="6293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Epstein–Barr virus infection-driven lymphoproliferative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Radiology </a:t>
            </a:r>
            <a:r>
              <a:rPr lang="en-US" sz="2000" dirty="0" smtClean="0"/>
              <a:t>shows multiple small nodules that affect  periphery of the lower lung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Cutaneous lesions are present in 25–50% of cases, typically on the extremities, and consist of infiltrated flat or nodular lesions that may become necrotic and ulcerated</a:t>
            </a:r>
            <a:r>
              <a:rPr lang="en-US" sz="2000" dirty="0"/>
              <a:t>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55899" y="1216393"/>
            <a:ext cx="394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9634" y="5638940"/>
            <a:ext cx="407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</p:cNvCxnSpPr>
          <p:nvPr/>
        </p:nvCxnSpPr>
        <p:spPr>
          <a:xfrm>
            <a:off x="5682635" y="3339661"/>
            <a:ext cx="215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3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72" t="10514" r="37781" b="56914"/>
          <a:stretch/>
        </p:blipFill>
        <p:spPr>
          <a:xfrm>
            <a:off x="631065" y="1313646"/>
            <a:ext cx="4443211" cy="3301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09" t="44147" r="34294" b="19057"/>
          <a:stretch/>
        </p:blipFill>
        <p:spPr>
          <a:xfrm>
            <a:off x="5692462" y="1112572"/>
            <a:ext cx="5344731" cy="3748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69" t="79709" r="27168" b="13777"/>
          <a:stretch/>
        </p:blipFill>
        <p:spPr>
          <a:xfrm>
            <a:off x="1089129" y="4984124"/>
            <a:ext cx="9206665" cy="6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867857"/>
            <a:ext cx="68025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MISCELLANEOUS DISORDERS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55" y="1652687"/>
            <a:ext cx="5697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Paraneoplastic Pemphigus (PNP)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437517"/>
            <a:ext cx="11194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Respiratory failure in PNP is particularly important as it might be the cause of death in patients with this disorder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Autoantibody-mediated damage,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CD8+ T-lymphocytes may also play a key role.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Ectopic expression of desmoglein 3 and other epidermal antigens might explain the pulmonary involvement.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 immunofluorescence of bronchial mucosal biopsies may demonstrate linear deposition of IgG and complement in the lamina propria.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40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89" y="2459504"/>
            <a:ext cx="1092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 range of inherited or acquired bullous diseases may affect the pharyngeal or laryngeal mucosa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>
                <a:solidFill>
                  <a:prstClr val="black"/>
                </a:solidFill>
              </a:rPr>
              <a:t>for example mucous membrane pemphigoid, in which chronic inflammation may predispose to carcinoma of the </a:t>
            </a:r>
            <a:r>
              <a:rPr lang="en-US" sz="2400" dirty="0" smtClean="0">
                <a:solidFill>
                  <a:prstClr val="black"/>
                </a:solidFill>
              </a:rPr>
              <a:t>larynx.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389" y="998456"/>
            <a:ext cx="8340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2"/>
                </a:solidFill>
              </a:rPr>
              <a:t>Hoarseness As A Sign Of Systemic Disease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824" t="36269" r="20398" b="48958"/>
          <a:stretch/>
        </p:blipFill>
        <p:spPr>
          <a:xfrm>
            <a:off x="263237" y="831273"/>
            <a:ext cx="11416146" cy="1939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263237" y="2770908"/>
            <a:ext cx="1141614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505" t="52936" r="21037" b="23390"/>
          <a:stretch/>
        </p:blipFill>
        <p:spPr>
          <a:xfrm>
            <a:off x="263237" y="2770907"/>
            <a:ext cx="11416146" cy="3643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16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3" t="26494" r="47369" b="19918"/>
          <a:stretch/>
        </p:blipFill>
        <p:spPr>
          <a:xfrm>
            <a:off x="908339" y="1635701"/>
            <a:ext cx="6739370" cy="5159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96" t="16015" r="22291" b="75391"/>
          <a:stretch/>
        </p:blipFill>
        <p:spPr>
          <a:xfrm>
            <a:off x="908339" y="166255"/>
            <a:ext cx="10070958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187" r="7426" b="6010"/>
          <a:stretch/>
        </p:blipFill>
        <p:spPr>
          <a:xfrm>
            <a:off x="762000" y="0"/>
            <a:ext cx="11111346" cy="69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05" t="36079" r="20611" b="6913"/>
          <a:stretch/>
        </p:blipFill>
        <p:spPr>
          <a:xfrm>
            <a:off x="401782" y="429489"/>
            <a:ext cx="11624929" cy="6206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14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11" t="30587" r="20930" b="13162"/>
          <a:stretch/>
        </p:blipFill>
        <p:spPr>
          <a:xfrm>
            <a:off x="374073" y="374074"/>
            <a:ext cx="11249891" cy="5802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85" t="89864" r="20185" b="6538"/>
          <a:stretch/>
        </p:blipFill>
        <p:spPr>
          <a:xfrm>
            <a:off x="374073" y="6176630"/>
            <a:ext cx="11249892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91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92" t="36269" r="20823" b="21686"/>
          <a:stretch/>
        </p:blipFill>
        <p:spPr>
          <a:xfrm>
            <a:off x="180108" y="665016"/>
            <a:ext cx="11845637" cy="5597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73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05" t="43845" r="20504" b="32481"/>
          <a:stretch/>
        </p:blipFill>
        <p:spPr>
          <a:xfrm>
            <a:off x="141668" y="748144"/>
            <a:ext cx="11953350" cy="396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94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98" t="51231" r="20504" b="16951"/>
          <a:stretch/>
        </p:blipFill>
        <p:spPr>
          <a:xfrm>
            <a:off x="193963" y="775853"/>
            <a:ext cx="11817927" cy="5153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22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1142</Words>
  <Application>Microsoft Office PowerPoint</Application>
  <PresentationFormat>Widescreen</PresentationFormat>
  <Paragraphs>206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uroosa syed</dc:creator>
  <cp:lastModifiedBy>uroosa syed</cp:lastModifiedBy>
  <cp:revision>56</cp:revision>
  <dcterms:created xsi:type="dcterms:W3CDTF">2021-08-12T07:07:07Z</dcterms:created>
  <dcterms:modified xsi:type="dcterms:W3CDTF">2021-08-15T04:58:01Z</dcterms:modified>
</cp:coreProperties>
</file>