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AC56B-C119-4696-91AB-60F4B5756BD1}" v="54" dt="2021-09-09T16:36:45.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19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NEO" userId="73cb766efacf7eb5" providerId="LiveId" clId="{3D8AC56B-C119-4696-91AB-60F4B5756BD1}"/>
    <pc:docChg chg="undo custSel addSld delSld modSld">
      <pc:chgData name="J NEO" userId="73cb766efacf7eb5" providerId="LiveId" clId="{3D8AC56B-C119-4696-91AB-60F4B5756BD1}" dt="2021-09-09T16:37:31.070" v="756" actId="680"/>
      <pc:docMkLst>
        <pc:docMk/>
      </pc:docMkLst>
      <pc:sldChg chg="modSp new mod">
        <pc:chgData name="J NEO" userId="73cb766efacf7eb5" providerId="LiveId" clId="{3D8AC56B-C119-4696-91AB-60F4B5756BD1}" dt="2021-09-09T10:42:18.205" v="7" actId="20577"/>
        <pc:sldMkLst>
          <pc:docMk/>
          <pc:sldMk cId="2498349741" sldId="256"/>
        </pc:sldMkLst>
        <pc:spChg chg="mod">
          <ac:chgData name="J NEO" userId="73cb766efacf7eb5" providerId="LiveId" clId="{3D8AC56B-C119-4696-91AB-60F4B5756BD1}" dt="2021-09-09T10:42:18.205" v="7" actId="20577"/>
          <ac:spMkLst>
            <pc:docMk/>
            <pc:sldMk cId="2498349741" sldId="256"/>
            <ac:spMk id="2" creationId="{E4E7D70A-5E5A-4786-AC05-554D68FA35ED}"/>
          </ac:spMkLst>
        </pc:spChg>
      </pc:sldChg>
      <pc:sldChg chg="modSp new mod">
        <pc:chgData name="J NEO" userId="73cb766efacf7eb5" providerId="LiveId" clId="{3D8AC56B-C119-4696-91AB-60F4B5756BD1}" dt="2021-09-09T10:43:22.934" v="13" actId="20577"/>
        <pc:sldMkLst>
          <pc:docMk/>
          <pc:sldMk cId="2392440410" sldId="257"/>
        </pc:sldMkLst>
        <pc:spChg chg="mod">
          <ac:chgData name="J NEO" userId="73cb766efacf7eb5" providerId="LiveId" clId="{3D8AC56B-C119-4696-91AB-60F4B5756BD1}" dt="2021-09-09T10:43:22.934" v="13" actId="20577"/>
          <ac:spMkLst>
            <pc:docMk/>
            <pc:sldMk cId="2392440410" sldId="257"/>
            <ac:spMk id="3" creationId="{589D03ED-D3D5-4739-9C03-2C8A6130DD08}"/>
          </ac:spMkLst>
        </pc:spChg>
      </pc:sldChg>
      <pc:sldChg chg="delSp modSp new mod">
        <pc:chgData name="J NEO" userId="73cb766efacf7eb5" providerId="LiveId" clId="{3D8AC56B-C119-4696-91AB-60F4B5756BD1}" dt="2021-09-09T10:46:39.050" v="46" actId="15"/>
        <pc:sldMkLst>
          <pc:docMk/>
          <pc:sldMk cId="4094044131" sldId="258"/>
        </pc:sldMkLst>
        <pc:spChg chg="del">
          <ac:chgData name="J NEO" userId="73cb766efacf7eb5" providerId="LiveId" clId="{3D8AC56B-C119-4696-91AB-60F4B5756BD1}" dt="2021-09-09T10:44:38.850" v="15" actId="478"/>
          <ac:spMkLst>
            <pc:docMk/>
            <pc:sldMk cId="4094044131" sldId="258"/>
            <ac:spMk id="2" creationId="{CC6271FA-76E4-4FA3-9276-E3256857F6FF}"/>
          </ac:spMkLst>
        </pc:spChg>
        <pc:spChg chg="mod">
          <ac:chgData name="J NEO" userId="73cb766efacf7eb5" providerId="LiveId" clId="{3D8AC56B-C119-4696-91AB-60F4B5756BD1}" dt="2021-09-09T10:46:39.050" v="46" actId="15"/>
          <ac:spMkLst>
            <pc:docMk/>
            <pc:sldMk cId="4094044131" sldId="258"/>
            <ac:spMk id="3" creationId="{41902E27-B01A-484F-86C2-C9B009F171A3}"/>
          </ac:spMkLst>
        </pc:spChg>
      </pc:sldChg>
      <pc:sldChg chg="delSp modSp new mod">
        <pc:chgData name="J NEO" userId="73cb766efacf7eb5" providerId="LiveId" clId="{3D8AC56B-C119-4696-91AB-60F4B5756BD1}" dt="2021-09-09T10:47:13.922" v="54" actId="20577"/>
        <pc:sldMkLst>
          <pc:docMk/>
          <pc:sldMk cId="1357778263" sldId="259"/>
        </pc:sldMkLst>
        <pc:spChg chg="del">
          <ac:chgData name="J NEO" userId="73cb766efacf7eb5" providerId="LiveId" clId="{3D8AC56B-C119-4696-91AB-60F4B5756BD1}" dt="2021-09-09T10:47:06.006" v="51" actId="21"/>
          <ac:spMkLst>
            <pc:docMk/>
            <pc:sldMk cId="1357778263" sldId="259"/>
            <ac:spMk id="2" creationId="{F4760FAD-0C6C-4046-975B-75C875057837}"/>
          </ac:spMkLst>
        </pc:spChg>
        <pc:spChg chg="mod">
          <ac:chgData name="J NEO" userId="73cb766efacf7eb5" providerId="LiveId" clId="{3D8AC56B-C119-4696-91AB-60F4B5756BD1}" dt="2021-09-09T10:47:13.922" v="54" actId="20577"/>
          <ac:spMkLst>
            <pc:docMk/>
            <pc:sldMk cId="1357778263" sldId="259"/>
            <ac:spMk id="3" creationId="{3B323EA8-EC6D-4AF7-9C83-B3C23CFDCE62}"/>
          </ac:spMkLst>
        </pc:spChg>
      </pc:sldChg>
      <pc:sldChg chg="new del">
        <pc:chgData name="J NEO" userId="73cb766efacf7eb5" providerId="LiveId" clId="{3D8AC56B-C119-4696-91AB-60F4B5756BD1}" dt="2021-09-09T10:45:41.978" v="24" actId="47"/>
        <pc:sldMkLst>
          <pc:docMk/>
          <pc:sldMk cId="3620645134" sldId="259"/>
        </pc:sldMkLst>
      </pc:sldChg>
      <pc:sldChg chg="modSp new mod">
        <pc:chgData name="J NEO" userId="73cb766efacf7eb5" providerId="LiveId" clId="{3D8AC56B-C119-4696-91AB-60F4B5756BD1}" dt="2021-09-09T10:47:42.945" v="61" actId="20577"/>
        <pc:sldMkLst>
          <pc:docMk/>
          <pc:sldMk cId="2021703616" sldId="260"/>
        </pc:sldMkLst>
        <pc:spChg chg="mod">
          <ac:chgData name="J NEO" userId="73cb766efacf7eb5" providerId="LiveId" clId="{3D8AC56B-C119-4696-91AB-60F4B5756BD1}" dt="2021-09-09T10:47:42.945" v="61" actId="20577"/>
          <ac:spMkLst>
            <pc:docMk/>
            <pc:sldMk cId="2021703616" sldId="260"/>
            <ac:spMk id="3" creationId="{BD9BFF8F-6925-4062-9C46-2CB5DB051309}"/>
          </ac:spMkLst>
        </pc:spChg>
      </pc:sldChg>
      <pc:sldChg chg="modSp new del mod">
        <pc:chgData name="J NEO" userId="73cb766efacf7eb5" providerId="LiveId" clId="{3D8AC56B-C119-4696-91AB-60F4B5756BD1}" dt="2021-09-09T11:15:05.357" v="202" actId="2696"/>
        <pc:sldMkLst>
          <pc:docMk/>
          <pc:sldMk cId="1618870171" sldId="261"/>
        </pc:sldMkLst>
        <pc:spChg chg="mod">
          <ac:chgData name="J NEO" userId="73cb766efacf7eb5" providerId="LiveId" clId="{3D8AC56B-C119-4696-91AB-60F4B5756BD1}" dt="2021-09-09T10:47:58.928" v="67" actId="27636"/>
          <ac:spMkLst>
            <pc:docMk/>
            <pc:sldMk cId="1618870171" sldId="261"/>
            <ac:spMk id="3" creationId="{B08B402F-6337-4870-9DC9-DC2D5AE7D671}"/>
          </ac:spMkLst>
        </pc:spChg>
      </pc:sldChg>
      <pc:sldChg chg="delSp modSp add mod">
        <pc:chgData name="J NEO" userId="73cb766efacf7eb5" providerId="LiveId" clId="{3D8AC56B-C119-4696-91AB-60F4B5756BD1}" dt="2021-09-09T11:15:27.344" v="213" actId="27636"/>
        <pc:sldMkLst>
          <pc:docMk/>
          <pc:sldMk cId="2882662815" sldId="261"/>
        </pc:sldMkLst>
        <pc:spChg chg="del">
          <ac:chgData name="J NEO" userId="73cb766efacf7eb5" providerId="LiveId" clId="{3D8AC56B-C119-4696-91AB-60F4B5756BD1}" dt="2021-09-09T11:15:21.499" v="209" actId="21"/>
          <ac:spMkLst>
            <pc:docMk/>
            <pc:sldMk cId="2882662815" sldId="261"/>
            <ac:spMk id="2" creationId="{4E859258-46B5-4688-9427-B2FD8E09BA2F}"/>
          </ac:spMkLst>
        </pc:spChg>
        <pc:spChg chg="mod">
          <ac:chgData name="J NEO" userId="73cb766efacf7eb5" providerId="LiveId" clId="{3D8AC56B-C119-4696-91AB-60F4B5756BD1}" dt="2021-09-09T11:15:27.344" v="213" actId="27636"/>
          <ac:spMkLst>
            <pc:docMk/>
            <pc:sldMk cId="2882662815" sldId="261"/>
            <ac:spMk id="3" creationId="{B08B402F-6337-4870-9DC9-DC2D5AE7D671}"/>
          </ac:spMkLst>
        </pc:spChg>
      </pc:sldChg>
      <pc:sldChg chg="delSp modSp new mod">
        <pc:chgData name="J NEO" userId="73cb766efacf7eb5" providerId="LiveId" clId="{3D8AC56B-C119-4696-91AB-60F4B5756BD1}" dt="2021-09-09T10:55:35.935" v="106" actId="12"/>
        <pc:sldMkLst>
          <pc:docMk/>
          <pc:sldMk cId="2837184512" sldId="262"/>
        </pc:sldMkLst>
        <pc:spChg chg="del">
          <ac:chgData name="J NEO" userId="73cb766efacf7eb5" providerId="LiveId" clId="{3D8AC56B-C119-4696-91AB-60F4B5756BD1}" dt="2021-09-09T10:48:24.561" v="71" actId="21"/>
          <ac:spMkLst>
            <pc:docMk/>
            <pc:sldMk cId="2837184512" sldId="262"/>
            <ac:spMk id="2" creationId="{6B35DEF6-2BF2-4D92-864D-3BE7BAD2BC65}"/>
          </ac:spMkLst>
        </pc:spChg>
        <pc:spChg chg="mod">
          <ac:chgData name="J NEO" userId="73cb766efacf7eb5" providerId="LiveId" clId="{3D8AC56B-C119-4696-91AB-60F4B5756BD1}" dt="2021-09-09T10:55:35.935" v="106" actId="12"/>
          <ac:spMkLst>
            <pc:docMk/>
            <pc:sldMk cId="2837184512" sldId="262"/>
            <ac:spMk id="3" creationId="{01E707D8-778A-4C29-AF8B-1572C0BEA884}"/>
          </ac:spMkLst>
        </pc:spChg>
      </pc:sldChg>
      <pc:sldChg chg="delSp modSp new mod">
        <pc:chgData name="J NEO" userId="73cb766efacf7eb5" providerId="LiveId" clId="{3D8AC56B-C119-4696-91AB-60F4B5756BD1}" dt="2021-09-09T11:15:13.701" v="205" actId="27636"/>
        <pc:sldMkLst>
          <pc:docMk/>
          <pc:sldMk cId="1791240889" sldId="263"/>
        </pc:sldMkLst>
        <pc:spChg chg="del">
          <ac:chgData name="J NEO" userId="73cb766efacf7eb5" providerId="LiveId" clId="{3D8AC56B-C119-4696-91AB-60F4B5756BD1}" dt="2021-09-09T10:56:10.469" v="169" actId="478"/>
          <ac:spMkLst>
            <pc:docMk/>
            <pc:sldMk cId="1791240889" sldId="263"/>
            <ac:spMk id="2" creationId="{A47AFD1B-E9D1-46E3-BA6E-3929DB5FA079}"/>
          </ac:spMkLst>
        </pc:spChg>
        <pc:spChg chg="mod">
          <ac:chgData name="J NEO" userId="73cb766efacf7eb5" providerId="LiveId" clId="{3D8AC56B-C119-4696-91AB-60F4B5756BD1}" dt="2021-09-09T11:15:13.701" v="205" actId="27636"/>
          <ac:spMkLst>
            <pc:docMk/>
            <pc:sldMk cId="1791240889" sldId="263"/>
            <ac:spMk id="3" creationId="{61C0BBB2-C023-4706-9A61-DEE1EFB348AB}"/>
          </ac:spMkLst>
        </pc:spChg>
      </pc:sldChg>
      <pc:sldChg chg="modSp new mod">
        <pc:chgData name="J NEO" userId="73cb766efacf7eb5" providerId="LiveId" clId="{3D8AC56B-C119-4696-91AB-60F4B5756BD1}" dt="2021-09-09T11:15:59.006" v="218" actId="20577"/>
        <pc:sldMkLst>
          <pc:docMk/>
          <pc:sldMk cId="1556368599" sldId="264"/>
        </pc:sldMkLst>
        <pc:spChg chg="mod">
          <ac:chgData name="J NEO" userId="73cb766efacf7eb5" providerId="LiveId" clId="{3D8AC56B-C119-4696-91AB-60F4B5756BD1}" dt="2021-09-09T11:15:59.006" v="218" actId="20577"/>
          <ac:spMkLst>
            <pc:docMk/>
            <pc:sldMk cId="1556368599" sldId="264"/>
            <ac:spMk id="3" creationId="{8FF7E688-93EA-488F-B569-F947A06ACCEF}"/>
          </ac:spMkLst>
        </pc:spChg>
      </pc:sldChg>
      <pc:sldChg chg="addSp delSp modSp new mod">
        <pc:chgData name="J NEO" userId="73cb766efacf7eb5" providerId="LiveId" clId="{3D8AC56B-C119-4696-91AB-60F4B5756BD1}" dt="2021-09-09T11:20:35.282" v="242" actId="15"/>
        <pc:sldMkLst>
          <pc:docMk/>
          <pc:sldMk cId="1953092494" sldId="265"/>
        </pc:sldMkLst>
        <pc:spChg chg="del">
          <ac:chgData name="J NEO" userId="73cb766efacf7eb5" providerId="LiveId" clId="{3D8AC56B-C119-4696-91AB-60F4B5756BD1}" dt="2021-09-09T11:17:25.070" v="228" actId="21"/>
          <ac:spMkLst>
            <pc:docMk/>
            <pc:sldMk cId="1953092494" sldId="265"/>
            <ac:spMk id="2" creationId="{909A5BE3-9AE3-4CEB-BE55-AD762EA030ED}"/>
          </ac:spMkLst>
        </pc:spChg>
        <pc:spChg chg="mod">
          <ac:chgData name="J NEO" userId="73cb766efacf7eb5" providerId="LiveId" clId="{3D8AC56B-C119-4696-91AB-60F4B5756BD1}" dt="2021-09-09T11:20:35.282" v="242" actId="15"/>
          <ac:spMkLst>
            <pc:docMk/>
            <pc:sldMk cId="1953092494" sldId="265"/>
            <ac:spMk id="3" creationId="{544A2690-4102-4C38-8A23-078F7ABD1076}"/>
          </ac:spMkLst>
        </pc:spChg>
        <pc:spChg chg="add del mod">
          <ac:chgData name="J NEO" userId="73cb766efacf7eb5" providerId="LiveId" clId="{3D8AC56B-C119-4696-91AB-60F4B5756BD1}" dt="2021-09-09T11:17:45.282" v="236" actId="21"/>
          <ac:spMkLst>
            <pc:docMk/>
            <pc:sldMk cId="1953092494" sldId="265"/>
            <ac:spMk id="4" creationId="{F448A76D-EA7C-4599-AD31-B47334BBA26F}"/>
          </ac:spMkLst>
        </pc:spChg>
      </pc:sldChg>
      <pc:sldChg chg="delSp modSp new mod">
        <pc:chgData name="J NEO" userId="73cb766efacf7eb5" providerId="LiveId" clId="{3D8AC56B-C119-4696-91AB-60F4B5756BD1}" dt="2021-09-09T11:22:04.234" v="260" actId="20577"/>
        <pc:sldMkLst>
          <pc:docMk/>
          <pc:sldMk cId="607475218" sldId="266"/>
        </pc:sldMkLst>
        <pc:spChg chg="del">
          <ac:chgData name="J NEO" userId="73cb766efacf7eb5" providerId="LiveId" clId="{3D8AC56B-C119-4696-91AB-60F4B5756BD1}" dt="2021-09-09T11:20:59.272" v="244" actId="21"/>
          <ac:spMkLst>
            <pc:docMk/>
            <pc:sldMk cId="607475218" sldId="266"/>
            <ac:spMk id="2" creationId="{E672A480-F5FD-4E71-BDFE-624AA426DD8E}"/>
          </ac:spMkLst>
        </pc:spChg>
        <pc:spChg chg="mod">
          <ac:chgData name="J NEO" userId="73cb766efacf7eb5" providerId="LiveId" clId="{3D8AC56B-C119-4696-91AB-60F4B5756BD1}" dt="2021-09-09T11:22:04.234" v="260" actId="20577"/>
          <ac:spMkLst>
            <pc:docMk/>
            <pc:sldMk cId="607475218" sldId="266"/>
            <ac:spMk id="3" creationId="{8B25AD68-F421-4873-AFB6-F4AC22A7B8D5}"/>
          </ac:spMkLst>
        </pc:spChg>
      </pc:sldChg>
      <pc:sldChg chg="modSp new mod">
        <pc:chgData name="J NEO" userId="73cb766efacf7eb5" providerId="LiveId" clId="{3D8AC56B-C119-4696-91AB-60F4B5756BD1}" dt="2021-09-09T11:33:43.665" v="272" actId="20577"/>
        <pc:sldMkLst>
          <pc:docMk/>
          <pc:sldMk cId="1708214229" sldId="267"/>
        </pc:sldMkLst>
        <pc:spChg chg="mod">
          <ac:chgData name="J NEO" userId="73cb766efacf7eb5" providerId="LiveId" clId="{3D8AC56B-C119-4696-91AB-60F4B5756BD1}" dt="2021-09-09T11:33:43.665" v="272" actId="20577"/>
          <ac:spMkLst>
            <pc:docMk/>
            <pc:sldMk cId="1708214229" sldId="267"/>
            <ac:spMk id="3" creationId="{0E4F0964-4CE9-4BED-8D4B-1635515808FD}"/>
          </ac:spMkLst>
        </pc:spChg>
      </pc:sldChg>
      <pc:sldChg chg="modSp new mod">
        <pc:chgData name="J NEO" userId="73cb766efacf7eb5" providerId="LiveId" clId="{3D8AC56B-C119-4696-91AB-60F4B5756BD1}" dt="2021-09-09T11:34:06.942" v="277" actId="20577"/>
        <pc:sldMkLst>
          <pc:docMk/>
          <pc:sldMk cId="437770392" sldId="268"/>
        </pc:sldMkLst>
        <pc:spChg chg="mod">
          <ac:chgData name="J NEO" userId="73cb766efacf7eb5" providerId="LiveId" clId="{3D8AC56B-C119-4696-91AB-60F4B5756BD1}" dt="2021-09-09T11:34:06.942" v="277" actId="20577"/>
          <ac:spMkLst>
            <pc:docMk/>
            <pc:sldMk cId="437770392" sldId="268"/>
            <ac:spMk id="3" creationId="{AE3A38C3-41EA-4353-A9BE-AFEE3F99EEF6}"/>
          </ac:spMkLst>
        </pc:spChg>
      </pc:sldChg>
      <pc:sldChg chg="addSp delSp modSp new mod">
        <pc:chgData name="J NEO" userId="73cb766efacf7eb5" providerId="LiveId" clId="{3D8AC56B-C119-4696-91AB-60F4B5756BD1}" dt="2021-09-09T11:39:13.135" v="291" actId="14100"/>
        <pc:sldMkLst>
          <pc:docMk/>
          <pc:sldMk cId="792038901" sldId="269"/>
        </pc:sldMkLst>
        <pc:spChg chg="del">
          <ac:chgData name="J NEO" userId="73cb766efacf7eb5" providerId="LiveId" clId="{3D8AC56B-C119-4696-91AB-60F4B5756BD1}" dt="2021-09-09T11:38:22.445" v="278" actId="931"/>
          <ac:spMkLst>
            <pc:docMk/>
            <pc:sldMk cId="792038901" sldId="269"/>
            <ac:spMk id="3" creationId="{193A34C1-19D1-431B-B91B-2ADDA1BEF8F8}"/>
          </ac:spMkLst>
        </pc:spChg>
        <pc:picChg chg="add mod">
          <ac:chgData name="J NEO" userId="73cb766efacf7eb5" providerId="LiveId" clId="{3D8AC56B-C119-4696-91AB-60F4B5756BD1}" dt="2021-09-09T11:38:43.633" v="283" actId="14100"/>
          <ac:picMkLst>
            <pc:docMk/>
            <pc:sldMk cId="792038901" sldId="269"/>
            <ac:picMk id="5" creationId="{DC67F84B-D359-4257-8FFE-9D8CCBF4397E}"/>
          </ac:picMkLst>
        </pc:picChg>
        <pc:picChg chg="add mod">
          <ac:chgData name="J NEO" userId="73cb766efacf7eb5" providerId="LiveId" clId="{3D8AC56B-C119-4696-91AB-60F4B5756BD1}" dt="2021-09-09T11:39:13.135" v="291" actId="14100"/>
          <ac:picMkLst>
            <pc:docMk/>
            <pc:sldMk cId="792038901" sldId="269"/>
            <ac:picMk id="6" creationId="{D17060B8-FB21-4298-BBA6-FC7CC51DB3E7}"/>
          </ac:picMkLst>
        </pc:picChg>
      </pc:sldChg>
      <pc:sldChg chg="addSp delSp modSp new mod">
        <pc:chgData name="J NEO" userId="73cb766efacf7eb5" providerId="LiveId" clId="{3D8AC56B-C119-4696-91AB-60F4B5756BD1}" dt="2021-09-09T11:41:12.398" v="313" actId="14100"/>
        <pc:sldMkLst>
          <pc:docMk/>
          <pc:sldMk cId="2734977235" sldId="270"/>
        </pc:sldMkLst>
        <pc:spChg chg="del">
          <ac:chgData name="J NEO" userId="73cb766efacf7eb5" providerId="LiveId" clId="{3D8AC56B-C119-4696-91AB-60F4B5756BD1}" dt="2021-09-09T11:38:51.133" v="284" actId="931"/>
          <ac:spMkLst>
            <pc:docMk/>
            <pc:sldMk cId="2734977235" sldId="270"/>
            <ac:spMk id="3" creationId="{654F38EB-3DC8-4111-BD70-DF7A326B8143}"/>
          </ac:spMkLst>
        </pc:spChg>
        <pc:spChg chg="add del mod">
          <ac:chgData name="J NEO" userId="73cb766efacf7eb5" providerId="LiveId" clId="{3D8AC56B-C119-4696-91AB-60F4B5756BD1}" dt="2021-09-09T11:40:24.945" v="292" actId="931"/>
          <ac:spMkLst>
            <pc:docMk/>
            <pc:sldMk cId="2734977235" sldId="270"/>
            <ac:spMk id="7" creationId="{1FD90750-65DC-4D84-A563-E3D336B6B6C2}"/>
          </ac:spMkLst>
        </pc:spChg>
        <pc:spChg chg="add del mod">
          <ac:chgData name="J NEO" userId="73cb766efacf7eb5" providerId="LiveId" clId="{3D8AC56B-C119-4696-91AB-60F4B5756BD1}" dt="2021-09-09T11:40:38.900" v="300" actId="931"/>
          <ac:spMkLst>
            <pc:docMk/>
            <pc:sldMk cId="2734977235" sldId="270"/>
            <ac:spMk id="13" creationId="{AB8D5E92-5E16-4CF8-BE2B-4ACF2F5DAC9D}"/>
          </ac:spMkLst>
        </pc:spChg>
        <pc:picChg chg="add del mod">
          <ac:chgData name="J NEO" userId="73cb766efacf7eb5" providerId="LiveId" clId="{3D8AC56B-C119-4696-91AB-60F4B5756BD1}" dt="2021-09-09T11:38:53.429" v="285" actId="21"/>
          <ac:picMkLst>
            <pc:docMk/>
            <pc:sldMk cId="2734977235" sldId="270"/>
            <ac:picMk id="5" creationId="{394BD4A5-F56A-42F2-B9C4-EA36D5B7A0DE}"/>
          </ac:picMkLst>
        </pc:picChg>
        <pc:picChg chg="add del mod">
          <ac:chgData name="J NEO" userId="73cb766efacf7eb5" providerId="LiveId" clId="{3D8AC56B-C119-4696-91AB-60F4B5756BD1}" dt="2021-09-09T11:40:34.155" v="299" actId="21"/>
          <ac:picMkLst>
            <pc:docMk/>
            <pc:sldMk cId="2734977235" sldId="270"/>
            <ac:picMk id="9" creationId="{02549169-5514-49C1-B258-A760FAFF2E2B}"/>
          </ac:picMkLst>
        </pc:picChg>
        <pc:picChg chg="add del mod">
          <ac:chgData name="J NEO" userId="73cb766efacf7eb5" providerId="LiveId" clId="{3D8AC56B-C119-4696-91AB-60F4B5756BD1}" dt="2021-09-09T11:40:34.155" v="299" actId="21"/>
          <ac:picMkLst>
            <pc:docMk/>
            <pc:sldMk cId="2734977235" sldId="270"/>
            <ac:picMk id="11" creationId="{84A6658A-951C-449F-8EFD-BA26EF3950CA}"/>
          </ac:picMkLst>
        </pc:picChg>
        <pc:picChg chg="add mod">
          <ac:chgData name="J NEO" userId="73cb766efacf7eb5" providerId="LiveId" clId="{3D8AC56B-C119-4696-91AB-60F4B5756BD1}" dt="2021-09-09T11:40:47.971" v="305" actId="14100"/>
          <ac:picMkLst>
            <pc:docMk/>
            <pc:sldMk cId="2734977235" sldId="270"/>
            <ac:picMk id="15" creationId="{328F5032-D55D-451F-B53E-B7EDD21A258C}"/>
          </ac:picMkLst>
        </pc:picChg>
        <pc:picChg chg="add mod">
          <ac:chgData name="J NEO" userId="73cb766efacf7eb5" providerId="LiveId" clId="{3D8AC56B-C119-4696-91AB-60F4B5756BD1}" dt="2021-09-09T11:41:12.398" v="313" actId="14100"/>
          <ac:picMkLst>
            <pc:docMk/>
            <pc:sldMk cId="2734977235" sldId="270"/>
            <ac:picMk id="16" creationId="{7C6964CF-3F31-432E-98D2-EC5E5A6B72B9}"/>
          </ac:picMkLst>
        </pc:picChg>
      </pc:sldChg>
      <pc:sldChg chg="addSp delSp modSp new mod">
        <pc:chgData name="J NEO" userId="73cb766efacf7eb5" providerId="LiveId" clId="{3D8AC56B-C119-4696-91AB-60F4B5756BD1}" dt="2021-09-09T11:41:52.584" v="327" actId="14100"/>
        <pc:sldMkLst>
          <pc:docMk/>
          <pc:sldMk cId="4090092315" sldId="271"/>
        </pc:sldMkLst>
        <pc:spChg chg="del">
          <ac:chgData name="J NEO" userId="73cb766efacf7eb5" providerId="LiveId" clId="{3D8AC56B-C119-4696-91AB-60F4B5756BD1}" dt="2021-09-09T11:40:53.827" v="306" actId="931"/>
          <ac:spMkLst>
            <pc:docMk/>
            <pc:sldMk cId="4090092315" sldId="271"/>
            <ac:spMk id="3" creationId="{AE5BA7E5-BC99-4C81-B956-5B90EE2B2CB8}"/>
          </ac:spMkLst>
        </pc:spChg>
        <pc:spChg chg="add del mod">
          <ac:chgData name="J NEO" userId="73cb766efacf7eb5" providerId="LiveId" clId="{3D8AC56B-C119-4696-91AB-60F4B5756BD1}" dt="2021-09-09T11:41:17.947" v="314" actId="931"/>
          <ac:spMkLst>
            <pc:docMk/>
            <pc:sldMk cId="4090092315" sldId="271"/>
            <ac:spMk id="7" creationId="{17146ACC-E2D7-40D2-8FA1-6E16D325E280}"/>
          </ac:spMkLst>
        </pc:spChg>
        <pc:picChg chg="add del mod">
          <ac:chgData name="J NEO" userId="73cb766efacf7eb5" providerId="LiveId" clId="{3D8AC56B-C119-4696-91AB-60F4B5756BD1}" dt="2021-09-09T11:40:59.016" v="308" actId="21"/>
          <ac:picMkLst>
            <pc:docMk/>
            <pc:sldMk cId="4090092315" sldId="271"/>
            <ac:picMk id="5" creationId="{1B59E99C-055F-482C-9AE0-DF9637257CEF}"/>
          </ac:picMkLst>
        </pc:picChg>
        <pc:picChg chg="add mod">
          <ac:chgData name="J NEO" userId="73cb766efacf7eb5" providerId="LiveId" clId="{3D8AC56B-C119-4696-91AB-60F4B5756BD1}" dt="2021-09-09T11:41:26.349" v="318" actId="14100"/>
          <ac:picMkLst>
            <pc:docMk/>
            <pc:sldMk cId="4090092315" sldId="271"/>
            <ac:picMk id="9" creationId="{6F324E7E-5407-4E4E-AFB5-F3E426A226A1}"/>
          </ac:picMkLst>
        </pc:picChg>
        <pc:picChg chg="add mod">
          <ac:chgData name="J NEO" userId="73cb766efacf7eb5" providerId="LiveId" clId="{3D8AC56B-C119-4696-91AB-60F4B5756BD1}" dt="2021-09-09T11:41:52.584" v="327" actId="14100"/>
          <ac:picMkLst>
            <pc:docMk/>
            <pc:sldMk cId="4090092315" sldId="271"/>
            <ac:picMk id="10" creationId="{3FB5F0C6-F6E3-4463-9BEC-FEFFF80CCBC0}"/>
          </ac:picMkLst>
        </pc:picChg>
      </pc:sldChg>
      <pc:sldChg chg="addSp delSp modSp new mod">
        <pc:chgData name="J NEO" userId="73cb766efacf7eb5" providerId="LiveId" clId="{3D8AC56B-C119-4696-91AB-60F4B5756BD1}" dt="2021-09-09T11:42:29.256" v="340" actId="14100"/>
        <pc:sldMkLst>
          <pc:docMk/>
          <pc:sldMk cId="31204408" sldId="272"/>
        </pc:sldMkLst>
        <pc:spChg chg="del">
          <ac:chgData name="J NEO" userId="73cb766efacf7eb5" providerId="LiveId" clId="{3D8AC56B-C119-4696-91AB-60F4B5756BD1}" dt="2021-09-09T11:41:31.581" v="319" actId="931"/>
          <ac:spMkLst>
            <pc:docMk/>
            <pc:sldMk cId="31204408" sldId="272"/>
            <ac:spMk id="3" creationId="{4B5C4C41-B486-4FDE-935A-BFD833D9DB10}"/>
          </ac:spMkLst>
        </pc:spChg>
        <pc:spChg chg="add del mod">
          <ac:chgData name="J NEO" userId="73cb766efacf7eb5" providerId="LiveId" clId="{3D8AC56B-C119-4696-91AB-60F4B5756BD1}" dt="2021-09-09T11:41:58.718" v="328" actId="931"/>
          <ac:spMkLst>
            <pc:docMk/>
            <pc:sldMk cId="31204408" sldId="272"/>
            <ac:spMk id="7" creationId="{41D05D28-B8FD-4212-9887-FCD8598B29CF}"/>
          </ac:spMkLst>
        </pc:spChg>
        <pc:picChg chg="add del mod">
          <ac:chgData name="J NEO" userId="73cb766efacf7eb5" providerId="LiveId" clId="{3D8AC56B-C119-4696-91AB-60F4B5756BD1}" dt="2021-09-09T11:41:32.718" v="320" actId="21"/>
          <ac:picMkLst>
            <pc:docMk/>
            <pc:sldMk cId="31204408" sldId="272"/>
            <ac:picMk id="5" creationId="{A14BE0FF-3520-4A04-931B-BD56871A0D7D}"/>
          </ac:picMkLst>
        </pc:picChg>
        <pc:picChg chg="add mod">
          <ac:chgData name="J NEO" userId="73cb766efacf7eb5" providerId="LiveId" clId="{3D8AC56B-C119-4696-91AB-60F4B5756BD1}" dt="2021-09-09T11:42:09.731" v="334" actId="14100"/>
          <ac:picMkLst>
            <pc:docMk/>
            <pc:sldMk cId="31204408" sldId="272"/>
            <ac:picMk id="9" creationId="{B7F6C3DE-45E0-4D24-8168-F1A66C6CF6CC}"/>
          </ac:picMkLst>
        </pc:picChg>
        <pc:picChg chg="add mod">
          <ac:chgData name="J NEO" userId="73cb766efacf7eb5" providerId="LiveId" clId="{3D8AC56B-C119-4696-91AB-60F4B5756BD1}" dt="2021-09-09T11:42:29.256" v="340" actId="14100"/>
          <ac:picMkLst>
            <pc:docMk/>
            <pc:sldMk cId="31204408" sldId="272"/>
            <ac:picMk id="10" creationId="{62E3DF98-84F3-44E7-B45B-A49FAB612CE9}"/>
          </ac:picMkLst>
        </pc:picChg>
      </pc:sldChg>
      <pc:sldChg chg="addSp delSp modSp new mod">
        <pc:chgData name="J NEO" userId="73cb766efacf7eb5" providerId="LiveId" clId="{3D8AC56B-C119-4696-91AB-60F4B5756BD1}" dt="2021-09-09T11:43:09.038" v="353" actId="14100"/>
        <pc:sldMkLst>
          <pc:docMk/>
          <pc:sldMk cId="3596875437" sldId="273"/>
        </pc:sldMkLst>
        <pc:spChg chg="del">
          <ac:chgData name="J NEO" userId="73cb766efacf7eb5" providerId="LiveId" clId="{3D8AC56B-C119-4696-91AB-60F4B5756BD1}" dt="2021-09-09T11:42:14.962" v="335" actId="931"/>
          <ac:spMkLst>
            <pc:docMk/>
            <pc:sldMk cId="3596875437" sldId="273"/>
            <ac:spMk id="3" creationId="{F3267DB9-F58E-48B7-B9CB-D49701BB2526}"/>
          </ac:spMkLst>
        </pc:spChg>
        <pc:spChg chg="add del mod">
          <ac:chgData name="J NEO" userId="73cb766efacf7eb5" providerId="LiveId" clId="{3D8AC56B-C119-4696-91AB-60F4B5756BD1}" dt="2021-09-09T11:42:35.390" v="341" actId="931"/>
          <ac:spMkLst>
            <pc:docMk/>
            <pc:sldMk cId="3596875437" sldId="273"/>
            <ac:spMk id="7" creationId="{6000974A-7860-4410-A595-17253D829B7C}"/>
          </ac:spMkLst>
        </pc:spChg>
        <pc:picChg chg="add del mod">
          <ac:chgData name="J NEO" userId="73cb766efacf7eb5" providerId="LiveId" clId="{3D8AC56B-C119-4696-91AB-60F4B5756BD1}" dt="2021-09-09T11:42:16.733" v="336" actId="21"/>
          <ac:picMkLst>
            <pc:docMk/>
            <pc:sldMk cId="3596875437" sldId="273"/>
            <ac:picMk id="5" creationId="{DA0C2A22-861D-4D30-866D-DA587AA138EE}"/>
          </ac:picMkLst>
        </pc:picChg>
        <pc:picChg chg="add mod">
          <ac:chgData name="J NEO" userId="73cb766efacf7eb5" providerId="LiveId" clId="{3D8AC56B-C119-4696-91AB-60F4B5756BD1}" dt="2021-09-09T11:42:44.036" v="346" actId="1076"/>
          <ac:picMkLst>
            <pc:docMk/>
            <pc:sldMk cId="3596875437" sldId="273"/>
            <ac:picMk id="9" creationId="{C4A11437-EE39-42F1-83BF-C529C666E1D6}"/>
          </ac:picMkLst>
        </pc:picChg>
        <pc:picChg chg="add mod">
          <ac:chgData name="J NEO" userId="73cb766efacf7eb5" providerId="LiveId" clId="{3D8AC56B-C119-4696-91AB-60F4B5756BD1}" dt="2021-09-09T11:43:09.038" v="353" actId="14100"/>
          <ac:picMkLst>
            <pc:docMk/>
            <pc:sldMk cId="3596875437" sldId="273"/>
            <ac:picMk id="10" creationId="{413DDDAC-9252-4B60-9167-6BEDEA40D7DF}"/>
          </ac:picMkLst>
        </pc:picChg>
      </pc:sldChg>
      <pc:sldChg chg="addSp delSp modSp new mod">
        <pc:chgData name="J NEO" userId="73cb766efacf7eb5" providerId="LiveId" clId="{3D8AC56B-C119-4696-91AB-60F4B5756BD1}" dt="2021-09-09T11:43:34.857" v="364" actId="21"/>
        <pc:sldMkLst>
          <pc:docMk/>
          <pc:sldMk cId="629650025" sldId="274"/>
        </pc:sldMkLst>
        <pc:spChg chg="del">
          <ac:chgData name="J NEO" userId="73cb766efacf7eb5" providerId="LiveId" clId="{3D8AC56B-C119-4696-91AB-60F4B5756BD1}" dt="2021-09-09T11:43:34.857" v="364" actId="21"/>
          <ac:spMkLst>
            <pc:docMk/>
            <pc:sldMk cId="629650025" sldId="274"/>
            <ac:spMk id="2" creationId="{CA0631FE-221C-4E2F-A9FD-494845596879}"/>
          </ac:spMkLst>
        </pc:spChg>
        <pc:spChg chg="del">
          <ac:chgData name="J NEO" userId="73cb766efacf7eb5" providerId="LiveId" clId="{3D8AC56B-C119-4696-91AB-60F4B5756BD1}" dt="2021-09-09T11:42:50.731" v="347" actId="931"/>
          <ac:spMkLst>
            <pc:docMk/>
            <pc:sldMk cId="629650025" sldId="274"/>
            <ac:spMk id="3" creationId="{2E4F02E7-8D8E-4CDD-A3DC-22CF6AB37BA4}"/>
          </ac:spMkLst>
        </pc:spChg>
        <pc:spChg chg="add del mod">
          <ac:chgData name="J NEO" userId="73cb766efacf7eb5" providerId="LiveId" clId="{3D8AC56B-C119-4696-91AB-60F4B5756BD1}" dt="2021-09-09T11:43:17.452" v="354" actId="931"/>
          <ac:spMkLst>
            <pc:docMk/>
            <pc:sldMk cId="629650025" sldId="274"/>
            <ac:spMk id="7" creationId="{19F18668-C74F-4E85-921E-A7C95E3B7B82}"/>
          </ac:spMkLst>
        </pc:spChg>
        <pc:picChg chg="add del mod">
          <ac:chgData name="J NEO" userId="73cb766efacf7eb5" providerId="LiveId" clId="{3D8AC56B-C119-4696-91AB-60F4B5756BD1}" dt="2021-09-09T11:42:52.096" v="348" actId="21"/>
          <ac:picMkLst>
            <pc:docMk/>
            <pc:sldMk cId="629650025" sldId="274"/>
            <ac:picMk id="5" creationId="{87201473-C105-4D28-92B2-29ABB252C822}"/>
          </ac:picMkLst>
        </pc:picChg>
        <pc:picChg chg="add mod">
          <ac:chgData name="J NEO" userId="73cb766efacf7eb5" providerId="LiveId" clId="{3D8AC56B-C119-4696-91AB-60F4B5756BD1}" dt="2021-09-09T11:43:32.821" v="363" actId="1076"/>
          <ac:picMkLst>
            <pc:docMk/>
            <pc:sldMk cId="629650025" sldId="274"/>
            <ac:picMk id="9" creationId="{7301D753-EF25-4C98-BE93-68FEE00285B0}"/>
          </ac:picMkLst>
        </pc:picChg>
      </pc:sldChg>
      <pc:sldChg chg="delSp modSp new mod">
        <pc:chgData name="J NEO" userId="73cb766efacf7eb5" providerId="LiveId" clId="{3D8AC56B-C119-4696-91AB-60F4B5756BD1}" dt="2021-09-09T11:44:18.321" v="375" actId="20577"/>
        <pc:sldMkLst>
          <pc:docMk/>
          <pc:sldMk cId="428029339" sldId="275"/>
        </pc:sldMkLst>
        <pc:spChg chg="del">
          <ac:chgData name="J NEO" userId="73cb766efacf7eb5" providerId="LiveId" clId="{3D8AC56B-C119-4696-91AB-60F4B5756BD1}" dt="2021-09-09T11:44:02.971" v="365" actId="478"/>
          <ac:spMkLst>
            <pc:docMk/>
            <pc:sldMk cId="428029339" sldId="275"/>
            <ac:spMk id="2" creationId="{B4FEE7E9-A634-46B3-A02B-49892BF17791}"/>
          </ac:spMkLst>
        </pc:spChg>
        <pc:spChg chg="mod">
          <ac:chgData name="J NEO" userId="73cb766efacf7eb5" providerId="LiveId" clId="{3D8AC56B-C119-4696-91AB-60F4B5756BD1}" dt="2021-09-09T11:44:18.321" v="375" actId="20577"/>
          <ac:spMkLst>
            <pc:docMk/>
            <pc:sldMk cId="428029339" sldId="275"/>
            <ac:spMk id="3" creationId="{55707E3E-3980-4C13-B7BE-A8284FDFFC2A}"/>
          </ac:spMkLst>
        </pc:spChg>
      </pc:sldChg>
      <pc:sldChg chg="addSp delSp modSp new mod">
        <pc:chgData name="J NEO" userId="73cb766efacf7eb5" providerId="LiveId" clId="{3D8AC56B-C119-4696-91AB-60F4B5756BD1}" dt="2021-09-09T11:45:40.736" v="393" actId="14100"/>
        <pc:sldMkLst>
          <pc:docMk/>
          <pc:sldMk cId="2210742433" sldId="276"/>
        </pc:sldMkLst>
        <pc:spChg chg="del">
          <ac:chgData name="J NEO" userId="73cb766efacf7eb5" providerId="LiveId" clId="{3D8AC56B-C119-4696-91AB-60F4B5756BD1}" dt="2021-09-09T11:44:54.983" v="376" actId="931"/>
          <ac:spMkLst>
            <pc:docMk/>
            <pc:sldMk cId="2210742433" sldId="276"/>
            <ac:spMk id="3" creationId="{75178785-310F-4FAA-A2E5-CDCB69116193}"/>
          </ac:spMkLst>
        </pc:spChg>
        <pc:picChg chg="add mod">
          <ac:chgData name="J NEO" userId="73cb766efacf7eb5" providerId="LiveId" clId="{3D8AC56B-C119-4696-91AB-60F4B5756BD1}" dt="2021-09-09T11:45:40.736" v="393" actId="14100"/>
          <ac:picMkLst>
            <pc:docMk/>
            <pc:sldMk cId="2210742433" sldId="276"/>
            <ac:picMk id="5" creationId="{EF1F4D87-2620-43A5-8149-0564151DE079}"/>
          </ac:picMkLst>
        </pc:picChg>
        <pc:picChg chg="add mod">
          <ac:chgData name="J NEO" userId="73cb766efacf7eb5" providerId="LiveId" clId="{3D8AC56B-C119-4696-91AB-60F4B5756BD1}" dt="2021-09-09T11:45:38.518" v="392" actId="14100"/>
          <ac:picMkLst>
            <pc:docMk/>
            <pc:sldMk cId="2210742433" sldId="276"/>
            <ac:picMk id="6" creationId="{39AEF78B-85E5-431D-88C9-B2D0B1DEA048}"/>
          </ac:picMkLst>
        </pc:picChg>
      </pc:sldChg>
      <pc:sldChg chg="addSp delSp modSp new mod">
        <pc:chgData name="J NEO" userId="73cb766efacf7eb5" providerId="LiveId" clId="{3D8AC56B-C119-4696-91AB-60F4B5756BD1}" dt="2021-09-09T11:46:06.633" v="398" actId="20577"/>
        <pc:sldMkLst>
          <pc:docMk/>
          <pc:sldMk cId="2456456734" sldId="277"/>
        </pc:sldMkLst>
        <pc:spChg chg="del">
          <ac:chgData name="J NEO" userId="73cb766efacf7eb5" providerId="LiveId" clId="{3D8AC56B-C119-4696-91AB-60F4B5756BD1}" dt="2021-09-09T11:45:14.584" v="384" actId="931"/>
          <ac:spMkLst>
            <pc:docMk/>
            <pc:sldMk cId="2456456734" sldId="277"/>
            <ac:spMk id="3" creationId="{25AF04D5-9F12-47E4-A011-C6111EA8F00A}"/>
          </ac:spMkLst>
        </pc:spChg>
        <pc:spChg chg="add mod">
          <ac:chgData name="J NEO" userId="73cb766efacf7eb5" providerId="LiveId" clId="{3D8AC56B-C119-4696-91AB-60F4B5756BD1}" dt="2021-09-09T11:46:06.633" v="398" actId="20577"/>
          <ac:spMkLst>
            <pc:docMk/>
            <pc:sldMk cId="2456456734" sldId="277"/>
            <ac:spMk id="7" creationId="{E5EE8886-4118-4061-9C8F-25D8701911AD}"/>
          </ac:spMkLst>
        </pc:spChg>
        <pc:picChg chg="add del mod">
          <ac:chgData name="J NEO" userId="73cb766efacf7eb5" providerId="LiveId" clId="{3D8AC56B-C119-4696-91AB-60F4B5756BD1}" dt="2021-09-09T11:45:17.085" v="385" actId="21"/>
          <ac:picMkLst>
            <pc:docMk/>
            <pc:sldMk cId="2456456734" sldId="277"/>
            <ac:picMk id="5" creationId="{19A85B24-0599-4A83-9D71-E61C35495BDB}"/>
          </ac:picMkLst>
        </pc:picChg>
      </pc:sldChg>
      <pc:sldChg chg="modSp new mod">
        <pc:chgData name="J NEO" userId="73cb766efacf7eb5" providerId="LiveId" clId="{3D8AC56B-C119-4696-91AB-60F4B5756BD1}" dt="2021-09-09T11:50:39.406" v="435" actId="113"/>
        <pc:sldMkLst>
          <pc:docMk/>
          <pc:sldMk cId="749573499" sldId="278"/>
        </pc:sldMkLst>
        <pc:spChg chg="mod">
          <ac:chgData name="J NEO" userId="73cb766efacf7eb5" providerId="LiveId" clId="{3D8AC56B-C119-4696-91AB-60F4B5756BD1}" dt="2021-09-09T11:50:39.406" v="435" actId="113"/>
          <ac:spMkLst>
            <pc:docMk/>
            <pc:sldMk cId="749573499" sldId="278"/>
            <ac:spMk id="2" creationId="{84097121-069A-4C8C-AA33-A8DE8418A827}"/>
          </ac:spMkLst>
        </pc:spChg>
        <pc:spChg chg="mod">
          <ac:chgData name="J NEO" userId="73cb766efacf7eb5" providerId="LiveId" clId="{3D8AC56B-C119-4696-91AB-60F4B5756BD1}" dt="2021-09-09T11:50:09.135" v="431" actId="27636"/>
          <ac:spMkLst>
            <pc:docMk/>
            <pc:sldMk cId="749573499" sldId="278"/>
            <ac:spMk id="3" creationId="{9EB72194-1644-4513-97D4-D47A2FB48525}"/>
          </ac:spMkLst>
        </pc:spChg>
      </pc:sldChg>
      <pc:sldChg chg="addSp delSp modSp new mod">
        <pc:chgData name="J NEO" userId="73cb766efacf7eb5" providerId="LiveId" clId="{3D8AC56B-C119-4696-91AB-60F4B5756BD1}" dt="2021-09-09T11:52:43.957" v="452" actId="1076"/>
        <pc:sldMkLst>
          <pc:docMk/>
          <pc:sldMk cId="1200025300" sldId="279"/>
        </pc:sldMkLst>
        <pc:spChg chg="del">
          <ac:chgData name="J NEO" userId="73cb766efacf7eb5" providerId="LiveId" clId="{3D8AC56B-C119-4696-91AB-60F4B5756BD1}" dt="2021-09-09T11:52:07.644" v="436" actId="931"/>
          <ac:spMkLst>
            <pc:docMk/>
            <pc:sldMk cId="1200025300" sldId="279"/>
            <ac:spMk id="3" creationId="{DB413B03-E37C-4C17-85E2-5FCD3D8C84A1}"/>
          </ac:spMkLst>
        </pc:spChg>
        <pc:picChg chg="add mod">
          <ac:chgData name="J NEO" userId="73cb766efacf7eb5" providerId="LiveId" clId="{3D8AC56B-C119-4696-91AB-60F4B5756BD1}" dt="2021-09-09T11:52:18.536" v="442" actId="14100"/>
          <ac:picMkLst>
            <pc:docMk/>
            <pc:sldMk cId="1200025300" sldId="279"/>
            <ac:picMk id="5" creationId="{5A5936E0-6F29-4C06-B5DC-FD3A8644AA41}"/>
          </ac:picMkLst>
        </pc:picChg>
        <pc:picChg chg="add mod">
          <ac:chgData name="J NEO" userId="73cb766efacf7eb5" providerId="LiveId" clId="{3D8AC56B-C119-4696-91AB-60F4B5756BD1}" dt="2021-09-09T11:52:43.957" v="452" actId="1076"/>
          <ac:picMkLst>
            <pc:docMk/>
            <pc:sldMk cId="1200025300" sldId="279"/>
            <ac:picMk id="6" creationId="{6B6295B1-C5A1-4643-9355-0A56D61BCAF7}"/>
          </ac:picMkLst>
        </pc:picChg>
      </pc:sldChg>
      <pc:sldChg chg="addSp delSp modSp new mod">
        <pc:chgData name="J NEO" userId="73cb766efacf7eb5" providerId="LiveId" clId="{3D8AC56B-C119-4696-91AB-60F4B5756BD1}" dt="2021-09-09T11:55:04.642" v="466" actId="14100"/>
        <pc:sldMkLst>
          <pc:docMk/>
          <pc:sldMk cId="2426820197" sldId="280"/>
        </pc:sldMkLst>
        <pc:spChg chg="del">
          <ac:chgData name="J NEO" userId="73cb766efacf7eb5" providerId="LiveId" clId="{3D8AC56B-C119-4696-91AB-60F4B5756BD1}" dt="2021-09-09T11:52:24.506" v="443" actId="931"/>
          <ac:spMkLst>
            <pc:docMk/>
            <pc:sldMk cId="2426820197" sldId="280"/>
            <ac:spMk id="3" creationId="{40BC0F8D-5E40-4B23-A343-B5EC2ADE57F9}"/>
          </ac:spMkLst>
        </pc:spChg>
        <pc:spChg chg="add del mod">
          <ac:chgData name="J NEO" userId="73cb766efacf7eb5" providerId="LiveId" clId="{3D8AC56B-C119-4696-91AB-60F4B5756BD1}" dt="2021-09-09T11:54:33.800" v="453" actId="931"/>
          <ac:spMkLst>
            <pc:docMk/>
            <pc:sldMk cId="2426820197" sldId="280"/>
            <ac:spMk id="7" creationId="{398DDDAC-F3B9-4AF4-8A82-DB17537D08F6}"/>
          </ac:spMkLst>
        </pc:spChg>
        <pc:picChg chg="add del mod">
          <ac:chgData name="J NEO" userId="73cb766efacf7eb5" providerId="LiveId" clId="{3D8AC56B-C119-4696-91AB-60F4B5756BD1}" dt="2021-09-09T11:52:26.486" v="446" actId="21"/>
          <ac:picMkLst>
            <pc:docMk/>
            <pc:sldMk cId="2426820197" sldId="280"/>
            <ac:picMk id="5" creationId="{6145F094-FA14-4AAF-8183-3CF7179B494E}"/>
          </ac:picMkLst>
        </pc:picChg>
        <pc:picChg chg="add mod">
          <ac:chgData name="J NEO" userId="73cb766efacf7eb5" providerId="LiveId" clId="{3D8AC56B-C119-4696-91AB-60F4B5756BD1}" dt="2021-09-09T11:54:42.757" v="457" actId="14100"/>
          <ac:picMkLst>
            <pc:docMk/>
            <pc:sldMk cId="2426820197" sldId="280"/>
            <ac:picMk id="9" creationId="{66EBA1F1-80F5-4363-ACDB-959D1859ED87}"/>
          </ac:picMkLst>
        </pc:picChg>
        <pc:picChg chg="add mod">
          <ac:chgData name="J NEO" userId="73cb766efacf7eb5" providerId="LiveId" clId="{3D8AC56B-C119-4696-91AB-60F4B5756BD1}" dt="2021-09-09T11:55:04.642" v="466" actId="14100"/>
          <ac:picMkLst>
            <pc:docMk/>
            <pc:sldMk cId="2426820197" sldId="280"/>
            <ac:picMk id="10" creationId="{D85E7BA8-C487-4544-B962-A3B0035DE5B9}"/>
          </ac:picMkLst>
        </pc:picChg>
      </pc:sldChg>
      <pc:sldChg chg="addSp delSp modSp new mod">
        <pc:chgData name="J NEO" userId="73cb766efacf7eb5" providerId="LiveId" clId="{3D8AC56B-C119-4696-91AB-60F4B5756BD1}" dt="2021-09-09T11:56:32.394" v="471" actId="20577"/>
        <pc:sldMkLst>
          <pc:docMk/>
          <pc:sldMk cId="1352016035" sldId="281"/>
        </pc:sldMkLst>
        <pc:spChg chg="del">
          <ac:chgData name="J NEO" userId="73cb766efacf7eb5" providerId="LiveId" clId="{3D8AC56B-C119-4696-91AB-60F4B5756BD1}" dt="2021-09-09T11:54:47.812" v="458" actId="931"/>
          <ac:spMkLst>
            <pc:docMk/>
            <pc:sldMk cId="1352016035" sldId="281"/>
            <ac:spMk id="3" creationId="{70EC0767-5C3C-4D67-94E7-CF428A52BD2D}"/>
          </ac:spMkLst>
        </pc:spChg>
        <pc:spChg chg="add mod">
          <ac:chgData name="J NEO" userId="73cb766efacf7eb5" providerId="LiveId" clId="{3D8AC56B-C119-4696-91AB-60F4B5756BD1}" dt="2021-09-09T11:56:32.394" v="471" actId="20577"/>
          <ac:spMkLst>
            <pc:docMk/>
            <pc:sldMk cId="1352016035" sldId="281"/>
            <ac:spMk id="7" creationId="{8B3C9561-D8D6-4A6A-A819-9CF2FC3DE1E3}"/>
          </ac:spMkLst>
        </pc:spChg>
        <pc:picChg chg="add del mod">
          <ac:chgData name="J NEO" userId="73cb766efacf7eb5" providerId="LiveId" clId="{3D8AC56B-C119-4696-91AB-60F4B5756BD1}" dt="2021-09-09T11:54:50.114" v="461" actId="21"/>
          <ac:picMkLst>
            <pc:docMk/>
            <pc:sldMk cId="1352016035" sldId="281"/>
            <ac:picMk id="5" creationId="{B6694F78-8C18-41C4-BD5B-A76E72E5EA9A}"/>
          </ac:picMkLst>
        </pc:picChg>
      </pc:sldChg>
      <pc:sldChg chg="addSp delSp modSp new mod">
        <pc:chgData name="J NEO" userId="73cb766efacf7eb5" providerId="LiveId" clId="{3D8AC56B-C119-4696-91AB-60F4B5756BD1}" dt="2021-09-09T11:57:32.209" v="484" actId="14100"/>
        <pc:sldMkLst>
          <pc:docMk/>
          <pc:sldMk cId="4281807410" sldId="282"/>
        </pc:sldMkLst>
        <pc:spChg chg="del">
          <ac:chgData name="J NEO" userId="73cb766efacf7eb5" providerId="LiveId" clId="{3D8AC56B-C119-4696-91AB-60F4B5756BD1}" dt="2021-09-09T11:57:01.229" v="472" actId="931"/>
          <ac:spMkLst>
            <pc:docMk/>
            <pc:sldMk cId="4281807410" sldId="282"/>
            <ac:spMk id="3" creationId="{DBBD8746-984E-4C85-A873-303EF12F6DE3}"/>
          </ac:spMkLst>
        </pc:spChg>
        <pc:picChg chg="add mod">
          <ac:chgData name="J NEO" userId="73cb766efacf7eb5" providerId="LiveId" clId="{3D8AC56B-C119-4696-91AB-60F4B5756BD1}" dt="2021-09-09T11:57:09.693" v="477" actId="14100"/>
          <ac:picMkLst>
            <pc:docMk/>
            <pc:sldMk cId="4281807410" sldId="282"/>
            <ac:picMk id="5" creationId="{5D6C98E0-A0E3-4855-906E-6CDD7AD8D1F2}"/>
          </ac:picMkLst>
        </pc:picChg>
        <pc:picChg chg="add mod">
          <ac:chgData name="J NEO" userId="73cb766efacf7eb5" providerId="LiveId" clId="{3D8AC56B-C119-4696-91AB-60F4B5756BD1}" dt="2021-09-09T11:57:32.209" v="484" actId="14100"/>
          <ac:picMkLst>
            <pc:docMk/>
            <pc:sldMk cId="4281807410" sldId="282"/>
            <ac:picMk id="6" creationId="{229CF148-675A-4FC3-B444-BE17363FD0C2}"/>
          </ac:picMkLst>
        </pc:picChg>
      </pc:sldChg>
      <pc:sldChg chg="addSp delSp modSp new mod">
        <pc:chgData name="J NEO" userId="73cb766efacf7eb5" providerId="LiveId" clId="{3D8AC56B-C119-4696-91AB-60F4B5756BD1}" dt="2021-09-09T11:59:03.104" v="489" actId="20577"/>
        <pc:sldMkLst>
          <pc:docMk/>
          <pc:sldMk cId="3501147111" sldId="283"/>
        </pc:sldMkLst>
        <pc:spChg chg="del">
          <ac:chgData name="J NEO" userId="73cb766efacf7eb5" providerId="LiveId" clId="{3D8AC56B-C119-4696-91AB-60F4B5756BD1}" dt="2021-09-09T11:57:15.139" v="478" actId="931"/>
          <ac:spMkLst>
            <pc:docMk/>
            <pc:sldMk cId="3501147111" sldId="283"/>
            <ac:spMk id="3" creationId="{6ADA4F0F-54EF-49DD-9843-FEAA89219A3A}"/>
          </ac:spMkLst>
        </pc:spChg>
        <pc:spChg chg="add mod">
          <ac:chgData name="J NEO" userId="73cb766efacf7eb5" providerId="LiveId" clId="{3D8AC56B-C119-4696-91AB-60F4B5756BD1}" dt="2021-09-09T11:59:03.104" v="489" actId="20577"/>
          <ac:spMkLst>
            <pc:docMk/>
            <pc:sldMk cId="3501147111" sldId="283"/>
            <ac:spMk id="7" creationId="{FF32E0C3-9173-44BF-9B14-E42750754149}"/>
          </ac:spMkLst>
        </pc:spChg>
        <pc:picChg chg="add del mod">
          <ac:chgData name="J NEO" userId="73cb766efacf7eb5" providerId="LiveId" clId="{3D8AC56B-C119-4696-91AB-60F4B5756BD1}" dt="2021-09-09T11:57:18.331" v="479" actId="21"/>
          <ac:picMkLst>
            <pc:docMk/>
            <pc:sldMk cId="3501147111" sldId="283"/>
            <ac:picMk id="5" creationId="{E1B024D0-CD98-4FA9-B99B-0716CCDFE63F}"/>
          </ac:picMkLst>
        </pc:picChg>
      </pc:sldChg>
      <pc:sldChg chg="delSp modSp new mod">
        <pc:chgData name="J NEO" userId="73cb766efacf7eb5" providerId="LiveId" clId="{3D8AC56B-C119-4696-91AB-60F4B5756BD1}" dt="2021-09-09T12:00:12.465" v="499" actId="1076"/>
        <pc:sldMkLst>
          <pc:docMk/>
          <pc:sldMk cId="2156909034" sldId="284"/>
        </pc:sldMkLst>
        <pc:spChg chg="del">
          <ac:chgData name="J NEO" userId="73cb766efacf7eb5" providerId="LiveId" clId="{3D8AC56B-C119-4696-91AB-60F4B5756BD1}" dt="2021-09-09T11:59:21.315" v="491" actId="21"/>
          <ac:spMkLst>
            <pc:docMk/>
            <pc:sldMk cId="2156909034" sldId="284"/>
            <ac:spMk id="2" creationId="{B43941F4-D03F-4C9B-83C2-6CA7BBDA960E}"/>
          </ac:spMkLst>
        </pc:spChg>
        <pc:spChg chg="mod">
          <ac:chgData name="J NEO" userId="73cb766efacf7eb5" providerId="LiveId" clId="{3D8AC56B-C119-4696-91AB-60F4B5756BD1}" dt="2021-09-09T12:00:12.465" v="499" actId="1076"/>
          <ac:spMkLst>
            <pc:docMk/>
            <pc:sldMk cId="2156909034" sldId="284"/>
            <ac:spMk id="3" creationId="{0455239E-122D-422F-BC02-943D4EB83840}"/>
          </ac:spMkLst>
        </pc:spChg>
      </pc:sldChg>
      <pc:sldChg chg="delSp modSp new mod">
        <pc:chgData name="J NEO" userId="73cb766efacf7eb5" providerId="LiveId" clId="{3D8AC56B-C119-4696-91AB-60F4B5756BD1}" dt="2021-09-09T12:00:49.981" v="511" actId="20577"/>
        <pc:sldMkLst>
          <pc:docMk/>
          <pc:sldMk cId="152712990" sldId="285"/>
        </pc:sldMkLst>
        <pc:spChg chg="del">
          <ac:chgData name="J NEO" userId="73cb766efacf7eb5" providerId="LiveId" clId="{3D8AC56B-C119-4696-91AB-60F4B5756BD1}" dt="2021-09-09T12:00:29.060" v="501" actId="21"/>
          <ac:spMkLst>
            <pc:docMk/>
            <pc:sldMk cId="152712990" sldId="285"/>
            <ac:spMk id="2" creationId="{BC3F459E-4FF2-414F-B220-C0480312F93D}"/>
          </ac:spMkLst>
        </pc:spChg>
        <pc:spChg chg="mod">
          <ac:chgData name="J NEO" userId="73cb766efacf7eb5" providerId="LiveId" clId="{3D8AC56B-C119-4696-91AB-60F4B5756BD1}" dt="2021-09-09T12:00:49.981" v="511" actId="20577"/>
          <ac:spMkLst>
            <pc:docMk/>
            <pc:sldMk cId="152712990" sldId="285"/>
            <ac:spMk id="3" creationId="{57684569-7525-49D9-9F93-3CD242ACB3EF}"/>
          </ac:spMkLst>
        </pc:spChg>
      </pc:sldChg>
      <pc:sldChg chg="addSp delSp modSp new mod">
        <pc:chgData name="J NEO" userId="73cb766efacf7eb5" providerId="LiveId" clId="{3D8AC56B-C119-4696-91AB-60F4B5756BD1}" dt="2021-09-09T12:04:12.067" v="535" actId="1076"/>
        <pc:sldMkLst>
          <pc:docMk/>
          <pc:sldMk cId="3322180474" sldId="286"/>
        </pc:sldMkLst>
        <pc:spChg chg="del">
          <ac:chgData name="J NEO" userId="73cb766efacf7eb5" providerId="LiveId" clId="{3D8AC56B-C119-4696-91AB-60F4B5756BD1}" dt="2021-09-09T12:03:08.108" v="512" actId="931"/>
          <ac:spMkLst>
            <pc:docMk/>
            <pc:sldMk cId="3322180474" sldId="286"/>
            <ac:spMk id="3" creationId="{5AE380F2-F4BF-48FD-A6B6-81B90565EF36}"/>
          </ac:spMkLst>
        </pc:spChg>
        <pc:picChg chg="add mod">
          <ac:chgData name="J NEO" userId="73cb766efacf7eb5" providerId="LiveId" clId="{3D8AC56B-C119-4696-91AB-60F4B5756BD1}" dt="2021-09-09T12:03:18.866" v="517" actId="14100"/>
          <ac:picMkLst>
            <pc:docMk/>
            <pc:sldMk cId="3322180474" sldId="286"/>
            <ac:picMk id="5" creationId="{7CE7D6B0-2724-4292-BD20-1F0DB2CFF056}"/>
          </ac:picMkLst>
        </pc:picChg>
        <pc:picChg chg="add mod">
          <ac:chgData name="J NEO" userId="73cb766efacf7eb5" providerId="LiveId" clId="{3D8AC56B-C119-4696-91AB-60F4B5756BD1}" dt="2021-09-09T12:04:12.067" v="535" actId="1076"/>
          <ac:picMkLst>
            <pc:docMk/>
            <pc:sldMk cId="3322180474" sldId="286"/>
            <ac:picMk id="6" creationId="{C09D3B0A-C0A4-4925-AB11-7449832D047D}"/>
          </ac:picMkLst>
        </pc:picChg>
      </pc:sldChg>
      <pc:sldChg chg="addSp delSp modSp new mod">
        <pc:chgData name="J NEO" userId="73cb766efacf7eb5" providerId="LiveId" clId="{3D8AC56B-C119-4696-91AB-60F4B5756BD1}" dt="2021-09-09T12:04:36.635" v="543" actId="14100"/>
        <pc:sldMkLst>
          <pc:docMk/>
          <pc:sldMk cId="1336921159" sldId="287"/>
        </pc:sldMkLst>
        <pc:spChg chg="del">
          <ac:chgData name="J NEO" userId="73cb766efacf7eb5" providerId="LiveId" clId="{3D8AC56B-C119-4696-91AB-60F4B5756BD1}" dt="2021-09-09T12:03:24.262" v="518" actId="931"/>
          <ac:spMkLst>
            <pc:docMk/>
            <pc:sldMk cId="1336921159" sldId="287"/>
            <ac:spMk id="3" creationId="{89E9672D-63D2-44A6-81AD-790C6D699EC6}"/>
          </ac:spMkLst>
        </pc:spChg>
        <pc:spChg chg="add del mod">
          <ac:chgData name="J NEO" userId="73cb766efacf7eb5" providerId="LiveId" clId="{3D8AC56B-C119-4696-91AB-60F4B5756BD1}" dt="2021-09-09T12:03:33.124" v="520"/>
          <ac:spMkLst>
            <pc:docMk/>
            <pc:sldMk cId="1336921159" sldId="287"/>
            <ac:spMk id="7" creationId="{6712B724-CC5F-4DD3-B75E-9D6F7746E3BC}"/>
          </ac:spMkLst>
        </pc:spChg>
        <pc:picChg chg="add del mod">
          <ac:chgData name="J NEO" userId="73cb766efacf7eb5" providerId="LiveId" clId="{3D8AC56B-C119-4696-91AB-60F4B5756BD1}" dt="2021-09-09T12:03:26.808" v="519" actId="21"/>
          <ac:picMkLst>
            <pc:docMk/>
            <pc:sldMk cId="1336921159" sldId="287"/>
            <ac:picMk id="5" creationId="{CEFAFC32-2B1C-4219-94E1-D9F93B86564C}"/>
          </ac:picMkLst>
        </pc:picChg>
        <pc:picChg chg="add mod">
          <ac:chgData name="J NEO" userId="73cb766efacf7eb5" providerId="LiveId" clId="{3D8AC56B-C119-4696-91AB-60F4B5756BD1}" dt="2021-09-09T12:03:42.157" v="523" actId="14100"/>
          <ac:picMkLst>
            <pc:docMk/>
            <pc:sldMk cId="1336921159" sldId="287"/>
            <ac:picMk id="8" creationId="{59C4009F-EB01-4B64-8B8F-A8E31F75E326}"/>
          </ac:picMkLst>
        </pc:picChg>
        <pc:picChg chg="add mod">
          <ac:chgData name="J NEO" userId="73cb766efacf7eb5" providerId="LiveId" clId="{3D8AC56B-C119-4696-91AB-60F4B5756BD1}" dt="2021-09-09T12:04:36.635" v="543" actId="14100"/>
          <ac:picMkLst>
            <pc:docMk/>
            <pc:sldMk cId="1336921159" sldId="287"/>
            <ac:picMk id="9" creationId="{5EF4951B-F821-44D9-9A49-74A058CCB70A}"/>
          </ac:picMkLst>
        </pc:picChg>
      </pc:sldChg>
      <pc:sldChg chg="addSp delSp modSp new mod">
        <pc:chgData name="J NEO" userId="73cb766efacf7eb5" providerId="LiveId" clId="{3D8AC56B-C119-4696-91AB-60F4B5756BD1}" dt="2021-09-09T12:04:55.796" v="548" actId="14100"/>
        <pc:sldMkLst>
          <pc:docMk/>
          <pc:sldMk cId="3278568246" sldId="288"/>
        </pc:sldMkLst>
        <pc:spChg chg="del">
          <ac:chgData name="J NEO" userId="73cb766efacf7eb5" providerId="LiveId" clId="{3D8AC56B-C119-4696-91AB-60F4B5756BD1}" dt="2021-09-09T12:03:48.426" v="524" actId="931"/>
          <ac:spMkLst>
            <pc:docMk/>
            <pc:sldMk cId="3278568246" sldId="288"/>
            <ac:spMk id="3" creationId="{7C75A294-3D74-4711-9C81-595CB6A97588}"/>
          </ac:spMkLst>
        </pc:spChg>
        <pc:spChg chg="add del mod">
          <ac:chgData name="J NEO" userId="73cb766efacf7eb5" providerId="LiveId" clId="{3D8AC56B-C119-4696-91AB-60F4B5756BD1}" dt="2021-09-09T12:04:17.586" v="536" actId="931"/>
          <ac:spMkLst>
            <pc:docMk/>
            <pc:sldMk cId="3278568246" sldId="288"/>
            <ac:spMk id="7" creationId="{915E12CE-CF56-42F6-8470-9F2CBAF16E49}"/>
          </ac:spMkLst>
        </pc:spChg>
        <pc:spChg chg="add del mod">
          <ac:chgData name="J NEO" userId="73cb766efacf7eb5" providerId="LiveId" clId="{3D8AC56B-C119-4696-91AB-60F4B5756BD1}" dt="2021-09-09T12:04:49.149" v="544" actId="931"/>
          <ac:spMkLst>
            <pc:docMk/>
            <pc:sldMk cId="3278568246" sldId="288"/>
            <ac:spMk id="11" creationId="{29DBFEC8-BC75-4B4F-A3D9-7C8E965D7FBE}"/>
          </ac:spMkLst>
        </pc:spChg>
        <pc:picChg chg="add del mod">
          <ac:chgData name="J NEO" userId="73cb766efacf7eb5" providerId="LiveId" clId="{3D8AC56B-C119-4696-91AB-60F4B5756BD1}" dt="2021-09-09T12:03:50.448" v="527" actId="21"/>
          <ac:picMkLst>
            <pc:docMk/>
            <pc:sldMk cId="3278568246" sldId="288"/>
            <ac:picMk id="5" creationId="{7DE18CB0-7875-43C4-8ED4-EB4F80CDC29F}"/>
          </ac:picMkLst>
        </pc:picChg>
        <pc:picChg chg="add del mod">
          <ac:chgData name="J NEO" userId="73cb766efacf7eb5" providerId="LiveId" clId="{3D8AC56B-C119-4696-91AB-60F4B5756BD1}" dt="2021-09-09T12:04:18.916" v="537" actId="21"/>
          <ac:picMkLst>
            <pc:docMk/>
            <pc:sldMk cId="3278568246" sldId="288"/>
            <ac:picMk id="9" creationId="{DFDDFA1D-7F86-44A9-A9E8-35CD590EA6DC}"/>
          </ac:picMkLst>
        </pc:picChg>
        <pc:picChg chg="add mod">
          <ac:chgData name="J NEO" userId="73cb766efacf7eb5" providerId="LiveId" clId="{3D8AC56B-C119-4696-91AB-60F4B5756BD1}" dt="2021-09-09T12:04:55.796" v="548" actId="14100"/>
          <ac:picMkLst>
            <pc:docMk/>
            <pc:sldMk cId="3278568246" sldId="288"/>
            <ac:picMk id="13" creationId="{014F8726-8C88-4E3F-8635-345FA01C8CBC}"/>
          </ac:picMkLst>
        </pc:picChg>
      </pc:sldChg>
      <pc:sldChg chg="delSp modSp new mod">
        <pc:chgData name="J NEO" userId="73cb766efacf7eb5" providerId="LiveId" clId="{3D8AC56B-C119-4696-91AB-60F4B5756BD1}" dt="2021-09-09T16:21:25.631" v="559" actId="20577"/>
        <pc:sldMkLst>
          <pc:docMk/>
          <pc:sldMk cId="3106235809" sldId="289"/>
        </pc:sldMkLst>
        <pc:spChg chg="del">
          <ac:chgData name="J NEO" userId="73cb766efacf7eb5" providerId="LiveId" clId="{3D8AC56B-C119-4696-91AB-60F4B5756BD1}" dt="2021-09-09T16:21:01.244" v="550" actId="21"/>
          <ac:spMkLst>
            <pc:docMk/>
            <pc:sldMk cId="3106235809" sldId="289"/>
            <ac:spMk id="2" creationId="{728704D1-66DF-4081-88E6-94842E5B4102}"/>
          </ac:spMkLst>
        </pc:spChg>
        <pc:spChg chg="mod">
          <ac:chgData name="J NEO" userId="73cb766efacf7eb5" providerId="LiveId" clId="{3D8AC56B-C119-4696-91AB-60F4B5756BD1}" dt="2021-09-09T16:21:25.631" v="559" actId="20577"/>
          <ac:spMkLst>
            <pc:docMk/>
            <pc:sldMk cId="3106235809" sldId="289"/>
            <ac:spMk id="3" creationId="{F402B71C-B559-40CD-A73E-ABAA7061F454}"/>
          </ac:spMkLst>
        </pc:spChg>
      </pc:sldChg>
      <pc:sldChg chg="addSp delSp modSp new mod modClrScheme chgLayout">
        <pc:chgData name="J NEO" userId="73cb766efacf7eb5" providerId="LiveId" clId="{3D8AC56B-C119-4696-91AB-60F4B5756BD1}" dt="2021-09-09T16:25:24.570" v="598"/>
        <pc:sldMkLst>
          <pc:docMk/>
          <pc:sldMk cId="1318419179" sldId="290"/>
        </pc:sldMkLst>
        <pc:spChg chg="del">
          <ac:chgData name="J NEO" userId="73cb766efacf7eb5" providerId="LiveId" clId="{3D8AC56B-C119-4696-91AB-60F4B5756BD1}" dt="2021-09-09T16:22:07.468" v="560" actId="700"/>
          <ac:spMkLst>
            <pc:docMk/>
            <pc:sldMk cId="1318419179" sldId="290"/>
            <ac:spMk id="2" creationId="{17AC19C1-7E8A-4453-BB98-589EDA4B18C9}"/>
          </ac:spMkLst>
        </pc:spChg>
        <pc:spChg chg="del">
          <ac:chgData name="J NEO" userId="73cb766efacf7eb5" providerId="LiveId" clId="{3D8AC56B-C119-4696-91AB-60F4B5756BD1}" dt="2021-09-09T16:22:07.468" v="560" actId="700"/>
          <ac:spMkLst>
            <pc:docMk/>
            <pc:sldMk cId="1318419179" sldId="290"/>
            <ac:spMk id="3" creationId="{F8EBF44A-67C6-42F1-8DFA-87EBBAA66B6B}"/>
          </ac:spMkLst>
        </pc:spChg>
        <pc:spChg chg="add del">
          <ac:chgData name="J NEO" userId="73cb766efacf7eb5" providerId="LiveId" clId="{3D8AC56B-C119-4696-91AB-60F4B5756BD1}" dt="2021-09-09T16:22:15.667" v="562" actId="22"/>
          <ac:spMkLst>
            <pc:docMk/>
            <pc:sldMk cId="1318419179" sldId="290"/>
            <ac:spMk id="5" creationId="{53606145-6778-4E2A-B36D-0DB39D127D1B}"/>
          </ac:spMkLst>
        </pc:spChg>
        <pc:spChg chg="add del mod">
          <ac:chgData name="J NEO" userId="73cb766efacf7eb5" providerId="LiveId" clId="{3D8AC56B-C119-4696-91AB-60F4B5756BD1}" dt="2021-09-09T16:22:33.705" v="565" actId="21"/>
          <ac:spMkLst>
            <pc:docMk/>
            <pc:sldMk cId="1318419179" sldId="290"/>
            <ac:spMk id="6" creationId="{D48550F2-3CA9-432D-B094-00D3B4973636}"/>
          </ac:spMkLst>
        </pc:spChg>
        <pc:spChg chg="add mod">
          <ac:chgData name="J NEO" userId="73cb766efacf7eb5" providerId="LiveId" clId="{3D8AC56B-C119-4696-91AB-60F4B5756BD1}" dt="2021-09-09T16:25:24.570" v="598"/>
          <ac:spMkLst>
            <pc:docMk/>
            <pc:sldMk cId="1318419179" sldId="290"/>
            <ac:spMk id="7" creationId="{0E8D842A-D27C-448F-B1FC-CF8BC2F26BE3}"/>
          </ac:spMkLst>
        </pc:spChg>
      </pc:sldChg>
      <pc:sldChg chg="delSp modSp new mod">
        <pc:chgData name="J NEO" userId="73cb766efacf7eb5" providerId="LiveId" clId="{3D8AC56B-C119-4696-91AB-60F4B5756BD1}" dt="2021-09-09T16:27:50.024" v="625" actId="27636"/>
        <pc:sldMkLst>
          <pc:docMk/>
          <pc:sldMk cId="1760287942" sldId="291"/>
        </pc:sldMkLst>
        <pc:spChg chg="del">
          <ac:chgData name="J NEO" userId="73cb766efacf7eb5" providerId="LiveId" clId="{3D8AC56B-C119-4696-91AB-60F4B5756BD1}" dt="2021-09-09T16:27:47.569" v="623" actId="21"/>
          <ac:spMkLst>
            <pc:docMk/>
            <pc:sldMk cId="1760287942" sldId="291"/>
            <ac:spMk id="2" creationId="{76097A18-89EC-4AEF-89DD-4AFEDB4BE329}"/>
          </ac:spMkLst>
        </pc:spChg>
        <pc:spChg chg="mod">
          <ac:chgData name="J NEO" userId="73cb766efacf7eb5" providerId="LiveId" clId="{3D8AC56B-C119-4696-91AB-60F4B5756BD1}" dt="2021-09-09T16:27:50.024" v="625" actId="27636"/>
          <ac:spMkLst>
            <pc:docMk/>
            <pc:sldMk cId="1760287942" sldId="291"/>
            <ac:spMk id="3" creationId="{B7E9E53C-D8B7-432C-B79A-6DFEEE1BC765}"/>
          </ac:spMkLst>
        </pc:spChg>
      </pc:sldChg>
      <pc:sldChg chg="addSp delSp modSp new mod">
        <pc:chgData name="J NEO" userId="73cb766efacf7eb5" providerId="LiveId" clId="{3D8AC56B-C119-4696-91AB-60F4B5756BD1}" dt="2021-09-09T16:29:00.820" v="633" actId="14100"/>
        <pc:sldMkLst>
          <pc:docMk/>
          <pc:sldMk cId="1141233404" sldId="292"/>
        </pc:sldMkLst>
        <pc:spChg chg="del mod">
          <ac:chgData name="J NEO" userId="73cb766efacf7eb5" providerId="LiveId" clId="{3D8AC56B-C119-4696-91AB-60F4B5756BD1}" dt="2021-09-09T16:28:41.296" v="626" actId="931"/>
          <ac:spMkLst>
            <pc:docMk/>
            <pc:sldMk cId="1141233404" sldId="292"/>
            <ac:spMk id="3" creationId="{6B252E43-4AEC-44BD-A3F2-28C633FEBD67}"/>
          </ac:spMkLst>
        </pc:spChg>
        <pc:picChg chg="add mod">
          <ac:chgData name="J NEO" userId="73cb766efacf7eb5" providerId="LiveId" clId="{3D8AC56B-C119-4696-91AB-60F4B5756BD1}" dt="2021-09-09T16:29:00.820" v="633" actId="14100"/>
          <ac:picMkLst>
            <pc:docMk/>
            <pc:sldMk cId="1141233404" sldId="292"/>
            <ac:picMk id="5" creationId="{EB7A1E98-EFD3-43C4-8937-075B9376102F}"/>
          </ac:picMkLst>
        </pc:picChg>
      </pc:sldChg>
      <pc:sldChg chg="modSp new mod">
        <pc:chgData name="J NEO" userId="73cb766efacf7eb5" providerId="LiveId" clId="{3D8AC56B-C119-4696-91AB-60F4B5756BD1}" dt="2021-09-09T16:29:30.615" v="639" actId="20577"/>
        <pc:sldMkLst>
          <pc:docMk/>
          <pc:sldMk cId="1920664685" sldId="293"/>
        </pc:sldMkLst>
        <pc:spChg chg="mod">
          <ac:chgData name="J NEO" userId="73cb766efacf7eb5" providerId="LiveId" clId="{3D8AC56B-C119-4696-91AB-60F4B5756BD1}" dt="2021-09-09T16:29:30.615" v="639" actId="20577"/>
          <ac:spMkLst>
            <pc:docMk/>
            <pc:sldMk cId="1920664685" sldId="293"/>
            <ac:spMk id="3" creationId="{85563F16-1CAE-4F2A-ACE9-72CD1A6D5A29}"/>
          </ac:spMkLst>
        </pc:spChg>
      </pc:sldChg>
      <pc:sldChg chg="addSp delSp modSp new mod">
        <pc:chgData name="J NEO" userId="73cb766efacf7eb5" providerId="LiveId" clId="{3D8AC56B-C119-4696-91AB-60F4B5756BD1}" dt="2021-09-09T16:30:17.750" v="647" actId="21"/>
        <pc:sldMkLst>
          <pc:docMk/>
          <pc:sldMk cId="884022011" sldId="294"/>
        </pc:sldMkLst>
        <pc:spChg chg="del">
          <ac:chgData name="J NEO" userId="73cb766efacf7eb5" providerId="LiveId" clId="{3D8AC56B-C119-4696-91AB-60F4B5756BD1}" dt="2021-09-09T16:30:17.750" v="647" actId="21"/>
          <ac:spMkLst>
            <pc:docMk/>
            <pc:sldMk cId="884022011" sldId="294"/>
            <ac:spMk id="2" creationId="{A7A5FE33-C164-4BFA-A299-CB9C97A20BAE}"/>
          </ac:spMkLst>
        </pc:spChg>
        <pc:spChg chg="del">
          <ac:chgData name="J NEO" userId="73cb766efacf7eb5" providerId="LiveId" clId="{3D8AC56B-C119-4696-91AB-60F4B5756BD1}" dt="2021-09-09T16:29:59.226" v="640" actId="931"/>
          <ac:spMkLst>
            <pc:docMk/>
            <pc:sldMk cId="884022011" sldId="294"/>
            <ac:spMk id="3" creationId="{C1171DE0-1766-4344-81E1-F031CAB82E0F}"/>
          </ac:spMkLst>
        </pc:spChg>
        <pc:picChg chg="add mod">
          <ac:chgData name="J NEO" userId="73cb766efacf7eb5" providerId="LiveId" clId="{3D8AC56B-C119-4696-91AB-60F4B5756BD1}" dt="2021-09-09T16:30:14.494" v="646" actId="14100"/>
          <ac:picMkLst>
            <pc:docMk/>
            <pc:sldMk cId="884022011" sldId="294"/>
            <ac:picMk id="5" creationId="{4413037D-2B6F-4779-9908-9433368DBA81}"/>
          </ac:picMkLst>
        </pc:picChg>
      </pc:sldChg>
      <pc:sldChg chg="delSp modSp new mod">
        <pc:chgData name="J NEO" userId="73cb766efacf7eb5" providerId="LiveId" clId="{3D8AC56B-C119-4696-91AB-60F4B5756BD1}" dt="2021-09-09T16:31:09.167" v="655" actId="20577"/>
        <pc:sldMkLst>
          <pc:docMk/>
          <pc:sldMk cId="3360920794" sldId="295"/>
        </pc:sldMkLst>
        <pc:spChg chg="del">
          <ac:chgData name="J NEO" userId="73cb766efacf7eb5" providerId="LiveId" clId="{3D8AC56B-C119-4696-91AB-60F4B5756BD1}" dt="2021-09-09T16:31:03.598" v="653" actId="21"/>
          <ac:spMkLst>
            <pc:docMk/>
            <pc:sldMk cId="3360920794" sldId="295"/>
            <ac:spMk id="2" creationId="{663081E7-ADAA-4A96-8599-48B20D8DE947}"/>
          </ac:spMkLst>
        </pc:spChg>
        <pc:spChg chg="mod">
          <ac:chgData name="J NEO" userId="73cb766efacf7eb5" providerId="LiveId" clId="{3D8AC56B-C119-4696-91AB-60F4B5756BD1}" dt="2021-09-09T16:31:09.167" v="655" actId="20577"/>
          <ac:spMkLst>
            <pc:docMk/>
            <pc:sldMk cId="3360920794" sldId="295"/>
            <ac:spMk id="3" creationId="{A08D17DB-6917-4EEC-BAA1-7F2E7DC7CFB9}"/>
          </ac:spMkLst>
        </pc:spChg>
      </pc:sldChg>
      <pc:sldChg chg="addSp delSp modSp new mod">
        <pc:chgData name="J NEO" userId="73cb766efacf7eb5" providerId="LiveId" clId="{3D8AC56B-C119-4696-91AB-60F4B5756BD1}" dt="2021-09-09T16:33:30.594" v="690" actId="14100"/>
        <pc:sldMkLst>
          <pc:docMk/>
          <pc:sldMk cId="3220259827" sldId="296"/>
        </pc:sldMkLst>
        <pc:spChg chg="del">
          <ac:chgData name="J NEO" userId="73cb766efacf7eb5" providerId="LiveId" clId="{3D8AC56B-C119-4696-91AB-60F4B5756BD1}" dt="2021-09-09T16:32:02.157" v="656" actId="931"/>
          <ac:spMkLst>
            <pc:docMk/>
            <pc:sldMk cId="3220259827" sldId="296"/>
            <ac:spMk id="3" creationId="{83C2AA4F-3C7A-449B-81F7-C4BB48366780}"/>
          </ac:spMkLst>
        </pc:spChg>
        <pc:picChg chg="add mod">
          <ac:chgData name="J NEO" userId="73cb766efacf7eb5" providerId="LiveId" clId="{3D8AC56B-C119-4696-91AB-60F4B5756BD1}" dt="2021-09-09T16:32:17.866" v="664" actId="14100"/>
          <ac:picMkLst>
            <pc:docMk/>
            <pc:sldMk cId="3220259827" sldId="296"/>
            <ac:picMk id="5" creationId="{89593E0B-FBE2-4C5C-9B36-3A8227AA8A2B}"/>
          </ac:picMkLst>
        </pc:picChg>
        <pc:picChg chg="add mod">
          <ac:chgData name="J NEO" userId="73cb766efacf7eb5" providerId="LiveId" clId="{3D8AC56B-C119-4696-91AB-60F4B5756BD1}" dt="2021-09-09T16:33:30.594" v="690" actId="14100"/>
          <ac:picMkLst>
            <pc:docMk/>
            <pc:sldMk cId="3220259827" sldId="296"/>
            <ac:picMk id="6" creationId="{D851A14B-3E57-4FED-B23E-11250086DFFE}"/>
          </ac:picMkLst>
        </pc:picChg>
      </pc:sldChg>
      <pc:sldChg chg="addSp delSp modSp new mod">
        <pc:chgData name="J NEO" userId="73cb766efacf7eb5" providerId="LiveId" clId="{3D8AC56B-C119-4696-91AB-60F4B5756BD1}" dt="2021-09-09T16:33:08.660" v="680" actId="14100"/>
        <pc:sldMkLst>
          <pc:docMk/>
          <pc:sldMk cId="3495175344" sldId="297"/>
        </pc:sldMkLst>
        <pc:spChg chg="del">
          <ac:chgData name="J NEO" userId="73cb766efacf7eb5" providerId="LiveId" clId="{3D8AC56B-C119-4696-91AB-60F4B5756BD1}" dt="2021-09-09T16:32:24.031" v="665" actId="931"/>
          <ac:spMkLst>
            <pc:docMk/>
            <pc:sldMk cId="3495175344" sldId="297"/>
            <ac:spMk id="3" creationId="{E06F469D-CA56-476B-8CF9-A3A37ABFDD71}"/>
          </ac:spMkLst>
        </pc:spChg>
        <pc:picChg chg="add mod">
          <ac:chgData name="J NEO" userId="73cb766efacf7eb5" providerId="LiveId" clId="{3D8AC56B-C119-4696-91AB-60F4B5756BD1}" dt="2021-09-09T16:32:48.549" v="671" actId="14100"/>
          <ac:picMkLst>
            <pc:docMk/>
            <pc:sldMk cId="3495175344" sldId="297"/>
            <ac:picMk id="5" creationId="{2301F9F7-6E3C-4FBD-819B-A53CF9063FF5}"/>
          </ac:picMkLst>
        </pc:picChg>
        <pc:picChg chg="add mod">
          <ac:chgData name="J NEO" userId="73cb766efacf7eb5" providerId="LiveId" clId="{3D8AC56B-C119-4696-91AB-60F4B5756BD1}" dt="2021-09-09T16:33:08.660" v="680" actId="14100"/>
          <ac:picMkLst>
            <pc:docMk/>
            <pc:sldMk cId="3495175344" sldId="297"/>
            <ac:picMk id="6" creationId="{6792AD81-CDAD-4A47-9CDF-CCD26E3D87AF}"/>
          </ac:picMkLst>
        </pc:picChg>
      </pc:sldChg>
      <pc:sldChg chg="addSp delSp modSp new mod">
        <pc:chgData name="J NEO" userId="73cb766efacf7eb5" providerId="LiveId" clId="{3D8AC56B-C119-4696-91AB-60F4B5756BD1}" dt="2021-09-09T16:34:06.846" v="704" actId="14100"/>
        <pc:sldMkLst>
          <pc:docMk/>
          <pc:sldMk cId="1387049610" sldId="298"/>
        </pc:sldMkLst>
        <pc:spChg chg="del">
          <ac:chgData name="J NEO" userId="73cb766efacf7eb5" providerId="LiveId" clId="{3D8AC56B-C119-4696-91AB-60F4B5756BD1}" dt="2021-09-09T16:32:52.724" v="672" actId="931"/>
          <ac:spMkLst>
            <pc:docMk/>
            <pc:sldMk cId="1387049610" sldId="298"/>
            <ac:spMk id="3" creationId="{A35BA4F9-C844-4667-9BB8-3BAF9FD149AC}"/>
          </ac:spMkLst>
        </pc:spChg>
        <pc:spChg chg="add del mod">
          <ac:chgData name="J NEO" userId="73cb766efacf7eb5" providerId="LiveId" clId="{3D8AC56B-C119-4696-91AB-60F4B5756BD1}" dt="2021-09-09T16:33:14.536" v="681" actId="931"/>
          <ac:spMkLst>
            <pc:docMk/>
            <pc:sldMk cId="1387049610" sldId="298"/>
            <ac:spMk id="7" creationId="{217EC605-45FA-48C6-876A-DE94F461EDE2}"/>
          </ac:spMkLst>
        </pc:spChg>
        <pc:spChg chg="add del mod">
          <ac:chgData name="J NEO" userId="73cb766efacf7eb5" providerId="LiveId" clId="{3D8AC56B-C119-4696-91AB-60F4B5756BD1}" dt="2021-09-09T16:33:35.299" v="691" actId="931"/>
          <ac:spMkLst>
            <pc:docMk/>
            <pc:sldMk cId="1387049610" sldId="298"/>
            <ac:spMk id="11" creationId="{35F1BE14-105D-4F97-852A-06768AB1D0CC}"/>
          </ac:spMkLst>
        </pc:spChg>
        <pc:picChg chg="add del mod">
          <ac:chgData name="J NEO" userId="73cb766efacf7eb5" providerId="LiveId" clId="{3D8AC56B-C119-4696-91AB-60F4B5756BD1}" dt="2021-09-09T16:32:55.435" v="675" actId="21"/>
          <ac:picMkLst>
            <pc:docMk/>
            <pc:sldMk cId="1387049610" sldId="298"/>
            <ac:picMk id="5" creationId="{D5C4E142-FC4A-42DC-970B-9BCA8CEA871A}"/>
          </ac:picMkLst>
        </pc:picChg>
        <pc:picChg chg="add del mod">
          <ac:chgData name="J NEO" userId="73cb766efacf7eb5" providerId="LiveId" clId="{3D8AC56B-C119-4696-91AB-60F4B5756BD1}" dt="2021-09-09T16:33:16.690" v="684" actId="21"/>
          <ac:picMkLst>
            <pc:docMk/>
            <pc:sldMk cId="1387049610" sldId="298"/>
            <ac:picMk id="9" creationId="{5FD7FAD5-E919-4755-9A77-8FDC8A81C697}"/>
          </ac:picMkLst>
        </pc:picChg>
        <pc:picChg chg="add mod">
          <ac:chgData name="J NEO" userId="73cb766efacf7eb5" providerId="LiveId" clId="{3D8AC56B-C119-4696-91AB-60F4B5756BD1}" dt="2021-09-09T16:33:44.357" v="697" actId="14100"/>
          <ac:picMkLst>
            <pc:docMk/>
            <pc:sldMk cId="1387049610" sldId="298"/>
            <ac:picMk id="13" creationId="{FD0070CC-B9F6-45F7-AB60-B1C75476A54E}"/>
          </ac:picMkLst>
        </pc:picChg>
        <pc:picChg chg="add mod">
          <ac:chgData name="J NEO" userId="73cb766efacf7eb5" providerId="LiveId" clId="{3D8AC56B-C119-4696-91AB-60F4B5756BD1}" dt="2021-09-09T16:34:06.846" v="704" actId="14100"/>
          <ac:picMkLst>
            <pc:docMk/>
            <pc:sldMk cId="1387049610" sldId="298"/>
            <ac:picMk id="14" creationId="{DEC964B5-37CA-4C98-86A6-4C1212B5D41F}"/>
          </ac:picMkLst>
        </pc:picChg>
      </pc:sldChg>
      <pc:sldChg chg="addSp delSp modSp new mod">
        <pc:chgData name="J NEO" userId="73cb766efacf7eb5" providerId="LiveId" clId="{3D8AC56B-C119-4696-91AB-60F4B5756BD1}" dt="2021-09-09T16:35:38.845" v="709" actId="20577"/>
        <pc:sldMkLst>
          <pc:docMk/>
          <pc:sldMk cId="3489619607" sldId="299"/>
        </pc:sldMkLst>
        <pc:spChg chg="del">
          <ac:chgData name="J NEO" userId="73cb766efacf7eb5" providerId="LiveId" clId="{3D8AC56B-C119-4696-91AB-60F4B5756BD1}" dt="2021-09-09T16:33:52.020" v="698" actId="931"/>
          <ac:spMkLst>
            <pc:docMk/>
            <pc:sldMk cId="3489619607" sldId="299"/>
            <ac:spMk id="3" creationId="{294D2D32-B20A-4A22-8768-107109935395}"/>
          </ac:spMkLst>
        </pc:spChg>
        <pc:spChg chg="add mod">
          <ac:chgData name="J NEO" userId="73cb766efacf7eb5" providerId="LiveId" clId="{3D8AC56B-C119-4696-91AB-60F4B5756BD1}" dt="2021-09-09T16:35:38.845" v="709" actId="20577"/>
          <ac:spMkLst>
            <pc:docMk/>
            <pc:sldMk cId="3489619607" sldId="299"/>
            <ac:spMk id="7" creationId="{D1697123-1229-438C-8803-9A590AE608F3}"/>
          </ac:spMkLst>
        </pc:spChg>
        <pc:picChg chg="add del mod">
          <ac:chgData name="J NEO" userId="73cb766efacf7eb5" providerId="LiveId" clId="{3D8AC56B-C119-4696-91AB-60F4B5756BD1}" dt="2021-09-09T16:33:53.644" v="699" actId="21"/>
          <ac:picMkLst>
            <pc:docMk/>
            <pc:sldMk cId="3489619607" sldId="299"/>
            <ac:picMk id="5" creationId="{9E16F454-678D-45AD-9A5C-5CACE67D5F5B}"/>
          </ac:picMkLst>
        </pc:picChg>
      </pc:sldChg>
      <pc:sldChg chg="addSp delSp modSp new mod">
        <pc:chgData name="J NEO" userId="73cb766efacf7eb5" providerId="LiveId" clId="{3D8AC56B-C119-4696-91AB-60F4B5756BD1}" dt="2021-09-09T16:37:04.781" v="732" actId="14100"/>
        <pc:sldMkLst>
          <pc:docMk/>
          <pc:sldMk cId="2867287317" sldId="300"/>
        </pc:sldMkLst>
        <pc:spChg chg="del">
          <ac:chgData name="J NEO" userId="73cb766efacf7eb5" providerId="LiveId" clId="{3D8AC56B-C119-4696-91AB-60F4B5756BD1}" dt="2021-09-09T16:35:59.717" v="710" actId="931"/>
          <ac:spMkLst>
            <pc:docMk/>
            <pc:sldMk cId="2867287317" sldId="300"/>
            <ac:spMk id="3" creationId="{4BF62ABC-AD56-43E9-B9AD-2E1511AA9CEF}"/>
          </ac:spMkLst>
        </pc:spChg>
        <pc:spChg chg="add del mod">
          <ac:chgData name="J NEO" userId="73cb766efacf7eb5" providerId="LiveId" clId="{3D8AC56B-C119-4696-91AB-60F4B5756BD1}" dt="2021-09-09T16:36:40.229" v="723" actId="21"/>
          <ac:spMkLst>
            <pc:docMk/>
            <pc:sldMk cId="2867287317" sldId="300"/>
            <ac:spMk id="7" creationId="{47457F28-16D1-451A-9F71-AC1E3272007F}"/>
          </ac:spMkLst>
        </pc:spChg>
        <pc:picChg chg="add del mod">
          <ac:chgData name="J NEO" userId="73cb766efacf7eb5" providerId="LiveId" clId="{3D8AC56B-C119-4696-91AB-60F4B5756BD1}" dt="2021-09-09T16:36:40.229" v="723" actId="21"/>
          <ac:picMkLst>
            <pc:docMk/>
            <pc:sldMk cId="2867287317" sldId="300"/>
            <ac:picMk id="5" creationId="{827D937F-D6E6-47D0-8F55-13F071258F0B}"/>
          </ac:picMkLst>
        </pc:picChg>
        <pc:picChg chg="add mod">
          <ac:chgData name="J NEO" userId="73cb766efacf7eb5" providerId="LiveId" clId="{3D8AC56B-C119-4696-91AB-60F4B5756BD1}" dt="2021-09-09T16:37:04.781" v="732" actId="14100"/>
          <ac:picMkLst>
            <pc:docMk/>
            <pc:sldMk cId="2867287317" sldId="300"/>
            <ac:picMk id="8" creationId="{0AA20083-1B65-45DB-8E78-859943FE79DD}"/>
          </ac:picMkLst>
        </pc:picChg>
      </pc:sldChg>
      <pc:sldChg chg="new">
        <pc:chgData name="J NEO" userId="73cb766efacf7eb5" providerId="LiveId" clId="{3D8AC56B-C119-4696-91AB-60F4B5756BD1}" dt="2021-09-09T16:37:31.070" v="756" actId="680"/>
        <pc:sldMkLst>
          <pc:docMk/>
          <pc:sldMk cId="3162315797" sldId="301"/>
        </pc:sldMkLst>
      </pc:sldChg>
      <pc:sldChg chg="addSp delSp modSp new del mod">
        <pc:chgData name="J NEO" userId="73cb766efacf7eb5" providerId="LiveId" clId="{3D8AC56B-C119-4696-91AB-60F4B5756BD1}" dt="2021-09-09T16:37:28.618" v="755" actId="47"/>
        <pc:sldMkLst>
          <pc:docMk/>
          <pc:sldMk cId="3601189206" sldId="301"/>
        </pc:sldMkLst>
        <pc:spChg chg="del">
          <ac:chgData name="J NEO" userId="73cb766efacf7eb5" providerId="LiveId" clId="{3D8AC56B-C119-4696-91AB-60F4B5756BD1}" dt="2021-09-09T16:36:18.310" v="715" actId="931"/>
          <ac:spMkLst>
            <pc:docMk/>
            <pc:sldMk cId="3601189206" sldId="301"/>
            <ac:spMk id="3" creationId="{6FA15602-E9BF-4ACE-A3CC-747523AA1485}"/>
          </ac:spMkLst>
        </pc:spChg>
        <pc:spChg chg="add del mod">
          <ac:chgData name="J NEO" userId="73cb766efacf7eb5" providerId="LiveId" clId="{3D8AC56B-C119-4696-91AB-60F4B5756BD1}" dt="2021-09-09T16:36:24.835" v="719" actId="931"/>
          <ac:spMkLst>
            <pc:docMk/>
            <pc:sldMk cId="3601189206" sldId="301"/>
            <ac:spMk id="7" creationId="{ACB7EF76-699E-4516-B162-56F53D5A498C}"/>
          </ac:spMkLst>
        </pc:spChg>
        <pc:spChg chg="add mod">
          <ac:chgData name="J NEO" userId="73cb766efacf7eb5" providerId="LiveId" clId="{3D8AC56B-C119-4696-91AB-60F4B5756BD1}" dt="2021-09-09T16:36:43.730" v="724" actId="21"/>
          <ac:spMkLst>
            <pc:docMk/>
            <pc:sldMk cId="3601189206" sldId="301"/>
            <ac:spMk id="11" creationId="{472FAFA6-7628-4238-B684-62C66B31C21B}"/>
          </ac:spMkLst>
        </pc:spChg>
        <pc:picChg chg="add del mod">
          <ac:chgData name="J NEO" userId="73cb766efacf7eb5" providerId="LiveId" clId="{3D8AC56B-C119-4696-91AB-60F4B5756BD1}" dt="2021-09-09T16:36:20.495" v="718" actId="21"/>
          <ac:picMkLst>
            <pc:docMk/>
            <pc:sldMk cId="3601189206" sldId="301"/>
            <ac:picMk id="5" creationId="{EE92DC9C-4AEA-4E0C-826F-66B2B1C9CA36}"/>
          </ac:picMkLst>
        </pc:picChg>
        <pc:picChg chg="add del mod">
          <ac:chgData name="J NEO" userId="73cb766efacf7eb5" providerId="LiveId" clId="{3D8AC56B-C119-4696-91AB-60F4B5756BD1}" dt="2021-09-09T16:36:43.730" v="724" actId="21"/>
          <ac:picMkLst>
            <pc:docMk/>
            <pc:sldMk cId="3601189206" sldId="301"/>
            <ac:picMk id="9" creationId="{EF9DDF1B-9538-4596-A4F3-26D3911B6535}"/>
          </ac:picMkLst>
        </pc:picChg>
      </pc:sldChg>
      <pc:sldChg chg="new del">
        <pc:chgData name="J NEO" userId="73cb766efacf7eb5" providerId="LiveId" clId="{3D8AC56B-C119-4696-91AB-60F4B5756BD1}" dt="2021-09-09T16:37:27.587" v="754" actId="47"/>
        <pc:sldMkLst>
          <pc:docMk/>
          <pc:sldMk cId="2073981462" sldId="302"/>
        </pc:sldMkLst>
      </pc:sldChg>
      <pc:sldChg chg="new del">
        <pc:chgData name="J NEO" userId="73cb766efacf7eb5" providerId="LiveId" clId="{3D8AC56B-C119-4696-91AB-60F4B5756BD1}" dt="2021-09-09T16:37:27.116" v="753" actId="47"/>
        <pc:sldMkLst>
          <pc:docMk/>
          <pc:sldMk cId="2416055040" sldId="303"/>
        </pc:sldMkLst>
      </pc:sldChg>
      <pc:sldChg chg="new del">
        <pc:chgData name="J NEO" userId="73cb766efacf7eb5" providerId="LiveId" clId="{3D8AC56B-C119-4696-91AB-60F4B5756BD1}" dt="2021-09-09T16:37:26.944" v="752" actId="47"/>
        <pc:sldMkLst>
          <pc:docMk/>
          <pc:sldMk cId="481945659" sldId="304"/>
        </pc:sldMkLst>
      </pc:sldChg>
      <pc:sldChg chg="new del">
        <pc:chgData name="J NEO" userId="73cb766efacf7eb5" providerId="LiveId" clId="{3D8AC56B-C119-4696-91AB-60F4B5756BD1}" dt="2021-09-09T16:37:26.756" v="751" actId="47"/>
        <pc:sldMkLst>
          <pc:docMk/>
          <pc:sldMk cId="3510145304" sldId="305"/>
        </pc:sldMkLst>
      </pc:sldChg>
      <pc:sldChg chg="new del">
        <pc:chgData name="J NEO" userId="73cb766efacf7eb5" providerId="LiveId" clId="{3D8AC56B-C119-4696-91AB-60F4B5756BD1}" dt="2021-09-09T16:37:26.584" v="750" actId="47"/>
        <pc:sldMkLst>
          <pc:docMk/>
          <pc:sldMk cId="2331530266" sldId="306"/>
        </pc:sldMkLst>
      </pc:sldChg>
      <pc:sldChg chg="new del">
        <pc:chgData name="J NEO" userId="73cb766efacf7eb5" providerId="LiveId" clId="{3D8AC56B-C119-4696-91AB-60F4B5756BD1}" dt="2021-09-09T16:37:26.381" v="749" actId="47"/>
        <pc:sldMkLst>
          <pc:docMk/>
          <pc:sldMk cId="2611727934" sldId="307"/>
        </pc:sldMkLst>
      </pc:sldChg>
      <pc:sldChg chg="new del">
        <pc:chgData name="J NEO" userId="73cb766efacf7eb5" providerId="LiveId" clId="{3D8AC56B-C119-4696-91AB-60F4B5756BD1}" dt="2021-09-09T16:37:26.178" v="748" actId="47"/>
        <pc:sldMkLst>
          <pc:docMk/>
          <pc:sldMk cId="794448100" sldId="308"/>
        </pc:sldMkLst>
      </pc:sldChg>
      <pc:sldChg chg="new del">
        <pc:chgData name="J NEO" userId="73cb766efacf7eb5" providerId="LiveId" clId="{3D8AC56B-C119-4696-91AB-60F4B5756BD1}" dt="2021-09-09T16:37:26.022" v="747" actId="47"/>
        <pc:sldMkLst>
          <pc:docMk/>
          <pc:sldMk cId="1923872198" sldId="309"/>
        </pc:sldMkLst>
      </pc:sldChg>
      <pc:sldChg chg="new del">
        <pc:chgData name="J NEO" userId="73cb766efacf7eb5" providerId="LiveId" clId="{3D8AC56B-C119-4696-91AB-60F4B5756BD1}" dt="2021-09-09T16:37:25.835" v="746" actId="47"/>
        <pc:sldMkLst>
          <pc:docMk/>
          <pc:sldMk cId="3411646051" sldId="310"/>
        </pc:sldMkLst>
      </pc:sldChg>
      <pc:sldChg chg="new del">
        <pc:chgData name="J NEO" userId="73cb766efacf7eb5" providerId="LiveId" clId="{3D8AC56B-C119-4696-91AB-60F4B5756BD1}" dt="2021-09-09T16:37:25.631" v="745" actId="47"/>
        <pc:sldMkLst>
          <pc:docMk/>
          <pc:sldMk cId="522756789" sldId="311"/>
        </pc:sldMkLst>
      </pc:sldChg>
      <pc:sldChg chg="new del">
        <pc:chgData name="J NEO" userId="73cb766efacf7eb5" providerId="LiveId" clId="{3D8AC56B-C119-4696-91AB-60F4B5756BD1}" dt="2021-09-09T16:37:25.366" v="744" actId="47"/>
        <pc:sldMkLst>
          <pc:docMk/>
          <pc:sldMk cId="2256168655" sldId="312"/>
        </pc:sldMkLst>
      </pc:sldChg>
      <pc:sldChg chg="new del">
        <pc:chgData name="J NEO" userId="73cb766efacf7eb5" providerId="LiveId" clId="{3D8AC56B-C119-4696-91AB-60F4B5756BD1}" dt="2021-09-09T16:37:25.194" v="743" actId="47"/>
        <pc:sldMkLst>
          <pc:docMk/>
          <pc:sldMk cId="2753223968" sldId="313"/>
        </pc:sldMkLst>
      </pc:sldChg>
      <pc:sldChg chg="new del">
        <pc:chgData name="J NEO" userId="73cb766efacf7eb5" providerId="LiveId" clId="{3D8AC56B-C119-4696-91AB-60F4B5756BD1}" dt="2021-09-09T16:37:25.053" v="742" actId="47"/>
        <pc:sldMkLst>
          <pc:docMk/>
          <pc:sldMk cId="292260800" sldId="314"/>
        </pc:sldMkLst>
      </pc:sldChg>
      <pc:sldChg chg="new del">
        <pc:chgData name="J NEO" userId="73cb766efacf7eb5" providerId="LiveId" clId="{3D8AC56B-C119-4696-91AB-60F4B5756BD1}" dt="2021-09-09T16:37:24.866" v="741" actId="47"/>
        <pc:sldMkLst>
          <pc:docMk/>
          <pc:sldMk cId="1077393852" sldId="315"/>
        </pc:sldMkLst>
      </pc:sldChg>
      <pc:sldChg chg="new del">
        <pc:chgData name="J NEO" userId="73cb766efacf7eb5" providerId="LiveId" clId="{3D8AC56B-C119-4696-91AB-60F4B5756BD1}" dt="2021-09-09T16:37:24.679" v="740" actId="47"/>
        <pc:sldMkLst>
          <pc:docMk/>
          <pc:sldMk cId="1235138307" sldId="316"/>
        </pc:sldMkLst>
      </pc:sldChg>
      <pc:sldChg chg="new del">
        <pc:chgData name="J NEO" userId="73cb766efacf7eb5" providerId="LiveId" clId="{3D8AC56B-C119-4696-91AB-60F4B5756BD1}" dt="2021-09-09T16:37:24.507" v="739" actId="47"/>
        <pc:sldMkLst>
          <pc:docMk/>
          <pc:sldMk cId="1245453892" sldId="317"/>
        </pc:sldMkLst>
      </pc:sldChg>
      <pc:sldChg chg="new del">
        <pc:chgData name="J NEO" userId="73cb766efacf7eb5" providerId="LiveId" clId="{3D8AC56B-C119-4696-91AB-60F4B5756BD1}" dt="2021-09-09T16:37:24.304" v="738" actId="47"/>
        <pc:sldMkLst>
          <pc:docMk/>
          <pc:sldMk cId="4197732634" sldId="318"/>
        </pc:sldMkLst>
      </pc:sldChg>
      <pc:sldChg chg="new del">
        <pc:chgData name="J NEO" userId="73cb766efacf7eb5" providerId="LiveId" clId="{3D8AC56B-C119-4696-91AB-60F4B5756BD1}" dt="2021-09-09T16:37:24.085" v="737" actId="47"/>
        <pc:sldMkLst>
          <pc:docMk/>
          <pc:sldMk cId="2074254895" sldId="319"/>
        </pc:sldMkLst>
      </pc:sldChg>
      <pc:sldChg chg="new del">
        <pc:chgData name="J NEO" userId="73cb766efacf7eb5" providerId="LiveId" clId="{3D8AC56B-C119-4696-91AB-60F4B5756BD1}" dt="2021-09-09T16:37:23.882" v="736" actId="47"/>
        <pc:sldMkLst>
          <pc:docMk/>
          <pc:sldMk cId="106104582" sldId="320"/>
        </pc:sldMkLst>
      </pc:sldChg>
      <pc:sldChg chg="new del">
        <pc:chgData name="J NEO" userId="73cb766efacf7eb5" providerId="LiveId" clId="{3D8AC56B-C119-4696-91AB-60F4B5756BD1}" dt="2021-09-09T16:37:23.601" v="735" actId="47"/>
        <pc:sldMkLst>
          <pc:docMk/>
          <pc:sldMk cId="3292280684" sldId="321"/>
        </pc:sldMkLst>
      </pc:sldChg>
      <pc:sldChg chg="new del">
        <pc:chgData name="J NEO" userId="73cb766efacf7eb5" providerId="LiveId" clId="{3D8AC56B-C119-4696-91AB-60F4B5756BD1}" dt="2021-09-09T16:37:23.335" v="734" actId="47"/>
        <pc:sldMkLst>
          <pc:docMk/>
          <pc:sldMk cId="648807287" sldId="322"/>
        </pc:sldMkLst>
      </pc:sldChg>
      <pc:sldChg chg="new del">
        <pc:chgData name="J NEO" userId="73cb766efacf7eb5" providerId="LiveId" clId="{3D8AC56B-C119-4696-91AB-60F4B5756BD1}" dt="2021-09-09T16:37:22.991" v="733" actId="47"/>
        <pc:sldMkLst>
          <pc:docMk/>
          <pc:sldMk cId="3395796759" sldId="32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2F73-3AB7-4451-8FDE-B93E5FE000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917B72-90D3-43D7-AC2E-985137D875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A187DB-5EF7-46CF-A2D4-470509C97B38}"/>
              </a:ext>
            </a:extLst>
          </p:cNvPr>
          <p:cNvSpPr>
            <a:spLocks noGrp="1"/>
          </p:cNvSpPr>
          <p:nvPr>
            <p:ph type="dt" sz="half" idx="10"/>
          </p:nvPr>
        </p:nvSpPr>
        <p:spPr/>
        <p:txBody>
          <a:bodyPr/>
          <a:lstStyle/>
          <a:p>
            <a:fld id="{C77CE45A-87F7-4A9D-B9C0-E7AEF079419C}" type="datetimeFigureOut">
              <a:rPr lang="en-US" smtClean="0"/>
              <a:t>9/9/2021</a:t>
            </a:fld>
            <a:endParaRPr lang="en-US"/>
          </a:p>
        </p:txBody>
      </p:sp>
      <p:sp>
        <p:nvSpPr>
          <p:cNvPr id="5" name="Footer Placeholder 4">
            <a:extLst>
              <a:ext uri="{FF2B5EF4-FFF2-40B4-BE49-F238E27FC236}">
                <a16:creationId xmlns:a16="http://schemas.microsoft.com/office/drawing/2014/main" id="{A3EA4178-559F-411C-91FF-9322EFFAA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17B03-A1EC-43EC-86F4-5D68DD91128B}"/>
              </a:ext>
            </a:extLst>
          </p:cNvPr>
          <p:cNvSpPr>
            <a:spLocks noGrp="1"/>
          </p:cNvSpPr>
          <p:nvPr>
            <p:ph type="sldNum" sz="quarter" idx="12"/>
          </p:nvPr>
        </p:nvSpPr>
        <p:spPr/>
        <p:txBody>
          <a:bodyPr/>
          <a:lstStyle/>
          <a:p>
            <a:fld id="{067EC516-D5B3-405C-86D1-0473DB9A721E}" type="slidenum">
              <a:rPr lang="en-US" smtClean="0"/>
              <a:t>‹#›</a:t>
            </a:fld>
            <a:endParaRPr lang="en-US"/>
          </a:p>
        </p:txBody>
      </p:sp>
    </p:spTree>
    <p:extLst>
      <p:ext uri="{BB962C8B-B14F-4D97-AF65-F5344CB8AC3E}">
        <p14:creationId xmlns:p14="http://schemas.microsoft.com/office/powerpoint/2010/main" val="1086733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BF34-6990-45A4-8296-998B850A25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142C3C-98EB-477A-9505-FD95CC588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D65CE-E256-41AE-B20E-4DAC2322FA6E}"/>
              </a:ext>
            </a:extLst>
          </p:cNvPr>
          <p:cNvSpPr>
            <a:spLocks noGrp="1"/>
          </p:cNvSpPr>
          <p:nvPr>
            <p:ph type="dt" sz="half" idx="10"/>
          </p:nvPr>
        </p:nvSpPr>
        <p:spPr/>
        <p:txBody>
          <a:bodyPr/>
          <a:lstStyle/>
          <a:p>
            <a:fld id="{C77CE45A-87F7-4A9D-B9C0-E7AEF079419C}" type="datetimeFigureOut">
              <a:rPr lang="en-US" smtClean="0"/>
              <a:t>9/9/2021</a:t>
            </a:fld>
            <a:endParaRPr lang="en-US"/>
          </a:p>
        </p:txBody>
      </p:sp>
      <p:sp>
        <p:nvSpPr>
          <p:cNvPr id="5" name="Footer Placeholder 4">
            <a:extLst>
              <a:ext uri="{FF2B5EF4-FFF2-40B4-BE49-F238E27FC236}">
                <a16:creationId xmlns:a16="http://schemas.microsoft.com/office/drawing/2014/main" id="{A4FC7EAC-10AB-4294-BCDC-6C9A3248E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1D0A5-6B9F-4B5C-88DF-7301766C8468}"/>
              </a:ext>
            </a:extLst>
          </p:cNvPr>
          <p:cNvSpPr>
            <a:spLocks noGrp="1"/>
          </p:cNvSpPr>
          <p:nvPr>
            <p:ph type="sldNum" sz="quarter" idx="12"/>
          </p:nvPr>
        </p:nvSpPr>
        <p:spPr/>
        <p:txBody>
          <a:bodyPr/>
          <a:lstStyle/>
          <a:p>
            <a:fld id="{067EC516-D5B3-405C-86D1-0473DB9A721E}" type="slidenum">
              <a:rPr lang="en-US" smtClean="0"/>
              <a:t>‹#›</a:t>
            </a:fld>
            <a:endParaRPr lang="en-US"/>
          </a:p>
        </p:txBody>
      </p:sp>
    </p:spTree>
    <p:extLst>
      <p:ext uri="{BB962C8B-B14F-4D97-AF65-F5344CB8AC3E}">
        <p14:creationId xmlns:p14="http://schemas.microsoft.com/office/powerpoint/2010/main" val="330411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78F17C-FED2-42EF-8A9D-C3158F2D50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673AD-5436-4AA6-987A-8B5CAB3EC1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80F33F-AB82-4143-9CA9-298346A8F75D}"/>
              </a:ext>
            </a:extLst>
          </p:cNvPr>
          <p:cNvSpPr>
            <a:spLocks noGrp="1"/>
          </p:cNvSpPr>
          <p:nvPr>
            <p:ph type="dt" sz="half" idx="10"/>
          </p:nvPr>
        </p:nvSpPr>
        <p:spPr/>
        <p:txBody>
          <a:bodyPr/>
          <a:lstStyle/>
          <a:p>
            <a:fld id="{C77CE45A-87F7-4A9D-B9C0-E7AEF079419C}" type="datetimeFigureOut">
              <a:rPr lang="en-US" smtClean="0"/>
              <a:t>9/9/2021</a:t>
            </a:fld>
            <a:endParaRPr lang="en-US"/>
          </a:p>
        </p:txBody>
      </p:sp>
      <p:sp>
        <p:nvSpPr>
          <p:cNvPr id="5" name="Footer Placeholder 4">
            <a:extLst>
              <a:ext uri="{FF2B5EF4-FFF2-40B4-BE49-F238E27FC236}">
                <a16:creationId xmlns:a16="http://schemas.microsoft.com/office/drawing/2014/main" id="{7852C83C-5D9B-4C87-A40E-3AB7F3A7C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E1296-6CEE-42DD-AD05-C3CE99F14E73}"/>
              </a:ext>
            </a:extLst>
          </p:cNvPr>
          <p:cNvSpPr>
            <a:spLocks noGrp="1"/>
          </p:cNvSpPr>
          <p:nvPr>
            <p:ph type="sldNum" sz="quarter" idx="12"/>
          </p:nvPr>
        </p:nvSpPr>
        <p:spPr/>
        <p:txBody>
          <a:bodyPr/>
          <a:lstStyle/>
          <a:p>
            <a:fld id="{067EC516-D5B3-405C-86D1-0473DB9A721E}" type="slidenum">
              <a:rPr lang="en-US" smtClean="0"/>
              <a:t>‹#›</a:t>
            </a:fld>
            <a:endParaRPr lang="en-US"/>
          </a:p>
        </p:txBody>
      </p:sp>
    </p:spTree>
    <p:extLst>
      <p:ext uri="{BB962C8B-B14F-4D97-AF65-F5344CB8AC3E}">
        <p14:creationId xmlns:p14="http://schemas.microsoft.com/office/powerpoint/2010/main" val="333161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B57D-54FF-45EA-B810-985096E3C5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ED0C81-A909-4067-913C-E98CC4560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4FB6D-D3A0-4C28-A79A-0748B5743305}"/>
              </a:ext>
            </a:extLst>
          </p:cNvPr>
          <p:cNvSpPr>
            <a:spLocks noGrp="1"/>
          </p:cNvSpPr>
          <p:nvPr>
            <p:ph type="dt" sz="half" idx="10"/>
          </p:nvPr>
        </p:nvSpPr>
        <p:spPr/>
        <p:txBody>
          <a:bodyPr/>
          <a:lstStyle/>
          <a:p>
            <a:fld id="{C77CE45A-87F7-4A9D-B9C0-E7AEF079419C}" type="datetimeFigureOut">
              <a:rPr lang="en-US" smtClean="0"/>
              <a:t>9/9/2021</a:t>
            </a:fld>
            <a:endParaRPr lang="en-US"/>
          </a:p>
        </p:txBody>
      </p:sp>
      <p:sp>
        <p:nvSpPr>
          <p:cNvPr id="5" name="Footer Placeholder 4">
            <a:extLst>
              <a:ext uri="{FF2B5EF4-FFF2-40B4-BE49-F238E27FC236}">
                <a16:creationId xmlns:a16="http://schemas.microsoft.com/office/drawing/2014/main" id="{5F8BBE4D-DA7D-49FB-98F1-BB907A366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BF159-F000-4A7C-9C56-FA276CFD23B3}"/>
              </a:ext>
            </a:extLst>
          </p:cNvPr>
          <p:cNvSpPr>
            <a:spLocks noGrp="1"/>
          </p:cNvSpPr>
          <p:nvPr>
            <p:ph type="sldNum" sz="quarter" idx="12"/>
          </p:nvPr>
        </p:nvSpPr>
        <p:spPr/>
        <p:txBody>
          <a:bodyPr/>
          <a:lstStyle/>
          <a:p>
            <a:fld id="{067EC516-D5B3-405C-86D1-0473DB9A721E}" type="slidenum">
              <a:rPr lang="en-US" smtClean="0"/>
              <a:t>‹#›</a:t>
            </a:fld>
            <a:endParaRPr lang="en-US"/>
          </a:p>
        </p:txBody>
      </p:sp>
    </p:spTree>
    <p:extLst>
      <p:ext uri="{BB962C8B-B14F-4D97-AF65-F5344CB8AC3E}">
        <p14:creationId xmlns:p14="http://schemas.microsoft.com/office/powerpoint/2010/main" val="148387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1F004-62B2-49DC-B04B-FE5B07B23F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2D2FFD-7121-4ED6-BD30-0D31C0127E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744210-0FDA-43A8-BE55-587AA4DBBE9E}"/>
              </a:ext>
            </a:extLst>
          </p:cNvPr>
          <p:cNvSpPr>
            <a:spLocks noGrp="1"/>
          </p:cNvSpPr>
          <p:nvPr>
            <p:ph type="dt" sz="half" idx="10"/>
          </p:nvPr>
        </p:nvSpPr>
        <p:spPr/>
        <p:txBody>
          <a:bodyPr/>
          <a:lstStyle/>
          <a:p>
            <a:fld id="{C77CE45A-87F7-4A9D-B9C0-E7AEF079419C}" type="datetimeFigureOut">
              <a:rPr lang="en-US" smtClean="0"/>
              <a:t>9/9/2021</a:t>
            </a:fld>
            <a:endParaRPr lang="en-US"/>
          </a:p>
        </p:txBody>
      </p:sp>
      <p:sp>
        <p:nvSpPr>
          <p:cNvPr id="5" name="Footer Placeholder 4">
            <a:extLst>
              <a:ext uri="{FF2B5EF4-FFF2-40B4-BE49-F238E27FC236}">
                <a16:creationId xmlns:a16="http://schemas.microsoft.com/office/drawing/2014/main" id="{8FD9819A-4429-4708-9BBD-DEE068167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9EC3A-86D0-47EF-B600-C25D00CE32E2}"/>
              </a:ext>
            </a:extLst>
          </p:cNvPr>
          <p:cNvSpPr>
            <a:spLocks noGrp="1"/>
          </p:cNvSpPr>
          <p:nvPr>
            <p:ph type="sldNum" sz="quarter" idx="12"/>
          </p:nvPr>
        </p:nvSpPr>
        <p:spPr/>
        <p:txBody>
          <a:bodyPr/>
          <a:lstStyle/>
          <a:p>
            <a:fld id="{067EC516-D5B3-405C-86D1-0473DB9A721E}" type="slidenum">
              <a:rPr lang="en-US" smtClean="0"/>
              <a:t>‹#›</a:t>
            </a:fld>
            <a:endParaRPr lang="en-US"/>
          </a:p>
        </p:txBody>
      </p:sp>
    </p:spTree>
    <p:extLst>
      <p:ext uri="{BB962C8B-B14F-4D97-AF65-F5344CB8AC3E}">
        <p14:creationId xmlns:p14="http://schemas.microsoft.com/office/powerpoint/2010/main" val="1535050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F349-1857-48E7-8135-A30824D56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33C046-59B5-4DF6-99D1-1A8C0A3854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961D2E-D5CA-41C4-A034-CA0E7B5012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8BDF55-1323-4506-B3A0-1AAA29C1B031}"/>
              </a:ext>
            </a:extLst>
          </p:cNvPr>
          <p:cNvSpPr>
            <a:spLocks noGrp="1"/>
          </p:cNvSpPr>
          <p:nvPr>
            <p:ph type="dt" sz="half" idx="10"/>
          </p:nvPr>
        </p:nvSpPr>
        <p:spPr/>
        <p:txBody>
          <a:bodyPr/>
          <a:lstStyle/>
          <a:p>
            <a:fld id="{C77CE45A-87F7-4A9D-B9C0-E7AEF079419C}" type="datetimeFigureOut">
              <a:rPr lang="en-US" smtClean="0"/>
              <a:t>9/9/2021</a:t>
            </a:fld>
            <a:endParaRPr lang="en-US"/>
          </a:p>
        </p:txBody>
      </p:sp>
      <p:sp>
        <p:nvSpPr>
          <p:cNvPr id="6" name="Footer Placeholder 5">
            <a:extLst>
              <a:ext uri="{FF2B5EF4-FFF2-40B4-BE49-F238E27FC236}">
                <a16:creationId xmlns:a16="http://schemas.microsoft.com/office/drawing/2014/main" id="{748C04F5-E373-4794-8021-D7F296A79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51E88-64C8-408C-A92E-ED841F92D739}"/>
              </a:ext>
            </a:extLst>
          </p:cNvPr>
          <p:cNvSpPr>
            <a:spLocks noGrp="1"/>
          </p:cNvSpPr>
          <p:nvPr>
            <p:ph type="sldNum" sz="quarter" idx="12"/>
          </p:nvPr>
        </p:nvSpPr>
        <p:spPr/>
        <p:txBody>
          <a:bodyPr/>
          <a:lstStyle/>
          <a:p>
            <a:fld id="{067EC516-D5B3-405C-86D1-0473DB9A721E}" type="slidenum">
              <a:rPr lang="en-US" smtClean="0"/>
              <a:t>‹#›</a:t>
            </a:fld>
            <a:endParaRPr lang="en-US"/>
          </a:p>
        </p:txBody>
      </p:sp>
    </p:spTree>
    <p:extLst>
      <p:ext uri="{BB962C8B-B14F-4D97-AF65-F5344CB8AC3E}">
        <p14:creationId xmlns:p14="http://schemas.microsoft.com/office/powerpoint/2010/main" val="382925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BE38-5A5D-422A-8AD3-A3E9C49EF4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861E9C-2B8A-41D1-AA43-DB25E1E4E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806164-907B-47C2-8D38-5172551262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92C7D9-BDEF-4957-A86B-74C340AD7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26FE12-3A97-46D1-B80A-41B8B43BD6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5EC826-0E96-411A-B9ED-8A97D5574522}"/>
              </a:ext>
            </a:extLst>
          </p:cNvPr>
          <p:cNvSpPr>
            <a:spLocks noGrp="1"/>
          </p:cNvSpPr>
          <p:nvPr>
            <p:ph type="dt" sz="half" idx="10"/>
          </p:nvPr>
        </p:nvSpPr>
        <p:spPr/>
        <p:txBody>
          <a:bodyPr/>
          <a:lstStyle/>
          <a:p>
            <a:fld id="{C77CE45A-87F7-4A9D-B9C0-E7AEF079419C}" type="datetimeFigureOut">
              <a:rPr lang="en-US" smtClean="0"/>
              <a:t>9/9/2021</a:t>
            </a:fld>
            <a:endParaRPr lang="en-US"/>
          </a:p>
        </p:txBody>
      </p:sp>
      <p:sp>
        <p:nvSpPr>
          <p:cNvPr id="8" name="Footer Placeholder 7">
            <a:extLst>
              <a:ext uri="{FF2B5EF4-FFF2-40B4-BE49-F238E27FC236}">
                <a16:creationId xmlns:a16="http://schemas.microsoft.com/office/drawing/2014/main" id="{50F08FD8-75F5-45FD-9D4E-3AEF70E889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760362-D42C-4A54-9DAD-3F378AE81738}"/>
              </a:ext>
            </a:extLst>
          </p:cNvPr>
          <p:cNvSpPr>
            <a:spLocks noGrp="1"/>
          </p:cNvSpPr>
          <p:nvPr>
            <p:ph type="sldNum" sz="quarter" idx="12"/>
          </p:nvPr>
        </p:nvSpPr>
        <p:spPr/>
        <p:txBody>
          <a:bodyPr/>
          <a:lstStyle/>
          <a:p>
            <a:fld id="{067EC516-D5B3-405C-86D1-0473DB9A721E}" type="slidenum">
              <a:rPr lang="en-US" smtClean="0"/>
              <a:t>‹#›</a:t>
            </a:fld>
            <a:endParaRPr lang="en-US"/>
          </a:p>
        </p:txBody>
      </p:sp>
    </p:spTree>
    <p:extLst>
      <p:ext uri="{BB962C8B-B14F-4D97-AF65-F5344CB8AC3E}">
        <p14:creationId xmlns:p14="http://schemas.microsoft.com/office/powerpoint/2010/main" val="83107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06BA-357F-4C55-B181-40CDA07B18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A1E1FB-C539-45AD-8480-5CE65BC34B52}"/>
              </a:ext>
            </a:extLst>
          </p:cNvPr>
          <p:cNvSpPr>
            <a:spLocks noGrp="1"/>
          </p:cNvSpPr>
          <p:nvPr>
            <p:ph type="dt" sz="half" idx="10"/>
          </p:nvPr>
        </p:nvSpPr>
        <p:spPr/>
        <p:txBody>
          <a:bodyPr/>
          <a:lstStyle/>
          <a:p>
            <a:fld id="{C77CE45A-87F7-4A9D-B9C0-E7AEF079419C}" type="datetimeFigureOut">
              <a:rPr lang="en-US" smtClean="0"/>
              <a:t>9/9/2021</a:t>
            </a:fld>
            <a:endParaRPr lang="en-US"/>
          </a:p>
        </p:txBody>
      </p:sp>
      <p:sp>
        <p:nvSpPr>
          <p:cNvPr id="4" name="Footer Placeholder 3">
            <a:extLst>
              <a:ext uri="{FF2B5EF4-FFF2-40B4-BE49-F238E27FC236}">
                <a16:creationId xmlns:a16="http://schemas.microsoft.com/office/drawing/2014/main" id="{3C081B7E-9E74-4679-9A2F-B0BFA2E390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FEA98C-AEF6-4AB8-8B04-B1D053734E6E}"/>
              </a:ext>
            </a:extLst>
          </p:cNvPr>
          <p:cNvSpPr>
            <a:spLocks noGrp="1"/>
          </p:cNvSpPr>
          <p:nvPr>
            <p:ph type="sldNum" sz="quarter" idx="12"/>
          </p:nvPr>
        </p:nvSpPr>
        <p:spPr/>
        <p:txBody>
          <a:bodyPr/>
          <a:lstStyle/>
          <a:p>
            <a:fld id="{067EC516-D5B3-405C-86D1-0473DB9A721E}" type="slidenum">
              <a:rPr lang="en-US" smtClean="0"/>
              <a:t>‹#›</a:t>
            </a:fld>
            <a:endParaRPr lang="en-US"/>
          </a:p>
        </p:txBody>
      </p:sp>
    </p:spTree>
    <p:extLst>
      <p:ext uri="{BB962C8B-B14F-4D97-AF65-F5344CB8AC3E}">
        <p14:creationId xmlns:p14="http://schemas.microsoft.com/office/powerpoint/2010/main" val="26695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64362-7885-43B4-9988-D52E2926BF76}"/>
              </a:ext>
            </a:extLst>
          </p:cNvPr>
          <p:cNvSpPr>
            <a:spLocks noGrp="1"/>
          </p:cNvSpPr>
          <p:nvPr>
            <p:ph type="dt" sz="half" idx="10"/>
          </p:nvPr>
        </p:nvSpPr>
        <p:spPr/>
        <p:txBody>
          <a:bodyPr/>
          <a:lstStyle/>
          <a:p>
            <a:fld id="{C77CE45A-87F7-4A9D-B9C0-E7AEF079419C}" type="datetimeFigureOut">
              <a:rPr lang="en-US" smtClean="0"/>
              <a:t>9/9/2021</a:t>
            </a:fld>
            <a:endParaRPr lang="en-US"/>
          </a:p>
        </p:txBody>
      </p:sp>
      <p:sp>
        <p:nvSpPr>
          <p:cNvPr id="3" name="Footer Placeholder 2">
            <a:extLst>
              <a:ext uri="{FF2B5EF4-FFF2-40B4-BE49-F238E27FC236}">
                <a16:creationId xmlns:a16="http://schemas.microsoft.com/office/drawing/2014/main" id="{7DA0D3EE-1EEE-4E0D-A016-71E167200B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DA51D3-A24F-48EC-A71B-74F76F0FD2A5}"/>
              </a:ext>
            </a:extLst>
          </p:cNvPr>
          <p:cNvSpPr>
            <a:spLocks noGrp="1"/>
          </p:cNvSpPr>
          <p:nvPr>
            <p:ph type="sldNum" sz="quarter" idx="12"/>
          </p:nvPr>
        </p:nvSpPr>
        <p:spPr/>
        <p:txBody>
          <a:bodyPr/>
          <a:lstStyle/>
          <a:p>
            <a:fld id="{067EC516-D5B3-405C-86D1-0473DB9A721E}" type="slidenum">
              <a:rPr lang="en-US" smtClean="0"/>
              <a:t>‹#›</a:t>
            </a:fld>
            <a:endParaRPr lang="en-US"/>
          </a:p>
        </p:txBody>
      </p:sp>
    </p:spTree>
    <p:extLst>
      <p:ext uri="{BB962C8B-B14F-4D97-AF65-F5344CB8AC3E}">
        <p14:creationId xmlns:p14="http://schemas.microsoft.com/office/powerpoint/2010/main" val="68717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B8BF-5DC2-46DB-B460-AC0689429D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59D483-FA6D-4590-94B6-506A45FA80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76C70F-24AF-4D8F-9302-B92B67489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806BF5-1818-4F5A-9A85-02F1D1EC3B61}"/>
              </a:ext>
            </a:extLst>
          </p:cNvPr>
          <p:cNvSpPr>
            <a:spLocks noGrp="1"/>
          </p:cNvSpPr>
          <p:nvPr>
            <p:ph type="dt" sz="half" idx="10"/>
          </p:nvPr>
        </p:nvSpPr>
        <p:spPr/>
        <p:txBody>
          <a:bodyPr/>
          <a:lstStyle/>
          <a:p>
            <a:fld id="{C77CE45A-87F7-4A9D-B9C0-E7AEF079419C}" type="datetimeFigureOut">
              <a:rPr lang="en-US" smtClean="0"/>
              <a:t>9/9/2021</a:t>
            </a:fld>
            <a:endParaRPr lang="en-US"/>
          </a:p>
        </p:txBody>
      </p:sp>
      <p:sp>
        <p:nvSpPr>
          <p:cNvPr id="6" name="Footer Placeholder 5">
            <a:extLst>
              <a:ext uri="{FF2B5EF4-FFF2-40B4-BE49-F238E27FC236}">
                <a16:creationId xmlns:a16="http://schemas.microsoft.com/office/drawing/2014/main" id="{AA5FB3B9-6B75-4218-810A-0FE81199B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BFE77-EC56-46FE-A76F-A4614DC550DC}"/>
              </a:ext>
            </a:extLst>
          </p:cNvPr>
          <p:cNvSpPr>
            <a:spLocks noGrp="1"/>
          </p:cNvSpPr>
          <p:nvPr>
            <p:ph type="sldNum" sz="quarter" idx="12"/>
          </p:nvPr>
        </p:nvSpPr>
        <p:spPr/>
        <p:txBody>
          <a:bodyPr/>
          <a:lstStyle/>
          <a:p>
            <a:fld id="{067EC516-D5B3-405C-86D1-0473DB9A721E}" type="slidenum">
              <a:rPr lang="en-US" smtClean="0"/>
              <a:t>‹#›</a:t>
            </a:fld>
            <a:endParaRPr lang="en-US"/>
          </a:p>
        </p:txBody>
      </p:sp>
    </p:spTree>
    <p:extLst>
      <p:ext uri="{BB962C8B-B14F-4D97-AF65-F5344CB8AC3E}">
        <p14:creationId xmlns:p14="http://schemas.microsoft.com/office/powerpoint/2010/main" val="94946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7BE50-B985-4810-9E80-D89D61920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1D4C0F-1205-4CBE-BD5D-51D58058DD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B3E46A-DA95-4870-858B-D4C15A23B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17E0BB-0C7C-42A3-97EB-1315FD6DD28D}"/>
              </a:ext>
            </a:extLst>
          </p:cNvPr>
          <p:cNvSpPr>
            <a:spLocks noGrp="1"/>
          </p:cNvSpPr>
          <p:nvPr>
            <p:ph type="dt" sz="half" idx="10"/>
          </p:nvPr>
        </p:nvSpPr>
        <p:spPr/>
        <p:txBody>
          <a:bodyPr/>
          <a:lstStyle/>
          <a:p>
            <a:fld id="{C77CE45A-87F7-4A9D-B9C0-E7AEF079419C}" type="datetimeFigureOut">
              <a:rPr lang="en-US" smtClean="0"/>
              <a:t>9/9/2021</a:t>
            </a:fld>
            <a:endParaRPr lang="en-US"/>
          </a:p>
        </p:txBody>
      </p:sp>
      <p:sp>
        <p:nvSpPr>
          <p:cNvPr id="6" name="Footer Placeholder 5">
            <a:extLst>
              <a:ext uri="{FF2B5EF4-FFF2-40B4-BE49-F238E27FC236}">
                <a16:creationId xmlns:a16="http://schemas.microsoft.com/office/drawing/2014/main" id="{2B388748-2ED6-4845-9E78-A52B5462CF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437128-68A1-45A6-ABB7-8A2D8C439D87}"/>
              </a:ext>
            </a:extLst>
          </p:cNvPr>
          <p:cNvSpPr>
            <a:spLocks noGrp="1"/>
          </p:cNvSpPr>
          <p:nvPr>
            <p:ph type="sldNum" sz="quarter" idx="12"/>
          </p:nvPr>
        </p:nvSpPr>
        <p:spPr/>
        <p:txBody>
          <a:bodyPr/>
          <a:lstStyle/>
          <a:p>
            <a:fld id="{067EC516-D5B3-405C-86D1-0473DB9A721E}" type="slidenum">
              <a:rPr lang="en-US" smtClean="0"/>
              <a:t>‹#›</a:t>
            </a:fld>
            <a:endParaRPr lang="en-US"/>
          </a:p>
        </p:txBody>
      </p:sp>
    </p:spTree>
    <p:extLst>
      <p:ext uri="{BB962C8B-B14F-4D97-AF65-F5344CB8AC3E}">
        <p14:creationId xmlns:p14="http://schemas.microsoft.com/office/powerpoint/2010/main" val="87680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6EF808-CE83-48D0-BFB9-04419BD47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20A580-32EB-4CC3-83DA-C1374025C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F39E1-F390-4107-96A2-9226354EC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CE45A-87F7-4A9D-B9C0-E7AEF079419C}" type="datetimeFigureOut">
              <a:rPr lang="en-US" smtClean="0"/>
              <a:t>9/9/2021</a:t>
            </a:fld>
            <a:endParaRPr lang="en-US"/>
          </a:p>
        </p:txBody>
      </p:sp>
      <p:sp>
        <p:nvSpPr>
          <p:cNvPr id="5" name="Footer Placeholder 4">
            <a:extLst>
              <a:ext uri="{FF2B5EF4-FFF2-40B4-BE49-F238E27FC236}">
                <a16:creationId xmlns:a16="http://schemas.microsoft.com/office/drawing/2014/main" id="{E3D41E6C-6C30-46E4-BC29-A21DFF5C56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501349-9FBB-40A6-9710-9B8B7FA4B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EC516-D5B3-405C-86D1-0473DB9A721E}" type="slidenum">
              <a:rPr lang="en-US" smtClean="0"/>
              <a:t>‹#›</a:t>
            </a:fld>
            <a:endParaRPr lang="en-US"/>
          </a:p>
        </p:txBody>
      </p:sp>
    </p:spTree>
    <p:extLst>
      <p:ext uri="{BB962C8B-B14F-4D97-AF65-F5344CB8AC3E}">
        <p14:creationId xmlns:p14="http://schemas.microsoft.com/office/powerpoint/2010/main" val="1866743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D70A-5E5A-4786-AC05-554D68FA35ED}"/>
              </a:ext>
            </a:extLst>
          </p:cNvPr>
          <p:cNvSpPr>
            <a:spLocks noGrp="1"/>
          </p:cNvSpPr>
          <p:nvPr>
            <p:ph type="ctrTitle"/>
          </p:nvPr>
        </p:nvSpPr>
        <p:spPr/>
        <p:txBody>
          <a:bodyPr/>
          <a:lstStyle/>
          <a:p>
            <a:r>
              <a:rPr lang="en-US" dirty="0"/>
              <a:t>leprosy</a:t>
            </a:r>
          </a:p>
        </p:txBody>
      </p:sp>
      <p:sp>
        <p:nvSpPr>
          <p:cNvPr id="3" name="Subtitle 2">
            <a:extLst>
              <a:ext uri="{FF2B5EF4-FFF2-40B4-BE49-F238E27FC236}">
                <a16:creationId xmlns:a16="http://schemas.microsoft.com/office/drawing/2014/main" id="{9A971E13-0CB6-4C8F-92D2-DB4733A37AA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8349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4A2690-4102-4C38-8A23-078F7ABD1076}"/>
              </a:ext>
            </a:extLst>
          </p:cNvPr>
          <p:cNvSpPr>
            <a:spLocks noGrp="1"/>
          </p:cNvSpPr>
          <p:nvPr>
            <p:ph idx="1"/>
          </p:nvPr>
        </p:nvSpPr>
        <p:spPr>
          <a:xfrm>
            <a:off x="838200" y="269715"/>
            <a:ext cx="10515600" cy="5907248"/>
          </a:xfrm>
        </p:spPr>
        <p:txBody>
          <a:bodyPr/>
          <a:lstStyle/>
          <a:p>
            <a:r>
              <a:rPr lang="en-US" dirty="0"/>
              <a:t>WHO classification</a:t>
            </a:r>
          </a:p>
          <a:p>
            <a:pPr lvl="1"/>
            <a:r>
              <a:rPr lang="en-US" dirty="0"/>
              <a:t>Tuberculoid leprosy(TT)</a:t>
            </a:r>
          </a:p>
          <a:p>
            <a:pPr lvl="1"/>
            <a:r>
              <a:rPr lang="en-US" dirty="0"/>
              <a:t>Borderline tuberculoid(BT)</a:t>
            </a:r>
          </a:p>
          <a:p>
            <a:pPr lvl="1"/>
            <a:r>
              <a:rPr lang="en-US" dirty="0" err="1"/>
              <a:t>Midborderline</a:t>
            </a:r>
            <a:r>
              <a:rPr lang="en-US" dirty="0"/>
              <a:t>(BB)</a:t>
            </a:r>
          </a:p>
          <a:p>
            <a:pPr lvl="1"/>
            <a:r>
              <a:rPr lang="en-US" dirty="0"/>
              <a:t>Borderline lepromatous(BL)</a:t>
            </a:r>
          </a:p>
          <a:p>
            <a:pPr lvl="1"/>
            <a:r>
              <a:rPr lang="en-US" dirty="0"/>
              <a:t>Lepromatous leprosy(LL)</a:t>
            </a:r>
          </a:p>
          <a:p>
            <a:r>
              <a:rPr lang="en-US" dirty="0"/>
              <a:t>What is facies leprosy</a:t>
            </a:r>
          </a:p>
          <a:p>
            <a:pPr lvl="1"/>
            <a:r>
              <a:rPr lang="en-US" dirty="0"/>
              <a:t>Leonine </a:t>
            </a:r>
            <a:r>
              <a:rPr lang="en-US" dirty="0" err="1"/>
              <a:t>facies:morphological</a:t>
            </a:r>
            <a:r>
              <a:rPr lang="en-US" dirty="0"/>
              <a:t> manifestation of diffuse dermal infiltration of the </a:t>
            </a:r>
            <a:r>
              <a:rPr lang="en-US" dirty="0" err="1"/>
              <a:t>face.papules</a:t>
            </a:r>
            <a:r>
              <a:rPr lang="en-US" dirty="0"/>
              <a:t> n modules fusing together into plaques resulting into grooves n fissures on the face </a:t>
            </a:r>
            <a:r>
              <a:rPr lang="en-US" dirty="0" err="1"/>
              <a:t>esp</a:t>
            </a:r>
            <a:r>
              <a:rPr lang="en-US" dirty="0"/>
              <a:t> on forehead , madarosis, saddle nose deformity create the leonine face appearance</a:t>
            </a:r>
          </a:p>
        </p:txBody>
      </p:sp>
    </p:spTree>
    <p:extLst>
      <p:ext uri="{BB962C8B-B14F-4D97-AF65-F5344CB8AC3E}">
        <p14:creationId xmlns:p14="http://schemas.microsoft.com/office/powerpoint/2010/main" val="195309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25AD68-F421-4873-AFB6-F4AC22A7B8D5}"/>
              </a:ext>
            </a:extLst>
          </p:cNvPr>
          <p:cNvSpPr>
            <a:spLocks noGrp="1"/>
          </p:cNvSpPr>
          <p:nvPr>
            <p:ph idx="1"/>
          </p:nvPr>
        </p:nvSpPr>
        <p:spPr>
          <a:xfrm>
            <a:off x="838200" y="786292"/>
            <a:ext cx="10515600" cy="6071708"/>
          </a:xfrm>
        </p:spPr>
        <p:txBody>
          <a:bodyPr/>
          <a:lstStyle/>
          <a:p>
            <a:r>
              <a:rPr lang="en-US" dirty="0"/>
              <a:t>Q3 What is </a:t>
            </a:r>
            <a:r>
              <a:rPr lang="en-US" b="1" dirty="0"/>
              <a:t>pyridine extractability</a:t>
            </a:r>
          </a:p>
          <a:p>
            <a:pPr lvl="1"/>
            <a:r>
              <a:rPr lang="en-US" dirty="0"/>
              <a:t>Pyridine is heterocyclic compound similar to benzene with one methine group replacing the nitrogen </a:t>
            </a:r>
            <a:r>
              <a:rPr lang="en-US" dirty="0" err="1"/>
              <a:t>atom,it</a:t>
            </a:r>
            <a:r>
              <a:rPr lang="en-US" dirty="0"/>
              <a:t> extracted from </a:t>
            </a:r>
            <a:r>
              <a:rPr lang="en-US" dirty="0" err="1"/>
              <a:t>agrochemicals,pharmaceuticals</a:t>
            </a:r>
            <a:r>
              <a:rPr lang="en-US" dirty="0"/>
              <a:t> and </a:t>
            </a:r>
            <a:r>
              <a:rPr lang="en-US" dirty="0" err="1"/>
              <a:t>vitamins,previously</a:t>
            </a:r>
            <a:r>
              <a:rPr lang="en-US" dirty="0"/>
              <a:t> extracted from coal tar</a:t>
            </a:r>
          </a:p>
          <a:p>
            <a:pPr lvl="1"/>
            <a:endParaRPr lang="en-US" dirty="0"/>
          </a:p>
          <a:p>
            <a:r>
              <a:rPr lang="en-US" dirty="0"/>
              <a:t>Q4Diff between trachoma pannus n leprosy pannus</a:t>
            </a:r>
          </a:p>
          <a:p>
            <a:pPr lvl="1"/>
            <a:r>
              <a:rPr lang="en-US" b="1" dirty="0"/>
              <a:t>Trachoma pannus </a:t>
            </a:r>
            <a:r>
              <a:rPr lang="en-US" dirty="0"/>
              <a:t>caused by infiltration of </a:t>
            </a:r>
            <a:r>
              <a:rPr lang="en-US" dirty="0" err="1"/>
              <a:t>ChlamydiaSubepithelial</a:t>
            </a:r>
            <a:r>
              <a:rPr lang="en-US" dirty="0"/>
              <a:t> </a:t>
            </a:r>
            <a:r>
              <a:rPr lang="en-US" dirty="0" err="1"/>
              <a:t>infilteration</a:t>
            </a:r>
            <a:r>
              <a:rPr lang="en-US" dirty="0"/>
              <a:t> and vascularization of peripheral cornea contiguous with limbus along with increase goblet </a:t>
            </a:r>
            <a:r>
              <a:rPr lang="en-US" dirty="0" err="1"/>
              <a:t>cells,lacrimal</a:t>
            </a:r>
            <a:r>
              <a:rPr lang="en-US" dirty="0"/>
              <a:t> gland n sac infiltration</a:t>
            </a:r>
          </a:p>
          <a:p>
            <a:pPr lvl="1"/>
            <a:r>
              <a:rPr lang="en-US" b="1" dirty="0"/>
              <a:t>Pannus in leprosy</a:t>
            </a:r>
            <a:r>
              <a:rPr lang="en-US" dirty="0"/>
              <a:t>: </a:t>
            </a:r>
            <a:r>
              <a:rPr lang="en-US" dirty="0" err="1"/>
              <a:t>stromalInfiltration</a:t>
            </a:r>
            <a:r>
              <a:rPr lang="en-US" dirty="0"/>
              <a:t> of mycobacterium leprae extending from limbus to central </a:t>
            </a:r>
            <a:r>
              <a:rPr lang="en-US" dirty="0" err="1"/>
              <a:t>cornea,deep</a:t>
            </a:r>
            <a:r>
              <a:rPr lang="en-US" dirty="0"/>
              <a:t> vascularization of </a:t>
            </a:r>
            <a:r>
              <a:rPr lang="en-US" dirty="0" err="1"/>
              <a:t>cornea,cornea</a:t>
            </a:r>
            <a:r>
              <a:rPr lang="en-US" dirty="0"/>
              <a:t> thickened due to excessive </a:t>
            </a:r>
            <a:r>
              <a:rPr lang="en-US" dirty="0" err="1"/>
              <a:t>infiltration,vision</a:t>
            </a:r>
            <a:r>
              <a:rPr lang="en-US" dirty="0"/>
              <a:t> severely affected</a:t>
            </a:r>
          </a:p>
        </p:txBody>
      </p:sp>
    </p:spTree>
    <p:extLst>
      <p:ext uri="{BB962C8B-B14F-4D97-AF65-F5344CB8AC3E}">
        <p14:creationId xmlns:p14="http://schemas.microsoft.com/office/powerpoint/2010/main" val="60747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FFB78-2656-45F6-B977-F526CA1561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4F0964-4CE9-4BED-8D4B-1635515808FD}"/>
              </a:ext>
            </a:extLst>
          </p:cNvPr>
          <p:cNvSpPr>
            <a:spLocks noGrp="1"/>
          </p:cNvSpPr>
          <p:nvPr>
            <p:ph idx="1"/>
          </p:nvPr>
        </p:nvSpPr>
        <p:spPr/>
        <p:txBody>
          <a:bodyPr/>
          <a:lstStyle/>
          <a:p>
            <a:r>
              <a:rPr lang="en-US" dirty="0"/>
              <a:t>Kidney involvement in leprosy</a:t>
            </a:r>
          </a:p>
          <a:p>
            <a:pPr lvl="1"/>
            <a:r>
              <a:rPr lang="en-US" dirty="0"/>
              <a:t>Amyloidosis</a:t>
            </a:r>
          </a:p>
          <a:p>
            <a:pPr lvl="1"/>
            <a:r>
              <a:rPr lang="en-US" dirty="0"/>
              <a:t>Glomerulonephritis</a:t>
            </a:r>
          </a:p>
          <a:p>
            <a:pPr lvl="1"/>
            <a:r>
              <a:rPr lang="en-US" dirty="0"/>
              <a:t>Nephrosclerosis</a:t>
            </a:r>
          </a:p>
          <a:p>
            <a:pPr lvl="1"/>
            <a:r>
              <a:rPr lang="en-US" dirty="0" err="1"/>
              <a:t>Tubulointerstialnephritis</a:t>
            </a:r>
            <a:endParaRPr lang="en-US" dirty="0"/>
          </a:p>
          <a:p>
            <a:pPr lvl="1"/>
            <a:r>
              <a:rPr lang="en-US" dirty="0"/>
              <a:t>Granulomas</a:t>
            </a:r>
          </a:p>
          <a:p>
            <a:r>
              <a:rPr lang="en-US" dirty="0"/>
              <a:t>Q6Causes of death in leprosy</a:t>
            </a:r>
          </a:p>
          <a:p>
            <a:pPr lvl="1"/>
            <a:r>
              <a:rPr lang="en-US" dirty="0"/>
              <a:t>Suicide</a:t>
            </a:r>
          </a:p>
          <a:p>
            <a:pPr lvl="1"/>
            <a:r>
              <a:rPr lang="en-US" dirty="0"/>
              <a:t>CVD</a:t>
            </a:r>
          </a:p>
          <a:p>
            <a:pPr lvl="1"/>
            <a:r>
              <a:rPr lang="en-US" dirty="0"/>
              <a:t>Multi organ </a:t>
            </a:r>
            <a:r>
              <a:rPr lang="en-US" dirty="0" err="1"/>
              <a:t>failu</a:t>
            </a:r>
            <a:endParaRPr lang="en-US" dirty="0"/>
          </a:p>
        </p:txBody>
      </p:sp>
    </p:spTree>
    <p:extLst>
      <p:ext uri="{BB962C8B-B14F-4D97-AF65-F5344CB8AC3E}">
        <p14:creationId xmlns:p14="http://schemas.microsoft.com/office/powerpoint/2010/main" val="1708214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8FE2-091A-4DFD-A102-55D225C80D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3A38C3-41EA-4353-A9BE-AFEE3F99EEF6}"/>
              </a:ext>
            </a:extLst>
          </p:cNvPr>
          <p:cNvSpPr>
            <a:spLocks noGrp="1"/>
          </p:cNvSpPr>
          <p:nvPr>
            <p:ph idx="1"/>
          </p:nvPr>
        </p:nvSpPr>
        <p:spPr/>
        <p:txBody>
          <a:bodyPr/>
          <a:lstStyle/>
          <a:p>
            <a:r>
              <a:rPr lang="en-US" dirty="0"/>
              <a:t>1)</a:t>
            </a:r>
            <a:r>
              <a:rPr lang="en-US" dirty="0" err="1"/>
              <a:t>dds</a:t>
            </a:r>
            <a:r>
              <a:rPr lang="en-US" dirty="0"/>
              <a:t> of leonine facies</a:t>
            </a:r>
          </a:p>
          <a:p>
            <a:r>
              <a:rPr lang="en-US" dirty="0"/>
              <a:t>2)rehabilitation in leprosy </a:t>
            </a:r>
          </a:p>
          <a:p>
            <a:r>
              <a:rPr lang="en-US" dirty="0"/>
              <a:t>3)2nd line drugs of leprosy </a:t>
            </a:r>
          </a:p>
          <a:p>
            <a:r>
              <a:rPr lang="en-US" dirty="0"/>
              <a:t>4)indications of clofazimine</a:t>
            </a:r>
          </a:p>
          <a:p>
            <a:r>
              <a:rPr lang="en-US" dirty="0"/>
              <a:t>5)treatment of relapse</a:t>
            </a:r>
          </a:p>
        </p:txBody>
      </p:sp>
    </p:spTree>
    <p:extLst>
      <p:ext uri="{BB962C8B-B14F-4D97-AF65-F5344CB8AC3E}">
        <p14:creationId xmlns:p14="http://schemas.microsoft.com/office/powerpoint/2010/main" val="437770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9B5F-67E8-4194-977A-C1F83D9D50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C67F84B-D359-4257-8FFE-9D8CCBF439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696909" cy="6769191"/>
          </a:xfrm>
        </p:spPr>
      </p:pic>
      <p:pic>
        <p:nvPicPr>
          <p:cNvPr id="6" name="Content Placeholder 4">
            <a:extLst>
              <a:ext uri="{FF2B5EF4-FFF2-40B4-BE49-F238E27FC236}">
                <a16:creationId xmlns:a16="http://schemas.microsoft.com/office/drawing/2014/main" id="{D17060B8-FB21-4298-BBA6-FC7CC51DB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908" y="0"/>
            <a:ext cx="6495091" cy="6769191"/>
          </a:xfrm>
          <a:prstGeom prst="rect">
            <a:avLst/>
          </a:prstGeom>
        </p:spPr>
      </p:pic>
    </p:spTree>
    <p:extLst>
      <p:ext uri="{BB962C8B-B14F-4D97-AF65-F5344CB8AC3E}">
        <p14:creationId xmlns:p14="http://schemas.microsoft.com/office/powerpoint/2010/main" val="792038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B74E-D63E-4AC3-BFF0-1E77176697B5}"/>
              </a:ext>
            </a:extLst>
          </p:cNvPr>
          <p:cNvSpPr>
            <a:spLocks noGrp="1"/>
          </p:cNvSpPr>
          <p:nvPr>
            <p:ph type="title"/>
          </p:nvPr>
        </p:nvSpPr>
        <p:spPr/>
        <p:txBody>
          <a:bodyPr/>
          <a:lstStyle/>
          <a:p>
            <a:endParaRPr lang="en-US"/>
          </a:p>
        </p:txBody>
      </p:sp>
      <p:pic>
        <p:nvPicPr>
          <p:cNvPr id="15" name="Content Placeholder 14" descr="Table&#10;&#10;Description automatically generated">
            <a:extLst>
              <a:ext uri="{FF2B5EF4-FFF2-40B4-BE49-F238E27FC236}">
                <a16:creationId xmlns:a16="http://schemas.microsoft.com/office/drawing/2014/main" id="{328F5032-D55D-451F-B53E-B7EDD21A25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6167250" cy="6736299"/>
          </a:xfrm>
        </p:spPr>
      </p:pic>
      <p:pic>
        <p:nvPicPr>
          <p:cNvPr id="16" name="Content Placeholder 4">
            <a:extLst>
              <a:ext uri="{FF2B5EF4-FFF2-40B4-BE49-F238E27FC236}">
                <a16:creationId xmlns:a16="http://schemas.microsoft.com/office/drawing/2014/main" id="{7C6964CF-3F31-432E-98D2-EC5E5A6B7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250" y="0"/>
            <a:ext cx="6024750" cy="6736298"/>
          </a:xfrm>
          <a:prstGeom prst="rect">
            <a:avLst/>
          </a:prstGeom>
        </p:spPr>
      </p:pic>
    </p:spTree>
    <p:extLst>
      <p:ext uri="{BB962C8B-B14F-4D97-AF65-F5344CB8AC3E}">
        <p14:creationId xmlns:p14="http://schemas.microsoft.com/office/powerpoint/2010/main" val="2734977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174EB-75E5-4EAE-BE70-D8CD0BBED576}"/>
              </a:ext>
            </a:extLst>
          </p:cNvPr>
          <p:cNvSpPr>
            <a:spLocks noGrp="1"/>
          </p:cNvSpPr>
          <p:nvPr>
            <p:ph type="title"/>
          </p:nvPr>
        </p:nvSpPr>
        <p:spPr/>
        <p:txBody>
          <a:bodyPr/>
          <a:lstStyle/>
          <a:p>
            <a:endParaRPr lang="en-US"/>
          </a:p>
        </p:txBody>
      </p:sp>
      <p:pic>
        <p:nvPicPr>
          <p:cNvPr id="9" name="Content Placeholder 8" descr="Graphical user interface&#10;&#10;Description automatically generated">
            <a:extLst>
              <a:ext uri="{FF2B5EF4-FFF2-40B4-BE49-F238E27FC236}">
                <a16:creationId xmlns:a16="http://schemas.microsoft.com/office/drawing/2014/main" id="{6F324E7E-5407-4E4E-AFB5-F3E426A226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0774"/>
            <a:ext cx="6235184" cy="7048774"/>
          </a:xfrm>
        </p:spPr>
      </p:pic>
      <p:pic>
        <p:nvPicPr>
          <p:cNvPr id="10" name="Content Placeholder 4">
            <a:extLst>
              <a:ext uri="{FF2B5EF4-FFF2-40B4-BE49-F238E27FC236}">
                <a16:creationId xmlns:a16="http://schemas.microsoft.com/office/drawing/2014/main" id="{3FB5F0C6-F6E3-4463-9BEC-FEFFF80CC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184" y="-144577"/>
            <a:ext cx="5956816" cy="7104542"/>
          </a:xfrm>
          <a:prstGeom prst="rect">
            <a:avLst/>
          </a:prstGeom>
        </p:spPr>
      </p:pic>
    </p:spTree>
    <p:extLst>
      <p:ext uri="{BB962C8B-B14F-4D97-AF65-F5344CB8AC3E}">
        <p14:creationId xmlns:p14="http://schemas.microsoft.com/office/powerpoint/2010/main" val="4090092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C3D3-A56F-4A87-9006-AB69A8F0FD4C}"/>
              </a:ext>
            </a:extLst>
          </p:cNvPr>
          <p:cNvSpPr>
            <a:spLocks noGrp="1"/>
          </p:cNvSpPr>
          <p:nvPr>
            <p:ph type="title"/>
          </p:nvPr>
        </p:nvSpPr>
        <p:spPr/>
        <p:txBody>
          <a:bodyPr/>
          <a:lstStyle/>
          <a:p>
            <a:endParaRPr lang="en-US"/>
          </a:p>
        </p:txBody>
      </p:sp>
      <p:pic>
        <p:nvPicPr>
          <p:cNvPr id="9" name="Content Placeholder 8" descr="Text, letter&#10;&#10;Description automatically generated">
            <a:extLst>
              <a:ext uri="{FF2B5EF4-FFF2-40B4-BE49-F238E27FC236}">
                <a16:creationId xmlns:a16="http://schemas.microsoft.com/office/drawing/2014/main" id="{B7F6C3DE-45E0-4D24-8168-F1A66C6CF6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190371" cy="6857999"/>
          </a:xfrm>
        </p:spPr>
      </p:pic>
      <p:pic>
        <p:nvPicPr>
          <p:cNvPr id="10" name="Content Placeholder 4">
            <a:extLst>
              <a:ext uri="{FF2B5EF4-FFF2-40B4-BE49-F238E27FC236}">
                <a16:creationId xmlns:a16="http://schemas.microsoft.com/office/drawing/2014/main" id="{62E3DF98-84F3-44E7-B45B-A49FAB612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949" y="0"/>
            <a:ext cx="7000496" cy="6749456"/>
          </a:xfrm>
          <a:prstGeom prst="rect">
            <a:avLst/>
          </a:prstGeom>
        </p:spPr>
      </p:pic>
    </p:spTree>
    <p:extLst>
      <p:ext uri="{BB962C8B-B14F-4D97-AF65-F5344CB8AC3E}">
        <p14:creationId xmlns:p14="http://schemas.microsoft.com/office/powerpoint/2010/main" val="31204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F496-922D-40FE-A43A-CD235ADA105A}"/>
              </a:ext>
            </a:extLst>
          </p:cNvPr>
          <p:cNvSpPr>
            <a:spLocks noGrp="1"/>
          </p:cNvSpPr>
          <p:nvPr>
            <p:ph type="title"/>
          </p:nvPr>
        </p:nvSpPr>
        <p:spPr/>
        <p:txBody>
          <a:bodyPr/>
          <a:lstStyle/>
          <a:p>
            <a:endParaRPr lang="en-US" dirty="0"/>
          </a:p>
        </p:txBody>
      </p:sp>
      <p:pic>
        <p:nvPicPr>
          <p:cNvPr id="9" name="Content Placeholder 8" descr="Table&#10;&#10;Description automatically generated">
            <a:extLst>
              <a:ext uri="{FF2B5EF4-FFF2-40B4-BE49-F238E27FC236}">
                <a16:creationId xmlns:a16="http://schemas.microsoft.com/office/drawing/2014/main" id="{C4A11437-EE39-42F1-83BF-C529C666E1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63" y="41115"/>
            <a:ext cx="5801784" cy="6858000"/>
          </a:xfrm>
        </p:spPr>
      </p:pic>
      <p:pic>
        <p:nvPicPr>
          <p:cNvPr id="10" name="Content Placeholder 4">
            <a:extLst>
              <a:ext uri="{FF2B5EF4-FFF2-40B4-BE49-F238E27FC236}">
                <a16:creationId xmlns:a16="http://schemas.microsoft.com/office/drawing/2014/main" id="{413DDDAC-9252-4B60-9167-6BEDEA40D7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74147" y="41115"/>
            <a:ext cx="6317853" cy="6816885"/>
          </a:xfrm>
        </p:spPr>
      </p:pic>
    </p:spTree>
    <p:extLst>
      <p:ext uri="{BB962C8B-B14F-4D97-AF65-F5344CB8AC3E}">
        <p14:creationId xmlns:p14="http://schemas.microsoft.com/office/powerpoint/2010/main" val="3596875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phical user interface, text, application&#10;&#10;Description automatically generated">
            <a:extLst>
              <a:ext uri="{FF2B5EF4-FFF2-40B4-BE49-F238E27FC236}">
                <a16:creationId xmlns:a16="http://schemas.microsoft.com/office/drawing/2014/main" id="{7301D753-EF25-4C98-BE93-68FEE00285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2875" y="365125"/>
            <a:ext cx="5407459" cy="5936999"/>
          </a:xfrm>
        </p:spPr>
      </p:pic>
    </p:spTree>
    <p:extLst>
      <p:ext uri="{BB962C8B-B14F-4D97-AF65-F5344CB8AC3E}">
        <p14:creationId xmlns:p14="http://schemas.microsoft.com/office/powerpoint/2010/main" val="62965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1B83-C011-4671-8145-2D4BB85956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9D03ED-D3D5-4739-9C03-2C8A6130DD08}"/>
              </a:ext>
            </a:extLst>
          </p:cNvPr>
          <p:cNvSpPr>
            <a:spLocks noGrp="1"/>
          </p:cNvSpPr>
          <p:nvPr>
            <p:ph idx="1"/>
          </p:nvPr>
        </p:nvSpPr>
        <p:spPr/>
        <p:txBody>
          <a:bodyPr/>
          <a:lstStyle/>
          <a:p>
            <a:r>
              <a:rPr lang="en-US" dirty="0"/>
              <a:t>1.Whats the key features of tuberculoid .. borderline n lepromatous leprosy on history?</a:t>
            </a:r>
          </a:p>
          <a:p>
            <a:r>
              <a:rPr lang="en-US" dirty="0"/>
              <a:t>2.histopath findings of histoid leprosy n Lucio reaction?</a:t>
            </a:r>
          </a:p>
          <a:p>
            <a:r>
              <a:rPr lang="en-US" dirty="0"/>
              <a:t>3.which index is used to monitor disease activity?</a:t>
            </a:r>
          </a:p>
          <a:p>
            <a:r>
              <a:rPr lang="en-US" dirty="0"/>
              <a:t>4.what r different characteristic lesions in leprosy?</a:t>
            </a:r>
          </a:p>
          <a:p>
            <a:r>
              <a:rPr lang="en-US" dirty="0"/>
              <a:t>5.wt other drugs can b used in </a:t>
            </a:r>
            <a:r>
              <a:rPr lang="en-US" dirty="0" err="1"/>
              <a:t>enl</a:t>
            </a:r>
            <a:r>
              <a:rPr lang="en-US" dirty="0"/>
              <a:t> other than conventional drugs?</a:t>
            </a:r>
          </a:p>
        </p:txBody>
      </p:sp>
    </p:spTree>
    <p:extLst>
      <p:ext uri="{BB962C8B-B14F-4D97-AF65-F5344CB8AC3E}">
        <p14:creationId xmlns:p14="http://schemas.microsoft.com/office/powerpoint/2010/main" val="2392440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07E3E-3980-4C13-B7BE-A8284FDFFC2A}"/>
              </a:ext>
            </a:extLst>
          </p:cNvPr>
          <p:cNvSpPr>
            <a:spLocks noGrp="1"/>
          </p:cNvSpPr>
          <p:nvPr>
            <p:ph idx="1"/>
          </p:nvPr>
        </p:nvSpPr>
        <p:spPr>
          <a:xfrm>
            <a:off x="838200" y="1026233"/>
            <a:ext cx="10515600" cy="5150730"/>
          </a:xfrm>
        </p:spPr>
        <p:txBody>
          <a:bodyPr/>
          <a:lstStyle/>
          <a:p>
            <a:r>
              <a:rPr lang="en-US" dirty="0"/>
              <a:t>1.What is treatment failure</a:t>
            </a:r>
          </a:p>
          <a:p>
            <a:endParaRPr lang="en-US" dirty="0"/>
          </a:p>
          <a:p>
            <a:r>
              <a:rPr lang="en-US" dirty="0"/>
              <a:t>2.what is relapse and recurrence</a:t>
            </a:r>
          </a:p>
          <a:p>
            <a:endParaRPr lang="en-US" dirty="0"/>
          </a:p>
          <a:p>
            <a:r>
              <a:rPr lang="en-US" dirty="0"/>
              <a:t>3.What are </a:t>
            </a:r>
            <a:r>
              <a:rPr lang="en-US" dirty="0" err="1"/>
              <a:t>persisters</a:t>
            </a:r>
            <a:endParaRPr lang="en-US" dirty="0"/>
          </a:p>
          <a:p>
            <a:endParaRPr lang="en-US" dirty="0"/>
          </a:p>
          <a:p>
            <a:r>
              <a:rPr lang="en-US" dirty="0"/>
              <a:t>4.Difference between </a:t>
            </a:r>
            <a:r>
              <a:rPr lang="en-US" dirty="0" err="1"/>
              <a:t>zn</a:t>
            </a:r>
            <a:r>
              <a:rPr lang="en-US" dirty="0"/>
              <a:t> and modified </a:t>
            </a:r>
            <a:r>
              <a:rPr lang="en-US" dirty="0" err="1"/>
              <a:t>zn</a:t>
            </a:r>
            <a:endParaRPr lang="en-US" dirty="0"/>
          </a:p>
          <a:p>
            <a:endParaRPr lang="en-US" dirty="0"/>
          </a:p>
          <a:p>
            <a:r>
              <a:rPr lang="en-US" dirty="0"/>
              <a:t>5.What is histoid leprosy</a:t>
            </a:r>
          </a:p>
        </p:txBody>
      </p:sp>
    </p:spTree>
    <p:extLst>
      <p:ext uri="{BB962C8B-B14F-4D97-AF65-F5344CB8AC3E}">
        <p14:creationId xmlns:p14="http://schemas.microsoft.com/office/powerpoint/2010/main" val="428029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71F6-915B-4B36-A6B4-F96BDF67D0C8}"/>
              </a:ext>
            </a:extLst>
          </p:cNvPr>
          <p:cNvSpPr>
            <a:spLocks noGrp="1"/>
          </p:cNvSpPr>
          <p:nvPr>
            <p:ph type="title"/>
          </p:nvPr>
        </p:nvSpPr>
        <p:spPr/>
        <p:txBody>
          <a:bodyPr/>
          <a:lstStyle/>
          <a:p>
            <a:endParaRPr lang="en-US" dirty="0"/>
          </a:p>
        </p:txBody>
      </p:sp>
      <p:pic>
        <p:nvPicPr>
          <p:cNvPr id="5" name="Content Placeholder 4" descr="Text, letter&#10;&#10;Description automatically generated">
            <a:extLst>
              <a:ext uri="{FF2B5EF4-FFF2-40B4-BE49-F238E27FC236}">
                <a16:creationId xmlns:a16="http://schemas.microsoft.com/office/drawing/2014/main" id="{EF1F4D87-2620-43A5-8149-0564151DE0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6014866" cy="6857999"/>
          </a:xfrm>
        </p:spPr>
      </p:pic>
      <p:pic>
        <p:nvPicPr>
          <p:cNvPr id="6" name="Content Placeholder 4">
            <a:extLst>
              <a:ext uri="{FF2B5EF4-FFF2-40B4-BE49-F238E27FC236}">
                <a16:creationId xmlns:a16="http://schemas.microsoft.com/office/drawing/2014/main" id="{39AEF78B-85E5-431D-88C9-B2D0B1DEA0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77134" y="14122"/>
            <a:ext cx="6014866" cy="6829755"/>
          </a:xfrm>
        </p:spPr>
      </p:pic>
    </p:spTree>
    <p:extLst>
      <p:ext uri="{BB962C8B-B14F-4D97-AF65-F5344CB8AC3E}">
        <p14:creationId xmlns:p14="http://schemas.microsoft.com/office/powerpoint/2010/main" val="2210742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3449-F4EE-4277-864D-19DDAD688404}"/>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E5EE8886-4118-4061-9C8F-25D8701911AD}"/>
              </a:ext>
            </a:extLst>
          </p:cNvPr>
          <p:cNvSpPr>
            <a:spLocks noGrp="1"/>
          </p:cNvSpPr>
          <p:nvPr>
            <p:ph idx="1"/>
          </p:nvPr>
        </p:nvSpPr>
        <p:spPr/>
        <p:txBody>
          <a:bodyPr/>
          <a:lstStyle/>
          <a:p>
            <a:r>
              <a:rPr lang="en-US" dirty="0"/>
              <a:t>1. Serological test for leprosy and its significance?</a:t>
            </a:r>
          </a:p>
          <a:p>
            <a:r>
              <a:rPr lang="en-US" dirty="0"/>
              <a:t>2. How to clinically differentiate 5th and 7th nerve damage during eye examination?</a:t>
            </a:r>
          </a:p>
          <a:p>
            <a:r>
              <a:rPr lang="en-US" dirty="0"/>
              <a:t>3. What are the leprosy endemic areas in </a:t>
            </a:r>
            <a:r>
              <a:rPr lang="en-US" dirty="0" err="1"/>
              <a:t>pakistan</a:t>
            </a:r>
            <a:r>
              <a:rPr lang="en-US" dirty="0"/>
              <a:t>?</a:t>
            </a:r>
          </a:p>
          <a:p>
            <a:r>
              <a:rPr lang="en-US" dirty="0"/>
              <a:t>4. Recent most leprosy stats as of year 2019 or 2020. New cases?</a:t>
            </a:r>
          </a:p>
          <a:p>
            <a:r>
              <a:rPr lang="en-US" dirty="0"/>
              <a:t>5. What are the causes of abdominal pain in leprosy patient.?</a:t>
            </a:r>
          </a:p>
        </p:txBody>
      </p:sp>
    </p:spTree>
    <p:extLst>
      <p:ext uri="{BB962C8B-B14F-4D97-AF65-F5344CB8AC3E}">
        <p14:creationId xmlns:p14="http://schemas.microsoft.com/office/powerpoint/2010/main" val="2456456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7121-069A-4C8C-AA33-A8DE8418A827}"/>
              </a:ext>
            </a:extLst>
          </p:cNvPr>
          <p:cNvSpPr>
            <a:spLocks noGrp="1"/>
          </p:cNvSpPr>
          <p:nvPr>
            <p:ph type="title"/>
          </p:nvPr>
        </p:nvSpPr>
        <p:spPr/>
        <p:txBody>
          <a:bodyPr>
            <a:normAutofit/>
          </a:bodyPr>
          <a:lstStyle/>
          <a:p>
            <a:r>
              <a:rPr lang="en-US" sz="4000" b="1" dirty="0"/>
              <a:t>How to differentiate between 5th and 7th nerve palsy </a:t>
            </a:r>
            <a:r>
              <a:rPr lang="en-US" sz="4000" b="1" dirty="0" err="1"/>
              <a:t>clinicaly</a:t>
            </a:r>
            <a:endParaRPr lang="en-US" sz="4000" b="1" dirty="0"/>
          </a:p>
        </p:txBody>
      </p:sp>
      <p:sp>
        <p:nvSpPr>
          <p:cNvPr id="3" name="Content Placeholder 2">
            <a:extLst>
              <a:ext uri="{FF2B5EF4-FFF2-40B4-BE49-F238E27FC236}">
                <a16:creationId xmlns:a16="http://schemas.microsoft.com/office/drawing/2014/main" id="{9EB72194-1644-4513-97D4-D47A2FB48525}"/>
              </a:ext>
            </a:extLst>
          </p:cNvPr>
          <p:cNvSpPr>
            <a:spLocks noGrp="1"/>
          </p:cNvSpPr>
          <p:nvPr>
            <p:ph idx="1"/>
          </p:nvPr>
        </p:nvSpPr>
        <p:spPr/>
        <p:txBody>
          <a:bodyPr>
            <a:normAutofit fontScale="92500" lnSpcReduction="20000"/>
          </a:bodyPr>
          <a:lstStyle/>
          <a:p>
            <a:r>
              <a:rPr lang="en-US" dirty="0"/>
              <a:t>tested with a wisp of cotton wool; absence of the reflex is indicative of damage to the trigeminal nerve (5th cranial nerve). </a:t>
            </a:r>
          </a:p>
          <a:p>
            <a:r>
              <a:rPr lang="en-US" dirty="0"/>
              <a:t>The corneal reflex is a reliable measure of afferent trigeminal V1 and efferent facial nerve VII fibers (a V–VII reflex) and is present at infancy. Lightly touching the cornea with a tissue or cotton swab induces a rapid bilateral blink reflex. According to traditional teachings, unilateral trigeminal nerve dysfunction (i.e. in the ipsilateral brainstem, V1, or V2 divisions) prevents both eyes from blinking after stimulation of the ipsilateral cornea, whereas unilateral facial nerve dysfunction prevents the ipsilateral eye from blinking when its cornea is stimulated, although the contralateral eye blinks normally.</a:t>
            </a:r>
          </a:p>
          <a:p>
            <a:r>
              <a:rPr lang="en-US" dirty="0"/>
              <a:t>59 Uncommonly in leprosy, there may</a:t>
            </a:r>
          </a:p>
          <a:p>
            <a:r>
              <a:rPr lang="en-US" dirty="0"/>
              <a:t>be bilateral facial nerve palsy.60</a:t>
            </a:r>
          </a:p>
        </p:txBody>
      </p:sp>
    </p:spTree>
    <p:extLst>
      <p:ext uri="{BB962C8B-B14F-4D97-AF65-F5344CB8AC3E}">
        <p14:creationId xmlns:p14="http://schemas.microsoft.com/office/powerpoint/2010/main" val="74957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91E0-6DED-4BDE-880C-2984B679AFE1}"/>
              </a:ext>
            </a:extLst>
          </p:cNvPr>
          <p:cNvSpPr>
            <a:spLocks noGrp="1"/>
          </p:cNvSpPr>
          <p:nvPr>
            <p:ph type="title"/>
          </p:nvPr>
        </p:nvSpPr>
        <p:spPr/>
        <p:txBody>
          <a:bodyPr/>
          <a:lstStyle/>
          <a:p>
            <a:endParaRPr lang="en-US" dirty="0"/>
          </a:p>
        </p:txBody>
      </p:sp>
      <p:pic>
        <p:nvPicPr>
          <p:cNvPr id="5" name="Content Placeholder 4" descr="Text, letter&#10;&#10;Description automatically generated">
            <a:extLst>
              <a:ext uri="{FF2B5EF4-FFF2-40B4-BE49-F238E27FC236}">
                <a16:creationId xmlns:a16="http://schemas.microsoft.com/office/drawing/2014/main" id="{5A5936E0-6F29-4C06-B5DC-FD3A8644AA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637704" cy="6858000"/>
          </a:xfrm>
        </p:spPr>
      </p:pic>
      <p:pic>
        <p:nvPicPr>
          <p:cNvPr id="6" name="Content Placeholder 4" descr="Text, letter&#10;&#10;Description automatically generated">
            <a:extLst>
              <a:ext uri="{FF2B5EF4-FFF2-40B4-BE49-F238E27FC236}">
                <a16:creationId xmlns:a16="http://schemas.microsoft.com/office/drawing/2014/main" id="{6B6295B1-C5A1-4643-9355-0A56D61BCA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72749" y="0"/>
            <a:ext cx="6019251" cy="6858000"/>
          </a:xfrm>
        </p:spPr>
      </p:pic>
    </p:spTree>
    <p:extLst>
      <p:ext uri="{BB962C8B-B14F-4D97-AF65-F5344CB8AC3E}">
        <p14:creationId xmlns:p14="http://schemas.microsoft.com/office/powerpoint/2010/main" val="1200025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0D45-89E1-46AB-BD73-36E43E21FC4E}"/>
              </a:ext>
            </a:extLst>
          </p:cNvPr>
          <p:cNvSpPr>
            <a:spLocks noGrp="1"/>
          </p:cNvSpPr>
          <p:nvPr>
            <p:ph type="title"/>
          </p:nvPr>
        </p:nvSpPr>
        <p:spPr/>
        <p:txBody>
          <a:bodyPr/>
          <a:lstStyle/>
          <a:p>
            <a:endParaRPr lang="en-US"/>
          </a:p>
        </p:txBody>
      </p:sp>
      <p:pic>
        <p:nvPicPr>
          <p:cNvPr id="9" name="Content Placeholder 8" descr="Graphical user interface, text&#10;&#10;Description automatically generated with medium confidence">
            <a:extLst>
              <a:ext uri="{FF2B5EF4-FFF2-40B4-BE49-F238E27FC236}">
                <a16:creationId xmlns:a16="http://schemas.microsoft.com/office/drawing/2014/main" id="{66EBA1F1-80F5-4363-ACDB-959D1859ED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752076" cy="6755864"/>
          </a:xfrm>
        </p:spPr>
      </p:pic>
      <p:pic>
        <p:nvPicPr>
          <p:cNvPr id="10" name="Content Placeholder 4" descr="Text&#10;&#10;Description automatically generated">
            <a:extLst>
              <a:ext uri="{FF2B5EF4-FFF2-40B4-BE49-F238E27FC236}">
                <a16:creationId xmlns:a16="http://schemas.microsoft.com/office/drawing/2014/main" id="{D85E7BA8-C487-4544-B962-A3B0035DE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0"/>
            <a:ext cx="5962239" cy="6858000"/>
          </a:xfrm>
          <a:prstGeom prst="rect">
            <a:avLst/>
          </a:prstGeom>
        </p:spPr>
      </p:pic>
    </p:spTree>
    <p:extLst>
      <p:ext uri="{BB962C8B-B14F-4D97-AF65-F5344CB8AC3E}">
        <p14:creationId xmlns:p14="http://schemas.microsoft.com/office/powerpoint/2010/main" val="2426820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B7A5-573A-44A4-8946-6539CFB0DE2D}"/>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8B3C9561-D8D6-4A6A-A819-9CF2FC3DE1E3}"/>
              </a:ext>
            </a:extLst>
          </p:cNvPr>
          <p:cNvSpPr>
            <a:spLocks noGrp="1"/>
          </p:cNvSpPr>
          <p:nvPr>
            <p:ph idx="1"/>
          </p:nvPr>
        </p:nvSpPr>
        <p:spPr/>
        <p:txBody>
          <a:bodyPr/>
          <a:lstStyle/>
          <a:p>
            <a:r>
              <a:rPr lang="en-US" dirty="0"/>
              <a:t>1. What is difference between Polar and Non polar Leprosy ...?</a:t>
            </a:r>
          </a:p>
          <a:p>
            <a:r>
              <a:rPr lang="en-US" dirty="0"/>
              <a:t>2. </a:t>
            </a:r>
            <a:r>
              <a:rPr lang="en-US" dirty="0" err="1"/>
              <a:t>pTT</a:t>
            </a:r>
            <a:r>
              <a:rPr lang="en-US" dirty="0"/>
              <a:t>, </a:t>
            </a:r>
            <a:r>
              <a:rPr lang="en-US" dirty="0" err="1"/>
              <a:t>sTT</a:t>
            </a:r>
            <a:r>
              <a:rPr lang="en-US" dirty="0"/>
              <a:t>, </a:t>
            </a:r>
            <a:r>
              <a:rPr lang="en-US" dirty="0" err="1"/>
              <a:t>pLL</a:t>
            </a:r>
            <a:r>
              <a:rPr lang="en-US" dirty="0"/>
              <a:t> and </a:t>
            </a:r>
            <a:r>
              <a:rPr lang="en-US" dirty="0" err="1"/>
              <a:t>sLL</a:t>
            </a:r>
            <a:r>
              <a:rPr lang="en-US" dirty="0"/>
              <a:t> stand for and differences...?</a:t>
            </a:r>
          </a:p>
          <a:p>
            <a:r>
              <a:rPr lang="en-US" dirty="0"/>
              <a:t>3. What are the causes of Ulcer in Leprosy ...?</a:t>
            </a:r>
          </a:p>
          <a:p>
            <a:r>
              <a:rPr lang="en-US" dirty="0"/>
              <a:t>4. Complete management of Ulcers in Leprosy..?</a:t>
            </a:r>
          </a:p>
          <a:p>
            <a:r>
              <a:rPr lang="en-US" dirty="0"/>
              <a:t>5. What are the treatment regimens and its duration for PBC and MBC Leprosy according to new WHO guidelines ..?</a:t>
            </a:r>
          </a:p>
        </p:txBody>
      </p:sp>
    </p:spTree>
    <p:extLst>
      <p:ext uri="{BB962C8B-B14F-4D97-AF65-F5344CB8AC3E}">
        <p14:creationId xmlns:p14="http://schemas.microsoft.com/office/powerpoint/2010/main" val="1352016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6B13F-41F6-4838-BCF5-4AB2A7508C82}"/>
              </a:ext>
            </a:extLst>
          </p:cNvPr>
          <p:cNvSpPr>
            <a:spLocks noGrp="1"/>
          </p:cNvSpPr>
          <p:nvPr>
            <p:ph type="title"/>
          </p:nvPr>
        </p:nvSpPr>
        <p:spPr/>
        <p:txBody>
          <a:bodyPr/>
          <a:lstStyle/>
          <a:p>
            <a:endParaRPr lang="en-US"/>
          </a:p>
        </p:txBody>
      </p:sp>
      <p:pic>
        <p:nvPicPr>
          <p:cNvPr id="5" name="Content Placeholder 4" descr="Diagram&#10;&#10;Description automatically generated">
            <a:extLst>
              <a:ext uri="{FF2B5EF4-FFF2-40B4-BE49-F238E27FC236}">
                <a16:creationId xmlns:a16="http://schemas.microsoft.com/office/drawing/2014/main" id="{5D6C98E0-A0E3-4855-906E-6CDD7AD8D1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4725"/>
            <a:ext cx="6045565" cy="6611139"/>
          </a:xfrm>
        </p:spPr>
      </p:pic>
      <p:pic>
        <p:nvPicPr>
          <p:cNvPr id="6" name="Content Placeholder 4">
            <a:extLst>
              <a:ext uri="{FF2B5EF4-FFF2-40B4-BE49-F238E27FC236}">
                <a16:creationId xmlns:a16="http://schemas.microsoft.com/office/drawing/2014/main" id="{229CF148-675A-4FC3-B444-BE17363FD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816" y="102136"/>
            <a:ext cx="6257184" cy="6535487"/>
          </a:xfrm>
          <a:prstGeom prst="rect">
            <a:avLst/>
          </a:prstGeom>
        </p:spPr>
      </p:pic>
    </p:spTree>
    <p:extLst>
      <p:ext uri="{BB962C8B-B14F-4D97-AF65-F5344CB8AC3E}">
        <p14:creationId xmlns:p14="http://schemas.microsoft.com/office/powerpoint/2010/main" val="4281807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E422E-1CC2-480D-8E53-FB4CA8B94E57}"/>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FF32E0C3-9173-44BF-9B14-E42750754149}"/>
              </a:ext>
            </a:extLst>
          </p:cNvPr>
          <p:cNvSpPr>
            <a:spLocks noGrp="1"/>
          </p:cNvSpPr>
          <p:nvPr>
            <p:ph idx="1"/>
          </p:nvPr>
        </p:nvSpPr>
        <p:spPr/>
        <p:txBody>
          <a:bodyPr/>
          <a:lstStyle/>
          <a:p>
            <a:r>
              <a:rPr lang="en-US" dirty="0"/>
              <a:t>1:recent advances in monitoring of leprosy</a:t>
            </a:r>
          </a:p>
          <a:p>
            <a:r>
              <a:rPr lang="en-US" dirty="0"/>
              <a:t>2:diference between </a:t>
            </a:r>
            <a:r>
              <a:rPr lang="en-US" dirty="0" err="1"/>
              <a:t>mitsuda</a:t>
            </a:r>
            <a:r>
              <a:rPr lang="en-US" dirty="0"/>
              <a:t> and Fernandez reaction</a:t>
            </a:r>
          </a:p>
          <a:p>
            <a:r>
              <a:rPr lang="en-US" dirty="0"/>
              <a:t>3:what is </a:t>
            </a:r>
            <a:r>
              <a:rPr lang="en-US" dirty="0" err="1"/>
              <a:t>lazarine</a:t>
            </a:r>
            <a:r>
              <a:rPr lang="en-US" dirty="0"/>
              <a:t> leprosy</a:t>
            </a:r>
          </a:p>
          <a:p>
            <a:r>
              <a:rPr lang="en-US" dirty="0"/>
              <a:t>4:why rifampicin is given monthly rather than daily.</a:t>
            </a:r>
          </a:p>
          <a:p>
            <a:r>
              <a:rPr lang="en-US" dirty="0"/>
              <a:t>5:how to differentiate leprosy neuropathy from other causes of neuropathy.</a:t>
            </a:r>
          </a:p>
        </p:txBody>
      </p:sp>
    </p:spTree>
    <p:extLst>
      <p:ext uri="{BB962C8B-B14F-4D97-AF65-F5344CB8AC3E}">
        <p14:creationId xmlns:p14="http://schemas.microsoft.com/office/powerpoint/2010/main" val="3501147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55239E-122D-422F-BC02-943D4EB83840}"/>
              </a:ext>
            </a:extLst>
          </p:cNvPr>
          <p:cNvSpPr>
            <a:spLocks noGrp="1"/>
          </p:cNvSpPr>
          <p:nvPr>
            <p:ph idx="1"/>
          </p:nvPr>
        </p:nvSpPr>
        <p:spPr>
          <a:xfrm>
            <a:off x="884249" y="412881"/>
            <a:ext cx="10515600" cy="6032238"/>
          </a:xfrm>
        </p:spPr>
        <p:txBody>
          <a:bodyPr/>
          <a:lstStyle/>
          <a:p>
            <a:r>
              <a:rPr lang="en-US" dirty="0"/>
              <a:t>1- PCR ,interleukin 10 ,anti PGL 1</a:t>
            </a:r>
          </a:p>
          <a:p>
            <a:r>
              <a:rPr lang="en-US" dirty="0"/>
              <a:t>2- </a:t>
            </a:r>
            <a:r>
              <a:rPr lang="en-US" dirty="0" err="1"/>
              <a:t>mitsuda</a:t>
            </a:r>
            <a:r>
              <a:rPr lang="en-US" dirty="0"/>
              <a:t> measures at 4 to 5 </a:t>
            </a:r>
            <a:r>
              <a:rPr lang="en-US" dirty="0" err="1"/>
              <a:t>wks</a:t>
            </a:r>
            <a:r>
              <a:rPr lang="en-US" dirty="0"/>
              <a:t> ,in which lepromin A antigen used and it is </a:t>
            </a:r>
            <a:r>
              <a:rPr lang="en-US" dirty="0" err="1"/>
              <a:t>papulonecritic</a:t>
            </a:r>
            <a:r>
              <a:rPr lang="en-US" dirty="0"/>
              <a:t> reaction Fernandes reaction observe at 48 </a:t>
            </a:r>
            <a:r>
              <a:rPr lang="en-US" dirty="0" err="1"/>
              <a:t>hrs</a:t>
            </a:r>
            <a:r>
              <a:rPr lang="en-US" dirty="0"/>
              <a:t> ,with </a:t>
            </a:r>
            <a:r>
              <a:rPr lang="en-US" dirty="0" err="1"/>
              <a:t>dharmindara</a:t>
            </a:r>
            <a:r>
              <a:rPr lang="en-US" dirty="0"/>
              <a:t> lepromin and </a:t>
            </a:r>
            <a:r>
              <a:rPr lang="en-US" dirty="0" err="1"/>
              <a:t>eythema</a:t>
            </a:r>
            <a:r>
              <a:rPr lang="en-US" dirty="0"/>
              <a:t> and induration was observe </a:t>
            </a:r>
          </a:p>
          <a:p>
            <a:r>
              <a:rPr lang="en-US" dirty="0"/>
              <a:t>3- </a:t>
            </a:r>
            <a:r>
              <a:rPr lang="en-US" dirty="0" err="1"/>
              <a:t>lazarine</a:t>
            </a:r>
            <a:r>
              <a:rPr lang="en-US" dirty="0"/>
              <a:t> leprosy ,severe widespread  </a:t>
            </a:r>
            <a:r>
              <a:rPr lang="en-US" dirty="0" err="1"/>
              <a:t>ulcering</a:t>
            </a:r>
            <a:r>
              <a:rPr lang="en-US" dirty="0"/>
              <a:t> phenomenon in leprosy ,2 types of ulcers are formed wither C's of increase load of bacilli ,like in LL and </a:t>
            </a:r>
            <a:r>
              <a:rPr lang="en-US" dirty="0" err="1"/>
              <a:t>cz</a:t>
            </a:r>
            <a:r>
              <a:rPr lang="en-US" dirty="0"/>
              <a:t> of immune modulation in tuberculoid leprosy ,other cause is neuropathic </a:t>
            </a:r>
            <a:r>
              <a:rPr lang="en-US" dirty="0" err="1"/>
              <a:t>ulces</a:t>
            </a:r>
            <a:endParaRPr lang="en-US" dirty="0"/>
          </a:p>
          <a:p>
            <a:r>
              <a:rPr lang="en-US" dirty="0"/>
              <a:t>5 - </a:t>
            </a:r>
            <a:r>
              <a:rPr lang="en-US" dirty="0" err="1"/>
              <a:t>Rifampcin</a:t>
            </a:r>
            <a:r>
              <a:rPr lang="en-US" dirty="0"/>
              <a:t> is bactericidal and main drug of leprosy it's one dose kill all ,and to avoid emerging resistance .</a:t>
            </a:r>
          </a:p>
        </p:txBody>
      </p:sp>
    </p:spTree>
    <p:extLst>
      <p:ext uri="{BB962C8B-B14F-4D97-AF65-F5344CB8AC3E}">
        <p14:creationId xmlns:p14="http://schemas.microsoft.com/office/powerpoint/2010/main" val="215690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02E27-B01A-484F-86C2-C9B009F171A3}"/>
              </a:ext>
            </a:extLst>
          </p:cNvPr>
          <p:cNvSpPr>
            <a:spLocks noGrp="1"/>
          </p:cNvSpPr>
          <p:nvPr>
            <p:ph idx="1"/>
          </p:nvPr>
        </p:nvSpPr>
        <p:spPr>
          <a:xfrm>
            <a:off x="838200" y="638106"/>
            <a:ext cx="10515600" cy="5538857"/>
          </a:xfrm>
        </p:spPr>
        <p:txBody>
          <a:bodyPr/>
          <a:lstStyle/>
          <a:p>
            <a:r>
              <a:rPr lang="en-US" dirty="0"/>
              <a:t>1. Key feature of tuberculoid borderline and lepromatous leprosy on hx – </a:t>
            </a:r>
          </a:p>
          <a:p>
            <a:pPr lvl="1"/>
            <a:r>
              <a:rPr lang="en-US" dirty="0"/>
              <a:t>Tuberculoid - few number of lesions, asymmetrical, well defined, hypopigmented / copper colored, insensitive, anhidrotic, loss of </a:t>
            </a:r>
            <a:r>
              <a:rPr lang="en-US" dirty="0" err="1"/>
              <a:t>hair,peripheral</a:t>
            </a:r>
            <a:r>
              <a:rPr lang="en-US" dirty="0"/>
              <a:t>  nerve enlargement</a:t>
            </a:r>
          </a:p>
          <a:p>
            <a:pPr lvl="1"/>
            <a:r>
              <a:rPr lang="en-US" dirty="0"/>
              <a:t>Borderline - punched out, lesions in more in number, similar to tuberculoid at BT pole, similar to lepromatous at BL pole</a:t>
            </a:r>
          </a:p>
          <a:p>
            <a:pPr lvl="1"/>
            <a:r>
              <a:rPr lang="en-US" dirty="0"/>
              <a:t>Lepromatous- hundreds of lesions, symmetrical, vague edges, late loss of sensations and sweating, macules, </a:t>
            </a:r>
            <a:r>
              <a:rPr lang="en-US" dirty="0" err="1"/>
              <a:t>papules,plaques</a:t>
            </a:r>
            <a:r>
              <a:rPr lang="en-US" dirty="0"/>
              <a:t>, nodules</a:t>
            </a:r>
          </a:p>
          <a:p>
            <a:r>
              <a:rPr lang="en-US" dirty="0"/>
              <a:t>2. </a:t>
            </a:r>
            <a:r>
              <a:rPr lang="en-US" dirty="0" err="1"/>
              <a:t>Histopath</a:t>
            </a:r>
            <a:r>
              <a:rPr lang="en-US" dirty="0"/>
              <a:t> of histoid leprosy – </a:t>
            </a:r>
          </a:p>
          <a:p>
            <a:pPr lvl="1"/>
            <a:r>
              <a:rPr lang="en-US" dirty="0"/>
              <a:t>elongated or spindles shaped histiocytes and bacilli within them are longer than normal</a:t>
            </a:r>
          </a:p>
          <a:p>
            <a:pPr lvl="1"/>
            <a:r>
              <a:rPr lang="en-US" dirty="0" err="1"/>
              <a:t>Histopath</a:t>
            </a:r>
            <a:r>
              <a:rPr lang="en-US" dirty="0"/>
              <a:t> of </a:t>
            </a:r>
            <a:r>
              <a:rPr lang="en-US" dirty="0" err="1"/>
              <a:t>lucio</a:t>
            </a:r>
            <a:r>
              <a:rPr lang="en-US" dirty="0"/>
              <a:t> reaction - deep cutaneous vasculitis</a:t>
            </a:r>
          </a:p>
        </p:txBody>
      </p:sp>
    </p:spTree>
    <p:extLst>
      <p:ext uri="{BB962C8B-B14F-4D97-AF65-F5344CB8AC3E}">
        <p14:creationId xmlns:p14="http://schemas.microsoft.com/office/powerpoint/2010/main" val="4094044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84569-7525-49D9-9F93-3CD242ACB3EF}"/>
              </a:ext>
            </a:extLst>
          </p:cNvPr>
          <p:cNvSpPr>
            <a:spLocks noGrp="1"/>
          </p:cNvSpPr>
          <p:nvPr>
            <p:ph idx="1"/>
          </p:nvPr>
        </p:nvSpPr>
        <p:spPr>
          <a:xfrm>
            <a:off x="838200" y="151304"/>
            <a:ext cx="10515600" cy="6025659"/>
          </a:xfrm>
        </p:spPr>
        <p:txBody>
          <a:bodyPr/>
          <a:lstStyle/>
          <a:p>
            <a:r>
              <a:rPr lang="en-US" dirty="0"/>
              <a:t>1. WHY LEPROSY PATIENT HAS HOARSNESS OF VOICE?</a:t>
            </a:r>
          </a:p>
          <a:p>
            <a:r>
              <a:rPr lang="en-US" dirty="0"/>
              <a:t>2. DD OF ABDOMINAL PAIN IN LEPROSY PATIENT?</a:t>
            </a:r>
          </a:p>
          <a:p>
            <a:r>
              <a:rPr lang="en-US" dirty="0"/>
              <a:t>3. WHAT ARE BONY CHANGES IN LEPROSY?</a:t>
            </a:r>
          </a:p>
          <a:p>
            <a:r>
              <a:rPr lang="en-US" dirty="0"/>
              <a:t>4. WHATS FIXED STEROID PROTOCOL FOR TYPE 1 AND 2 REACTIONS?</a:t>
            </a:r>
          </a:p>
          <a:p>
            <a:r>
              <a:rPr lang="en-US" dirty="0"/>
              <a:t>5. WHAT ARE DIFFERENT TESTS FOR ACCESSING ULNAR NERVE FUNCTION?</a:t>
            </a:r>
          </a:p>
          <a:p>
            <a:r>
              <a:rPr lang="en-US" dirty="0"/>
              <a:t>6. WHATS DIFFERENCE BETWEEN RELAPSE AND DRUG RESISTANCE?</a:t>
            </a:r>
          </a:p>
          <a:p>
            <a:r>
              <a:rPr lang="en-US" dirty="0"/>
              <a:t>7. HOW M.LEPRAE REACHES NERVE?</a:t>
            </a:r>
          </a:p>
          <a:p>
            <a:r>
              <a:rPr lang="en-US" dirty="0"/>
              <a:t>8. WHATS EFFECT OF LEPROSY OVER TESTIS?</a:t>
            </a:r>
          </a:p>
          <a:p>
            <a:r>
              <a:rPr lang="en-US" dirty="0"/>
              <a:t>9. WHAT ARE EAR CHANGES IN LEPROSY?</a:t>
            </a:r>
          </a:p>
          <a:p>
            <a:r>
              <a:rPr lang="en-US" dirty="0"/>
              <a:t>10. WHATS DIFFERENCE BETWEEN PRIMARY TUBERCULOID AND 2NDRY TUBERCULOID LEPROSY?</a:t>
            </a:r>
          </a:p>
        </p:txBody>
      </p:sp>
    </p:spTree>
    <p:extLst>
      <p:ext uri="{BB962C8B-B14F-4D97-AF65-F5344CB8AC3E}">
        <p14:creationId xmlns:p14="http://schemas.microsoft.com/office/powerpoint/2010/main" val="152712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BA307-DBA7-429B-B041-EF82E372B42F}"/>
              </a:ext>
            </a:extLst>
          </p:cNvPr>
          <p:cNvSpPr>
            <a:spLocks noGrp="1"/>
          </p:cNvSpPr>
          <p:nvPr>
            <p:ph type="title"/>
          </p:nvPr>
        </p:nvSpPr>
        <p:spPr/>
        <p:txBody>
          <a:bodyPr/>
          <a:lstStyle/>
          <a:p>
            <a:endParaRPr lang="en-US"/>
          </a:p>
        </p:txBody>
      </p:sp>
      <p:pic>
        <p:nvPicPr>
          <p:cNvPr id="5" name="Content Placeholder 4" descr="A piece of paper with writing&#10;&#10;Description automatically generated with medium confidence">
            <a:extLst>
              <a:ext uri="{FF2B5EF4-FFF2-40B4-BE49-F238E27FC236}">
                <a16:creationId xmlns:a16="http://schemas.microsoft.com/office/drawing/2014/main" id="{7CE7D6B0-2724-4292-BD20-1F0DB2CFF0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046"/>
            <a:ext cx="5657439" cy="6861046"/>
          </a:xfrm>
        </p:spPr>
      </p:pic>
      <p:pic>
        <p:nvPicPr>
          <p:cNvPr id="6" name="Content Placeholder 4" descr="Table&#10;&#10;Description automatically generated with medium confidence">
            <a:extLst>
              <a:ext uri="{FF2B5EF4-FFF2-40B4-BE49-F238E27FC236}">
                <a16:creationId xmlns:a16="http://schemas.microsoft.com/office/drawing/2014/main" id="{C09D3B0A-C0A4-4925-AB11-7449832D0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166" y="2058859"/>
            <a:ext cx="6690387" cy="2631367"/>
          </a:xfrm>
          <a:prstGeom prst="rect">
            <a:avLst/>
          </a:prstGeom>
        </p:spPr>
      </p:pic>
    </p:spTree>
    <p:extLst>
      <p:ext uri="{BB962C8B-B14F-4D97-AF65-F5344CB8AC3E}">
        <p14:creationId xmlns:p14="http://schemas.microsoft.com/office/powerpoint/2010/main" val="3322180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8D77-B4E2-4419-B0A5-975949587DBF}"/>
              </a:ext>
            </a:extLst>
          </p:cNvPr>
          <p:cNvSpPr>
            <a:spLocks noGrp="1"/>
          </p:cNvSpPr>
          <p:nvPr>
            <p:ph type="title"/>
          </p:nvPr>
        </p:nvSpPr>
        <p:spPr/>
        <p:txBody>
          <a:bodyPr/>
          <a:lstStyle/>
          <a:p>
            <a:endParaRPr lang="en-US"/>
          </a:p>
        </p:txBody>
      </p:sp>
      <p:pic>
        <p:nvPicPr>
          <p:cNvPr id="8" name="Content Placeholder 4">
            <a:extLst>
              <a:ext uri="{FF2B5EF4-FFF2-40B4-BE49-F238E27FC236}">
                <a16:creationId xmlns:a16="http://schemas.microsoft.com/office/drawing/2014/main" id="{59C4009F-EB01-4B64-8B8F-A8E31F75E3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293"/>
            <a:ext cx="6275810" cy="7043293"/>
          </a:xfrm>
        </p:spPr>
      </p:pic>
      <p:pic>
        <p:nvPicPr>
          <p:cNvPr id="9" name="Content Placeholder 8">
            <a:extLst>
              <a:ext uri="{FF2B5EF4-FFF2-40B4-BE49-F238E27FC236}">
                <a16:creationId xmlns:a16="http://schemas.microsoft.com/office/drawing/2014/main" id="{5EF4951B-F821-44D9-9A49-74A058CCB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479" y="-39321"/>
            <a:ext cx="5621637" cy="6830180"/>
          </a:xfrm>
          <a:prstGeom prst="rect">
            <a:avLst/>
          </a:prstGeom>
        </p:spPr>
      </p:pic>
    </p:spTree>
    <p:extLst>
      <p:ext uri="{BB962C8B-B14F-4D97-AF65-F5344CB8AC3E}">
        <p14:creationId xmlns:p14="http://schemas.microsoft.com/office/powerpoint/2010/main" val="1336921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D63B-BC8A-4A48-8B25-B1AB9707345B}"/>
              </a:ext>
            </a:extLst>
          </p:cNvPr>
          <p:cNvSpPr>
            <a:spLocks noGrp="1"/>
          </p:cNvSpPr>
          <p:nvPr>
            <p:ph type="title"/>
          </p:nvPr>
        </p:nvSpPr>
        <p:spPr/>
        <p:txBody>
          <a:bodyPr/>
          <a:lstStyle/>
          <a:p>
            <a:endParaRPr lang="en-US"/>
          </a:p>
        </p:txBody>
      </p:sp>
      <p:pic>
        <p:nvPicPr>
          <p:cNvPr id="13" name="Content Placeholder 12" descr="Graphical user interface, text, application&#10;&#10;Description automatically generated">
            <a:extLst>
              <a:ext uri="{FF2B5EF4-FFF2-40B4-BE49-F238E27FC236}">
                <a16:creationId xmlns:a16="http://schemas.microsoft.com/office/drawing/2014/main" id="{014F8726-8C88-4E3F-8635-345FA01C8C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416" y="276294"/>
            <a:ext cx="9894396" cy="6339742"/>
          </a:xfrm>
        </p:spPr>
      </p:pic>
    </p:spTree>
    <p:extLst>
      <p:ext uri="{BB962C8B-B14F-4D97-AF65-F5344CB8AC3E}">
        <p14:creationId xmlns:p14="http://schemas.microsoft.com/office/powerpoint/2010/main" val="3278568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2B71C-B559-40CD-A73E-ABAA7061F454}"/>
              </a:ext>
            </a:extLst>
          </p:cNvPr>
          <p:cNvSpPr>
            <a:spLocks noGrp="1"/>
          </p:cNvSpPr>
          <p:nvPr>
            <p:ph idx="1"/>
          </p:nvPr>
        </p:nvSpPr>
        <p:spPr>
          <a:xfrm>
            <a:off x="838200" y="138147"/>
            <a:ext cx="10515600" cy="6038816"/>
          </a:xfrm>
        </p:spPr>
        <p:txBody>
          <a:bodyPr/>
          <a:lstStyle/>
          <a:p>
            <a:endParaRPr lang="en-US" dirty="0"/>
          </a:p>
          <a:p>
            <a:r>
              <a:rPr lang="en-US" dirty="0"/>
              <a:t>11.Which organs in leprosy are spared?</a:t>
            </a:r>
          </a:p>
          <a:p>
            <a:r>
              <a:rPr lang="en-US" dirty="0"/>
              <a:t>12.What are </a:t>
            </a:r>
            <a:r>
              <a:rPr lang="en-US" dirty="0" err="1"/>
              <a:t>persisters</a:t>
            </a:r>
            <a:r>
              <a:rPr lang="en-US" dirty="0"/>
              <a:t> and where they lie?</a:t>
            </a:r>
          </a:p>
          <a:p>
            <a:r>
              <a:rPr lang="en-US" dirty="0"/>
              <a:t>13.WHATS WHO GRADING FOR DISABILITY IN LEPROSY?</a:t>
            </a:r>
          </a:p>
          <a:p>
            <a:r>
              <a:rPr lang="en-US" dirty="0"/>
              <a:t>14.WHAT ARE ADVANTAGES OF WHO CLASSIFICATION OVER RIDLEY CLASSIFICATION?</a:t>
            </a:r>
          </a:p>
          <a:p>
            <a:r>
              <a:rPr lang="en-US" dirty="0"/>
              <a:t>15.WHATS NELP CLASSIFICATION OF LEPROSY?</a:t>
            </a:r>
          </a:p>
          <a:p>
            <a:r>
              <a:rPr lang="en-US" dirty="0"/>
              <a:t>16.TYPES OF ANEMIAS SEEN IN LEPROSY?</a:t>
            </a:r>
          </a:p>
          <a:p>
            <a:r>
              <a:rPr lang="en-US" dirty="0"/>
              <a:t>17. WHY BLISTER IS FORMED IN.LEPROSY?</a:t>
            </a:r>
          </a:p>
          <a:p>
            <a:r>
              <a:rPr lang="en-US" dirty="0"/>
              <a:t>18. WHAT ARE NAIL CHANGES IN LEPROSY?</a:t>
            </a:r>
          </a:p>
        </p:txBody>
      </p:sp>
    </p:spTree>
    <p:extLst>
      <p:ext uri="{BB962C8B-B14F-4D97-AF65-F5344CB8AC3E}">
        <p14:creationId xmlns:p14="http://schemas.microsoft.com/office/powerpoint/2010/main" val="3106235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E8D842A-D27C-448F-B1FC-CF8BC2F26BE3}"/>
              </a:ext>
            </a:extLst>
          </p:cNvPr>
          <p:cNvSpPr>
            <a:spLocks noGrp="1"/>
          </p:cNvSpPr>
          <p:nvPr>
            <p:ph idx="1"/>
          </p:nvPr>
        </p:nvSpPr>
        <p:spPr>
          <a:xfrm>
            <a:off x="838200" y="177617"/>
            <a:ext cx="10515600" cy="5999346"/>
          </a:xfrm>
        </p:spPr>
        <p:txBody>
          <a:bodyPr/>
          <a:lstStyle/>
          <a:p>
            <a:r>
              <a:rPr lang="en-US" dirty="0"/>
              <a:t>Q. Which organ in Leprosy are spared?</a:t>
            </a:r>
          </a:p>
          <a:p>
            <a:pPr lvl="1"/>
            <a:r>
              <a:rPr lang="en-US" dirty="0"/>
              <a:t>Ans. </a:t>
            </a:r>
            <a:r>
              <a:rPr lang="en-US" dirty="0" err="1"/>
              <a:t>Scalp,hair,flexures,brain,spinal</a:t>
            </a:r>
            <a:r>
              <a:rPr lang="en-US" dirty="0"/>
              <a:t> cord, female reproductive system.</a:t>
            </a:r>
          </a:p>
          <a:p>
            <a:r>
              <a:rPr lang="en-US" dirty="0"/>
              <a:t>Q. Nail findings in leprosy.</a:t>
            </a:r>
          </a:p>
          <a:p>
            <a:pPr lvl="1"/>
            <a:r>
              <a:rPr lang="en-US" dirty="0" err="1"/>
              <a:t>Ans.nail</a:t>
            </a:r>
            <a:r>
              <a:rPr lang="en-US" dirty="0"/>
              <a:t> changes are due to trauma, </a:t>
            </a:r>
            <a:r>
              <a:rPr lang="en-US" dirty="0" err="1"/>
              <a:t>neuropathy,drugs</a:t>
            </a:r>
            <a:r>
              <a:rPr lang="en-US" dirty="0"/>
              <a:t> taken for treatment, vascular impairment and lepra reactions. These include hematoma, pterygium </a:t>
            </a:r>
            <a:r>
              <a:rPr lang="en-US" dirty="0" err="1"/>
              <a:t>subungus</a:t>
            </a:r>
            <a:r>
              <a:rPr lang="en-US" dirty="0"/>
              <a:t>, </a:t>
            </a:r>
            <a:r>
              <a:rPr lang="en-US" dirty="0" err="1"/>
              <a:t>oncychogryphosis</a:t>
            </a:r>
            <a:r>
              <a:rPr lang="en-US" dirty="0"/>
              <a:t>, onycholysis, longitudinal ridges, beau's line, koilonychia </a:t>
            </a:r>
            <a:r>
              <a:rPr lang="en-US" dirty="0" err="1"/>
              <a:t>etc</a:t>
            </a:r>
            <a:endParaRPr lang="en-US" dirty="0"/>
          </a:p>
          <a:p>
            <a:r>
              <a:rPr lang="en-US" dirty="0"/>
              <a:t>Q.NLEP classification of leprosy?</a:t>
            </a:r>
          </a:p>
          <a:p>
            <a:pPr lvl="1"/>
            <a:r>
              <a:rPr lang="en-US" dirty="0"/>
              <a:t>National leprosy Eradication program classification based on skin smear. Negative smear lesions are classified as </a:t>
            </a:r>
            <a:r>
              <a:rPr lang="en-US" dirty="0" err="1"/>
              <a:t>Paucibaccillary</a:t>
            </a:r>
            <a:r>
              <a:rPr lang="en-US" dirty="0"/>
              <a:t> and Smear Positive are classified as Multi bacillary</a:t>
            </a:r>
          </a:p>
        </p:txBody>
      </p:sp>
    </p:spTree>
    <p:extLst>
      <p:ext uri="{BB962C8B-B14F-4D97-AF65-F5344CB8AC3E}">
        <p14:creationId xmlns:p14="http://schemas.microsoft.com/office/powerpoint/2010/main" val="1318419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9E53C-D8B7-432C-B79A-6DFEEE1BC765}"/>
              </a:ext>
            </a:extLst>
          </p:cNvPr>
          <p:cNvSpPr>
            <a:spLocks noGrp="1"/>
          </p:cNvSpPr>
          <p:nvPr>
            <p:ph idx="1"/>
          </p:nvPr>
        </p:nvSpPr>
        <p:spPr>
          <a:xfrm>
            <a:off x="838200" y="164460"/>
            <a:ext cx="10515600" cy="6012503"/>
          </a:xfrm>
        </p:spPr>
        <p:txBody>
          <a:bodyPr>
            <a:normAutofit fontScale="92500"/>
          </a:bodyPr>
          <a:lstStyle/>
          <a:p>
            <a:r>
              <a:rPr lang="en-US" dirty="0"/>
              <a:t>Q. Blisters are formed due to burn /trauma sec to neuropathy, reactions in leprosy, can be infective or diabetic </a:t>
            </a:r>
            <a:r>
              <a:rPr lang="en-US" dirty="0" err="1"/>
              <a:t>bullae.Couldn't</a:t>
            </a:r>
            <a:r>
              <a:rPr lang="en-US" dirty="0"/>
              <a:t> found WHO grading disability.. seniors please guide</a:t>
            </a:r>
          </a:p>
          <a:p>
            <a:r>
              <a:rPr lang="en-US" dirty="0" err="1"/>
              <a:t>Q.What</a:t>
            </a:r>
            <a:r>
              <a:rPr lang="en-US" dirty="0"/>
              <a:t> are causes of Anemia in leprosy:</a:t>
            </a:r>
          </a:p>
          <a:p>
            <a:pPr lvl="1"/>
            <a:r>
              <a:rPr lang="en-US" dirty="0"/>
              <a:t>1. Iron deficiency</a:t>
            </a:r>
          </a:p>
          <a:p>
            <a:pPr lvl="1"/>
            <a:r>
              <a:rPr lang="en-US" dirty="0"/>
              <a:t>2. Anemia of chronic disease</a:t>
            </a:r>
          </a:p>
          <a:p>
            <a:pPr lvl="1"/>
            <a:r>
              <a:rPr lang="en-US" dirty="0"/>
              <a:t>3. Hemolytic anemia d/t treatment</a:t>
            </a:r>
          </a:p>
          <a:p>
            <a:r>
              <a:rPr lang="en-US" dirty="0" err="1"/>
              <a:t>Q.What</a:t>
            </a:r>
            <a:r>
              <a:rPr lang="en-US" dirty="0"/>
              <a:t> are </a:t>
            </a:r>
            <a:r>
              <a:rPr lang="en-US" dirty="0" err="1"/>
              <a:t>persisters</a:t>
            </a:r>
            <a:r>
              <a:rPr lang="en-US" dirty="0"/>
              <a:t> and where they reside?</a:t>
            </a:r>
          </a:p>
          <a:p>
            <a:pPr lvl="1"/>
            <a:r>
              <a:rPr lang="en-US" dirty="0"/>
              <a:t>Persisting organisms or "</a:t>
            </a:r>
            <a:r>
              <a:rPr lang="en-US" dirty="0" err="1"/>
              <a:t>persisters</a:t>
            </a:r>
            <a:r>
              <a:rPr lang="en-US" dirty="0"/>
              <a:t>" consist of permanently or partially dormant organisms that have the capacity to survive in the host despite adequate chemotherapy. They have been identified in immunologically favorable sites such as dermal nerves, smooth muscle, lymph nodes, iris, bone marrow and liver. These organisms, which are responsible for relapse, are present in about 10% of the MB patients, and their proportion may be higher in cases with higher BI.</a:t>
            </a:r>
          </a:p>
          <a:p>
            <a:pPr lvl="1"/>
            <a:r>
              <a:rPr lang="en-US" dirty="0"/>
              <a:t>Advantage of WHO classification over Ridley's classification is that it is more practical to start and monitor treatment as it divided into </a:t>
            </a:r>
            <a:r>
              <a:rPr lang="en-US" dirty="0" err="1"/>
              <a:t>Paucibaccillary</a:t>
            </a:r>
            <a:r>
              <a:rPr lang="en-US" dirty="0"/>
              <a:t> and multibacillary.</a:t>
            </a:r>
          </a:p>
        </p:txBody>
      </p:sp>
    </p:spTree>
    <p:extLst>
      <p:ext uri="{BB962C8B-B14F-4D97-AF65-F5344CB8AC3E}">
        <p14:creationId xmlns:p14="http://schemas.microsoft.com/office/powerpoint/2010/main" val="1760287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8CED-1CDB-4E2B-9A02-5B2E54094330}"/>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EB7A1E98-EFD3-43C4-8937-075B937610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092"/>
            <a:ext cx="9041296" cy="6847643"/>
          </a:xfrm>
        </p:spPr>
      </p:pic>
    </p:spTree>
    <p:extLst>
      <p:ext uri="{BB962C8B-B14F-4D97-AF65-F5344CB8AC3E}">
        <p14:creationId xmlns:p14="http://schemas.microsoft.com/office/powerpoint/2010/main" val="1141233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AEF39-1267-4093-B85B-D7051E7E39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563F16-1CAE-4F2A-ACE9-72CD1A6D5A29}"/>
              </a:ext>
            </a:extLst>
          </p:cNvPr>
          <p:cNvSpPr>
            <a:spLocks noGrp="1"/>
          </p:cNvSpPr>
          <p:nvPr>
            <p:ph idx="1"/>
          </p:nvPr>
        </p:nvSpPr>
        <p:spPr/>
        <p:txBody>
          <a:bodyPr/>
          <a:lstStyle/>
          <a:p>
            <a:r>
              <a:rPr lang="en-US" dirty="0"/>
              <a:t>1-difference between neuropathy of leprosy and due to thalidomide How asses clinically</a:t>
            </a:r>
          </a:p>
          <a:p>
            <a:r>
              <a:rPr lang="en-US" dirty="0"/>
              <a:t>2-Exercises for lagophthalmos</a:t>
            </a:r>
          </a:p>
          <a:p>
            <a:r>
              <a:rPr lang="en-US" dirty="0"/>
              <a:t>3-role of immunotherapy in leprosy </a:t>
            </a:r>
          </a:p>
          <a:p>
            <a:r>
              <a:rPr lang="en-US" dirty="0"/>
              <a:t>4-which serology test for leprosy as well PCR available in </a:t>
            </a:r>
            <a:r>
              <a:rPr lang="en-US" dirty="0" err="1"/>
              <a:t>pak</a:t>
            </a:r>
            <a:endParaRPr lang="en-US" dirty="0"/>
          </a:p>
          <a:p>
            <a:r>
              <a:rPr lang="en-US" dirty="0"/>
              <a:t> 5- is slit skin smear should advise in PNL and can be  positive in pure neural leprosy??</a:t>
            </a:r>
          </a:p>
        </p:txBody>
      </p:sp>
    </p:spTree>
    <p:extLst>
      <p:ext uri="{BB962C8B-B14F-4D97-AF65-F5344CB8AC3E}">
        <p14:creationId xmlns:p14="http://schemas.microsoft.com/office/powerpoint/2010/main" val="1920664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4413037D-2B6F-4779-9908-9433368DBA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5450"/>
            <a:ext cx="8962465" cy="6896569"/>
          </a:xfrm>
        </p:spPr>
      </p:pic>
    </p:spTree>
    <p:extLst>
      <p:ext uri="{BB962C8B-B14F-4D97-AF65-F5344CB8AC3E}">
        <p14:creationId xmlns:p14="http://schemas.microsoft.com/office/powerpoint/2010/main" val="88402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23EA8-EC6D-4AF7-9C83-B3C23CFDCE62}"/>
              </a:ext>
            </a:extLst>
          </p:cNvPr>
          <p:cNvSpPr>
            <a:spLocks noGrp="1"/>
          </p:cNvSpPr>
          <p:nvPr>
            <p:ph idx="1"/>
          </p:nvPr>
        </p:nvSpPr>
        <p:spPr>
          <a:xfrm>
            <a:off x="838200" y="546009"/>
            <a:ext cx="10515600" cy="5630954"/>
          </a:xfrm>
        </p:spPr>
        <p:txBody>
          <a:bodyPr/>
          <a:lstStyle/>
          <a:p>
            <a:r>
              <a:rPr lang="en-US" dirty="0"/>
              <a:t>3. Index used to monitor disease activity - morphological index - % of solid staining bacilli in a stained smear, variable indicator of response to treatment, shows early signal of drug resistance</a:t>
            </a:r>
          </a:p>
          <a:p>
            <a:endParaRPr lang="en-US" dirty="0"/>
          </a:p>
          <a:p>
            <a:r>
              <a:rPr lang="en-US" dirty="0"/>
              <a:t>4. Different characteristic lesions in leprosy - hypopigmented macules and patches, copper colored patch, infiltrates plaques and nodules, leonine facies</a:t>
            </a:r>
          </a:p>
          <a:p>
            <a:endParaRPr lang="en-US" dirty="0"/>
          </a:p>
          <a:p>
            <a:r>
              <a:rPr lang="en-US" dirty="0"/>
              <a:t>5. What other drugs can b used in ENL other than conventional drugs- steroids , thalidomide, clofazimine, colchicine</a:t>
            </a:r>
          </a:p>
        </p:txBody>
      </p:sp>
    </p:spTree>
    <p:extLst>
      <p:ext uri="{BB962C8B-B14F-4D97-AF65-F5344CB8AC3E}">
        <p14:creationId xmlns:p14="http://schemas.microsoft.com/office/powerpoint/2010/main" val="1357778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D17DB-6917-4EEC-BAA1-7F2E7DC7CFB9}"/>
              </a:ext>
            </a:extLst>
          </p:cNvPr>
          <p:cNvSpPr>
            <a:spLocks noGrp="1"/>
          </p:cNvSpPr>
          <p:nvPr>
            <p:ph idx="1"/>
          </p:nvPr>
        </p:nvSpPr>
        <p:spPr>
          <a:xfrm>
            <a:off x="838200" y="763096"/>
            <a:ext cx="10515600" cy="5413867"/>
          </a:xfrm>
        </p:spPr>
        <p:txBody>
          <a:bodyPr/>
          <a:lstStyle/>
          <a:p>
            <a:endParaRPr lang="en-US" dirty="0"/>
          </a:p>
          <a:p>
            <a:r>
              <a:rPr lang="en-US" dirty="0"/>
              <a:t>1.Eye findings in leprosy</a:t>
            </a:r>
          </a:p>
          <a:p>
            <a:r>
              <a:rPr lang="en-US" dirty="0"/>
              <a:t>2.various indices for leprosy with significance </a:t>
            </a:r>
          </a:p>
          <a:p>
            <a:r>
              <a:rPr lang="en-US" dirty="0"/>
              <a:t>3.stains used for mycobacterium leprae.</a:t>
            </a:r>
          </a:p>
          <a:p>
            <a:r>
              <a:rPr lang="en-US" dirty="0"/>
              <a:t>4.pathophysiology of nerve involvement in leprosy.</a:t>
            </a:r>
          </a:p>
          <a:p>
            <a:r>
              <a:rPr lang="en-US" dirty="0"/>
              <a:t>5.hx of leprosy in URDU.</a:t>
            </a:r>
          </a:p>
        </p:txBody>
      </p:sp>
    </p:spTree>
    <p:extLst>
      <p:ext uri="{BB962C8B-B14F-4D97-AF65-F5344CB8AC3E}">
        <p14:creationId xmlns:p14="http://schemas.microsoft.com/office/powerpoint/2010/main" val="3360920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7D93-0C04-4F63-B363-B7FE1ABD6C8B}"/>
              </a:ext>
            </a:extLst>
          </p:cNvPr>
          <p:cNvSpPr>
            <a:spLocks noGrp="1"/>
          </p:cNvSpPr>
          <p:nvPr>
            <p:ph type="title"/>
          </p:nvPr>
        </p:nvSpPr>
        <p:spPr/>
        <p:txBody>
          <a:bodyPr/>
          <a:lstStyle/>
          <a:p>
            <a:endParaRPr lang="en-US"/>
          </a:p>
        </p:txBody>
      </p:sp>
      <p:pic>
        <p:nvPicPr>
          <p:cNvPr id="5" name="Content Placeholder 4" descr="Text, letter&#10;&#10;Description automatically generated">
            <a:extLst>
              <a:ext uri="{FF2B5EF4-FFF2-40B4-BE49-F238E27FC236}">
                <a16:creationId xmlns:a16="http://schemas.microsoft.com/office/drawing/2014/main" id="{89593E0B-FBE2-4C5C-9B36-3A8227AA8A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5870294" y="558310"/>
            <a:ext cx="6789971" cy="5741381"/>
          </a:xfrm>
        </p:spPr>
      </p:pic>
      <p:pic>
        <p:nvPicPr>
          <p:cNvPr id="6" name="Content Placeholder 8" descr="Text, letter&#10;&#10;Description automatically generated">
            <a:extLst>
              <a:ext uri="{FF2B5EF4-FFF2-40B4-BE49-F238E27FC236}">
                <a16:creationId xmlns:a16="http://schemas.microsoft.com/office/drawing/2014/main" id="{D851A14B-3E57-4FED-B23E-11250086D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639"/>
            <a:ext cx="5612419" cy="6812722"/>
          </a:xfrm>
          <a:prstGeom prst="rect">
            <a:avLst/>
          </a:prstGeom>
        </p:spPr>
      </p:pic>
    </p:spTree>
    <p:extLst>
      <p:ext uri="{BB962C8B-B14F-4D97-AF65-F5344CB8AC3E}">
        <p14:creationId xmlns:p14="http://schemas.microsoft.com/office/powerpoint/2010/main" val="3220259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0D0A-EF61-400D-85D4-995B80C92E83}"/>
              </a:ext>
            </a:extLst>
          </p:cNvPr>
          <p:cNvSpPr>
            <a:spLocks noGrp="1"/>
          </p:cNvSpPr>
          <p:nvPr>
            <p:ph type="title"/>
          </p:nvPr>
        </p:nvSpPr>
        <p:spPr/>
        <p:txBody>
          <a:bodyPr/>
          <a:lstStyle/>
          <a:p>
            <a:endParaRPr lang="en-US"/>
          </a:p>
        </p:txBody>
      </p:sp>
      <p:pic>
        <p:nvPicPr>
          <p:cNvPr id="5" name="Content Placeholder 4" descr="Text, letter&#10;&#10;Description automatically generated">
            <a:extLst>
              <a:ext uri="{FF2B5EF4-FFF2-40B4-BE49-F238E27FC236}">
                <a16:creationId xmlns:a16="http://schemas.microsoft.com/office/drawing/2014/main" id="{2301F9F7-6E3C-4FBD-819B-A53CF9063F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186"/>
            <a:ext cx="5856194" cy="6870186"/>
          </a:xfrm>
        </p:spPr>
      </p:pic>
      <p:pic>
        <p:nvPicPr>
          <p:cNvPr id="6" name="Content Placeholder 4" descr="Text, letter&#10;&#10;Description automatically generated">
            <a:extLst>
              <a:ext uri="{FF2B5EF4-FFF2-40B4-BE49-F238E27FC236}">
                <a16:creationId xmlns:a16="http://schemas.microsoft.com/office/drawing/2014/main" id="{6792AD81-CDAD-4A47-9CDF-CCD26E3D8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528" y="9654"/>
            <a:ext cx="5984472" cy="6783486"/>
          </a:xfrm>
          <a:prstGeom prst="rect">
            <a:avLst/>
          </a:prstGeom>
        </p:spPr>
      </p:pic>
    </p:spTree>
    <p:extLst>
      <p:ext uri="{BB962C8B-B14F-4D97-AF65-F5344CB8AC3E}">
        <p14:creationId xmlns:p14="http://schemas.microsoft.com/office/powerpoint/2010/main" val="3495175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8ACA-F53C-4612-84F8-8EF139623EF6}"/>
              </a:ext>
            </a:extLst>
          </p:cNvPr>
          <p:cNvSpPr>
            <a:spLocks noGrp="1"/>
          </p:cNvSpPr>
          <p:nvPr>
            <p:ph type="title"/>
          </p:nvPr>
        </p:nvSpPr>
        <p:spPr/>
        <p:txBody>
          <a:bodyPr/>
          <a:lstStyle/>
          <a:p>
            <a:endParaRPr lang="en-US"/>
          </a:p>
        </p:txBody>
      </p:sp>
      <p:pic>
        <p:nvPicPr>
          <p:cNvPr id="13" name="Content Placeholder 12" descr="Text, letter&#10;&#10;Description automatically generated">
            <a:extLst>
              <a:ext uri="{FF2B5EF4-FFF2-40B4-BE49-F238E27FC236}">
                <a16:creationId xmlns:a16="http://schemas.microsoft.com/office/drawing/2014/main" id="{FD0070CC-B9F6-45F7-AB60-B1C75476A5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735171" cy="6888117"/>
          </a:xfrm>
        </p:spPr>
      </p:pic>
      <p:pic>
        <p:nvPicPr>
          <p:cNvPr id="14" name="Content Placeholder 4">
            <a:extLst>
              <a:ext uri="{FF2B5EF4-FFF2-40B4-BE49-F238E27FC236}">
                <a16:creationId xmlns:a16="http://schemas.microsoft.com/office/drawing/2014/main" id="{DEC964B5-37CA-4C98-86A6-4C1212B5D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029" y="39158"/>
            <a:ext cx="6319971" cy="6809800"/>
          </a:xfrm>
          <a:prstGeom prst="rect">
            <a:avLst/>
          </a:prstGeom>
        </p:spPr>
      </p:pic>
    </p:spTree>
    <p:extLst>
      <p:ext uri="{BB962C8B-B14F-4D97-AF65-F5344CB8AC3E}">
        <p14:creationId xmlns:p14="http://schemas.microsoft.com/office/powerpoint/2010/main" val="1387049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3946-BD4C-4627-9EDE-F45164F0E238}"/>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D1697123-1229-438C-8803-9A590AE608F3}"/>
              </a:ext>
            </a:extLst>
          </p:cNvPr>
          <p:cNvSpPr>
            <a:spLocks noGrp="1"/>
          </p:cNvSpPr>
          <p:nvPr>
            <p:ph idx="1"/>
          </p:nvPr>
        </p:nvSpPr>
        <p:spPr/>
        <p:txBody>
          <a:bodyPr/>
          <a:lstStyle/>
          <a:p>
            <a:r>
              <a:rPr lang="en-US" dirty="0"/>
              <a:t>1 What is the difference between relapse of leprosy and reactivation of leprosy ?</a:t>
            </a:r>
          </a:p>
          <a:p>
            <a:r>
              <a:rPr lang="en-US" dirty="0"/>
              <a:t>2 How does </a:t>
            </a:r>
            <a:r>
              <a:rPr lang="en-US" dirty="0" err="1"/>
              <a:t>hiv</a:t>
            </a:r>
            <a:r>
              <a:rPr lang="en-US" dirty="0"/>
              <a:t> affect leprosy ?</a:t>
            </a:r>
          </a:p>
          <a:p>
            <a:r>
              <a:rPr lang="en-US" dirty="0"/>
              <a:t>3 Differentials of </a:t>
            </a:r>
            <a:r>
              <a:rPr lang="en-US" dirty="0" err="1"/>
              <a:t>hypoesthetic</a:t>
            </a:r>
            <a:r>
              <a:rPr lang="en-US" dirty="0"/>
              <a:t> infiltrated plaques?</a:t>
            </a:r>
          </a:p>
          <a:p>
            <a:r>
              <a:rPr lang="en-US" dirty="0"/>
              <a:t>4 How to differentiate </a:t>
            </a:r>
            <a:r>
              <a:rPr lang="en-US" dirty="0" err="1"/>
              <a:t>inderminate</a:t>
            </a:r>
            <a:r>
              <a:rPr lang="en-US" dirty="0"/>
              <a:t> leprosy from other hypopigmented macules since </a:t>
            </a:r>
            <a:r>
              <a:rPr lang="en-US" dirty="0" err="1"/>
              <a:t>inderminate</a:t>
            </a:r>
            <a:r>
              <a:rPr lang="en-US" dirty="0"/>
              <a:t> leprosy is </a:t>
            </a:r>
            <a:r>
              <a:rPr lang="en-US" dirty="0" err="1"/>
              <a:t>normoesthetic</a:t>
            </a:r>
            <a:r>
              <a:rPr lang="en-US" dirty="0"/>
              <a:t> with negative lepromin test and has negative slit skin smear for AFB </a:t>
            </a:r>
          </a:p>
          <a:p>
            <a:r>
              <a:rPr lang="en-US" dirty="0"/>
              <a:t>5 Define walk of a PT who has damaged common peroneal nerve</a:t>
            </a:r>
          </a:p>
        </p:txBody>
      </p:sp>
    </p:spTree>
    <p:extLst>
      <p:ext uri="{BB962C8B-B14F-4D97-AF65-F5344CB8AC3E}">
        <p14:creationId xmlns:p14="http://schemas.microsoft.com/office/powerpoint/2010/main" val="3489619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EAFC-3267-4EB2-8820-7FE65563BFD6}"/>
              </a:ext>
            </a:extLst>
          </p:cNvPr>
          <p:cNvSpPr>
            <a:spLocks noGrp="1"/>
          </p:cNvSpPr>
          <p:nvPr>
            <p:ph type="title"/>
          </p:nvPr>
        </p:nvSpPr>
        <p:spPr/>
        <p:txBody>
          <a:bodyPr/>
          <a:lstStyle/>
          <a:p>
            <a:endParaRPr lang="en-US"/>
          </a:p>
        </p:txBody>
      </p:sp>
      <p:pic>
        <p:nvPicPr>
          <p:cNvPr id="5" name="Content Placeholder 4" descr="Text, letter&#10;&#10;Description automatically generated">
            <a:extLst>
              <a:ext uri="{FF2B5EF4-FFF2-40B4-BE49-F238E27FC236}">
                <a16:creationId xmlns:a16="http://schemas.microsoft.com/office/drawing/2014/main" id="{827D937F-D6E6-47D0-8F55-13F071258F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9337" y="0"/>
            <a:ext cx="5132663" cy="6839275"/>
          </a:xfrm>
        </p:spPr>
      </p:pic>
      <p:pic>
        <p:nvPicPr>
          <p:cNvPr id="8" name="Content Placeholder 8" descr="Text, letter&#10;&#10;Description automatically generated">
            <a:extLst>
              <a:ext uri="{FF2B5EF4-FFF2-40B4-BE49-F238E27FC236}">
                <a16:creationId xmlns:a16="http://schemas.microsoft.com/office/drawing/2014/main" id="{0AA20083-1B65-45DB-8E78-859943FE7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150820" cy="6839275"/>
          </a:xfrm>
          <a:prstGeom prst="rect">
            <a:avLst/>
          </a:prstGeom>
        </p:spPr>
      </p:pic>
    </p:spTree>
    <p:extLst>
      <p:ext uri="{BB962C8B-B14F-4D97-AF65-F5344CB8AC3E}">
        <p14:creationId xmlns:p14="http://schemas.microsoft.com/office/powerpoint/2010/main" val="2867287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656B-5E68-4F9C-90A5-0CB26EE9E7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1F6AB4-0DFD-4B1C-8BB8-E24758C0471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6231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7296-EB73-45F0-9270-6D778069F2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9BFF8F-6925-4062-9C46-2CB5DB051309}"/>
              </a:ext>
            </a:extLst>
          </p:cNvPr>
          <p:cNvSpPr>
            <a:spLocks noGrp="1"/>
          </p:cNvSpPr>
          <p:nvPr>
            <p:ph idx="1"/>
          </p:nvPr>
        </p:nvSpPr>
        <p:spPr/>
        <p:txBody>
          <a:bodyPr/>
          <a:lstStyle/>
          <a:p>
            <a:r>
              <a:rPr lang="en-US" dirty="0"/>
              <a:t>1- </a:t>
            </a:r>
            <a:r>
              <a:rPr lang="en-US" dirty="0" err="1"/>
              <a:t>whats</a:t>
            </a:r>
            <a:r>
              <a:rPr lang="en-US" dirty="0"/>
              <a:t> difference between </a:t>
            </a:r>
            <a:r>
              <a:rPr lang="en-US" dirty="0" err="1"/>
              <a:t>lucio</a:t>
            </a:r>
            <a:r>
              <a:rPr lang="en-US" dirty="0"/>
              <a:t> leprosy and </a:t>
            </a:r>
            <a:r>
              <a:rPr lang="en-US" dirty="0" err="1"/>
              <a:t>lucio</a:t>
            </a:r>
            <a:r>
              <a:rPr lang="en-US" dirty="0"/>
              <a:t> phenomenon</a:t>
            </a:r>
          </a:p>
          <a:p>
            <a:r>
              <a:rPr lang="en-US" dirty="0"/>
              <a:t>2- difference between relapse and reaction</a:t>
            </a:r>
          </a:p>
          <a:p>
            <a:r>
              <a:rPr lang="en-US" dirty="0"/>
              <a:t>3- difference between reversal reaction and </a:t>
            </a:r>
            <a:r>
              <a:rPr lang="en-US" dirty="0" err="1"/>
              <a:t>enl</a:t>
            </a:r>
            <a:r>
              <a:rPr lang="en-US" dirty="0"/>
              <a:t> reaction.</a:t>
            </a:r>
          </a:p>
          <a:p>
            <a:r>
              <a:rPr lang="en-US" dirty="0"/>
              <a:t>3- difference between </a:t>
            </a:r>
            <a:r>
              <a:rPr lang="en-US" dirty="0" err="1"/>
              <a:t>lagopthalmos</a:t>
            </a:r>
            <a:r>
              <a:rPr lang="en-US" dirty="0"/>
              <a:t> of bell' palsy and </a:t>
            </a:r>
            <a:r>
              <a:rPr lang="en-US" dirty="0" err="1"/>
              <a:t>lagopthalmos</a:t>
            </a:r>
            <a:r>
              <a:rPr lang="en-US" dirty="0"/>
              <a:t> of leprosy. </a:t>
            </a:r>
          </a:p>
          <a:p>
            <a:r>
              <a:rPr lang="en-US" dirty="0"/>
              <a:t>4- </a:t>
            </a:r>
            <a:r>
              <a:rPr lang="en-US" dirty="0" err="1"/>
              <a:t>whats</a:t>
            </a:r>
            <a:r>
              <a:rPr lang="en-US" dirty="0"/>
              <a:t> difference between nerve involvement of diabetes and leprosy?</a:t>
            </a:r>
          </a:p>
          <a:p>
            <a:r>
              <a:rPr lang="en-US" dirty="0"/>
              <a:t>5- </a:t>
            </a:r>
            <a:r>
              <a:rPr lang="en-US" dirty="0" err="1"/>
              <a:t>whats</a:t>
            </a:r>
            <a:r>
              <a:rPr lang="en-US" dirty="0"/>
              <a:t> frozen hand??</a:t>
            </a:r>
          </a:p>
        </p:txBody>
      </p:sp>
    </p:spTree>
    <p:extLst>
      <p:ext uri="{BB962C8B-B14F-4D97-AF65-F5344CB8AC3E}">
        <p14:creationId xmlns:p14="http://schemas.microsoft.com/office/powerpoint/2010/main" val="2021703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E707D8-778A-4C29-AF8B-1572C0BEA884}"/>
              </a:ext>
            </a:extLst>
          </p:cNvPr>
          <p:cNvSpPr>
            <a:spLocks noGrp="1"/>
          </p:cNvSpPr>
          <p:nvPr>
            <p:ph idx="1"/>
          </p:nvPr>
        </p:nvSpPr>
        <p:spPr>
          <a:xfrm>
            <a:off x="838200" y="276294"/>
            <a:ext cx="10515600" cy="5900669"/>
          </a:xfrm>
        </p:spPr>
        <p:txBody>
          <a:bodyPr>
            <a:normAutofit/>
          </a:bodyPr>
          <a:lstStyle/>
          <a:p>
            <a:r>
              <a:rPr lang="en-US" dirty="0"/>
              <a:t>Q. Difference between </a:t>
            </a:r>
            <a:r>
              <a:rPr lang="en-US" dirty="0" err="1"/>
              <a:t>lucio</a:t>
            </a:r>
            <a:r>
              <a:rPr lang="en-US" dirty="0"/>
              <a:t> leprosy and </a:t>
            </a:r>
            <a:r>
              <a:rPr lang="en-US" dirty="0" err="1"/>
              <a:t>lucio</a:t>
            </a:r>
            <a:r>
              <a:rPr lang="en-US" dirty="0"/>
              <a:t> phenomenon ?</a:t>
            </a:r>
          </a:p>
          <a:p>
            <a:pPr lvl="1"/>
            <a:r>
              <a:rPr lang="en-US" dirty="0"/>
              <a:t> Lucio </a:t>
            </a:r>
            <a:r>
              <a:rPr lang="en-US" dirty="0" err="1"/>
              <a:t>leprsoy</a:t>
            </a:r>
            <a:r>
              <a:rPr lang="en-US" dirty="0"/>
              <a:t> is a diffuse form of leprosy ,found in Mexico and Central America Diffuse skin thickening ,(no skin lesions ),madarosis ,sensory loss Unlike LL </a:t>
            </a:r>
            <a:r>
              <a:rPr lang="en-US" b="1" dirty="0"/>
              <a:t>no eye </a:t>
            </a:r>
            <a:r>
              <a:rPr lang="en-US" b="1" dirty="0" err="1"/>
              <a:t>involvement,no</a:t>
            </a:r>
            <a:r>
              <a:rPr lang="en-US" b="1" dirty="0"/>
              <a:t> motor nerve involvement </a:t>
            </a:r>
          </a:p>
          <a:p>
            <a:pPr lvl="1"/>
            <a:r>
              <a:rPr lang="en-US" dirty="0"/>
              <a:t>Lucio </a:t>
            </a:r>
            <a:r>
              <a:rPr lang="en-US" dirty="0" err="1"/>
              <a:t>phenomenon;occurs</a:t>
            </a:r>
            <a:r>
              <a:rPr lang="en-US" dirty="0"/>
              <a:t> in </a:t>
            </a:r>
            <a:r>
              <a:rPr lang="en-US" dirty="0" err="1"/>
              <a:t>lucio</a:t>
            </a:r>
            <a:r>
              <a:rPr lang="en-US" dirty="0"/>
              <a:t> leprosy ,manifestations include purpuric macular and large necrotic ulcers with </a:t>
            </a:r>
            <a:r>
              <a:rPr lang="en-US" dirty="0" err="1"/>
              <a:t>bizzare</a:t>
            </a:r>
            <a:r>
              <a:rPr lang="en-US" dirty="0"/>
              <a:t> angulated borders occurring on lower legs  </a:t>
            </a:r>
          </a:p>
          <a:p>
            <a:r>
              <a:rPr lang="en-US" dirty="0"/>
              <a:t>Q. difference between relapse and reaction(</a:t>
            </a:r>
            <a:r>
              <a:rPr lang="en-US" dirty="0" err="1"/>
              <a:t>enl</a:t>
            </a:r>
            <a:r>
              <a:rPr lang="en-US" dirty="0"/>
              <a:t> )</a:t>
            </a:r>
          </a:p>
          <a:p>
            <a:pPr marL="914400" lvl="1" indent="-457200">
              <a:buFont typeface="+mj-lt"/>
              <a:buAutoNum type="arabicPeriod"/>
            </a:pPr>
            <a:r>
              <a:rPr lang="en-US" dirty="0"/>
              <a:t>Relapse few lesions asymmetrical , Reaction ,</a:t>
            </a:r>
            <a:r>
              <a:rPr lang="en-US" dirty="0" err="1"/>
              <a:t>enl</a:t>
            </a:r>
            <a:r>
              <a:rPr lang="en-US" dirty="0"/>
              <a:t> lesions occur on crops disappear after few days ,are blanchable</a:t>
            </a:r>
          </a:p>
          <a:p>
            <a:pPr marL="914400" lvl="1" indent="-457200">
              <a:buFont typeface="+mj-lt"/>
              <a:buAutoNum type="arabicPeriod"/>
            </a:pPr>
            <a:r>
              <a:rPr lang="en-US" dirty="0"/>
              <a:t> smear from </a:t>
            </a:r>
            <a:r>
              <a:rPr lang="en-US" dirty="0" err="1"/>
              <a:t>enl</a:t>
            </a:r>
            <a:r>
              <a:rPr lang="en-US" dirty="0"/>
              <a:t> lesions contain few granular bacilli while those from relapse contain large number of bacilli</a:t>
            </a:r>
          </a:p>
          <a:p>
            <a:pPr marL="914400" lvl="1" indent="-457200">
              <a:buFont typeface="+mj-lt"/>
              <a:buAutoNum type="arabicPeriod"/>
            </a:pPr>
            <a:r>
              <a:rPr lang="en-US" dirty="0"/>
              <a:t>In </a:t>
            </a:r>
            <a:r>
              <a:rPr lang="en-US" dirty="0" err="1"/>
              <a:t>enl</a:t>
            </a:r>
            <a:r>
              <a:rPr lang="en-US" dirty="0"/>
              <a:t> increase in </a:t>
            </a:r>
            <a:r>
              <a:rPr lang="en-US" dirty="0" err="1"/>
              <a:t>esr</a:t>
            </a:r>
            <a:r>
              <a:rPr lang="en-US" dirty="0"/>
              <a:t> ,increased number of leukocytes while in relapse they are normal </a:t>
            </a:r>
          </a:p>
        </p:txBody>
      </p:sp>
    </p:spTree>
    <p:extLst>
      <p:ext uri="{BB962C8B-B14F-4D97-AF65-F5344CB8AC3E}">
        <p14:creationId xmlns:p14="http://schemas.microsoft.com/office/powerpoint/2010/main" val="283718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C0BBB2-C023-4706-9A61-DEE1EFB348AB}"/>
              </a:ext>
            </a:extLst>
          </p:cNvPr>
          <p:cNvSpPr>
            <a:spLocks noGrp="1"/>
          </p:cNvSpPr>
          <p:nvPr>
            <p:ph idx="1"/>
          </p:nvPr>
        </p:nvSpPr>
        <p:spPr>
          <a:xfrm>
            <a:off x="838200" y="92098"/>
            <a:ext cx="10515600" cy="6084865"/>
          </a:xfrm>
        </p:spPr>
        <p:txBody>
          <a:bodyPr>
            <a:normAutofit/>
          </a:bodyPr>
          <a:lstStyle/>
          <a:p>
            <a:r>
              <a:rPr lang="en-US" dirty="0"/>
              <a:t>Q. difference between reversal reaction and </a:t>
            </a:r>
            <a:r>
              <a:rPr lang="en-US" dirty="0" err="1"/>
              <a:t>enl</a:t>
            </a:r>
            <a:r>
              <a:rPr lang="en-US" dirty="0"/>
              <a:t> ?</a:t>
            </a:r>
          </a:p>
          <a:p>
            <a:pPr lvl="1"/>
            <a:r>
              <a:rPr lang="en-US" dirty="0"/>
              <a:t>Reversal reaction :delayed type </a:t>
            </a:r>
            <a:r>
              <a:rPr lang="en-US" dirty="0" err="1"/>
              <a:t>hypersensitivity;existing</a:t>
            </a:r>
            <a:r>
              <a:rPr lang="en-US" dirty="0"/>
              <a:t> lesions enlarge ,become erythematous ,edematous ,along with severe neuritis No systemic disturbance </a:t>
            </a:r>
          </a:p>
          <a:p>
            <a:pPr lvl="1"/>
            <a:r>
              <a:rPr lang="en-US" dirty="0"/>
              <a:t>On h/p edema ,reduced </a:t>
            </a:r>
            <a:r>
              <a:rPr lang="en-US" dirty="0" err="1"/>
              <a:t>bacilli,increase</a:t>
            </a:r>
            <a:r>
              <a:rPr lang="en-US" dirty="0"/>
              <a:t> number of </a:t>
            </a:r>
            <a:r>
              <a:rPr lang="en-US" dirty="0" err="1"/>
              <a:t>lymphocytes,epitheloid</a:t>
            </a:r>
            <a:r>
              <a:rPr lang="en-US" dirty="0"/>
              <a:t> cells</a:t>
            </a:r>
          </a:p>
          <a:p>
            <a:pPr lvl="1"/>
            <a:r>
              <a:rPr lang="en-US" dirty="0"/>
              <a:t>ENL (type 3 reactions ;deposition of immune complexes )New lesions form in crops ,blanchable ,</a:t>
            </a:r>
            <a:r>
              <a:rPr lang="en-US" dirty="0" err="1"/>
              <a:t>disappearConstitutional</a:t>
            </a:r>
            <a:r>
              <a:rPr lang="en-US" dirty="0"/>
              <a:t> symptoms ,fever ,</a:t>
            </a:r>
            <a:r>
              <a:rPr lang="en-US" dirty="0" err="1"/>
              <a:t>conjunctivitis,iritis</a:t>
            </a:r>
            <a:r>
              <a:rPr lang="en-US" dirty="0"/>
              <a:t> myosotis ,</a:t>
            </a:r>
            <a:r>
              <a:rPr lang="en-US" dirty="0" err="1"/>
              <a:t>arthlralgias</a:t>
            </a:r>
            <a:r>
              <a:rPr lang="en-US" dirty="0"/>
              <a:t> ,swollen nodes </a:t>
            </a:r>
            <a:r>
              <a:rPr lang="en-US" dirty="0" err="1"/>
              <a:t>etcH</a:t>
            </a:r>
            <a:r>
              <a:rPr lang="en-US" dirty="0"/>
              <a:t>/p edema ,neutrophils and sometimes vasculitis</a:t>
            </a:r>
          </a:p>
          <a:p>
            <a:r>
              <a:rPr lang="en-US" dirty="0"/>
              <a:t>Q, </a:t>
            </a:r>
            <a:r>
              <a:rPr lang="en-US" dirty="0" err="1"/>
              <a:t>Lagopthalmos</a:t>
            </a:r>
            <a:r>
              <a:rPr lang="en-US" dirty="0"/>
              <a:t> of Bell’s palsy vs leprosy ??</a:t>
            </a:r>
          </a:p>
          <a:p>
            <a:pPr lvl="1"/>
            <a:r>
              <a:rPr lang="en-US" dirty="0"/>
              <a:t>Bell’s palsy in </a:t>
            </a:r>
            <a:r>
              <a:rPr lang="en-US" dirty="0" err="1"/>
              <a:t>leprsoy</a:t>
            </a:r>
            <a:r>
              <a:rPr lang="en-US" dirty="0"/>
              <a:t> in mainly due to involvement of zygomatic branch of facial nerve that supplies lower lid (anatomically lies in cooler area ) </a:t>
            </a:r>
          </a:p>
        </p:txBody>
      </p:sp>
    </p:spTree>
    <p:extLst>
      <p:ext uri="{BB962C8B-B14F-4D97-AF65-F5344CB8AC3E}">
        <p14:creationId xmlns:p14="http://schemas.microsoft.com/office/powerpoint/2010/main" val="179124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8B402F-6337-4870-9DC9-DC2D5AE7D671}"/>
              </a:ext>
            </a:extLst>
          </p:cNvPr>
          <p:cNvSpPr>
            <a:spLocks noGrp="1"/>
          </p:cNvSpPr>
          <p:nvPr>
            <p:ph idx="1"/>
          </p:nvPr>
        </p:nvSpPr>
        <p:spPr>
          <a:xfrm>
            <a:off x="838200" y="230245"/>
            <a:ext cx="10515600" cy="5946718"/>
          </a:xfrm>
        </p:spPr>
        <p:txBody>
          <a:bodyPr>
            <a:normAutofit lnSpcReduction="10000"/>
          </a:bodyPr>
          <a:lstStyle/>
          <a:p>
            <a:endParaRPr lang="en-US" dirty="0"/>
          </a:p>
          <a:p>
            <a:r>
              <a:rPr lang="en-US" dirty="0" err="1"/>
              <a:t>Q.difference</a:t>
            </a:r>
            <a:r>
              <a:rPr lang="en-US" dirty="0"/>
              <a:t> between nerve involvement of diabetes and leprosy ??</a:t>
            </a:r>
          </a:p>
          <a:p>
            <a:pPr lvl="1"/>
            <a:r>
              <a:rPr lang="en-US" dirty="0"/>
              <a:t>In both glove and stocking </a:t>
            </a:r>
            <a:r>
              <a:rPr lang="en-US" dirty="0" err="1"/>
              <a:t>anasthesia</a:t>
            </a:r>
            <a:r>
              <a:rPr lang="en-US" dirty="0"/>
              <a:t> but in leprosy it can be patch in initial phase coz of preference of m Leprae for cooler sites </a:t>
            </a:r>
          </a:p>
          <a:p>
            <a:pPr lvl="1"/>
            <a:r>
              <a:rPr lang="en-US" dirty="0"/>
              <a:t>Deep tendon reflex’s lost in diabetes and not in leprosy</a:t>
            </a:r>
          </a:p>
          <a:p>
            <a:endParaRPr lang="en-US" dirty="0"/>
          </a:p>
          <a:p>
            <a:r>
              <a:rPr lang="en-US" dirty="0"/>
              <a:t>Frozen hand </a:t>
            </a:r>
          </a:p>
          <a:p>
            <a:pPr lvl="1"/>
            <a:r>
              <a:rPr lang="en-US" dirty="0"/>
              <a:t>varying degrees of the syndrome commonly complicate reactional states in leprosy. Oedema of the hand is a constant feature, and the following 4 principal factors are considered in turn: (</a:t>
            </a:r>
            <a:r>
              <a:rPr lang="en-US" dirty="0" err="1"/>
              <a:t>i</a:t>
            </a:r>
            <a:r>
              <a:rPr lang="en-US" dirty="0"/>
              <a:t>) slowed circulation of arm and hand; (ii) immobility of the shoulder; (iii) flexed position of the wrist; and (iv) extended position of the metacarpophalangeal joints. A report is then given of a study of 48 upper extremities in 25 patients undergoing leprosy reactions, and emphasis is laid on the danger of prolonged oedema causing hand deformity as a result of scarring and contraction of ligaments, tendons, synovial membranes and joint capsules</a:t>
            </a:r>
          </a:p>
        </p:txBody>
      </p:sp>
    </p:spTree>
    <p:extLst>
      <p:ext uri="{BB962C8B-B14F-4D97-AF65-F5344CB8AC3E}">
        <p14:creationId xmlns:p14="http://schemas.microsoft.com/office/powerpoint/2010/main" val="2882662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8C1A2-287F-49CF-ADA6-7CC463EC41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F7E688-93EA-488F-B569-F947A06ACCEF}"/>
              </a:ext>
            </a:extLst>
          </p:cNvPr>
          <p:cNvSpPr>
            <a:spLocks noGrp="1"/>
          </p:cNvSpPr>
          <p:nvPr>
            <p:ph idx="1"/>
          </p:nvPr>
        </p:nvSpPr>
        <p:spPr/>
        <p:txBody>
          <a:bodyPr/>
          <a:lstStyle/>
          <a:p>
            <a:r>
              <a:rPr lang="en-US" dirty="0"/>
              <a:t>1.Classification of leprosy according to WHO.</a:t>
            </a:r>
          </a:p>
          <a:p>
            <a:r>
              <a:rPr lang="en-US" dirty="0"/>
              <a:t>2.what is facies </a:t>
            </a:r>
            <a:r>
              <a:rPr lang="en-US" dirty="0" err="1"/>
              <a:t>leprosa</a:t>
            </a:r>
            <a:r>
              <a:rPr lang="en-US" dirty="0"/>
              <a:t>?</a:t>
            </a:r>
          </a:p>
          <a:p>
            <a:r>
              <a:rPr lang="en-US" dirty="0"/>
              <a:t>3.What is pyridine </a:t>
            </a:r>
            <a:r>
              <a:rPr lang="en-US" dirty="0" err="1"/>
              <a:t>extractibility</a:t>
            </a:r>
            <a:r>
              <a:rPr lang="en-US" dirty="0"/>
              <a:t>?</a:t>
            </a:r>
          </a:p>
          <a:p>
            <a:r>
              <a:rPr lang="en-US" dirty="0"/>
              <a:t>4.What is difference between trachoma pannus and pannus formed in leprosy?</a:t>
            </a:r>
          </a:p>
          <a:p>
            <a:r>
              <a:rPr lang="en-US" dirty="0"/>
              <a:t>5.kidney involvement in leprosy?6.Cause of death in leprosy?</a:t>
            </a:r>
          </a:p>
        </p:txBody>
      </p:sp>
    </p:spTree>
    <p:extLst>
      <p:ext uri="{BB962C8B-B14F-4D97-AF65-F5344CB8AC3E}">
        <p14:creationId xmlns:p14="http://schemas.microsoft.com/office/powerpoint/2010/main" val="1556368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2109</Words>
  <Application>Microsoft Office PowerPoint</Application>
  <PresentationFormat>Widescreen</PresentationFormat>
  <Paragraphs>160</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leprosy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differentiate between 5th and 7th nerve palsy clinicaly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leprosy</dc:title>
  <dc:creator>J NEO</dc:creator>
  <cp:lastModifiedBy>J NEO</cp:lastModifiedBy>
  <cp:revision>1</cp:revision>
  <dcterms:created xsi:type="dcterms:W3CDTF">2021-09-09T10:42:12Z</dcterms:created>
  <dcterms:modified xsi:type="dcterms:W3CDTF">2021-09-09T16:37:32Z</dcterms:modified>
</cp:coreProperties>
</file>