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30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8" r:id="rId17"/>
    <p:sldId id="309" r:id="rId18"/>
    <p:sldId id="310" r:id="rId19"/>
    <p:sldId id="311" r:id="rId20"/>
    <p:sldId id="312" r:id="rId21"/>
    <p:sldId id="313" r:id="rId22"/>
    <p:sldId id="276" r:id="rId23"/>
    <p:sldId id="277" r:id="rId24"/>
    <p:sldId id="278" r:id="rId25"/>
    <p:sldId id="269" r:id="rId26"/>
    <p:sldId id="270" r:id="rId27"/>
    <p:sldId id="314" r:id="rId28"/>
    <p:sldId id="271" r:id="rId29"/>
    <p:sldId id="272" r:id="rId30"/>
    <p:sldId id="273" r:id="rId31"/>
    <p:sldId id="315" r:id="rId32"/>
    <p:sldId id="316" r:id="rId33"/>
    <p:sldId id="274" r:id="rId34"/>
    <p:sldId id="301" r:id="rId35"/>
    <p:sldId id="279" r:id="rId36"/>
    <p:sldId id="283" r:id="rId37"/>
    <p:sldId id="280" r:id="rId38"/>
    <p:sldId id="284" r:id="rId39"/>
    <p:sldId id="281" r:id="rId40"/>
    <p:sldId id="285" r:id="rId41"/>
    <p:sldId id="282" r:id="rId42"/>
    <p:sldId id="290" r:id="rId43"/>
    <p:sldId id="286" r:id="rId44"/>
    <p:sldId id="291" r:id="rId45"/>
    <p:sldId id="289" r:id="rId46"/>
    <p:sldId id="292" r:id="rId47"/>
    <p:sldId id="288" r:id="rId48"/>
    <p:sldId id="298" r:id="rId49"/>
    <p:sldId id="299" r:id="rId50"/>
    <p:sldId id="287" r:id="rId51"/>
    <p:sldId id="293" r:id="rId52"/>
    <p:sldId id="302" r:id="rId53"/>
    <p:sldId id="294" r:id="rId54"/>
    <p:sldId id="297" r:id="rId55"/>
    <p:sldId id="295" r:id="rId56"/>
    <p:sldId id="296" r:id="rId57"/>
    <p:sldId id="304" r:id="rId58"/>
    <p:sldId id="305" r:id="rId59"/>
    <p:sldId id="307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24" autoAdjust="0"/>
    <p:restoredTop sz="94660"/>
  </p:normalViewPr>
  <p:slideViewPr>
    <p:cSldViewPr>
      <p:cViewPr varScale="1">
        <p:scale>
          <a:sx n="86" d="100"/>
          <a:sy n="86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39265-0857-4D05-B3E9-290AAC4A56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DEAFA-C7AE-4123-BF99-9DEF93AE4DAD}">
      <dgm:prSet phldrT="[Text]"/>
      <dgm:spPr/>
      <dgm:t>
        <a:bodyPr/>
        <a:lstStyle/>
        <a:p>
          <a:r>
            <a:rPr lang="en-US" dirty="0" smtClean="0"/>
            <a:t>LCH</a:t>
          </a:r>
          <a:endParaRPr lang="en-US" dirty="0"/>
        </a:p>
      </dgm:t>
    </dgm:pt>
    <dgm:pt modelId="{2C87F277-9EAC-4F64-A129-B7BF5664BBF5}" type="parTrans" cxnId="{B10E5C8B-B8EF-4E44-8EB4-F00F760EEBAF}">
      <dgm:prSet/>
      <dgm:spPr/>
      <dgm:t>
        <a:bodyPr/>
        <a:lstStyle/>
        <a:p>
          <a:endParaRPr lang="en-US"/>
        </a:p>
      </dgm:t>
    </dgm:pt>
    <dgm:pt modelId="{259954F3-EFFD-49EA-9069-A1EE30D28A07}" type="sibTrans" cxnId="{B10E5C8B-B8EF-4E44-8EB4-F00F760EEBAF}">
      <dgm:prSet/>
      <dgm:spPr/>
      <dgm:t>
        <a:bodyPr/>
        <a:lstStyle/>
        <a:p>
          <a:endParaRPr lang="en-US"/>
        </a:p>
      </dgm:t>
    </dgm:pt>
    <dgm:pt modelId="{55BC0FD2-1C80-45EF-B77E-FAE6B0DB728F}">
      <dgm:prSet phldrT="[Text]"/>
      <dgm:spPr/>
      <dgm:t>
        <a:bodyPr/>
        <a:lstStyle/>
        <a:p>
          <a:r>
            <a:rPr lang="en-US" dirty="0" smtClean="0"/>
            <a:t>Dendritic</a:t>
          </a:r>
          <a:endParaRPr lang="en-US" dirty="0"/>
        </a:p>
      </dgm:t>
    </dgm:pt>
    <dgm:pt modelId="{C705889F-8A18-473E-8245-57CBEBD03C45}" type="parTrans" cxnId="{14D4B595-23BA-4CCF-88DE-3460411A5CDA}">
      <dgm:prSet/>
      <dgm:spPr/>
      <dgm:t>
        <a:bodyPr/>
        <a:lstStyle/>
        <a:p>
          <a:endParaRPr lang="en-US"/>
        </a:p>
      </dgm:t>
    </dgm:pt>
    <dgm:pt modelId="{C3AA99B4-35B5-486F-AADE-8D30D134E619}" type="sibTrans" cxnId="{14D4B595-23BA-4CCF-88DE-3460411A5CDA}">
      <dgm:prSet/>
      <dgm:spPr/>
      <dgm:t>
        <a:bodyPr/>
        <a:lstStyle/>
        <a:p>
          <a:endParaRPr lang="en-US"/>
        </a:p>
      </dgm:t>
    </dgm:pt>
    <dgm:pt modelId="{B6227B65-656C-4E90-8ECE-56ED0B2CEF6A}">
      <dgm:prSet phldrT="[Text]"/>
      <dgm:spPr/>
      <dgm:t>
        <a:bodyPr/>
        <a:lstStyle/>
        <a:p>
          <a:r>
            <a:rPr lang="en-US" dirty="0" smtClean="0"/>
            <a:t>1.Letterrer-Siwe disease</a:t>
          </a:r>
        </a:p>
        <a:p>
          <a:r>
            <a:rPr lang="en-US" dirty="0" smtClean="0"/>
            <a:t>2.Hand-schuller-Christian disease</a:t>
          </a:r>
          <a:endParaRPr lang="en-US" dirty="0"/>
        </a:p>
      </dgm:t>
    </dgm:pt>
    <dgm:pt modelId="{DF5DC47B-7406-40C3-9715-693742B41074}" type="parTrans" cxnId="{1BE09F8F-D8F7-4386-B454-F087BCD812D8}">
      <dgm:prSet/>
      <dgm:spPr/>
      <dgm:t>
        <a:bodyPr/>
        <a:lstStyle/>
        <a:p>
          <a:endParaRPr lang="en-US"/>
        </a:p>
      </dgm:t>
    </dgm:pt>
    <dgm:pt modelId="{797125BB-EE24-4738-8793-8D3DC0AE6941}" type="sibTrans" cxnId="{1BE09F8F-D8F7-4386-B454-F087BCD812D8}">
      <dgm:prSet/>
      <dgm:spPr/>
      <dgm:t>
        <a:bodyPr/>
        <a:lstStyle/>
        <a:p>
          <a:endParaRPr lang="en-US"/>
        </a:p>
      </dgm:t>
    </dgm:pt>
    <dgm:pt modelId="{4CA1B4D9-D037-431E-AAB5-CC7F427AD31F}">
      <dgm:prSet phldrT="[Text]"/>
      <dgm:spPr/>
      <dgm:t>
        <a:bodyPr/>
        <a:lstStyle/>
        <a:p>
          <a:r>
            <a:rPr lang="en-US" dirty="0" smtClean="0"/>
            <a:t>3.Eosinophilic granuloma</a:t>
          </a:r>
        </a:p>
        <a:p>
          <a:r>
            <a:rPr lang="en-US" dirty="0" smtClean="0"/>
            <a:t>4.Hashimoto-Pritzker disease</a:t>
          </a:r>
          <a:endParaRPr lang="en-US" dirty="0"/>
        </a:p>
      </dgm:t>
    </dgm:pt>
    <dgm:pt modelId="{73943A6A-3651-4DC1-ADB1-4D51A673F200}" type="parTrans" cxnId="{637739D1-C335-4E94-852B-97E0ACE4CC53}">
      <dgm:prSet/>
      <dgm:spPr/>
      <dgm:t>
        <a:bodyPr/>
        <a:lstStyle/>
        <a:p>
          <a:endParaRPr lang="en-US"/>
        </a:p>
      </dgm:t>
    </dgm:pt>
    <dgm:pt modelId="{381AD73E-509E-469E-9590-68982C5BB25C}" type="sibTrans" cxnId="{637739D1-C335-4E94-852B-97E0ACE4CC53}">
      <dgm:prSet/>
      <dgm:spPr/>
      <dgm:t>
        <a:bodyPr/>
        <a:lstStyle/>
        <a:p>
          <a:endParaRPr lang="en-US"/>
        </a:p>
      </dgm:t>
    </dgm:pt>
    <dgm:pt modelId="{267EBB51-2FF7-49B0-9242-A49C193313F1}">
      <dgm:prSet phldrT="[Text]"/>
      <dgm:spPr/>
      <dgm:t>
        <a:bodyPr/>
        <a:lstStyle/>
        <a:p>
          <a:r>
            <a:rPr lang="en-US" dirty="0" smtClean="0"/>
            <a:t>Non-Dendritic</a:t>
          </a:r>
          <a:endParaRPr lang="en-US" dirty="0"/>
        </a:p>
      </dgm:t>
    </dgm:pt>
    <dgm:pt modelId="{E0A1F327-7275-4B2B-9D78-B14341FE32F6}" type="parTrans" cxnId="{E342DCD5-07D3-4CD3-A828-473D531C74F8}">
      <dgm:prSet/>
      <dgm:spPr/>
      <dgm:t>
        <a:bodyPr/>
        <a:lstStyle/>
        <a:p>
          <a:endParaRPr lang="en-US"/>
        </a:p>
      </dgm:t>
    </dgm:pt>
    <dgm:pt modelId="{6C217902-7BD1-4721-A848-BB9A17E45218}" type="sibTrans" cxnId="{E342DCD5-07D3-4CD3-A828-473D531C74F8}">
      <dgm:prSet/>
      <dgm:spPr/>
      <dgm:t>
        <a:bodyPr/>
        <a:lstStyle/>
        <a:p>
          <a:endParaRPr lang="en-US"/>
        </a:p>
      </dgm:t>
    </dgm:pt>
    <dgm:pt modelId="{577B8E6F-EA6D-45D7-A909-CEAA8225B7C1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700" b="1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rPr>
            <a:t>Familial HLH</a:t>
          </a:r>
          <a:endParaRPr lang="en-US" sz="17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DE928E-1082-4953-8A85-B68A76D015BA}" type="parTrans" cxnId="{C6E57C2E-7461-4630-AAFF-45B2654C9D40}">
      <dgm:prSet/>
      <dgm:spPr/>
      <dgm:t>
        <a:bodyPr/>
        <a:lstStyle/>
        <a:p>
          <a:endParaRPr lang="en-US"/>
        </a:p>
      </dgm:t>
    </dgm:pt>
    <dgm:pt modelId="{EA1B80AF-C738-4102-AD77-8DC84994A779}" type="sibTrans" cxnId="{C6E57C2E-7461-4630-AAFF-45B2654C9D40}">
      <dgm:prSet/>
      <dgm:spPr/>
      <dgm:t>
        <a:bodyPr/>
        <a:lstStyle/>
        <a:p>
          <a:endParaRPr lang="en-US"/>
        </a:p>
      </dgm:t>
    </dgm:pt>
    <dgm:pt modelId="{522896EE-2CA2-47AB-BAAB-466EB5B80C52}">
      <dgm:prSet/>
      <dgm:spPr/>
      <dgm:t>
        <a:bodyPr/>
        <a:lstStyle/>
        <a:p>
          <a:pPr rtl="0"/>
          <a:r>
            <a:rPr lang="en-US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rPr>
            <a:t>Secondary HLH</a:t>
          </a:r>
          <a:endParaRPr lang="en-US" b="0" i="0" dirty="0" smtClean="0">
            <a:solidFill>
              <a:schemeClr val="tx1">
                <a:lumMod val="95000"/>
                <a:lumOff val="5000"/>
              </a:schemeClr>
            </a:solidFill>
            <a:effectLst/>
            <a:latin typeface="+mn-lt"/>
            <a:ea typeface="+mn-ea"/>
            <a:cs typeface="+mn-cs"/>
          </a:endParaRPr>
        </a:p>
      </dgm:t>
    </dgm:pt>
    <dgm:pt modelId="{E9F94C59-5CF4-4301-A28C-0E9A004C1075}" type="parTrans" cxnId="{548CA1DB-E377-4793-AEED-3AA6DFA34F1F}">
      <dgm:prSet/>
      <dgm:spPr/>
      <dgm:t>
        <a:bodyPr/>
        <a:lstStyle/>
        <a:p>
          <a:endParaRPr lang="en-US"/>
        </a:p>
      </dgm:t>
    </dgm:pt>
    <dgm:pt modelId="{EA2AA0CA-D3E1-4B8E-BD23-5A2209A77B8F}" type="sibTrans" cxnId="{548CA1DB-E377-4793-AEED-3AA6DFA34F1F}">
      <dgm:prSet/>
      <dgm:spPr/>
      <dgm:t>
        <a:bodyPr/>
        <a:lstStyle/>
        <a:p>
          <a:endParaRPr lang="en-US"/>
        </a:p>
      </dgm:t>
    </dgm:pt>
    <dgm:pt modelId="{775182F4-BE2F-4DC3-87D2-3524C16B9084}" type="pres">
      <dgm:prSet presAssocID="{82039265-0857-4D05-B3E9-290AAC4A56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857F5-5883-4616-97EC-86085F40DFFE}" type="pres">
      <dgm:prSet presAssocID="{F4FDEAFA-C7AE-4123-BF99-9DEF93AE4DAD}" presName="hierRoot1" presStyleCnt="0"/>
      <dgm:spPr/>
    </dgm:pt>
    <dgm:pt modelId="{C2F4F853-80B6-4CAB-AF7C-31500F52835C}" type="pres">
      <dgm:prSet presAssocID="{F4FDEAFA-C7AE-4123-BF99-9DEF93AE4DAD}" presName="composite" presStyleCnt="0"/>
      <dgm:spPr/>
    </dgm:pt>
    <dgm:pt modelId="{EAAB01D5-B0DD-4DBF-8802-69EB62E8E3D4}" type="pres">
      <dgm:prSet presAssocID="{F4FDEAFA-C7AE-4123-BF99-9DEF93AE4DAD}" presName="background" presStyleLbl="node0" presStyleIdx="0" presStyleCnt="1"/>
      <dgm:spPr/>
    </dgm:pt>
    <dgm:pt modelId="{5E3E996F-EC27-4080-AEB6-6A1A97E0B979}" type="pres">
      <dgm:prSet presAssocID="{F4FDEAFA-C7AE-4123-BF99-9DEF93AE4DAD}" presName="text" presStyleLbl="fgAcc0" presStyleIdx="0" presStyleCnt="1">
        <dgm:presLayoutVars>
          <dgm:chPref val="3"/>
        </dgm:presLayoutVars>
      </dgm:prSet>
      <dgm:spPr/>
    </dgm:pt>
    <dgm:pt modelId="{F773FF3F-2F98-47BB-9314-87CEA97BB67C}" type="pres">
      <dgm:prSet presAssocID="{F4FDEAFA-C7AE-4123-BF99-9DEF93AE4DAD}" presName="hierChild2" presStyleCnt="0"/>
      <dgm:spPr/>
    </dgm:pt>
    <dgm:pt modelId="{23BF2458-F020-4033-B309-35F3F1A6636E}" type="pres">
      <dgm:prSet presAssocID="{C705889F-8A18-473E-8245-57CBEBD03C45}" presName="Name10" presStyleLbl="parChTrans1D2" presStyleIdx="0" presStyleCnt="2"/>
      <dgm:spPr/>
    </dgm:pt>
    <dgm:pt modelId="{6D290D7D-929E-4F9D-873C-446DA7632DAE}" type="pres">
      <dgm:prSet presAssocID="{55BC0FD2-1C80-45EF-B77E-FAE6B0DB728F}" presName="hierRoot2" presStyleCnt="0"/>
      <dgm:spPr/>
    </dgm:pt>
    <dgm:pt modelId="{98802159-C738-469E-9D1E-5E3F7AAF2EA2}" type="pres">
      <dgm:prSet presAssocID="{55BC0FD2-1C80-45EF-B77E-FAE6B0DB728F}" presName="composite2" presStyleCnt="0"/>
      <dgm:spPr/>
    </dgm:pt>
    <dgm:pt modelId="{5C818A30-47F0-452B-81AB-8E0B767305C8}" type="pres">
      <dgm:prSet presAssocID="{55BC0FD2-1C80-45EF-B77E-FAE6B0DB728F}" presName="background2" presStyleLbl="node2" presStyleIdx="0" presStyleCnt="2"/>
      <dgm:spPr/>
    </dgm:pt>
    <dgm:pt modelId="{EA96B95B-0592-4703-995A-442076C105E2}" type="pres">
      <dgm:prSet presAssocID="{55BC0FD2-1C80-45EF-B77E-FAE6B0DB728F}" presName="text2" presStyleLbl="fgAcc2" presStyleIdx="0" presStyleCnt="2">
        <dgm:presLayoutVars>
          <dgm:chPref val="3"/>
        </dgm:presLayoutVars>
      </dgm:prSet>
      <dgm:spPr/>
    </dgm:pt>
    <dgm:pt modelId="{5324EF7E-240C-4B06-A7D2-0D23663D376C}" type="pres">
      <dgm:prSet presAssocID="{55BC0FD2-1C80-45EF-B77E-FAE6B0DB728F}" presName="hierChild3" presStyleCnt="0"/>
      <dgm:spPr/>
    </dgm:pt>
    <dgm:pt modelId="{D726F31D-29B6-4642-A57A-0F58F4591E3E}" type="pres">
      <dgm:prSet presAssocID="{DF5DC47B-7406-40C3-9715-693742B41074}" presName="Name17" presStyleLbl="parChTrans1D3" presStyleIdx="0" presStyleCnt="4"/>
      <dgm:spPr/>
    </dgm:pt>
    <dgm:pt modelId="{DB682B71-6B80-43A1-85B9-5DE0E6C7C9C8}" type="pres">
      <dgm:prSet presAssocID="{B6227B65-656C-4E90-8ECE-56ED0B2CEF6A}" presName="hierRoot3" presStyleCnt="0"/>
      <dgm:spPr/>
    </dgm:pt>
    <dgm:pt modelId="{1BC2FC73-69A8-4A7D-B397-4607AA778D66}" type="pres">
      <dgm:prSet presAssocID="{B6227B65-656C-4E90-8ECE-56ED0B2CEF6A}" presName="composite3" presStyleCnt="0"/>
      <dgm:spPr/>
    </dgm:pt>
    <dgm:pt modelId="{05E89B02-FE8F-42B7-9A82-429F2C8EA860}" type="pres">
      <dgm:prSet presAssocID="{B6227B65-656C-4E90-8ECE-56ED0B2CEF6A}" presName="background3" presStyleLbl="node3" presStyleIdx="0" presStyleCnt="4"/>
      <dgm:spPr/>
    </dgm:pt>
    <dgm:pt modelId="{188C78BC-6EB3-4B5C-AC0F-5FD2BEFFFBC7}" type="pres">
      <dgm:prSet presAssocID="{B6227B65-656C-4E90-8ECE-56ED0B2CEF6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908D3-BE37-4D2D-B759-8EF147832E75}" type="pres">
      <dgm:prSet presAssocID="{B6227B65-656C-4E90-8ECE-56ED0B2CEF6A}" presName="hierChild4" presStyleCnt="0"/>
      <dgm:spPr/>
    </dgm:pt>
    <dgm:pt modelId="{5B62020B-8DB3-493B-916D-6C41B0307F92}" type="pres">
      <dgm:prSet presAssocID="{73943A6A-3651-4DC1-ADB1-4D51A673F200}" presName="Name17" presStyleLbl="parChTrans1D3" presStyleIdx="1" presStyleCnt="4"/>
      <dgm:spPr/>
    </dgm:pt>
    <dgm:pt modelId="{F0550890-AD88-4765-A9E9-FDED6E3E0022}" type="pres">
      <dgm:prSet presAssocID="{4CA1B4D9-D037-431E-AAB5-CC7F427AD31F}" presName="hierRoot3" presStyleCnt="0"/>
      <dgm:spPr/>
    </dgm:pt>
    <dgm:pt modelId="{EF30347E-0339-4CAA-BD6C-421550C9A649}" type="pres">
      <dgm:prSet presAssocID="{4CA1B4D9-D037-431E-AAB5-CC7F427AD31F}" presName="composite3" presStyleCnt="0"/>
      <dgm:spPr/>
    </dgm:pt>
    <dgm:pt modelId="{D9D5AE46-AABB-4D80-8545-2A88C445D370}" type="pres">
      <dgm:prSet presAssocID="{4CA1B4D9-D037-431E-AAB5-CC7F427AD31F}" presName="background3" presStyleLbl="node3" presStyleIdx="1" presStyleCnt="4"/>
      <dgm:spPr/>
    </dgm:pt>
    <dgm:pt modelId="{AB816ACE-8F83-414C-BE67-961B656A82ED}" type="pres">
      <dgm:prSet presAssocID="{4CA1B4D9-D037-431E-AAB5-CC7F427AD31F}" presName="text3" presStyleLbl="fgAcc3" presStyleIdx="1" presStyleCnt="4">
        <dgm:presLayoutVars>
          <dgm:chPref val="3"/>
        </dgm:presLayoutVars>
      </dgm:prSet>
      <dgm:spPr/>
    </dgm:pt>
    <dgm:pt modelId="{D5102E06-59C0-4D91-AAF5-8D2EB87386E6}" type="pres">
      <dgm:prSet presAssocID="{4CA1B4D9-D037-431E-AAB5-CC7F427AD31F}" presName="hierChild4" presStyleCnt="0"/>
      <dgm:spPr/>
    </dgm:pt>
    <dgm:pt modelId="{C0545AC9-0E25-482C-B130-F5C55A3EECB2}" type="pres">
      <dgm:prSet presAssocID="{E0A1F327-7275-4B2B-9D78-B14341FE32F6}" presName="Name10" presStyleLbl="parChTrans1D2" presStyleIdx="1" presStyleCnt="2"/>
      <dgm:spPr/>
    </dgm:pt>
    <dgm:pt modelId="{FB4C6DEB-CF33-41BA-8987-31DCE4FA4E3F}" type="pres">
      <dgm:prSet presAssocID="{267EBB51-2FF7-49B0-9242-A49C193313F1}" presName="hierRoot2" presStyleCnt="0"/>
      <dgm:spPr/>
    </dgm:pt>
    <dgm:pt modelId="{416E3B25-829C-40D8-961D-452D0D97A57B}" type="pres">
      <dgm:prSet presAssocID="{267EBB51-2FF7-49B0-9242-A49C193313F1}" presName="composite2" presStyleCnt="0"/>
      <dgm:spPr/>
    </dgm:pt>
    <dgm:pt modelId="{1B60A85B-BD21-4B22-AB7C-4FB33A69C3A8}" type="pres">
      <dgm:prSet presAssocID="{267EBB51-2FF7-49B0-9242-A49C193313F1}" presName="background2" presStyleLbl="node2" presStyleIdx="1" presStyleCnt="2"/>
      <dgm:spPr/>
    </dgm:pt>
    <dgm:pt modelId="{A999BD43-9FAF-4B53-A539-A6D71BCFFB27}" type="pres">
      <dgm:prSet presAssocID="{267EBB51-2FF7-49B0-9242-A49C193313F1}" presName="text2" presStyleLbl="fgAcc2" presStyleIdx="1" presStyleCnt="2">
        <dgm:presLayoutVars>
          <dgm:chPref val="3"/>
        </dgm:presLayoutVars>
      </dgm:prSet>
      <dgm:spPr/>
    </dgm:pt>
    <dgm:pt modelId="{B6D2E1B5-4E38-4CC0-8892-1D90C05900A7}" type="pres">
      <dgm:prSet presAssocID="{267EBB51-2FF7-49B0-9242-A49C193313F1}" presName="hierChild3" presStyleCnt="0"/>
      <dgm:spPr/>
    </dgm:pt>
    <dgm:pt modelId="{36467E00-499D-4492-AEA6-799585A50540}" type="pres">
      <dgm:prSet presAssocID="{6DDE928E-1082-4953-8A85-B68A76D015BA}" presName="Name17" presStyleLbl="parChTrans1D3" presStyleIdx="2" presStyleCnt="4"/>
      <dgm:spPr/>
    </dgm:pt>
    <dgm:pt modelId="{2BA1A759-AB18-454F-B1D7-A9A7C5C13E36}" type="pres">
      <dgm:prSet presAssocID="{577B8E6F-EA6D-45D7-A909-CEAA8225B7C1}" presName="hierRoot3" presStyleCnt="0"/>
      <dgm:spPr/>
    </dgm:pt>
    <dgm:pt modelId="{33D628CF-DEBC-4F4B-B899-5F335A5E360D}" type="pres">
      <dgm:prSet presAssocID="{577B8E6F-EA6D-45D7-A909-CEAA8225B7C1}" presName="composite3" presStyleCnt="0"/>
      <dgm:spPr/>
    </dgm:pt>
    <dgm:pt modelId="{97722989-5619-44CF-A544-D8285907E6F4}" type="pres">
      <dgm:prSet presAssocID="{577B8E6F-EA6D-45D7-A909-CEAA8225B7C1}" presName="background3" presStyleLbl="node3" presStyleIdx="2" presStyleCnt="4"/>
      <dgm:spPr/>
    </dgm:pt>
    <dgm:pt modelId="{96EE4922-DF69-4824-AAC4-15E1E4178F1A}" type="pres">
      <dgm:prSet presAssocID="{577B8E6F-EA6D-45D7-A909-CEAA8225B7C1}" presName="text3" presStyleLbl="fgAcc3" presStyleIdx="2" presStyleCnt="4" custScaleX="728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E40F4-F033-4C42-A18D-12914A49B6D5}" type="pres">
      <dgm:prSet presAssocID="{577B8E6F-EA6D-45D7-A909-CEAA8225B7C1}" presName="hierChild4" presStyleCnt="0"/>
      <dgm:spPr/>
    </dgm:pt>
    <dgm:pt modelId="{99F617DB-83CC-497A-ABC4-639DB95163E4}" type="pres">
      <dgm:prSet presAssocID="{E9F94C59-5CF4-4301-A28C-0E9A004C1075}" presName="Name17" presStyleLbl="parChTrans1D3" presStyleIdx="3" presStyleCnt="4"/>
      <dgm:spPr/>
    </dgm:pt>
    <dgm:pt modelId="{DA59A83F-4513-4695-8E48-80F8406D1350}" type="pres">
      <dgm:prSet presAssocID="{522896EE-2CA2-47AB-BAAB-466EB5B80C52}" presName="hierRoot3" presStyleCnt="0"/>
      <dgm:spPr/>
    </dgm:pt>
    <dgm:pt modelId="{6AD8FC4D-6725-41A5-BCBB-040E17FE648E}" type="pres">
      <dgm:prSet presAssocID="{522896EE-2CA2-47AB-BAAB-466EB5B80C52}" presName="composite3" presStyleCnt="0"/>
      <dgm:spPr/>
    </dgm:pt>
    <dgm:pt modelId="{8C7C671A-B5C2-461A-B252-E77E0DC2CF11}" type="pres">
      <dgm:prSet presAssocID="{522896EE-2CA2-47AB-BAAB-466EB5B80C52}" presName="background3" presStyleLbl="node3" presStyleIdx="3" presStyleCnt="4"/>
      <dgm:spPr/>
    </dgm:pt>
    <dgm:pt modelId="{1A5B81A9-C768-416A-A907-53D646634961}" type="pres">
      <dgm:prSet presAssocID="{522896EE-2CA2-47AB-BAAB-466EB5B80C52}" presName="text3" presStyleLbl="fgAcc3" presStyleIdx="3" presStyleCnt="4" custScaleX="76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701198-4D49-42AB-B1B8-C759BF77D146}" type="pres">
      <dgm:prSet presAssocID="{522896EE-2CA2-47AB-BAAB-466EB5B80C52}" presName="hierChild4" presStyleCnt="0"/>
      <dgm:spPr/>
    </dgm:pt>
  </dgm:ptLst>
  <dgm:cxnLst>
    <dgm:cxn modelId="{14D4B595-23BA-4CCF-88DE-3460411A5CDA}" srcId="{F4FDEAFA-C7AE-4123-BF99-9DEF93AE4DAD}" destId="{55BC0FD2-1C80-45EF-B77E-FAE6B0DB728F}" srcOrd="0" destOrd="0" parTransId="{C705889F-8A18-473E-8245-57CBEBD03C45}" sibTransId="{C3AA99B4-35B5-486F-AADE-8D30D134E619}"/>
    <dgm:cxn modelId="{61DA585C-19C0-4200-888B-383B4523269B}" type="presOf" srcId="{73943A6A-3651-4DC1-ADB1-4D51A673F200}" destId="{5B62020B-8DB3-493B-916D-6C41B0307F92}" srcOrd="0" destOrd="0" presId="urn:microsoft.com/office/officeart/2005/8/layout/hierarchy1"/>
    <dgm:cxn modelId="{548CA1DB-E377-4793-AEED-3AA6DFA34F1F}" srcId="{267EBB51-2FF7-49B0-9242-A49C193313F1}" destId="{522896EE-2CA2-47AB-BAAB-466EB5B80C52}" srcOrd="1" destOrd="0" parTransId="{E9F94C59-5CF4-4301-A28C-0E9A004C1075}" sibTransId="{EA2AA0CA-D3E1-4B8E-BD23-5A2209A77B8F}"/>
    <dgm:cxn modelId="{C6E57C2E-7461-4630-AAFF-45B2654C9D40}" srcId="{267EBB51-2FF7-49B0-9242-A49C193313F1}" destId="{577B8E6F-EA6D-45D7-A909-CEAA8225B7C1}" srcOrd="0" destOrd="0" parTransId="{6DDE928E-1082-4953-8A85-B68A76D015BA}" sibTransId="{EA1B80AF-C738-4102-AD77-8DC84994A779}"/>
    <dgm:cxn modelId="{F5D2B71D-0460-429C-BF89-C48EE49AFE57}" type="presOf" srcId="{C705889F-8A18-473E-8245-57CBEBD03C45}" destId="{23BF2458-F020-4033-B309-35F3F1A6636E}" srcOrd="0" destOrd="0" presId="urn:microsoft.com/office/officeart/2005/8/layout/hierarchy1"/>
    <dgm:cxn modelId="{9C90C904-768D-4F8C-95BB-362E80E4CE54}" type="presOf" srcId="{B6227B65-656C-4E90-8ECE-56ED0B2CEF6A}" destId="{188C78BC-6EB3-4B5C-AC0F-5FD2BEFFFBC7}" srcOrd="0" destOrd="0" presId="urn:microsoft.com/office/officeart/2005/8/layout/hierarchy1"/>
    <dgm:cxn modelId="{31CD134F-A14C-4931-BDDE-1F2E17981B79}" type="presOf" srcId="{E0A1F327-7275-4B2B-9D78-B14341FE32F6}" destId="{C0545AC9-0E25-482C-B130-F5C55A3EECB2}" srcOrd="0" destOrd="0" presId="urn:microsoft.com/office/officeart/2005/8/layout/hierarchy1"/>
    <dgm:cxn modelId="{4F574C93-BE29-49A8-A075-B2A51DD14028}" type="presOf" srcId="{4CA1B4D9-D037-431E-AAB5-CC7F427AD31F}" destId="{AB816ACE-8F83-414C-BE67-961B656A82ED}" srcOrd="0" destOrd="0" presId="urn:microsoft.com/office/officeart/2005/8/layout/hierarchy1"/>
    <dgm:cxn modelId="{637739D1-C335-4E94-852B-97E0ACE4CC53}" srcId="{55BC0FD2-1C80-45EF-B77E-FAE6B0DB728F}" destId="{4CA1B4D9-D037-431E-AAB5-CC7F427AD31F}" srcOrd="1" destOrd="0" parTransId="{73943A6A-3651-4DC1-ADB1-4D51A673F200}" sibTransId="{381AD73E-509E-469E-9590-68982C5BB25C}"/>
    <dgm:cxn modelId="{4FB93F43-6C28-4FA4-8F5A-59265A8AC6E5}" type="presOf" srcId="{82039265-0857-4D05-B3E9-290AAC4A56E8}" destId="{775182F4-BE2F-4DC3-87D2-3524C16B9084}" srcOrd="0" destOrd="0" presId="urn:microsoft.com/office/officeart/2005/8/layout/hierarchy1"/>
    <dgm:cxn modelId="{4C9E4D4B-6651-4481-AB50-0DA0CE42C4ED}" type="presOf" srcId="{E9F94C59-5CF4-4301-A28C-0E9A004C1075}" destId="{99F617DB-83CC-497A-ABC4-639DB95163E4}" srcOrd="0" destOrd="0" presId="urn:microsoft.com/office/officeart/2005/8/layout/hierarchy1"/>
    <dgm:cxn modelId="{E342DCD5-07D3-4CD3-A828-473D531C74F8}" srcId="{F4FDEAFA-C7AE-4123-BF99-9DEF93AE4DAD}" destId="{267EBB51-2FF7-49B0-9242-A49C193313F1}" srcOrd="1" destOrd="0" parTransId="{E0A1F327-7275-4B2B-9D78-B14341FE32F6}" sibTransId="{6C217902-7BD1-4721-A848-BB9A17E45218}"/>
    <dgm:cxn modelId="{EEA12E68-3C93-4272-A22F-CF9B2C2F96CD}" type="presOf" srcId="{55BC0FD2-1C80-45EF-B77E-FAE6B0DB728F}" destId="{EA96B95B-0592-4703-995A-442076C105E2}" srcOrd="0" destOrd="0" presId="urn:microsoft.com/office/officeart/2005/8/layout/hierarchy1"/>
    <dgm:cxn modelId="{9DB6DCAF-AD32-4906-9BF6-EF0BF3F451B8}" type="presOf" srcId="{577B8E6F-EA6D-45D7-A909-CEAA8225B7C1}" destId="{96EE4922-DF69-4824-AAC4-15E1E4178F1A}" srcOrd="0" destOrd="0" presId="urn:microsoft.com/office/officeart/2005/8/layout/hierarchy1"/>
    <dgm:cxn modelId="{70A6EDBF-7B13-4C69-B9BB-C30127DB89BE}" type="presOf" srcId="{267EBB51-2FF7-49B0-9242-A49C193313F1}" destId="{A999BD43-9FAF-4B53-A539-A6D71BCFFB27}" srcOrd="0" destOrd="0" presId="urn:microsoft.com/office/officeart/2005/8/layout/hierarchy1"/>
    <dgm:cxn modelId="{1BE09F8F-D8F7-4386-B454-F087BCD812D8}" srcId="{55BC0FD2-1C80-45EF-B77E-FAE6B0DB728F}" destId="{B6227B65-656C-4E90-8ECE-56ED0B2CEF6A}" srcOrd="0" destOrd="0" parTransId="{DF5DC47B-7406-40C3-9715-693742B41074}" sibTransId="{797125BB-EE24-4738-8793-8D3DC0AE6941}"/>
    <dgm:cxn modelId="{7D778436-A507-4FA4-A150-7ECFB7624CE3}" type="presOf" srcId="{6DDE928E-1082-4953-8A85-B68A76D015BA}" destId="{36467E00-499D-4492-AEA6-799585A50540}" srcOrd="0" destOrd="0" presId="urn:microsoft.com/office/officeart/2005/8/layout/hierarchy1"/>
    <dgm:cxn modelId="{B10E5C8B-B8EF-4E44-8EB4-F00F760EEBAF}" srcId="{82039265-0857-4D05-B3E9-290AAC4A56E8}" destId="{F4FDEAFA-C7AE-4123-BF99-9DEF93AE4DAD}" srcOrd="0" destOrd="0" parTransId="{2C87F277-9EAC-4F64-A129-B7BF5664BBF5}" sibTransId="{259954F3-EFFD-49EA-9069-A1EE30D28A07}"/>
    <dgm:cxn modelId="{020CD7B2-6C4C-4FC9-8347-3BFAA775A9CE}" type="presOf" srcId="{F4FDEAFA-C7AE-4123-BF99-9DEF93AE4DAD}" destId="{5E3E996F-EC27-4080-AEB6-6A1A97E0B979}" srcOrd="0" destOrd="0" presId="urn:microsoft.com/office/officeart/2005/8/layout/hierarchy1"/>
    <dgm:cxn modelId="{A453E4A5-35D5-4252-982A-A4E08A81F7AA}" type="presOf" srcId="{DF5DC47B-7406-40C3-9715-693742B41074}" destId="{D726F31D-29B6-4642-A57A-0F58F4591E3E}" srcOrd="0" destOrd="0" presId="urn:microsoft.com/office/officeart/2005/8/layout/hierarchy1"/>
    <dgm:cxn modelId="{2E631FF1-02F5-4290-A139-569B779437BC}" type="presOf" srcId="{522896EE-2CA2-47AB-BAAB-466EB5B80C52}" destId="{1A5B81A9-C768-416A-A907-53D646634961}" srcOrd="0" destOrd="0" presId="urn:microsoft.com/office/officeart/2005/8/layout/hierarchy1"/>
    <dgm:cxn modelId="{E3B6F057-AC0A-45F9-99A2-29DCAF73A371}" type="presParOf" srcId="{775182F4-BE2F-4DC3-87D2-3524C16B9084}" destId="{BD4857F5-5883-4616-97EC-86085F40DFFE}" srcOrd="0" destOrd="0" presId="urn:microsoft.com/office/officeart/2005/8/layout/hierarchy1"/>
    <dgm:cxn modelId="{B23EA4A9-D7AE-4FE5-906A-0FA0EADA47C4}" type="presParOf" srcId="{BD4857F5-5883-4616-97EC-86085F40DFFE}" destId="{C2F4F853-80B6-4CAB-AF7C-31500F52835C}" srcOrd="0" destOrd="0" presId="urn:microsoft.com/office/officeart/2005/8/layout/hierarchy1"/>
    <dgm:cxn modelId="{A45C30DB-BE1C-4C5C-A8E7-9DF8AE10F6BB}" type="presParOf" srcId="{C2F4F853-80B6-4CAB-AF7C-31500F52835C}" destId="{EAAB01D5-B0DD-4DBF-8802-69EB62E8E3D4}" srcOrd="0" destOrd="0" presId="urn:microsoft.com/office/officeart/2005/8/layout/hierarchy1"/>
    <dgm:cxn modelId="{AE54DEED-E274-4106-AF56-FC29BF4CCF5D}" type="presParOf" srcId="{C2F4F853-80B6-4CAB-AF7C-31500F52835C}" destId="{5E3E996F-EC27-4080-AEB6-6A1A97E0B979}" srcOrd="1" destOrd="0" presId="urn:microsoft.com/office/officeart/2005/8/layout/hierarchy1"/>
    <dgm:cxn modelId="{A5BF4855-4B35-4EA0-A99D-1DFB185A98C3}" type="presParOf" srcId="{BD4857F5-5883-4616-97EC-86085F40DFFE}" destId="{F773FF3F-2F98-47BB-9314-87CEA97BB67C}" srcOrd="1" destOrd="0" presId="urn:microsoft.com/office/officeart/2005/8/layout/hierarchy1"/>
    <dgm:cxn modelId="{FBF468A7-E927-4CBC-B11D-E904D096FF89}" type="presParOf" srcId="{F773FF3F-2F98-47BB-9314-87CEA97BB67C}" destId="{23BF2458-F020-4033-B309-35F3F1A6636E}" srcOrd="0" destOrd="0" presId="urn:microsoft.com/office/officeart/2005/8/layout/hierarchy1"/>
    <dgm:cxn modelId="{E9F8E157-A113-418B-A0CE-761589645B40}" type="presParOf" srcId="{F773FF3F-2F98-47BB-9314-87CEA97BB67C}" destId="{6D290D7D-929E-4F9D-873C-446DA7632DAE}" srcOrd="1" destOrd="0" presId="urn:microsoft.com/office/officeart/2005/8/layout/hierarchy1"/>
    <dgm:cxn modelId="{87F21F33-9C1A-4985-BAA1-5A65B2613955}" type="presParOf" srcId="{6D290D7D-929E-4F9D-873C-446DA7632DAE}" destId="{98802159-C738-469E-9D1E-5E3F7AAF2EA2}" srcOrd="0" destOrd="0" presId="urn:microsoft.com/office/officeart/2005/8/layout/hierarchy1"/>
    <dgm:cxn modelId="{A196356E-DB95-4701-90EF-42B53822A2BA}" type="presParOf" srcId="{98802159-C738-469E-9D1E-5E3F7AAF2EA2}" destId="{5C818A30-47F0-452B-81AB-8E0B767305C8}" srcOrd="0" destOrd="0" presId="urn:microsoft.com/office/officeart/2005/8/layout/hierarchy1"/>
    <dgm:cxn modelId="{1AC69745-FB7F-4408-B502-DE9FE19B61C2}" type="presParOf" srcId="{98802159-C738-469E-9D1E-5E3F7AAF2EA2}" destId="{EA96B95B-0592-4703-995A-442076C105E2}" srcOrd="1" destOrd="0" presId="urn:microsoft.com/office/officeart/2005/8/layout/hierarchy1"/>
    <dgm:cxn modelId="{236F5A7B-D0CC-42C5-A275-56C3E69654FF}" type="presParOf" srcId="{6D290D7D-929E-4F9D-873C-446DA7632DAE}" destId="{5324EF7E-240C-4B06-A7D2-0D23663D376C}" srcOrd="1" destOrd="0" presId="urn:microsoft.com/office/officeart/2005/8/layout/hierarchy1"/>
    <dgm:cxn modelId="{4C8E99FB-FABB-42D2-BAA8-B19536B2F095}" type="presParOf" srcId="{5324EF7E-240C-4B06-A7D2-0D23663D376C}" destId="{D726F31D-29B6-4642-A57A-0F58F4591E3E}" srcOrd="0" destOrd="0" presId="urn:microsoft.com/office/officeart/2005/8/layout/hierarchy1"/>
    <dgm:cxn modelId="{B527264A-DF90-4908-810B-1D2225CD47A8}" type="presParOf" srcId="{5324EF7E-240C-4B06-A7D2-0D23663D376C}" destId="{DB682B71-6B80-43A1-85B9-5DE0E6C7C9C8}" srcOrd="1" destOrd="0" presId="urn:microsoft.com/office/officeart/2005/8/layout/hierarchy1"/>
    <dgm:cxn modelId="{AC8818E9-160F-4202-ABAC-147F0F94C0FF}" type="presParOf" srcId="{DB682B71-6B80-43A1-85B9-5DE0E6C7C9C8}" destId="{1BC2FC73-69A8-4A7D-B397-4607AA778D66}" srcOrd="0" destOrd="0" presId="urn:microsoft.com/office/officeart/2005/8/layout/hierarchy1"/>
    <dgm:cxn modelId="{C50E396F-4EFD-4CC5-A58B-8C26463B2203}" type="presParOf" srcId="{1BC2FC73-69A8-4A7D-B397-4607AA778D66}" destId="{05E89B02-FE8F-42B7-9A82-429F2C8EA860}" srcOrd="0" destOrd="0" presId="urn:microsoft.com/office/officeart/2005/8/layout/hierarchy1"/>
    <dgm:cxn modelId="{20309E78-7B9D-4B3A-9323-2F9C9011DBA0}" type="presParOf" srcId="{1BC2FC73-69A8-4A7D-B397-4607AA778D66}" destId="{188C78BC-6EB3-4B5C-AC0F-5FD2BEFFFBC7}" srcOrd="1" destOrd="0" presId="urn:microsoft.com/office/officeart/2005/8/layout/hierarchy1"/>
    <dgm:cxn modelId="{06F36D40-9CE2-4816-ACD0-EA612427A472}" type="presParOf" srcId="{DB682B71-6B80-43A1-85B9-5DE0E6C7C9C8}" destId="{53D908D3-BE37-4D2D-B759-8EF147832E75}" srcOrd="1" destOrd="0" presId="urn:microsoft.com/office/officeart/2005/8/layout/hierarchy1"/>
    <dgm:cxn modelId="{D5D0077F-64B0-4C27-9CEC-905C9FF9AEC8}" type="presParOf" srcId="{5324EF7E-240C-4B06-A7D2-0D23663D376C}" destId="{5B62020B-8DB3-493B-916D-6C41B0307F92}" srcOrd="2" destOrd="0" presId="urn:microsoft.com/office/officeart/2005/8/layout/hierarchy1"/>
    <dgm:cxn modelId="{F3ED5AEB-B6E8-43CF-95B0-0CB5F6ECB5F0}" type="presParOf" srcId="{5324EF7E-240C-4B06-A7D2-0D23663D376C}" destId="{F0550890-AD88-4765-A9E9-FDED6E3E0022}" srcOrd="3" destOrd="0" presId="urn:microsoft.com/office/officeart/2005/8/layout/hierarchy1"/>
    <dgm:cxn modelId="{4E18D935-75EA-4AE7-81F1-6C1404C5688F}" type="presParOf" srcId="{F0550890-AD88-4765-A9E9-FDED6E3E0022}" destId="{EF30347E-0339-4CAA-BD6C-421550C9A649}" srcOrd="0" destOrd="0" presId="urn:microsoft.com/office/officeart/2005/8/layout/hierarchy1"/>
    <dgm:cxn modelId="{2ABDF27D-DEDD-4593-92FA-5C6F858987C5}" type="presParOf" srcId="{EF30347E-0339-4CAA-BD6C-421550C9A649}" destId="{D9D5AE46-AABB-4D80-8545-2A88C445D370}" srcOrd="0" destOrd="0" presId="urn:microsoft.com/office/officeart/2005/8/layout/hierarchy1"/>
    <dgm:cxn modelId="{995169E9-1CC0-4B96-9E83-301120EA86A7}" type="presParOf" srcId="{EF30347E-0339-4CAA-BD6C-421550C9A649}" destId="{AB816ACE-8F83-414C-BE67-961B656A82ED}" srcOrd="1" destOrd="0" presId="urn:microsoft.com/office/officeart/2005/8/layout/hierarchy1"/>
    <dgm:cxn modelId="{1FDD2CE9-A401-4C57-A0F6-F670B05876DA}" type="presParOf" srcId="{F0550890-AD88-4765-A9E9-FDED6E3E0022}" destId="{D5102E06-59C0-4D91-AAF5-8D2EB87386E6}" srcOrd="1" destOrd="0" presId="urn:microsoft.com/office/officeart/2005/8/layout/hierarchy1"/>
    <dgm:cxn modelId="{BBA52A86-18B7-4456-8D26-66F0EDD51D1B}" type="presParOf" srcId="{F773FF3F-2F98-47BB-9314-87CEA97BB67C}" destId="{C0545AC9-0E25-482C-B130-F5C55A3EECB2}" srcOrd="2" destOrd="0" presId="urn:microsoft.com/office/officeart/2005/8/layout/hierarchy1"/>
    <dgm:cxn modelId="{295419B1-8923-43DC-8158-22F54C5C5143}" type="presParOf" srcId="{F773FF3F-2F98-47BB-9314-87CEA97BB67C}" destId="{FB4C6DEB-CF33-41BA-8987-31DCE4FA4E3F}" srcOrd="3" destOrd="0" presId="urn:microsoft.com/office/officeart/2005/8/layout/hierarchy1"/>
    <dgm:cxn modelId="{64C39891-2309-4A09-93B9-476027ADF610}" type="presParOf" srcId="{FB4C6DEB-CF33-41BA-8987-31DCE4FA4E3F}" destId="{416E3B25-829C-40D8-961D-452D0D97A57B}" srcOrd="0" destOrd="0" presId="urn:microsoft.com/office/officeart/2005/8/layout/hierarchy1"/>
    <dgm:cxn modelId="{64D55528-A4C7-40FC-9D75-3FF135075DD4}" type="presParOf" srcId="{416E3B25-829C-40D8-961D-452D0D97A57B}" destId="{1B60A85B-BD21-4B22-AB7C-4FB33A69C3A8}" srcOrd="0" destOrd="0" presId="urn:microsoft.com/office/officeart/2005/8/layout/hierarchy1"/>
    <dgm:cxn modelId="{9BC36803-2C9C-49EA-8F71-77E193D3A62E}" type="presParOf" srcId="{416E3B25-829C-40D8-961D-452D0D97A57B}" destId="{A999BD43-9FAF-4B53-A539-A6D71BCFFB27}" srcOrd="1" destOrd="0" presId="urn:microsoft.com/office/officeart/2005/8/layout/hierarchy1"/>
    <dgm:cxn modelId="{B85A35DF-0AC9-4B3D-BB9F-42526DFDD83A}" type="presParOf" srcId="{FB4C6DEB-CF33-41BA-8987-31DCE4FA4E3F}" destId="{B6D2E1B5-4E38-4CC0-8892-1D90C05900A7}" srcOrd="1" destOrd="0" presId="urn:microsoft.com/office/officeart/2005/8/layout/hierarchy1"/>
    <dgm:cxn modelId="{62B33E04-2D53-4F4F-802F-664D004ABDCE}" type="presParOf" srcId="{B6D2E1B5-4E38-4CC0-8892-1D90C05900A7}" destId="{36467E00-499D-4492-AEA6-799585A50540}" srcOrd="0" destOrd="0" presId="urn:microsoft.com/office/officeart/2005/8/layout/hierarchy1"/>
    <dgm:cxn modelId="{E22BA493-85CC-485C-8BA8-EA1B832C7337}" type="presParOf" srcId="{B6D2E1B5-4E38-4CC0-8892-1D90C05900A7}" destId="{2BA1A759-AB18-454F-B1D7-A9A7C5C13E36}" srcOrd="1" destOrd="0" presId="urn:microsoft.com/office/officeart/2005/8/layout/hierarchy1"/>
    <dgm:cxn modelId="{D48ADA96-FD83-4D1E-A605-68A5743A634C}" type="presParOf" srcId="{2BA1A759-AB18-454F-B1D7-A9A7C5C13E36}" destId="{33D628CF-DEBC-4F4B-B899-5F335A5E360D}" srcOrd="0" destOrd="0" presId="urn:microsoft.com/office/officeart/2005/8/layout/hierarchy1"/>
    <dgm:cxn modelId="{CD3DD324-B371-4306-8925-4FD4FEE82143}" type="presParOf" srcId="{33D628CF-DEBC-4F4B-B899-5F335A5E360D}" destId="{97722989-5619-44CF-A544-D8285907E6F4}" srcOrd="0" destOrd="0" presId="urn:microsoft.com/office/officeart/2005/8/layout/hierarchy1"/>
    <dgm:cxn modelId="{3D9A88C7-B29F-4798-98E2-DABCEDBD2247}" type="presParOf" srcId="{33D628CF-DEBC-4F4B-B899-5F335A5E360D}" destId="{96EE4922-DF69-4824-AAC4-15E1E4178F1A}" srcOrd="1" destOrd="0" presId="urn:microsoft.com/office/officeart/2005/8/layout/hierarchy1"/>
    <dgm:cxn modelId="{CED8BE0A-73FF-43AA-B7F4-F80A04F804A4}" type="presParOf" srcId="{2BA1A759-AB18-454F-B1D7-A9A7C5C13E36}" destId="{6DEE40F4-F033-4C42-A18D-12914A49B6D5}" srcOrd="1" destOrd="0" presId="urn:microsoft.com/office/officeart/2005/8/layout/hierarchy1"/>
    <dgm:cxn modelId="{1B7B35EB-A1F9-45F2-9444-94F7FC8A7168}" type="presParOf" srcId="{B6D2E1B5-4E38-4CC0-8892-1D90C05900A7}" destId="{99F617DB-83CC-497A-ABC4-639DB95163E4}" srcOrd="2" destOrd="0" presId="urn:microsoft.com/office/officeart/2005/8/layout/hierarchy1"/>
    <dgm:cxn modelId="{23DA11F5-9E28-4CE7-9E27-1613321B7CCE}" type="presParOf" srcId="{B6D2E1B5-4E38-4CC0-8892-1D90C05900A7}" destId="{DA59A83F-4513-4695-8E48-80F8406D1350}" srcOrd="3" destOrd="0" presId="urn:microsoft.com/office/officeart/2005/8/layout/hierarchy1"/>
    <dgm:cxn modelId="{05971067-1449-4FDA-9B25-0508B0E66530}" type="presParOf" srcId="{DA59A83F-4513-4695-8E48-80F8406D1350}" destId="{6AD8FC4D-6725-41A5-BCBB-040E17FE648E}" srcOrd="0" destOrd="0" presId="urn:microsoft.com/office/officeart/2005/8/layout/hierarchy1"/>
    <dgm:cxn modelId="{3F5B018A-E85E-4C74-BE9D-EA8FC3FCB2CC}" type="presParOf" srcId="{6AD8FC4D-6725-41A5-BCBB-040E17FE648E}" destId="{8C7C671A-B5C2-461A-B252-E77E0DC2CF11}" srcOrd="0" destOrd="0" presId="urn:microsoft.com/office/officeart/2005/8/layout/hierarchy1"/>
    <dgm:cxn modelId="{0233D88C-D5FB-43A7-912C-644368C23A7C}" type="presParOf" srcId="{6AD8FC4D-6725-41A5-BCBB-040E17FE648E}" destId="{1A5B81A9-C768-416A-A907-53D646634961}" srcOrd="1" destOrd="0" presId="urn:microsoft.com/office/officeart/2005/8/layout/hierarchy1"/>
    <dgm:cxn modelId="{0978E929-956D-452B-BD0D-5AC611A62C9E}" type="presParOf" srcId="{DA59A83F-4513-4695-8E48-80F8406D1350}" destId="{87701198-4D49-42AB-B1B8-C759BF77D1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CDFDC-E0DA-44A9-9570-9B4EC5ABF0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1D5235-F5CB-4567-B661-06CDE763FA41}">
      <dgm:prSet phldrT="[Text]" custT="1"/>
      <dgm:spPr/>
      <dgm:t>
        <a:bodyPr/>
        <a:lstStyle/>
        <a:p>
          <a:r>
            <a:rPr lang="en-US" sz="1600" dirty="0" smtClean="0"/>
            <a:t>Non-LCHs</a:t>
          </a:r>
          <a:endParaRPr lang="en-US" sz="1600" dirty="0"/>
        </a:p>
      </dgm:t>
    </dgm:pt>
    <dgm:pt modelId="{DBC365AB-1844-4FD6-9D6D-86A278C4939C}" type="parTrans" cxnId="{DC2FA316-B775-41CB-9B51-A1BF56C5CFA2}">
      <dgm:prSet/>
      <dgm:spPr/>
      <dgm:t>
        <a:bodyPr/>
        <a:lstStyle/>
        <a:p>
          <a:endParaRPr lang="en-US"/>
        </a:p>
      </dgm:t>
    </dgm:pt>
    <dgm:pt modelId="{DE2E9BAA-FB7F-4ED7-88BB-BFBF49C7C1E4}" type="sibTrans" cxnId="{DC2FA316-B775-41CB-9B51-A1BF56C5CFA2}">
      <dgm:prSet/>
      <dgm:spPr/>
      <dgm:t>
        <a:bodyPr/>
        <a:lstStyle/>
        <a:p>
          <a:endParaRPr lang="en-US"/>
        </a:p>
      </dgm:t>
    </dgm:pt>
    <dgm:pt modelId="{74C99916-5819-4DD8-A50D-1028ECBF1525}">
      <dgm:prSet phldrT="[Text]" custT="1"/>
      <dgm:spPr/>
      <dgm:t>
        <a:bodyPr/>
        <a:lstStyle/>
        <a:p>
          <a:r>
            <a:rPr lang="en-US" sz="1600" dirty="0" smtClean="0"/>
            <a:t>Dendritic</a:t>
          </a:r>
          <a:endParaRPr lang="en-US" sz="1600" dirty="0"/>
        </a:p>
      </dgm:t>
    </dgm:pt>
    <dgm:pt modelId="{D44CBCAA-89F9-43C2-A7C2-5587F4871889}" type="parTrans" cxnId="{C3986B12-F268-4E60-A755-A21BA29003E7}">
      <dgm:prSet/>
      <dgm:spPr/>
      <dgm:t>
        <a:bodyPr/>
        <a:lstStyle/>
        <a:p>
          <a:endParaRPr lang="en-US"/>
        </a:p>
      </dgm:t>
    </dgm:pt>
    <dgm:pt modelId="{1912709F-AD6F-4153-B51E-48514BB59E8F}" type="sibTrans" cxnId="{C3986B12-F268-4E60-A755-A21BA29003E7}">
      <dgm:prSet/>
      <dgm:spPr/>
      <dgm:t>
        <a:bodyPr/>
        <a:lstStyle/>
        <a:p>
          <a:endParaRPr lang="en-US"/>
        </a:p>
      </dgm:t>
    </dgm:pt>
    <dgm:pt modelId="{061E1CFF-0293-4412-AE9F-5AB248D9F7D8}">
      <dgm:prSet phldrT="[Text]" custT="1"/>
      <dgm:spPr/>
      <dgm:t>
        <a:bodyPr/>
        <a:lstStyle/>
        <a:p>
          <a:r>
            <a:rPr lang="en-US" sz="1600" dirty="0" smtClean="0"/>
            <a:t>Mainly skin</a:t>
          </a:r>
        </a:p>
        <a:p>
          <a:r>
            <a:rPr lang="en-US" sz="1600" dirty="0" smtClean="0"/>
            <a:t>1.JXG</a:t>
          </a:r>
        </a:p>
        <a:p>
          <a:r>
            <a:rPr lang="en-US" sz="1600" dirty="0" smtClean="0"/>
            <a:t>2.BCH</a:t>
          </a:r>
        </a:p>
        <a:p>
          <a:r>
            <a:rPr lang="en-US" sz="1600" dirty="0" smtClean="0"/>
            <a:t>3.GEH</a:t>
          </a:r>
        </a:p>
        <a:p>
          <a:r>
            <a:rPr lang="en-US" sz="1600" dirty="0" smtClean="0"/>
            <a:t>4.Papular xanthoma</a:t>
          </a:r>
        </a:p>
        <a:p>
          <a:r>
            <a:rPr lang="en-US" sz="1600" dirty="0" smtClean="0"/>
            <a:t>5.PNH</a:t>
          </a:r>
        </a:p>
        <a:p>
          <a:r>
            <a:rPr lang="en-US" sz="1600" dirty="0" smtClean="0"/>
            <a:t>6.XD</a:t>
          </a:r>
        </a:p>
        <a:p>
          <a:r>
            <a:rPr lang="en-US" sz="1600" dirty="0" smtClean="0"/>
            <a:t>7.DPX</a:t>
          </a:r>
          <a:endParaRPr lang="en-US" sz="1600" dirty="0"/>
        </a:p>
      </dgm:t>
    </dgm:pt>
    <dgm:pt modelId="{9CD1F70A-50C5-4BDB-B579-F65FC7510FB0}" type="parTrans" cxnId="{3FA2E8CB-F54A-4562-92F4-E334503C559B}">
      <dgm:prSet/>
      <dgm:spPr/>
      <dgm:t>
        <a:bodyPr/>
        <a:lstStyle/>
        <a:p>
          <a:endParaRPr lang="en-US"/>
        </a:p>
      </dgm:t>
    </dgm:pt>
    <dgm:pt modelId="{A1BF93A9-2F24-4FC1-8E41-774D8BDC2D45}" type="sibTrans" cxnId="{3FA2E8CB-F54A-4562-92F4-E334503C559B}">
      <dgm:prSet/>
      <dgm:spPr/>
      <dgm:t>
        <a:bodyPr/>
        <a:lstStyle/>
        <a:p>
          <a:endParaRPr lang="en-US"/>
        </a:p>
      </dgm:t>
    </dgm:pt>
    <dgm:pt modelId="{46752A5E-DF82-4D15-A099-3643F50E4CFA}">
      <dgm:prSet phldrT="[Text]" custT="1"/>
      <dgm:spPr/>
      <dgm:t>
        <a:bodyPr/>
        <a:lstStyle/>
        <a:p>
          <a:r>
            <a:rPr lang="en-US" sz="1600" dirty="0" smtClean="0"/>
            <a:t>Systemic predominate</a:t>
          </a:r>
        </a:p>
        <a:p>
          <a:r>
            <a:rPr lang="en-US" sz="1600" dirty="0" smtClean="0"/>
            <a:t>1.ECD</a:t>
          </a:r>
          <a:endParaRPr lang="en-US" sz="1600" dirty="0"/>
        </a:p>
      </dgm:t>
    </dgm:pt>
    <dgm:pt modelId="{368C51B6-941A-48B8-9E27-A966E205C9CB}" type="parTrans" cxnId="{FACEBF86-6939-42FA-ADC2-1509511D664F}">
      <dgm:prSet/>
      <dgm:spPr/>
      <dgm:t>
        <a:bodyPr/>
        <a:lstStyle/>
        <a:p>
          <a:endParaRPr lang="en-US"/>
        </a:p>
      </dgm:t>
    </dgm:pt>
    <dgm:pt modelId="{C6A527FA-42E1-4B5B-AA02-B20F9B97862B}" type="sibTrans" cxnId="{FACEBF86-6939-42FA-ADC2-1509511D664F}">
      <dgm:prSet/>
      <dgm:spPr/>
      <dgm:t>
        <a:bodyPr/>
        <a:lstStyle/>
        <a:p>
          <a:endParaRPr lang="en-US"/>
        </a:p>
      </dgm:t>
    </dgm:pt>
    <dgm:pt modelId="{7A3AEA1E-19CD-469C-A70F-946D51C5FE44}">
      <dgm:prSet phldrT="[Text]" custT="1"/>
      <dgm:spPr/>
      <dgm:t>
        <a:bodyPr/>
        <a:lstStyle/>
        <a:p>
          <a:r>
            <a:rPr lang="en-US" sz="1600" dirty="0" smtClean="0"/>
            <a:t>Non-Dendritic</a:t>
          </a:r>
          <a:endParaRPr lang="en-US" sz="1600" dirty="0"/>
        </a:p>
      </dgm:t>
    </dgm:pt>
    <dgm:pt modelId="{7A819992-9C36-4E9A-A659-C25198C9A94D}" type="parTrans" cxnId="{B2006A9C-AFCC-48BD-A1BF-9D9B1D4A2D62}">
      <dgm:prSet/>
      <dgm:spPr/>
      <dgm:t>
        <a:bodyPr/>
        <a:lstStyle/>
        <a:p>
          <a:endParaRPr lang="en-US"/>
        </a:p>
      </dgm:t>
    </dgm:pt>
    <dgm:pt modelId="{484895B6-DBE9-46CC-9FC5-56D20A8D4DF6}" type="sibTrans" cxnId="{B2006A9C-AFCC-48BD-A1BF-9D9B1D4A2D62}">
      <dgm:prSet/>
      <dgm:spPr/>
      <dgm:t>
        <a:bodyPr/>
        <a:lstStyle/>
        <a:p>
          <a:endParaRPr lang="en-US"/>
        </a:p>
      </dgm:t>
    </dgm:pt>
    <dgm:pt modelId="{85E95C1F-33A9-49AF-9F93-391574234DDC}">
      <dgm:prSet phldrT="[Text]" custT="1"/>
      <dgm:spPr/>
      <dgm:t>
        <a:bodyPr/>
        <a:lstStyle/>
        <a:p>
          <a:r>
            <a:rPr lang="en-US" sz="1600" dirty="0" smtClean="0"/>
            <a:t>Mainly skin</a:t>
          </a:r>
        </a:p>
        <a:p>
          <a:r>
            <a:rPr lang="en-US" sz="1600" dirty="0" smtClean="0"/>
            <a:t>1.Reticulohistiocytoma</a:t>
          </a:r>
        </a:p>
        <a:p>
          <a:r>
            <a:rPr lang="en-US" sz="1600" dirty="0" smtClean="0"/>
            <a:t>2.Familial sea-blue histiocytosis</a:t>
          </a:r>
        </a:p>
        <a:p>
          <a:r>
            <a:rPr lang="en-US" sz="1600" dirty="0" smtClean="0"/>
            <a:t>3.Hereditary progressive mucinous histiocytosis</a:t>
          </a:r>
        </a:p>
        <a:p>
          <a:r>
            <a:rPr lang="en-US" sz="1600" dirty="0" smtClean="0"/>
            <a:t>4.Malakoplakia</a:t>
          </a:r>
        </a:p>
        <a:p>
          <a:r>
            <a:rPr lang="en-US" sz="1600" dirty="0" smtClean="0"/>
            <a:t>5.NXG</a:t>
          </a:r>
          <a:endParaRPr lang="en-US" sz="1600" dirty="0"/>
        </a:p>
      </dgm:t>
    </dgm:pt>
    <dgm:pt modelId="{C0058C44-671B-427E-A8B1-72C24D9DBBDB}" type="parTrans" cxnId="{E292C515-022E-44B1-9D01-AC68E1141A27}">
      <dgm:prSet/>
      <dgm:spPr/>
      <dgm:t>
        <a:bodyPr/>
        <a:lstStyle/>
        <a:p>
          <a:endParaRPr lang="en-US"/>
        </a:p>
      </dgm:t>
    </dgm:pt>
    <dgm:pt modelId="{840D64BE-C7A0-4A35-B239-4F8CE4D65FA3}" type="sibTrans" cxnId="{E292C515-022E-44B1-9D01-AC68E1141A27}">
      <dgm:prSet/>
      <dgm:spPr/>
      <dgm:t>
        <a:bodyPr/>
        <a:lstStyle/>
        <a:p>
          <a:endParaRPr lang="en-US"/>
        </a:p>
      </dgm:t>
    </dgm:pt>
    <dgm:pt modelId="{3D67EB3C-5962-4E4E-8D27-732FE5157D3A}">
      <dgm:prSet phldrT="[Text]" custT="1"/>
      <dgm:spPr/>
      <dgm:t>
        <a:bodyPr/>
        <a:lstStyle/>
        <a:p>
          <a:r>
            <a:rPr lang="en-US" sz="1600" dirty="0" smtClean="0"/>
            <a:t>Systemic predominate</a:t>
          </a:r>
        </a:p>
        <a:p>
          <a:r>
            <a:rPr lang="en-US" sz="1600" dirty="0" smtClean="0"/>
            <a:t>1.MRH</a:t>
          </a:r>
        </a:p>
        <a:p>
          <a:r>
            <a:rPr lang="en-US" sz="1600" dirty="0" smtClean="0"/>
            <a:t>2.SHML</a:t>
          </a:r>
          <a:endParaRPr lang="en-US" sz="1600" dirty="0"/>
        </a:p>
      </dgm:t>
    </dgm:pt>
    <dgm:pt modelId="{1479173F-E6F6-48B8-853F-CE499480E39A}" type="parTrans" cxnId="{AD2CA16E-BCB4-4949-9F82-7E18550C3C8C}">
      <dgm:prSet/>
      <dgm:spPr/>
      <dgm:t>
        <a:bodyPr/>
        <a:lstStyle/>
        <a:p>
          <a:endParaRPr lang="en-US"/>
        </a:p>
      </dgm:t>
    </dgm:pt>
    <dgm:pt modelId="{937165B6-A50B-4B77-B177-C386AF6F09A7}" type="sibTrans" cxnId="{AD2CA16E-BCB4-4949-9F82-7E18550C3C8C}">
      <dgm:prSet/>
      <dgm:spPr/>
      <dgm:t>
        <a:bodyPr/>
        <a:lstStyle/>
        <a:p>
          <a:endParaRPr lang="en-US"/>
        </a:p>
      </dgm:t>
    </dgm:pt>
    <dgm:pt modelId="{4FDA786D-E1B3-4C9C-8FFE-C3BD55947BC3}" type="pres">
      <dgm:prSet presAssocID="{EC9CDFDC-E0DA-44A9-9570-9B4EC5ABF0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E185F3-DA8C-4F63-A77B-AB2B21085CFC}" type="pres">
      <dgm:prSet presAssocID="{EF1D5235-F5CB-4567-B661-06CDE763FA41}" presName="hierRoot1" presStyleCnt="0"/>
      <dgm:spPr/>
    </dgm:pt>
    <dgm:pt modelId="{828650A0-076D-450F-8CF2-1D90399486AC}" type="pres">
      <dgm:prSet presAssocID="{EF1D5235-F5CB-4567-B661-06CDE763FA41}" presName="composite" presStyleCnt="0"/>
      <dgm:spPr/>
    </dgm:pt>
    <dgm:pt modelId="{8C44B24B-54AA-4504-8397-D49077E6AD43}" type="pres">
      <dgm:prSet presAssocID="{EF1D5235-F5CB-4567-B661-06CDE763FA41}" presName="background" presStyleLbl="node0" presStyleIdx="0" presStyleCnt="1"/>
      <dgm:spPr/>
    </dgm:pt>
    <dgm:pt modelId="{051874F7-7844-46A8-8C8E-4E5FF44C65DF}" type="pres">
      <dgm:prSet presAssocID="{EF1D5235-F5CB-4567-B661-06CDE763FA41}" presName="text" presStyleLbl="fgAcc0" presStyleIdx="0" presStyleCnt="1" custLinFactNeighborX="1973" custLinFactNeighborY="-231">
        <dgm:presLayoutVars>
          <dgm:chPref val="3"/>
        </dgm:presLayoutVars>
      </dgm:prSet>
      <dgm:spPr/>
    </dgm:pt>
    <dgm:pt modelId="{C1BC68C6-5EDF-4453-A3BF-8257328E8539}" type="pres">
      <dgm:prSet presAssocID="{EF1D5235-F5CB-4567-B661-06CDE763FA41}" presName="hierChild2" presStyleCnt="0"/>
      <dgm:spPr/>
    </dgm:pt>
    <dgm:pt modelId="{37A0CF3F-6011-49D2-B957-4E345ECBC581}" type="pres">
      <dgm:prSet presAssocID="{D44CBCAA-89F9-43C2-A7C2-5587F4871889}" presName="Name10" presStyleLbl="parChTrans1D2" presStyleIdx="0" presStyleCnt="2"/>
      <dgm:spPr/>
    </dgm:pt>
    <dgm:pt modelId="{1EA9FBE5-0502-46AC-97E2-167AC23EC1FA}" type="pres">
      <dgm:prSet presAssocID="{74C99916-5819-4DD8-A50D-1028ECBF1525}" presName="hierRoot2" presStyleCnt="0"/>
      <dgm:spPr/>
    </dgm:pt>
    <dgm:pt modelId="{69E4FC41-E409-4692-8572-0B92B74279F7}" type="pres">
      <dgm:prSet presAssocID="{74C99916-5819-4DD8-A50D-1028ECBF1525}" presName="composite2" presStyleCnt="0"/>
      <dgm:spPr/>
    </dgm:pt>
    <dgm:pt modelId="{F4196DFE-E62B-4BEA-945C-6CB8F5CD4B9C}" type="pres">
      <dgm:prSet presAssocID="{74C99916-5819-4DD8-A50D-1028ECBF1525}" presName="background2" presStyleLbl="node2" presStyleIdx="0" presStyleCnt="2"/>
      <dgm:spPr/>
    </dgm:pt>
    <dgm:pt modelId="{7435DE54-59D6-4AA7-9780-104E9AB330FC}" type="pres">
      <dgm:prSet presAssocID="{74C99916-5819-4DD8-A50D-1028ECBF1525}" presName="text2" presStyleLbl="fgAcc2" presStyleIdx="0" presStyleCnt="2">
        <dgm:presLayoutVars>
          <dgm:chPref val="3"/>
        </dgm:presLayoutVars>
      </dgm:prSet>
      <dgm:spPr/>
    </dgm:pt>
    <dgm:pt modelId="{DF9F0CD0-B913-4574-A677-5E78DF6B6242}" type="pres">
      <dgm:prSet presAssocID="{74C99916-5819-4DD8-A50D-1028ECBF1525}" presName="hierChild3" presStyleCnt="0"/>
      <dgm:spPr/>
    </dgm:pt>
    <dgm:pt modelId="{E15D25EB-8979-4A6F-BA45-8498A5FC54F7}" type="pres">
      <dgm:prSet presAssocID="{9CD1F70A-50C5-4BDB-B579-F65FC7510FB0}" presName="Name17" presStyleLbl="parChTrans1D3" presStyleIdx="0" presStyleCnt="4"/>
      <dgm:spPr/>
    </dgm:pt>
    <dgm:pt modelId="{01BD97D1-67CC-43D7-A00F-2AA75B244B7D}" type="pres">
      <dgm:prSet presAssocID="{061E1CFF-0293-4412-AE9F-5AB248D9F7D8}" presName="hierRoot3" presStyleCnt="0"/>
      <dgm:spPr/>
    </dgm:pt>
    <dgm:pt modelId="{FA17FCC7-8B39-4E41-BFBC-E6D1258A0620}" type="pres">
      <dgm:prSet presAssocID="{061E1CFF-0293-4412-AE9F-5AB248D9F7D8}" presName="composite3" presStyleCnt="0"/>
      <dgm:spPr/>
    </dgm:pt>
    <dgm:pt modelId="{EA51BD37-DB2D-4DE3-BA78-E1FDABF8A8AB}" type="pres">
      <dgm:prSet presAssocID="{061E1CFF-0293-4412-AE9F-5AB248D9F7D8}" presName="background3" presStyleLbl="node3" presStyleIdx="0" presStyleCnt="4"/>
      <dgm:spPr/>
    </dgm:pt>
    <dgm:pt modelId="{6324BD4C-0BCC-4FB1-86AF-47E1FC4E4187}" type="pres">
      <dgm:prSet presAssocID="{061E1CFF-0293-4412-AE9F-5AB248D9F7D8}" presName="text3" presStyleLbl="fgAcc3" presStyleIdx="0" presStyleCnt="4" custScaleX="197385" custScaleY="399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18127-638D-4303-A84C-0FED11BFEE52}" type="pres">
      <dgm:prSet presAssocID="{061E1CFF-0293-4412-AE9F-5AB248D9F7D8}" presName="hierChild4" presStyleCnt="0"/>
      <dgm:spPr/>
    </dgm:pt>
    <dgm:pt modelId="{49A67424-B98D-4CE2-901F-1E4E145F04BA}" type="pres">
      <dgm:prSet presAssocID="{368C51B6-941A-48B8-9E27-A966E205C9CB}" presName="Name17" presStyleLbl="parChTrans1D3" presStyleIdx="1" presStyleCnt="4"/>
      <dgm:spPr/>
    </dgm:pt>
    <dgm:pt modelId="{EBD4956C-B3CB-4955-BB75-A1687BD9746F}" type="pres">
      <dgm:prSet presAssocID="{46752A5E-DF82-4D15-A099-3643F50E4CFA}" presName="hierRoot3" presStyleCnt="0"/>
      <dgm:spPr/>
    </dgm:pt>
    <dgm:pt modelId="{790F9ADD-2D24-4DD8-92F0-96A0779FFC37}" type="pres">
      <dgm:prSet presAssocID="{46752A5E-DF82-4D15-A099-3643F50E4CFA}" presName="composite3" presStyleCnt="0"/>
      <dgm:spPr/>
    </dgm:pt>
    <dgm:pt modelId="{B32D7CD4-E675-45B7-8ADD-98CDCC9645B0}" type="pres">
      <dgm:prSet presAssocID="{46752A5E-DF82-4D15-A099-3643F50E4CFA}" presName="background3" presStyleLbl="node3" presStyleIdx="1" presStyleCnt="4"/>
      <dgm:spPr/>
    </dgm:pt>
    <dgm:pt modelId="{6A07135F-B0A2-47AC-A30A-589C0474EB47}" type="pres">
      <dgm:prSet presAssocID="{46752A5E-DF82-4D15-A099-3643F50E4CFA}" presName="text3" presStyleLbl="fgAcc3" presStyleIdx="1" presStyleCnt="4" custScaleX="139919" custScaleY="179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A226F6-FB2E-4003-AA36-734A72466022}" type="pres">
      <dgm:prSet presAssocID="{46752A5E-DF82-4D15-A099-3643F50E4CFA}" presName="hierChild4" presStyleCnt="0"/>
      <dgm:spPr/>
    </dgm:pt>
    <dgm:pt modelId="{52169E1B-408D-434A-86FB-3BCC2EB3BA69}" type="pres">
      <dgm:prSet presAssocID="{7A819992-9C36-4E9A-A659-C25198C9A94D}" presName="Name10" presStyleLbl="parChTrans1D2" presStyleIdx="1" presStyleCnt="2"/>
      <dgm:spPr/>
    </dgm:pt>
    <dgm:pt modelId="{9599F42E-3DB3-4586-8DA6-059335AC7298}" type="pres">
      <dgm:prSet presAssocID="{7A3AEA1E-19CD-469C-A70F-946D51C5FE44}" presName="hierRoot2" presStyleCnt="0"/>
      <dgm:spPr/>
    </dgm:pt>
    <dgm:pt modelId="{C86D32FD-74B0-4D67-ACEA-9067CECF2279}" type="pres">
      <dgm:prSet presAssocID="{7A3AEA1E-19CD-469C-A70F-946D51C5FE44}" presName="composite2" presStyleCnt="0"/>
      <dgm:spPr/>
    </dgm:pt>
    <dgm:pt modelId="{24EF6319-CF75-4557-837B-4D2871039C9E}" type="pres">
      <dgm:prSet presAssocID="{7A3AEA1E-19CD-469C-A70F-946D51C5FE44}" presName="background2" presStyleLbl="node2" presStyleIdx="1" presStyleCnt="2"/>
      <dgm:spPr/>
    </dgm:pt>
    <dgm:pt modelId="{4CFFFD2D-FB34-4FD9-8A23-1AC2A430B7D6}" type="pres">
      <dgm:prSet presAssocID="{7A3AEA1E-19CD-469C-A70F-946D51C5FE44}" presName="text2" presStyleLbl="fgAcc2" presStyleIdx="1" presStyleCnt="2">
        <dgm:presLayoutVars>
          <dgm:chPref val="3"/>
        </dgm:presLayoutVars>
      </dgm:prSet>
      <dgm:spPr/>
    </dgm:pt>
    <dgm:pt modelId="{D9D60254-9557-4425-9DCC-666246F4B3C9}" type="pres">
      <dgm:prSet presAssocID="{7A3AEA1E-19CD-469C-A70F-946D51C5FE44}" presName="hierChild3" presStyleCnt="0"/>
      <dgm:spPr/>
    </dgm:pt>
    <dgm:pt modelId="{C2A44180-DC2B-45F1-A485-71B515F5A19D}" type="pres">
      <dgm:prSet presAssocID="{C0058C44-671B-427E-A8B1-72C24D9DBBDB}" presName="Name17" presStyleLbl="parChTrans1D3" presStyleIdx="2" presStyleCnt="4"/>
      <dgm:spPr/>
    </dgm:pt>
    <dgm:pt modelId="{B22F5979-F8F6-456A-8CD6-E7A7A8AAE291}" type="pres">
      <dgm:prSet presAssocID="{85E95C1F-33A9-49AF-9F93-391574234DDC}" presName="hierRoot3" presStyleCnt="0"/>
      <dgm:spPr/>
    </dgm:pt>
    <dgm:pt modelId="{4D4ABEF8-0C92-4AAA-912F-9E9B5954ABD3}" type="pres">
      <dgm:prSet presAssocID="{85E95C1F-33A9-49AF-9F93-391574234DDC}" presName="composite3" presStyleCnt="0"/>
      <dgm:spPr/>
    </dgm:pt>
    <dgm:pt modelId="{E65510BF-2D3A-4B30-9BC7-F44B8E474DEA}" type="pres">
      <dgm:prSet presAssocID="{85E95C1F-33A9-49AF-9F93-391574234DDC}" presName="background3" presStyleLbl="node3" presStyleIdx="2" presStyleCnt="4"/>
      <dgm:spPr/>
    </dgm:pt>
    <dgm:pt modelId="{2D3B2911-BB08-4ED6-90DA-CD4F6B607AD9}" type="pres">
      <dgm:prSet presAssocID="{85E95C1F-33A9-49AF-9F93-391574234DDC}" presName="text3" presStyleLbl="fgAcc3" presStyleIdx="2" presStyleCnt="4" custScaleX="248031" custScaleY="361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0D7C57-3F2E-4935-906D-C2BDA64F0B97}" type="pres">
      <dgm:prSet presAssocID="{85E95C1F-33A9-49AF-9F93-391574234DDC}" presName="hierChild4" presStyleCnt="0"/>
      <dgm:spPr/>
    </dgm:pt>
    <dgm:pt modelId="{30A400CA-54D0-402E-A436-B6D0E965AB21}" type="pres">
      <dgm:prSet presAssocID="{1479173F-E6F6-48B8-853F-CE499480E39A}" presName="Name17" presStyleLbl="parChTrans1D3" presStyleIdx="3" presStyleCnt="4"/>
      <dgm:spPr/>
    </dgm:pt>
    <dgm:pt modelId="{5199A8DD-2F90-479A-AEB1-9652B2A6AAFD}" type="pres">
      <dgm:prSet presAssocID="{3D67EB3C-5962-4E4E-8D27-732FE5157D3A}" presName="hierRoot3" presStyleCnt="0"/>
      <dgm:spPr/>
    </dgm:pt>
    <dgm:pt modelId="{3C707F88-35AF-4D69-A299-D243D92DECEB}" type="pres">
      <dgm:prSet presAssocID="{3D67EB3C-5962-4E4E-8D27-732FE5157D3A}" presName="composite3" presStyleCnt="0"/>
      <dgm:spPr/>
    </dgm:pt>
    <dgm:pt modelId="{BFCA7065-4B22-46C1-8DD7-68E005C3B7B3}" type="pres">
      <dgm:prSet presAssocID="{3D67EB3C-5962-4E4E-8D27-732FE5157D3A}" presName="background3" presStyleLbl="node3" presStyleIdx="3" presStyleCnt="4"/>
      <dgm:spPr/>
    </dgm:pt>
    <dgm:pt modelId="{1FF90D7F-9712-4039-8EE3-F9BBE7F1FACD}" type="pres">
      <dgm:prSet presAssocID="{3D67EB3C-5962-4E4E-8D27-732FE5157D3A}" presName="text3" presStyleLbl="fgAcc3" presStyleIdx="3" presStyleCnt="4" custScaleX="141773" custScaleY="218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CEBF2-9D27-4DB4-B92B-2F94EA5ED073}" type="pres">
      <dgm:prSet presAssocID="{3D67EB3C-5962-4E4E-8D27-732FE5157D3A}" presName="hierChild4" presStyleCnt="0"/>
      <dgm:spPr/>
    </dgm:pt>
  </dgm:ptLst>
  <dgm:cxnLst>
    <dgm:cxn modelId="{8A19C406-CD76-4E63-BB4B-8D93EE361CB2}" type="presOf" srcId="{061E1CFF-0293-4412-AE9F-5AB248D9F7D8}" destId="{6324BD4C-0BCC-4FB1-86AF-47E1FC4E4187}" srcOrd="0" destOrd="0" presId="urn:microsoft.com/office/officeart/2005/8/layout/hierarchy1"/>
    <dgm:cxn modelId="{57B14A97-95D0-40CD-B7A7-299B0171562D}" type="presOf" srcId="{85E95C1F-33A9-49AF-9F93-391574234DDC}" destId="{2D3B2911-BB08-4ED6-90DA-CD4F6B607AD9}" srcOrd="0" destOrd="0" presId="urn:microsoft.com/office/officeart/2005/8/layout/hierarchy1"/>
    <dgm:cxn modelId="{B00EC1E9-C462-417B-987C-9EC8A126FEBE}" type="presOf" srcId="{EC9CDFDC-E0DA-44A9-9570-9B4EC5ABF048}" destId="{4FDA786D-E1B3-4C9C-8FFE-C3BD55947BC3}" srcOrd="0" destOrd="0" presId="urn:microsoft.com/office/officeart/2005/8/layout/hierarchy1"/>
    <dgm:cxn modelId="{6FF90F74-CC3E-4583-B30F-02D25C9BEDB4}" type="presOf" srcId="{EF1D5235-F5CB-4567-B661-06CDE763FA41}" destId="{051874F7-7844-46A8-8C8E-4E5FF44C65DF}" srcOrd="0" destOrd="0" presId="urn:microsoft.com/office/officeart/2005/8/layout/hierarchy1"/>
    <dgm:cxn modelId="{DC2FA316-B775-41CB-9B51-A1BF56C5CFA2}" srcId="{EC9CDFDC-E0DA-44A9-9570-9B4EC5ABF048}" destId="{EF1D5235-F5CB-4567-B661-06CDE763FA41}" srcOrd="0" destOrd="0" parTransId="{DBC365AB-1844-4FD6-9D6D-86A278C4939C}" sibTransId="{DE2E9BAA-FB7F-4ED7-88BB-BFBF49C7C1E4}"/>
    <dgm:cxn modelId="{20779117-2B6F-4A75-8097-E1D189942F40}" type="presOf" srcId="{1479173F-E6F6-48B8-853F-CE499480E39A}" destId="{30A400CA-54D0-402E-A436-B6D0E965AB21}" srcOrd="0" destOrd="0" presId="urn:microsoft.com/office/officeart/2005/8/layout/hierarchy1"/>
    <dgm:cxn modelId="{BA34170C-BEA9-424F-B706-A9DDACAF3DB9}" type="presOf" srcId="{7A3AEA1E-19CD-469C-A70F-946D51C5FE44}" destId="{4CFFFD2D-FB34-4FD9-8A23-1AC2A430B7D6}" srcOrd="0" destOrd="0" presId="urn:microsoft.com/office/officeart/2005/8/layout/hierarchy1"/>
    <dgm:cxn modelId="{AB442A98-9FEA-4ADF-BAFC-898DA0C4ABE7}" type="presOf" srcId="{74C99916-5819-4DD8-A50D-1028ECBF1525}" destId="{7435DE54-59D6-4AA7-9780-104E9AB330FC}" srcOrd="0" destOrd="0" presId="urn:microsoft.com/office/officeart/2005/8/layout/hierarchy1"/>
    <dgm:cxn modelId="{8C8114EC-8D99-4A67-B0BB-E46934456399}" type="presOf" srcId="{368C51B6-941A-48B8-9E27-A966E205C9CB}" destId="{49A67424-B98D-4CE2-901F-1E4E145F04BA}" srcOrd="0" destOrd="0" presId="urn:microsoft.com/office/officeart/2005/8/layout/hierarchy1"/>
    <dgm:cxn modelId="{3FA2E8CB-F54A-4562-92F4-E334503C559B}" srcId="{74C99916-5819-4DD8-A50D-1028ECBF1525}" destId="{061E1CFF-0293-4412-AE9F-5AB248D9F7D8}" srcOrd="0" destOrd="0" parTransId="{9CD1F70A-50C5-4BDB-B579-F65FC7510FB0}" sibTransId="{A1BF93A9-2F24-4FC1-8E41-774D8BDC2D45}"/>
    <dgm:cxn modelId="{9459201B-6672-46AB-B6DC-0702781964A9}" type="presOf" srcId="{7A819992-9C36-4E9A-A659-C25198C9A94D}" destId="{52169E1B-408D-434A-86FB-3BCC2EB3BA69}" srcOrd="0" destOrd="0" presId="urn:microsoft.com/office/officeart/2005/8/layout/hierarchy1"/>
    <dgm:cxn modelId="{AD2CA16E-BCB4-4949-9F82-7E18550C3C8C}" srcId="{7A3AEA1E-19CD-469C-A70F-946D51C5FE44}" destId="{3D67EB3C-5962-4E4E-8D27-732FE5157D3A}" srcOrd="1" destOrd="0" parTransId="{1479173F-E6F6-48B8-853F-CE499480E39A}" sibTransId="{937165B6-A50B-4B77-B177-C386AF6F09A7}"/>
    <dgm:cxn modelId="{9B7C5D4F-9195-42A7-B6AC-D6CB95D97648}" type="presOf" srcId="{3D67EB3C-5962-4E4E-8D27-732FE5157D3A}" destId="{1FF90D7F-9712-4039-8EE3-F9BBE7F1FACD}" srcOrd="0" destOrd="0" presId="urn:microsoft.com/office/officeart/2005/8/layout/hierarchy1"/>
    <dgm:cxn modelId="{36043BD4-7475-428F-8E7D-7048EF789550}" type="presOf" srcId="{D44CBCAA-89F9-43C2-A7C2-5587F4871889}" destId="{37A0CF3F-6011-49D2-B957-4E345ECBC581}" srcOrd="0" destOrd="0" presId="urn:microsoft.com/office/officeart/2005/8/layout/hierarchy1"/>
    <dgm:cxn modelId="{FACEBF86-6939-42FA-ADC2-1509511D664F}" srcId="{74C99916-5819-4DD8-A50D-1028ECBF1525}" destId="{46752A5E-DF82-4D15-A099-3643F50E4CFA}" srcOrd="1" destOrd="0" parTransId="{368C51B6-941A-48B8-9E27-A966E205C9CB}" sibTransId="{C6A527FA-42E1-4B5B-AA02-B20F9B97862B}"/>
    <dgm:cxn modelId="{40CA71DC-552E-44E0-9499-8B74BE365167}" type="presOf" srcId="{C0058C44-671B-427E-A8B1-72C24D9DBBDB}" destId="{C2A44180-DC2B-45F1-A485-71B515F5A19D}" srcOrd="0" destOrd="0" presId="urn:microsoft.com/office/officeart/2005/8/layout/hierarchy1"/>
    <dgm:cxn modelId="{BC56C35B-81FD-44BE-8F1E-DD8ED1786F3B}" type="presOf" srcId="{9CD1F70A-50C5-4BDB-B579-F65FC7510FB0}" destId="{E15D25EB-8979-4A6F-BA45-8498A5FC54F7}" srcOrd="0" destOrd="0" presId="urn:microsoft.com/office/officeart/2005/8/layout/hierarchy1"/>
    <dgm:cxn modelId="{E292C515-022E-44B1-9D01-AC68E1141A27}" srcId="{7A3AEA1E-19CD-469C-A70F-946D51C5FE44}" destId="{85E95C1F-33A9-49AF-9F93-391574234DDC}" srcOrd="0" destOrd="0" parTransId="{C0058C44-671B-427E-A8B1-72C24D9DBBDB}" sibTransId="{840D64BE-C7A0-4A35-B239-4F8CE4D65FA3}"/>
    <dgm:cxn modelId="{306D2E0D-3BBE-4AF9-9D9B-676EF5223111}" type="presOf" srcId="{46752A5E-DF82-4D15-A099-3643F50E4CFA}" destId="{6A07135F-B0A2-47AC-A30A-589C0474EB47}" srcOrd="0" destOrd="0" presId="urn:microsoft.com/office/officeart/2005/8/layout/hierarchy1"/>
    <dgm:cxn modelId="{B2006A9C-AFCC-48BD-A1BF-9D9B1D4A2D62}" srcId="{EF1D5235-F5CB-4567-B661-06CDE763FA41}" destId="{7A3AEA1E-19CD-469C-A70F-946D51C5FE44}" srcOrd="1" destOrd="0" parTransId="{7A819992-9C36-4E9A-A659-C25198C9A94D}" sibTransId="{484895B6-DBE9-46CC-9FC5-56D20A8D4DF6}"/>
    <dgm:cxn modelId="{C3986B12-F268-4E60-A755-A21BA29003E7}" srcId="{EF1D5235-F5CB-4567-B661-06CDE763FA41}" destId="{74C99916-5819-4DD8-A50D-1028ECBF1525}" srcOrd="0" destOrd="0" parTransId="{D44CBCAA-89F9-43C2-A7C2-5587F4871889}" sibTransId="{1912709F-AD6F-4153-B51E-48514BB59E8F}"/>
    <dgm:cxn modelId="{51872B18-F36F-4B7C-92C8-4F9F3B0CF0B6}" type="presParOf" srcId="{4FDA786D-E1B3-4C9C-8FFE-C3BD55947BC3}" destId="{17E185F3-DA8C-4F63-A77B-AB2B21085CFC}" srcOrd="0" destOrd="0" presId="urn:microsoft.com/office/officeart/2005/8/layout/hierarchy1"/>
    <dgm:cxn modelId="{4A613E79-616C-484F-A973-71CAC3B33D34}" type="presParOf" srcId="{17E185F3-DA8C-4F63-A77B-AB2B21085CFC}" destId="{828650A0-076D-450F-8CF2-1D90399486AC}" srcOrd="0" destOrd="0" presId="urn:microsoft.com/office/officeart/2005/8/layout/hierarchy1"/>
    <dgm:cxn modelId="{50F31E23-1287-4A37-A0B2-466BCB38EE9A}" type="presParOf" srcId="{828650A0-076D-450F-8CF2-1D90399486AC}" destId="{8C44B24B-54AA-4504-8397-D49077E6AD43}" srcOrd="0" destOrd="0" presId="urn:microsoft.com/office/officeart/2005/8/layout/hierarchy1"/>
    <dgm:cxn modelId="{F368CCC5-BD61-49D3-BEC5-F8BAF7B9F1D0}" type="presParOf" srcId="{828650A0-076D-450F-8CF2-1D90399486AC}" destId="{051874F7-7844-46A8-8C8E-4E5FF44C65DF}" srcOrd="1" destOrd="0" presId="urn:microsoft.com/office/officeart/2005/8/layout/hierarchy1"/>
    <dgm:cxn modelId="{97715DA1-3D75-4B35-90A6-E6FAE9045B8C}" type="presParOf" srcId="{17E185F3-DA8C-4F63-A77B-AB2B21085CFC}" destId="{C1BC68C6-5EDF-4453-A3BF-8257328E8539}" srcOrd="1" destOrd="0" presId="urn:microsoft.com/office/officeart/2005/8/layout/hierarchy1"/>
    <dgm:cxn modelId="{00032350-4A15-4162-9A81-AA76EB8660B9}" type="presParOf" srcId="{C1BC68C6-5EDF-4453-A3BF-8257328E8539}" destId="{37A0CF3F-6011-49D2-B957-4E345ECBC581}" srcOrd="0" destOrd="0" presId="urn:microsoft.com/office/officeart/2005/8/layout/hierarchy1"/>
    <dgm:cxn modelId="{9649AFC3-9B08-4360-BF73-30CE6E763945}" type="presParOf" srcId="{C1BC68C6-5EDF-4453-A3BF-8257328E8539}" destId="{1EA9FBE5-0502-46AC-97E2-167AC23EC1FA}" srcOrd="1" destOrd="0" presId="urn:microsoft.com/office/officeart/2005/8/layout/hierarchy1"/>
    <dgm:cxn modelId="{FFAD64CC-15F7-488E-A694-D9925776B489}" type="presParOf" srcId="{1EA9FBE5-0502-46AC-97E2-167AC23EC1FA}" destId="{69E4FC41-E409-4692-8572-0B92B74279F7}" srcOrd="0" destOrd="0" presId="urn:microsoft.com/office/officeart/2005/8/layout/hierarchy1"/>
    <dgm:cxn modelId="{A67636F5-E17F-4094-B8F6-7E98133B0CD3}" type="presParOf" srcId="{69E4FC41-E409-4692-8572-0B92B74279F7}" destId="{F4196DFE-E62B-4BEA-945C-6CB8F5CD4B9C}" srcOrd="0" destOrd="0" presId="urn:microsoft.com/office/officeart/2005/8/layout/hierarchy1"/>
    <dgm:cxn modelId="{7C97BA20-509E-470E-8D8C-11C382363BD7}" type="presParOf" srcId="{69E4FC41-E409-4692-8572-0B92B74279F7}" destId="{7435DE54-59D6-4AA7-9780-104E9AB330FC}" srcOrd="1" destOrd="0" presId="urn:microsoft.com/office/officeart/2005/8/layout/hierarchy1"/>
    <dgm:cxn modelId="{C4EBC4F1-D051-4BFC-BC53-5B2C865EB9F9}" type="presParOf" srcId="{1EA9FBE5-0502-46AC-97E2-167AC23EC1FA}" destId="{DF9F0CD0-B913-4574-A677-5E78DF6B6242}" srcOrd="1" destOrd="0" presId="urn:microsoft.com/office/officeart/2005/8/layout/hierarchy1"/>
    <dgm:cxn modelId="{DB28756F-44E1-4178-8E36-C523F46CB562}" type="presParOf" srcId="{DF9F0CD0-B913-4574-A677-5E78DF6B6242}" destId="{E15D25EB-8979-4A6F-BA45-8498A5FC54F7}" srcOrd="0" destOrd="0" presId="urn:microsoft.com/office/officeart/2005/8/layout/hierarchy1"/>
    <dgm:cxn modelId="{B0E27D3C-B2AF-49A6-ACDE-F08F9166EFED}" type="presParOf" srcId="{DF9F0CD0-B913-4574-A677-5E78DF6B6242}" destId="{01BD97D1-67CC-43D7-A00F-2AA75B244B7D}" srcOrd="1" destOrd="0" presId="urn:microsoft.com/office/officeart/2005/8/layout/hierarchy1"/>
    <dgm:cxn modelId="{73799269-A52A-44AB-967C-8FA5DC027315}" type="presParOf" srcId="{01BD97D1-67CC-43D7-A00F-2AA75B244B7D}" destId="{FA17FCC7-8B39-4E41-BFBC-E6D1258A0620}" srcOrd="0" destOrd="0" presId="urn:microsoft.com/office/officeart/2005/8/layout/hierarchy1"/>
    <dgm:cxn modelId="{CE561C62-7E9F-4373-AA3F-AF0257BD2964}" type="presParOf" srcId="{FA17FCC7-8B39-4E41-BFBC-E6D1258A0620}" destId="{EA51BD37-DB2D-4DE3-BA78-E1FDABF8A8AB}" srcOrd="0" destOrd="0" presId="urn:microsoft.com/office/officeart/2005/8/layout/hierarchy1"/>
    <dgm:cxn modelId="{A94FE3FE-6B87-449B-841D-2F373EB88FC1}" type="presParOf" srcId="{FA17FCC7-8B39-4E41-BFBC-E6D1258A0620}" destId="{6324BD4C-0BCC-4FB1-86AF-47E1FC4E4187}" srcOrd="1" destOrd="0" presId="urn:microsoft.com/office/officeart/2005/8/layout/hierarchy1"/>
    <dgm:cxn modelId="{B9B897BB-974F-4B05-977A-76ABEE2C024D}" type="presParOf" srcId="{01BD97D1-67CC-43D7-A00F-2AA75B244B7D}" destId="{B2718127-638D-4303-A84C-0FED11BFEE52}" srcOrd="1" destOrd="0" presId="urn:microsoft.com/office/officeart/2005/8/layout/hierarchy1"/>
    <dgm:cxn modelId="{50A2693E-FC07-499E-992A-01AB75A32047}" type="presParOf" srcId="{DF9F0CD0-B913-4574-A677-5E78DF6B6242}" destId="{49A67424-B98D-4CE2-901F-1E4E145F04BA}" srcOrd="2" destOrd="0" presId="urn:microsoft.com/office/officeart/2005/8/layout/hierarchy1"/>
    <dgm:cxn modelId="{40291763-DA47-4028-8F47-85D27C19479A}" type="presParOf" srcId="{DF9F0CD0-B913-4574-A677-5E78DF6B6242}" destId="{EBD4956C-B3CB-4955-BB75-A1687BD9746F}" srcOrd="3" destOrd="0" presId="urn:microsoft.com/office/officeart/2005/8/layout/hierarchy1"/>
    <dgm:cxn modelId="{BB8B6445-2A63-47E1-8548-314A7AFF5204}" type="presParOf" srcId="{EBD4956C-B3CB-4955-BB75-A1687BD9746F}" destId="{790F9ADD-2D24-4DD8-92F0-96A0779FFC37}" srcOrd="0" destOrd="0" presId="urn:microsoft.com/office/officeart/2005/8/layout/hierarchy1"/>
    <dgm:cxn modelId="{005EA2DF-F921-4E81-8533-68ABCFB67843}" type="presParOf" srcId="{790F9ADD-2D24-4DD8-92F0-96A0779FFC37}" destId="{B32D7CD4-E675-45B7-8ADD-98CDCC9645B0}" srcOrd="0" destOrd="0" presId="urn:microsoft.com/office/officeart/2005/8/layout/hierarchy1"/>
    <dgm:cxn modelId="{557D34DE-5475-4ADC-9FBF-8CFC1963158D}" type="presParOf" srcId="{790F9ADD-2D24-4DD8-92F0-96A0779FFC37}" destId="{6A07135F-B0A2-47AC-A30A-589C0474EB47}" srcOrd="1" destOrd="0" presId="urn:microsoft.com/office/officeart/2005/8/layout/hierarchy1"/>
    <dgm:cxn modelId="{62AE5036-4E8B-432E-BE28-E4796752C509}" type="presParOf" srcId="{EBD4956C-B3CB-4955-BB75-A1687BD9746F}" destId="{34A226F6-FB2E-4003-AA36-734A72466022}" srcOrd="1" destOrd="0" presId="urn:microsoft.com/office/officeart/2005/8/layout/hierarchy1"/>
    <dgm:cxn modelId="{56E79510-DE76-484B-91B1-30E7A820AED4}" type="presParOf" srcId="{C1BC68C6-5EDF-4453-A3BF-8257328E8539}" destId="{52169E1B-408D-434A-86FB-3BCC2EB3BA69}" srcOrd="2" destOrd="0" presId="urn:microsoft.com/office/officeart/2005/8/layout/hierarchy1"/>
    <dgm:cxn modelId="{D59F0D9D-793A-44D6-9943-A093F0F3F892}" type="presParOf" srcId="{C1BC68C6-5EDF-4453-A3BF-8257328E8539}" destId="{9599F42E-3DB3-4586-8DA6-059335AC7298}" srcOrd="3" destOrd="0" presId="urn:microsoft.com/office/officeart/2005/8/layout/hierarchy1"/>
    <dgm:cxn modelId="{C04FAE06-3E09-4AB7-8DB9-44EA732A43F1}" type="presParOf" srcId="{9599F42E-3DB3-4586-8DA6-059335AC7298}" destId="{C86D32FD-74B0-4D67-ACEA-9067CECF2279}" srcOrd="0" destOrd="0" presId="urn:microsoft.com/office/officeart/2005/8/layout/hierarchy1"/>
    <dgm:cxn modelId="{B1AD4075-F8B5-4083-B1B1-FBB1B86C8B0B}" type="presParOf" srcId="{C86D32FD-74B0-4D67-ACEA-9067CECF2279}" destId="{24EF6319-CF75-4557-837B-4D2871039C9E}" srcOrd="0" destOrd="0" presId="urn:microsoft.com/office/officeart/2005/8/layout/hierarchy1"/>
    <dgm:cxn modelId="{13138E5A-8722-461E-A4C2-9CE685DBC101}" type="presParOf" srcId="{C86D32FD-74B0-4D67-ACEA-9067CECF2279}" destId="{4CFFFD2D-FB34-4FD9-8A23-1AC2A430B7D6}" srcOrd="1" destOrd="0" presId="urn:microsoft.com/office/officeart/2005/8/layout/hierarchy1"/>
    <dgm:cxn modelId="{EA5F5AF3-2C1A-442C-9392-B2E07F46F75A}" type="presParOf" srcId="{9599F42E-3DB3-4586-8DA6-059335AC7298}" destId="{D9D60254-9557-4425-9DCC-666246F4B3C9}" srcOrd="1" destOrd="0" presId="urn:microsoft.com/office/officeart/2005/8/layout/hierarchy1"/>
    <dgm:cxn modelId="{1EF541DD-DF4B-4CEC-A55F-BE8E1C226E19}" type="presParOf" srcId="{D9D60254-9557-4425-9DCC-666246F4B3C9}" destId="{C2A44180-DC2B-45F1-A485-71B515F5A19D}" srcOrd="0" destOrd="0" presId="urn:microsoft.com/office/officeart/2005/8/layout/hierarchy1"/>
    <dgm:cxn modelId="{829A90EA-7B93-4802-B0C9-8454B95FAD5D}" type="presParOf" srcId="{D9D60254-9557-4425-9DCC-666246F4B3C9}" destId="{B22F5979-F8F6-456A-8CD6-E7A7A8AAE291}" srcOrd="1" destOrd="0" presId="urn:microsoft.com/office/officeart/2005/8/layout/hierarchy1"/>
    <dgm:cxn modelId="{9273FCD6-3AA9-4992-B478-76AC5B3A1AF0}" type="presParOf" srcId="{B22F5979-F8F6-456A-8CD6-E7A7A8AAE291}" destId="{4D4ABEF8-0C92-4AAA-912F-9E9B5954ABD3}" srcOrd="0" destOrd="0" presId="urn:microsoft.com/office/officeart/2005/8/layout/hierarchy1"/>
    <dgm:cxn modelId="{2C0E0EF9-A081-47EF-837C-F5EE47879A32}" type="presParOf" srcId="{4D4ABEF8-0C92-4AAA-912F-9E9B5954ABD3}" destId="{E65510BF-2D3A-4B30-9BC7-F44B8E474DEA}" srcOrd="0" destOrd="0" presId="urn:microsoft.com/office/officeart/2005/8/layout/hierarchy1"/>
    <dgm:cxn modelId="{4C380383-1211-4DDB-9899-0A269BC33588}" type="presParOf" srcId="{4D4ABEF8-0C92-4AAA-912F-9E9B5954ABD3}" destId="{2D3B2911-BB08-4ED6-90DA-CD4F6B607AD9}" srcOrd="1" destOrd="0" presId="urn:microsoft.com/office/officeart/2005/8/layout/hierarchy1"/>
    <dgm:cxn modelId="{14276662-A7A6-45F1-9B92-2F3C9AA28287}" type="presParOf" srcId="{B22F5979-F8F6-456A-8CD6-E7A7A8AAE291}" destId="{0F0D7C57-3F2E-4935-906D-C2BDA64F0B97}" srcOrd="1" destOrd="0" presId="urn:microsoft.com/office/officeart/2005/8/layout/hierarchy1"/>
    <dgm:cxn modelId="{5551BC13-105E-4D7E-8C0A-12E51950E9A4}" type="presParOf" srcId="{D9D60254-9557-4425-9DCC-666246F4B3C9}" destId="{30A400CA-54D0-402E-A436-B6D0E965AB21}" srcOrd="2" destOrd="0" presId="urn:microsoft.com/office/officeart/2005/8/layout/hierarchy1"/>
    <dgm:cxn modelId="{0D91A7BF-CC85-40D4-8C02-59D021C606DD}" type="presParOf" srcId="{D9D60254-9557-4425-9DCC-666246F4B3C9}" destId="{5199A8DD-2F90-479A-AEB1-9652B2A6AAFD}" srcOrd="3" destOrd="0" presId="urn:microsoft.com/office/officeart/2005/8/layout/hierarchy1"/>
    <dgm:cxn modelId="{670FE935-9E07-4FF6-9BC7-9B48D756F956}" type="presParOf" srcId="{5199A8DD-2F90-479A-AEB1-9652B2A6AAFD}" destId="{3C707F88-35AF-4D69-A299-D243D92DECEB}" srcOrd="0" destOrd="0" presId="urn:microsoft.com/office/officeart/2005/8/layout/hierarchy1"/>
    <dgm:cxn modelId="{E9A5FE4C-0F57-4E41-8E2F-C6CAD20FB880}" type="presParOf" srcId="{3C707F88-35AF-4D69-A299-D243D92DECEB}" destId="{BFCA7065-4B22-46C1-8DD7-68E005C3B7B3}" srcOrd="0" destOrd="0" presId="urn:microsoft.com/office/officeart/2005/8/layout/hierarchy1"/>
    <dgm:cxn modelId="{5EE678D5-2BBD-40A0-977E-85F98580B5F8}" type="presParOf" srcId="{3C707F88-35AF-4D69-A299-D243D92DECEB}" destId="{1FF90D7F-9712-4039-8EE3-F9BBE7F1FACD}" srcOrd="1" destOrd="0" presId="urn:microsoft.com/office/officeart/2005/8/layout/hierarchy1"/>
    <dgm:cxn modelId="{81145A7A-4221-443E-A2E0-A8900888B186}" type="presParOf" srcId="{5199A8DD-2F90-479A-AEB1-9652B2A6AAFD}" destId="{974CEBF2-9D27-4DB4-B92B-2F94EA5ED0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E752A-75C8-4A11-A86D-EF54E8E233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9D7110-D70E-4E9E-A8D3-A817EEC9163D}">
      <dgm:prSet phldrT="[Text]" custT="1"/>
      <dgm:spPr/>
      <dgm:t>
        <a:bodyPr/>
        <a:lstStyle/>
        <a:p>
          <a:r>
            <a:rPr lang="en-US" sz="2800" dirty="0" smtClean="0"/>
            <a:t>Malignant </a:t>
          </a:r>
          <a:r>
            <a:rPr lang="en-US" sz="2800" dirty="0" err="1" smtClean="0"/>
            <a:t>Histiocytoses</a:t>
          </a:r>
          <a:endParaRPr lang="en-US" sz="2800" dirty="0"/>
        </a:p>
      </dgm:t>
    </dgm:pt>
    <dgm:pt modelId="{B72F253C-D10C-4A1A-9F65-4E215313DDCB}" type="parTrans" cxnId="{53DB2211-01F7-4525-BCFF-7D1141DBBB83}">
      <dgm:prSet/>
      <dgm:spPr/>
      <dgm:t>
        <a:bodyPr/>
        <a:lstStyle/>
        <a:p>
          <a:endParaRPr lang="en-US"/>
        </a:p>
      </dgm:t>
    </dgm:pt>
    <dgm:pt modelId="{5BE5C328-176A-43FB-B60E-1E5EFC56D1BA}" type="sibTrans" cxnId="{53DB2211-01F7-4525-BCFF-7D1141DBBB83}">
      <dgm:prSet/>
      <dgm:spPr/>
      <dgm:t>
        <a:bodyPr/>
        <a:lstStyle/>
        <a:p>
          <a:endParaRPr lang="en-US"/>
        </a:p>
      </dgm:t>
    </dgm:pt>
    <dgm:pt modelId="{2D758391-814E-463A-B5EA-AFF3DAA0583A}">
      <dgm:prSet phldrT="[Text]" custT="1"/>
      <dgm:spPr/>
      <dgm:t>
        <a:bodyPr/>
        <a:lstStyle/>
        <a:p>
          <a:r>
            <a:rPr lang="en-US" sz="2400" dirty="0" smtClean="0"/>
            <a:t>Malignant </a:t>
          </a:r>
          <a:r>
            <a:rPr lang="en-US" sz="2400" dirty="0" err="1" smtClean="0"/>
            <a:t>Reticulohistiocytosis</a:t>
          </a:r>
          <a:endParaRPr lang="en-US" sz="2400" dirty="0"/>
        </a:p>
      </dgm:t>
    </dgm:pt>
    <dgm:pt modelId="{871AA0D1-F062-40E4-A759-B70BCE5CB022}" type="parTrans" cxnId="{CC7AF88B-89A4-437B-AB9C-38BBEA0FCDFE}">
      <dgm:prSet/>
      <dgm:spPr/>
      <dgm:t>
        <a:bodyPr/>
        <a:lstStyle/>
        <a:p>
          <a:endParaRPr lang="en-US"/>
        </a:p>
      </dgm:t>
    </dgm:pt>
    <dgm:pt modelId="{C89F36D3-B074-40ED-ACB6-123287449712}" type="sibTrans" cxnId="{CC7AF88B-89A4-437B-AB9C-38BBEA0FCDFE}">
      <dgm:prSet/>
      <dgm:spPr/>
      <dgm:t>
        <a:bodyPr/>
        <a:lstStyle/>
        <a:p>
          <a:endParaRPr lang="en-US"/>
        </a:p>
      </dgm:t>
    </dgm:pt>
    <dgm:pt modelId="{CAD11D97-6F61-4190-82EC-CECC8ADABD64}">
      <dgm:prSet phldrT="[Text]" custT="1"/>
      <dgm:spPr/>
      <dgm:t>
        <a:bodyPr/>
        <a:lstStyle/>
        <a:p>
          <a:r>
            <a:rPr lang="en-US" sz="2400" dirty="0" smtClean="0"/>
            <a:t>True Histiocytic Lymphoma</a:t>
          </a:r>
          <a:endParaRPr lang="en-US" sz="2400" dirty="0"/>
        </a:p>
      </dgm:t>
    </dgm:pt>
    <dgm:pt modelId="{8A95AD57-68BA-49DC-9839-5D7E33562513}" type="parTrans" cxnId="{6DEAB306-A677-47A3-91B8-A276461255FD}">
      <dgm:prSet/>
      <dgm:spPr/>
      <dgm:t>
        <a:bodyPr/>
        <a:lstStyle/>
        <a:p>
          <a:endParaRPr lang="en-US"/>
        </a:p>
      </dgm:t>
    </dgm:pt>
    <dgm:pt modelId="{2DA66543-9F55-4750-87DC-1BA5B46D9BB9}" type="sibTrans" cxnId="{6DEAB306-A677-47A3-91B8-A276461255FD}">
      <dgm:prSet/>
      <dgm:spPr/>
      <dgm:t>
        <a:bodyPr/>
        <a:lstStyle/>
        <a:p>
          <a:endParaRPr lang="en-US"/>
        </a:p>
      </dgm:t>
    </dgm:pt>
    <dgm:pt modelId="{00A4D214-3510-4365-AE92-BC1AA1E46F2B}">
      <dgm:prSet phldrT="[Text]" custT="1"/>
      <dgm:spPr/>
      <dgm:t>
        <a:bodyPr/>
        <a:lstStyle/>
        <a:p>
          <a:r>
            <a:rPr lang="en-US" sz="2400" dirty="0" smtClean="0"/>
            <a:t>Histiocytic Sarcoma</a:t>
          </a:r>
          <a:endParaRPr lang="en-US" sz="2400" dirty="0"/>
        </a:p>
      </dgm:t>
    </dgm:pt>
    <dgm:pt modelId="{28FD6CF1-3704-4F42-B8B3-8366A020988C}" type="parTrans" cxnId="{F809A1D6-55B4-4CE1-950E-264F47349BCF}">
      <dgm:prSet/>
      <dgm:spPr/>
      <dgm:t>
        <a:bodyPr/>
        <a:lstStyle/>
        <a:p>
          <a:endParaRPr lang="en-US"/>
        </a:p>
      </dgm:t>
    </dgm:pt>
    <dgm:pt modelId="{3E9B7F4A-96C9-48EE-95E9-875A1A02A8A4}" type="sibTrans" cxnId="{F809A1D6-55B4-4CE1-950E-264F47349BCF}">
      <dgm:prSet/>
      <dgm:spPr/>
      <dgm:t>
        <a:bodyPr/>
        <a:lstStyle/>
        <a:p>
          <a:endParaRPr lang="en-US"/>
        </a:p>
      </dgm:t>
    </dgm:pt>
    <dgm:pt modelId="{C2F9C913-B0D1-4051-BBC1-540100E3A6B1}" type="pres">
      <dgm:prSet presAssocID="{531E752A-75C8-4A11-A86D-EF54E8E233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913CBF-16B2-4424-9071-8B96CE917AEC}" type="pres">
      <dgm:prSet presAssocID="{039D7110-D70E-4E9E-A8D3-A817EEC9163D}" presName="hierRoot1" presStyleCnt="0">
        <dgm:presLayoutVars>
          <dgm:hierBranch val="init"/>
        </dgm:presLayoutVars>
      </dgm:prSet>
      <dgm:spPr/>
    </dgm:pt>
    <dgm:pt modelId="{98A0C044-23C7-4D94-9732-D57B03377DDF}" type="pres">
      <dgm:prSet presAssocID="{039D7110-D70E-4E9E-A8D3-A817EEC9163D}" presName="rootComposite1" presStyleCnt="0"/>
      <dgm:spPr/>
    </dgm:pt>
    <dgm:pt modelId="{380F39C6-EE61-4E92-B95C-FE1112A6B0DF}" type="pres">
      <dgm:prSet presAssocID="{039D7110-D70E-4E9E-A8D3-A817EEC9163D}" presName="rootText1" presStyleLbl="node0" presStyleIdx="0" presStyleCnt="1" custScaleX="177985" custScaleY="173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07627-6791-4CD0-BFAA-9239675D6F5F}" type="pres">
      <dgm:prSet presAssocID="{039D7110-D70E-4E9E-A8D3-A817EEC9163D}" presName="rootConnector1" presStyleLbl="node1" presStyleIdx="0" presStyleCnt="0"/>
      <dgm:spPr/>
    </dgm:pt>
    <dgm:pt modelId="{06842C69-3050-4EF0-AAC2-352A1D85A62A}" type="pres">
      <dgm:prSet presAssocID="{039D7110-D70E-4E9E-A8D3-A817EEC9163D}" presName="hierChild2" presStyleCnt="0"/>
      <dgm:spPr/>
    </dgm:pt>
    <dgm:pt modelId="{7BDFB7A3-745A-4B5A-A389-94A0BE10608D}" type="pres">
      <dgm:prSet presAssocID="{871AA0D1-F062-40E4-A759-B70BCE5CB022}" presName="Name37" presStyleLbl="parChTrans1D2" presStyleIdx="0" presStyleCnt="3"/>
      <dgm:spPr/>
    </dgm:pt>
    <dgm:pt modelId="{C186CD94-A30E-43DF-A47C-A320FE924110}" type="pres">
      <dgm:prSet presAssocID="{2D758391-814E-463A-B5EA-AFF3DAA0583A}" presName="hierRoot2" presStyleCnt="0">
        <dgm:presLayoutVars>
          <dgm:hierBranch val="init"/>
        </dgm:presLayoutVars>
      </dgm:prSet>
      <dgm:spPr/>
    </dgm:pt>
    <dgm:pt modelId="{B1B5BD95-77F3-4360-9BCA-FC58A58B7E7F}" type="pres">
      <dgm:prSet presAssocID="{2D758391-814E-463A-B5EA-AFF3DAA0583A}" presName="rootComposite" presStyleCnt="0"/>
      <dgm:spPr/>
    </dgm:pt>
    <dgm:pt modelId="{7AA596B2-5A03-4783-954B-4A9194D97652}" type="pres">
      <dgm:prSet presAssocID="{2D758391-814E-463A-B5EA-AFF3DAA0583A}" presName="rootText" presStyleLbl="node2" presStyleIdx="0" presStyleCnt="3" custScaleX="198876" custScaleY="187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8AEA3-425F-4B49-AABB-60735372465A}" type="pres">
      <dgm:prSet presAssocID="{2D758391-814E-463A-B5EA-AFF3DAA0583A}" presName="rootConnector" presStyleLbl="node2" presStyleIdx="0" presStyleCnt="3"/>
      <dgm:spPr/>
    </dgm:pt>
    <dgm:pt modelId="{94213A04-FAA0-4E84-A652-CBD0F2640251}" type="pres">
      <dgm:prSet presAssocID="{2D758391-814E-463A-B5EA-AFF3DAA0583A}" presName="hierChild4" presStyleCnt="0"/>
      <dgm:spPr/>
    </dgm:pt>
    <dgm:pt modelId="{495B9804-3557-45FC-80FE-6CE782819754}" type="pres">
      <dgm:prSet presAssocID="{2D758391-814E-463A-B5EA-AFF3DAA0583A}" presName="hierChild5" presStyleCnt="0"/>
      <dgm:spPr/>
    </dgm:pt>
    <dgm:pt modelId="{423313ED-0158-4B5C-8AC3-90D73DAC5DDA}" type="pres">
      <dgm:prSet presAssocID="{8A95AD57-68BA-49DC-9839-5D7E33562513}" presName="Name37" presStyleLbl="parChTrans1D2" presStyleIdx="1" presStyleCnt="3"/>
      <dgm:spPr/>
    </dgm:pt>
    <dgm:pt modelId="{00B0F456-B1DF-4DC6-A154-C135E6DFB29E}" type="pres">
      <dgm:prSet presAssocID="{CAD11D97-6F61-4190-82EC-CECC8ADABD64}" presName="hierRoot2" presStyleCnt="0">
        <dgm:presLayoutVars>
          <dgm:hierBranch val="init"/>
        </dgm:presLayoutVars>
      </dgm:prSet>
      <dgm:spPr/>
    </dgm:pt>
    <dgm:pt modelId="{BD5107D3-051A-477E-A456-5BD96F6D0828}" type="pres">
      <dgm:prSet presAssocID="{CAD11D97-6F61-4190-82EC-CECC8ADABD64}" presName="rootComposite" presStyleCnt="0"/>
      <dgm:spPr/>
    </dgm:pt>
    <dgm:pt modelId="{80AF23DF-EBF0-4341-8FC3-B4F47B98CD17}" type="pres">
      <dgm:prSet presAssocID="{CAD11D97-6F61-4190-82EC-CECC8ADABD64}" presName="rootText" presStyleLbl="node2" presStyleIdx="1" presStyleCnt="3" custScaleX="155096" custScaleY="136323">
        <dgm:presLayoutVars>
          <dgm:chPref val="3"/>
        </dgm:presLayoutVars>
      </dgm:prSet>
      <dgm:spPr/>
    </dgm:pt>
    <dgm:pt modelId="{56F0ABE3-E880-444F-ABC3-E06BD8CC3F94}" type="pres">
      <dgm:prSet presAssocID="{CAD11D97-6F61-4190-82EC-CECC8ADABD64}" presName="rootConnector" presStyleLbl="node2" presStyleIdx="1" presStyleCnt="3"/>
      <dgm:spPr/>
    </dgm:pt>
    <dgm:pt modelId="{B7BDC18E-C33C-49A5-8A65-DBAECA3FB543}" type="pres">
      <dgm:prSet presAssocID="{CAD11D97-6F61-4190-82EC-CECC8ADABD64}" presName="hierChild4" presStyleCnt="0"/>
      <dgm:spPr/>
    </dgm:pt>
    <dgm:pt modelId="{CD375D7F-2E73-4B2D-90B5-D24427593515}" type="pres">
      <dgm:prSet presAssocID="{CAD11D97-6F61-4190-82EC-CECC8ADABD64}" presName="hierChild5" presStyleCnt="0"/>
      <dgm:spPr/>
    </dgm:pt>
    <dgm:pt modelId="{393EF9D0-57A8-412D-9D12-D102523B16F6}" type="pres">
      <dgm:prSet presAssocID="{28FD6CF1-3704-4F42-B8B3-8366A020988C}" presName="Name37" presStyleLbl="parChTrans1D2" presStyleIdx="2" presStyleCnt="3"/>
      <dgm:spPr/>
    </dgm:pt>
    <dgm:pt modelId="{F9FAAABB-AC33-4974-BC93-6D062C6C9A96}" type="pres">
      <dgm:prSet presAssocID="{00A4D214-3510-4365-AE92-BC1AA1E46F2B}" presName="hierRoot2" presStyleCnt="0">
        <dgm:presLayoutVars>
          <dgm:hierBranch val="init"/>
        </dgm:presLayoutVars>
      </dgm:prSet>
      <dgm:spPr/>
    </dgm:pt>
    <dgm:pt modelId="{4F2EDAB4-2414-4B29-A497-793339A44BB5}" type="pres">
      <dgm:prSet presAssocID="{00A4D214-3510-4365-AE92-BC1AA1E46F2B}" presName="rootComposite" presStyleCnt="0"/>
      <dgm:spPr/>
    </dgm:pt>
    <dgm:pt modelId="{FBBC06D1-C25C-4BBD-BAE9-0B21F53F6C35}" type="pres">
      <dgm:prSet presAssocID="{00A4D214-3510-4365-AE92-BC1AA1E46F2B}" presName="rootText" presStyleLbl="node2" presStyleIdx="2" presStyleCnt="3" custScaleY="126459">
        <dgm:presLayoutVars>
          <dgm:chPref val="3"/>
        </dgm:presLayoutVars>
      </dgm:prSet>
      <dgm:spPr/>
    </dgm:pt>
    <dgm:pt modelId="{3F5B74C5-9661-4132-842F-361A67CB34C4}" type="pres">
      <dgm:prSet presAssocID="{00A4D214-3510-4365-AE92-BC1AA1E46F2B}" presName="rootConnector" presStyleLbl="node2" presStyleIdx="2" presStyleCnt="3"/>
      <dgm:spPr/>
    </dgm:pt>
    <dgm:pt modelId="{98852B5E-F4A4-43B7-8BF8-B06C0C5862BE}" type="pres">
      <dgm:prSet presAssocID="{00A4D214-3510-4365-AE92-BC1AA1E46F2B}" presName="hierChild4" presStyleCnt="0"/>
      <dgm:spPr/>
    </dgm:pt>
    <dgm:pt modelId="{68A71EB0-3F0F-4B0D-A4F4-419A66F1E771}" type="pres">
      <dgm:prSet presAssocID="{00A4D214-3510-4365-AE92-BC1AA1E46F2B}" presName="hierChild5" presStyleCnt="0"/>
      <dgm:spPr/>
    </dgm:pt>
    <dgm:pt modelId="{DB87131D-A6C8-4CE8-8034-7CBF0BC6C1B9}" type="pres">
      <dgm:prSet presAssocID="{039D7110-D70E-4E9E-A8D3-A817EEC9163D}" presName="hierChild3" presStyleCnt="0"/>
      <dgm:spPr/>
    </dgm:pt>
  </dgm:ptLst>
  <dgm:cxnLst>
    <dgm:cxn modelId="{E334D799-DE15-4C4E-BBC8-4A4D784AF56C}" type="presOf" srcId="{531E752A-75C8-4A11-A86D-EF54E8E233C6}" destId="{C2F9C913-B0D1-4051-BBC1-540100E3A6B1}" srcOrd="0" destOrd="0" presId="urn:microsoft.com/office/officeart/2005/8/layout/orgChart1"/>
    <dgm:cxn modelId="{4BF1E8D9-77CC-441B-93DB-98C31D9AFE81}" type="presOf" srcId="{8A95AD57-68BA-49DC-9839-5D7E33562513}" destId="{423313ED-0158-4B5C-8AC3-90D73DAC5DDA}" srcOrd="0" destOrd="0" presId="urn:microsoft.com/office/officeart/2005/8/layout/orgChart1"/>
    <dgm:cxn modelId="{B7B823FD-5166-4A2E-AE16-8DD6A22DFBF1}" type="presOf" srcId="{039D7110-D70E-4E9E-A8D3-A817EEC9163D}" destId="{81E07627-6791-4CD0-BFAA-9239675D6F5F}" srcOrd="1" destOrd="0" presId="urn:microsoft.com/office/officeart/2005/8/layout/orgChart1"/>
    <dgm:cxn modelId="{DC705F0A-BE1E-4414-83B4-1C6BAF565BB7}" type="presOf" srcId="{2D758391-814E-463A-B5EA-AFF3DAA0583A}" destId="{7AA596B2-5A03-4783-954B-4A9194D97652}" srcOrd="0" destOrd="0" presId="urn:microsoft.com/office/officeart/2005/8/layout/orgChart1"/>
    <dgm:cxn modelId="{441B85D6-6D9B-4894-84E4-54941FECC953}" type="presOf" srcId="{871AA0D1-F062-40E4-A759-B70BCE5CB022}" destId="{7BDFB7A3-745A-4B5A-A389-94A0BE10608D}" srcOrd="0" destOrd="0" presId="urn:microsoft.com/office/officeart/2005/8/layout/orgChart1"/>
    <dgm:cxn modelId="{6DEAB306-A677-47A3-91B8-A276461255FD}" srcId="{039D7110-D70E-4E9E-A8D3-A817EEC9163D}" destId="{CAD11D97-6F61-4190-82EC-CECC8ADABD64}" srcOrd="1" destOrd="0" parTransId="{8A95AD57-68BA-49DC-9839-5D7E33562513}" sibTransId="{2DA66543-9F55-4750-87DC-1BA5B46D9BB9}"/>
    <dgm:cxn modelId="{F809A1D6-55B4-4CE1-950E-264F47349BCF}" srcId="{039D7110-D70E-4E9E-A8D3-A817EEC9163D}" destId="{00A4D214-3510-4365-AE92-BC1AA1E46F2B}" srcOrd="2" destOrd="0" parTransId="{28FD6CF1-3704-4F42-B8B3-8366A020988C}" sibTransId="{3E9B7F4A-96C9-48EE-95E9-875A1A02A8A4}"/>
    <dgm:cxn modelId="{FB0DBB2F-E710-4550-B719-4810FEA54DE7}" type="presOf" srcId="{CAD11D97-6F61-4190-82EC-CECC8ADABD64}" destId="{56F0ABE3-E880-444F-ABC3-E06BD8CC3F94}" srcOrd="1" destOrd="0" presId="urn:microsoft.com/office/officeart/2005/8/layout/orgChart1"/>
    <dgm:cxn modelId="{C5796BC1-93E2-4D8F-9958-4D830F382989}" type="presOf" srcId="{2D758391-814E-463A-B5EA-AFF3DAA0583A}" destId="{6B18AEA3-425F-4B49-AABB-60735372465A}" srcOrd="1" destOrd="0" presId="urn:microsoft.com/office/officeart/2005/8/layout/orgChart1"/>
    <dgm:cxn modelId="{7B7127C2-4F05-4341-8F54-E22AC8B9F12C}" type="presOf" srcId="{00A4D214-3510-4365-AE92-BC1AA1E46F2B}" destId="{3F5B74C5-9661-4132-842F-361A67CB34C4}" srcOrd="1" destOrd="0" presId="urn:microsoft.com/office/officeart/2005/8/layout/orgChart1"/>
    <dgm:cxn modelId="{A4841ED0-0F44-4B4B-8AA8-06A21D3513E5}" type="presOf" srcId="{039D7110-D70E-4E9E-A8D3-A817EEC9163D}" destId="{380F39C6-EE61-4E92-B95C-FE1112A6B0DF}" srcOrd="0" destOrd="0" presId="urn:microsoft.com/office/officeart/2005/8/layout/orgChart1"/>
    <dgm:cxn modelId="{DC5EBA1F-1182-4791-97D4-B896E1FC4018}" type="presOf" srcId="{28FD6CF1-3704-4F42-B8B3-8366A020988C}" destId="{393EF9D0-57A8-412D-9D12-D102523B16F6}" srcOrd="0" destOrd="0" presId="urn:microsoft.com/office/officeart/2005/8/layout/orgChart1"/>
    <dgm:cxn modelId="{53DB2211-01F7-4525-BCFF-7D1141DBBB83}" srcId="{531E752A-75C8-4A11-A86D-EF54E8E233C6}" destId="{039D7110-D70E-4E9E-A8D3-A817EEC9163D}" srcOrd="0" destOrd="0" parTransId="{B72F253C-D10C-4A1A-9F65-4E215313DDCB}" sibTransId="{5BE5C328-176A-43FB-B60E-1E5EFC56D1BA}"/>
    <dgm:cxn modelId="{2C3AF128-4779-4184-93F4-ED816615CC31}" type="presOf" srcId="{00A4D214-3510-4365-AE92-BC1AA1E46F2B}" destId="{FBBC06D1-C25C-4BBD-BAE9-0B21F53F6C35}" srcOrd="0" destOrd="0" presId="urn:microsoft.com/office/officeart/2005/8/layout/orgChart1"/>
    <dgm:cxn modelId="{CC7AF88B-89A4-437B-AB9C-38BBEA0FCDFE}" srcId="{039D7110-D70E-4E9E-A8D3-A817EEC9163D}" destId="{2D758391-814E-463A-B5EA-AFF3DAA0583A}" srcOrd="0" destOrd="0" parTransId="{871AA0D1-F062-40E4-A759-B70BCE5CB022}" sibTransId="{C89F36D3-B074-40ED-ACB6-123287449712}"/>
    <dgm:cxn modelId="{F9CB0ACF-2CAA-4B35-A3EA-A82BE79241D6}" type="presOf" srcId="{CAD11D97-6F61-4190-82EC-CECC8ADABD64}" destId="{80AF23DF-EBF0-4341-8FC3-B4F47B98CD17}" srcOrd="0" destOrd="0" presId="urn:microsoft.com/office/officeart/2005/8/layout/orgChart1"/>
    <dgm:cxn modelId="{83F12B45-0C44-42D2-BDA4-91F7D4E1A110}" type="presParOf" srcId="{C2F9C913-B0D1-4051-BBC1-540100E3A6B1}" destId="{21913CBF-16B2-4424-9071-8B96CE917AEC}" srcOrd="0" destOrd="0" presId="urn:microsoft.com/office/officeart/2005/8/layout/orgChart1"/>
    <dgm:cxn modelId="{C301E6D1-73A1-42F2-AEF1-B2CFF0875679}" type="presParOf" srcId="{21913CBF-16B2-4424-9071-8B96CE917AEC}" destId="{98A0C044-23C7-4D94-9732-D57B03377DDF}" srcOrd="0" destOrd="0" presId="urn:microsoft.com/office/officeart/2005/8/layout/orgChart1"/>
    <dgm:cxn modelId="{281865C2-CE2B-4C86-9A43-3864154BCFE4}" type="presParOf" srcId="{98A0C044-23C7-4D94-9732-D57B03377DDF}" destId="{380F39C6-EE61-4E92-B95C-FE1112A6B0DF}" srcOrd="0" destOrd="0" presId="urn:microsoft.com/office/officeart/2005/8/layout/orgChart1"/>
    <dgm:cxn modelId="{A44790EE-826F-4006-9828-06A117662D5F}" type="presParOf" srcId="{98A0C044-23C7-4D94-9732-D57B03377DDF}" destId="{81E07627-6791-4CD0-BFAA-9239675D6F5F}" srcOrd="1" destOrd="0" presId="urn:microsoft.com/office/officeart/2005/8/layout/orgChart1"/>
    <dgm:cxn modelId="{9387DD36-FC84-49E6-A06A-1D07BE875965}" type="presParOf" srcId="{21913CBF-16B2-4424-9071-8B96CE917AEC}" destId="{06842C69-3050-4EF0-AAC2-352A1D85A62A}" srcOrd="1" destOrd="0" presId="urn:microsoft.com/office/officeart/2005/8/layout/orgChart1"/>
    <dgm:cxn modelId="{BBE7593D-4F4A-4B3B-865B-AE4BAA245C20}" type="presParOf" srcId="{06842C69-3050-4EF0-AAC2-352A1D85A62A}" destId="{7BDFB7A3-745A-4B5A-A389-94A0BE10608D}" srcOrd="0" destOrd="0" presId="urn:microsoft.com/office/officeart/2005/8/layout/orgChart1"/>
    <dgm:cxn modelId="{3124F8CF-A132-4B9B-89E4-E3A957A22F86}" type="presParOf" srcId="{06842C69-3050-4EF0-AAC2-352A1D85A62A}" destId="{C186CD94-A30E-43DF-A47C-A320FE924110}" srcOrd="1" destOrd="0" presId="urn:microsoft.com/office/officeart/2005/8/layout/orgChart1"/>
    <dgm:cxn modelId="{B26CADF6-BAC9-4557-A00C-31C0033C8A74}" type="presParOf" srcId="{C186CD94-A30E-43DF-A47C-A320FE924110}" destId="{B1B5BD95-77F3-4360-9BCA-FC58A58B7E7F}" srcOrd="0" destOrd="0" presId="urn:microsoft.com/office/officeart/2005/8/layout/orgChart1"/>
    <dgm:cxn modelId="{16BF0AA0-81B2-4AE9-A33F-386C1D3AD9F7}" type="presParOf" srcId="{B1B5BD95-77F3-4360-9BCA-FC58A58B7E7F}" destId="{7AA596B2-5A03-4783-954B-4A9194D97652}" srcOrd="0" destOrd="0" presId="urn:microsoft.com/office/officeart/2005/8/layout/orgChart1"/>
    <dgm:cxn modelId="{8CBDD654-A897-49FA-93CC-0EA8947A62CD}" type="presParOf" srcId="{B1B5BD95-77F3-4360-9BCA-FC58A58B7E7F}" destId="{6B18AEA3-425F-4B49-AABB-60735372465A}" srcOrd="1" destOrd="0" presId="urn:microsoft.com/office/officeart/2005/8/layout/orgChart1"/>
    <dgm:cxn modelId="{D9D03ACF-42BC-4BE4-90AE-F2B5CECBAEEA}" type="presParOf" srcId="{C186CD94-A30E-43DF-A47C-A320FE924110}" destId="{94213A04-FAA0-4E84-A652-CBD0F2640251}" srcOrd="1" destOrd="0" presId="urn:microsoft.com/office/officeart/2005/8/layout/orgChart1"/>
    <dgm:cxn modelId="{B21E538A-0E7D-4894-B63E-3E1F3F6EADC8}" type="presParOf" srcId="{C186CD94-A30E-43DF-A47C-A320FE924110}" destId="{495B9804-3557-45FC-80FE-6CE782819754}" srcOrd="2" destOrd="0" presId="urn:microsoft.com/office/officeart/2005/8/layout/orgChart1"/>
    <dgm:cxn modelId="{96100723-BFEB-4044-B77D-5F68988DDE78}" type="presParOf" srcId="{06842C69-3050-4EF0-AAC2-352A1D85A62A}" destId="{423313ED-0158-4B5C-8AC3-90D73DAC5DDA}" srcOrd="2" destOrd="0" presId="urn:microsoft.com/office/officeart/2005/8/layout/orgChart1"/>
    <dgm:cxn modelId="{57304CB2-0B07-429D-B231-D126C8006AA0}" type="presParOf" srcId="{06842C69-3050-4EF0-AAC2-352A1D85A62A}" destId="{00B0F456-B1DF-4DC6-A154-C135E6DFB29E}" srcOrd="3" destOrd="0" presId="urn:microsoft.com/office/officeart/2005/8/layout/orgChart1"/>
    <dgm:cxn modelId="{DAE7F579-88C7-4760-9FF0-2EDBC7BB5C8B}" type="presParOf" srcId="{00B0F456-B1DF-4DC6-A154-C135E6DFB29E}" destId="{BD5107D3-051A-477E-A456-5BD96F6D0828}" srcOrd="0" destOrd="0" presId="urn:microsoft.com/office/officeart/2005/8/layout/orgChart1"/>
    <dgm:cxn modelId="{83E6CEA7-992A-4678-BD94-6BEF9EABF107}" type="presParOf" srcId="{BD5107D3-051A-477E-A456-5BD96F6D0828}" destId="{80AF23DF-EBF0-4341-8FC3-B4F47B98CD17}" srcOrd="0" destOrd="0" presId="urn:microsoft.com/office/officeart/2005/8/layout/orgChart1"/>
    <dgm:cxn modelId="{183AEA4F-EE57-4D76-B1CC-B0BD5B8F5752}" type="presParOf" srcId="{BD5107D3-051A-477E-A456-5BD96F6D0828}" destId="{56F0ABE3-E880-444F-ABC3-E06BD8CC3F94}" srcOrd="1" destOrd="0" presId="urn:microsoft.com/office/officeart/2005/8/layout/orgChart1"/>
    <dgm:cxn modelId="{D9D105C0-8337-4027-AA72-8442F9AF01BB}" type="presParOf" srcId="{00B0F456-B1DF-4DC6-A154-C135E6DFB29E}" destId="{B7BDC18E-C33C-49A5-8A65-DBAECA3FB543}" srcOrd="1" destOrd="0" presId="urn:microsoft.com/office/officeart/2005/8/layout/orgChart1"/>
    <dgm:cxn modelId="{933319AF-5AAC-4FB6-AAAC-8523CDEECD0C}" type="presParOf" srcId="{00B0F456-B1DF-4DC6-A154-C135E6DFB29E}" destId="{CD375D7F-2E73-4B2D-90B5-D24427593515}" srcOrd="2" destOrd="0" presId="urn:microsoft.com/office/officeart/2005/8/layout/orgChart1"/>
    <dgm:cxn modelId="{1A3E76E3-0A19-4CBB-B8E5-CEB8E6ACEF5C}" type="presParOf" srcId="{06842C69-3050-4EF0-AAC2-352A1D85A62A}" destId="{393EF9D0-57A8-412D-9D12-D102523B16F6}" srcOrd="4" destOrd="0" presId="urn:microsoft.com/office/officeart/2005/8/layout/orgChart1"/>
    <dgm:cxn modelId="{F89B1B5F-A852-4260-9C0A-768818778BD3}" type="presParOf" srcId="{06842C69-3050-4EF0-AAC2-352A1D85A62A}" destId="{F9FAAABB-AC33-4974-BC93-6D062C6C9A96}" srcOrd="5" destOrd="0" presId="urn:microsoft.com/office/officeart/2005/8/layout/orgChart1"/>
    <dgm:cxn modelId="{8EDF190A-7D08-4A65-8C10-FF9E71ED8171}" type="presParOf" srcId="{F9FAAABB-AC33-4974-BC93-6D062C6C9A96}" destId="{4F2EDAB4-2414-4B29-A497-793339A44BB5}" srcOrd="0" destOrd="0" presId="urn:microsoft.com/office/officeart/2005/8/layout/orgChart1"/>
    <dgm:cxn modelId="{FAF867B7-652B-4170-982E-8685A98FEB5D}" type="presParOf" srcId="{4F2EDAB4-2414-4B29-A497-793339A44BB5}" destId="{FBBC06D1-C25C-4BBD-BAE9-0B21F53F6C35}" srcOrd="0" destOrd="0" presId="urn:microsoft.com/office/officeart/2005/8/layout/orgChart1"/>
    <dgm:cxn modelId="{ADF274A4-1C16-42B1-930D-9F0D205DF633}" type="presParOf" srcId="{4F2EDAB4-2414-4B29-A497-793339A44BB5}" destId="{3F5B74C5-9661-4132-842F-361A67CB34C4}" srcOrd="1" destOrd="0" presId="urn:microsoft.com/office/officeart/2005/8/layout/orgChart1"/>
    <dgm:cxn modelId="{450CD763-743B-431F-A8C0-287340AE6511}" type="presParOf" srcId="{F9FAAABB-AC33-4974-BC93-6D062C6C9A96}" destId="{98852B5E-F4A4-43B7-8BF8-B06C0C5862BE}" srcOrd="1" destOrd="0" presId="urn:microsoft.com/office/officeart/2005/8/layout/orgChart1"/>
    <dgm:cxn modelId="{B3FFC881-625C-47EA-B76D-46FFE5959F65}" type="presParOf" srcId="{F9FAAABB-AC33-4974-BC93-6D062C6C9A96}" destId="{68A71EB0-3F0F-4B0D-A4F4-419A66F1E771}" srcOrd="2" destOrd="0" presId="urn:microsoft.com/office/officeart/2005/8/layout/orgChart1"/>
    <dgm:cxn modelId="{9C207905-DC1A-4013-BD1E-A77B7E21DF44}" type="presParOf" srcId="{21913CBF-16B2-4424-9071-8B96CE917AEC}" destId="{DB87131D-A6C8-4CE8-8034-7CBF0BC6C1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617DB-83CC-497A-ABC4-639DB95163E4}">
      <dsp:nvSpPr>
        <dsp:cNvPr id="0" name=""/>
        <dsp:cNvSpPr/>
      </dsp:nvSpPr>
      <dsp:spPr>
        <a:xfrm>
          <a:off x="6599366" y="3767679"/>
          <a:ext cx="950076" cy="58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90"/>
              </a:lnTo>
              <a:lnTo>
                <a:pt x="950076" y="396190"/>
              </a:lnTo>
              <a:lnTo>
                <a:pt x="950076" y="5813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67E00-499D-4492-AEA6-799585A50540}">
      <dsp:nvSpPr>
        <dsp:cNvPr id="0" name=""/>
        <dsp:cNvSpPr/>
      </dsp:nvSpPr>
      <dsp:spPr>
        <a:xfrm>
          <a:off x="5615736" y="3767679"/>
          <a:ext cx="983630" cy="581375"/>
        </a:xfrm>
        <a:custGeom>
          <a:avLst/>
          <a:gdLst/>
          <a:ahLst/>
          <a:cxnLst/>
          <a:rect l="0" t="0" r="0" b="0"/>
          <a:pathLst>
            <a:path>
              <a:moveTo>
                <a:pt x="983630" y="0"/>
              </a:moveTo>
              <a:lnTo>
                <a:pt x="983630" y="396190"/>
              </a:lnTo>
              <a:lnTo>
                <a:pt x="0" y="396190"/>
              </a:lnTo>
              <a:lnTo>
                <a:pt x="0" y="5813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45AC9-0E25-482C-B130-F5C55A3EECB2}">
      <dsp:nvSpPr>
        <dsp:cNvPr id="0" name=""/>
        <dsp:cNvSpPr/>
      </dsp:nvSpPr>
      <dsp:spPr>
        <a:xfrm>
          <a:off x="4410901" y="1916938"/>
          <a:ext cx="2188464" cy="58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90"/>
              </a:lnTo>
              <a:lnTo>
                <a:pt x="2188464" y="396190"/>
              </a:lnTo>
              <a:lnTo>
                <a:pt x="2188464" y="5813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2020B-8DB3-493B-916D-6C41B0307F92}">
      <dsp:nvSpPr>
        <dsp:cNvPr id="0" name=""/>
        <dsp:cNvSpPr/>
      </dsp:nvSpPr>
      <dsp:spPr>
        <a:xfrm>
          <a:off x="2222437" y="3767679"/>
          <a:ext cx="1221611" cy="58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90"/>
              </a:lnTo>
              <a:lnTo>
                <a:pt x="1221611" y="396190"/>
              </a:lnTo>
              <a:lnTo>
                <a:pt x="1221611" y="5813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6F31D-29B6-4642-A57A-0F58F4591E3E}">
      <dsp:nvSpPr>
        <dsp:cNvPr id="0" name=""/>
        <dsp:cNvSpPr/>
      </dsp:nvSpPr>
      <dsp:spPr>
        <a:xfrm>
          <a:off x="1000826" y="3767679"/>
          <a:ext cx="1221611" cy="581375"/>
        </a:xfrm>
        <a:custGeom>
          <a:avLst/>
          <a:gdLst/>
          <a:ahLst/>
          <a:cxnLst/>
          <a:rect l="0" t="0" r="0" b="0"/>
          <a:pathLst>
            <a:path>
              <a:moveTo>
                <a:pt x="1221611" y="0"/>
              </a:moveTo>
              <a:lnTo>
                <a:pt x="1221611" y="396190"/>
              </a:lnTo>
              <a:lnTo>
                <a:pt x="0" y="396190"/>
              </a:lnTo>
              <a:lnTo>
                <a:pt x="0" y="5813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2458-F020-4033-B309-35F3F1A6636E}">
      <dsp:nvSpPr>
        <dsp:cNvPr id="0" name=""/>
        <dsp:cNvSpPr/>
      </dsp:nvSpPr>
      <dsp:spPr>
        <a:xfrm>
          <a:off x="2222437" y="1916938"/>
          <a:ext cx="2188464" cy="581375"/>
        </a:xfrm>
        <a:custGeom>
          <a:avLst/>
          <a:gdLst/>
          <a:ahLst/>
          <a:cxnLst/>
          <a:rect l="0" t="0" r="0" b="0"/>
          <a:pathLst>
            <a:path>
              <a:moveTo>
                <a:pt x="2188464" y="0"/>
              </a:moveTo>
              <a:lnTo>
                <a:pt x="2188464" y="396190"/>
              </a:lnTo>
              <a:lnTo>
                <a:pt x="0" y="396190"/>
              </a:lnTo>
              <a:lnTo>
                <a:pt x="0" y="5813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B01D5-B0DD-4DBF-8802-69EB62E8E3D4}">
      <dsp:nvSpPr>
        <dsp:cNvPr id="0" name=""/>
        <dsp:cNvSpPr/>
      </dsp:nvSpPr>
      <dsp:spPr>
        <a:xfrm>
          <a:off x="3411402" y="647574"/>
          <a:ext cx="1998999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E996F-EC27-4080-AEB6-6A1A97E0B979}">
      <dsp:nvSpPr>
        <dsp:cNvPr id="0" name=""/>
        <dsp:cNvSpPr/>
      </dsp:nvSpPr>
      <dsp:spPr>
        <a:xfrm>
          <a:off x="3633513" y="858579"/>
          <a:ext cx="1998999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LCH</a:t>
          </a:r>
          <a:endParaRPr lang="en-US" sz="1800" kern="1200" dirty="0"/>
        </a:p>
      </dsp:txBody>
      <dsp:txXfrm>
        <a:off x="3670691" y="895757"/>
        <a:ext cx="1924643" cy="1195008"/>
      </dsp:txXfrm>
    </dsp:sp>
    <dsp:sp modelId="{5C818A30-47F0-452B-81AB-8E0B767305C8}">
      <dsp:nvSpPr>
        <dsp:cNvPr id="0" name=""/>
        <dsp:cNvSpPr/>
      </dsp:nvSpPr>
      <dsp:spPr>
        <a:xfrm>
          <a:off x="1222937" y="2498314"/>
          <a:ext cx="1998999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6B95B-0592-4703-995A-442076C105E2}">
      <dsp:nvSpPr>
        <dsp:cNvPr id="0" name=""/>
        <dsp:cNvSpPr/>
      </dsp:nvSpPr>
      <dsp:spPr>
        <a:xfrm>
          <a:off x="1445048" y="2709320"/>
          <a:ext cx="1998999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Dendritic</a:t>
          </a:r>
          <a:endParaRPr lang="en-US" sz="1800" kern="1200" dirty="0"/>
        </a:p>
      </dsp:txBody>
      <dsp:txXfrm>
        <a:off x="1482226" y="2746498"/>
        <a:ext cx="1924643" cy="1195008"/>
      </dsp:txXfrm>
    </dsp:sp>
    <dsp:sp modelId="{05E89B02-FE8F-42B7-9A82-429F2C8EA860}">
      <dsp:nvSpPr>
        <dsp:cNvPr id="0" name=""/>
        <dsp:cNvSpPr/>
      </dsp:nvSpPr>
      <dsp:spPr>
        <a:xfrm>
          <a:off x="1326" y="4349055"/>
          <a:ext cx="1998999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C78BC-6EB3-4B5C-AC0F-5FD2BEFFFBC7}">
      <dsp:nvSpPr>
        <dsp:cNvPr id="0" name=""/>
        <dsp:cNvSpPr/>
      </dsp:nvSpPr>
      <dsp:spPr>
        <a:xfrm>
          <a:off x="223437" y="4560061"/>
          <a:ext cx="1998999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1.Letterrer-Siwe disease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2.Hand-schuller-Christian disease</a:t>
          </a:r>
          <a:endParaRPr lang="en-US" sz="1800" kern="1200" dirty="0"/>
        </a:p>
      </dsp:txBody>
      <dsp:txXfrm>
        <a:off x="260615" y="4597239"/>
        <a:ext cx="1924643" cy="1195008"/>
      </dsp:txXfrm>
    </dsp:sp>
    <dsp:sp modelId="{D9D5AE46-AABB-4D80-8545-2A88C445D370}">
      <dsp:nvSpPr>
        <dsp:cNvPr id="0" name=""/>
        <dsp:cNvSpPr/>
      </dsp:nvSpPr>
      <dsp:spPr>
        <a:xfrm>
          <a:off x="2444548" y="4349055"/>
          <a:ext cx="1998999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6ACE-8F83-414C-BE67-961B656A82ED}">
      <dsp:nvSpPr>
        <dsp:cNvPr id="0" name=""/>
        <dsp:cNvSpPr/>
      </dsp:nvSpPr>
      <dsp:spPr>
        <a:xfrm>
          <a:off x="2666659" y="4560061"/>
          <a:ext cx="1998999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3.Eosinophilic granuloma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4.Hashimoto-Pritzker disease</a:t>
          </a:r>
          <a:endParaRPr lang="en-US" sz="1800" kern="1200" dirty="0"/>
        </a:p>
      </dsp:txBody>
      <dsp:txXfrm>
        <a:off x="2703837" y="4597239"/>
        <a:ext cx="1924643" cy="1195008"/>
      </dsp:txXfrm>
    </dsp:sp>
    <dsp:sp modelId="{1B60A85B-BD21-4B22-AB7C-4FB33A69C3A8}">
      <dsp:nvSpPr>
        <dsp:cNvPr id="0" name=""/>
        <dsp:cNvSpPr/>
      </dsp:nvSpPr>
      <dsp:spPr>
        <a:xfrm>
          <a:off x="5599866" y="2498314"/>
          <a:ext cx="1998999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9BD43-9FAF-4B53-A539-A6D71BCFFB27}">
      <dsp:nvSpPr>
        <dsp:cNvPr id="0" name=""/>
        <dsp:cNvSpPr/>
      </dsp:nvSpPr>
      <dsp:spPr>
        <a:xfrm>
          <a:off x="5821977" y="2709320"/>
          <a:ext cx="1998999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Non-Dendritic</a:t>
          </a:r>
          <a:endParaRPr lang="en-US" sz="1800" kern="1200" dirty="0"/>
        </a:p>
      </dsp:txBody>
      <dsp:txXfrm>
        <a:off x="5859155" y="2746498"/>
        <a:ext cx="1924643" cy="1195008"/>
      </dsp:txXfrm>
    </dsp:sp>
    <dsp:sp modelId="{97722989-5619-44CF-A544-D8285907E6F4}">
      <dsp:nvSpPr>
        <dsp:cNvPr id="0" name=""/>
        <dsp:cNvSpPr/>
      </dsp:nvSpPr>
      <dsp:spPr>
        <a:xfrm>
          <a:off x="4887770" y="4349055"/>
          <a:ext cx="1455931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E4922-DF69-4824-AAC4-15E1E4178F1A}">
      <dsp:nvSpPr>
        <dsp:cNvPr id="0" name=""/>
        <dsp:cNvSpPr/>
      </dsp:nvSpPr>
      <dsp:spPr>
        <a:xfrm>
          <a:off x="5109881" y="4560061"/>
          <a:ext cx="1455931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700" b="1" i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rPr>
            <a:t>Familial HLH</a:t>
          </a:r>
          <a:endParaRPr lang="en-US" sz="17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47059" y="4597239"/>
        <a:ext cx="1381575" cy="1195008"/>
      </dsp:txXfrm>
    </dsp:sp>
    <dsp:sp modelId="{8C7C671A-B5C2-461A-B252-E77E0DC2CF11}">
      <dsp:nvSpPr>
        <dsp:cNvPr id="0" name=""/>
        <dsp:cNvSpPr/>
      </dsp:nvSpPr>
      <dsp:spPr>
        <a:xfrm>
          <a:off x="6787924" y="4349055"/>
          <a:ext cx="1523037" cy="12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B81A9-C768-416A-A907-53D646634961}">
      <dsp:nvSpPr>
        <dsp:cNvPr id="0" name=""/>
        <dsp:cNvSpPr/>
      </dsp:nvSpPr>
      <dsp:spPr>
        <a:xfrm>
          <a:off x="7010035" y="4560061"/>
          <a:ext cx="1523037" cy="1269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rPr>
            <a:t>Secondary HLH</a:t>
          </a:r>
          <a:endParaRPr lang="en-US" sz="1800" b="0" i="0" kern="1200" dirty="0" smtClean="0">
            <a:solidFill>
              <a:schemeClr val="tx1">
                <a:lumMod val="95000"/>
                <a:lumOff val="5000"/>
              </a:schemeClr>
            </a:solidFill>
            <a:effectLst/>
            <a:latin typeface="+mn-lt"/>
            <a:ea typeface="+mn-ea"/>
            <a:cs typeface="+mn-cs"/>
          </a:endParaRPr>
        </a:p>
      </dsp:txBody>
      <dsp:txXfrm>
        <a:off x="7047213" y="4597239"/>
        <a:ext cx="1448681" cy="1195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400CA-54D0-402E-A436-B6D0E965AB21}">
      <dsp:nvSpPr>
        <dsp:cNvPr id="0" name=""/>
        <dsp:cNvSpPr/>
      </dsp:nvSpPr>
      <dsp:spPr>
        <a:xfrm>
          <a:off x="6175034" y="2746977"/>
          <a:ext cx="1418893" cy="305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3"/>
              </a:lnTo>
              <a:lnTo>
                <a:pt x="1418893" y="208113"/>
              </a:lnTo>
              <a:lnTo>
                <a:pt x="1418893" y="3053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44180-DC2B-45F1-A485-71B515F5A19D}">
      <dsp:nvSpPr>
        <dsp:cNvPr id="0" name=""/>
        <dsp:cNvSpPr/>
      </dsp:nvSpPr>
      <dsp:spPr>
        <a:xfrm>
          <a:off x="5314020" y="2746977"/>
          <a:ext cx="861013" cy="305388"/>
        </a:xfrm>
        <a:custGeom>
          <a:avLst/>
          <a:gdLst/>
          <a:ahLst/>
          <a:cxnLst/>
          <a:rect l="0" t="0" r="0" b="0"/>
          <a:pathLst>
            <a:path>
              <a:moveTo>
                <a:pt x="861013" y="0"/>
              </a:moveTo>
              <a:lnTo>
                <a:pt x="861013" y="208113"/>
              </a:lnTo>
              <a:lnTo>
                <a:pt x="0" y="208113"/>
              </a:lnTo>
              <a:lnTo>
                <a:pt x="0" y="3053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69E1B-408D-434A-86FB-3BCC2EB3BA69}">
      <dsp:nvSpPr>
        <dsp:cNvPr id="0" name=""/>
        <dsp:cNvSpPr/>
      </dsp:nvSpPr>
      <dsp:spPr>
        <a:xfrm>
          <a:off x="4053662" y="1773268"/>
          <a:ext cx="2121371" cy="30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53"/>
              </a:lnTo>
              <a:lnTo>
                <a:pt x="2121371" y="209653"/>
              </a:lnTo>
              <a:lnTo>
                <a:pt x="2121371" y="3069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67424-B98D-4CE2-901F-1E4E145F04BA}">
      <dsp:nvSpPr>
        <dsp:cNvPr id="0" name=""/>
        <dsp:cNvSpPr/>
      </dsp:nvSpPr>
      <dsp:spPr>
        <a:xfrm>
          <a:off x="1890856" y="2746977"/>
          <a:ext cx="1152990" cy="305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13"/>
              </a:lnTo>
              <a:lnTo>
                <a:pt x="1152990" y="208113"/>
              </a:lnTo>
              <a:lnTo>
                <a:pt x="1152990" y="3053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25EB-8979-4A6F-BA45-8498A5FC54F7}">
      <dsp:nvSpPr>
        <dsp:cNvPr id="0" name=""/>
        <dsp:cNvSpPr/>
      </dsp:nvSpPr>
      <dsp:spPr>
        <a:xfrm>
          <a:off x="1039576" y="2746977"/>
          <a:ext cx="851279" cy="305388"/>
        </a:xfrm>
        <a:custGeom>
          <a:avLst/>
          <a:gdLst/>
          <a:ahLst/>
          <a:cxnLst/>
          <a:rect l="0" t="0" r="0" b="0"/>
          <a:pathLst>
            <a:path>
              <a:moveTo>
                <a:pt x="851279" y="0"/>
              </a:moveTo>
              <a:lnTo>
                <a:pt x="851279" y="208113"/>
              </a:lnTo>
              <a:lnTo>
                <a:pt x="0" y="208113"/>
              </a:lnTo>
              <a:lnTo>
                <a:pt x="0" y="3053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0CF3F-6011-49D2-B957-4E345ECBC581}">
      <dsp:nvSpPr>
        <dsp:cNvPr id="0" name=""/>
        <dsp:cNvSpPr/>
      </dsp:nvSpPr>
      <dsp:spPr>
        <a:xfrm>
          <a:off x="1890856" y="1773268"/>
          <a:ext cx="2162806" cy="306929"/>
        </a:xfrm>
        <a:custGeom>
          <a:avLst/>
          <a:gdLst/>
          <a:ahLst/>
          <a:cxnLst/>
          <a:rect l="0" t="0" r="0" b="0"/>
          <a:pathLst>
            <a:path>
              <a:moveTo>
                <a:pt x="2162806" y="0"/>
              </a:moveTo>
              <a:lnTo>
                <a:pt x="2162806" y="209653"/>
              </a:lnTo>
              <a:lnTo>
                <a:pt x="0" y="209653"/>
              </a:lnTo>
              <a:lnTo>
                <a:pt x="0" y="3069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4B24B-54AA-4504-8397-D49077E6AD43}">
      <dsp:nvSpPr>
        <dsp:cNvPr id="0" name=""/>
        <dsp:cNvSpPr/>
      </dsp:nvSpPr>
      <dsp:spPr>
        <a:xfrm>
          <a:off x="3528638" y="1106488"/>
          <a:ext cx="1050047" cy="666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874F7-7844-46A8-8C8E-4E5FF44C65DF}">
      <dsp:nvSpPr>
        <dsp:cNvPr id="0" name=""/>
        <dsp:cNvSpPr/>
      </dsp:nvSpPr>
      <dsp:spPr>
        <a:xfrm>
          <a:off x="3645310" y="1217326"/>
          <a:ext cx="1050047" cy="666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Non-LCHs</a:t>
          </a:r>
          <a:endParaRPr lang="en-US" sz="1600" kern="1200" dirty="0"/>
        </a:p>
      </dsp:txBody>
      <dsp:txXfrm>
        <a:off x="3664839" y="1236855"/>
        <a:ext cx="1010989" cy="627722"/>
      </dsp:txXfrm>
    </dsp:sp>
    <dsp:sp modelId="{F4196DFE-E62B-4BEA-945C-6CB8F5CD4B9C}">
      <dsp:nvSpPr>
        <dsp:cNvPr id="0" name=""/>
        <dsp:cNvSpPr/>
      </dsp:nvSpPr>
      <dsp:spPr>
        <a:xfrm>
          <a:off x="1365832" y="2080197"/>
          <a:ext cx="1050047" cy="666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5DE54-59D6-4AA7-9780-104E9AB330FC}">
      <dsp:nvSpPr>
        <dsp:cNvPr id="0" name=""/>
        <dsp:cNvSpPr/>
      </dsp:nvSpPr>
      <dsp:spPr>
        <a:xfrm>
          <a:off x="1482504" y="2191035"/>
          <a:ext cx="1050047" cy="666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Dendritic</a:t>
          </a:r>
          <a:endParaRPr lang="en-US" sz="1600" kern="1200" dirty="0"/>
        </a:p>
      </dsp:txBody>
      <dsp:txXfrm>
        <a:off x="1502033" y="2210564"/>
        <a:ext cx="1010989" cy="627722"/>
      </dsp:txXfrm>
    </dsp:sp>
    <dsp:sp modelId="{EA51BD37-DB2D-4DE3-BA78-E1FDABF8A8AB}">
      <dsp:nvSpPr>
        <dsp:cNvPr id="0" name=""/>
        <dsp:cNvSpPr/>
      </dsp:nvSpPr>
      <dsp:spPr>
        <a:xfrm>
          <a:off x="3258" y="3052366"/>
          <a:ext cx="2072636" cy="2662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BD4C-0BCC-4FB1-86AF-47E1FC4E4187}">
      <dsp:nvSpPr>
        <dsp:cNvPr id="0" name=""/>
        <dsp:cNvSpPr/>
      </dsp:nvSpPr>
      <dsp:spPr>
        <a:xfrm>
          <a:off x="119930" y="3163204"/>
          <a:ext cx="2072636" cy="2662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Mainly skin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1.JXG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2.BCH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3.GEH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4.Papular xanthoma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5.PNH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6.XD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7.DPX</a:t>
          </a:r>
          <a:endParaRPr lang="en-US" sz="1600" kern="1200" dirty="0"/>
        </a:p>
      </dsp:txBody>
      <dsp:txXfrm>
        <a:off x="180635" y="3223909"/>
        <a:ext cx="1951226" cy="2541556"/>
      </dsp:txXfrm>
    </dsp:sp>
    <dsp:sp modelId="{B32D7CD4-E675-45B7-8ADD-98CDCC9645B0}">
      <dsp:nvSpPr>
        <dsp:cNvPr id="0" name=""/>
        <dsp:cNvSpPr/>
      </dsp:nvSpPr>
      <dsp:spPr>
        <a:xfrm>
          <a:off x="2309238" y="3052366"/>
          <a:ext cx="1469216" cy="119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135F-B0A2-47AC-A30A-589C0474EB47}">
      <dsp:nvSpPr>
        <dsp:cNvPr id="0" name=""/>
        <dsp:cNvSpPr/>
      </dsp:nvSpPr>
      <dsp:spPr>
        <a:xfrm>
          <a:off x="2425910" y="3163204"/>
          <a:ext cx="1469216" cy="1194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Systemic predominate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1.ECD</a:t>
          </a:r>
          <a:endParaRPr lang="en-US" sz="1600" kern="1200" dirty="0"/>
        </a:p>
      </dsp:txBody>
      <dsp:txXfrm>
        <a:off x="2460910" y="3198204"/>
        <a:ext cx="1399216" cy="1124983"/>
      </dsp:txXfrm>
    </dsp:sp>
    <dsp:sp modelId="{24EF6319-CF75-4557-837B-4D2871039C9E}">
      <dsp:nvSpPr>
        <dsp:cNvPr id="0" name=""/>
        <dsp:cNvSpPr/>
      </dsp:nvSpPr>
      <dsp:spPr>
        <a:xfrm>
          <a:off x="5650010" y="2080197"/>
          <a:ext cx="1050047" cy="666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FFD2D-FB34-4FD9-8A23-1AC2A430B7D6}">
      <dsp:nvSpPr>
        <dsp:cNvPr id="0" name=""/>
        <dsp:cNvSpPr/>
      </dsp:nvSpPr>
      <dsp:spPr>
        <a:xfrm>
          <a:off x="5766682" y="2191035"/>
          <a:ext cx="1050047" cy="666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Non-Dendritic</a:t>
          </a:r>
          <a:endParaRPr lang="en-US" sz="1600" kern="1200" dirty="0"/>
        </a:p>
      </dsp:txBody>
      <dsp:txXfrm>
        <a:off x="5786211" y="2210564"/>
        <a:ext cx="1010989" cy="627722"/>
      </dsp:txXfrm>
    </dsp:sp>
    <dsp:sp modelId="{E65510BF-2D3A-4B30-9BC7-F44B8E474DEA}">
      <dsp:nvSpPr>
        <dsp:cNvPr id="0" name=""/>
        <dsp:cNvSpPr/>
      </dsp:nvSpPr>
      <dsp:spPr>
        <a:xfrm>
          <a:off x="4011798" y="3052366"/>
          <a:ext cx="2604443" cy="241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B2911-BB08-4ED6-90DA-CD4F6B607AD9}">
      <dsp:nvSpPr>
        <dsp:cNvPr id="0" name=""/>
        <dsp:cNvSpPr/>
      </dsp:nvSpPr>
      <dsp:spPr>
        <a:xfrm>
          <a:off x="4128470" y="3163204"/>
          <a:ext cx="2604443" cy="2412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Mainly skin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1.Reticulohistiocytoma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2.Familial sea-blue histiocytosis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3.Hereditary progressive mucinous histiocytosis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4.Malakoplakia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5.NXG</a:t>
          </a:r>
          <a:endParaRPr lang="en-US" sz="1600" kern="1200" dirty="0"/>
        </a:p>
      </dsp:txBody>
      <dsp:txXfrm>
        <a:off x="4199119" y="3233853"/>
        <a:ext cx="2463145" cy="2270825"/>
      </dsp:txXfrm>
    </dsp:sp>
    <dsp:sp modelId="{BFCA7065-4B22-46C1-8DD7-68E005C3B7B3}">
      <dsp:nvSpPr>
        <dsp:cNvPr id="0" name=""/>
        <dsp:cNvSpPr/>
      </dsp:nvSpPr>
      <dsp:spPr>
        <a:xfrm>
          <a:off x="6849585" y="3052366"/>
          <a:ext cx="1488683" cy="1457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90D7F-9712-4039-8EE3-F9BBE7F1FACD}">
      <dsp:nvSpPr>
        <dsp:cNvPr id="0" name=""/>
        <dsp:cNvSpPr/>
      </dsp:nvSpPr>
      <dsp:spPr>
        <a:xfrm>
          <a:off x="6966257" y="3163204"/>
          <a:ext cx="1488683" cy="145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Systemic predominate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1.MRH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2.SHML</a:t>
          </a:r>
          <a:endParaRPr lang="en-US" sz="1600" kern="1200" dirty="0"/>
        </a:p>
      </dsp:txBody>
      <dsp:txXfrm>
        <a:off x="7008960" y="3205907"/>
        <a:ext cx="1403277" cy="137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EF9D0-57A8-412D-9D12-D102523B16F6}">
      <dsp:nvSpPr>
        <dsp:cNvPr id="0" name=""/>
        <dsp:cNvSpPr/>
      </dsp:nvSpPr>
      <dsp:spPr>
        <a:xfrm>
          <a:off x="4038600" y="2781470"/>
          <a:ext cx="3220989" cy="34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22"/>
              </a:lnTo>
              <a:lnTo>
                <a:pt x="3220989" y="170822"/>
              </a:lnTo>
              <a:lnTo>
                <a:pt x="3220989" y="341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313ED-0158-4B5C-8AC3-90D73DAC5DDA}">
      <dsp:nvSpPr>
        <dsp:cNvPr id="0" name=""/>
        <dsp:cNvSpPr/>
      </dsp:nvSpPr>
      <dsp:spPr>
        <a:xfrm>
          <a:off x="4038600" y="2781470"/>
          <a:ext cx="804295" cy="34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22"/>
              </a:lnTo>
              <a:lnTo>
                <a:pt x="804295" y="170822"/>
              </a:lnTo>
              <a:lnTo>
                <a:pt x="804295" y="341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FB7A3-745A-4B5A-A389-94A0BE10608D}">
      <dsp:nvSpPr>
        <dsp:cNvPr id="0" name=""/>
        <dsp:cNvSpPr/>
      </dsp:nvSpPr>
      <dsp:spPr>
        <a:xfrm>
          <a:off x="1621906" y="2781470"/>
          <a:ext cx="2416693" cy="341644"/>
        </a:xfrm>
        <a:custGeom>
          <a:avLst/>
          <a:gdLst/>
          <a:ahLst/>
          <a:cxnLst/>
          <a:rect l="0" t="0" r="0" b="0"/>
          <a:pathLst>
            <a:path>
              <a:moveTo>
                <a:pt x="2416693" y="0"/>
              </a:moveTo>
              <a:lnTo>
                <a:pt x="2416693" y="170822"/>
              </a:lnTo>
              <a:lnTo>
                <a:pt x="0" y="170822"/>
              </a:lnTo>
              <a:lnTo>
                <a:pt x="0" y="341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F39C6-EE61-4E92-B95C-FE1112A6B0DF}">
      <dsp:nvSpPr>
        <dsp:cNvPr id="0" name=""/>
        <dsp:cNvSpPr/>
      </dsp:nvSpPr>
      <dsp:spPr>
        <a:xfrm>
          <a:off x="2590801" y="1371601"/>
          <a:ext cx="2895597" cy="1409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Malignant </a:t>
          </a:r>
          <a:r>
            <a:rPr lang="en-US" sz="2800" kern="1200" dirty="0" err="1" smtClean="0"/>
            <a:t>Histiocytoses</a:t>
          </a:r>
          <a:endParaRPr lang="en-US" sz="2800" kern="1200" dirty="0"/>
        </a:p>
      </dsp:txBody>
      <dsp:txXfrm>
        <a:off x="2590801" y="1371601"/>
        <a:ext cx="2895597" cy="1409868"/>
      </dsp:txXfrm>
    </dsp:sp>
    <dsp:sp modelId="{7AA596B2-5A03-4783-954B-4A9194D97652}">
      <dsp:nvSpPr>
        <dsp:cNvPr id="0" name=""/>
        <dsp:cNvSpPr/>
      </dsp:nvSpPr>
      <dsp:spPr>
        <a:xfrm>
          <a:off x="4171" y="3123114"/>
          <a:ext cx="3235468" cy="1525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Malignant </a:t>
          </a:r>
          <a:r>
            <a:rPr lang="en-US" sz="2400" kern="1200" dirty="0" err="1" smtClean="0"/>
            <a:t>Reticulohistiocytosis</a:t>
          </a:r>
          <a:endParaRPr lang="en-US" sz="2400" kern="1200" dirty="0"/>
        </a:p>
      </dsp:txBody>
      <dsp:txXfrm>
        <a:off x="4171" y="3123114"/>
        <a:ext cx="3235468" cy="1525083"/>
      </dsp:txXfrm>
    </dsp:sp>
    <dsp:sp modelId="{80AF23DF-EBF0-4341-8FC3-B4F47B98CD17}">
      <dsp:nvSpPr>
        <dsp:cNvPr id="0" name=""/>
        <dsp:cNvSpPr/>
      </dsp:nvSpPr>
      <dsp:spPr>
        <a:xfrm>
          <a:off x="3581284" y="3123114"/>
          <a:ext cx="2523221" cy="1108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True Histiocytic Lymphoma</a:t>
          </a:r>
          <a:endParaRPr lang="en-US" sz="2400" kern="1200" dirty="0"/>
        </a:p>
      </dsp:txBody>
      <dsp:txXfrm>
        <a:off x="3581284" y="3123114"/>
        <a:ext cx="2523221" cy="1108904"/>
      </dsp:txXfrm>
    </dsp:sp>
    <dsp:sp modelId="{FBBC06D1-C25C-4BBD-BAE9-0B21F53F6C35}">
      <dsp:nvSpPr>
        <dsp:cNvPr id="0" name=""/>
        <dsp:cNvSpPr/>
      </dsp:nvSpPr>
      <dsp:spPr>
        <a:xfrm>
          <a:off x="6446150" y="3123114"/>
          <a:ext cx="1626877" cy="102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Histiocytic Sarcoma</a:t>
          </a:r>
          <a:endParaRPr lang="en-US" sz="2400" kern="1200" dirty="0"/>
        </a:p>
      </dsp:txBody>
      <dsp:txXfrm>
        <a:off x="6446150" y="3123114"/>
        <a:ext cx="1626877" cy="1028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90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9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gov/clinicaltrials/NCT0220576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gov/clinicaltrials/NCT0220576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gov/clinicaltrials/NCT0220576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rmnetnz.org/topics/non-langerhans-cell-histiocytosis" TargetMode="External"/><Relationship Id="rId2" Type="http://schemas.openxmlformats.org/officeDocument/2006/relationships/hyperlink" Target="https://dermnetnz.org/topics/langerhans-cell-histiocytos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rmnetnz.org/topics/malignant-histiocytos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rmnetnz.org/topics/cradle-ca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64090" r="6599"/>
          <a:stretch/>
        </p:blipFill>
        <p:spPr>
          <a:xfrm>
            <a:off x="-685800" y="0"/>
            <a:ext cx="1013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Hand-Schuller-Christian disease</a:t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Langerhans cell histiocyt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Eosinophilic </a:t>
            </a:r>
            <a:r>
              <a:rPr lang="en-US" dirty="0"/>
              <a:t>granuloma</a:t>
            </a:r>
          </a:p>
        </p:txBody>
      </p:sp>
      <p:pic>
        <p:nvPicPr>
          <p:cNvPr id="3074" name="Picture 2" descr="Eosinophilic granuloma - skull | Radiology Case | Radiopaedia.o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160588"/>
            <a:ext cx="381000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osinophilic granulom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0588"/>
            <a:ext cx="365760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Hashimoto-Pritzker disease</a:t>
            </a:r>
          </a:p>
        </p:txBody>
      </p:sp>
      <p:pic>
        <p:nvPicPr>
          <p:cNvPr id="4098" name="Picture 2" descr="Langerhans Cell Histiocytosis Clinical Presentation: History, Physical  Examination, Complic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733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ngerhans Cell Histiocytosis (all variants: Hashimoto-Pritzker disease,  congenital self-healing reticulohistiocytosis, Hand-Schöller-Christian  disease, Letterer-Siwe syndrome, eosinophilic granuloma) - Dermatology  Advi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733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Blood tests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CBC with ESR, CRP</a:t>
            </a:r>
          </a:p>
          <a:p>
            <a:pPr marL="0" indent="0">
              <a:buNone/>
            </a:pPr>
            <a:r>
              <a:rPr lang="en-US" dirty="0" smtClean="0"/>
              <a:t>              LFTs, RFTs, S/E</a:t>
            </a:r>
          </a:p>
          <a:p>
            <a:pPr marL="0" indent="0">
              <a:buNone/>
            </a:pPr>
            <a:r>
              <a:rPr lang="en-US" dirty="0" smtClean="0"/>
              <a:t>              Coagulation 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Skeletal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Chest X-ray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Biopsy of involved site   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0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Brain (lytic skull lesions/ diabetes insipidus)</a:t>
            </a:r>
          </a:p>
          <a:p>
            <a:endParaRPr lang="en-US" dirty="0" smtClean="0"/>
          </a:p>
          <a:p>
            <a:r>
              <a:rPr lang="en-US" dirty="0" smtClean="0"/>
              <a:t>Water deprivation test</a:t>
            </a:r>
          </a:p>
          <a:p>
            <a:endParaRPr lang="en-US" dirty="0" smtClean="0"/>
          </a:p>
          <a:p>
            <a:r>
              <a:rPr lang="en-US" dirty="0" smtClean="0"/>
              <a:t>HRCT Chest, PFTs</a:t>
            </a:r>
          </a:p>
          <a:p>
            <a:endParaRPr lang="en-US" dirty="0" smtClean="0"/>
          </a:p>
          <a:p>
            <a:r>
              <a:rPr lang="en-US" dirty="0" smtClean="0"/>
              <a:t>USG Abdomen, Liver biopsy (if abnormal LFTs)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 of LCH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Partial effacement of lymph </a:t>
            </a:r>
            <a:r>
              <a:rPr lang="en-US" dirty="0" smtClean="0"/>
              <a:t>node, preservation </a:t>
            </a:r>
            <a:r>
              <a:rPr lang="en-US" dirty="0"/>
              <a:t>of follicular centers</a:t>
            </a:r>
          </a:p>
          <a:p>
            <a:pPr fontAlgn="base"/>
            <a:r>
              <a:rPr lang="en-US" dirty="0" smtClean="0"/>
              <a:t>Granulomatous lesion</a:t>
            </a:r>
          </a:p>
          <a:p>
            <a:pPr fontAlgn="base"/>
            <a:r>
              <a:rPr lang="en-US" dirty="0" smtClean="0"/>
              <a:t>Infiltration </a:t>
            </a:r>
            <a:r>
              <a:rPr lang="en-US" dirty="0"/>
              <a:t>of sinuses by Langerhans cells</a:t>
            </a:r>
          </a:p>
          <a:p>
            <a:r>
              <a:rPr lang="en-US" dirty="0"/>
              <a:t>F</a:t>
            </a:r>
            <a:r>
              <a:rPr lang="en-US" dirty="0" smtClean="0"/>
              <a:t>oci </a:t>
            </a:r>
            <a:r>
              <a:rPr lang="en-US" dirty="0"/>
              <a:t>of </a:t>
            </a:r>
            <a:r>
              <a:rPr lang="en-US" dirty="0" smtClean="0"/>
              <a:t>necrosis in sinuses</a:t>
            </a:r>
          </a:p>
          <a:p>
            <a:r>
              <a:rPr lang="en-US" dirty="0" smtClean="0"/>
              <a:t>Sinuses surrounded by rim of eosinophils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------ Skin LCH in children</a:t>
            </a:r>
          </a:p>
          <a:p>
            <a:pPr marL="0" indent="0">
              <a:buNone/>
            </a:pPr>
            <a:r>
              <a:rPr lang="en-US" u="sng" dirty="0" smtClean="0"/>
              <a:t>Skin-only LCH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observation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 Topical mid potency corticosteroid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Line: UVB/ PUVA/ Topical tacrolimus or systemic (if severe)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Skin as part of low risk MS LCH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Vinblastine/ prednisolone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 Vincristine/ </a:t>
            </a:r>
            <a:r>
              <a:rPr lang="en-US" dirty="0" err="1" smtClean="0"/>
              <a:t>cytarabine</a:t>
            </a:r>
            <a:r>
              <a:rPr lang="en-US" dirty="0" smtClean="0"/>
              <a:t> ± prednisolone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Line: </a:t>
            </a:r>
            <a:r>
              <a:rPr lang="en-US" dirty="0" err="1" smtClean="0"/>
              <a:t>Cladribine</a:t>
            </a:r>
            <a:r>
              <a:rPr lang="en-US" dirty="0" smtClean="0"/>
              <a:t> monotherapy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Skin as part of high risk MS LCH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</a:t>
            </a:r>
            <a:r>
              <a:rPr lang="en-US" dirty="0"/>
              <a:t>Vinblastine/ </a:t>
            </a:r>
            <a:r>
              <a:rPr lang="en-US" dirty="0" smtClean="0"/>
              <a:t>prednisolone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Line: </a:t>
            </a:r>
            <a:r>
              <a:rPr lang="en-US" dirty="0" err="1" smtClean="0"/>
              <a:t>Cladribine</a:t>
            </a:r>
            <a:r>
              <a:rPr lang="en-US" dirty="0" smtClean="0"/>
              <a:t> with </a:t>
            </a:r>
            <a:r>
              <a:rPr lang="en-US" dirty="0" err="1" smtClean="0"/>
              <a:t>cytarabine</a:t>
            </a:r>
            <a:r>
              <a:rPr lang="en-US" dirty="0" smtClean="0"/>
              <a:t>/ </a:t>
            </a:r>
            <a:r>
              <a:rPr lang="en-US" dirty="0" err="1" smtClean="0"/>
              <a:t>clofarabine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Line: </a:t>
            </a:r>
            <a:r>
              <a:rPr lang="en-US" dirty="0" smtClean="0"/>
              <a:t>HSCT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----- Skin LCH in adults</a:t>
            </a:r>
          </a:p>
          <a:p>
            <a:pPr marL="0" indent="0">
              <a:buNone/>
            </a:pPr>
            <a:r>
              <a:rPr lang="en-US" u="sng" dirty="0" smtClean="0"/>
              <a:t>Skin-only LCH</a:t>
            </a:r>
          </a:p>
          <a:p>
            <a:r>
              <a:rPr lang="en-US" dirty="0" smtClean="0"/>
              <a:t>Topical steroid/ </a:t>
            </a:r>
            <a:r>
              <a:rPr lang="en-US" dirty="0" err="1" smtClean="0"/>
              <a:t>imiquimod</a:t>
            </a:r>
            <a:r>
              <a:rPr lang="en-US" dirty="0" smtClean="0"/>
              <a:t>/ nitrogen mustard/ tacrolimus/ </a:t>
            </a:r>
            <a:r>
              <a:rPr lang="en-US" dirty="0" err="1" smtClean="0"/>
              <a:t>sirolimus</a:t>
            </a:r>
            <a:r>
              <a:rPr lang="en-US" dirty="0"/>
              <a:t> </a:t>
            </a:r>
            <a:r>
              <a:rPr lang="en-US" dirty="0" smtClean="0"/>
              <a:t>or I/L steroid</a:t>
            </a:r>
          </a:p>
          <a:p>
            <a:r>
              <a:rPr lang="en-US" dirty="0" smtClean="0"/>
              <a:t>UVB/ PUVA</a:t>
            </a:r>
          </a:p>
          <a:p>
            <a:r>
              <a:rPr lang="en-US" dirty="0" smtClean="0"/>
              <a:t>Surgical excision</a:t>
            </a:r>
          </a:p>
          <a:p>
            <a:r>
              <a:rPr lang="en-US" dirty="0" smtClean="0"/>
              <a:t>Radiation therapy</a:t>
            </a:r>
          </a:p>
          <a:p>
            <a:r>
              <a:rPr lang="en-US" dirty="0" smtClean="0"/>
              <a:t>Systemic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934201" cy="388077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Skin-only LCH unresponsive to topical/ part of low-risk MS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</a:t>
            </a:r>
          </a:p>
          <a:p>
            <a:r>
              <a:rPr lang="en-US" dirty="0" smtClean="0"/>
              <a:t>MTX 20MG PO / SC per week</a:t>
            </a:r>
          </a:p>
          <a:p>
            <a:r>
              <a:rPr lang="en-US" dirty="0" smtClean="0"/>
              <a:t>AZA 2mg/kg PO per day</a:t>
            </a:r>
          </a:p>
          <a:p>
            <a:r>
              <a:rPr lang="en-US" dirty="0" smtClean="0"/>
              <a:t>Thalidomide 100mg PO</a:t>
            </a:r>
          </a:p>
          <a:p>
            <a:r>
              <a:rPr lang="en-US" dirty="0" smtClean="0"/>
              <a:t>IFN</a:t>
            </a:r>
            <a:r>
              <a:rPr lang="el-GR" dirty="0" smtClean="0"/>
              <a:t>α</a:t>
            </a:r>
            <a:r>
              <a:rPr lang="en-US" dirty="0" smtClean="0"/>
              <a:t> 6MU OD</a:t>
            </a:r>
          </a:p>
          <a:p>
            <a:r>
              <a:rPr lang="en-US" dirty="0" smtClean="0"/>
              <a:t>Combination of</a:t>
            </a:r>
            <a:r>
              <a:rPr lang="en-US" dirty="0"/>
              <a:t> IFN</a:t>
            </a:r>
            <a:r>
              <a:rPr lang="el-GR" dirty="0" smtClean="0"/>
              <a:t>α</a:t>
            </a:r>
            <a:r>
              <a:rPr lang="en-US" dirty="0" smtClean="0"/>
              <a:t> &amp; Thalidomide</a:t>
            </a:r>
          </a:p>
          <a:p>
            <a:r>
              <a:rPr lang="en-US" dirty="0" smtClean="0"/>
              <a:t>Etoposide PO</a:t>
            </a:r>
          </a:p>
          <a:p>
            <a:r>
              <a:rPr lang="en-US" dirty="0" err="1" smtClean="0"/>
              <a:t>Zoledronic</a:t>
            </a:r>
            <a:r>
              <a:rPr lang="en-US" dirty="0" smtClean="0"/>
              <a:t> acid 4mg IV 1-6 months (if multifocal bone)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7086600" cy="1646302"/>
          </a:xfrm>
        </p:spPr>
        <p:txBody>
          <a:bodyPr/>
          <a:lstStyle/>
          <a:p>
            <a:r>
              <a:rPr lang="en-US" sz="4800" dirty="0" smtClean="0"/>
              <a:t>Cutaneous Histiocytosis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267200"/>
            <a:ext cx="5826719" cy="1096899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Dr. SANIA BUTT</a:t>
            </a:r>
          </a:p>
          <a:p>
            <a:pPr algn="just"/>
            <a:r>
              <a:rPr lang="en-US" sz="3200" dirty="0" smtClean="0"/>
              <a:t>PGR Derma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17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</a:t>
            </a:r>
          </a:p>
          <a:p>
            <a:r>
              <a:rPr lang="en-US" dirty="0" err="1" smtClean="0"/>
              <a:t>Cytarabine</a:t>
            </a:r>
            <a:r>
              <a:rPr lang="en-US" dirty="0" smtClean="0"/>
              <a:t> 100mg/m2 IV (days 1-5 every 4 weeks)</a:t>
            </a:r>
          </a:p>
          <a:p>
            <a:r>
              <a:rPr lang="en-US" dirty="0" smtClean="0"/>
              <a:t>Etoposide 100mg/m2 IV</a:t>
            </a:r>
            <a:r>
              <a:rPr lang="en-US" dirty="0"/>
              <a:t> (days 1-5 every 4 weeks)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Vinblastine/ prednisolone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Skin as part of high-risk MS LCH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</a:t>
            </a:r>
            <a:r>
              <a:rPr lang="en-US" dirty="0" err="1" smtClean="0"/>
              <a:t>Cladribine</a:t>
            </a:r>
            <a:r>
              <a:rPr lang="en-US" dirty="0" smtClean="0"/>
              <a:t>/ vinblastine/ prednisolone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 </a:t>
            </a:r>
            <a:r>
              <a:rPr lang="en-US" dirty="0" err="1" smtClean="0"/>
              <a:t>Clofarabine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Line: Experimental targeted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LCH-IV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54" y="1458951"/>
            <a:ext cx="7086601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International Collaborative Treatment Protocol for </a:t>
            </a:r>
            <a:r>
              <a:rPr lang="en-US" dirty="0" smtClean="0"/>
              <a:t>Children &amp; </a:t>
            </a:r>
            <a:r>
              <a:rPr lang="en-US" dirty="0"/>
              <a:t>Adolescents With </a:t>
            </a:r>
            <a:r>
              <a:rPr lang="en-US" dirty="0" smtClean="0"/>
              <a:t>LCH</a:t>
            </a:r>
          </a:p>
          <a:p>
            <a:pPr>
              <a:lnSpc>
                <a:spcPct val="150000"/>
              </a:lnSpc>
            </a:pPr>
            <a:r>
              <a:rPr lang="en-US" dirty="0"/>
              <a:t>Stratum I: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MS</a:t>
            </a:r>
            <a:r>
              <a:rPr lang="en-US" dirty="0" smtClean="0"/>
              <a:t> </a:t>
            </a:r>
            <a:r>
              <a:rPr lang="en-US" dirty="0"/>
              <a:t>LCH </a:t>
            </a:r>
            <a:r>
              <a:rPr lang="en-US" dirty="0" smtClean="0"/>
              <a:t>pts &amp; pts </a:t>
            </a:r>
            <a:r>
              <a:rPr lang="en-US" dirty="0"/>
              <a:t>with </a:t>
            </a:r>
            <a:r>
              <a:rPr lang="en-US" dirty="0" smtClean="0"/>
              <a:t>SS</a:t>
            </a:r>
            <a:r>
              <a:rPr lang="en-US" dirty="0" smtClean="0"/>
              <a:t> </a:t>
            </a:r>
            <a:r>
              <a:rPr lang="en-US" dirty="0"/>
              <a:t>LCH with multifocal bone or CNS-risk </a:t>
            </a:r>
            <a:r>
              <a:rPr lang="en-US" dirty="0" smtClean="0"/>
              <a:t>lesions.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Stratum II: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non-risk pts (who </a:t>
            </a:r>
            <a:r>
              <a:rPr lang="en-US" dirty="0"/>
              <a:t>fail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line </a:t>
            </a:r>
            <a:r>
              <a:rPr lang="en-US" dirty="0"/>
              <a:t>or </a:t>
            </a:r>
            <a:r>
              <a:rPr lang="en-US" dirty="0" smtClean="0"/>
              <a:t>have reactivation).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Stratum III: Salvage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for risk LCH (</a:t>
            </a:r>
            <a:r>
              <a:rPr lang="en-US" dirty="0" smtClean="0"/>
              <a:t>pts </a:t>
            </a:r>
            <a:r>
              <a:rPr lang="en-US" dirty="0"/>
              <a:t>with dysfunction of risk organs who fail first-line therapy).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LCH-IV</a:t>
            </a:r>
            <a:r>
              <a:rPr lang="en-US" b="1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315199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Stratum IV: Stem cell transplantation for risk LCH (</a:t>
            </a:r>
            <a:r>
              <a:rPr lang="en-US" dirty="0" smtClean="0"/>
              <a:t>pts </a:t>
            </a:r>
            <a:r>
              <a:rPr lang="en-US" dirty="0"/>
              <a:t>with dysfunction of risk organs who fail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line).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Stratum V: Monitoring &amp;</a:t>
            </a:r>
            <a:r>
              <a:rPr lang="en-US" dirty="0" smtClean="0"/>
              <a:t> </a:t>
            </a:r>
            <a:r>
              <a:rPr lang="en-US" dirty="0"/>
              <a:t>treatment of isolated tumorous &amp;</a:t>
            </a:r>
            <a:r>
              <a:rPr lang="en-US" dirty="0" smtClean="0"/>
              <a:t> </a:t>
            </a:r>
            <a:r>
              <a:rPr lang="en-US" dirty="0"/>
              <a:t>neurodegenerative CNS LCH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Stratum VI: Natural history &amp;</a:t>
            </a:r>
            <a:r>
              <a:rPr lang="en-US" dirty="0" smtClean="0"/>
              <a:t> </a:t>
            </a:r>
            <a:r>
              <a:rPr lang="en-US" dirty="0"/>
              <a:t>management of other </a:t>
            </a:r>
            <a:r>
              <a:rPr lang="en-US" dirty="0" smtClean="0"/>
              <a:t>SS</a:t>
            </a:r>
            <a:r>
              <a:rPr lang="en-US" dirty="0" smtClean="0"/>
              <a:t> </a:t>
            </a:r>
            <a:r>
              <a:rPr lang="en-US" dirty="0"/>
              <a:t>LCH (</a:t>
            </a:r>
            <a:r>
              <a:rPr lang="en-US" dirty="0" smtClean="0"/>
              <a:t>pts </a:t>
            </a:r>
            <a:r>
              <a:rPr lang="en-US" dirty="0"/>
              <a:t>who do not need systemic therapy at </a:t>
            </a:r>
            <a:r>
              <a:rPr lang="en-US" dirty="0" smtClean="0"/>
              <a:t>time </a:t>
            </a:r>
            <a:r>
              <a:rPr lang="en-US" dirty="0"/>
              <a:t>of diagnosis).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LCH-IV</a:t>
            </a:r>
            <a:r>
              <a:rPr lang="en-US" b="1" dirty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590"/>
            <a:ext cx="6500113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Stratum VII (long-term follow up): All </a:t>
            </a:r>
            <a:r>
              <a:rPr lang="en-US" dirty="0" smtClean="0"/>
              <a:t>pts</a:t>
            </a:r>
            <a:r>
              <a:rPr lang="en-US" dirty="0"/>
              <a:t>, regardless of previous therapy, will be monitored for reactivation or permanent consequences once complete disease resolution has been achieved </a:t>
            </a:r>
            <a:r>
              <a:rPr lang="en-US" dirty="0" smtClean="0"/>
              <a:t>&amp; </a:t>
            </a:r>
            <a:r>
              <a:rPr lang="en-US" dirty="0"/>
              <a:t>respective protocol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/>
              <a:t>has been completed.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Hemophagocytic</a:t>
            </a:r>
            <a:r>
              <a:rPr lang="en-US" dirty="0" smtClean="0"/>
              <a:t> </a:t>
            </a:r>
            <a:r>
              <a:rPr lang="en-US" dirty="0" err="1" smtClean="0"/>
              <a:t>lymphohistiocytosis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life-threatening inflammatory syndrome</a:t>
            </a:r>
          </a:p>
          <a:p>
            <a:r>
              <a:rPr lang="en-US" dirty="0" err="1" smtClean="0"/>
              <a:t>Hyperactivation</a:t>
            </a:r>
            <a:r>
              <a:rPr lang="en-US" dirty="0" smtClean="0"/>
              <a:t> of lymphocytes &amp; </a:t>
            </a:r>
            <a:r>
              <a:rPr lang="en-US" dirty="0" err="1" smtClean="0"/>
              <a:t>histiocytes</a:t>
            </a:r>
            <a:endParaRPr lang="en-US" dirty="0" smtClean="0"/>
          </a:p>
          <a:p>
            <a:r>
              <a:rPr lang="en-US" dirty="0" smtClean="0"/>
              <a:t>Primary (familial) HLH/ Secondary HLH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09612"/>
              </p:ext>
            </p:extLst>
          </p:nvPr>
        </p:nvGraphicFramePr>
        <p:xfrm>
          <a:off x="609599" y="457200"/>
          <a:ext cx="70104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754876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510409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r>
                        <a:rPr lang="en-US" dirty="0" smtClean="0"/>
                        <a:t>Familial</a:t>
                      </a:r>
                      <a:r>
                        <a:rPr lang="en-US" baseline="0" dirty="0" smtClean="0"/>
                        <a:t> HLH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HLH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26519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 year</a:t>
                      </a:r>
                    </a:p>
                    <a:p>
                      <a:r>
                        <a:rPr lang="en-US" baseline="0" dirty="0" smtClean="0"/>
                        <a:t>Autosomal Recessive</a:t>
                      </a:r>
                    </a:p>
                    <a:p>
                      <a:r>
                        <a:rPr lang="en-US" baseline="0" dirty="0" smtClean="0"/>
                        <a:t>No evidence of malignancy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Adults</a:t>
                      </a:r>
                    </a:p>
                    <a:p>
                      <a:r>
                        <a:rPr lang="en-US" dirty="0" smtClean="0"/>
                        <a:t>Trigger: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Infectious</a:t>
                      </a:r>
                      <a:r>
                        <a:rPr lang="en-US" baseline="0" dirty="0" smtClean="0"/>
                        <a:t> (EBV)/ </a:t>
                      </a:r>
                      <a:r>
                        <a:rPr lang="en-US" baseline="0" dirty="0" smtClean="0"/>
                        <a:t>Autoimmune/ Malignancy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335235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r>
                        <a:rPr lang="en-US" dirty="0" smtClean="0"/>
                        <a:t>Defects</a:t>
                      </a:r>
                      <a:r>
                        <a:rPr lang="en-US" baseline="0" dirty="0" smtClean="0"/>
                        <a:t> in cell-mediated cytotoxicity pathways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Dysregulated</a:t>
                      </a:r>
                      <a:r>
                        <a:rPr lang="en-US" baseline="0" dirty="0" smtClean="0"/>
                        <a:t> immune responses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lymphocyte &amp; macrophage activation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2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2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HLH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fever,</a:t>
            </a:r>
          </a:p>
          <a:p>
            <a:r>
              <a:rPr lang="en-US" dirty="0" smtClean="0"/>
              <a:t>Hepatosplenomegaly,</a:t>
            </a:r>
          </a:p>
          <a:p>
            <a:r>
              <a:rPr lang="en-US" dirty="0" smtClean="0"/>
              <a:t>Lymphadenopathy,</a:t>
            </a:r>
          </a:p>
          <a:p>
            <a:r>
              <a:rPr lang="en-US" dirty="0"/>
              <a:t>N</a:t>
            </a:r>
            <a:r>
              <a:rPr lang="en-US" dirty="0" smtClean="0"/>
              <a:t>eurologic </a:t>
            </a:r>
            <a:r>
              <a:rPr lang="en-US" dirty="0"/>
              <a:t>abnormalities (</a:t>
            </a:r>
            <a:r>
              <a:rPr lang="en-US" dirty="0" err="1"/>
              <a:t>eg</a:t>
            </a:r>
            <a:r>
              <a:rPr lang="en-US" dirty="0"/>
              <a:t>, seizures, retinal hemorrhages, ataxia, altered </a:t>
            </a:r>
            <a:r>
              <a:rPr lang="en-US" dirty="0" smtClean="0"/>
              <a:t>consciousness/ coma)</a:t>
            </a:r>
          </a:p>
          <a:p>
            <a:r>
              <a:rPr lang="en-US" dirty="0" smtClean="0"/>
              <a:t>Non-specific maculopapular 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HLH-2004 criteria (updated 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7053"/>
            <a:ext cx="7086601" cy="462121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dirty="0"/>
              <a:t>M</a:t>
            </a:r>
            <a:r>
              <a:rPr lang="en-US" dirty="0" smtClean="0"/>
              <a:t>olecular </a:t>
            </a:r>
            <a:r>
              <a:rPr lang="en-US" dirty="0"/>
              <a:t>diagnosis of </a:t>
            </a:r>
            <a:r>
              <a:rPr lang="en-US" dirty="0" smtClean="0"/>
              <a:t>familial HLH / at </a:t>
            </a:r>
            <a:r>
              <a:rPr lang="en-US" dirty="0"/>
              <a:t>least 5 of 8 </a:t>
            </a:r>
            <a:r>
              <a:rPr lang="en-US" dirty="0" smtClean="0"/>
              <a:t>criteria</a:t>
            </a:r>
          </a:p>
          <a:p>
            <a:pPr fontAlgn="base">
              <a:lnSpc>
                <a:spcPct val="150000"/>
              </a:lnSpc>
            </a:pPr>
            <a:r>
              <a:rPr lang="en-US" dirty="0" smtClean="0"/>
              <a:t>1</a:t>
            </a:r>
            <a:r>
              <a:rPr lang="en-US" dirty="0"/>
              <a:t>. Fever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2. Splenomegaly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3. </a:t>
            </a:r>
            <a:r>
              <a:rPr lang="en-US" dirty="0" err="1"/>
              <a:t>Cytopenias</a:t>
            </a:r>
            <a:r>
              <a:rPr lang="en-US" dirty="0"/>
              <a:t> (affecting at least 2 lineages in the peripheral blood)</a:t>
            </a: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US" dirty="0"/>
              <a:t>Hemoglobin </a:t>
            </a:r>
            <a:r>
              <a:rPr lang="en-US" dirty="0" smtClean="0"/>
              <a:t> </a:t>
            </a:r>
            <a:r>
              <a:rPr lang="en-US" dirty="0"/>
              <a:t>&lt; 90 g/L</a:t>
            </a: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US" dirty="0"/>
              <a:t>Platelets &lt; 100 x 10⁹/L</a:t>
            </a:r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US" dirty="0"/>
              <a:t>Neutrophils &lt; 1.0 x 10⁹/</a:t>
            </a:r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Histiocytes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of mononuclear phagocyte system</a:t>
            </a:r>
          </a:p>
          <a:p>
            <a:r>
              <a:rPr lang="en-US" dirty="0" smtClean="0"/>
              <a:t>Common bone marrow progenitor cell (NM-CFU)</a:t>
            </a:r>
          </a:p>
          <a:p>
            <a:r>
              <a:rPr lang="en-US" dirty="0" smtClean="0"/>
              <a:t>2 types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Professional phagocytes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APC (</a:t>
            </a:r>
            <a:r>
              <a:rPr lang="en-US" dirty="0" smtClean="0"/>
              <a:t>Langerhan </a:t>
            </a:r>
            <a:r>
              <a:rPr lang="en-US" dirty="0" smtClean="0"/>
              <a:t>cell)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HLH-2004 criteria (updated 2007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705601" cy="4468810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4. Hypertriglyceridemia or </a:t>
            </a:r>
            <a:r>
              <a:rPr lang="en-US" dirty="0" err="1"/>
              <a:t>hypofibrinogenemia</a:t>
            </a:r>
            <a:endParaRPr lang="en-US" dirty="0"/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US" dirty="0"/>
              <a:t>Fasting triglycerides ≥ 265 mg/</a:t>
            </a:r>
            <a:r>
              <a:rPr lang="en-US" dirty="0" err="1"/>
              <a:t>dL</a:t>
            </a:r>
            <a:endParaRPr lang="en-US" dirty="0"/>
          </a:p>
          <a:p>
            <a:pPr marL="457200" lvl="1" indent="0" fontAlgn="base">
              <a:lnSpc>
                <a:spcPct val="150000"/>
              </a:lnSpc>
              <a:buNone/>
            </a:pPr>
            <a:r>
              <a:rPr lang="en-US" dirty="0"/>
              <a:t>Fibrinogen ≤ 1.5 g/L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5. Documented </a:t>
            </a:r>
            <a:r>
              <a:rPr lang="en-US" dirty="0" err="1"/>
              <a:t>hemophagocytosis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bone marrow, spleen or lymph nodes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6. Low or absent NK cell activity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7. Ferritin ≥ 500 </a:t>
            </a:r>
            <a:r>
              <a:rPr lang="el-GR" dirty="0"/>
              <a:t>μ</a:t>
            </a:r>
            <a:r>
              <a:rPr lang="en-US" dirty="0"/>
              <a:t>g/L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8. Soluble CD25 ≥ 2,400 U/mL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Primary HLH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High-dose </a:t>
            </a:r>
            <a:r>
              <a:rPr lang="en-US" dirty="0" err="1" smtClean="0"/>
              <a:t>Dexa</a:t>
            </a:r>
            <a:r>
              <a:rPr lang="en-US" dirty="0" smtClean="0"/>
              <a:t>, etoposide &amp; </a:t>
            </a:r>
            <a:r>
              <a:rPr lang="en-US" dirty="0" err="1" smtClean="0"/>
              <a:t>CsA</a:t>
            </a:r>
            <a:r>
              <a:rPr lang="en-US" dirty="0" smtClean="0"/>
              <a:t> followed by HSCT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 Combination of steroid, </a:t>
            </a:r>
            <a:r>
              <a:rPr lang="en-US" dirty="0" err="1" smtClean="0"/>
              <a:t>CsA</a:t>
            </a:r>
            <a:r>
              <a:rPr lang="en-US" dirty="0" smtClean="0"/>
              <a:t> &amp; </a:t>
            </a:r>
            <a:r>
              <a:rPr lang="en-US" dirty="0" err="1" smtClean="0"/>
              <a:t>antithymocyte</a:t>
            </a:r>
            <a:r>
              <a:rPr lang="en-US" dirty="0" smtClean="0"/>
              <a:t> globulin</a:t>
            </a:r>
          </a:p>
          <a:p>
            <a:r>
              <a:rPr lang="en-US" dirty="0" smtClean="0"/>
              <a:t>Salvage therapy: High dose steroid pulse &amp;/ </a:t>
            </a:r>
            <a:r>
              <a:rPr lang="en-US" dirty="0" err="1" smtClean="0"/>
              <a:t>alemtuzumab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7543801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Secondary HLH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Steroid ± IV Ig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 Addition of etoposide/ </a:t>
            </a:r>
            <a:r>
              <a:rPr lang="en-US" dirty="0" err="1" smtClean="0"/>
              <a:t>CsA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If EBV, consider adding RTX</a:t>
            </a:r>
          </a:p>
          <a:p>
            <a:pPr marL="0" indent="0">
              <a:buNone/>
            </a:pPr>
            <a:r>
              <a:rPr lang="en-US" dirty="0" smtClean="0"/>
              <a:t>                 In MAS, consider addition of </a:t>
            </a:r>
            <a:r>
              <a:rPr lang="en-US" dirty="0" err="1" smtClean="0"/>
              <a:t>TNFi</a:t>
            </a:r>
            <a:r>
              <a:rPr lang="en-US" dirty="0" smtClean="0"/>
              <a:t>, IL-1i/ anti-IL-5 antibodies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11761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99601"/>
              </p:ext>
            </p:extLst>
          </p:nvPr>
        </p:nvGraphicFramePr>
        <p:xfrm>
          <a:off x="457200" y="-76200"/>
          <a:ext cx="84582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082347"/>
              </p:ext>
            </p:extLst>
          </p:nvPr>
        </p:nvGraphicFramePr>
        <p:xfrm>
          <a:off x="33454" y="152399"/>
          <a:ext cx="9034344" cy="60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24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505724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505724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621574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805221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23449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Juvenile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xanthogranuloma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Commonest, infancy (5 mo-1yr)</a:t>
                      </a:r>
                      <a:r>
                        <a:rPr lang="en-US" baseline="0" dirty="0" smtClean="0"/>
                        <a:t> M:F=12:1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proliferation of factor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XIIIa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dendritic cells, traumatic/ infectious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stimuli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to multiple papules/ nodules, red yellow – yellow brown, rubbery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immunohistochemistry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Spontaneous resolution</a:t>
                      </a:r>
                      <a:r>
                        <a:rPr lang="en-US" baseline="0" dirty="0" smtClean="0"/>
                        <a:t>/ surgical excision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893220"/>
                  </a:ext>
                </a:extLst>
              </a:tr>
              <a:tr h="2907791">
                <a:tc>
                  <a:txBody>
                    <a:bodyPr/>
                    <a:lstStyle/>
                    <a:p>
                      <a:r>
                        <a:rPr lang="en-US" dirty="0" smtClean="0"/>
                        <a:t>Benign cephalic</a:t>
                      </a:r>
                      <a:r>
                        <a:rPr lang="en-US" baseline="0" dirty="0" smtClean="0"/>
                        <a:t> 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Benign, 2-66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milder variant of JXG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asymptomatic,</a:t>
                      </a:r>
                      <a:r>
                        <a:rPr lang="en-US" baseline="0" dirty="0" smtClean="0"/>
                        <a:t> erythematous, brown, macules/ papules/ nodules (cheeks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forehead, neck)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microscopy: worm like cytoplasmic inclusions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Self-limiting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8" y="5420981"/>
            <a:ext cx="6347714" cy="5667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2700" b="1" dirty="0">
                <a:solidFill>
                  <a:schemeClr val="dk1"/>
                </a:solidFill>
              </a:rPr>
              <a:t>Juvenile </a:t>
            </a:r>
            <a:r>
              <a:rPr lang="en-US" sz="2700" b="1" dirty="0" err="1" smtClean="0">
                <a:solidFill>
                  <a:schemeClr val="dk1"/>
                </a:solidFill>
              </a:rPr>
              <a:t>xanthogranuloma</a:t>
            </a:r>
            <a:r>
              <a:rPr lang="en-US" sz="2700" b="1" dirty="0" smtClean="0">
                <a:solidFill>
                  <a:schemeClr val="dk1"/>
                </a:solidFill>
              </a:rPr>
              <a:t>           </a:t>
            </a:r>
            <a:r>
              <a:rPr lang="en-US" b="1" dirty="0">
                <a:solidFill>
                  <a:schemeClr val="dk1"/>
                </a:solidFill>
              </a:rPr>
              <a:t/>
            </a:r>
            <a:br>
              <a:rPr lang="en-US" b="1" dirty="0">
                <a:solidFill>
                  <a:schemeClr val="dk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Benign Cephalic Histiocytosis | MDedge Dermatolog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b="1434"/>
          <a:stretch>
            <a:fillRect/>
          </a:stretch>
        </p:blipFill>
        <p:spPr bwMode="auto">
          <a:xfrm>
            <a:off x="4648200" y="713051"/>
            <a:ext cx="4343400" cy="40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598" y="5367338"/>
            <a:ext cx="7467601" cy="6740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8575"/>
            <a:ext cx="4343400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4318" y="4878851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Benign cephalic histiocytosis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2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540465"/>
              </p:ext>
            </p:extLst>
          </p:nvPr>
        </p:nvGraphicFramePr>
        <p:xfrm>
          <a:off x="33454" y="152399"/>
          <a:ext cx="9034346" cy="662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515946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842056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3040809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Generalized eruptive 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Mainly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Reactive, cause not found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rapid onset of crops of asymptomatic small red-brown papules, symmetrical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face, trunk &amp; arms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diffuse,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dermal infiltration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monomorphic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histiocytes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CD68 &amp; Ki-M1p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Self-limiting,</a:t>
                      </a:r>
                    </a:p>
                    <a:p>
                      <a:r>
                        <a:rPr lang="en-US" dirty="0" smtClean="0"/>
                        <a:t>UV</a:t>
                      </a:r>
                      <a:r>
                        <a:rPr lang="en-US" baseline="0" dirty="0" smtClean="0"/>
                        <a:t> light ±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2746536">
                <a:tc>
                  <a:txBody>
                    <a:bodyPr/>
                    <a:lstStyle/>
                    <a:p>
                      <a:r>
                        <a:rPr lang="en-US" dirty="0" smtClean="0"/>
                        <a:t>Papular Xanthoma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or reddish yellow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noncoalescent</a:t>
                      </a:r>
                      <a:r>
                        <a:rPr lang="en-US" baseline="0" dirty="0" smtClean="0"/>
                        <a:t> papules/ plaques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Densely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distributed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xanthometized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macrophage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interspersed by numerous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Touton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giant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Spontaneous resolution in children,</a:t>
                      </a:r>
                    </a:p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effective in adults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8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37" y="4876800"/>
            <a:ext cx="8458199" cy="13208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Generalized eruptive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histiocytosis           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Papular 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Xanthoma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2050" name="Picture 2" descr="Generalized Eruptive Histiocytoma (eruptive histiocytoma) - Dermatology  Advis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40386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molipemic papular xanthoma with xanthelasma. | Semantic Scho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8495"/>
          <a:stretch/>
        </p:blipFill>
        <p:spPr bwMode="auto">
          <a:xfrm>
            <a:off x="4572000" y="392151"/>
            <a:ext cx="441117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29576"/>
              </p:ext>
            </p:extLst>
          </p:nvPr>
        </p:nvGraphicFramePr>
        <p:xfrm>
          <a:off x="33454" y="304800"/>
          <a:ext cx="9034345" cy="645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24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432622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784964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Progressive nodular 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Benign, middle age to 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Aysmptomatic</a:t>
                      </a:r>
                      <a:r>
                        <a:rPr lang="en-US" dirty="0" smtClean="0"/>
                        <a:t> progressive yellow orange papules – skin</a:t>
                      </a:r>
                      <a:r>
                        <a:rPr lang="en-US" baseline="0" dirty="0" smtClean="0"/>
                        <a:t> color/ red orange nodules, may occur in mucosa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Xanthomatized</a:t>
                      </a:r>
                      <a:r>
                        <a:rPr lang="en-US" dirty="0" smtClean="0"/>
                        <a:t> &amp; scalloped </a:t>
                      </a:r>
                      <a:r>
                        <a:rPr lang="en-US" dirty="0" err="1" smtClean="0"/>
                        <a:t>histiocytes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err="1" smtClean="0"/>
                        <a:t>storiform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effective </a:t>
                      </a:r>
                      <a:r>
                        <a:rPr lang="en-US" baseline="0" dirty="0" err="1" smtClean="0"/>
                        <a:t>tx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Xanthoma </a:t>
                      </a:r>
                      <a:r>
                        <a:rPr lang="en-US" dirty="0" err="1" smtClean="0"/>
                        <a:t>disseminatum</a:t>
                      </a:r>
                      <a:r>
                        <a:rPr lang="en-US" dirty="0" smtClean="0"/>
                        <a:t> (Montgomery</a:t>
                      </a:r>
                      <a:r>
                        <a:rPr lang="en-US" baseline="0" dirty="0" smtClean="0"/>
                        <a:t> disease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children, young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Pathological immune response by unknown inflammatory triggers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Red- yellow brown papules</a:t>
                      </a:r>
                      <a:r>
                        <a:rPr lang="en-US" baseline="0" dirty="0" smtClean="0"/>
                        <a:t> &amp; nodules, confluent mainly on face &amp; flexures, mucosal &amp; systemic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Inflammatory</a:t>
                      </a:r>
                      <a:r>
                        <a:rPr lang="en-US" baseline="0" dirty="0" smtClean="0"/>
                        <a:t> lipid laden foamy macrophages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: CO2 laser</a:t>
                      </a:r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: surgical</a:t>
                      </a:r>
                      <a:r>
                        <a:rPr lang="en-US" baseline="0" dirty="0" smtClean="0"/>
                        <a:t> excision/ </a:t>
                      </a:r>
                      <a:r>
                        <a:rPr lang="en-US" baseline="0" dirty="0" err="1" smtClean="0"/>
                        <a:t>dermabrasion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Systemic—</a:t>
                      </a:r>
                    </a:p>
                    <a:p>
                      <a:r>
                        <a:rPr lang="en-US" baseline="0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Chemotherpy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cladribine</a:t>
                      </a:r>
                      <a:r>
                        <a:rPr lang="en-US" baseline="0" dirty="0" smtClean="0"/>
                        <a:t>/ statins/ anti inflammatory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Histiocytes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Monocytes arising from NM-CFU migrate to tissues</a:t>
            </a:r>
          </a:p>
          <a:p>
            <a:r>
              <a:rPr lang="en-US" dirty="0" smtClean="0"/>
              <a:t>In tissues, differentiate in </a:t>
            </a:r>
            <a:r>
              <a:rPr lang="en-US" dirty="0" err="1" smtClean="0"/>
              <a:t>histiocytes</a:t>
            </a:r>
            <a:endParaRPr lang="en-US" dirty="0" smtClean="0"/>
          </a:p>
          <a:p>
            <a:r>
              <a:rPr lang="en-US" dirty="0" smtClean="0"/>
              <a:t>LCs originate from fetal liver-derived monocyte precursors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21351"/>
            <a:ext cx="8077200" cy="1320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PNH                               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Xanthoma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disseminatum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0480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Xanthoma disseminatum with extensive koebnerization associated with  familial hypertriglyceridemia -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17" y="304800"/>
            <a:ext cx="41910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053661"/>
              </p:ext>
            </p:extLst>
          </p:nvPr>
        </p:nvGraphicFramePr>
        <p:xfrm>
          <a:off x="22302" y="152400"/>
          <a:ext cx="9034346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529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306419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69066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536963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767508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383267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784964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Diffuse plane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xanthomatosis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paraproteinaemia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anti lipoprotein antibodies  perivascular complexes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flat </a:t>
                      </a:r>
                      <a:r>
                        <a:rPr lang="en-US" dirty="0" smtClean="0"/>
                        <a:t>plaque-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like </a:t>
                      </a:r>
                      <a:r>
                        <a:rPr lang="en-US" baseline="0" dirty="0" err="1" smtClean="0"/>
                        <a:t>xanthomatous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lesions, S. </a:t>
                      </a:r>
                      <a:r>
                        <a:rPr lang="en-US" baseline="0" dirty="0" smtClean="0"/>
                        <a:t>lipids=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Histo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both </a:t>
                      </a:r>
                      <a:r>
                        <a:rPr lang="en-US" baseline="0" dirty="0" err="1" smtClean="0"/>
                        <a:t>xanthomatous</a:t>
                      </a:r>
                      <a:r>
                        <a:rPr lang="en-US" baseline="0" dirty="0" smtClean="0"/>
                        <a:t> &amp; inflammatory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underlying</a:t>
                      </a:r>
                      <a:r>
                        <a:rPr lang="en-US" baseline="0" dirty="0" smtClean="0"/>
                        <a:t> disease,</a:t>
                      </a:r>
                    </a:p>
                    <a:p>
                      <a:r>
                        <a:rPr lang="en-US" baseline="0" dirty="0" smtClean="0"/>
                        <a:t>Excision, </a:t>
                      </a:r>
                      <a:r>
                        <a:rPr lang="en-US" baseline="0" dirty="0" err="1" smtClean="0"/>
                        <a:t>chemoabrasion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dermabrasion</a:t>
                      </a:r>
                      <a:r>
                        <a:rPr lang="en-US" baseline="0" dirty="0" smtClean="0"/>
                        <a:t>, ablative laser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2933596">
                <a:tc>
                  <a:txBody>
                    <a:bodyPr/>
                    <a:lstStyle/>
                    <a:p>
                      <a:r>
                        <a:rPr lang="en-US" dirty="0" smtClean="0"/>
                        <a:t>Erdheim-</a:t>
                      </a:r>
                      <a:r>
                        <a:rPr lang="en-US" baseline="0" dirty="0" smtClean="0"/>
                        <a:t> Chester disease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uber</a:t>
                      </a:r>
                      <a:r>
                        <a:rPr lang="en-US" baseline="0" dirty="0" smtClean="0"/>
                        <a:t> lipoid </a:t>
                      </a:r>
                      <a:r>
                        <a:rPr lang="en-US" baseline="0" dirty="0" err="1" smtClean="0"/>
                        <a:t>granulomatose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Adults (mean age 53),</a:t>
                      </a:r>
                    </a:p>
                    <a:p>
                      <a:r>
                        <a:rPr lang="en-US" dirty="0" smtClean="0"/>
                        <a:t>M:F = 33:26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BRAF mutation/ RAS signaling pathway abnormality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Asymptomatic to fulminant organ failure, bone pain, constitutional, xanthoma like lesions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Xanthogranulomatous</a:t>
                      </a:r>
                      <a:r>
                        <a:rPr lang="en-US" dirty="0" smtClean="0"/>
                        <a:t> infiltration by lipid laden </a:t>
                      </a:r>
                      <a:r>
                        <a:rPr lang="en-US" dirty="0" err="1" smtClean="0"/>
                        <a:t>histiocytes</a:t>
                      </a:r>
                      <a:r>
                        <a:rPr lang="en-US" dirty="0" smtClean="0"/>
                        <a:t> within a mesh &amp; surrounded by fibrosis</a:t>
                      </a:r>
                    </a:p>
                    <a:p>
                      <a:r>
                        <a:rPr lang="en-US" dirty="0" smtClean="0"/>
                        <a:t>X-ray: </a:t>
                      </a:r>
                      <a:r>
                        <a:rPr lang="en-US" dirty="0" err="1" smtClean="0"/>
                        <a:t>osteosclerosis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Worse prognosis, 60% mortality,</a:t>
                      </a:r>
                    </a:p>
                    <a:p>
                      <a:r>
                        <a:rPr lang="en-US" dirty="0" smtClean="0"/>
                        <a:t>IFN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α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err="1" smtClean="0"/>
                        <a:t>Imatinib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err="1" smtClean="0"/>
                        <a:t>Vemurafenib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57800"/>
            <a:ext cx="8839200" cy="1320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Diffuse plane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xanthomatosis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Erdheim-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Chester disease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Unknown: Yellow plaques on the chest and arms present for more than 6 years  in an 80-year-old m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"/>
            <a:ext cx="411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RDHEIM CHESTER DISEASE AND 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700"/>
            <a:ext cx="396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429460"/>
              </p:ext>
            </p:extLst>
          </p:nvPr>
        </p:nvGraphicFramePr>
        <p:xfrm>
          <a:off x="76200" y="152400"/>
          <a:ext cx="8958144" cy="645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24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140522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89075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493024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493024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784964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Reticulohistiocytoma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</a:t>
                      </a:r>
                      <a:r>
                        <a:rPr lang="en-US" baseline="0" dirty="0" smtClean="0"/>
                        <a:t> adult 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baseline="0" dirty="0" smtClean="0"/>
                        <a:t> neoplastic reactive process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Solitary, asymptomatic papule/ dome shaped nodules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epithelioid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histiocytes</a:t>
                      </a:r>
                      <a:r>
                        <a:rPr lang="en-US" baseline="0" dirty="0" smtClean="0"/>
                        <a:t> with abundant glassy eosinophilic 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Surgical</a:t>
                      </a:r>
                      <a:r>
                        <a:rPr lang="en-US" baseline="0" dirty="0" smtClean="0"/>
                        <a:t> excision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Familial</a:t>
                      </a:r>
                      <a:r>
                        <a:rPr lang="en-US" baseline="0" dirty="0" smtClean="0"/>
                        <a:t> sea-blue 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</a:t>
                      </a:r>
                      <a:r>
                        <a:rPr lang="en-US" baseline="0" dirty="0" smtClean="0"/>
                        <a:t> adults (</a:t>
                      </a:r>
                      <a:r>
                        <a:rPr lang="en-US" dirty="0" smtClean="0"/>
                        <a:t>1- 83 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Autosomal recessive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Patchy, irregular, brownish</a:t>
                      </a:r>
                      <a:r>
                        <a:rPr lang="en-US" baseline="0" dirty="0" smtClean="0"/>
                        <a:t> grey macules/ nodules (face, chest, shoulders)</a:t>
                      </a:r>
                    </a:p>
                    <a:p>
                      <a:r>
                        <a:rPr lang="en-US" baseline="0" dirty="0" smtClean="0"/>
                        <a:t>Macular discoloration, brain, heart, lung, liver may involve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Histiocytic infiltrates,</a:t>
                      </a:r>
                      <a:r>
                        <a:rPr lang="en-US" baseline="0" dirty="0" smtClean="0"/>
                        <a:t> cytoplasmic vacuoles &amp; granules, granules: ‘sea blue’ with May- </a:t>
                      </a:r>
                      <a:r>
                        <a:rPr lang="en-US" baseline="0" dirty="0" err="1" smtClean="0"/>
                        <a:t>Gruenwald</a:t>
                      </a:r>
                      <a:r>
                        <a:rPr lang="en-US" baseline="0" dirty="0" smtClean="0"/>
                        <a:t> stain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o specific </a:t>
                      </a:r>
                      <a:r>
                        <a:rPr lang="en-US" baseline="0" dirty="0" err="1" smtClean="0"/>
                        <a:t>tx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err="1" smtClean="0"/>
                        <a:t>Tx</a:t>
                      </a:r>
                      <a:r>
                        <a:rPr lang="en-US" baseline="0" dirty="0" smtClean="0"/>
                        <a:t> of ass lipid metabolism disorder may induce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534400" cy="1320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Reticulohistiocytoma            Familial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sea-blue histiocytosis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0"/>
            <a:ext cx="4343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a Blue Histiocytes - Ask Hematologist | Understand Hema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762000"/>
            <a:ext cx="40290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556012"/>
              </p:ext>
            </p:extLst>
          </p:nvPr>
        </p:nvGraphicFramePr>
        <p:xfrm>
          <a:off x="109654" y="152400"/>
          <a:ext cx="9034346" cy="645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46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784964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Hereditary progressive mucinous 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Women, start in childhood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Autosomal dominant </a:t>
                      </a:r>
                      <a:r>
                        <a:rPr lang="en-US" dirty="0" err="1" smtClean="0"/>
                        <a:t>genodermatosis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</a:t>
                      </a:r>
                      <a:r>
                        <a:rPr lang="en-US" baseline="0" dirty="0" smtClean="0"/>
                        <a:t> color to red brown papules affect nose, hands, forearms &amp; thighs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Dendritic </a:t>
                      </a:r>
                      <a:r>
                        <a:rPr lang="en-US" dirty="0" err="1" smtClean="0"/>
                        <a:t>histiocytes</a:t>
                      </a:r>
                      <a:r>
                        <a:rPr lang="en-US" dirty="0" smtClean="0"/>
                        <a:t> with abundant lysosomal storage organelles, myelin &amp; zebra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bodies.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Immunohistochemistry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Progressive, lesions increase throughout life, no spontaneous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rx</a:t>
                      </a:r>
                      <a:r>
                        <a:rPr lang="en-US" baseline="0" dirty="0" smtClean="0"/>
                        <a:t>, no effective </a:t>
                      </a:r>
                      <a:r>
                        <a:rPr lang="en-US" baseline="0" dirty="0" err="1" smtClean="0"/>
                        <a:t>tx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Malakoplakia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Benign,</a:t>
                      </a:r>
                    </a:p>
                    <a:p>
                      <a:r>
                        <a:rPr lang="en-US" dirty="0" smtClean="0"/>
                        <a:t>Mean age 50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Unclear, chronic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Urinary tract</a:t>
                      </a:r>
                      <a:r>
                        <a:rPr lang="en-US" baseline="0" dirty="0" smtClean="0"/>
                        <a:t> &amp; GIT,</a:t>
                      </a:r>
                    </a:p>
                    <a:p>
                      <a:r>
                        <a:rPr lang="en-US" baseline="0" dirty="0" smtClean="0"/>
                        <a:t>Skin: abscesses, sinuses, ulcers, tender nodules, grouped papules</a:t>
                      </a:r>
                    </a:p>
                    <a:p>
                      <a:r>
                        <a:rPr lang="en-US" baseline="0" dirty="0" smtClean="0"/>
                        <a:t>Mucosa may 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Hansemann</a:t>
                      </a:r>
                      <a:r>
                        <a:rPr lang="en-US" dirty="0" smtClean="0"/>
                        <a:t> cells: </a:t>
                      </a:r>
                      <a:r>
                        <a:rPr lang="en-US" dirty="0" err="1" smtClean="0"/>
                        <a:t>histiocytes</a:t>
                      </a:r>
                      <a:r>
                        <a:rPr lang="en-US" dirty="0" smtClean="0"/>
                        <a:t> with fine eosinophilic</a:t>
                      </a:r>
                      <a:r>
                        <a:rPr lang="en-US" baseline="0" dirty="0" smtClean="0"/>
                        <a:t> granules contain </a:t>
                      </a:r>
                      <a:r>
                        <a:rPr lang="en-US" baseline="0" dirty="0" err="1" smtClean="0"/>
                        <a:t>Michaelis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Gutmann</a:t>
                      </a:r>
                      <a:r>
                        <a:rPr lang="en-US" baseline="0" dirty="0" smtClean="0"/>
                        <a:t> bodies (basophilic inclusion bodies)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 limiting,</a:t>
                      </a:r>
                    </a:p>
                    <a:p>
                      <a:r>
                        <a:rPr lang="en-US" dirty="0" smtClean="0"/>
                        <a:t>Surgical</a:t>
                      </a:r>
                      <a:r>
                        <a:rPr lang="en-US" baseline="0" dirty="0" smtClean="0"/>
                        <a:t> excision superior to antibiotics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0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610600" cy="13208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Hereditary 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progressive</a:t>
            </a:r>
            <a:b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mucinous histiocytosis                       Malakoplakia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33400"/>
            <a:ext cx="4495800" cy="44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lakoplakia, definition, causes, symptoms, diagnosis &amp; treat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22"/>
          <a:stretch/>
        </p:blipFill>
        <p:spPr bwMode="auto">
          <a:xfrm>
            <a:off x="4724400" y="533400"/>
            <a:ext cx="4267200" cy="44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881671"/>
              </p:ext>
            </p:extLst>
          </p:nvPr>
        </p:nvGraphicFramePr>
        <p:xfrm>
          <a:off x="96645" y="3210"/>
          <a:ext cx="9034345" cy="679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24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293231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2044391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625556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3306512">
                <a:tc>
                  <a:txBody>
                    <a:bodyPr/>
                    <a:lstStyle/>
                    <a:p>
                      <a:r>
                        <a:rPr lang="en-US" dirty="0" smtClean="0"/>
                        <a:t>Necrobiotic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xanthogranuloma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Rare,</a:t>
                      </a:r>
                    </a:p>
                    <a:p>
                      <a:r>
                        <a:rPr lang="en-US" dirty="0" smtClean="0"/>
                        <a:t>20-</a:t>
                      </a:r>
                      <a:r>
                        <a:rPr lang="en-US" baseline="0" dirty="0" smtClean="0"/>
                        <a:t> 85 </a:t>
                      </a:r>
                      <a:r>
                        <a:rPr lang="en-US" baseline="0" dirty="0" err="1" smtClean="0"/>
                        <a:t>yr</a:t>
                      </a:r>
                      <a:r>
                        <a:rPr lang="en-US" baseline="0" dirty="0" smtClean="0"/>
                        <a:t>,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E </a:t>
                      </a:r>
                      <a:r>
                        <a:rPr lang="en-US" dirty="0" err="1" smtClean="0"/>
                        <a:t>haematological</a:t>
                      </a:r>
                      <a:r>
                        <a:rPr lang="en-US" dirty="0" smtClean="0"/>
                        <a:t> malignancy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Unknown,</a:t>
                      </a:r>
                    </a:p>
                    <a:p>
                      <a:r>
                        <a:rPr lang="en-US" dirty="0" err="1" smtClean="0"/>
                        <a:t>Paraproteinaemia</a:t>
                      </a:r>
                      <a:r>
                        <a:rPr lang="en-US" dirty="0" smtClean="0"/>
                        <a:t>/ infectious 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Slowly progressive reddish yellow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xanthomatous</a:t>
                      </a:r>
                      <a:r>
                        <a:rPr lang="en-US" baseline="0" dirty="0" smtClean="0"/>
                        <a:t> plaques/ nodules; infiltrative &amp; destructive, mostly periorbital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Confluent granulomatous masses extending into S/C,</a:t>
                      </a:r>
                      <a:r>
                        <a:rPr lang="en-US" baseline="0" dirty="0" smtClean="0"/>
                        <a:t> hyaline areas of necrobiosis separating nodules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Alkylating (</a:t>
                      </a:r>
                      <a:r>
                        <a:rPr lang="en-US" dirty="0" err="1" smtClean="0"/>
                        <a:t>Melphalan</a:t>
                      </a:r>
                      <a:r>
                        <a:rPr lang="en-US" dirty="0" smtClean="0"/>
                        <a:t>) ± steroid, I/L steroid, high dose steroids, </a:t>
                      </a:r>
                      <a:r>
                        <a:rPr lang="en-US" dirty="0" err="1" smtClean="0"/>
                        <a:t>chlorambucil</a:t>
                      </a:r>
                      <a:r>
                        <a:rPr lang="en-US" dirty="0" smtClean="0"/>
                        <a:t>, IFN 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, CYP, MTX, HCQ, AZA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2770321">
                <a:tc>
                  <a:txBody>
                    <a:bodyPr/>
                    <a:lstStyle/>
                    <a:p>
                      <a:r>
                        <a:rPr lang="en-US" dirty="0" smtClean="0"/>
                        <a:t>Multicentric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reticulohistiocytosis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Rare, E destructive arthritis,</a:t>
                      </a:r>
                    </a:p>
                    <a:p>
                      <a:r>
                        <a:rPr lang="en-US" dirty="0" smtClean="0"/>
                        <a:t>Middle aged adults,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M:F= 3:1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Unknown,</a:t>
                      </a:r>
                    </a:p>
                    <a:p>
                      <a:r>
                        <a:rPr lang="en-US" dirty="0" smtClean="0"/>
                        <a:t>Reactive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&amp; mucosal</a:t>
                      </a:r>
                      <a:r>
                        <a:rPr lang="en-US" baseline="0" dirty="0" smtClean="0"/>
                        <a:t> infiltration by mono- &amp; multinucleated giant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Symmetrical polyarthritis then firm brown/</a:t>
                      </a:r>
                      <a:r>
                        <a:rPr lang="en-US" baseline="0" dirty="0" smtClean="0"/>
                        <a:t> yellow papules &amp; plaques more over extensors, nail dystrophy, mucosal, constitutional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Quiescent in 7-8yrs</a:t>
                      </a:r>
                      <a:r>
                        <a:rPr lang="en-US" baseline="0" dirty="0" smtClean="0"/>
                        <a:t> if no malignancy,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 smtClean="0"/>
                        <a:t>tx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underlyingMTX</a:t>
                      </a:r>
                      <a:r>
                        <a:rPr lang="en-US" baseline="0" dirty="0" smtClean="0"/>
                        <a:t>± steroid &amp; biologic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8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6347713" cy="1320800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Necrobiotic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xanthogranuloma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Necrobiotic Xanthogranuloma - American Academy of Ophthalm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334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347713" cy="1320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Multicentric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reticulohistiocytosis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Clinical characteristics of multicentric reticulohistiocytosis and  distinguished features from rheumatoid arthritis: a single-center  experience in China | Orphanet Journal of Rare Diseases | Full Te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331"/>
            <a:ext cx="43434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ulticentric Reticulohistiocytosis With Arthralgia and Red-Orange  Papulonodules | MDedge Dermat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91356"/>
            <a:ext cx="4022311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Histiocytosis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bnormal </a:t>
            </a:r>
            <a:r>
              <a:rPr lang="en-US" dirty="0"/>
              <a:t>increase </a:t>
            </a:r>
            <a:r>
              <a:rPr lang="en-US" dirty="0" smtClean="0"/>
              <a:t>in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/>
              <a:t>of specialized </a:t>
            </a:r>
            <a:r>
              <a:rPr lang="en-US" dirty="0" smtClean="0"/>
              <a:t>WBCs (</a:t>
            </a:r>
            <a:r>
              <a:rPr lang="en-US" dirty="0" err="1" smtClean="0"/>
              <a:t>histiocytes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Mild to disseminated or life-threatening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21802"/>
              </p:ext>
            </p:extLst>
          </p:nvPr>
        </p:nvGraphicFramePr>
        <p:xfrm>
          <a:off x="109654" y="152400"/>
          <a:ext cx="9034346" cy="6088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731846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784964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1995118">
                <a:tc>
                  <a:txBody>
                    <a:bodyPr/>
                    <a:lstStyle/>
                    <a:p>
                      <a:r>
                        <a:rPr lang="en-US" dirty="0" smtClean="0"/>
                        <a:t>Sinus histiocytosis with massive</a:t>
                      </a:r>
                      <a:r>
                        <a:rPr lang="en-US" baseline="0" dirty="0" smtClean="0"/>
                        <a:t> lymphadenopathy</a:t>
                      </a:r>
                    </a:p>
                    <a:p>
                      <a:r>
                        <a:rPr lang="en-US" baseline="0" dirty="0" smtClean="0"/>
                        <a:t>(Rosai- </a:t>
                      </a:r>
                      <a:r>
                        <a:rPr lang="en-US" baseline="0" dirty="0" err="1" smtClean="0"/>
                        <a:t>Dorfman</a:t>
                      </a:r>
                      <a:r>
                        <a:rPr lang="en-US" baseline="0" dirty="0" smtClean="0"/>
                        <a:t> disease)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Rare,</a:t>
                      </a:r>
                    </a:p>
                    <a:p>
                      <a:r>
                        <a:rPr lang="en-US" dirty="0" smtClean="0"/>
                        <a:t>Young</a:t>
                      </a:r>
                      <a:r>
                        <a:rPr lang="en-US" baseline="0" dirty="0" smtClean="0"/>
                        <a:t> adults (mean age 20.6, birth to 74y)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Unknown, infectious/ malignant trigger aberrant activation of macrophage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B/L painless cervical adenopathy, constitutional, yellow/ violaceous macules/</a:t>
                      </a:r>
                      <a:r>
                        <a:rPr lang="en-US" baseline="0" dirty="0" smtClean="0"/>
                        <a:t> papules/ nodules/ </a:t>
                      </a:r>
                      <a:r>
                        <a:rPr lang="en-US" baseline="0" dirty="0" err="1" smtClean="0"/>
                        <a:t>plaues</a:t>
                      </a:r>
                      <a:r>
                        <a:rPr lang="en-US" baseline="0" dirty="0" smtClean="0"/>
                        <a:t>, no predilection, isolated intracranial disease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Lymph nodes:</a:t>
                      </a:r>
                      <a:r>
                        <a:rPr lang="en-US" baseline="0" dirty="0" smtClean="0"/>
                        <a:t> massive sinus infiltration of large </a:t>
                      </a:r>
                      <a:r>
                        <a:rPr lang="en-US" baseline="0" dirty="0" err="1" smtClean="0"/>
                        <a:t>histiocytes</a:t>
                      </a:r>
                      <a:r>
                        <a:rPr lang="en-US" baseline="0" dirty="0" smtClean="0"/>
                        <a:t> admixed with lymphocytes &amp; plasma cells</a:t>
                      </a:r>
                    </a:p>
                    <a:p>
                      <a:r>
                        <a:rPr lang="en-US" baseline="0" dirty="0" smtClean="0"/>
                        <a:t>Hallmark: </a:t>
                      </a:r>
                      <a:r>
                        <a:rPr lang="en-US" baseline="0" dirty="0" err="1" smtClean="0"/>
                        <a:t>emperiopolesis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Anemia, </a:t>
                      </a:r>
                      <a:r>
                        <a:rPr lang="en-US" baseline="0" dirty="0" err="1" smtClean="0"/>
                        <a:t>gammopathy</a:t>
                      </a:r>
                      <a:r>
                        <a:rPr lang="en-US" baseline="0" dirty="0" smtClean="0"/>
                        <a:t> chest or head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Intracranial: excision/ surgical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debulking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smtClean="0"/>
                        <a:t>Systemic steroids, IFN </a:t>
                      </a:r>
                      <a:r>
                        <a:rPr lang="el-GR" baseline="0" dirty="0" smtClean="0"/>
                        <a:t>α</a:t>
                      </a:r>
                      <a:r>
                        <a:rPr lang="en-US" baseline="0" dirty="0" smtClean="0"/>
                        <a:t> + chemotherapy, thalidomide/ acyclovir</a:t>
                      </a:r>
                    </a:p>
                    <a:p>
                      <a:r>
                        <a:rPr lang="en-US" baseline="0" dirty="0" smtClean="0"/>
                        <a:t>Rituximab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531624"/>
            <a:ext cx="6347713" cy="1320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Rosai-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Dorfman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disease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Rosai-dorfman syndrome - Indian Journal of Dermatology, Venereology and  Lepr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62000"/>
            <a:ext cx="6042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84563"/>
              </p:ext>
            </p:extLst>
          </p:nvPr>
        </p:nvGraphicFramePr>
        <p:xfrm>
          <a:off x="3810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0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782856"/>
              </p:ext>
            </p:extLst>
          </p:nvPr>
        </p:nvGraphicFramePr>
        <p:xfrm>
          <a:off x="96645" y="3210"/>
          <a:ext cx="9034345" cy="678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24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293231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358590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625556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3306512">
                <a:tc>
                  <a:txBody>
                    <a:bodyPr/>
                    <a:lstStyle/>
                    <a:p>
                      <a:r>
                        <a:rPr lang="en-US" dirty="0" smtClean="0"/>
                        <a:t>Malignant histiocytosis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Adults (median age 35y), </a:t>
                      </a:r>
                    </a:p>
                    <a:p>
                      <a:r>
                        <a:rPr lang="en-US" dirty="0" smtClean="0"/>
                        <a:t>M:F</a:t>
                      </a:r>
                      <a:r>
                        <a:rPr lang="en-US" baseline="0" dirty="0" smtClean="0"/>
                        <a:t> = 3.5:1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Neoplastic</a:t>
                      </a:r>
                      <a:r>
                        <a:rPr lang="en-US" baseline="0" dirty="0" smtClean="0"/>
                        <a:t> proliferation of cells of </a:t>
                      </a:r>
                      <a:r>
                        <a:rPr lang="en-US" baseline="0" dirty="0" err="1" smtClean="0"/>
                        <a:t>monnuclear</a:t>
                      </a:r>
                      <a:r>
                        <a:rPr lang="en-US" baseline="0" dirty="0" smtClean="0"/>
                        <a:t> phagocyte system, t(5;6)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fever,</a:t>
                      </a:r>
                      <a:r>
                        <a:rPr lang="en-US" baseline="0" dirty="0" smtClean="0"/>
                        <a:t> sweats, painful lymphadenopathy, hepatosplenomegaly, single/ multiple skin color to violaceous </a:t>
                      </a:r>
                      <a:r>
                        <a:rPr lang="en-US" baseline="0" dirty="0" err="1" smtClean="0"/>
                        <a:t>papulonodular</a:t>
                      </a:r>
                      <a:r>
                        <a:rPr lang="en-US" baseline="0" smtClean="0"/>
                        <a:t> lesions,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Infiltrate of histiocytic cells with varying degrees of atypia, non- cohesive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 chemo &amp; radiotherapy (start early)</a:t>
                      </a:r>
                    </a:p>
                    <a:p>
                      <a:r>
                        <a:rPr lang="en-US" dirty="0" smtClean="0"/>
                        <a:t>Bone marrow transplant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  <a:tr h="2770321"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histiocytic lymphoma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Rare,</a:t>
                      </a:r>
                    </a:p>
                    <a:p>
                      <a:r>
                        <a:rPr lang="en-US" dirty="0" smtClean="0"/>
                        <a:t>Median age 52yrs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, malignant neoplasm that may disseminate, Non-LCH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Constitutional, painless superficial</a:t>
                      </a:r>
                      <a:r>
                        <a:rPr lang="en-US" baseline="0" dirty="0" smtClean="0"/>
                        <a:t> lymphadenopathy, bone &amp; GIT, localized bluish red tumors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Dermal infiltrative non-</a:t>
                      </a:r>
                      <a:r>
                        <a:rPr lang="en-US" baseline="0" dirty="0" smtClean="0"/>
                        <a:t> cohesive cells that are more diff than malignant histiocytosis,</a:t>
                      </a:r>
                    </a:p>
                    <a:p>
                      <a:r>
                        <a:rPr lang="en-US" baseline="0" dirty="0" err="1" smtClean="0"/>
                        <a:t>Immunophenotyping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Localized skin lesion: electron beam therapy. Chemo &amp; radiosensitive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4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9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05400"/>
            <a:ext cx="7848601" cy="1320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Malignant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histiocytosis       True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histiocytic lymphoma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838200"/>
            <a:ext cx="3505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taneous true histiocytic malignancy: True histiocytic lymphoma - 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199"/>
            <a:ext cx="38481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00761"/>
              </p:ext>
            </p:extLst>
          </p:nvPr>
        </p:nvGraphicFramePr>
        <p:xfrm>
          <a:off x="96645" y="3210"/>
          <a:ext cx="903434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24">
                  <a:extLst>
                    <a:ext uri="{9D8B030D-6E8A-4147-A177-3AD203B41FA5}">
                      <a16:colId xmlns:a16="http://schemas.microsoft.com/office/drawing/2014/main" val="1182491507"/>
                    </a:ext>
                  </a:extLst>
                </a:gridCol>
                <a:gridCol w="1293231">
                  <a:extLst>
                    <a:ext uri="{9D8B030D-6E8A-4147-A177-3AD203B41FA5}">
                      <a16:colId xmlns:a16="http://schemas.microsoft.com/office/drawing/2014/main" val="79277506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310171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9035310"/>
                    </a:ext>
                  </a:extLst>
                </a:gridCol>
                <a:gridCol w="2044391">
                  <a:extLst>
                    <a:ext uri="{9D8B030D-6E8A-4147-A177-3AD203B41FA5}">
                      <a16:colId xmlns:a16="http://schemas.microsoft.com/office/drawing/2014/main" val="3766359372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342972644"/>
                    </a:ext>
                  </a:extLst>
                </a:gridCol>
              </a:tblGrid>
              <a:tr h="625556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25464"/>
                  </a:ext>
                </a:extLst>
              </a:tr>
              <a:tr h="3306512">
                <a:tc>
                  <a:txBody>
                    <a:bodyPr/>
                    <a:lstStyle/>
                    <a:p>
                      <a:r>
                        <a:rPr lang="en-US" dirty="0" smtClean="0"/>
                        <a:t>Histiocytic sarcoma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Extremely</a:t>
                      </a:r>
                      <a:r>
                        <a:rPr lang="en-US" baseline="0" dirty="0" smtClean="0"/>
                        <a:t> rare, non-LCH disorder, mainly adults (3mo- 89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Unknown,</a:t>
                      </a:r>
                    </a:p>
                    <a:p>
                      <a:r>
                        <a:rPr lang="en-US" dirty="0" smtClean="0"/>
                        <a:t>Clonal</a:t>
                      </a:r>
                      <a:r>
                        <a:rPr lang="en-US" baseline="0" dirty="0" smtClean="0"/>
                        <a:t> Ig rearrangement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Skin, Lymph nodes, Thyroid, GIT,</a:t>
                      </a:r>
                      <a:r>
                        <a:rPr lang="en-US" baseline="0" dirty="0" smtClean="0"/>
                        <a:t> Kidney, Spleen, Testes, CNS.</a:t>
                      </a:r>
                    </a:p>
                    <a:p>
                      <a:r>
                        <a:rPr lang="en-US" baseline="0" dirty="0" smtClean="0"/>
                        <a:t>Maculopapular rash, areas of soft consistency or S/C nodules with central necrosis &amp; ulcers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</a:t>
                      </a:r>
                      <a:r>
                        <a:rPr lang="en-US" baseline="0" dirty="0" smtClean="0"/>
                        <a:t> testing,</a:t>
                      </a:r>
                    </a:p>
                    <a:p>
                      <a:r>
                        <a:rPr lang="en-US" baseline="0" dirty="0" smtClean="0"/>
                        <a:t>Histology (perivascular &amp; </a:t>
                      </a:r>
                      <a:r>
                        <a:rPr lang="en-US" baseline="0" dirty="0" err="1" smtClean="0"/>
                        <a:t>periadnexal</a:t>
                      </a:r>
                      <a:r>
                        <a:rPr lang="en-US" baseline="0" dirty="0" smtClean="0"/>
                        <a:t> dermal &amp; S/C histiocytic infiltrate, polymorphic neoplastic cells),</a:t>
                      </a:r>
                    </a:p>
                    <a:p>
                      <a:r>
                        <a:rPr lang="en-US" baseline="0" dirty="0" err="1" smtClean="0"/>
                        <a:t>Immunophenotyping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aggressive,</a:t>
                      </a:r>
                      <a:r>
                        <a:rPr lang="en-US" baseline="0" dirty="0" smtClean="0"/>
                        <a:t> localized: </a:t>
                      </a:r>
                      <a:r>
                        <a:rPr lang="en-US" baseline="0" dirty="0" err="1" smtClean="0"/>
                        <a:t>surg</a:t>
                      </a:r>
                      <a:r>
                        <a:rPr lang="en-US" baseline="0" dirty="0" smtClean="0"/>
                        <a:t> &amp; radiotherapy.</a:t>
                      </a:r>
                    </a:p>
                    <a:p>
                      <a:r>
                        <a:rPr lang="en-US" baseline="0" dirty="0" smtClean="0"/>
                        <a:t>Combination of </a:t>
                      </a:r>
                      <a:r>
                        <a:rPr lang="en-US" baseline="0" dirty="0" err="1" smtClean="0"/>
                        <a:t>surg</a:t>
                      </a:r>
                      <a:r>
                        <a:rPr lang="en-US" baseline="0" dirty="0" smtClean="0"/>
                        <a:t>, radio &amp; chemo; poor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6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6347713" cy="1320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Histiocytic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sarcoma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71600"/>
            <a:ext cx="6348413" cy="38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Calligraphy White Transparent, Pink Thank You Calligraphy Neon  Glow Lettering, Hollow, Thank You, Pink PNG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,100+ Pink Question Mark Stock Photos, Pictures &amp; Royalty-Free Images -  iStock | Purple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bce81015-29bb-4e79-9a04-4930a35a1d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hlinkClick r:id="rId2"/>
              </a:rPr>
              <a:t>Class I: Langerhans' cell </a:t>
            </a:r>
            <a:r>
              <a:rPr lang="en-US" dirty="0" smtClean="0">
                <a:hlinkClick r:id="rId2"/>
              </a:rPr>
              <a:t>histiocytosis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     (Dendritic/Non-dendritic)</a:t>
            </a:r>
            <a:endParaRPr lang="en-US" dirty="0"/>
          </a:p>
          <a:p>
            <a:pPr fontAlgn="base"/>
            <a:r>
              <a:rPr lang="en-US" dirty="0">
                <a:hlinkClick r:id="rId3"/>
              </a:rPr>
              <a:t>Class II: </a:t>
            </a:r>
            <a:r>
              <a:rPr lang="en-US" dirty="0" smtClean="0">
                <a:hlinkClick r:id="rId3"/>
              </a:rPr>
              <a:t>Non-Langerhans</a:t>
            </a:r>
            <a:r>
              <a:rPr lang="en-US" dirty="0">
                <a:hlinkClick r:id="rId3"/>
              </a:rPr>
              <a:t>' cell </a:t>
            </a:r>
            <a:r>
              <a:rPr lang="en-US" dirty="0" smtClean="0">
                <a:hlinkClick r:id="rId3"/>
              </a:rPr>
              <a:t>histiocytosis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Dendritic/Non-dendritic) </a:t>
            </a:r>
            <a:endParaRPr lang="en-US" dirty="0"/>
          </a:p>
          <a:p>
            <a:pPr fontAlgn="base"/>
            <a:r>
              <a:rPr lang="en-US" dirty="0" smtClean="0">
                <a:hlinkClick r:id="rId4"/>
              </a:rPr>
              <a:t>Class III</a:t>
            </a:r>
            <a:r>
              <a:rPr lang="en-US" dirty="0">
                <a:hlinkClick r:id="rId4"/>
              </a:rPr>
              <a:t>: </a:t>
            </a:r>
            <a:r>
              <a:rPr lang="en-US" dirty="0" smtClean="0">
                <a:hlinkClick r:id="rId4"/>
              </a:rPr>
              <a:t>Malignant</a:t>
            </a:r>
            <a:r>
              <a:rPr lang="en-US" dirty="0">
                <a:hlinkClick r:id="rId4"/>
              </a:rPr>
              <a:t> histiocytosis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003483"/>
              </p:ext>
            </p:extLst>
          </p:nvPr>
        </p:nvGraphicFramePr>
        <p:xfrm>
          <a:off x="304800" y="304800"/>
          <a:ext cx="8534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95121"/>
              </p:ext>
            </p:extLst>
          </p:nvPr>
        </p:nvGraphicFramePr>
        <p:xfrm>
          <a:off x="193288" y="54269"/>
          <a:ext cx="8915400" cy="674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613">
                  <a:extLst>
                    <a:ext uri="{9D8B030D-6E8A-4147-A177-3AD203B41FA5}">
                      <a16:colId xmlns:a16="http://schemas.microsoft.com/office/drawing/2014/main" val="2960484165"/>
                    </a:ext>
                  </a:extLst>
                </a:gridCol>
                <a:gridCol w="2190087">
                  <a:extLst>
                    <a:ext uri="{9D8B030D-6E8A-4147-A177-3AD203B41FA5}">
                      <a16:colId xmlns:a16="http://schemas.microsoft.com/office/drawing/2014/main" val="3888882367"/>
                    </a:ext>
                  </a:extLst>
                </a:gridCol>
                <a:gridCol w="2054612">
                  <a:extLst>
                    <a:ext uri="{9D8B030D-6E8A-4147-A177-3AD203B41FA5}">
                      <a16:colId xmlns:a16="http://schemas.microsoft.com/office/drawing/2014/main" val="3476284378"/>
                    </a:ext>
                  </a:extLst>
                </a:gridCol>
                <a:gridCol w="2403088">
                  <a:extLst>
                    <a:ext uri="{9D8B030D-6E8A-4147-A177-3AD203B41FA5}">
                      <a16:colId xmlns:a16="http://schemas.microsoft.com/office/drawing/2014/main" val="2692852481"/>
                    </a:ext>
                  </a:extLst>
                </a:gridCol>
              </a:tblGrid>
              <a:tr h="14433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Letterer-</a:t>
                      </a: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Siwe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Hand-Schuller-Christian 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Eosinophilic granuloma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Hashimoto-Pritzker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247301"/>
                  </a:ext>
                </a:extLst>
              </a:tr>
              <a:tr h="5232320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children(&lt;2)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Organs;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bones, lung, liver,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 nodes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Skin;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scalp, neck, armpits, groin &amp;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  <a:p>
                      <a:pPr fontAlgn="base"/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Nails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palms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soles.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Pinkish small papules/ blisters (crusted or infected)</a:t>
                      </a: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like (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cradle cap</a:t>
                      </a:r>
                      <a:r>
                        <a:rPr lang="en-US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aged 2–6 years</a:t>
                      </a:r>
                    </a:p>
                    <a:p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persistent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Skin; Pinkish crusted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papules.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Mucosa;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Ulcers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mouth or genitals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Triad= Diabetes insipidus+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Bone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(skull)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+Protruding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eyes (rare)</a:t>
                      </a:r>
                    </a:p>
                    <a:p>
                      <a:pPr fontAlgn="base"/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 going children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Usually single bone lesion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Skin; less common,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reddish-brown crusted papules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Congenital self-healing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reticulohistiocytosis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birth</a:t>
                      </a:r>
                    </a:p>
                    <a:p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Skin;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widespread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reddish-brown lumps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break down  crusts  heal spontaneously</a:t>
                      </a:r>
                    </a:p>
                    <a:p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No other organs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5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2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Letterer-</a:t>
            </a:r>
            <a:r>
              <a:rPr lang="en-US" b="1" dirty="0" err="1"/>
              <a:t>Siwe</a:t>
            </a:r>
            <a:r>
              <a:rPr lang="en-US" b="1" dirty="0"/>
              <a:t> disease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 descr="Histiocyt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74733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gerhans histiocy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3309</TotalTime>
  <Words>2232</Words>
  <Application>Microsoft Office PowerPoint</Application>
  <PresentationFormat>On-screen Show (4:3)</PresentationFormat>
  <Paragraphs>440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Trebuchet MS</vt:lpstr>
      <vt:lpstr>Wingdings</vt:lpstr>
      <vt:lpstr>Wingdings 3</vt:lpstr>
      <vt:lpstr>Facet</vt:lpstr>
      <vt:lpstr>PowerPoint Presentation</vt:lpstr>
      <vt:lpstr>Cutaneous Histiocytosis</vt:lpstr>
      <vt:lpstr>What are Histiocytes?</vt:lpstr>
      <vt:lpstr>Histiocytes (cont.)</vt:lpstr>
      <vt:lpstr>Histiocytosis</vt:lpstr>
      <vt:lpstr>Classification</vt:lpstr>
      <vt:lpstr>PowerPoint Presentation</vt:lpstr>
      <vt:lpstr>PowerPoint Presentation</vt:lpstr>
      <vt:lpstr>Letterer-Siwe disease </vt:lpstr>
      <vt:lpstr>Hand-Schuller-Christian disease </vt:lpstr>
      <vt:lpstr>Eosinophilic granuloma</vt:lpstr>
      <vt:lpstr>Hashimoto-Pritzker disease</vt:lpstr>
      <vt:lpstr>Investigations</vt:lpstr>
      <vt:lpstr>Investigations (cont.)</vt:lpstr>
      <vt:lpstr>Histopathology of LCH</vt:lpstr>
      <vt:lpstr>Treatment</vt:lpstr>
      <vt:lpstr>Treatment (cont.)</vt:lpstr>
      <vt:lpstr>Treatment (cont.)</vt:lpstr>
      <vt:lpstr>Treatment (cont.)</vt:lpstr>
      <vt:lpstr>Treatment (cont.)</vt:lpstr>
      <vt:lpstr>Treatment (cont.)</vt:lpstr>
      <vt:lpstr>LCH-IV</vt:lpstr>
      <vt:lpstr>LCH-IV (Cont.)</vt:lpstr>
      <vt:lpstr>LCH-IV (Cont.)</vt:lpstr>
      <vt:lpstr>Hemophagocytic lymphohistiocytosis</vt:lpstr>
      <vt:lpstr>PowerPoint Presentation</vt:lpstr>
      <vt:lpstr>Clinical Features of HLH</vt:lpstr>
      <vt:lpstr>PowerPoint Presentation</vt:lpstr>
      <vt:lpstr>HLH-2004 criteria (updated 2007)</vt:lpstr>
      <vt:lpstr>HLH-2004 criteria (updated 2007)</vt:lpstr>
      <vt:lpstr>Treatment</vt:lpstr>
      <vt:lpstr>Treatment (cont.)</vt:lpstr>
      <vt:lpstr>PowerPoint Presentation</vt:lpstr>
      <vt:lpstr>PowerPoint Presentation</vt:lpstr>
      <vt:lpstr>PowerPoint Presentation</vt:lpstr>
      <vt:lpstr>Juvenile xanthogranuloma             </vt:lpstr>
      <vt:lpstr>PowerPoint Presentation</vt:lpstr>
      <vt:lpstr>Generalized eruptive histiocytosis           Papular Xanthoma </vt:lpstr>
      <vt:lpstr>PowerPoint Presentation</vt:lpstr>
      <vt:lpstr>   PNH                                   Xanthoma disseminatum                             </vt:lpstr>
      <vt:lpstr>PowerPoint Presentation</vt:lpstr>
      <vt:lpstr>Diffuse plane xanthomatosis         Erdheim- Chester disease </vt:lpstr>
      <vt:lpstr>PowerPoint Presentation</vt:lpstr>
      <vt:lpstr>Reticulohistiocytoma            Familial sea-blue histiocytosis  </vt:lpstr>
      <vt:lpstr>PowerPoint Presentation</vt:lpstr>
      <vt:lpstr>Hereditary progressive mucinous histiocytosis                       Malakoplakia  </vt:lpstr>
      <vt:lpstr>PowerPoint Presentation</vt:lpstr>
      <vt:lpstr>Necrobiotic xanthogranuloma </vt:lpstr>
      <vt:lpstr>Multicentric reticulohistiocytosis </vt:lpstr>
      <vt:lpstr>PowerPoint Presentation</vt:lpstr>
      <vt:lpstr>          Rosai- Dorfman disease</vt:lpstr>
      <vt:lpstr>PowerPoint Presentation</vt:lpstr>
      <vt:lpstr>PowerPoint Presentation</vt:lpstr>
      <vt:lpstr>Malignant histiocytosis       True histiocytic lymphoma  </vt:lpstr>
      <vt:lpstr>PowerPoint Presentation</vt:lpstr>
      <vt:lpstr>                Histiocytic sarcoma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Histiocytosis</dc:title>
  <dc:creator>DELL</dc:creator>
  <cp:lastModifiedBy>DELL</cp:lastModifiedBy>
  <cp:revision>76</cp:revision>
  <dcterms:created xsi:type="dcterms:W3CDTF">2006-08-16T00:00:00Z</dcterms:created>
  <dcterms:modified xsi:type="dcterms:W3CDTF">2023-12-06T22:19:24Z</dcterms:modified>
</cp:coreProperties>
</file>