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51"/>
  </p:notesMasterIdLst>
  <p:sldIdLst>
    <p:sldId id="256" r:id="rId5"/>
    <p:sldId id="257" r:id="rId6"/>
    <p:sldId id="258" r:id="rId7"/>
    <p:sldId id="259" r:id="rId8"/>
    <p:sldId id="260" r:id="rId9"/>
    <p:sldId id="262" r:id="rId10"/>
    <p:sldId id="264" r:id="rId11"/>
    <p:sldId id="263" r:id="rId12"/>
    <p:sldId id="265" r:id="rId13"/>
    <p:sldId id="261" r:id="rId14"/>
    <p:sldId id="267" r:id="rId15"/>
    <p:sldId id="266" r:id="rId16"/>
    <p:sldId id="268" r:id="rId17"/>
    <p:sldId id="271" r:id="rId18"/>
    <p:sldId id="269" r:id="rId19"/>
    <p:sldId id="273" r:id="rId20"/>
    <p:sldId id="272" r:id="rId21"/>
    <p:sldId id="306" r:id="rId22"/>
    <p:sldId id="274" r:id="rId23"/>
    <p:sldId id="275" r:id="rId24"/>
    <p:sldId id="270" r:id="rId25"/>
    <p:sldId id="281" r:id="rId26"/>
    <p:sldId id="276" r:id="rId27"/>
    <p:sldId id="277" r:id="rId28"/>
    <p:sldId id="278" r:id="rId29"/>
    <p:sldId id="279" r:id="rId30"/>
    <p:sldId id="283" r:id="rId31"/>
    <p:sldId id="280" r:id="rId32"/>
    <p:sldId id="284" r:id="rId33"/>
    <p:sldId id="285" r:id="rId34"/>
    <p:sldId id="286" r:id="rId35"/>
    <p:sldId id="287" r:id="rId36"/>
    <p:sldId id="289" r:id="rId37"/>
    <p:sldId id="305" r:id="rId38"/>
    <p:sldId id="291" r:id="rId39"/>
    <p:sldId id="290" r:id="rId40"/>
    <p:sldId id="292" r:id="rId41"/>
    <p:sldId id="293" r:id="rId42"/>
    <p:sldId id="301" r:id="rId43"/>
    <p:sldId id="295" r:id="rId44"/>
    <p:sldId id="302" r:id="rId45"/>
    <p:sldId id="297" r:id="rId46"/>
    <p:sldId id="307" r:id="rId47"/>
    <p:sldId id="303" r:id="rId48"/>
    <p:sldId id="298" r:id="rId49"/>
    <p:sldId id="304"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598" autoAdjust="0"/>
  </p:normalViewPr>
  <p:slideViewPr>
    <p:cSldViewPr snapToGrid="0">
      <p:cViewPr varScale="1">
        <p:scale>
          <a:sx n="63" d="100"/>
          <a:sy n="63" d="100"/>
        </p:scale>
        <p:origin x="804" y="5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D72BFF-3F96-44AE-8522-A17182D64D33}" type="datetimeFigureOut">
              <a:rPr lang="en-US" smtClean="0"/>
              <a:t>11/28/2023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C73610-CCBA-4806-B040-7AF4F8229BA0}" type="slidenum">
              <a:rPr lang="en-US" smtClean="0"/>
              <a:t>‹#›</a:t>
            </a:fld>
            <a:endParaRPr lang="en-US" dirty="0"/>
          </a:p>
        </p:txBody>
      </p:sp>
    </p:spTree>
    <p:extLst>
      <p:ext uri="{BB962C8B-B14F-4D97-AF65-F5344CB8AC3E}">
        <p14:creationId xmlns:p14="http://schemas.microsoft.com/office/powerpoint/2010/main" val="3420535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Trigeminal nerve damage may also occur secondary to herpes zoster‐ or herpes simplex‐related neuritis. TTS is usually a disease of adults, although recently a case has been described in a 14‐month‐old child secondary to herpes simplex trigeminal neuritis [4]. There are almost always demonstrable defects in the trigeminal nerve pathways (peripheral or central) which lead to this condition</a:t>
            </a:r>
          </a:p>
        </p:txBody>
      </p:sp>
      <p:sp>
        <p:nvSpPr>
          <p:cNvPr id="4" name="Slide Number Placeholder 3"/>
          <p:cNvSpPr>
            <a:spLocks noGrp="1"/>
          </p:cNvSpPr>
          <p:nvPr>
            <p:ph type="sldNum" sz="quarter" idx="5"/>
          </p:nvPr>
        </p:nvSpPr>
        <p:spPr/>
        <p:txBody>
          <a:bodyPr/>
          <a:lstStyle/>
          <a:p>
            <a:fld id="{FCC73610-CCBA-4806-B040-7AF4F8229BA0}" type="slidenum">
              <a:rPr lang="en-US" smtClean="0"/>
              <a:t>28</a:t>
            </a:fld>
            <a:endParaRPr lang="en-US" dirty="0"/>
          </a:p>
        </p:txBody>
      </p:sp>
    </p:spTree>
    <p:extLst>
      <p:ext uri="{BB962C8B-B14F-4D97-AF65-F5344CB8AC3E}">
        <p14:creationId xmlns:p14="http://schemas.microsoft.com/office/powerpoint/2010/main" val="859847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Sites less frequently involved include the forehead, scalp and cheeks. Neurological examination may reveal decreased perception of light touch and pain over the area, and sometimes an absent corneal reflex on the same side [2]. Ulcers may be complicated by secondary infection</a:t>
            </a:r>
          </a:p>
        </p:txBody>
      </p:sp>
      <p:sp>
        <p:nvSpPr>
          <p:cNvPr id="4" name="Slide Number Placeholder 3"/>
          <p:cNvSpPr>
            <a:spLocks noGrp="1"/>
          </p:cNvSpPr>
          <p:nvPr>
            <p:ph type="sldNum" sz="quarter" idx="5"/>
          </p:nvPr>
        </p:nvSpPr>
        <p:spPr/>
        <p:txBody>
          <a:bodyPr/>
          <a:lstStyle/>
          <a:p>
            <a:fld id="{FCC73610-CCBA-4806-B040-7AF4F8229BA0}" type="slidenum">
              <a:rPr lang="en-US" smtClean="0"/>
              <a:t>29</a:t>
            </a:fld>
            <a:endParaRPr lang="en-US" dirty="0"/>
          </a:p>
        </p:txBody>
      </p:sp>
    </p:spTree>
    <p:extLst>
      <p:ext uri="{BB962C8B-B14F-4D97-AF65-F5344CB8AC3E}">
        <p14:creationId xmlns:p14="http://schemas.microsoft.com/office/powerpoint/2010/main" val="2060422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condition may be mistaken for dermatitis </a:t>
            </a:r>
            <a:r>
              <a:rPr lang="en-US" dirty="0" err="1"/>
              <a:t>artefacta</a:t>
            </a:r>
            <a:endParaRPr lang="en-US" dirty="0"/>
          </a:p>
        </p:txBody>
      </p:sp>
      <p:sp>
        <p:nvSpPr>
          <p:cNvPr id="4" name="Slide Number Placeholder 3"/>
          <p:cNvSpPr>
            <a:spLocks noGrp="1"/>
          </p:cNvSpPr>
          <p:nvPr>
            <p:ph type="sldNum" sz="quarter" idx="5"/>
          </p:nvPr>
        </p:nvSpPr>
        <p:spPr/>
        <p:txBody>
          <a:bodyPr/>
          <a:lstStyle/>
          <a:p>
            <a:fld id="{FCC73610-CCBA-4806-B040-7AF4F8229BA0}" type="slidenum">
              <a:rPr lang="en-US" smtClean="0"/>
              <a:t>33</a:t>
            </a:fld>
            <a:endParaRPr lang="en-US" dirty="0"/>
          </a:p>
        </p:txBody>
      </p:sp>
    </p:spTree>
    <p:extLst>
      <p:ext uri="{BB962C8B-B14F-4D97-AF65-F5344CB8AC3E}">
        <p14:creationId xmlns:p14="http://schemas.microsoft.com/office/powerpoint/2010/main" val="1421565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 Some authors indicate that the thalamus may be acting </a:t>
            </a:r>
            <a:r>
              <a:rPr lang="en-US" dirty="0" err="1"/>
              <a:t>dysfunctionally</a:t>
            </a:r>
            <a:r>
              <a:rPr lang="en-US" dirty="0"/>
              <a:t> and that this may lead to scalp allodynia amongst other cutaneous pain syndromes</a:t>
            </a:r>
          </a:p>
        </p:txBody>
      </p:sp>
      <p:sp>
        <p:nvSpPr>
          <p:cNvPr id="4" name="Slide Number Placeholder 3"/>
          <p:cNvSpPr>
            <a:spLocks noGrp="1"/>
          </p:cNvSpPr>
          <p:nvPr>
            <p:ph type="sldNum" sz="quarter" idx="5"/>
          </p:nvPr>
        </p:nvSpPr>
        <p:spPr/>
        <p:txBody>
          <a:bodyPr/>
          <a:lstStyle/>
          <a:p>
            <a:fld id="{FCC73610-CCBA-4806-B040-7AF4F8229BA0}" type="slidenum">
              <a:rPr lang="en-US" smtClean="0"/>
              <a:t>39</a:t>
            </a:fld>
            <a:endParaRPr lang="en-US" dirty="0"/>
          </a:p>
        </p:txBody>
      </p:sp>
    </p:spTree>
    <p:extLst>
      <p:ext uri="{BB962C8B-B14F-4D97-AF65-F5344CB8AC3E}">
        <p14:creationId xmlns:p14="http://schemas.microsoft.com/office/powerpoint/2010/main" val="2294344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Behaviours</a:t>
            </a:r>
            <a:r>
              <a:rPr lang="en-US" dirty="0"/>
              <a:t> that may exacerbate the condition (such as using ice packs) should be strongly discouraged. Some patients feel very wretched and may even consider suicide, so assessment of psychosocial co‐morbidities and risk is important. The prognosis is variable. Some patients respond quite well whilst a few seem to have recalcitrant disease. These are best managed by a multidisciplinary team</a:t>
            </a:r>
          </a:p>
        </p:txBody>
      </p:sp>
      <p:sp>
        <p:nvSpPr>
          <p:cNvPr id="4" name="Slide Number Placeholder 3"/>
          <p:cNvSpPr>
            <a:spLocks noGrp="1"/>
          </p:cNvSpPr>
          <p:nvPr>
            <p:ph type="sldNum" sz="quarter" idx="5"/>
          </p:nvPr>
        </p:nvSpPr>
        <p:spPr/>
        <p:txBody>
          <a:bodyPr/>
          <a:lstStyle/>
          <a:p>
            <a:fld id="{FCC73610-CCBA-4806-B040-7AF4F8229BA0}" type="slidenum">
              <a:rPr lang="en-US" smtClean="0"/>
              <a:t>45</a:t>
            </a:fld>
            <a:endParaRPr lang="en-US" dirty="0"/>
          </a:p>
        </p:txBody>
      </p:sp>
    </p:spTree>
    <p:extLst>
      <p:ext uri="{BB962C8B-B14F-4D97-AF65-F5344CB8AC3E}">
        <p14:creationId xmlns:p14="http://schemas.microsoft.com/office/powerpoint/2010/main" val="1502696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A832F76-EEF5-410D-B6F4-8650AC675FE5}"/>
              </a:ext>
            </a:extLst>
          </p:cNvPr>
          <p:cNvSpPr>
            <a:spLocks noGrp="1"/>
          </p:cNvSpPr>
          <p:nvPr>
            <p:ph type="pic" sz="quarter" idx="14"/>
          </p:nvPr>
        </p:nvSpPr>
        <p:spPr>
          <a:xfrm>
            <a:off x="-10160" y="-10160"/>
            <a:ext cx="12198985" cy="6877685"/>
          </a:xfrm>
          <a:custGeom>
            <a:avLst/>
            <a:gdLst>
              <a:gd name="connsiteX0" fmla="*/ 0 w 12188825"/>
              <a:gd name="connsiteY0" fmla="*/ 0 h 6868160"/>
              <a:gd name="connsiteX1" fmla="*/ 12188825 w 12188825"/>
              <a:gd name="connsiteY1" fmla="*/ 0 h 6868160"/>
              <a:gd name="connsiteX2" fmla="*/ 12188825 w 12188825"/>
              <a:gd name="connsiteY2" fmla="*/ 6868160 h 6868160"/>
              <a:gd name="connsiteX3" fmla="*/ 0 w 12188825"/>
              <a:gd name="connsiteY3" fmla="*/ 6868160 h 6868160"/>
              <a:gd name="connsiteX4" fmla="*/ 0 w 12188825"/>
              <a:gd name="connsiteY4" fmla="*/ 0 h 6868160"/>
              <a:gd name="connsiteX0" fmla="*/ 10160 w 12198985"/>
              <a:gd name="connsiteY0" fmla="*/ 0 h 6868160"/>
              <a:gd name="connsiteX1" fmla="*/ 12198985 w 12198985"/>
              <a:gd name="connsiteY1" fmla="*/ 0 h 6868160"/>
              <a:gd name="connsiteX2" fmla="*/ 12198985 w 12198985"/>
              <a:gd name="connsiteY2" fmla="*/ 6868160 h 6868160"/>
              <a:gd name="connsiteX3" fmla="*/ 10160 w 12198985"/>
              <a:gd name="connsiteY3" fmla="*/ 6868160 h 6868160"/>
              <a:gd name="connsiteX4" fmla="*/ 0 w 12198985"/>
              <a:gd name="connsiteY4" fmla="*/ 528320 h 6868160"/>
              <a:gd name="connsiteX5" fmla="*/ 10160 w 12198985"/>
              <a:gd name="connsiteY5" fmla="*/ 0 h 6868160"/>
              <a:gd name="connsiteX0" fmla="*/ 10160 w 12198985"/>
              <a:gd name="connsiteY0" fmla="*/ 0 h 6868160"/>
              <a:gd name="connsiteX1" fmla="*/ 12198985 w 12198985"/>
              <a:gd name="connsiteY1" fmla="*/ 0 h 6868160"/>
              <a:gd name="connsiteX2" fmla="*/ 12198985 w 12198985"/>
              <a:gd name="connsiteY2" fmla="*/ 6868160 h 6868160"/>
              <a:gd name="connsiteX3" fmla="*/ 10160 w 12198985"/>
              <a:gd name="connsiteY3" fmla="*/ 6868160 h 6868160"/>
              <a:gd name="connsiteX4" fmla="*/ 0 w 12198985"/>
              <a:gd name="connsiteY4" fmla="*/ 528320 h 6868160"/>
              <a:gd name="connsiteX5" fmla="*/ 10160 w 12198985"/>
              <a:gd name="connsiteY5" fmla="*/ 0 h 6868160"/>
              <a:gd name="connsiteX0" fmla="*/ 292064 w 12480889"/>
              <a:gd name="connsiteY0" fmla="*/ 0 h 6868160"/>
              <a:gd name="connsiteX1" fmla="*/ 12480889 w 12480889"/>
              <a:gd name="connsiteY1" fmla="*/ 0 h 6868160"/>
              <a:gd name="connsiteX2" fmla="*/ 12480889 w 12480889"/>
              <a:gd name="connsiteY2" fmla="*/ 6868160 h 6868160"/>
              <a:gd name="connsiteX3" fmla="*/ 292064 w 12480889"/>
              <a:gd name="connsiteY3" fmla="*/ 6868160 h 6868160"/>
              <a:gd name="connsiteX4" fmla="*/ 4996144 w 12480889"/>
              <a:gd name="connsiteY4" fmla="*/ 1727200 h 6868160"/>
              <a:gd name="connsiteX5" fmla="*/ 281904 w 12480889"/>
              <a:gd name="connsiteY5" fmla="*/ 528320 h 6868160"/>
              <a:gd name="connsiteX6" fmla="*/ 292064 w 12480889"/>
              <a:gd name="connsiteY6" fmla="*/ 0 h 6868160"/>
              <a:gd name="connsiteX0" fmla="*/ 292064 w 12480889"/>
              <a:gd name="connsiteY0" fmla="*/ 0 h 6868160"/>
              <a:gd name="connsiteX1" fmla="*/ 12480889 w 12480889"/>
              <a:gd name="connsiteY1" fmla="*/ 0 h 6868160"/>
              <a:gd name="connsiteX2" fmla="*/ 12480889 w 12480889"/>
              <a:gd name="connsiteY2" fmla="*/ 6868160 h 6868160"/>
              <a:gd name="connsiteX3" fmla="*/ 292064 w 12480889"/>
              <a:gd name="connsiteY3" fmla="*/ 6868160 h 6868160"/>
              <a:gd name="connsiteX4" fmla="*/ 4996144 w 12480889"/>
              <a:gd name="connsiteY4" fmla="*/ 1727200 h 6868160"/>
              <a:gd name="connsiteX5" fmla="*/ 281904 w 12480889"/>
              <a:gd name="connsiteY5" fmla="*/ 528320 h 6868160"/>
              <a:gd name="connsiteX6" fmla="*/ 292064 w 12480889"/>
              <a:gd name="connsiteY6" fmla="*/ 0 h 6868160"/>
              <a:gd name="connsiteX0" fmla="*/ 292064 w 12480889"/>
              <a:gd name="connsiteY0" fmla="*/ 0 h 6868160"/>
              <a:gd name="connsiteX1" fmla="*/ 12480889 w 12480889"/>
              <a:gd name="connsiteY1" fmla="*/ 0 h 6868160"/>
              <a:gd name="connsiteX2" fmla="*/ 12480889 w 12480889"/>
              <a:gd name="connsiteY2" fmla="*/ 6868160 h 6868160"/>
              <a:gd name="connsiteX3" fmla="*/ 292064 w 12480889"/>
              <a:gd name="connsiteY3" fmla="*/ 6868160 h 6868160"/>
              <a:gd name="connsiteX4" fmla="*/ 4996144 w 12480889"/>
              <a:gd name="connsiteY4" fmla="*/ 1727200 h 6868160"/>
              <a:gd name="connsiteX5" fmla="*/ 281904 w 12480889"/>
              <a:gd name="connsiteY5" fmla="*/ 528320 h 6868160"/>
              <a:gd name="connsiteX6" fmla="*/ 292064 w 12480889"/>
              <a:gd name="connsiteY6" fmla="*/ 0 h 6868160"/>
              <a:gd name="connsiteX0" fmla="*/ 292064 w 12480889"/>
              <a:gd name="connsiteY0" fmla="*/ 0 h 6868160"/>
              <a:gd name="connsiteX1" fmla="*/ 12480889 w 12480889"/>
              <a:gd name="connsiteY1" fmla="*/ 0 h 6868160"/>
              <a:gd name="connsiteX2" fmla="*/ 12480889 w 12480889"/>
              <a:gd name="connsiteY2" fmla="*/ 6868160 h 6868160"/>
              <a:gd name="connsiteX3" fmla="*/ 292064 w 12480889"/>
              <a:gd name="connsiteY3" fmla="*/ 6868160 h 6868160"/>
              <a:gd name="connsiteX4" fmla="*/ 4996144 w 12480889"/>
              <a:gd name="connsiteY4" fmla="*/ 1727200 h 6868160"/>
              <a:gd name="connsiteX5" fmla="*/ 281904 w 12480889"/>
              <a:gd name="connsiteY5" fmla="*/ 528320 h 6868160"/>
              <a:gd name="connsiteX6" fmla="*/ 292064 w 12480889"/>
              <a:gd name="connsiteY6" fmla="*/ 0 h 6868160"/>
              <a:gd name="connsiteX0" fmla="*/ 198195 w 12387020"/>
              <a:gd name="connsiteY0" fmla="*/ 0 h 6868160"/>
              <a:gd name="connsiteX1" fmla="*/ 12387020 w 12387020"/>
              <a:gd name="connsiteY1" fmla="*/ 0 h 6868160"/>
              <a:gd name="connsiteX2" fmla="*/ 12387020 w 12387020"/>
              <a:gd name="connsiteY2" fmla="*/ 6868160 h 6868160"/>
              <a:gd name="connsiteX3" fmla="*/ 198195 w 12387020"/>
              <a:gd name="connsiteY3" fmla="*/ 6868160 h 6868160"/>
              <a:gd name="connsiteX4" fmla="*/ 6212915 w 12387020"/>
              <a:gd name="connsiteY4" fmla="*/ 3830320 h 6868160"/>
              <a:gd name="connsiteX5" fmla="*/ 4902275 w 12387020"/>
              <a:gd name="connsiteY5" fmla="*/ 1727200 h 6868160"/>
              <a:gd name="connsiteX6" fmla="*/ 188035 w 12387020"/>
              <a:gd name="connsiteY6" fmla="*/ 528320 h 6868160"/>
              <a:gd name="connsiteX7" fmla="*/ 198195 w 12387020"/>
              <a:gd name="connsiteY7" fmla="*/ 0 h 6868160"/>
              <a:gd name="connsiteX0" fmla="*/ 198195 w 12387020"/>
              <a:gd name="connsiteY0" fmla="*/ 0 h 6868160"/>
              <a:gd name="connsiteX1" fmla="*/ 12387020 w 12387020"/>
              <a:gd name="connsiteY1" fmla="*/ 0 h 6868160"/>
              <a:gd name="connsiteX2" fmla="*/ 12387020 w 12387020"/>
              <a:gd name="connsiteY2" fmla="*/ 6868160 h 6868160"/>
              <a:gd name="connsiteX3" fmla="*/ 198195 w 12387020"/>
              <a:gd name="connsiteY3" fmla="*/ 6868160 h 6868160"/>
              <a:gd name="connsiteX4" fmla="*/ 6212915 w 12387020"/>
              <a:gd name="connsiteY4" fmla="*/ 3830320 h 6868160"/>
              <a:gd name="connsiteX5" fmla="*/ 4902275 w 12387020"/>
              <a:gd name="connsiteY5" fmla="*/ 1727200 h 6868160"/>
              <a:gd name="connsiteX6" fmla="*/ 188035 w 12387020"/>
              <a:gd name="connsiteY6" fmla="*/ 528320 h 6868160"/>
              <a:gd name="connsiteX7" fmla="*/ 198195 w 12387020"/>
              <a:gd name="connsiteY7" fmla="*/ 0 h 6868160"/>
              <a:gd name="connsiteX0" fmla="*/ 235106 w 12423931"/>
              <a:gd name="connsiteY0" fmla="*/ 0 h 7033131"/>
              <a:gd name="connsiteX1" fmla="*/ 12423931 w 12423931"/>
              <a:gd name="connsiteY1" fmla="*/ 0 h 7033131"/>
              <a:gd name="connsiteX2" fmla="*/ 12423931 w 12423931"/>
              <a:gd name="connsiteY2" fmla="*/ 6868160 h 7033131"/>
              <a:gd name="connsiteX3" fmla="*/ 235106 w 12423931"/>
              <a:gd name="connsiteY3" fmla="*/ 6868160 h 7033131"/>
              <a:gd name="connsiteX4" fmla="*/ 4908705 w 12423931"/>
              <a:gd name="connsiteY4" fmla="*/ 6868160 h 7033131"/>
              <a:gd name="connsiteX5" fmla="*/ 6249826 w 12423931"/>
              <a:gd name="connsiteY5" fmla="*/ 3830320 h 7033131"/>
              <a:gd name="connsiteX6" fmla="*/ 4939186 w 12423931"/>
              <a:gd name="connsiteY6" fmla="*/ 1727200 h 7033131"/>
              <a:gd name="connsiteX7" fmla="*/ 224946 w 12423931"/>
              <a:gd name="connsiteY7" fmla="*/ 528320 h 7033131"/>
              <a:gd name="connsiteX8" fmla="*/ 235106 w 12423931"/>
              <a:gd name="connsiteY8" fmla="*/ 0 h 7033131"/>
              <a:gd name="connsiteX0" fmla="*/ 246525 w 12435350"/>
              <a:gd name="connsiteY0" fmla="*/ 0 h 6868309"/>
              <a:gd name="connsiteX1" fmla="*/ 12435350 w 12435350"/>
              <a:gd name="connsiteY1" fmla="*/ 0 h 6868309"/>
              <a:gd name="connsiteX2" fmla="*/ 12435350 w 12435350"/>
              <a:gd name="connsiteY2" fmla="*/ 6868160 h 6868309"/>
              <a:gd name="connsiteX3" fmla="*/ 246525 w 12435350"/>
              <a:gd name="connsiteY3" fmla="*/ 6868160 h 6868309"/>
              <a:gd name="connsiteX4" fmla="*/ 4920124 w 12435350"/>
              <a:gd name="connsiteY4" fmla="*/ 6868160 h 6868309"/>
              <a:gd name="connsiteX5" fmla="*/ 6261245 w 12435350"/>
              <a:gd name="connsiteY5" fmla="*/ 3830320 h 6868309"/>
              <a:gd name="connsiteX6" fmla="*/ 4950605 w 12435350"/>
              <a:gd name="connsiteY6" fmla="*/ 1727200 h 6868309"/>
              <a:gd name="connsiteX7" fmla="*/ 236365 w 12435350"/>
              <a:gd name="connsiteY7" fmla="*/ 528320 h 6868309"/>
              <a:gd name="connsiteX8" fmla="*/ 246525 w 12435350"/>
              <a:gd name="connsiteY8" fmla="*/ 0 h 6868309"/>
              <a:gd name="connsiteX0" fmla="*/ 10160 w 12198985"/>
              <a:gd name="connsiteY0" fmla="*/ 0 h 6868264"/>
              <a:gd name="connsiteX1" fmla="*/ 12198985 w 12198985"/>
              <a:gd name="connsiteY1" fmla="*/ 0 h 6868264"/>
              <a:gd name="connsiteX2" fmla="*/ 12198985 w 12198985"/>
              <a:gd name="connsiteY2" fmla="*/ 6868160 h 6868264"/>
              <a:gd name="connsiteX3" fmla="*/ 10160 w 12198985"/>
              <a:gd name="connsiteY3" fmla="*/ 6868160 h 6868264"/>
              <a:gd name="connsiteX4" fmla="*/ 4683759 w 12198985"/>
              <a:gd name="connsiteY4" fmla="*/ 6868160 h 6868264"/>
              <a:gd name="connsiteX5" fmla="*/ 6024880 w 12198985"/>
              <a:gd name="connsiteY5" fmla="*/ 3830320 h 6868264"/>
              <a:gd name="connsiteX6" fmla="*/ 4714240 w 12198985"/>
              <a:gd name="connsiteY6" fmla="*/ 1727200 h 6868264"/>
              <a:gd name="connsiteX7" fmla="*/ 0 w 12198985"/>
              <a:gd name="connsiteY7" fmla="*/ 528320 h 6868264"/>
              <a:gd name="connsiteX8" fmla="*/ 10160 w 12198985"/>
              <a:gd name="connsiteY8" fmla="*/ 0 h 6868264"/>
              <a:gd name="connsiteX0" fmla="*/ 10160 w 12198985"/>
              <a:gd name="connsiteY0" fmla="*/ 0 h 6868220"/>
              <a:gd name="connsiteX1" fmla="*/ 12198985 w 12198985"/>
              <a:gd name="connsiteY1" fmla="*/ 0 h 6868220"/>
              <a:gd name="connsiteX2" fmla="*/ 12198985 w 12198985"/>
              <a:gd name="connsiteY2" fmla="*/ 6868160 h 6868220"/>
              <a:gd name="connsiteX3" fmla="*/ 3220085 w 12198985"/>
              <a:gd name="connsiteY3" fmla="*/ 6487160 h 6868220"/>
              <a:gd name="connsiteX4" fmla="*/ 4683759 w 12198985"/>
              <a:gd name="connsiteY4" fmla="*/ 6868160 h 6868220"/>
              <a:gd name="connsiteX5" fmla="*/ 6024880 w 12198985"/>
              <a:gd name="connsiteY5" fmla="*/ 3830320 h 6868220"/>
              <a:gd name="connsiteX6" fmla="*/ 4714240 w 12198985"/>
              <a:gd name="connsiteY6" fmla="*/ 1727200 h 6868220"/>
              <a:gd name="connsiteX7" fmla="*/ 0 w 12198985"/>
              <a:gd name="connsiteY7" fmla="*/ 528320 h 6868220"/>
              <a:gd name="connsiteX8" fmla="*/ 10160 w 12198985"/>
              <a:gd name="connsiteY8" fmla="*/ 0 h 6868220"/>
              <a:gd name="connsiteX0" fmla="*/ 10160 w 12198985"/>
              <a:gd name="connsiteY0" fmla="*/ 0 h 6868160"/>
              <a:gd name="connsiteX1" fmla="*/ 12198985 w 12198985"/>
              <a:gd name="connsiteY1" fmla="*/ 0 h 6868160"/>
              <a:gd name="connsiteX2" fmla="*/ 12198985 w 12198985"/>
              <a:gd name="connsiteY2" fmla="*/ 6868160 h 6868160"/>
              <a:gd name="connsiteX3" fmla="*/ 3220085 w 12198985"/>
              <a:gd name="connsiteY3" fmla="*/ 6487160 h 6868160"/>
              <a:gd name="connsiteX4" fmla="*/ 6102984 w 12198985"/>
              <a:gd name="connsiteY4" fmla="*/ 5829935 h 6868160"/>
              <a:gd name="connsiteX5" fmla="*/ 6024880 w 12198985"/>
              <a:gd name="connsiteY5" fmla="*/ 3830320 h 6868160"/>
              <a:gd name="connsiteX6" fmla="*/ 4714240 w 12198985"/>
              <a:gd name="connsiteY6" fmla="*/ 1727200 h 6868160"/>
              <a:gd name="connsiteX7" fmla="*/ 0 w 12198985"/>
              <a:gd name="connsiteY7" fmla="*/ 528320 h 6868160"/>
              <a:gd name="connsiteX8" fmla="*/ 10160 w 12198985"/>
              <a:gd name="connsiteY8" fmla="*/ 0 h 6868160"/>
              <a:gd name="connsiteX0" fmla="*/ 10160 w 12198985"/>
              <a:gd name="connsiteY0" fmla="*/ 0 h 6877685"/>
              <a:gd name="connsiteX1" fmla="*/ 12198985 w 12198985"/>
              <a:gd name="connsiteY1" fmla="*/ 0 h 6877685"/>
              <a:gd name="connsiteX2" fmla="*/ 12198985 w 12198985"/>
              <a:gd name="connsiteY2" fmla="*/ 6868160 h 6877685"/>
              <a:gd name="connsiteX3" fmla="*/ 4553585 w 12198985"/>
              <a:gd name="connsiteY3" fmla="*/ 6877685 h 6877685"/>
              <a:gd name="connsiteX4" fmla="*/ 6102984 w 12198985"/>
              <a:gd name="connsiteY4" fmla="*/ 5829935 h 6877685"/>
              <a:gd name="connsiteX5" fmla="*/ 6024880 w 12198985"/>
              <a:gd name="connsiteY5" fmla="*/ 3830320 h 6877685"/>
              <a:gd name="connsiteX6" fmla="*/ 4714240 w 12198985"/>
              <a:gd name="connsiteY6" fmla="*/ 1727200 h 6877685"/>
              <a:gd name="connsiteX7" fmla="*/ 0 w 12198985"/>
              <a:gd name="connsiteY7" fmla="*/ 528320 h 6877685"/>
              <a:gd name="connsiteX8" fmla="*/ 10160 w 12198985"/>
              <a:gd name="connsiteY8" fmla="*/ 0 h 6877685"/>
              <a:gd name="connsiteX0" fmla="*/ 10160 w 12198985"/>
              <a:gd name="connsiteY0" fmla="*/ 0 h 6877685"/>
              <a:gd name="connsiteX1" fmla="*/ 12198985 w 12198985"/>
              <a:gd name="connsiteY1" fmla="*/ 0 h 6877685"/>
              <a:gd name="connsiteX2" fmla="*/ 12198985 w 12198985"/>
              <a:gd name="connsiteY2" fmla="*/ 6868160 h 6877685"/>
              <a:gd name="connsiteX3" fmla="*/ 4553585 w 12198985"/>
              <a:gd name="connsiteY3" fmla="*/ 6877685 h 6877685"/>
              <a:gd name="connsiteX4" fmla="*/ 6102984 w 12198985"/>
              <a:gd name="connsiteY4" fmla="*/ 5829935 h 6877685"/>
              <a:gd name="connsiteX5" fmla="*/ 6024880 w 12198985"/>
              <a:gd name="connsiteY5" fmla="*/ 3830320 h 6877685"/>
              <a:gd name="connsiteX6" fmla="*/ 4714240 w 12198985"/>
              <a:gd name="connsiteY6" fmla="*/ 1727200 h 6877685"/>
              <a:gd name="connsiteX7" fmla="*/ 0 w 12198985"/>
              <a:gd name="connsiteY7" fmla="*/ 528320 h 6877685"/>
              <a:gd name="connsiteX8" fmla="*/ 10160 w 12198985"/>
              <a:gd name="connsiteY8" fmla="*/ 0 h 6877685"/>
              <a:gd name="connsiteX0" fmla="*/ 10160 w 12198985"/>
              <a:gd name="connsiteY0" fmla="*/ 0 h 6877685"/>
              <a:gd name="connsiteX1" fmla="*/ 12198985 w 12198985"/>
              <a:gd name="connsiteY1" fmla="*/ 0 h 6877685"/>
              <a:gd name="connsiteX2" fmla="*/ 12198985 w 12198985"/>
              <a:gd name="connsiteY2" fmla="*/ 6868160 h 6877685"/>
              <a:gd name="connsiteX3" fmla="*/ 4553585 w 12198985"/>
              <a:gd name="connsiteY3" fmla="*/ 6877685 h 6877685"/>
              <a:gd name="connsiteX4" fmla="*/ 6102984 w 12198985"/>
              <a:gd name="connsiteY4" fmla="*/ 5829935 h 6877685"/>
              <a:gd name="connsiteX5" fmla="*/ 6024880 w 12198985"/>
              <a:gd name="connsiteY5" fmla="*/ 3830320 h 6877685"/>
              <a:gd name="connsiteX6" fmla="*/ 4714240 w 12198985"/>
              <a:gd name="connsiteY6" fmla="*/ 1727200 h 6877685"/>
              <a:gd name="connsiteX7" fmla="*/ 0 w 12198985"/>
              <a:gd name="connsiteY7" fmla="*/ 528320 h 6877685"/>
              <a:gd name="connsiteX8" fmla="*/ 10160 w 12198985"/>
              <a:gd name="connsiteY8" fmla="*/ 0 h 6877685"/>
              <a:gd name="connsiteX0" fmla="*/ 10160 w 12198985"/>
              <a:gd name="connsiteY0" fmla="*/ 0 h 6877685"/>
              <a:gd name="connsiteX1" fmla="*/ 12198985 w 12198985"/>
              <a:gd name="connsiteY1" fmla="*/ 0 h 6877685"/>
              <a:gd name="connsiteX2" fmla="*/ 12198985 w 12198985"/>
              <a:gd name="connsiteY2" fmla="*/ 6868160 h 6877685"/>
              <a:gd name="connsiteX3" fmla="*/ 4553585 w 12198985"/>
              <a:gd name="connsiteY3" fmla="*/ 6877685 h 6877685"/>
              <a:gd name="connsiteX4" fmla="*/ 6122034 w 12198985"/>
              <a:gd name="connsiteY4" fmla="*/ 5839460 h 6877685"/>
              <a:gd name="connsiteX5" fmla="*/ 6024880 w 12198985"/>
              <a:gd name="connsiteY5" fmla="*/ 3830320 h 6877685"/>
              <a:gd name="connsiteX6" fmla="*/ 4714240 w 12198985"/>
              <a:gd name="connsiteY6" fmla="*/ 1727200 h 6877685"/>
              <a:gd name="connsiteX7" fmla="*/ 0 w 12198985"/>
              <a:gd name="connsiteY7" fmla="*/ 528320 h 6877685"/>
              <a:gd name="connsiteX8" fmla="*/ 10160 w 12198985"/>
              <a:gd name="connsiteY8" fmla="*/ 0 h 6877685"/>
              <a:gd name="connsiteX0" fmla="*/ 10160 w 12198985"/>
              <a:gd name="connsiteY0" fmla="*/ 0 h 6877685"/>
              <a:gd name="connsiteX1" fmla="*/ 12198985 w 12198985"/>
              <a:gd name="connsiteY1" fmla="*/ 0 h 6877685"/>
              <a:gd name="connsiteX2" fmla="*/ 12198985 w 12198985"/>
              <a:gd name="connsiteY2" fmla="*/ 6868160 h 6877685"/>
              <a:gd name="connsiteX3" fmla="*/ 4553585 w 12198985"/>
              <a:gd name="connsiteY3" fmla="*/ 6877685 h 6877685"/>
              <a:gd name="connsiteX4" fmla="*/ 6122034 w 12198985"/>
              <a:gd name="connsiteY4" fmla="*/ 5839460 h 6877685"/>
              <a:gd name="connsiteX5" fmla="*/ 6024880 w 12198985"/>
              <a:gd name="connsiteY5" fmla="*/ 3830320 h 6877685"/>
              <a:gd name="connsiteX6" fmla="*/ 4714240 w 12198985"/>
              <a:gd name="connsiteY6" fmla="*/ 1727200 h 6877685"/>
              <a:gd name="connsiteX7" fmla="*/ 0 w 12198985"/>
              <a:gd name="connsiteY7" fmla="*/ 528320 h 6877685"/>
              <a:gd name="connsiteX8" fmla="*/ 10160 w 12198985"/>
              <a:gd name="connsiteY8" fmla="*/ 0 h 6877685"/>
              <a:gd name="connsiteX0" fmla="*/ 10160 w 12198985"/>
              <a:gd name="connsiteY0" fmla="*/ 0 h 6877685"/>
              <a:gd name="connsiteX1" fmla="*/ 12198985 w 12198985"/>
              <a:gd name="connsiteY1" fmla="*/ 0 h 6877685"/>
              <a:gd name="connsiteX2" fmla="*/ 12198985 w 12198985"/>
              <a:gd name="connsiteY2" fmla="*/ 6868160 h 6877685"/>
              <a:gd name="connsiteX3" fmla="*/ 4553585 w 12198985"/>
              <a:gd name="connsiteY3" fmla="*/ 6877685 h 6877685"/>
              <a:gd name="connsiteX4" fmla="*/ 6122034 w 12198985"/>
              <a:gd name="connsiteY4" fmla="*/ 5839460 h 6877685"/>
              <a:gd name="connsiteX5" fmla="*/ 6024880 w 12198985"/>
              <a:gd name="connsiteY5" fmla="*/ 3830320 h 6877685"/>
              <a:gd name="connsiteX6" fmla="*/ 4714240 w 12198985"/>
              <a:gd name="connsiteY6" fmla="*/ 1727200 h 6877685"/>
              <a:gd name="connsiteX7" fmla="*/ 0 w 12198985"/>
              <a:gd name="connsiteY7" fmla="*/ 528320 h 6877685"/>
              <a:gd name="connsiteX8" fmla="*/ 10160 w 12198985"/>
              <a:gd name="connsiteY8" fmla="*/ 0 h 6877685"/>
              <a:gd name="connsiteX0" fmla="*/ 10160 w 12198985"/>
              <a:gd name="connsiteY0" fmla="*/ 0 h 6877685"/>
              <a:gd name="connsiteX1" fmla="*/ 12198985 w 12198985"/>
              <a:gd name="connsiteY1" fmla="*/ 0 h 6877685"/>
              <a:gd name="connsiteX2" fmla="*/ 12198985 w 12198985"/>
              <a:gd name="connsiteY2" fmla="*/ 6868160 h 6877685"/>
              <a:gd name="connsiteX3" fmla="*/ 4553585 w 12198985"/>
              <a:gd name="connsiteY3" fmla="*/ 6877685 h 6877685"/>
              <a:gd name="connsiteX4" fmla="*/ 6122034 w 12198985"/>
              <a:gd name="connsiteY4" fmla="*/ 5839460 h 6877685"/>
              <a:gd name="connsiteX5" fmla="*/ 6024880 w 12198985"/>
              <a:gd name="connsiteY5" fmla="*/ 3830320 h 6877685"/>
              <a:gd name="connsiteX6" fmla="*/ 4714240 w 12198985"/>
              <a:gd name="connsiteY6" fmla="*/ 1727200 h 6877685"/>
              <a:gd name="connsiteX7" fmla="*/ 0 w 12198985"/>
              <a:gd name="connsiteY7" fmla="*/ 528320 h 6877685"/>
              <a:gd name="connsiteX8" fmla="*/ 10160 w 12198985"/>
              <a:gd name="connsiteY8" fmla="*/ 0 h 6877685"/>
              <a:gd name="connsiteX0" fmla="*/ 10160 w 12198985"/>
              <a:gd name="connsiteY0" fmla="*/ 0 h 6877685"/>
              <a:gd name="connsiteX1" fmla="*/ 12198985 w 12198985"/>
              <a:gd name="connsiteY1" fmla="*/ 0 h 6877685"/>
              <a:gd name="connsiteX2" fmla="*/ 12198985 w 12198985"/>
              <a:gd name="connsiteY2" fmla="*/ 6868160 h 6877685"/>
              <a:gd name="connsiteX3" fmla="*/ 4553585 w 12198985"/>
              <a:gd name="connsiteY3" fmla="*/ 6877685 h 6877685"/>
              <a:gd name="connsiteX4" fmla="*/ 6122034 w 12198985"/>
              <a:gd name="connsiteY4" fmla="*/ 5839460 h 6877685"/>
              <a:gd name="connsiteX5" fmla="*/ 6024880 w 12198985"/>
              <a:gd name="connsiteY5" fmla="*/ 3830320 h 6877685"/>
              <a:gd name="connsiteX6" fmla="*/ 4714240 w 12198985"/>
              <a:gd name="connsiteY6" fmla="*/ 1727200 h 6877685"/>
              <a:gd name="connsiteX7" fmla="*/ 0 w 12198985"/>
              <a:gd name="connsiteY7" fmla="*/ 528320 h 6877685"/>
              <a:gd name="connsiteX8" fmla="*/ 10160 w 12198985"/>
              <a:gd name="connsiteY8" fmla="*/ 0 h 687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8985" h="6877685">
                <a:moveTo>
                  <a:pt x="10160" y="0"/>
                </a:moveTo>
                <a:lnTo>
                  <a:pt x="12198985" y="0"/>
                </a:lnTo>
                <a:lnTo>
                  <a:pt x="12198985" y="6868160"/>
                </a:lnTo>
                <a:lnTo>
                  <a:pt x="4553585" y="6877685"/>
                </a:lnTo>
                <a:cubicBezTo>
                  <a:pt x="5419196" y="6578177"/>
                  <a:pt x="5891741" y="6267027"/>
                  <a:pt x="6122034" y="5839460"/>
                </a:cubicBezTo>
                <a:cubicBezTo>
                  <a:pt x="6543462" y="4952153"/>
                  <a:pt x="6071023" y="4359063"/>
                  <a:pt x="6024880" y="3830320"/>
                </a:cubicBezTo>
                <a:cubicBezTo>
                  <a:pt x="5670973" y="2770293"/>
                  <a:pt x="5327227" y="2120053"/>
                  <a:pt x="4714240" y="1727200"/>
                </a:cubicBezTo>
                <a:cubicBezTo>
                  <a:pt x="3371427" y="701040"/>
                  <a:pt x="1339427" y="711200"/>
                  <a:pt x="0" y="528320"/>
                </a:cubicBezTo>
                <a:lnTo>
                  <a:pt x="10160" y="0"/>
                </a:lnTo>
                <a:close/>
              </a:path>
            </a:pathLst>
          </a:custGeom>
          <a:solidFill>
            <a:schemeClr val="accent3"/>
          </a:solidFill>
        </p:spPr>
        <p:txBody>
          <a:bodyPr/>
          <a:lstStyle>
            <a:lvl1pPr algn="ctr">
              <a:defRPr/>
            </a:lvl1pPr>
          </a:lstStyle>
          <a:p>
            <a:r>
              <a:rPr lang="en-US"/>
              <a:t>Click icon to add picture</a:t>
            </a:r>
            <a:endParaRPr lang="en-US" dirty="0"/>
          </a:p>
        </p:txBody>
      </p:sp>
      <p:sp>
        <p:nvSpPr>
          <p:cNvPr id="13" name="Freeform: Shape 12">
            <a:extLst>
              <a:ext uri="{FF2B5EF4-FFF2-40B4-BE49-F238E27FC236}">
                <a16:creationId xmlns:a16="http://schemas.microsoft.com/office/drawing/2014/main" id="{5E130825-8214-41CD-94C2-B394C8253160}"/>
              </a:ext>
              <a:ext uri="{C183D7F6-B498-43B3-948B-1728B52AA6E4}">
                <adec:decorative xmlns:adec="http://schemas.microsoft.com/office/drawing/2017/decorative" val="1"/>
              </a:ext>
            </a:extLst>
          </p:cNvPr>
          <p:cNvSpPr/>
          <p:nvPr userDrawn="1"/>
        </p:nvSpPr>
        <p:spPr>
          <a:xfrm>
            <a:off x="0" y="529224"/>
            <a:ext cx="6305549" cy="6328777"/>
          </a:xfrm>
          <a:custGeom>
            <a:avLst/>
            <a:gdLst>
              <a:gd name="connsiteX0" fmla="*/ 0 w 4212773"/>
              <a:gd name="connsiteY0" fmla="*/ 0 h 6498740"/>
              <a:gd name="connsiteX1" fmla="*/ 159023 w 4212773"/>
              <a:gd name="connsiteY1" fmla="*/ 12872 h 6498740"/>
              <a:gd name="connsiteX2" fmla="*/ 1697597 w 4212773"/>
              <a:gd name="connsiteY2" fmla="*/ 306418 h 6498740"/>
              <a:gd name="connsiteX3" fmla="*/ 4047822 w 4212773"/>
              <a:gd name="connsiteY3" fmla="*/ 3511272 h 6498740"/>
              <a:gd name="connsiteX4" fmla="*/ 3551503 w 4212773"/>
              <a:gd name="connsiteY4" fmla="*/ 6184235 h 6498740"/>
              <a:gd name="connsiteX5" fmla="*/ 3163159 w 4212773"/>
              <a:gd name="connsiteY5" fmla="*/ 6459073 h 6498740"/>
              <a:gd name="connsiteX6" fmla="*/ 3092077 w 4212773"/>
              <a:gd name="connsiteY6" fmla="*/ 6498740 h 6498740"/>
              <a:gd name="connsiteX7" fmla="*/ 0 w 4212773"/>
              <a:gd name="connsiteY7" fmla="*/ 6498740 h 6498740"/>
              <a:gd name="connsiteX8" fmla="*/ 0 w 4212773"/>
              <a:gd name="connsiteY8" fmla="*/ 0 h 649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2773" h="6498740">
                <a:moveTo>
                  <a:pt x="0" y="0"/>
                </a:moveTo>
                <a:lnTo>
                  <a:pt x="159023" y="12872"/>
                </a:lnTo>
                <a:cubicBezTo>
                  <a:pt x="659101" y="63644"/>
                  <a:pt x="1176498" y="175345"/>
                  <a:pt x="1697597" y="306418"/>
                </a:cubicBezTo>
                <a:cubicBezTo>
                  <a:pt x="3312474" y="712392"/>
                  <a:pt x="3742395" y="1999786"/>
                  <a:pt x="4047822" y="3511272"/>
                </a:cubicBezTo>
                <a:cubicBezTo>
                  <a:pt x="4252232" y="4523358"/>
                  <a:pt x="4422733" y="5443193"/>
                  <a:pt x="3551503" y="6184235"/>
                </a:cubicBezTo>
                <a:cubicBezTo>
                  <a:pt x="3429343" y="6288166"/>
                  <a:pt x="3299185" y="6378784"/>
                  <a:pt x="3163159" y="6459073"/>
                </a:cubicBezTo>
                <a:lnTo>
                  <a:pt x="3092077" y="6498740"/>
                </a:lnTo>
                <a:lnTo>
                  <a:pt x="0" y="649874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a:extLst>
              <a:ext uri="{FF2B5EF4-FFF2-40B4-BE49-F238E27FC236}">
                <a16:creationId xmlns:a16="http://schemas.microsoft.com/office/drawing/2014/main" id="{04CFC44C-A4AA-47AB-9728-B8557A08454E}"/>
              </a:ext>
            </a:extLst>
          </p:cNvPr>
          <p:cNvSpPr>
            <a:spLocks noGrp="1"/>
          </p:cNvSpPr>
          <p:nvPr>
            <p:ph type="ctrTitle"/>
          </p:nvPr>
        </p:nvSpPr>
        <p:spPr>
          <a:xfrm>
            <a:off x="762000" y="2299787"/>
            <a:ext cx="4572000" cy="2286000"/>
          </a:xfrm>
        </p:spPr>
        <p:txBody>
          <a:bodyPr>
            <a:normAutofit/>
          </a:bodyPr>
          <a:lstStyle/>
          <a:p>
            <a:pPr algn="l"/>
            <a:r>
              <a:rPr lang="en-US" sz="4400"/>
              <a:t>Click to edit Master title style</a:t>
            </a:r>
            <a:endParaRPr lang="en-US" sz="4400" dirty="0"/>
          </a:p>
        </p:txBody>
      </p:sp>
      <p:sp>
        <p:nvSpPr>
          <p:cNvPr id="2" name="Date Placeholder 1">
            <a:extLst>
              <a:ext uri="{FF2B5EF4-FFF2-40B4-BE49-F238E27FC236}">
                <a16:creationId xmlns:a16="http://schemas.microsoft.com/office/drawing/2014/main" id="{F00AE8D9-9B42-438E-ADA6-CCFE45788460}"/>
              </a:ext>
            </a:extLst>
          </p:cNvPr>
          <p:cNvSpPr>
            <a:spLocks noGrp="1"/>
          </p:cNvSpPr>
          <p:nvPr>
            <p:ph type="dt" sz="half" idx="10"/>
          </p:nvPr>
        </p:nvSpPr>
        <p:spPr/>
        <p:txBody>
          <a:bodyPr/>
          <a:lstStyle/>
          <a:p>
            <a:r>
              <a:rPr lang="en-US"/>
              <a:t>2/1/20XX</a:t>
            </a:r>
            <a:endParaRPr lang="en-US" dirty="0"/>
          </a:p>
        </p:txBody>
      </p:sp>
      <p:sp>
        <p:nvSpPr>
          <p:cNvPr id="15" name="Subtitle 2">
            <a:extLst>
              <a:ext uri="{FF2B5EF4-FFF2-40B4-BE49-F238E27FC236}">
                <a16:creationId xmlns:a16="http://schemas.microsoft.com/office/drawing/2014/main" id="{09A3AD9C-69B0-4589-A282-947AEF5C9AB0}"/>
              </a:ext>
            </a:extLst>
          </p:cNvPr>
          <p:cNvSpPr>
            <a:spLocks noGrp="1"/>
          </p:cNvSpPr>
          <p:nvPr>
            <p:ph type="subTitle" idx="1"/>
          </p:nvPr>
        </p:nvSpPr>
        <p:spPr>
          <a:xfrm>
            <a:off x="762000" y="4571999"/>
            <a:ext cx="4572000" cy="1524000"/>
          </a:xfrm>
        </p:spPr>
        <p:txBody>
          <a:bodyPr anchor="b" anchorCtr="0"/>
          <a:lstStyle>
            <a:lvl1pPr>
              <a:buNone/>
              <a:defRPr/>
            </a:lvl1pPr>
          </a:lstStyle>
          <a:p>
            <a:pPr algn="l"/>
            <a:r>
              <a:rPr lang="en-US"/>
              <a:t>Click to edit Master subtitle style</a:t>
            </a:r>
            <a:endParaRPr lang="en-US" dirty="0"/>
          </a:p>
        </p:txBody>
      </p:sp>
      <p:sp>
        <p:nvSpPr>
          <p:cNvPr id="3" name="Footer Placeholder 2">
            <a:extLst>
              <a:ext uri="{FF2B5EF4-FFF2-40B4-BE49-F238E27FC236}">
                <a16:creationId xmlns:a16="http://schemas.microsoft.com/office/drawing/2014/main" id="{C4F792B9-A8AF-4E13-8A25-741E89691EFA}"/>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a:t>
            </a:fld>
            <a:endParaRPr lang="en-US" dirty="0"/>
          </a:p>
        </p:txBody>
      </p:sp>
    </p:spTree>
    <p:extLst>
      <p:ext uri="{BB962C8B-B14F-4D97-AF65-F5344CB8AC3E}">
        <p14:creationId xmlns:p14="http://schemas.microsoft.com/office/powerpoint/2010/main" val="1410923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D2C5742-73C7-4BB8-A3EC-3EB758A111BC}"/>
              </a:ext>
            </a:extLst>
          </p:cNvPr>
          <p:cNvSpPr>
            <a:spLocks noGrp="1"/>
          </p:cNvSpPr>
          <p:nvPr>
            <p:ph type="title"/>
          </p:nvPr>
        </p:nvSpPr>
        <p:spPr>
          <a:xfrm>
            <a:off x="762000" y="1523997"/>
            <a:ext cx="5334000" cy="1524000"/>
          </a:xfrm>
        </p:spPr>
        <p:txBody>
          <a:bodyPr>
            <a:normAutofit/>
          </a:bodyPr>
          <a:lstStyle/>
          <a:p>
            <a:r>
              <a:rPr lang="en-US" sz="3200"/>
              <a:t>Click to edit Master title style</a:t>
            </a:r>
            <a:endParaRPr lang="en-US" sz="3200" dirty="0"/>
          </a:p>
        </p:txBody>
      </p:sp>
      <p:sp>
        <p:nvSpPr>
          <p:cNvPr id="12" name="Picture Placeholder 11">
            <a:extLst>
              <a:ext uri="{FF2B5EF4-FFF2-40B4-BE49-F238E27FC236}">
                <a16:creationId xmlns:a16="http://schemas.microsoft.com/office/drawing/2014/main" id="{D31BD5D5-F76D-4DB4-A86B-AA4CA5CD353B}"/>
              </a:ext>
            </a:extLst>
          </p:cNvPr>
          <p:cNvSpPr>
            <a:spLocks noGrp="1"/>
          </p:cNvSpPr>
          <p:nvPr>
            <p:ph type="pic" sz="quarter" idx="13"/>
          </p:nvPr>
        </p:nvSpPr>
        <p:spPr>
          <a:xfrm>
            <a:off x="6107467" y="0"/>
            <a:ext cx="5820494" cy="2302951"/>
          </a:xfrm>
          <a:custGeom>
            <a:avLst/>
            <a:gdLst>
              <a:gd name="connsiteX0" fmla="*/ 331087 w 5820494"/>
              <a:gd name="connsiteY0" fmla="*/ 0 h 2302951"/>
              <a:gd name="connsiteX1" fmla="*/ 5820494 w 5820494"/>
              <a:gd name="connsiteY1" fmla="*/ 0 h 2302951"/>
              <a:gd name="connsiteX2" fmla="*/ 5709900 w 5820494"/>
              <a:gd name="connsiteY2" fmla="*/ 213766 h 2302951"/>
              <a:gd name="connsiteX3" fmla="*/ 4932484 w 5820494"/>
              <a:gd name="connsiteY3" fmla="*/ 1340037 h 2302951"/>
              <a:gd name="connsiteX4" fmla="*/ 3361811 w 5820494"/>
              <a:gd name="connsiteY4" fmla="*/ 2268288 h 2302951"/>
              <a:gd name="connsiteX5" fmla="*/ 286590 w 5820494"/>
              <a:gd name="connsiteY5" fmla="*/ 1322722 h 2302951"/>
              <a:gd name="connsiteX6" fmla="*/ 251826 w 5820494"/>
              <a:gd name="connsiteY6" fmla="*/ 87954 h 2302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20494" h="2302951">
                <a:moveTo>
                  <a:pt x="331087" y="0"/>
                </a:moveTo>
                <a:lnTo>
                  <a:pt x="5820494" y="0"/>
                </a:lnTo>
                <a:lnTo>
                  <a:pt x="5709900" y="213766"/>
                </a:lnTo>
                <a:cubicBezTo>
                  <a:pt x="5432869" y="711271"/>
                  <a:pt x="5095500" y="1152643"/>
                  <a:pt x="4932484" y="1340037"/>
                </a:cubicBezTo>
                <a:cubicBezTo>
                  <a:pt x="4535940" y="1795562"/>
                  <a:pt x="3997053" y="2167493"/>
                  <a:pt x="3361811" y="2268288"/>
                </a:cubicBezTo>
                <a:cubicBezTo>
                  <a:pt x="2395334" y="2421964"/>
                  <a:pt x="953447" y="2057186"/>
                  <a:pt x="286590" y="1322722"/>
                </a:cubicBezTo>
                <a:cubicBezTo>
                  <a:pt x="-136161" y="857205"/>
                  <a:pt x="-42091" y="443733"/>
                  <a:pt x="251826" y="87954"/>
                </a:cubicBezTo>
                <a:close/>
              </a:path>
            </a:pathLst>
          </a:custGeom>
          <a:solidFill>
            <a:schemeClr val="accent3"/>
          </a:solidFill>
        </p:spPr>
        <p:txBody>
          <a:bodyPr wrap="square">
            <a:noAutofit/>
          </a:bodyPr>
          <a:lstStyle/>
          <a:p>
            <a:r>
              <a:rPr lang="en-US"/>
              <a:t>Click icon to add picture</a:t>
            </a:r>
            <a:endParaRPr lang="en-US" dirty="0"/>
          </a:p>
        </p:txBody>
      </p:sp>
      <p:sp>
        <p:nvSpPr>
          <p:cNvPr id="2" name="Date Placeholder 1">
            <a:extLst>
              <a:ext uri="{FF2B5EF4-FFF2-40B4-BE49-F238E27FC236}">
                <a16:creationId xmlns:a16="http://schemas.microsoft.com/office/drawing/2014/main" id="{F00AE8D9-9B42-438E-ADA6-CCFE45788460}"/>
              </a:ext>
            </a:extLst>
          </p:cNvPr>
          <p:cNvSpPr>
            <a:spLocks noGrp="1"/>
          </p:cNvSpPr>
          <p:nvPr>
            <p:ph type="dt" sz="half" idx="10"/>
          </p:nvPr>
        </p:nvSpPr>
        <p:spPr/>
        <p:txBody>
          <a:bodyPr/>
          <a:lstStyle/>
          <a:p>
            <a:r>
              <a:rPr lang="en-US"/>
              <a:t>2/1/20XX</a:t>
            </a:r>
            <a:endParaRPr lang="en-US" dirty="0"/>
          </a:p>
        </p:txBody>
      </p:sp>
      <p:sp>
        <p:nvSpPr>
          <p:cNvPr id="8" name="Content Placeholder 2">
            <a:extLst>
              <a:ext uri="{FF2B5EF4-FFF2-40B4-BE49-F238E27FC236}">
                <a16:creationId xmlns:a16="http://schemas.microsoft.com/office/drawing/2014/main" id="{EBDE11C6-AF87-4968-A76C-01F97038AF47}"/>
              </a:ext>
            </a:extLst>
          </p:cNvPr>
          <p:cNvSpPr>
            <a:spLocks noGrp="1"/>
          </p:cNvSpPr>
          <p:nvPr>
            <p:ph idx="1"/>
          </p:nvPr>
        </p:nvSpPr>
        <p:spPr>
          <a:xfrm>
            <a:off x="762000" y="3047999"/>
            <a:ext cx="5334000" cy="3047999"/>
          </a:xfrm>
        </p:spPr>
        <p:txBody>
          <a:bodyPr>
            <a:normAutofit/>
          </a:bodyPr>
          <a:lstStyle/>
          <a:p>
            <a:pPr marL="0" lvl="0" indent="0">
              <a:buNone/>
            </a:pPr>
            <a:r>
              <a:rPr lang="en-US"/>
              <a:t>Click to edit Master text styles</a:t>
            </a:r>
          </a:p>
        </p:txBody>
      </p:sp>
      <p:sp>
        <p:nvSpPr>
          <p:cNvPr id="3" name="Footer Placeholder 2">
            <a:extLst>
              <a:ext uri="{FF2B5EF4-FFF2-40B4-BE49-F238E27FC236}">
                <a16:creationId xmlns:a16="http://schemas.microsoft.com/office/drawing/2014/main" id="{C4F792B9-A8AF-4E13-8A25-741E89691EFA}"/>
              </a:ext>
            </a:extLst>
          </p:cNvPr>
          <p:cNvSpPr>
            <a:spLocks noGrp="1"/>
          </p:cNvSpPr>
          <p:nvPr>
            <p:ph type="ftr" sz="quarter" idx="11"/>
          </p:nvPr>
        </p:nvSpPr>
        <p:spPr/>
        <p:txBody>
          <a:bodyPr/>
          <a:lstStyle/>
          <a:p>
            <a:r>
              <a:rPr lang="en-US" dirty="0"/>
              <a:t>Sample Footer Text</a:t>
            </a:r>
          </a:p>
        </p:txBody>
      </p:sp>
      <p:sp>
        <p:nvSpPr>
          <p:cNvPr id="15" name="Picture Placeholder 14">
            <a:extLst>
              <a:ext uri="{FF2B5EF4-FFF2-40B4-BE49-F238E27FC236}">
                <a16:creationId xmlns:a16="http://schemas.microsoft.com/office/drawing/2014/main" id="{53546A48-F275-42D1-A2AB-BA54F9390C3D}"/>
              </a:ext>
            </a:extLst>
          </p:cNvPr>
          <p:cNvSpPr>
            <a:spLocks noGrp="1"/>
          </p:cNvSpPr>
          <p:nvPr>
            <p:ph type="pic" sz="quarter" idx="14"/>
          </p:nvPr>
        </p:nvSpPr>
        <p:spPr>
          <a:xfrm>
            <a:off x="8016382" y="3048002"/>
            <a:ext cx="4176866" cy="3809998"/>
          </a:xfrm>
          <a:custGeom>
            <a:avLst/>
            <a:gdLst>
              <a:gd name="connsiteX0" fmla="*/ 2183095 w 4176866"/>
              <a:gd name="connsiteY0" fmla="*/ 18 h 3809998"/>
              <a:gd name="connsiteX1" fmla="*/ 3425027 w 4176866"/>
              <a:gd name="connsiteY1" fmla="*/ 1440807 h 3809998"/>
              <a:gd name="connsiteX2" fmla="*/ 3480109 w 4176866"/>
              <a:gd name="connsiteY2" fmla="*/ 1517585 h 3809998"/>
              <a:gd name="connsiteX3" fmla="*/ 4110688 w 4176866"/>
              <a:gd name="connsiteY3" fmla="*/ 2402159 h 3809998"/>
              <a:gd name="connsiteX4" fmla="*/ 4176866 w 4176866"/>
              <a:gd name="connsiteY4" fmla="*/ 2587346 h 3809998"/>
              <a:gd name="connsiteX5" fmla="*/ 4176866 w 4176866"/>
              <a:gd name="connsiteY5" fmla="*/ 3809998 h 3809998"/>
              <a:gd name="connsiteX6" fmla="*/ 4077743 w 4176866"/>
              <a:gd name="connsiteY6" fmla="*/ 3809998 h 3809998"/>
              <a:gd name="connsiteX7" fmla="*/ 892220 w 4176866"/>
              <a:gd name="connsiteY7" fmla="*/ 3809998 h 3809998"/>
              <a:gd name="connsiteX8" fmla="*/ 840654 w 4176866"/>
              <a:gd name="connsiteY8" fmla="*/ 3790763 h 3809998"/>
              <a:gd name="connsiteX9" fmla="*/ 5750 w 4176866"/>
              <a:gd name="connsiteY9" fmla="*/ 2913921 h 3809998"/>
              <a:gd name="connsiteX10" fmla="*/ 819614 w 4176866"/>
              <a:gd name="connsiteY10" fmla="*/ 1008105 h 3809998"/>
              <a:gd name="connsiteX11" fmla="*/ 2183095 w 4176866"/>
              <a:gd name="connsiteY11" fmla="*/ 18 h 380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76866" h="3809998">
                <a:moveTo>
                  <a:pt x="2183095" y="18"/>
                </a:moveTo>
                <a:cubicBezTo>
                  <a:pt x="2652021" y="-4644"/>
                  <a:pt x="3095337" y="947177"/>
                  <a:pt x="3425027" y="1440807"/>
                </a:cubicBezTo>
                <a:cubicBezTo>
                  <a:pt x="3436611" y="1458213"/>
                  <a:pt x="3455517" y="1484324"/>
                  <a:pt x="3480109" y="1517585"/>
                </a:cubicBezTo>
                <a:cubicBezTo>
                  <a:pt x="3682056" y="1791449"/>
                  <a:pt x="3954543" y="2043338"/>
                  <a:pt x="4110688" y="2402159"/>
                </a:cubicBezTo>
                <a:lnTo>
                  <a:pt x="4176866" y="2587346"/>
                </a:lnTo>
                <a:lnTo>
                  <a:pt x="4176866" y="3809998"/>
                </a:lnTo>
                <a:lnTo>
                  <a:pt x="4077743" y="3809998"/>
                </a:lnTo>
                <a:lnTo>
                  <a:pt x="892220" y="3809998"/>
                </a:lnTo>
                <a:lnTo>
                  <a:pt x="840654" y="3790763"/>
                </a:lnTo>
                <a:cubicBezTo>
                  <a:pt x="487978" y="3656636"/>
                  <a:pt x="58498" y="3454097"/>
                  <a:pt x="5750" y="2913921"/>
                </a:cubicBezTo>
                <a:cubicBezTo>
                  <a:pt x="-64577" y="2192439"/>
                  <a:pt x="527932" y="1403503"/>
                  <a:pt x="819614" y="1008105"/>
                </a:cubicBezTo>
                <a:cubicBezTo>
                  <a:pt x="1190771" y="504837"/>
                  <a:pt x="1667013" y="5308"/>
                  <a:pt x="2183095" y="18"/>
                </a:cubicBezTo>
                <a:close/>
              </a:path>
            </a:pathLst>
          </a:custGeom>
          <a:solidFill>
            <a:schemeClr val="accent3"/>
          </a:solidFill>
        </p:spPr>
        <p:txBody>
          <a:bodyPr wrap="square">
            <a:noAutofit/>
          </a:bodyPr>
          <a:lstStyle/>
          <a:p>
            <a:r>
              <a:rPr lang="en-US"/>
              <a:t>Click icon to add picture</a:t>
            </a:r>
            <a:endParaRPr lang="en-US" dirty="0"/>
          </a:p>
        </p:txBody>
      </p:sp>
      <p:sp>
        <p:nvSpPr>
          <p:cNvPr id="4" name="Slide Number Placeholder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a:t>
            </a:fld>
            <a:endParaRPr lang="en-US" dirty="0"/>
          </a:p>
        </p:txBody>
      </p:sp>
    </p:spTree>
    <p:extLst>
      <p:ext uri="{BB962C8B-B14F-4D97-AF65-F5344CB8AC3E}">
        <p14:creationId xmlns:p14="http://schemas.microsoft.com/office/powerpoint/2010/main" val="3412895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8" name="Title 6">
            <a:extLst>
              <a:ext uri="{FF2B5EF4-FFF2-40B4-BE49-F238E27FC236}">
                <a16:creationId xmlns:a16="http://schemas.microsoft.com/office/drawing/2014/main" id="{1FAA1E16-84B5-4131-9CE1-7C6D43D1E15A}"/>
              </a:ext>
            </a:extLst>
          </p:cNvPr>
          <p:cNvSpPr>
            <a:spLocks noGrp="1"/>
          </p:cNvSpPr>
          <p:nvPr>
            <p:ph type="title"/>
          </p:nvPr>
        </p:nvSpPr>
        <p:spPr>
          <a:xfrm>
            <a:off x="6858000" y="1523990"/>
            <a:ext cx="4572000" cy="1524010"/>
          </a:xfrm>
        </p:spPr>
        <p:txBody>
          <a:bodyPr anchor="t" anchorCtr="0">
            <a:normAutofit/>
          </a:bodyPr>
          <a:lstStyle/>
          <a:p>
            <a:r>
              <a:rPr lang="en-US" sz="3200"/>
              <a:t>Click to edit Master title style</a:t>
            </a:r>
            <a:endParaRPr lang="en-US" sz="3200" dirty="0"/>
          </a:p>
        </p:txBody>
      </p:sp>
      <p:sp>
        <p:nvSpPr>
          <p:cNvPr id="11" name="Picture Placeholder 10">
            <a:extLst>
              <a:ext uri="{FF2B5EF4-FFF2-40B4-BE49-F238E27FC236}">
                <a16:creationId xmlns:a16="http://schemas.microsoft.com/office/drawing/2014/main" id="{35ED8B7F-F797-40AD-8F10-7B52ECFAC8B1}"/>
              </a:ext>
            </a:extLst>
          </p:cNvPr>
          <p:cNvSpPr>
            <a:spLocks noGrp="1"/>
          </p:cNvSpPr>
          <p:nvPr>
            <p:ph type="pic" sz="quarter" idx="13"/>
          </p:nvPr>
        </p:nvSpPr>
        <p:spPr>
          <a:xfrm>
            <a:off x="1" y="762007"/>
            <a:ext cx="5948797" cy="6095979"/>
          </a:xfrm>
          <a:custGeom>
            <a:avLst/>
            <a:gdLst>
              <a:gd name="connsiteX0" fmla="*/ 1573824 w 5948797"/>
              <a:gd name="connsiteY0" fmla="*/ 765 h 6095979"/>
              <a:gd name="connsiteX1" fmla="*/ 2734655 w 5948797"/>
              <a:gd name="connsiteY1" fmla="*/ 238687 h 6095979"/>
              <a:gd name="connsiteX2" fmla="*/ 5668308 w 5948797"/>
              <a:gd name="connsiteY2" fmla="*/ 3639516 h 6095979"/>
              <a:gd name="connsiteX3" fmla="*/ 5937014 w 5948797"/>
              <a:gd name="connsiteY3" fmla="*/ 5865869 h 6095979"/>
              <a:gd name="connsiteX4" fmla="*/ 5948797 w 5948797"/>
              <a:gd name="connsiteY4" fmla="*/ 6095979 h 6095979"/>
              <a:gd name="connsiteX5" fmla="*/ 0 w 5948797"/>
              <a:gd name="connsiteY5" fmla="*/ 6095979 h 6095979"/>
              <a:gd name="connsiteX6" fmla="*/ 0 w 5948797"/>
              <a:gd name="connsiteY6" fmla="*/ 1621650 h 6095979"/>
              <a:gd name="connsiteX7" fmla="*/ 36302 w 5948797"/>
              <a:gd name="connsiteY7" fmla="*/ 1518814 h 6095979"/>
              <a:gd name="connsiteX8" fmla="*/ 287883 w 5948797"/>
              <a:gd name="connsiteY8" fmla="*/ 956872 h 6095979"/>
              <a:gd name="connsiteX9" fmla="*/ 1573824 w 5948797"/>
              <a:gd name="connsiteY9" fmla="*/ 765 h 609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48797" h="6095979">
                <a:moveTo>
                  <a:pt x="1573824" y="765"/>
                </a:moveTo>
                <a:cubicBezTo>
                  <a:pt x="1940182" y="-10734"/>
                  <a:pt x="2329337" y="109280"/>
                  <a:pt x="2734655" y="238687"/>
                </a:cubicBezTo>
                <a:cubicBezTo>
                  <a:pt x="4118236" y="680647"/>
                  <a:pt x="5296689" y="1302752"/>
                  <a:pt x="5668308" y="3639516"/>
                </a:cubicBezTo>
                <a:cubicBezTo>
                  <a:pt x="5788290" y="4393559"/>
                  <a:pt x="5890538" y="5142244"/>
                  <a:pt x="5937014" y="5865869"/>
                </a:cubicBezTo>
                <a:lnTo>
                  <a:pt x="5948797" y="6095979"/>
                </a:lnTo>
                <a:lnTo>
                  <a:pt x="0" y="6095979"/>
                </a:lnTo>
                <a:lnTo>
                  <a:pt x="0" y="1621650"/>
                </a:lnTo>
                <a:lnTo>
                  <a:pt x="36302" y="1518814"/>
                </a:lnTo>
                <a:cubicBezTo>
                  <a:pt x="109797" y="1321982"/>
                  <a:pt x="192747" y="1133640"/>
                  <a:pt x="287883" y="956872"/>
                </a:cubicBezTo>
                <a:cubicBezTo>
                  <a:pt x="669445" y="247734"/>
                  <a:pt x="1102792" y="15549"/>
                  <a:pt x="1573824" y="765"/>
                </a:cubicBezTo>
                <a:close/>
              </a:path>
            </a:pathLst>
          </a:custGeom>
          <a:solidFill>
            <a:schemeClr val="accent3"/>
          </a:solidFill>
        </p:spPr>
        <p:txBody>
          <a:bodyPr wrap="square">
            <a:noAutofit/>
          </a:bodyPr>
          <a:lstStyle/>
          <a:p>
            <a:r>
              <a:rPr lang="en-US"/>
              <a:t>Click icon to add picture</a:t>
            </a:r>
            <a:endParaRPr lang="en-US" dirty="0"/>
          </a:p>
        </p:txBody>
      </p:sp>
      <p:sp>
        <p:nvSpPr>
          <p:cNvPr id="2" name="Date Placeholder 1">
            <a:extLst>
              <a:ext uri="{FF2B5EF4-FFF2-40B4-BE49-F238E27FC236}">
                <a16:creationId xmlns:a16="http://schemas.microsoft.com/office/drawing/2014/main" id="{F00AE8D9-9B42-438E-ADA6-CCFE45788460}"/>
              </a:ext>
            </a:extLst>
          </p:cNvPr>
          <p:cNvSpPr>
            <a:spLocks noGrp="1"/>
          </p:cNvSpPr>
          <p:nvPr>
            <p:ph type="dt" sz="half" idx="10"/>
          </p:nvPr>
        </p:nvSpPr>
        <p:spPr/>
        <p:txBody>
          <a:bodyPr/>
          <a:lstStyle/>
          <a:p>
            <a:r>
              <a:rPr lang="en-US"/>
              <a:t>2/1/20XX</a:t>
            </a:r>
            <a:endParaRPr lang="en-US" dirty="0"/>
          </a:p>
        </p:txBody>
      </p:sp>
      <p:sp>
        <p:nvSpPr>
          <p:cNvPr id="7" name="Content Placeholder 7">
            <a:extLst>
              <a:ext uri="{FF2B5EF4-FFF2-40B4-BE49-F238E27FC236}">
                <a16:creationId xmlns:a16="http://schemas.microsoft.com/office/drawing/2014/main" id="{3BF507F0-BF7D-45F6-B6FD-A124B9BABA2A}"/>
              </a:ext>
            </a:extLst>
          </p:cNvPr>
          <p:cNvSpPr>
            <a:spLocks noGrp="1"/>
          </p:cNvSpPr>
          <p:nvPr>
            <p:ph idx="1"/>
          </p:nvPr>
        </p:nvSpPr>
        <p:spPr>
          <a:xfrm>
            <a:off x="6858001" y="3048000"/>
            <a:ext cx="4572000" cy="3048001"/>
          </a:xfrm>
        </p:spPr>
        <p:txBody>
          <a:bodyPr vert="horz" lIns="91440" tIns="45720" rIns="91440" bIns="45720" rtlCol="0">
            <a:normAutofit/>
          </a:bodyPr>
          <a:lstStyle/>
          <a:p>
            <a:pPr marL="0" lvl="0" indent="0">
              <a:buNone/>
            </a:pPr>
            <a:r>
              <a:rPr lang="en-US" sz="2400"/>
              <a:t>Click to edit Master text styles</a:t>
            </a:r>
          </a:p>
        </p:txBody>
      </p:sp>
      <p:sp>
        <p:nvSpPr>
          <p:cNvPr id="3" name="Footer Placeholder 2">
            <a:extLst>
              <a:ext uri="{FF2B5EF4-FFF2-40B4-BE49-F238E27FC236}">
                <a16:creationId xmlns:a16="http://schemas.microsoft.com/office/drawing/2014/main" id="{C4F792B9-A8AF-4E13-8A25-741E89691EFA}"/>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a:t>
            </a:fld>
            <a:endParaRPr lang="en-US" dirty="0"/>
          </a:p>
        </p:txBody>
      </p:sp>
      <p:sp>
        <p:nvSpPr>
          <p:cNvPr id="6" name="Freeform: Shape 5">
            <a:extLst>
              <a:ext uri="{FF2B5EF4-FFF2-40B4-BE49-F238E27FC236}">
                <a16:creationId xmlns:a16="http://schemas.microsoft.com/office/drawing/2014/main" id="{F7884FE9-B11F-40BA-879F-2988D7F3697C}"/>
              </a:ext>
              <a:ext uri="{C183D7F6-B498-43B3-948B-1728B52AA6E4}">
                <adec:decorative xmlns:adec="http://schemas.microsoft.com/office/drawing/2017/decorative" val="1"/>
              </a:ext>
            </a:extLst>
          </p:cNvPr>
          <p:cNvSpPr/>
          <p:nvPr userDrawn="1"/>
        </p:nvSpPr>
        <p:spPr>
          <a:xfrm rot="5400000" flipH="1">
            <a:off x="223838" y="538152"/>
            <a:ext cx="6095989" cy="6543686"/>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venir Next LT Pro Light"/>
            </a:endParaRPr>
          </a:p>
        </p:txBody>
      </p:sp>
    </p:spTree>
    <p:extLst>
      <p:ext uri="{BB962C8B-B14F-4D97-AF65-F5344CB8AC3E}">
        <p14:creationId xmlns:p14="http://schemas.microsoft.com/office/powerpoint/2010/main" val="3378602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453A-F2B4-4EDB-B8FA-150267BC1A9A}"/>
              </a:ext>
            </a:extLst>
          </p:cNvPr>
          <p:cNvSpPr>
            <a:spLocks noGrp="1"/>
          </p:cNvSpPr>
          <p:nvPr>
            <p:ph type="title"/>
          </p:nvPr>
        </p:nvSpPr>
        <p:spPr>
          <a:xfrm>
            <a:off x="762000" y="1524000"/>
            <a:ext cx="10668000" cy="3038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C46C51-ADF1-48FC-A4D9-38C369E78304}"/>
              </a:ext>
            </a:extLst>
          </p:cNvPr>
          <p:cNvSpPr>
            <a:spLocks noGrp="1"/>
          </p:cNvSpPr>
          <p:nvPr>
            <p:ph type="body" idx="1"/>
          </p:nvPr>
        </p:nvSpPr>
        <p:spPr>
          <a:xfrm>
            <a:off x="762000" y="4589463"/>
            <a:ext cx="10668000" cy="1506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C43B56-4DC7-490B-AEFD-55ED1ECFF82E}"/>
              </a:ext>
            </a:extLst>
          </p:cNvPr>
          <p:cNvSpPr>
            <a:spLocks noGrp="1"/>
          </p:cNvSpPr>
          <p:nvPr>
            <p:ph type="dt" sz="half" idx="10"/>
          </p:nvPr>
        </p:nvSpPr>
        <p:spPr/>
        <p:txBody>
          <a:bodyPr/>
          <a:lstStyle/>
          <a:p>
            <a:r>
              <a:rPr lang="en-US"/>
              <a:t>2/1/20XX</a:t>
            </a:r>
            <a:endParaRPr lang="en-US" dirty="0"/>
          </a:p>
        </p:txBody>
      </p:sp>
      <p:sp>
        <p:nvSpPr>
          <p:cNvPr id="5" name="Footer Placeholder 4">
            <a:extLst>
              <a:ext uri="{FF2B5EF4-FFF2-40B4-BE49-F238E27FC236}">
                <a16:creationId xmlns:a16="http://schemas.microsoft.com/office/drawing/2014/main" id="{454738F8-C4B2-41D8-B627-A6DDB24B2D5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C4F43D49-23F8-4C4B-9C30-EDC030EE6F7E}"/>
              </a:ext>
            </a:extLst>
          </p:cNvPr>
          <p:cNvSpPr>
            <a:spLocks noGrp="1"/>
          </p:cNvSpPr>
          <p:nvPr>
            <p:ph type="sldNum" sz="quarter" idx="12"/>
          </p:nvPr>
        </p:nvSpPr>
        <p:spPr/>
        <p:txBody>
          <a:bodyPr/>
          <a:lstStyle/>
          <a:p>
            <a:fld id="{07CE569E-9B7C-4CB9-AB80-C0841F922CFF}" type="slidenum">
              <a:rPr lang="en-US" smtClean="0"/>
              <a:t>‹#›</a:t>
            </a:fld>
            <a:endParaRPr lang="en-US" dirty="0"/>
          </a:p>
        </p:txBody>
      </p:sp>
    </p:spTree>
    <p:extLst>
      <p:ext uri="{BB962C8B-B14F-4D97-AF65-F5344CB8AC3E}">
        <p14:creationId xmlns:p14="http://schemas.microsoft.com/office/powerpoint/2010/main" val="4269522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D129-A8C2-419E-B641-6CC90F50732D}"/>
              </a:ext>
            </a:extLst>
          </p:cNvPr>
          <p:cNvSpPr>
            <a:spLocks noGrp="1"/>
          </p:cNvSpPr>
          <p:nvPr>
            <p:ph type="ctrTitle"/>
          </p:nvPr>
        </p:nvSpPr>
        <p:spPr>
          <a:xfrm>
            <a:off x="762000" y="1524000"/>
            <a:ext cx="10668000" cy="22860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B33C04-8A23-4499-A6EF-1D190F0FB38E}"/>
              </a:ext>
            </a:extLst>
          </p:cNvPr>
          <p:cNvSpPr>
            <a:spLocks noGrp="1"/>
          </p:cNvSpPr>
          <p:nvPr>
            <p:ph type="subTitle" idx="1"/>
          </p:nvPr>
        </p:nvSpPr>
        <p:spPr>
          <a:xfrm>
            <a:off x="762000" y="4571999"/>
            <a:ext cx="10668000" cy="1524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FA99FB-5674-4BC5-949F-8D45EC167511}"/>
              </a:ext>
            </a:extLst>
          </p:cNvPr>
          <p:cNvSpPr>
            <a:spLocks noGrp="1"/>
          </p:cNvSpPr>
          <p:nvPr>
            <p:ph type="dt" sz="half" idx="10"/>
          </p:nvPr>
        </p:nvSpPr>
        <p:spPr/>
        <p:txBody>
          <a:bodyPr/>
          <a:lstStyle/>
          <a:p>
            <a:r>
              <a:rPr lang="en-US"/>
              <a:t>2/1/20XX</a:t>
            </a:r>
            <a:endParaRPr lang="en-US" dirty="0"/>
          </a:p>
        </p:txBody>
      </p:sp>
      <p:sp>
        <p:nvSpPr>
          <p:cNvPr id="5" name="Footer Placeholder 4">
            <a:extLst>
              <a:ext uri="{FF2B5EF4-FFF2-40B4-BE49-F238E27FC236}">
                <a16:creationId xmlns:a16="http://schemas.microsoft.com/office/drawing/2014/main" id="{0763CF93-DD67-4FE2-8083-864693FE8E7B}"/>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2F05E934-32B6-44B1-9622-67F30BDA3F3A}"/>
              </a:ext>
            </a:extLst>
          </p:cNvPr>
          <p:cNvSpPr>
            <a:spLocks noGrp="1"/>
          </p:cNvSpPr>
          <p:nvPr>
            <p:ph type="sldNum" sz="quarter" idx="12"/>
          </p:nvPr>
        </p:nvSpPr>
        <p:spPr/>
        <p:txBody>
          <a:bodyPr/>
          <a:lstStyle/>
          <a:p>
            <a:fld id="{07CE569E-9B7C-4CB9-AB80-C0841F922CFF}" type="slidenum">
              <a:rPr lang="en-US" smtClean="0"/>
              <a:t>‹#›</a:t>
            </a:fld>
            <a:endParaRPr lang="en-US" dirty="0"/>
          </a:p>
        </p:txBody>
      </p:sp>
    </p:spTree>
    <p:extLst>
      <p:ext uri="{BB962C8B-B14F-4D97-AF65-F5344CB8AC3E}">
        <p14:creationId xmlns:p14="http://schemas.microsoft.com/office/powerpoint/2010/main" val="2226638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556D-6916-42E6-8820-8A0D328A5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2747A5-C962-477F-89AA-A32385D57996}"/>
              </a:ext>
            </a:extLst>
          </p:cNvPr>
          <p:cNvSpPr>
            <a:spLocks noGrp="1"/>
          </p:cNvSpPr>
          <p:nvPr>
            <p:ph sz="half" idx="1"/>
          </p:nvPr>
        </p:nvSpPr>
        <p:spPr>
          <a:xfrm>
            <a:off x="762000" y="2285999"/>
            <a:ext cx="5151119"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D08312-30FC-44D8-B2A9-B5CAAD9F066F}"/>
              </a:ext>
            </a:extLst>
          </p:cNvPr>
          <p:cNvSpPr>
            <a:spLocks noGrp="1"/>
          </p:cNvSpPr>
          <p:nvPr>
            <p:ph sz="half" idx="2"/>
          </p:nvPr>
        </p:nvSpPr>
        <p:spPr>
          <a:xfrm>
            <a:off x="6278879" y="2285999"/>
            <a:ext cx="5151121"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ED84EB-AF90-4F19-A376-0FE5E50F9EA5}"/>
              </a:ext>
            </a:extLst>
          </p:cNvPr>
          <p:cNvSpPr>
            <a:spLocks noGrp="1"/>
          </p:cNvSpPr>
          <p:nvPr>
            <p:ph type="dt" sz="half" idx="10"/>
          </p:nvPr>
        </p:nvSpPr>
        <p:spPr/>
        <p:txBody>
          <a:bodyPr/>
          <a:lstStyle/>
          <a:p>
            <a:r>
              <a:rPr lang="en-US"/>
              <a:t>2/1/20XX</a:t>
            </a:r>
            <a:endParaRPr lang="en-US" dirty="0"/>
          </a:p>
        </p:txBody>
      </p:sp>
      <p:sp>
        <p:nvSpPr>
          <p:cNvPr id="6" name="Footer Placeholder 5">
            <a:extLst>
              <a:ext uri="{FF2B5EF4-FFF2-40B4-BE49-F238E27FC236}">
                <a16:creationId xmlns:a16="http://schemas.microsoft.com/office/drawing/2014/main" id="{7B838ED0-2789-41E4-A36E-83F92CA2E84B}"/>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37221A83-6D60-45F0-9173-5F6D2438BC36}"/>
              </a:ext>
            </a:extLst>
          </p:cNvPr>
          <p:cNvSpPr>
            <a:spLocks noGrp="1"/>
          </p:cNvSpPr>
          <p:nvPr>
            <p:ph type="sldNum" sz="quarter" idx="12"/>
          </p:nvPr>
        </p:nvSpPr>
        <p:spPr/>
        <p:txBody>
          <a:bodyPr/>
          <a:lstStyle/>
          <a:p>
            <a:fld id="{07CE569E-9B7C-4CB9-AB80-C0841F922CFF}" type="slidenum">
              <a:rPr lang="en-US" smtClean="0"/>
              <a:t>‹#›</a:t>
            </a:fld>
            <a:endParaRPr lang="en-US" dirty="0"/>
          </a:p>
        </p:txBody>
      </p:sp>
    </p:spTree>
    <p:extLst>
      <p:ext uri="{BB962C8B-B14F-4D97-AF65-F5344CB8AC3E}">
        <p14:creationId xmlns:p14="http://schemas.microsoft.com/office/powerpoint/2010/main" val="3970162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2662-CBD1-4498-9B6E-2961F5EF1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F739AE-8101-4C18-8CF3-911BDF3978A8}"/>
              </a:ext>
            </a:extLst>
          </p:cNvPr>
          <p:cNvSpPr>
            <a:spLocks noGrp="1"/>
          </p:cNvSpPr>
          <p:nvPr>
            <p:ph type="dt" sz="half" idx="10"/>
          </p:nvPr>
        </p:nvSpPr>
        <p:spPr/>
        <p:txBody>
          <a:bodyPr/>
          <a:lstStyle/>
          <a:p>
            <a:r>
              <a:rPr lang="en-US"/>
              <a:t>2/1/20XX</a:t>
            </a:r>
            <a:endParaRPr lang="en-US" dirty="0"/>
          </a:p>
        </p:txBody>
      </p:sp>
      <p:sp>
        <p:nvSpPr>
          <p:cNvPr id="4" name="Footer Placeholder 3">
            <a:extLst>
              <a:ext uri="{FF2B5EF4-FFF2-40B4-BE49-F238E27FC236}">
                <a16:creationId xmlns:a16="http://schemas.microsoft.com/office/drawing/2014/main" id="{66EB1C88-D181-449C-9BE1-E85068C1883C}"/>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t>‹#›</a:t>
            </a:fld>
            <a:endParaRPr lang="en-US" dirty="0"/>
          </a:p>
        </p:txBody>
      </p:sp>
    </p:spTree>
    <p:extLst>
      <p:ext uri="{BB962C8B-B14F-4D97-AF65-F5344CB8AC3E}">
        <p14:creationId xmlns:p14="http://schemas.microsoft.com/office/powerpoint/2010/main" val="3945669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FF739AE-8101-4C18-8CF3-911BDF3978A8}"/>
              </a:ext>
            </a:extLst>
          </p:cNvPr>
          <p:cNvSpPr>
            <a:spLocks noGrp="1"/>
          </p:cNvSpPr>
          <p:nvPr>
            <p:ph type="dt" sz="half" idx="10"/>
          </p:nvPr>
        </p:nvSpPr>
        <p:spPr/>
        <p:txBody>
          <a:bodyPr/>
          <a:lstStyle/>
          <a:p>
            <a:r>
              <a:rPr lang="en-US"/>
              <a:t>2/1/20XX</a:t>
            </a:r>
            <a:endParaRPr lang="en-US" dirty="0"/>
          </a:p>
        </p:txBody>
      </p:sp>
      <p:sp>
        <p:nvSpPr>
          <p:cNvPr id="4" name="Footer Placeholder 3">
            <a:extLst>
              <a:ext uri="{FF2B5EF4-FFF2-40B4-BE49-F238E27FC236}">
                <a16:creationId xmlns:a16="http://schemas.microsoft.com/office/drawing/2014/main" id="{66EB1C88-D181-449C-9BE1-E85068C1883C}"/>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t>‹#›</a:t>
            </a:fld>
            <a:endParaRPr lang="en-US" dirty="0"/>
          </a:p>
        </p:txBody>
      </p:sp>
    </p:spTree>
    <p:extLst>
      <p:ext uri="{BB962C8B-B14F-4D97-AF65-F5344CB8AC3E}">
        <p14:creationId xmlns:p14="http://schemas.microsoft.com/office/powerpoint/2010/main" val="8451204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7076-58C8-494C-B6B1-DC86F62DDC24}"/>
              </a:ext>
            </a:extLst>
          </p:cNvPr>
          <p:cNvSpPr>
            <a:spLocks noGrp="1"/>
          </p:cNvSpPr>
          <p:nvPr>
            <p:ph type="title"/>
          </p:nvPr>
        </p:nvSpPr>
        <p:spPr>
          <a:xfrm>
            <a:off x="762000" y="761998"/>
            <a:ext cx="3810000" cy="1524002"/>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F29E36-0340-452F-8D0A-1BC3F3A388CF}"/>
              </a:ext>
            </a:extLst>
          </p:cNvPr>
          <p:cNvSpPr>
            <a:spLocks noGrp="1"/>
          </p:cNvSpPr>
          <p:nvPr>
            <p:ph idx="1"/>
          </p:nvPr>
        </p:nvSpPr>
        <p:spPr>
          <a:xfrm>
            <a:off x="5334000" y="762001"/>
            <a:ext cx="609600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1C2E-E587-45E8-BDB1-DFF2F2791BF6}"/>
              </a:ext>
            </a:extLst>
          </p:cNvPr>
          <p:cNvSpPr>
            <a:spLocks noGrp="1"/>
          </p:cNvSpPr>
          <p:nvPr>
            <p:ph type="body" sz="half" idx="2"/>
          </p:nvPr>
        </p:nvSpPr>
        <p:spPr>
          <a:xfrm>
            <a:off x="762000" y="2286000"/>
            <a:ext cx="3810000" cy="38100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1D993-DEDD-470E-B48B-CB053A55A119}"/>
              </a:ext>
            </a:extLst>
          </p:cNvPr>
          <p:cNvSpPr>
            <a:spLocks noGrp="1"/>
          </p:cNvSpPr>
          <p:nvPr>
            <p:ph type="dt" sz="half" idx="10"/>
          </p:nvPr>
        </p:nvSpPr>
        <p:spPr/>
        <p:txBody>
          <a:bodyPr/>
          <a:lstStyle/>
          <a:p>
            <a:r>
              <a:rPr lang="en-US"/>
              <a:t>2/1/20XX</a:t>
            </a:r>
            <a:endParaRPr lang="en-US" dirty="0"/>
          </a:p>
        </p:txBody>
      </p:sp>
      <p:sp>
        <p:nvSpPr>
          <p:cNvPr id="6" name="Footer Placeholder 5">
            <a:extLst>
              <a:ext uri="{FF2B5EF4-FFF2-40B4-BE49-F238E27FC236}">
                <a16:creationId xmlns:a16="http://schemas.microsoft.com/office/drawing/2014/main" id="{67926C64-7401-4CA4-859F-74472AF869C6}"/>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F0108F41-F1F6-431C-9B45-8A447F188CB8}"/>
              </a:ext>
            </a:extLst>
          </p:cNvPr>
          <p:cNvSpPr>
            <a:spLocks noGrp="1"/>
          </p:cNvSpPr>
          <p:nvPr>
            <p:ph type="sldNum" sz="quarter" idx="12"/>
          </p:nvPr>
        </p:nvSpPr>
        <p:spPr/>
        <p:txBody>
          <a:bodyPr/>
          <a:lstStyle/>
          <a:p>
            <a:fld id="{07CE569E-9B7C-4CB9-AB80-C0841F922CFF}" type="slidenum">
              <a:rPr lang="en-US" smtClean="0"/>
              <a:t>‹#›</a:t>
            </a:fld>
            <a:endParaRPr lang="en-US" dirty="0"/>
          </a:p>
        </p:txBody>
      </p:sp>
    </p:spTree>
    <p:extLst>
      <p:ext uri="{BB962C8B-B14F-4D97-AF65-F5344CB8AC3E}">
        <p14:creationId xmlns:p14="http://schemas.microsoft.com/office/powerpoint/2010/main" val="270364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104FB-422C-4023-9381-EB12F1582D44}"/>
              </a:ext>
            </a:extLst>
          </p:cNvPr>
          <p:cNvSpPr>
            <a:spLocks noGrp="1"/>
          </p:cNvSpPr>
          <p:nvPr>
            <p:ph type="title"/>
          </p:nvPr>
        </p:nvSpPr>
        <p:spPr>
          <a:xfrm>
            <a:off x="762001" y="762000"/>
            <a:ext cx="3809999" cy="1524000"/>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DBA3AA-DE44-4B1F-91D1-09F67B89B941}"/>
              </a:ext>
            </a:extLst>
          </p:cNvPr>
          <p:cNvSpPr>
            <a:spLocks noGrp="1"/>
          </p:cNvSpPr>
          <p:nvPr>
            <p:ph type="pic" idx="1"/>
          </p:nvPr>
        </p:nvSpPr>
        <p:spPr>
          <a:xfrm>
            <a:off x="5334000" y="762001"/>
            <a:ext cx="6021388"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4A27B131-5117-4106-80DB-2AB208C4C953}"/>
              </a:ext>
            </a:extLst>
          </p:cNvPr>
          <p:cNvSpPr>
            <a:spLocks noGrp="1"/>
          </p:cNvSpPr>
          <p:nvPr>
            <p:ph type="body" sz="half" idx="2"/>
          </p:nvPr>
        </p:nvSpPr>
        <p:spPr>
          <a:xfrm>
            <a:off x="762001" y="2286000"/>
            <a:ext cx="3809999"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3918A-7F23-4C72-8E80-591324A3046C}"/>
              </a:ext>
            </a:extLst>
          </p:cNvPr>
          <p:cNvSpPr>
            <a:spLocks noGrp="1"/>
          </p:cNvSpPr>
          <p:nvPr>
            <p:ph type="dt" sz="half" idx="10"/>
          </p:nvPr>
        </p:nvSpPr>
        <p:spPr/>
        <p:txBody>
          <a:bodyPr/>
          <a:lstStyle/>
          <a:p>
            <a:r>
              <a:rPr lang="en-US"/>
              <a:t>2/1/20XX</a:t>
            </a:r>
            <a:endParaRPr lang="en-US" dirty="0"/>
          </a:p>
        </p:txBody>
      </p:sp>
      <p:sp>
        <p:nvSpPr>
          <p:cNvPr id="6" name="Footer Placeholder 5">
            <a:extLst>
              <a:ext uri="{FF2B5EF4-FFF2-40B4-BE49-F238E27FC236}">
                <a16:creationId xmlns:a16="http://schemas.microsoft.com/office/drawing/2014/main" id="{181071C8-76FE-4B83-8317-BD53C7C844C2}"/>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3623681A-6F29-48FC-9409-319ED3E96635}"/>
              </a:ext>
            </a:extLst>
          </p:cNvPr>
          <p:cNvSpPr>
            <a:spLocks noGrp="1"/>
          </p:cNvSpPr>
          <p:nvPr>
            <p:ph type="sldNum" sz="quarter" idx="12"/>
          </p:nvPr>
        </p:nvSpPr>
        <p:spPr/>
        <p:txBody>
          <a:bodyPr/>
          <a:lstStyle/>
          <a:p>
            <a:fld id="{07CE569E-9B7C-4CB9-AB80-C0841F922CFF}" type="slidenum">
              <a:rPr lang="en-US" smtClean="0"/>
              <a:t>‹#›</a:t>
            </a:fld>
            <a:endParaRPr lang="en-US" dirty="0"/>
          </a:p>
        </p:txBody>
      </p:sp>
    </p:spTree>
    <p:extLst>
      <p:ext uri="{BB962C8B-B14F-4D97-AF65-F5344CB8AC3E}">
        <p14:creationId xmlns:p14="http://schemas.microsoft.com/office/powerpoint/2010/main" val="1272231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5B09-FC60-445F-8A12-79869BEC60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219F7-87F2-409F-BB0B-8FE9270C98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C2BB8-59E0-4EB2-B3BE-59D8641EE133}"/>
              </a:ext>
            </a:extLst>
          </p:cNvPr>
          <p:cNvSpPr>
            <a:spLocks noGrp="1"/>
          </p:cNvSpPr>
          <p:nvPr>
            <p:ph type="dt" sz="half" idx="10"/>
          </p:nvPr>
        </p:nvSpPr>
        <p:spPr/>
        <p:txBody>
          <a:bodyPr/>
          <a:lstStyle/>
          <a:p>
            <a:r>
              <a:rPr lang="en-US"/>
              <a:t>2/1/20XX</a:t>
            </a:r>
            <a:endParaRPr lang="en-US" dirty="0"/>
          </a:p>
        </p:txBody>
      </p:sp>
      <p:sp>
        <p:nvSpPr>
          <p:cNvPr id="5" name="Footer Placeholder 4">
            <a:extLst>
              <a:ext uri="{FF2B5EF4-FFF2-40B4-BE49-F238E27FC236}">
                <a16:creationId xmlns:a16="http://schemas.microsoft.com/office/drawing/2014/main" id="{2D56984E-C0DE-461B-8011-8FC31B0EE948}"/>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57FE7C03-68D3-445E-A5A2-8A935CFC977E}"/>
              </a:ext>
            </a:extLst>
          </p:cNvPr>
          <p:cNvSpPr>
            <a:spLocks noGrp="1"/>
          </p:cNvSpPr>
          <p:nvPr>
            <p:ph type="sldNum" sz="quarter" idx="12"/>
          </p:nvPr>
        </p:nvSpPr>
        <p:spPr/>
        <p:txBody>
          <a:bodyPr/>
          <a:lstStyle/>
          <a:p>
            <a:fld id="{07CE569E-9B7C-4CB9-AB80-C0841F922CFF}" type="slidenum">
              <a:rPr lang="en-US" smtClean="0"/>
              <a:t>‹#›</a:t>
            </a:fld>
            <a:endParaRPr lang="en-US" dirty="0"/>
          </a:p>
        </p:txBody>
      </p:sp>
    </p:spTree>
    <p:extLst>
      <p:ext uri="{BB962C8B-B14F-4D97-AF65-F5344CB8AC3E}">
        <p14:creationId xmlns:p14="http://schemas.microsoft.com/office/powerpoint/2010/main" val="370059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9" name="Title 6">
            <a:extLst>
              <a:ext uri="{FF2B5EF4-FFF2-40B4-BE49-F238E27FC236}">
                <a16:creationId xmlns:a16="http://schemas.microsoft.com/office/drawing/2014/main" id="{F0D6B661-3F4C-45AE-81E6-235397707D16}"/>
              </a:ext>
            </a:extLst>
          </p:cNvPr>
          <p:cNvSpPr>
            <a:spLocks noGrp="1"/>
          </p:cNvSpPr>
          <p:nvPr>
            <p:ph type="title"/>
          </p:nvPr>
        </p:nvSpPr>
        <p:spPr>
          <a:xfrm>
            <a:off x="6096000" y="762000"/>
            <a:ext cx="5334000" cy="1524000"/>
          </a:xfrm>
        </p:spPr>
        <p:txBody>
          <a:bodyPr>
            <a:normAutofit/>
          </a:bodyPr>
          <a:lstStyle/>
          <a:p>
            <a:r>
              <a:rPr lang="en-US" sz="3200"/>
              <a:t>Click to edit Master title style</a:t>
            </a:r>
            <a:endParaRPr lang="en-US" sz="3200" dirty="0"/>
          </a:p>
        </p:txBody>
      </p:sp>
      <p:sp>
        <p:nvSpPr>
          <p:cNvPr id="7" name="Freeform: Shape 6">
            <a:extLst>
              <a:ext uri="{FF2B5EF4-FFF2-40B4-BE49-F238E27FC236}">
                <a16:creationId xmlns:a16="http://schemas.microsoft.com/office/drawing/2014/main" id="{951C64C5-C308-4D56-A976-F6EE631E89DC}"/>
              </a:ext>
              <a:ext uri="{C183D7F6-B498-43B3-948B-1728B52AA6E4}">
                <adec:decorative xmlns:adec="http://schemas.microsoft.com/office/drawing/2017/decorative" val="1"/>
              </a:ext>
            </a:extLst>
          </p:cNvPr>
          <p:cNvSpPr/>
          <p:nvPr userDrawn="1"/>
        </p:nvSpPr>
        <p:spPr>
          <a:xfrm>
            <a:off x="-1"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Avenir Next LT Pro Light"/>
            </a:endParaRPr>
          </a:p>
        </p:txBody>
      </p:sp>
      <p:sp>
        <p:nvSpPr>
          <p:cNvPr id="13" name="Picture Placeholder 12">
            <a:extLst>
              <a:ext uri="{FF2B5EF4-FFF2-40B4-BE49-F238E27FC236}">
                <a16:creationId xmlns:a16="http://schemas.microsoft.com/office/drawing/2014/main" id="{F35F8A29-F146-4D3D-8DD9-41322C9FEF31}"/>
              </a:ext>
            </a:extLst>
          </p:cNvPr>
          <p:cNvSpPr>
            <a:spLocks noGrp="1"/>
          </p:cNvSpPr>
          <p:nvPr>
            <p:ph type="pic" sz="quarter" idx="13"/>
          </p:nvPr>
        </p:nvSpPr>
        <p:spPr>
          <a:xfrm>
            <a:off x="2" y="0"/>
            <a:ext cx="5578823" cy="6028256"/>
          </a:xfrm>
          <a:custGeom>
            <a:avLst/>
            <a:gdLst>
              <a:gd name="connsiteX0" fmla="*/ 0 w 5578823"/>
              <a:gd name="connsiteY0" fmla="*/ 0 h 6028256"/>
              <a:gd name="connsiteX1" fmla="*/ 3897606 w 5578823"/>
              <a:gd name="connsiteY1" fmla="*/ 0 h 6028256"/>
              <a:gd name="connsiteX2" fmla="*/ 4274232 w 5578823"/>
              <a:gd name="connsiteY2" fmla="*/ 360545 h 6028256"/>
              <a:gd name="connsiteX3" fmla="*/ 4673934 w 5578823"/>
              <a:gd name="connsiteY3" fmla="*/ 738354 h 6028256"/>
              <a:gd name="connsiteX4" fmla="*/ 5421862 w 5578823"/>
              <a:gd name="connsiteY4" fmla="*/ 1773839 h 6028256"/>
              <a:gd name="connsiteX5" fmla="*/ 5469198 w 5578823"/>
              <a:gd name="connsiteY5" fmla="*/ 3329255 h 6028256"/>
              <a:gd name="connsiteX6" fmla="*/ 4741546 w 5578823"/>
              <a:gd name="connsiteY6" fmla="*/ 4877588 h 6028256"/>
              <a:gd name="connsiteX7" fmla="*/ 1325600 w 5578823"/>
              <a:gd name="connsiteY7" fmla="*/ 5980388 h 6028256"/>
              <a:gd name="connsiteX8" fmla="*/ 137593 w 5578823"/>
              <a:gd name="connsiteY8" fmla="*/ 5804042 h 6028256"/>
              <a:gd name="connsiteX9" fmla="*/ 0 w 5578823"/>
              <a:gd name="connsiteY9" fmla="*/ 5760161 h 602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a:solidFill>
            <a:schemeClr val="accent3"/>
          </a:solidFill>
        </p:spPr>
        <p:txBody>
          <a:bodyPr wrap="square">
            <a:noAutofit/>
          </a:bodyPr>
          <a:lstStyle/>
          <a:p>
            <a:r>
              <a:rPr lang="en-US"/>
              <a:t>Click icon to add picture</a:t>
            </a:r>
            <a:endParaRPr lang="en-US" dirty="0"/>
          </a:p>
        </p:txBody>
      </p:sp>
      <p:sp>
        <p:nvSpPr>
          <p:cNvPr id="3" name="Date Placeholder 2">
            <a:extLst>
              <a:ext uri="{FF2B5EF4-FFF2-40B4-BE49-F238E27FC236}">
                <a16:creationId xmlns:a16="http://schemas.microsoft.com/office/drawing/2014/main" id="{9FF739AE-8101-4C18-8CF3-911BDF3978A8}"/>
              </a:ext>
            </a:extLst>
          </p:cNvPr>
          <p:cNvSpPr>
            <a:spLocks noGrp="1"/>
          </p:cNvSpPr>
          <p:nvPr>
            <p:ph type="dt" sz="half" idx="10"/>
          </p:nvPr>
        </p:nvSpPr>
        <p:spPr/>
        <p:txBody>
          <a:bodyPr/>
          <a:lstStyle/>
          <a:p>
            <a:r>
              <a:rPr lang="en-US"/>
              <a:t>2/1/20XX</a:t>
            </a:r>
            <a:endParaRPr lang="en-US" dirty="0"/>
          </a:p>
        </p:txBody>
      </p:sp>
      <p:sp>
        <p:nvSpPr>
          <p:cNvPr id="8" name="Content Placeholder 7">
            <a:extLst>
              <a:ext uri="{FF2B5EF4-FFF2-40B4-BE49-F238E27FC236}">
                <a16:creationId xmlns:a16="http://schemas.microsoft.com/office/drawing/2014/main" id="{92ED7257-A2A4-4A81-94D0-21636294D7E9}"/>
              </a:ext>
            </a:extLst>
          </p:cNvPr>
          <p:cNvSpPr>
            <a:spLocks noGrp="1"/>
          </p:cNvSpPr>
          <p:nvPr>
            <p:ph idx="1"/>
          </p:nvPr>
        </p:nvSpPr>
        <p:spPr>
          <a:xfrm>
            <a:off x="6096000" y="2286000"/>
            <a:ext cx="5334000" cy="3810001"/>
          </a:xfrm>
        </p:spPr>
        <p:txBody>
          <a:bodyPr vert="horz" lIns="91440" tIns="45720" rIns="91440" bIns="45720" rtlCol="0">
            <a:noAutofit/>
          </a:bodyPr>
          <a:lstStyle>
            <a:lvl1pPr marL="228600" indent="-228600">
              <a:defRPr sz="2800"/>
            </a:lvl1pPr>
          </a:lstStyle>
          <a:p>
            <a:pPr marL="0" lvl="0" indent="0">
              <a:buNone/>
            </a:pPr>
            <a:r>
              <a:rPr lang="en-US" sz="2400"/>
              <a:t>Click to edit Master text styles</a:t>
            </a:r>
          </a:p>
        </p:txBody>
      </p:sp>
      <p:sp>
        <p:nvSpPr>
          <p:cNvPr id="4" name="Footer Placeholder 3">
            <a:extLst>
              <a:ext uri="{FF2B5EF4-FFF2-40B4-BE49-F238E27FC236}">
                <a16:creationId xmlns:a16="http://schemas.microsoft.com/office/drawing/2014/main" id="{66EB1C88-D181-449C-9BE1-E85068C1883C}"/>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t>‹#›</a:t>
            </a:fld>
            <a:endParaRPr lang="en-US" dirty="0"/>
          </a:p>
        </p:txBody>
      </p:sp>
    </p:spTree>
    <p:extLst>
      <p:ext uri="{BB962C8B-B14F-4D97-AF65-F5344CB8AC3E}">
        <p14:creationId xmlns:p14="http://schemas.microsoft.com/office/powerpoint/2010/main" val="3896849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CEB7F18-992B-4D56-A388-738859C8B35E}"/>
              </a:ext>
            </a:extLst>
          </p:cNvPr>
          <p:cNvSpPr>
            <a:spLocks noGrp="1"/>
          </p:cNvSpPr>
          <p:nvPr>
            <p:ph type="title"/>
          </p:nvPr>
        </p:nvSpPr>
        <p:spPr>
          <a:xfrm>
            <a:off x="2286000" y="1532083"/>
            <a:ext cx="4572000" cy="1524000"/>
          </a:xfrm>
        </p:spPr>
        <p:txBody>
          <a:bodyPr anchor="t" anchorCtr="0">
            <a:normAutofit/>
          </a:bodyPr>
          <a:lstStyle/>
          <a:p>
            <a:r>
              <a:rPr lang="en-US" sz="3200"/>
              <a:t>Click to edit Master title style</a:t>
            </a:r>
            <a:endParaRPr lang="en-US" sz="3200" dirty="0"/>
          </a:p>
        </p:txBody>
      </p:sp>
      <p:sp>
        <p:nvSpPr>
          <p:cNvPr id="14" name="Picture Placeholder 13">
            <a:extLst>
              <a:ext uri="{FF2B5EF4-FFF2-40B4-BE49-F238E27FC236}">
                <a16:creationId xmlns:a16="http://schemas.microsoft.com/office/drawing/2014/main" id="{7410AC2D-D649-4FCA-87C1-EDB34FCC4ACF}"/>
              </a:ext>
            </a:extLst>
          </p:cNvPr>
          <p:cNvSpPr>
            <a:spLocks noGrp="1"/>
          </p:cNvSpPr>
          <p:nvPr>
            <p:ph type="pic" sz="quarter" idx="13"/>
          </p:nvPr>
        </p:nvSpPr>
        <p:spPr>
          <a:xfrm>
            <a:off x="1" y="348939"/>
            <a:ext cx="1588691" cy="5824901"/>
          </a:xfrm>
          <a:custGeom>
            <a:avLst/>
            <a:gdLst>
              <a:gd name="connsiteX0" fmla="*/ 0 w 1588691"/>
              <a:gd name="connsiteY0" fmla="*/ 0 h 5824901"/>
              <a:gd name="connsiteX1" fmla="*/ 103414 w 1588691"/>
              <a:gd name="connsiteY1" fmla="*/ 24689 h 5824901"/>
              <a:gd name="connsiteX2" fmla="*/ 1566944 w 1588691"/>
              <a:gd name="connsiteY2" fmla="*/ 1831178 h 5824901"/>
              <a:gd name="connsiteX3" fmla="*/ 1239184 w 1588691"/>
              <a:gd name="connsiteY3" fmla="*/ 4894084 h 5824901"/>
              <a:gd name="connsiteX4" fmla="*/ 1161636 w 1588691"/>
              <a:gd name="connsiteY4" fmla="*/ 5234403 h 5824901"/>
              <a:gd name="connsiteX5" fmla="*/ 1036423 w 1588691"/>
              <a:gd name="connsiteY5" fmla="*/ 5540389 h 5824901"/>
              <a:gd name="connsiteX6" fmla="*/ 693532 w 1588691"/>
              <a:gd name="connsiteY6" fmla="*/ 5797870 h 5824901"/>
              <a:gd name="connsiteX7" fmla="*/ 66690 w 1588691"/>
              <a:gd name="connsiteY7" fmla="*/ 5718123 h 5824901"/>
              <a:gd name="connsiteX8" fmla="*/ 0 w 1588691"/>
              <a:gd name="connsiteY8" fmla="*/ 5671830 h 582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8691" h="5824901">
                <a:moveTo>
                  <a:pt x="0" y="0"/>
                </a:moveTo>
                <a:lnTo>
                  <a:pt x="103414" y="24689"/>
                </a:lnTo>
                <a:cubicBezTo>
                  <a:pt x="796911" y="207091"/>
                  <a:pt x="1441617" y="614618"/>
                  <a:pt x="1566944" y="1831178"/>
                </a:cubicBezTo>
                <a:cubicBezTo>
                  <a:pt x="1657898" y="2711366"/>
                  <a:pt x="1447138" y="3830385"/>
                  <a:pt x="1239184" y="4894084"/>
                </a:cubicBezTo>
                <a:cubicBezTo>
                  <a:pt x="1217336" y="5005703"/>
                  <a:pt x="1193458" y="5122919"/>
                  <a:pt x="1161636" y="5234403"/>
                </a:cubicBezTo>
                <a:cubicBezTo>
                  <a:pt x="1129815" y="5345896"/>
                  <a:pt x="1090045" y="5451664"/>
                  <a:pt x="1036423" y="5540389"/>
                </a:cubicBezTo>
                <a:cubicBezTo>
                  <a:pt x="931907" y="5713703"/>
                  <a:pt x="805230" y="5770918"/>
                  <a:pt x="693532" y="5797870"/>
                </a:cubicBezTo>
                <a:cubicBezTo>
                  <a:pt x="465914" y="5852471"/>
                  <a:pt x="252946" y="5823597"/>
                  <a:pt x="66690" y="5718123"/>
                </a:cubicBezTo>
                <a:lnTo>
                  <a:pt x="0" y="5671830"/>
                </a:lnTo>
                <a:close/>
              </a:path>
            </a:pathLst>
          </a:custGeom>
          <a:solidFill>
            <a:schemeClr val="accent3"/>
          </a:solidFill>
        </p:spPr>
        <p:txBody>
          <a:bodyPr wrap="square">
            <a:noAutofit/>
          </a:bodyPr>
          <a:lstStyle/>
          <a:p>
            <a:r>
              <a:rPr lang="en-US"/>
              <a:t>Click icon to add picture</a:t>
            </a:r>
            <a:endParaRPr lang="en-US" dirty="0"/>
          </a:p>
        </p:txBody>
      </p:sp>
      <p:sp>
        <p:nvSpPr>
          <p:cNvPr id="10" name="Content Placeholder 2">
            <a:extLst>
              <a:ext uri="{FF2B5EF4-FFF2-40B4-BE49-F238E27FC236}">
                <a16:creationId xmlns:a16="http://schemas.microsoft.com/office/drawing/2014/main" id="{34CAECC1-22E5-4CFE-997A-335F9A86186C}"/>
              </a:ext>
            </a:extLst>
          </p:cNvPr>
          <p:cNvSpPr>
            <a:spLocks noGrp="1"/>
          </p:cNvSpPr>
          <p:nvPr>
            <p:ph idx="1"/>
          </p:nvPr>
        </p:nvSpPr>
        <p:spPr>
          <a:xfrm>
            <a:off x="2286000" y="3056083"/>
            <a:ext cx="5334000" cy="3048000"/>
          </a:xfrm>
        </p:spPr>
        <p:txBody>
          <a:bodyPr>
            <a:normAutofit/>
          </a:bodyPr>
          <a:lstStyle/>
          <a:p>
            <a:pPr marL="0" lvl="0" indent="0">
              <a:buNone/>
            </a:pPr>
            <a:r>
              <a:rPr lang="en-US"/>
              <a:t>Click to edit Master text styles</a:t>
            </a:r>
          </a:p>
        </p:txBody>
      </p:sp>
      <p:sp>
        <p:nvSpPr>
          <p:cNvPr id="17" name="Picture Placeholder 16">
            <a:extLst>
              <a:ext uri="{FF2B5EF4-FFF2-40B4-BE49-F238E27FC236}">
                <a16:creationId xmlns:a16="http://schemas.microsoft.com/office/drawing/2014/main" id="{339634C0-6EDF-41E8-9316-1B98AB767953}"/>
              </a:ext>
            </a:extLst>
          </p:cNvPr>
          <p:cNvSpPr>
            <a:spLocks noGrp="1"/>
          </p:cNvSpPr>
          <p:nvPr>
            <p:ph type="pic" sz="quarter" idx="14"/>
          </p:nvPr>
        </p:nvSpPr>
        <p:spPr>
          <a:xfrm>
            <a:off x="6107466" y="0"/>
            <a:ext cx="5820495" cy="2302951"/>
          </a:xfrm>
          <a:custGeom>
            <a:avLst/>
            <a:gdLst>
              <a:gd name="connsiteX0" fmla="*/ 5820495 w 5820495"/>
              <a:gd name="connsiteY0" fmla="*/ 0 h 2302951"/>
              <a:gd name="connsiteX1" fmla="*/ 5709901 w 5820495"/>
              <a:gd name="connsiteY1" fmla="*/ 213767 h 2302951"/>
              <a:gd name="connsiteX2" fmla="*/ 4932484 w 5820495"/>
              <a:gd name="connsiteY2" fmla="*/ 1340037 h 2302951"/>
              <a:gd name="connsiteX3" fmla="*/ 3361812 w 5820495"/>
              <a:gd name="connsiteY3" fmla="*/ 2268288 h 2302951"/>
              <a:gd name="connsiteX4" fmla="*/ 286590 w 5820495"/>
              <a:gd name="connsiteY4" fmla="*/ 1322723 h 2302951"/>
              <a:gd name="connsiteX5" fmla="*/ 251827 w 5820495"/>
              <a:gd name="connsiteY5" fmla="*/ 87954 h 2302951"/>
              <a:gd name="connsiteX6" fmla="*/ 331088 w 5820495"/>
              <a:gd name="connsiteY6" fmla="*/ 1 h 2302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20495" h="2302951">
                <a:moveTo>
                  <a:pt x="5820495" y="0"/>
                </a:moveTo>
                <a:lnTo>
                  <a:pt x="5709901" y="213767"/>
                </a:lnTo>
                <a:cubicBezTo>
                  <a:pt x="5432870" y="711271"/>
                  <a:pt x="5095501" y="1152644"/>
                  <a:pt x="4932484" y="1340037"/>
                </a:cubicBezTo>
                <a:cubicBezTo>
                  <a:pt x="4535941" y="1795563"/>
                  <a:pt x="3997054" y="2167493"/>
                  <a:pt x="3361812" y="2268288"/>
                </a:cubicBezTo>
                <a:cubicBezTo>
                  <a:pt x="2395335" y="2421964"/>
                  <a:pt x="953448" y="2057186"/>
                  <a:pt x="286590" y="1322723"/>
                </a:cubicBezTo>
                <a:cubicBezTo>
                  <a:pt x="-136160" y="857206"/>
                  <a:pt x="-42091" y="443734"/>
                  <a:pt x="251827" y="87954"/>
                </a:cubicBezTo>
                <a:lnTo>
                  <a:pt x="331088" y="1"/>
                </a:lnTo>
                <a:close/>
              </a:path>
            </a:pathLst>
          </a:custGeom>
          <a:solidFill>
            <a:schemeClr val="accent3"/>
          </a:solidFill>
        </p:spPr>
        <p:txBody>
          <a:bodyPr wrap="square">
            <a:noAutofit/>
          </a:bodyPr>
          <a:lstStyle/>
          <a:p>
            <a:r>
              <a:rPr lang="en-US"/>
              <a:t>Click icon to add picture</a:t>
            </a:r>
            <a:endParaRPr lang="en-US" dirty="0"/>
          </a:p>
        </p:txBody>
      </p:sp>
      <p:sp>
        <p:nvSpPr>
          <p:cNvPr id="2" name="Date Placeholder 1">
            <a:extLst>
              <a:ext uri="{FF2B5EF4-FFF2-40B4-BE49-F238E27FC236}">
                <a16:creationId xmlns:a16="http://schemas.microsoft.com/office/drawing/2014/main" id="{F00AE8D9-9B42-438E-ADA6-CCFE45788460}"/>
              </a:ext>
            </a:extLst>
          </p:cNvPr>
          <p:cNvSpPr>
            <a:spLocks noGrp="1"/>
          </p:cNvSpPr>
          <p:nvPr>
            <p:ph type="dt" sz="half" idx="10"/>
          </p:nvPr>
        </p:nvSpPr>
        <p:spPr/>
        <p:txBody>
          <a:bodyPr/>
          <a:lstStyle/>
          <a:p>
            <a:r>
              <a:rPr lang="en-US"/>
              <a:t>2/1/20XX</a:t>
            </a:r>
            <a:endParaRPr lang="en-US" dirty="0"/>
          </a:p>
        </p:txBody>
      </p:sp>
      <p:sp>
        <p:nvSpPr>
          <p:cNvPr id="3" name="Footer Placeholder 2">
            <a:extLst>
              <a:ext uri="{FF2B5EF4-FFF2-40B4-BE49-F238E27FC236}">
                <a16:creationId xmlns:a16="http://schemas.microsoft.com/office/drawing/2014/main" id="{C4F792B9-A8AF-4E13-8A25-741E89691EFA}"/>
              </a:ext>
            </a:extLst>
          </p:cNvPr>
          <p:cNvSpPr>
            <a:spLocks noGrp="1"/>
          </p:cNvSpPr>
          <p:nvPr>
            <p:ph type="ftr" sz="quarter" idx="11"/>
          </p:nvPr>
        </p:nvSpPr>
        <p:spPr/>
        <p:txBody>
          <a:bodyPr/>
          <a:lstStyle/>
          <a:p>
            <a:r>
              <a:rPr lang="en-US" dirty="0"/>
              <a:t>Sample Footer Text</a:t>
            </a:r>
          </a:p>
        </p:txBody>
      </p:sp>
      <p:sp>
        <p:nvSpPr>
          <p:cNvPr id="20" name="Picture Placeholder 19">
            <a:extLst>
              <a:ext uri="{FF2B5EF4-FFF2-40B4-BE49-F238E27FC236}">
                <a16:creationId xmlns:a16="http://schemas.microsoft.com/office/drawing/2014/main" id="{2E3C79F9-E136-43AA-88A7-931391EEFE82}"/>
              </a:ext>
            </a:extLst>
          </p:cNvPr>
          <p:cNvSpPr>
            <a:spLocks noGrp="1"/>
          </p:cNvSpPr>
          <p:nvPr>
            <p:ph type="pic" sz="quarter" idx="15"/>
          </p:nvPr>
        </p:nvSpPr>
        <p:spPr>
          <a:xfrm>
            <a:off x="7961955" y="3048002"/>
            <a:ext cx="4230047" cy="3809998"/>
          </a:xfrm>
          <a:custGeom>
            <a:avLst/>
            <a:gdLst>
              <a:gd name="connsiteX0" fmla="*/ 2183095 w 4230047"/>
              <a:gd name="connsiteY0" fmla="*/ 18 h 3809998"/>
              <a:gd name="connsiteX1" fmla="*/ 3425027 w 4230047"/>
              <a:gd name="connsiteY1" fmla="*/ 1440808 h 3809998"/>
              <a:gd name="connsiteX2" fmla="*/ 3480109 w 4230047"/>
              <a:gd name="connsiteY2" fmla="*/ 1517586 h 3809998"/>
              <a:gd name="connsiteX3" fmla="*/ 4221130 w 4230047"/>
              <a:gd name="connsiteY3" fmla="*/ 2801399 h 3809998"/>
              <a:gd name="connsiteX4" fmla="*/ 4230047 w 4230047"/>
              <a:gd name="connsiteY4" fmla="*/ 2899961 h 3809998"/>
              <a:gd name="connsiteX5" fmla="*/ 4230047 w 4230047"/>
              <a:gd name="connsiteY5" fmla="*/ 3224568 h 3809998"/>
              <a:gd name="connsiteX6" fmla="*/ 4220577 w 4230047"/>
              <a:gd name="connsiteY6" fmla="*/ 3329167 h 3809998"/>
              <a:gd name="connsiteX7" fmla="*/ 4108028 w 4230047"/>
              <a:gd name="connsiteY7" fmla="*/ 3749750 h 3809998"/>
              <a:gd name="connsiteX8" fmla="*/ 4077743 w 4230047"/>
              <a:gd name="connsiteY8" fmla="*/ 3809998 h 3809998"/>
              <a:gd name="connsiteX9" fmla="*/ 892220 w 4230047"/>
              <a:gd name="connsiteY9" fmla="*/ 3809998 h 3809998"/>
              <a:gd name="connsiteX10" fmla="*/ 840654 w 4230047"/>
              <a:gd name="connsiteY10" fmla="*/ 3790763 h 3809998"/>
              <a:gd name="connsiteX11" fmla="*/ 5750 w 4230047"/>
              <a:gd name="connsiteY11" fmla="*/ 2913921 h 3809998"/>
              <a:gd name="connsiteX12" fmla="*/ 819614 w 4230047"/>
              <a:gd name="connsiteY12" fmla="*/ 1008105 h 3809998"/>
              <a:gd name="connsiteX13" fmla="*/ 2183095 w 4230047"/>
              <a:gd name="connsiteY13" fmla="*/ 18 h 380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30047" h="3809998">
                <a:moveTo>
                  <a:pt x="2183095" y="18"/>
                </a:moveTo>
                <a:cubicBezTo>
                  <a:pt x="2652021" y="-4644"/>
                  <a:pt x="3095337" y="947177"/>
                  <a:pt x="3425027" y="1440808"/>
                </a:cubicBezTo>
                <a:cubicBezTo>
                  <a:pt x="3436611" y="1458213"/>
                  <a:pt x="3455517" y="1484325"/>
                  <a:pt x="3480109" y="1517586"/>
                </a:cubicBezTo>
                <a:cubicBezTo>
                  <a:pt x="3749371" y="1882737"/>
                  <a:pt x="4144039" y="2208821"/>
                  <a:pt x="4221130" y="2801399"/>
                </a:cubicBezTo>
                <a:lnTo>
                  <a:pt x="4230047" y="2899961"/>
                </a:lnTo>
                <a:lnTo>
                  <a:pt x="4230047" y="3224568"/>
                </a:lnTo>
                <a:lnTo>
                  <a:pt x="4220577" y="3329167"/>
                </a:lnTo>
                <a:cubicBezTo>
                  <a:pt x="4200561" y="3491518"/>
                  <a:pt x="4161725" y="3630719"/>
                  <a:pt x="4108028" y="3749750"/>
                </a:cubicBezTo>
                <a:lnTo>
                  <a:pt x="4077743" y="3809998"/>
                </a:lnTo>
                <a:lnTo>
                  <a:pt x="892220" y="3809998"/>
                </a:lnTo>
                <a:lnTo>
                  <a:pt x="840654" y="3790763"/>
                </a:lnTo>
                <a:cubicBezTo>
                  <a:pt x="487979" y="3656637"/>
                  <a:pt x="58498" y="3454097"/>
                  <a:pt x="5750" y="2913921"/>
                </a:cubicBezTo>
                <a:cubicBezTo>
                  <a:pt x="-64577" y="2192439"/>
                  <a:pt x="527932" y="1403503"/>
                  <a:pt x="819614" y="1008105"/>
                </a:cubicBezTo>
                <a:cubicBezTo>
                  <a:pt x="1190771" y="504837"/>
                  <a:pt x="1667013" y="5308"/>
                  <a:pt x="2183095" y="18"/>
                </a:cubicBezTo>
                <a:close/>
              </a:path>
            </a:pathLst>
          </a:custGeom>
          <a:solidFill>
            <a:schemeClr val="accent3"/>
          </a:solidFill>
        </p:spPr>
        <p:txBody>
          <a:bodyPr wrap="square">
            <a:noAutofit/>
          </a:bodyPr>
          <a:lstStyle/>
          <a:p>
            <a:r>
              <a:rPr lang="en-US"/>
              <a:t>Click icon to add picture</a:t>
            </a:r>
            <a:endParaRPr lang="en-US" dirty="0"/>
          </a:p>
        </p:txBody>
      </p:sp>
      <p:sp>
        <p:nvSpPr>
          <p:cNvPr id="4" name="Slide Number Placeholder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a:t>
            </a:fld>
            <a:endParaRPr lang="en-US" dirty="0"/>
          </a:p>
        </p:txBody>
      </p:sp>
    </p:spTree>
    <p:extLst>
      <p:ext uri="{BB962C8B-B14F-4D97-AF65-F5344CB8AC3E}">
        <p14:creationId xmlns:p14="http://schemas.microsoft.com/office/powerpoint/2010/main" val="3219151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spTree>
      <p:nvGrpSpPr>
        <p:cNvPr id="1" name=""/>
        <p:cNvGrpSpPr/>
        <p:nvPr/>
      </p:nvGrpSpPr>
      <p:grpSpPr>
        <a:xfrm>
          <a:off x="0" y="0"/>
          <a:ext cx="0" cy="0"/>
          <a:chOff x="0" y="0"/>
          <a:chExt cx="0" cy="0"/>
        </a:xfrm>
      </p:grpSpPr>
      <p:sp>
        <p:nvSpPr>
          <p:cNvPr id="12" name="Title 20">
            <a:extLst>
              <a:ext uri="{FF2B5EF4-FFF2-40B4-BE49-F238E27FC236}">
                <a16:creationId xmlns:a16="http://schemas.microsoft.com/office/drawing/2014/main" id="{368B2638-FA1E-41E2-9B2C-03BEFBE5413A}"/>
              </a:ext>
            </a:extLst>
          </p:cNvPr>
          <p:cNvSpPr>
            <a:spLocks noGrp="1"/>
          </p:cNvSpPr>
          <p:nvPr>
            <p:ph type="ctrTitle"/>
          </p:nvPr>
        </p:nvSpPr>
        <p:spPr>
          <a:xfrm>
            <a:off x="5334000" y="2269050"/>
            <a:ext cx="3810000" cy="2286000"/>
          </a:xfrm>
        </p:spPr>
        <p:txBody>
          <a:bodyPr>
            <a:normAutofit/>
          </a:bodyPr>
          <a:lstStyle/>
          <a:p>
            <a:pPr algn="l"/>
            <a:r>
              <a:rPr lang="en-US" sz="4400"/>
              <a:t>Click to edit Master title style</a:t>
            </a:r>
            <a:endParaRPr lang="en-US" sz="4400" dirty="0"/>
          </a:p>
        </p:txBody>
      </p:sp>
      <p:sp>
        <p:nvSpPr>
          <p:cNvPr id="13" name="Subtitle 21">
            <a:extLst>
              <a:ext uri="{FF2B5EF4-FFF2-40B4-BE49-F238E27FC236}">
                <a16:creationId xmlns:a16="http://schemas.microsoft.com/office/drawing/2014/main" id="{6865B251-150D-4D65-9390-CDECD91E6672}"/>
              </a:ext>
            </a:extLst>
          </p:cNvPr>
          <p:cNvSpPr>
            <a:spLocks noGrp="1"/>
          </p:cNvSpPr>
          <p:nvPr>
            <p:ph type="subTitle" idx="1"/>
          </p:nvPr>
        </p:nvSpPr>
        <p:spPr>
          <a:xfrm>
            <a:off x="5334000" y="4571999"/>
            <a:ext cx="4594502" cy="1524000"/>
          </a:xfrm>
        </p:spPr>
        <p:txBody>
          <a:bodyPr anchor="b" anchorCtr="0"/>
          <a:lstStyle/>
          <a:p>
            <a:pPr algn="l"/>
            <a:r>
              <a:rPr lang="en-US"/>
              <a:t>Click to edit Master subtitle style</a:t>
            </a:r>
            <a:endParaRPr lang="en-US" dirty="0"/>
          </a:p>
        </p:txBody>
      </p:sp>
      <p:sp>
        <p:nvSpPr>
          <p:cNvPr id="16" name="Picture Placeholder 15">
            <a:extLst>
              <a:ext uri="{FF2B5EF4-FFF2-40B4-BE49-F238E27FC236}">
                <a16:creationId xmlns:a16="http://schemas.microsoft.com/office/drawing/2014/main" id="{5279B96F-4DCD-41B1-80AC-F06ECD712F69}"/>
              </a:ext>
            </a:extLst>
          </p:cNvPr>
          <p:cNvSpPr>
            <a:spLocks noGrp="1"/>
          </p:cNvSpPr>
          <p:nvPr>
            <p:ph type="pic" sz="quarter" idx="13"/>
          </p:nvPr>
        </p:nvSpPr>
        <p:spPr>
          <a:xfrm>
            <a:off x="0" y="2"/>
            <a:ext cx="2915897" cy="3150803"/>
          </a:xfrm>
          <a:custGeom>
            <a:avLst/>
            <a:gdLst>
              <a:gd name="connsiteX0" fmla="*/ 0 w 2915897"/>
              <a:gd name="connsiteY0" fmla="*/ 0 h 3150803"/>
              <a:gd name="connsiteX1" fmla="*/ 2037171 w 2915897"/>
              <a:gd name="connsiteY1" fmla="*/ 0 h 3150803"/>
              <a:gd name="connsiteX2" fmla="*/ 2234023 w 2915897"/>
              <a:gd name="connsiteY2" fmla="*/ 188447 h 3150803"/>
              <a:gd name="connsiteX3" fmla="*/ 2442937 w 2915897"/>
              <a:gd name="connsiteY3" fmla="*/ 385917 h 3150803"/>
              <a:gd name="connsiteX4" fmla="*/ 2833858 w 2915897"/>
              <a:gd name="connsiteY4" fmla="*/ 927137 h 3150803"/>
              <a:gd name="connsiteX5" fmla="*/ 2858599 w 2915897"/>
              <a:gd name="connsiteY5" fmla="*/ 1740110 h 3150803"/>
              <a:gd name="connsiteX6" fmla="*/ 2478276 w 2915897"/>
              <a:gd name="connsiteY6" fmla="*/ 2549381 h 3150803"/>
              <a:gd name="connsiteX7" fmla="*/ 692855 w 2915897"/>
              <a:gd name="connsiteY7" fmla="*/ 3125784 h 3150803"/>
              <a:gd name="connsiteX8" fmla="*/ 71916 w 2915897"/>
              <a:gd name="connsiteY8" fmla="*/ 3033613 h 3150803"/>
              <a:gd name="connsiteX9" fmla="*/ 0 w 2915897"/>
              <a:gd name="connsiteY9" fmla="*/ 3010677 h 315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15897" h="3150803">
                <a:moveTo>
                  <a:pt x="0" y="0"/>
                </a:moveTo>
                <a:lnTo>
                  <a:pt x="2037171" y="0"/>
                </a:lnTo>
                <a:lnTo>
                  <a:pt x="2234023" y="188447"/>
                </a:lnTo>
                <a:cubicBezTo>
                  <a:pt x="2304388" y="255540"/>
                  <a:pt x="2374048" y="321538"/>
                  <a:pt x="2442937" y="385917"/>
                </a:cubicBezTo>
                <a:cubicBezTo>
                  <a:pt x="2635661" y="565992"/>
                  <a:pt x="2760928" y="746433"/>
                  <a:pt x="2833858" y="927137"/>
                </a:cubicBezTo>
                <a:cubicBezTo>
                  <a:pt x="2943221" y="1198077"/>
                  <a:pt x="2934665" y="1469402"/>
                  <a:pt x="2858599" y="1740110"/>
                </a:cubicBezTo>
                <a:cubicBezTo>
                  <a:pt x="2782532" y="2010817"/>
                  <a:pt x="2638953" y="2280908"/>
                  <a:pt x="2478276" y="2549381"/>
                </a:cubicBezTo>
                <a:cubicBezTo>
                  <a:pt x="2104926" y="3173402"/>
                  <a:pt x="1445175" y="3189854"/>
                  <a:pt x="692855" y="3125784"/>
                </a:cubicBezTo>
                <a:cubicBezTo>
                  <a:pt x="472468" y="3106996"/>
                  <a:pt x="261198" y="3087734"/>
                  <a:pt x="71916" y="3033613"/>
                </a:cubicBezTo>
                <a:lnTo>
                  <a:pt x="0" y="3010677"/>
                </a:lnTo>
                <a:close/>
              </a:path>
            </a:pathLst>
          </a:custGeom>
          <a:solidFill>
            <a:schemeClr val="accent3"/>
          </a:solidFill>
        </p:spPr>
        <p:txBody>
          <a:bodyPr wrap="square">
            <a:noAutofit/>
          </a:bodyPr>
          <a:lstStyle/>
          <a:p>
            <a:r>
              <a:rPr lang="en-US"/>
              <a:t>Click icon to add picture</a:t>
            </a:r>
            <a:endParaRPr lang="en-US" dirty="0"/>
          </a:p>
        </p:txBody>
      </p:sp>
      <p:sp>
        <p:nvSpPr>
          <p:cNvPr id="19" name="Picture Placeholder 18">
            <a:extLst>
              <a:ext uri="{FF2B5EF4-FFF2-40B4-BE49-F238E27FC236}">
                <a16:creationId xmlns:a16="http://schemas.microsoft.com/office/drawing/2014/main" id="{08CF3283-37EB-40F7-B4D3-7321DE54FCF6}"/>
              </a:ext>
            </a:extLst>
          </p:cNvPr>
          <p:cNvSpPr>
            <a:spLocks noGrp="1"/>
          </p:cNvSpPr>
          <p:nvPr>
            <p:ph type="pic" sz="quarter" idx="14"/>
          </p:nvPr>
        </p:nvSpPr>
        <p:spPr>
          <a:xfrm>
            <a:off x="3824588" y="0"/>
            <a:ext cx="5820494" cy="2008700"/>
          </a:xfrm>
          <a:custGeom>
            <a:avLst/>
            <a:gdLst>
              <a:gd name="connsiteX0" fmla="*/ 331087 w 5820494"/>
              <a:gd name="connsiteY0" fmla="*/ 0 h 2008700"/>
              <a:gd name="connsiteX1" fmla="*/ 5820494 w 5820494"/>
              <a:gd name="connsiteY1" fmla="*/ 0 h 2008700"/>
              <a:gd name="connsiteX2" fmla="*/ 5709900 w 5820494"/>
              <a:gd name="connsiteY2" fmla="*/ 186453 h 2008700"/>
              <a:gd name="connsiteX3" fmla="*/ 4932484 w 5820494"/>
              <a:gd name="connsiteY3" fmla="*/ 1168818 h 2008700"/>
              <a:gd name="connsiteX4" fmla="*/ 3361811 w 5820494"/>
              <a:gd name="connsiteY4" fmla="*/ 1978465 h 2008700"/>
              <a:gd name="connsiteX5" fmla="*/ 286590 w 5820494"/>
              <a:gd name="connsiteY5" fmla="*/ 1153716 h 2008700"/>
              <a:gd name="connsiteX6" fmla="*/ 251826 w 5820494"/>
              <a:gd name="connsiteY6" fmla="*/ 76716 h 200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20494" h="2008700">
                <a:moveTo>
                  <a:pt x="331087" y="0"/>
                </a:moveTo>
                <a:lnTo>
                  <a:pt x="5820494" y="0"/>
                </a:lnTo>
                <a:lnTo>
                  <a:pt x="5709900" y="186453"/>
                </a:lnTo>
                <a:cubicBezTo>
                  <a:pt x="5432869" y="620391"/>
                  <a:pt x="5095500" y="1005368"/>
                  <a:pt x="4932484" y="1168818"/>
                </a:cubicBezTo>
                <a:cubicBezTo>
                  <a:pt x="4535940" y="1566140"/>
                  <a:pt x="3997053" y="1890549"/>
                  <a:pt x="3361811" y="1978465"/>
                </a:cubicBezTo>
                <a:cubicBezTo>
                  <a:pt x="2395334" y="2112506"/>
                  <a:pt x="953447" y="1794336"/>
                  <a:pt x="286590" y="1153716"/>
                </a:cubicBezTo>
                <a:cubicBezTo>
                  <a:pt x="-136161" y="747678"/>
                  <a:pt x="-42091" y="387037"/>
                  <a:pt x="251826" y="76716"/>
                </a:cubicBezTo>
                <a:close/>
              </a:path>
            </a:pathLst>
          </a:custGeom>
          <a:solidFill>
            <a:schemeClr val="accent3"/>
          </a:solidFill>
        </p:spPr>
        <p:txBody>
          <a:bodyPr wrap="square">
            <a:noAutofit/>
          </a:bodyPr>
          <a:lstStyle/>
          <a:p>
            <a:r>
              <a:rPr lang="en-US"/>
              <a:t>Click icon to add picture</a:t>
            </a:r>
            <a:endParaRPr lang="en-US" dirty="0"/>
          </a:p>
        </p:txBody>
      </p:sp>
      <p:sp>
        <p:nvSpPr>
          <p:cNvPr id="26" name="Picture Placeholder 25">
            <a:extLst>
              <a:ext uri="{FF2B5EF4-FFF2-40B4-BE49-F238E27FC236}">
                <a16:creationId xmlns:a16="http://schemas.microsoft.com/office/drawing/2014/main" id="{3CD43413-F064-47FB-B053-5DCA096DAAF1}"/>
              </a:ext>
            </a:extLst>
          </p:cNvPr>
          <p:cNvSpPr>
            <a:spLocks noGrp="1"/>
          </p:cNvSpPr>
          <p:nvPr>
            <p:ph type="pic" sz="quarter" idx="16"/>
          </p:nvPr>
        </p:nvSpPr>
        <p:spPr>
          <a:xfrm>
            <a:off x="1" y="3134141"/>
            <a:ext cx="4548543" cy="3723859"/>
          </a:xfrm>
          <a:custGeom>
            <a:avLst/>
            <a:gdLst>
              <a:gd name="connsiteX0" fmla="*/ 3246912 w 4548543"/>
              <a:gd name="connsiteY0" fmla="*/ 458 h 3723859"/>
              <a:gd name="connsiteX1" fmla="*/ 4150879 w 4548543"/>
              <a:gd name="connsiteY1" fmla="*/ 378073 h 3723859"/>
              <a:gd name="connsiteX2" fmla="*/ 4548482 w 4548543"/>
              <a:gd name="connsiteY2" fmla="*/ 1568643 h 3723859"/>
              <a:gd name="connsiteX3" fmla="*/ 4028886 w 4548543"/>
              <a:gd name="connsiteY3" fmla="*/ 3710287 h 3723859"/>
              <a:gd name="connsiteX4" fmla="*/ 4021678 w 4548543"/>
              <a:gd name="connsiteY4" fmla="*/ 3723859 h 3723859"/>
              <a:gd name="connsiteX5" fmla="*/ 0 w 4548543"/>
              <a:gd name="connsiteY5" fmla="*/ 3723859 h 3723859"/>
              <a:gd name="connsiteX6" fmla="*/ 0 w 4548543"/>
              <a:gd name="connsiteY6" fmla="*/ 1455242 h 3723859"/>
              <a:gd name="connsiteX7" fmla="*/ 170674 w 4548543"/>
              <a:gd name="connsiteY7" fmla="*/ 1364030 h 3723859"/>
              <a:gd name="connsiteX8" fmla="*/ 371971 w 4548543"/>
              <a:gd name="connsiteY8" fmla="*/ 1257338 h 3723859"/>
              <a:gd name="connsiteX9" fmla="*/ 2579168 w 4548543"/>
              <a:gd name="connsiteY9" fmla="*/ 156654 h 3723859"/>
              <a:gd name="connsiteX10" fmla="*/ 3246912 w 4548543"/>
              <a:gd name="connsiteY10" fmla="*/ 458 h 372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48543" h="3723859">
                <a:moveTo>
                  <a:pt x="3246912" y="458"/>
                </a:moveTo>
                <a:cubicBezTo>
                  <a:pt x="3556014" y="-7452"/>
                  <a:pt x="3878293" y="85861"/>
                  <a:pt x="4150879" y="378073"/>
                </a:cubicBezTo>
                <a:cubicBezTo>
                  <a:pt x="4474410" y="725138"/>
                  <a:pt x="4551051" y="1187631"/>
                  <a:pt x="4548482" y="1568643"/>
                </a:cubicBezTo>
                <a:cubicBezTo>
                  <a:pt x="4543256" y="2340350"/>
                  <a:pt x="4346080" y="3076780"/>
                  <a:pt x="4028886" y="3710287"/>
                </a:cubicBezTo>
                <a:lnTo>
                  <a:pt x="4021678" y="3723859"/>
                </a:lnTo>
                <a:lnTo>
                  <a:pt x="0" y="3723859"/>
                </a:lnTo>
                <a:lnTo>
                  <a:pt x="0" y="1455242"/>
                </a:lnTo>
                <a:lnTo>
                  <a:pt x="170674" y="1364030"/>
                </a:lnTo>
                <a:cubicBezTo>
                  <a:pt x="240826" y="1327045"/>
                  <a:pt x="308382" y="1291596"/>
                  <a:pt x="371971" y="1257338"/>
                </a:cubicBezTo>
                <a:cubicBezTo>
                  <a:pt x="1092270" y="868657"/>
                  <a:pt x="1814145" y="480776"/>
                  <a:pt x="2579168" y="156654"/>
                </a:cubicBezTo>
                <a:cubicBezTo>
                  <a:pt x="2774058" y="73994"/>
                  <a:pt x="3006499" y="6609"/>
                  <a:pt x="3246912" y="458"/>
                </a:cubicBezTo>
                <a:close/>
              </a:path>
            </a:pathLst>
          </a:custGeom>
          <a:solidFill>
            <a:schemeClr val="accent3"/>
          </a:solidFill>
        </p:spPr>
        <p:txBody>
          <a:bodyPr wrap="square">
            <a:noAutofit/>
          </a:bodyPr>
          <a:lstStyle/>
          <a:p>
            <a:r>
              <a:rPr lang="en-US"/>
              <a:t>Click icon to add picture</a:t>
            </a:r>
            <a:endParaRPr lang="en-US" dirty="0"/>
          </a:p>
        </p:txBody>
      </p:sp>
      <p:sp>
        <p:nvSpPr>
          <p:cNvPr id="22" name="Picture Placeholder 21">
            <a:extLst>
              <a:ext uri="{FF2B5EF4-FFF2-40B4-BE49-F238E27FC236}">
                <a16:creationId xmlns:a16="http://schemas.microsoft.com/office/drawing/2014/main" id="{51995BAA-F48C-452E-8FB3-2036819AAE78}"/>
              </a:ext>
            </a:extLst>
          </p:cNvPr>
          <p:cNvSpPr>
            <a:spLocks noGrp="1"/>
          </p:cNvSpPr>
          <p:nvPr>
            <p:ph type="pic" sz="quarter" idx="15"/>
          </p:nvPr>
        </p:nvSpPr>
        <p:spPr>
          <a:xfrm>
            <a:off x="9889048" y="314073"/>
            <a:ext cx="2302952" cy="5820494"/>
          </a:xfrm>
          <a:custGeom>
            <a:avLst/>
            <a:gdLst>
              <a:gd name="connsiteX0" fmla="*/ 2302952 w 2302952"/>
              <a:gd name="connsiteY0" fmla="*/ 0 h 5820494"/>
              <a:gd name="connsiteX1" fmla="*/ 2302951 w 2302952"/>
              <a:gd name="connsiteY1" fmla="*/ 5489408 h 5820494"/>
              <a:gd name="connsiteX2" fmla="*/ 2214998 w 2302952"/>
              <a:gd name="connsiteY2" fmla="*/ 5568668 h 5820494"/>
              <a:gd name="connsiteX3" fmla="*/ 980229 w 2302952"/>
              <a:gd name="connsiteY3" fmla="*/ 5533905 h 5820494"/>
              <a:gd name="connsiteX4" fmla="*/ 34664 w 2302952"/>
              <a:gd name="connsiteY4" fmla="*/ 2458684 h 5820494"/>
              <a:gd name="connsiteX5" fmla="*/ 962915 w 2302952"/>
              <a:gd name="connsiteY5" fmla="*/ 888011 h 5820494"/>
              <a:gd name="connsiteX6" fmla="*/ 2089185 w 2302952"/>
              <a:gd name="connsiteY6" fmla="*/ 110594 h 5820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2952" h="5820494">
                <a:moveTo>
                  <a:pt x="2302952" y="0"/>
                </a:moveTo>
                <a:lnTo>
                  <a:pt x="2302951" y="5489408"/>
                </a:lnTo>
                <a:lnTo>
                  <a:pt x="2214998" y="5568668"/>
                </a:lnTo>
                <a:cubicBezTo>
                  <a:pt x="1859218" y="5862586"/>
                  <a:pt x="1445746" y="5956656"/>
                  <a:pt x="980229" y="5533905"/>
                </a:cubicBezTo>
                <a:cubicBezTo>
                  <a:pt x="245766" y="4867048"/>
                  <a:pt x="-119012" y="3425160"/>
                  <a:pt x="34664" y="2458684"/>
                </a:cubicBezTo>
                <a:cubicBezTo>
                  <a:pt x="135459" y="1823441"/>
                  <a:pt x="507389" y="1284554"/>
                  <a:pt x="962915" y="888011"/>
                </a:cubicBezTo>
                <a:cubicBezTo>
                  <a:pt x="1150308" y="724995"/>
                  <a:pt x="1591681" y="387625"/>
                  <a:pt x="2089185" y="110594"/>
                </a:cubicBezTo>
                <a:close/>
              </a:path>
            </a:pathLst>
          </a:custGeom>
          <a:solidFill>
            <a:schemeClr val="accent3"/>
          </a:solidFill>
        </p:spPr>
        <p:txBody>
          <a:bodyPr wrap="square">
            <a:noAutofit/>
          </a:bodyPr>
          <a:lstStyle/>
          <a:p>
            <a:r>
              <a:rPr lang="en-US"/>
              <a:t>Click icon to add picture</a:t>
            </a:r>
            <a:endParaRPr lang="en-US" dirty="0"/>
          </a:p>
        </p:txBody>
      </p:sp>
    </p:spTree>
    <p:extLst>
      <p:ext uri="{BB962C8B-B14F-4D97-AF65-F5344CB8AC3E}">
        <p14:creationId xmlns:p14="http://schemas.microsoft.com/office/powerpoint/2010/main" val="1744512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F011-A499-4054-89BF-A4800A68F60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66FB6E8-D956-45B5-9B4A-9D31DF466BED}"/>
              </a:ext>
            </a:extLst>
          </p:cNvPr>
          <p:cNvSpPr>
            <a:spLocks noGrp="1"/>
          </p:cNvSpPr>
          <p:nvPr>
            <p:ph idx="1"/>
          </p:nvPr>
        </p:nvSpPr>
        <p:spPr>
          <a:xfrm>
            <a:off x="853440" y="1823866"/>
            <a:ext cx="1049528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DB9DB-9E62-4292-915C-1DD4134740DB}"/>
              </a:ext>
            </a:extLst>
          </p:cNvPr>
          <p:cNvSpPr>
            <a:spLocks noGrp="1"/>
          </p:cNvSpPr>
          <p:nvPr>
            <p:ph type="dt" sz="half" idx="10"/>
          </p:nvPr>
        </p:nvSpPr>
        <p:spPr/>
        <p:txBody>
          <a:bodyPr/>
          <a:lstStyle/>
          <a:p>
            <a:r>
              <a:rPr lang="en-US"/>
              <a:t>2/1/20XX</a:t>
            </a:r>
            <a:endParaRPr lang="en-US" dirty="0"/>
          </a:p>
        </p:txBody>
      </p:sp>
      <p:sp>
        <p:nvSpPr>
          <p:cNvPr id="5" name="Footer Placeholder 4">
            <a:extLst>
              <a:ext uri="{FF2B5EF4-FFF2-40B4-BE49-F238E27FC236}">
                <a16:creationId xmlns:a16="http://schemas.microsoft.com/office/drawing/2014/main" id="{2BD462F1-BC30-4172-8353-363123A1DB4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BC92EE8A-96DF-4D7D-B434-778324756D04}"/>
              </a:ext>
            </a:extLst>
          </p:cNvPr>
          <p:cNvSpPr>
            <a:spLocks noGrp="1"/>
          </p:cNvSpPr>
          <p:nvPr>
            <p:ph type="sldNum" sz="quarter" idx="12"/>
          </p:nvPr>
        </p:nvSpPr>
        <p:spPr/>
        <p:txBody>
          <a:bodyPr/>
          <a:lstStyle/>
          <a:p>
            <a:fld id="{07CE569E-9B7C-4CB9-AB80-C0841F922CFF}" type="slidenum">
              <a:rPr lang="en-US" smtClean="0"/>
              <a:t>‹#›</a:t>
            </a:fld>
            <a:endParaRPr lang="en-US" dirty="0"/>
          </a:p>
        </p:txBody>
      </p:sp>
    </p:spTree>
    <p:extLst>
      <p:ext uri="{BB962C8B-B14F-4D97-AF65-F5344CB8AC3E}">
        <p14:creationId xmlns:p14="http://schemas.microsoft.com/office/powerpoint/2010/main" val="3844007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325DA79-98D3-4B75-A104-9B8CF2E52452}"/>
              </a:ext>
            </a:extLst>
          </p:cNvPr>
          <p:cNvSpPr>
            <a:spLocks noGrp="1"/>
          </p:cNvSpPr>
          <p:nvPr>
            <p:ph type="title"/>
          </p:nvPr>
        </p:nvSpPr>
        <p:spPr>
          <a:xfrm>
            <a:off x="751521" y="1732785"/>
            <a:ext cx="5263199" cy="1524000"/>
          </a:xfrm>
        </p:spPr>
        <p:txBody>
          <a:bodyPr>
            <a:noAutofit/>
          </a:bodyPr>
          <a:lstStyle>
            <a:lvl1pPr>
              <a:defRPr sz="4000"/>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70689288-6A1A-4457-8998-96D415487D06}"/>
              </a:ext>
            </a:extLst>
          </p:cNvPr>
          <p:cNvSpPr>
            <a:spLocks noGrp="1"/>
          </p:cNvSpPr>
          <p:nvPr>
            <p:ph sz="quarter" idx="15" hasCustomPrompt="1"/>
          </p:nvPr>
        </p:nvSpPr>
        <p:spPr>
          <a:xfrm>
            <a:off x="751521" y="3269458"/>
            <a:ext cx="5344477" cy="3092449"/>
          </a:xfrm>
        </p:spPr>
        <p:txBody>
          <a:bodyPr anchor="ctr">
            <a:noAutofit/>
          </a:bodyPr>
          <a:lstStyle>
            <a:lvl1pPr>
              <a:defRPr sz="2800"/>
            </a:lvl1pPr>
            <a:lvl2pPr>
              <a:defRPr sz="3600"/>
            </a:lvl2pPr>
            <a:lvl3pPr>
              <a:defRPr sz="3600"/>
            </a:lvl3pPr>
            <a:lvl4pPr>
              <a:defRPr sz="3600"/>
            </a:lvl4pPr>
            <a:lvl5pPr>
              <a:defRPr sz="3600"/>
            </a:lvl5pPr>
          </a:lstStyle>
          <a:p>
            <a:pPr lvl="0"/>
            <a:r>
              <a:rPr lang="en-US" dirty="0"/>
              <a:t>Object</a:t>
            </a:r>
          </a:p>
        </p:txBody>
      </p:sp>
      <p:sp>
        <p:nvSpPr>
          <p:cNvPr id="2" name="Date Placeholder 1">
            <a:extLst>
              <a:ext uri="{FF2B5EF4-FFF2-40B4-BE49-F238E27FC236}">
                <a16:creationId xmlns:a16="http://schemas.microsoft.com/office/drawing/2014/main" id="{F00AE8D9-9B42-438E-ADA6-CCFE45788460}"/>
              </a:ext>
            </a:extLst>
          </p:cNvPr>
          <p:cNvSpPr>
            <a:spLocks noGrp="1"/>
          </p:cNvSpPr>
          <p:nvPr>
            <p:ph type="dt" sz="half" idx="10"/>
          </p:nvPr>
        </p:nvSpPr>
        <p:spPr/>
        <p:txBody>
          <a:bodyPr/>
          <a:lstStyle/>
          <a:p>
            <a:r>
              <a:rPr lang="en-US"/>
              <a:t>2/1/20XX</a:t>
            </a:r>
            <a:endParaRPr lang="en-US" dirty="0"/>
          </a:p>
        </p:txBody>
      </p:sp>
      <p:sp>
        <p:nvSpPr>
          <p:cNvPr id="12" name="Picture Placeholder 11">
            <a:extLst>
              <a:ext uri="{FF2B5EF4-FFF2-40B4-BE49-F238E27FC236}">
                <a16:creationId xmlns:a16="http://schemas.microsoft.com/office/drawing/2014/main" id="{B0265BFC-F12F-4129-9A10-7A6D278A9C69}"/>
              </a:ext>
            </a:extLst>
          </p:cNvPr>
          <p:cNvSpPr>
            <a:spLocks noGrp="1"/>
          </p:cNvSpPr>
          <p:nvPr>
            <p:ph type="pic" sz="quarter" idx="13"/>
          </p:nvPr>
        </p:nvSpPr>
        <p:spPr>
          <a:xfrm>
            <a:off x="6435910" y="1"/>
            <a:ext cx="5756090" cy="3960681"/>
          </a:xfrm>
          <a:custGeom>
            <a:avLst/>
            <a:gdLst>
              <a:gd name="connsiteX0" fmla="*/ 0 w 5756090"/>
              <a:gd name="connsiteY0" fmla="*/ 0 h 3960681"/>
              <a:gd name="connsiteX1" fmla="*/ 5756090 w 5756090"/>
              <a:gd name="connsiteY1" fmla="*/ 0 h 3960681"/>
              <a:gd name="connsiteX2" fmla="*/ 5756090 w 5756090"/>
              <a:gd name="connsiteY2" fmla="*/ 3463038 h 3960681"/>
              <a:gd name="connsiteX3" fmla="*/ 5558511 w 5756090"/>
              <a:gd name="connsiteY3" fmla="*/ 3561320 h 3960681"/>
              <a:gd name="connsiteX4" fmla="*/ 3480391 w 5756090"/>
              <a:gd name="connsiteY4" fmla="*/ 3940416 h 3960681"/>
              <a:gd name="connsiteX5" fmla="*/ 1605774 w 5756090"/>
              <a:gd name="connsiteY5" fmla="*/ 2854397 h 3960681"/>
              <a:gd name="connsiteX6" fmla="*/ 74389 w 5756090"/>
              <a:gd name="connsiteY6" fmla="*/ 325223 h 3960681"/>
              <a:gd name="connsiteX7" fmla="*/ 16895 w 5756090"/>
              <a:gd name="connsiteY7" fmla="*/ 104576 h 396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6090" h="3960681">
                <a:moveTo>
                  <a:pt x="0" y="0"/>
                </a:moveTo>
                <a:lnTo>
                  <a:pt x="5756090" y="0"/>
                </a:lnTo>
                <a:lnTo>
                  <a:pt x="5756090" y="3463038"/>
                </a:lnTo>
                <a:lnTo>
                  <a:pt x="5558511" y="3561320"/>
                </a:lnTo>
                <a:cubicBezTo>
                  <a:pt x="4879339" y="3874528"/>
                  <a:pt x="4103797" y="4016776"/>
                  <a:pt x="3480391" y="3940416"/>
                </a:cubicBezTo>
                <a:cubicBezTo>
                  <a:pt x="2751968" y="3851461"/>
                  <a:pt x="2103010" y="3410677"/>
                  <a:pt x="1605774" y="2854397"/>
                </a:cubicBezTo>
                <a:cubicBezTo>
                  <a:pt x="1278696" y="2488237"/>
                  <a:pt x="377050" y="1320622"/>
                  <a:pt x="74389" y="325223"/>
                </a:cubicBezTo>
                <a:cubicBezTo>
                  <a:pt x="51690" y="250568"/>
                  <a:pt x="32361" y="176882"/>
                  <a:pt x="16895" y="104576"/>
                </a:cubicBezTo>
                <a:close/>
              </a:path>
            </a:pathLst>
          </a:custGeom>
          <a:solidFill>
            <a:schemeClr val="accent3"/>
          </a:solidFill>
        </p:spPr>
        <p:txBody>
          <a:bodyPr wrap="square" anchor="ctr">
            <a:noAutofit/>
          </a:bodyPr>
          <a:lstStyle>
            <a:lvl1pPr algn="ctr">
              <a:defRPr/>
            </a:lvl1pPr>
          </a:lstStyle>
          <a:p>
            <a:r>
              <a:rPr lang="en-US"/>
              <a:t>Click icon to add picture</a:t>
            </a:r>
            <a:endParaRPr lang="en-US" dirty="0"/>
          </a:p>
        </p:txBody>
      </p:sp>
      <p:sp>
        <p:nvSpPr>
          <p:cNvPr id="15" name="Picture Placeholder 14">
            <a:extLst>
              <a:ext uri="{FF2B5EF4-FFF2-40B4-BE49-F238E27FC236}">
                <a16:creationId xmlns:a16="http://schemas.microsoft.com/office/drawing/2014/main" id="{55CAD1C3-A879-4B95-B5C1-4D7B725EB70F}"/>
              </a:ext>
            </a:extLst>
          </p:cNvPr>
          <p:cNvSpPr>
            <a:spLocks noGrp="1"/>
          </p:cNvSpPr>
          <p:nvPr>
            <p:ph type="pic" sz="quarter" idx="14"/>
          </p:nvPr>
        </p:nvSpPr>
        <p:spPr>
          <a:xfrm>
            <a:off x="3028871" y="4949374"/>
            <a:ext cx="5796193" cy="1908627"/>
          </a:xfrm>
          <a:custGeom>
            <a:avLst/>
            <a:gdLst>
              <a:gd name="connsiteX0" fmla="*/ 3174283 w 5796193"/>
              <a:gd name="connsiteY0" fmla="*/ 18 h 1908627"/>
              <a:gd name="connsiteX1" fmla="*/ 5218462 w 5796193"/>
              <a:gd name="connsiteY1" fmla="*/ 1459807 h 1908627"/>
              <a:gd name="connsiteX2" fmla="*/ 5309125 w 5796193"/>
              <a:gd name="connsiteY2" fmla="*/ 1537598 h 1908627"/>
              <a:gd name="connsiteX3" fmla="*/ 5693890 w 5796193"/>
              <a:gd name="connsiteY3" fmla="*/ 1830997 h 1908627"/>
              <a:gd name="connsiteX4" fmla="*/ 5796193 w 5796193"/>
              <a:gd name="connsiteY4" fmla="*/ 1908627 h 1908627"/>
              <a:gd name="connsiteX5" fmla="*/ 0 w 5796193"/>
              <a:gd name="connsiteY5" fmla="*/ 1908627 h 1908627"/>
              <a:gd name="connsiteX6" fmla="*/ 36796 w 5796193"/>
              <a:gd name="connsiteY6" fmla="*/ 1862978 h 1908627"/>
              <a:gd name="connsiteX7" fmla="*/ 930039 w 5796193"/>
              <a:gd name="connsiteY7" fmla="*/ 1021399 h 1908627"/>
              <a:gd name="connsiteX8" fmla="*/ 3174283 w 5796193"/>
              <a:gd name="connsiteY8" fmla="*/ 18 h 190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96193" h="1908627">
                <a:moveTo>
                  <a:pt x="3174283" y="18"/>
                </a:moveTo>
                <a:cubicBezTo>
                  <a:pt x="3946119" y="-4705"/>
                  <a:pt x="4675803" y="959667"/>
                  <a:pt x="5218462" y="1459807"/>
                </a:cubicBezTo>
                <a:cubicBezTo>
                  <a:pt x="5237529" y="1477442"/>
                  <a:pt x="5268648" y="1503898"/>
                  <a:pt x="5309125" y="1537598"/>
                </a:cubicBezTo>
                <a:cubicBezTo>
                  <a:pt x="5427311" y="1636255"/>
                  <a:pt x="5560174" y="1732098"/>
                  <a:pt x="5693890" y="1830997"/>
                </a:cubicBezTo>
                <a:lnTo>
                  <a:pt x="5796193" y="1908627"/>
                </a:lnTo>
                <a:lnTo>
                  <a:pt x="0" y="1908627"/>
                </a:lnTo>
                <a:lnTo>
                  <a:pt x="36796" y="1862978"/>
                </a:lnTo>
                <a:cubicBezTo>
                  <a:pt x="326152" y="1521692"/>
                  <a:pt x="689989" y="1221705"/>
                  <a:pt x="930039" y="1021399"/>
                </a:cubicBezTo>
                <a:cubicBezTo>
                  <a:pt x="1540951" y="511494"/>
                  <a:pt x="2324829" y="5378"/>
                  <a:pt x="3174283" y="18"/>
                </a:cubicBezTo>
                <a:close/>
              </a:path>
            </a:pathLst>
          </a:custGeom>
          <a:solidFill>
            <a:schemeClr val="accent3"/>
          </a:solidFill>
        </p:spPr>
        <p:txBody>
          <a:bodyPr wrap="square" anchor="b">
            <a:noAutofit/>
          </a:bodyPr>
          <a:lstStyle>
            <a:lvl1pPr algn="ctr">
              <a:defRPr/>
            </a:lvl1pPr>
          </a:lstStyle>
          <a:p>
            <a:r>
              <a:rPr lang="en-US"/>
              <a:t>Click icon to add picture</a:t>
            </a:r>
            <a:endParaRPr lang="en-US" dirty="0"/>
          </a:p>
        </p:txBody>
      </p:sp>
      <p:sp>
        <p:nvSpPr>
          <p:cNvPr id="3" name="Footer Placeholder 2">
            <a:extLst>
              <a:ext uri="{FF2B5EF4-FFF2-40B4-BE49-F238E27FC236}">
                <a16:creationId xmlns:a16="http://schemas.microsoft.com/office/drawing/2014/main" id="{C4F792B9-A8AF-4E13-8A25-741E89691EFA}"/>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a:t>
            </a:fld>
            <a:endParaRPr lang="en-US" dirty="0"/>
          </a:p>
        </p:txBody>
      </p:sp>
      <p:sp>
        <p:nvSpPr>
          <p:cNvPr id="6" name="Freeform: Shape 5">
            <a:extLst>
              <a:ext uri="{FF2B5EF4-FFF2-40B4-BE49-F238E27FC236}">
                <a16:creationId xmlns:a16="http://schemas.microsoft.com/office/drawing/2014/main" id="{89AC3B5B-97EB-4572-B908-B16581013B94}"/>
              </a:ext>
              <a:ext uri="{C183D7F6-B498-43B3-948B-1728B52AA6E4}">
                <adec:decorative xmlns:adec="http://schemas.microsoft.com/office/drawing/2017/decorative" val="1"/>
              </a:ext>
            </a:extLst>
          </p:cNvPr>
          <p:cNvSpPr/>
          <p:nvPr userDrawn="1"/>
        </p:nvSpPr>
        <p:spPr>
          <a:xfrm>
            <a:off x="6674051" y="-22158"/>
            <a:ext cx="5517949" cy="4594156"/>
          </a:xfrm>
          <a:custGeom>
            <a:avLst/>
            <a:gdLst>
              <a:gd name="connsiteX0" fmla="*/ 0 w 5756090"/>
              <a:gd name="connsiteY0" fmla="*/ 0 h 3960681"/>
              <a:gd name="connsiteX1" fmla="*/ 5756090 w 5756090"/>
              <a:gd name="connsiteY1" fmla="*/ 0 h 3960681"/>
              <a:gd name="connsiteX2" fmla="*/ 5756090 w 5756090"/>
              <a:gd name="connsiteY2" fmla="*/ 3463038 h 3960681"/>
              <a:gd name="connsiteX3" fmla="*/ 5558511 w 5756090"/>
              <a:gd name="connsiteY3" fmla="*/ 3561320 h 3960681"/>
              <a:gd name="connsiteX4" fmla="*/ 3480391 w 5756090"/>
              <a:gd name="connsiteY4" fmla="*/ 3940416 h 3960681"/>
              <a:gd name="connsiteX5" fmla="*/ 1605774 w 5756090"/>
              <a:gd name="connsiteY5" fmla="*/ 2854397 h 3960681"/>
              <a:gd name="connsiteX6" fmla="*/ 74389 w 5756090"/>
              <a:gd name="connsiteY6" fmla="*/ 325223 h 3960681"/>
              <a:gd name="connsiteX7" fmla="*/ 16895 w 5756090"/>
              <a:gd name="connsiteY7" fmla="*/ 104576 h 3960681"/>
              <a:gd name="connsiteX0" fmla="*/ 5739463 w 5739463"/>
              <a:gd name="connsiteY0" fmla="*/ 0 h 3960681"/>
              <a:gd name="connsiteX1" fmla="*/ 5739463 w 5739463"/>
              <a:gd name="connsiteY1" fmla="*/ 3463038 h 3960681"/>
              <a:gd name="connsiteX2" fmla="*/ 5541884 w 5739463"/>
              <a:gd name="connsiteY2" fmla="*/ 3561320 h 3960681"/>
              <a:gd name="connsiteX3" fmla="*/ 3463764 w 5739463"/>
              <a:gd name="connsiteY3" fmla="*/ 3940416 h 3960681"/>
              <a:gd name="connsiteX4" fmla="*/ 1589147 w 5739463"/>
              <a:gd name="connsiteY4" fmla="*/ 2854397 h 3960681"/>
              <a:gd name="connsiteX5" fmla="*/ 57762 w 5739463"/>
              <a:gd name="connsiteY5" fmla="*/ 325223 h 3960681"/>
              <a:gd name="connsiteX6" fmla="*/ 268 w 5739463"/>
              <a:gd name="connsiteY6" fmla="*/ 104576 h 3960681"/>
              <a:gd name="connsiteX7" fmla="*/ 79475 w 5739463"/>
              <a:gd name="connsiteY7" fmla="*/ 79214 h 3960681"/>
              <a:gd name="connsiteX0" fmla="*/ 5739195 w 5739195"/>
              <a:gd name="connsiteY0" fmla="*/ 0 h 3960681"/>
              <a:gd name="connsiteX1" fmla="*/ 5739195 w 5739195"/>
              <a:gd name="connsiteY1" fmla="*/ 3463038 h 3960681"/>
              <a:gd name="connsiteX2" fmla="*/ 5541616 w 5739195"/>
              <a:gd name="connsiteY2" fmla="*/ 3561320 h 3960681"/>
              <a:gd name="connsiteX3" fmla="*/ 3463496 w 5739195"/>
              <a:gd name="connsiteY3" fmla="*/ 3940416 h 3960681"/>
              <a:gd name="connsiteX4" fmla="*/ 1588879 w 5739195"/>
              <a:gd name="connsiteY4" fmla="*/ 2854397 h 3960681"/>
              <a:gd name="connsiteX5" fmla="*/ 57494 w 5739195"/>
              <a:gd name="connsiteY5" fmla="*/ 325223 h 3960681"/>
              <a:gd name="connsiteX6" fmla="*/ 0 w 5739195"/>
              <a:gd name="connsiteY6" fmla="*/ 104576 h 3960681"/>
              <a:gd name="connsiteX0" fmla="*/ 5739195 w 5739195"/>
              <a:gd name="connsiteY0" fmla="*/ 3358462 h 3856105"/>
              <a:gd name="connsiteX1" fmla="*/ 5541616 w 5739195"/>
              <a:gd name="connsiteY1" fmla="*/ 3456744 h 3856105"/>
              <a:gd name="connsiteX2" fmla="*/ 3463496 w 5739195"/>
              <a:gd name="connsiteY2" fmla="*/ 3835840 h 3856105"/>
              <a:gd name="connsiteX3" fmla="*/ 1588879 w 5739195"/>
              <a:gd name="connsiteY3" fmla="*/ 2749821 h 3856105"/>
              <a:gd name="connsiteX4" fmla="*/ 57494 w 5739195"/>
              <a:gd name="connsiteY4" fmla="*/ 220647 h 3856105"/>
              <a:gd name="connsiteX5" fmla="*/ 0 w 5739195"/>
              <a:gd name="connsiteY5" fmla="*/ 0 h 3856105"/>
              <a:gd name="connsiteX0" fmla="*/ 5799259 w 5799259"/>
              <a:gd name="connsiteY0" fmla="*/ 3482233 h 3979876"/>
              <a:gd name="connsiteX1" fmla="*/ 5601680 w 5799259"/>
              <a:gd name="connsiteY1" fmla="*/ 3580515 h 3979876"/>
              <a:gd name="connsiteX2" fmla="*/ 3523560 w 5799259"/>
              <a:gd name="connsiteY2" fmla="*/ 3959611 h 3979876"/>
              <a:gd name="connsiteX3" fmla="*/ 1648943 w 5799259"/>
              <a:gd name="connsiteY3" fmla="*/ 2873592 h 3979876"/>
              <a:gd name="connsiteX4" fmla="*/ 117558 w 5799259"/>
              <a:gd name="connsiteY4" fmla="*/ 344418 h 3979876"/>
              <a:gd name="connsiteX5" fmla="*/ 0 w 5799259"/>
              <a:gd name="connsiteY5" fmla="*/ 0 h 3979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9259" h="3979876">
                <a:moveTo>
                  <a:pt x="5799259" y="3482233"/>
                </a:moveTo>
                <a:lnTo>
                  <a:pt x="5601680" y="3580515"/>
                </a:lnTo>
                <a:cubicBezTo>
                  <a:pt x="4922508" y="3893723"/>
                  <a:pt x="4146966" y="4035971"/>
                  <a:pt x="3523560" y="3959611"/>
                </a:cubicBezTo>
                <a:cubicBezTo>
                  <a:pt x="2795137" y="3870656"/>
                  <a:pt x="2146179" y="3429872"/>
                  <a:pt x="1648943" y="2873592"/>
                </a:cubicBezTo>
                <a:cubicBezTo>
                  <a:pt x="1321865" y="2507432"/>
                  <a:pt x="420219" y="1339817"/>
                  <a:pt x="117558" y="344418"/>
                </a:cubicBezTo>
                <a:cubicBezTo>
                  <a:pt x="94859" y="269763"/>
                  <a:pt x="15466" y="72306"/>
                  <a:pt x="0" y="0"/>
                </a:cubicBez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venir Next LT Pro Light"/>
            </a:endParaRPr>
          </a:p>
        </p:txBody>
      </p:sp>
    </p:spTree>
    <p:extLst>
      <p:ext uri="{BB962C8B-B14F-4D97-AF65-F5344CB8AC3E}">
        <p14:creationId xmlns:p14="http://schemas.microsoft.com/office/powerpoint/2010/main" val="2357614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1555E13C-150D-496C-9F53-468F2C948418}"/>
              </a:ext>
            </a:extLst>
          </p:cNvPr>
          <p:cNvSpPr>
            <a:spLocks noGrp="1"/>
          </p:cNvSpPr>
          <p:nvPr>
            <p:ph type="title"/>
          </p:nvPr>
        </p:nvSpPr>
        <p:spPr>
          <a:xfrm>
            <a:off x="758953" y="765930"/>
            <a:ext cx="10000488" cy="1345269"/>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9FF739AE-8101-4C18-8CF3-911BDF3978A8}"/>
              </a:ext>
            </a:extLst>
          </p:cNvPr>
          <p:cNvSpPr>
            <a:spLocks noGrp="1"/>
          </p:cNvSpPr>
          <p:nvPr>
            <p:ph type="dt" sz="half" idx="10"/>
          </p:nvPr>
        </p:nvSpPr>
        <p:spPr/>
        <p:txBody>
          <a:bodyPr/>
          <a:lstStyle/>
          <a:p>
            <a:r>
              <a:rPr lang="en-US"/>
              <a:t>2/1/20XX</a:t>
            </a:r>
            <a:endParaRPr lang="en-US" dirty="0"/>
          </a:p>
        </p:txBody>
      </p:sp>
      <p:sp>
        <p:nvSpPr>
          <p:cNvPr id="6" name="Freeform: Shape 5">
            <a:extLst>
              <a:ext uri="{FF2B5EF4-FFF2-40B4-BE49-F238E27FC236}">
                <a16:creationId xmlns:a16="http://schemas.microsoft.com/office/drawing/2014/main" id="{9E9106F4-7E32-4FF6-96C2-AEDF5C52F1EC}"/>
              </a:ext>
              <a:ext uri="{C183D7F6-B498-43B3-948B-1728B52AA6E4}">
                <adec:decorative xmlns:adec="http://schemas.microsoft.com/office/drawing/2017/decorative" val="1"/>
              </a:ext>
            </a:extLst>
          </p:cNvPr>
          <p:cNvSpPr/>
          <p:nvPr userDrawn="1"/>
        </p:nvSpPr>
        <p:spPr>
          <a:xfrm>
            <a:off x="890978" y="2085219"/>
            <a:ext cx="2299137" cy="2531684"/>
          </a:xfrm>
          <a:custGeom>
            <a:avLst/>
            <a:gdLst>
              <a:gd name="connsiteX0" fmla="*/ 1448892 w 2805016"/>
              <a:gd name="connsiteY0" fmla="*/ 1295 h 3049345"/>
              <a:gd name="connsiteX1" fmla="*/ 1762036 w 2805016"/>
              <a:gd name="connsiteY1" fmla="*/ 37054 h 3049345"/>
              <a:gd name="connsiteX2" fmla="*/ 2172496 w 2805016"/>
              <a:gd name="connsiteY2" fmla="*/ 276646 h 3049345"/>
              <a:gd name="connsiteX3" fmla="*/ 2494528 w 2805016"/>
              <a:gd name="connsiteY3" fmla="*/ 816190 h 3049345"/>
              <a:gd name="connsiteX4" fmla="*/ 2553622 w 2805016"/>
              <a:gd name="connsiteY4" fmla="*/ 932591 h 3049345"/>
              <a:gd name="connsiteX5" fmla="*/ 2789833 w 2805016"/>
              <a:gd name="connsiteY5" fmla="*/ 1841650 h 3049345"/>
              <a:gd name="connsiteX6" fmla="*/ 1939259 w 2805016"/>
              <a:gd name="connsiteY6" fmla="*/ 2818274 h 3049345"/>
              <a:gd name="connsiteX7" fmla="*/ 1752834 w 2805016"/>
              <a:gd name="connsiteY7" fmla="*/ 2904144 h 3049345"/>
              <a:gd name="connsiteX8" fmla="*/ 1191447 w 2805016"/>
              <a:gd name="connsiteY8" fmla="*/ 3038170 h 3049345"/>
              <a:gd name="connsiteX9" fmla="*/ 661126 w 2805016"/>
              <a:gd name="connsiteY9" fmla="*/ 2791872 h 3049345"/>
              <a:gd name="connsiteX10" fmla="*/ 256115 w 2805016"/>
              <a:gd name="connsiteY10" fmla="*/ 2313690 h 3049345"/>
              <a:gd name="connsiteX11" fmla="*/ 30620 w 2805016"/>
              <a:gd name="connsiteY11" fmla="*/ 1690804 h 3049345"/>
              <a:gd name="connsiteX12" fmla="*/ 29591 w 2805016"/>
              <a:gd name="connsiteY12" fmla="*/ 1037726 h 3049345"/>
              <a:gd name="connsiteX13" fmla="*/ 244525 w 2805016"/>
              <a:gd name="connsiteY13" fmla="*/ 519197 h 3049345"/>
              <a:gd name="connsiteX14" fmla="*/ 622356 w 2805016"/>
              <a:gd name="connsiteY14" fmla="*/ 183048 h 3049345"/>
              <a:gd name="connsiteX15" fmla="*/ 1448892 w 2805016"/>
              <a:gd name="connsiteY15" fmla="*/ 1295 h 304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05016" h="3049345">
                <a:moveTo>
                  <a:pt x="1448892" y="1295"/>
                </a:moveTo>
                <a:cubicBezTo>
                  <a:pt x="1551302" y="5038"/>
                  <a:pt x="1656071" y="16908"/>
                  <a:pt x="1762036" y="37054"/>
                </a:cubicBezTo>
                <a:cubicBezTo>
                  <a:pt x="1931145" y="69206"/>
                  <a:pt x="2057720" y="143119"/>
                  <a:pt x="2172496" y="276646"/>
                </a:cubicBezTo>
                <a:cubicBezTo>
                  <a:pt x="2292557" y="416316"/>
                  <a:pt x="2390672" y="610536"/>
                  <a:pt x="2494528" y="816190"/>
                </a:cubicBezTo>
                <a:cubicBezTo>
                  <a:pt x="2513659" y="854126"/>
                  <a:pt x="2533480" y="893328"/>
                  <a:pt x="2553622" y="932591"/>
                </a:cubicBezTo>
                <a:cubicBezTo>
                  <a:pt x="2733870" y="1284027"/>
                  <a:pt x="2847724" y="1537159"/>
                  <a:pt x="2789833" y="1841650"/>
                </a:cubicBezTo>
                <a:cubicBezTo>
                  <a:pt x="2701624" y="2305599"/>
                  <a:pt x="2447254" y="2597690"/>
                  <a:pt x="1939259" y="2818274"/>
                </a:cubicBezTo>
                <a:cubicBezTo>
                  <a:pt x="1872770" y="2847138"/>
                  <a:pt x="1811781" y="2876114"/>
                  <a:pt x="1752834" y="2904144"/>
                </a:cubicBezTo>
                <a:cubicBezTo>
                  <a:pt x="1508432" y="3020297"/>
                  <a:pt x="1382512" y="3074496"/>
                  <a:pt x="1191447" y="3038170"/>
                </a:cubicBezTo>
                <a:cubicBezTo>
                  <a:pt x="1001732" y="3002100"/>
                  <a:pt x="823313" y="2919199"/>
                  <a:pt x="661126" y="2791872"/>
                </a:cubicBezTo>
                <a:cubicBezTo>
                  <a:pt x="502474" y="2667286"/>
                  <a:pt x="366163" y="2506376"/>
                  <a:pt x="256115" y="2313690"/>
                </a:cubicBezTo>
                <a:cubicBezTo>
                  <a:pt x="147904" y="2124290"/>
                  <a:pt x="69906" y="1908939"/>
                  <a:pt x="30620" y="1690804"/>
                </a:cubicBezTo>
                <a:cubicBezTo>
                  <a:pt x="-9871" y="1466769"/>
                  <a:pt x="-10191" y="1246967"/>
                  <a:pt x="29591" y="1037726"/>
                </a:cubicBezTo>
                <a:cubicBezTo>
                  <a:pt x="67109" y="840400"/>
                  <a:pt x="139452" y="665977"/>
                  <a:pt x="244525" y="519197"/>
                </a:cubicBezTo>
                <a:cubicBezTo>
                  <a:pt x="343054" y="381648"/>
                  <a:pt x="470192" y="268558"/>
                  <a:pt x="622356" y="183048"/>
                </a:cubicBezTo>
                <a:cubicBezTo>
                  <a:pt x="855671" y="51991"/>
                  <a:pt x="1141662" y="-9932"/>
                  <a:pt x="1448892" y="1295"/>
                </a:cubicBezTo>
                <a:close/>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 name="Freeform: Shape 6">
            <a:extLst>
              <a:ext uri="{FF2B5EF4-FFF2-40B4-BE49-F238E27FC236}">
                <a16:creationId xmlns:a16="http://schemas.microsoft.com/office/drawing/2014/main" id="{8E474408-DB73-4EA7-AD23-90BEF0E42219}"/>
              </a:ext>
              <a:ext uri="{C183D7F6-B498-43B3-948B-1728B52AA6E4}">
                <adec:decorative xmlns:adec="http://schemas.microsoft.com/office/drawing/2017/decorative" val="1"/>
              </a:ext>
            </a:extLst>
          </p:cNvPr>
          <p:cNvSpPr/>
          <p:nvPr userDrawn="1"/>
        </p:nvSpPr>
        <p:spPr>
          <a:xfrm>
            <a:off x="987583" y="2234914"/>
            <a:ext cx="2104785" cy="2231156"/>
          </a:xfrm>
          <a:custGeom>
            <a:avLst/>
            <a:gdLst>
              <a:gd name="connsiteX0" fmla="*/ 1177679 w 2567901"/>
              <a:gd name="connsiteY0" fmla="*/ 1063 h 2687367"/>
              <a:gd name="connsiteX1" fmla="*/ 1603094 w 2567901"/>
              <a:gd name="connsiteY1" fmla="*/ 35223 h 2687367"/>
              <a:gd name="connsiteX2" fmla="*/ 1980105 w 2567901"/>
              <a:gd name="connsiteY2" fmla="*/ 249099 h 2687367"/>
              <a:gd name="connsiteX3" fmla="*/ 2278200 w 2567901"/>
              <a:gd name="connsiteY3" fmla="*/ 726784 h 2687367"/>
              <a:gd name="connsiteX4" fmla="*/ 2333016 w 2567901"/>
              <a:gd name="connsiteY4" fmla="*/ 829771 h 2687367"/>
              <a:gd name="connsiteX5" fmla="*/ 2555036 w 2567901"/>
              <a:gd name="connsiteY5" fmla="*/ 1632596 h 2687367"/>
              <a:gd name="connsiteX6" fmla="*/ 1783436 w 2567901"/>
              <a:gd name="connsiteY6" fmla="*/ 2487849 h 2687367"/>
              <a:gd name="connsiteX7" fmla="*/ 1613480 w 2567901"/>
              <a:gd name="connsiteY7" fmla="*/ 2562316 h 2687367"/>
              <a:gd name="connsiteX8" fmla="*/ 1100869 w 2567901"/>
              <a:gd name="connsiteY8" fmla="*/ 2676769 h 2687367"/>
              <a:gd name="connsiteX9" fmla="*/ 614178 w 2567901"/>
              <a:gd name="connsiteY9" fmla="*/ 2456196 h 2687367"/>
              <a:gd name="connsiteX10" fmla="*/ 240586 w 2567901"/>
              <a:gd name="connsiteY10" fmla="*/ 2032054 h 2687367"/>
              <a:gd name="connsiteX11" fmla="*/ 30245 w 2567901"/>
              <a:gd name="connsiteY11" fmla="*/ 1481541 h 2687367"/>
              <a:gd name="connsiteX12" fmla="*/ 25021 w 2567901"/>
              <a:gd name="connsiteY12" fmla="*/ 905889 h 2687367"/>
              <a:gd name="connsiteX13" fmla="*/ 218217 w 2567901"/>
              <a:gd name="connsiteY13" fmla="*/ 450248 h 2687367"/>
              <a:gd name="connsiteX14" fmla="*/ 561607 w 2567901"/>
              <a:gd name="connsiteY14" fmla="*/ 156432 h 2687367"/>
              <a:gd name="connsiteX15" fmla="*/ 1177679 w 2567901"/>
              <a:gd name="connsiteY15" fmla="*/ 1063 h 268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67901" h="2687367">
                <a:moveTo>
                  <a:pt x="1177679" y="1063"/>
                </a:moveTo>
                <a:cubicBezTo>
                  <a:pt x="1314507" y="-3704"/>
                  <a:pt x="1457510" y="7543"/>
                  <a:pt x="1603094" y="35223"/>
                </a:cubicBezTo>
                <a:cubicBezTo>
                  <a:pt x="1757985" y="64671"/>
                  <a:pt x="1874247" y="130651"/>
                  <a:pt x="1980105" y="249099"/>
                </a:cubicBezTo>
                <a:cubicBezTo>
                  <a:pt x="2090840" y="372996"/>
                  <a:pt x="2181857" y="544832"/>
                  <a:pt x="2278200" y="726784"/>
                </a:cubicBezTo>
                <a:cubicBezTo>
                  <a:pt x="2295948" y="760348"/>
                  <a:pt x="2314335" y="795032"/>
                  <a:pt x="2333016" y="829771"/>
                </a:cubicBezTo>
                <a:cubicBezTo>
                  <a:pt x="2500190" y="1140721"/>
                  <a:pt x="2605991" y="1364587"/>
                  <a:pt x="2555036" y="1632596"/>
                </a:cubicBezTo>
                <a:cubicBezTo>
                  <a:pt x="2477395" y="2040959"/>
                  <a:pt x="2246644" y="2296751"/>
                  <a:pt x="1783436" y="2487849"/>
                </a:cubicBezTo>
                <a:cubicBezTo>
                  <a:pt x="1722809" y="2512855"/>
                  <a:pt x="1667214" y="2537996"/>
                  <a:pt x="1613480" y="2562316"/>
                </a:cubicBezTo>
                <a:cubicBezTo>
                  <a:pt x="1390692" y="2663095"/>
                  <a:pt x="1275870" y="2710042"/>
                  <a:pt x="1100869" y="2676769"/>
                </a:cubicBezTo>
                <a:cubicBezTo>
                  <a:pt x="927103" y="2643732"/>
                  <a:pt x="763363" y="2569490"/>
                  <a:pt x="614178" y="2456196"/>
                </a:cubicBezTo>
                <a:cubicBezTo>
                  <a:pt x="468245" y="2345340"/>
                  <a:pt x="342509" y="2202615"/>
                  <a:pt x="240586" y="2032054"/>
                </a:cubicBezTo>
                <a:cubicBezTo>
                  <a:pt x="140365" y="1864400"/>
                  <a:pt x="67610" y="1674071"/>
                  <a:pt x="30245" y="1481541"/>
                </a:cubicBezTo>
                <a:cubicBezTo>
                  <a:pt x="-8261" y="1283803"/>
                  <a:pt x="-9994" y="1090060"/>
                  <a:pt x="25021" y="905889"/>
                </a:cubicBezTo>
                <a:cubicBezTo>
                  <a:pt x="58043" y="732204"/>
                  <a:pt x="123071" y="578936"/>
                  <a:pt x="218217" y="450248"/>
                </a:cubicBezTo>
                <a:cubicBezTo>
                  <a:pt x="307436" y="329654"/>
                  <a:pt x="422987" y="230806"/>
                  <a:pt x="561607" y="156432"/>
                </a:cubicBezTo>
                <a:cubicBezTo>
                  <a:pt x="738731" y="61442"/>
                  <a:pt x="949631" y="9010"/>
                  <a:pt x="1177679" y="1063"/>
                </a:cubicBezTo>
                <a:close/>
              </a:path>
            </a:pathLst>
          </a:cu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8" name="Freeform: Shape 7">
            <a:extLst>
              <a:ext uri="{FF2B5EF4-FFF2-40B4-BE49-F238E27FC236}">
                <a16:creationId xmlns:a16="http://schemas.microsoft.com/office/drawing/2014/main" id="{D6083F6A-399B-48F1-8504-4E2E5DF89860}"/>
              </a:ext>
              <a:ext uri="{C183D7F6-B498-43B3-948B-1728B52AA6E4}">
                <adec:decorative xmlns:adec="http://schemas.microsoft.com/office/drawing/2017/decorative" val="1"/>
              </a:ext>
            </a:extLst>
          </p:cNvPr>
          <p:cNvSpPr/>
          <p:nvPr userDrawn="1"/>
        </p:nvSpPr>
        <p:spPr>
          <a:xfrm flipV="1">
            <a:off x="3525455" y="2246654"/>
            <a:ext cx="2203433" cy="2129303"/>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accent1">
              <a:alpha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Shape 8">
            <a:extLst>
              <a:ext uri="{FF2B5EF4-FFF2-40B4-BE49-F238E27FC236}">
                <a16:creationId xmlns:a16="http://schemas.microsoft.com/office/drawing/2014/main" id="{3AFF428B-F281-4A21-BB33-FC14F2D9CDB1}"/>
              </a:ext>
              <a:ext uri="{C183D7F6-B498-43B3-948B-1728B52AA6E4}">
                <adec:decorative xmlns:adec="http://schemas.microsoft.com/office/drawing/2017/decorative" val="1"/>
              </a:ext>
            </a:extLst>
          </p:cNvPr>
          <p:cNvSpPr/>
          <p:nvPr userDrawn="1"/>
        </p:nvSpPr>
        <p:spPr>
          <a:xfrm flipV="1">
            <a:off x="3375489" y="2078498"/>
            <a:ext cx="2503365" cy="246561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C9A835EC-64A4-410D-8455-F71FCBF239CC}"/>
              </a:ext>
              <a:ext uri="{C183D7F6-B498-43B3-948B-1728B52AA6E4}">
                <adec:decorative xmlns:adec="http://schemas.microsoft.com/office/drawing/2017/decorative" val="1"/>
              </a:ext>
            </a:extLst>
          </p:cNvPr>
          <p:cNvSpPr/>
          <p:nvPr userDrawn="1"/>
        </p:nvSpPr>
        <p:spPr>
          <a:xfrm flipH="1">
            <a:off x="6096032" y="2093524"/>
            <a:ext cx="2372066" cy="2578683"/>
          </a:xfrm>
          <a:custGeom>
            <a:avLst/>
            <a:gdLst>
              <a:gd name="connsiteX0" fmla="*/ 1448892 w 2805016"/>
              <a:gd name="connsiteY0" fmla="*/ 1295 h 3049345"/>
              <a:gd name="connsiteX1" fmla="*/ 1762036 w 2805016"/>
              <a:gd name="connsiteY1" fmla="*/ 37054 h 3049345"/>
              <a:gd name="connsiteX2" fmla="*/ 2172496 w 2805016"/>
              <a:gd name="connsiteY2" fmla="*/ 276646 h 3049345"/>
              <a:gd name="connsiteX3" fmla="*/ 2494528 w 2805016"/>
              <a:gd name="connsiteY3" fmla="*/ 816190 h 3049345"/>
              <a:gd name="connsiteX4" fmla="*/ 2553622 w 2805016"/>
              <a:gd name="connsiteY4" fmla="*/ 932591 h 3049345"/>
              <a:gd name="connsiteX5" fmla="*/ 2789833 w 2805016"/>
              <a:gd name="connsiteY5" fmla="*/ 1841650 h 3049345"/>
              <a:gd name="connsiteX6" fmla="*/ 1939259 w 2805016"/>
              <a:gd name="connsiteY6" fmla="*/ 2818274 h 3049345"/>
              <a:gd name="connsiteX7" fmla="*/ 1752834 w 2805016"/>
              <a:gd name="connsiteY7" fmla="*/ 2904144 h 3049345"/>
              <a:gd name="connsiteX8" fmla="*/ 1191447 w 2805016"/>
              <a:gd name="connsiteY8" fmla="*/ 3038170 h 3049345"/>
              <a:gd name="connsiteX9" fmla="*/ 661126 w 2805016"/>
              <a:gd name="connsiteY9" fmla="*/ 2791872 h 3049345"/>
              <a:gd name="connsiteX10" fmla="*/ 256115 w 2805016"/>
              <a:gd name="connsiteY10" fmla="*/ 2313690 h 3049345"/>
              <a:gd name="connsiteX11" fmla="*/ 30620 w 2805016"/>
              <a:gd name="connsiteY11" fmla="*/ 1690804 h 3049345"/>
              <a:gd name="connsiteX12" fmla="*/ 29591 w 2805016"/>
              <a:gd name="connsiteY12" fmla="*/ 1037726 h 3049345"/>
              <a:gd name="connsiteX13" fmla="*/ 244525 w 2805016"/>
              <a:gd name="connsiteY13" fmla="*/ 519197 h 3049345"/>
              <a:gd name="connsiteX14" fmla="*/ 622356 w 2805016"/>
              <a:gd name="connsiteY14" fmla="*/ 183048 h 3049345"/>
              <a:gd name="connsiteX15" fmla="*/ 1448892 w 2805016"/>
              <a:gd name="connsiteY15" fmla="*/ 1295 h 304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05016" h="3049345">
                <a:moveTo>
                  <a:pt x="1448892" y="1295"/>
                </a:moveTo>
                <a:cubicBezTo>
                  <a:pt x="1551302" y="5038"/>
                  <a:pt x="1656071" y="16908"/>
                  <a:pt x="1762036" y="37054"/>
                </a:cubicBezTo>
                <a:cubicBezTo>
                  <a:pt x="1931145" y="69206"/>
                  <a:pt x="2057720" y="143119"/>
                  <a:pt x="2172496" y="276646"/>
                </a:cubicBezTo>
                <a:cubicBezTo>
                  <a:pt x="2292557" y="416316"/>
                  <a:pt x="2390672" y="610536"/>
                  <a:pt x="2494528" y="816190"/>
                </a:cubicBezTo>
                <a:cubicBezTo>
                  <a:pt x="2513659" y="854126"/>
                  <a:pt x="2533480" y="893328"/>
                  <a:pt x="2553622" y="932591"/>
                </a:cubicBezTo>
                <a:cubicBezTo>
                  <a:pt x="2733870" y="1284027"/>
                  <a:pt x="2847724" y="1537159"/>
                  <a:pt x="2789833" y="1841650"/>
                </a:cubicBezTo>
                <a:cubicBezTo>
                  <a:pt x="2701624" y="2305599"/>
                  <a:pt x="2447254" y="2597690"/>
                  <a:pt x="1939259" y="2818274"/>
                </a:cubicBezTo>
                <a:cubicBezTo>
                  <a:pt x="1872770" y="2847138"/>
                  <a:pt x="1811781" y="2876114"/>
                  <a:pt x="1752834" y="2904144"/>
                </a:cubicBezTo>
                <a:cubicBezTo>
                  <a:pt x="1508432" y="3020297"/>
                  <a:pt x="1382512" y="3074496"/>
                  <a:pt x="1191447" y="3038170"/>
                </a:cubicBezTo>
                <a:cubicBezTo>
                  <a:pt x="1001732" y="3002100"/>
                  <a:pt x="823313" y="2919199"/>
                  <a:pt x="661126" y="2791872"/>
                </a:cubicBezTo>
                <a:cubicBezTo>
                  <a:pt x="502474" y="2667286"/>
                  <a:pt x="366163" y="2506376"/>
                  <a:pt x="256115" y="2313690"/>
                </a:cubicBezTo>
                <a:cubicBezTo>
                  <a:pt x="147904" y="2124290"/>
                  <a:pt x="69906" y="1908939"/>
                  <a:pt x="30620" y="1690804"/>
                </a:cubicBezTo>
                <a:cubicBezTo>
                  <a:pt x="-9871" y="1466769"/>
                  <a:pt x="-10191" y="1246967"/>
                  <a:pt x="29591" y="1037726"/>
                </a:cubicBezTo>
                <a:cubicBezTo>
                  <a:pt x="67109" y="840400"/>
                  <a:pt x="139452" y="665977"/>
                  <a:pt x="244525" y="519197"/>
                </a:cubicBezTo>
                <a:cubicBezTo>
                  <a:pt x="343054" y="381648"/>
                  <a:pt x="470192" y="268558"/>
                  <a:pt x="622356" y="183048"/>
                </a:cubicBezTo>
                <a:cubicBezTo>
                  <a:pt x="855671" y="51991"/>
                  <a:pt x="1141662" y="-9932"/>
                  <a:pt x="1448892" y="1295"/>
                </a:cubicBezTo>
                <a:close/>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1" name="Freeform: Shape 10">
            <a:extLst>
              <a:ext uri="{FF2B5EF4-FFF2-40B4-BE49-F238E27FC236}">
                <a16:creationId xmlns:a16="http://schemas.microsoft.com/office/drawing/2014/main" id="{AF3EA8FF-EF64-46BE-85C1-CD234175F6CE}"/>
              </a:ext>
              <a:ext uri="{C183D7F6-B498-43B3-948B-1728B52AA6E4}">
                <adec:decorative xmlns:adec="http://schemas.microsoft.com/office/drawing/2017/decorative" val="1"/>
              </a:ext>
            </a:extLst>
          </p:cNvPr>
          <p:cNvSpPr/>
          <p:nvPr userDrawn="1"/>
        </p:nvSpPr>
        <p:spPr>
          <a:xfrm flipH="1">
            <a:off x="6196878" y="2245998"/>
            <a:ext cx="2171549" cy="2272576"/>
          </a:xfrm>
          <a:custGeom>
            <a:avLst/>
            <a:gdLst>
              <a:gd name="connsiteX0" fmla="*/ 1177679 w 2567901"/>
              <a:gd name="connsiteY0" fmla="*/ 1063 h 2687367"/>
              <a:gd name="connsiteX1" fmla="*/ 1603094 w 2567901"/>
              <a:gd name="connsiteY1" fmla="*/ 35223 h 2687367"/>
              <a:gd name="connsiteX2" fmla="*/ 1980105 w 2567901"/>
              <a:gd name="connsiteY2" fmla="*/ 249099 h 2687367"/>
              <a:gd name="connsiteX3" fmla="*/ 2278200 w 2567901"/>
              <a:gd name="connsiteY3" fmla="*/ 726784 h 2687367"/>
              <a:gd name="connsiteX4" fmla="*/ 2333016 w 2567901"/>
              <a:gd name="connsiteY4" fmla="*/ 829771 h 2687367"/>
              <a:gd name="connsiteX5" fmla="*/ 2555036 w 2567901"/>
              <a:gd name="connsiteY5" fmla="*/ 1632596 h 2687367"/>
              <a:gd name="connsiteX6" fmla="*/ 1783436 w 2567901"/>
              <a:gd name="connsiteY6" fmla="*/ 2487849 h 2687367"/>
              <a:gd name="connsiteX7" fmla="*/ 1613480 w 2567901"/>
              <a:gd name="connsiteY7" fmla="*/ 2562316 h 2687367"/>
              <a:gd name="connsiteX8" fmla="*/ 1100869 w 2567901"/>
              <a:gd name="connsiteY8" fmla="*/ 2676769 h 2687367"/>
              <a:gd name="connsiteX9" fmla="*/ 614178 w 2567901"/>
              <a:gd name="connsiteY9" fmla="*/ 2456196 h 2687367"/>
              <a:gd name="connsiteX10" fmla="*/ 240586 w 2567901"/>
              <a:gd name="connsiteY10" fmla="*/ 2032054 h 2687367"/>
              <a:gd name="connsiteX11" fmla="*/ 30245 w 2567901"/>
              <a:gd name="connsiteY11" fmla="*/ 1481541 h 2687367"/>
              <a:gd name="connsiteX12" fmla="*/ 25021 w 2567901"/>
              <a:gd name="connsiteY12" fmla="*/ 905889 h 2687367"/>
              <a:gd name="connsiteX13" fmla="*/ 218217 w 2567901"/>
              <a:gd name="connsiteY13" fmla="*/ 450248 h 2687367"/>
              <a:gd name="connsiteX14" fmla="*/ 561607 w 2567901"/>
              <a:gd name="connsiteY14" fmla="*/ 156432 h 2687367"/>
              <a:gd name="connsiteX15" fmla="*/ 1177679 w 2567901"/>
              <a:gd name="connsiteY15" fmla="*/ 1063 h 268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67901" h="2687367">
                <a:moveTo>
                  <a:pt x="1177679" y="1063"/>
                </a:moveTo>
                <a:cubicBezTo>
                  <a:pt x="1314507" y="-3704"/>
                  <a:pt x="1457510" y="7543"/>
                  <a:pt x="1603094" y="35223"/>
                </a:cubicBezTo>
                <a:cubicBezTo>
                  <a:pt x="1757985" y="64671"/>
                  <a:pt x="1874247" y="130651"/>
                  <a:pt x="1980105" y="249099"/>
                </a:cubicBezTo>
                <a:cubicBezTo>
                  <a:pt x="2090840" y="372996"/>
                  <a:pt x="2181857" y="544832"/>
                  <a:pt x="2278200" y="726784"/>
                </a:cubicBezTo>
                <a:cubicBezTo>
                  <a:pt x="2295948" y="760348"/>
                  <a:pt x="2314335" y="795032"/>
                  <a:pt x="2333016" y="829771"/>
                </a:cubicBezTo>
                <a:cubicBezTo>
                  <a:pt x="2500190" y="1140721"/>
                  <a:pt x="2605991" y="1364587"/>
                  <a:pt x="2555036" y="1632596"/>
                </a:cubicBezTo>
                <a:cubicBezTo>
                  <a:pt x="2477395" y="2040959"/>
                  <a:pt x="2246644" y="2296751"/>
                  <a:pt x="1783436" y="2487849"/>
                </a:cubicBezTo>
                <a:cubicBezTo>
                  <a:pt x="1722809" y="2512855"/>
                  <a:pt x="1667214" y="2537996"/>
                  <a:pt x="1613480" y="2562316"/>
                </a:cubicBezTo>
                <a:cubicBezTo>
                  <a:pt x="1390692" y="2663095"/>
                  <a:pt x="1275870" y="2710042"/>
                  <a:pt x="1100869" y="2676769"/>
                </a:cubicBezTo>
                <a:cubicBezTo>
                  <a:pt x="927103" y="2643732"/>
                  <a:pt x="763363" y="2569490"/>
                  <a:pt x="614178" y="2456196"/>
                </a:cubicBezTo>
                <a:cubicBezTo>
                  <a:pt x="468245" y="2345340"/>
                  <a:pt x="342509" y="2202615"/>
                  <a:pt x="240586" y="2032054"/>
                </a:cubicBezTo>
                <a:cubicBezTo>
                  <a:pt x="140365" y="1864400"/>
                  <a:pt x="67610" y="1674071"/>
                  <a:pt x="30245" y="1481541"/>
                </a:cubicBezTo>
                <a:cubicBezTo>
                  <a:pt x="-8261" y="1283803"/>
                  <a:pt x="-9994" y="1090060"/>
                  <a:pt x="25021" y="905889"/>
                </a:cubicBezTo>
                <a:cubicBezTo>
                  <a:pt x="58043" y="732204"/>
                  <a:pt x="123071" y="578936"/>
                  <a:pt x="218217" y="450248"/>
                </a:cubicBezTo>
                <a:cubicBezTo>
                  <a:pt x="307436" y="329654"/>
                  <a:pt x="422987" y="230806"/>
                  <a:pt x="561607" y="156432"/>
                </a:cubicBezTo>
                <a:cubicBezTo>
                  <a:pt x="738731" y="61442"/>
                  <a:pt x="949631" y="9010"/>
                  <a:pt x="1177679" y="1063"/>
                </a:cubicBezTo>
                <a:close/>
              </a:path>
            </a:pathLst>
          </a:cu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2" name="Freeform: Shape 11">
            <a:extLst>
              <a:ext uri="{FF2B5EF4-FFF2-40B4-BE49-F238E27FC236}">
                <a16:creationId xmlns:a16="http://schemas.microsoft.com/office/drawing/2014/main" id="{ED4A1BDD-165B-40C1-80E7-4E2915961815}"/>
              </a:ext>
              <a:ext uri="{C183D7F6-B498-43B3-948B-1728B52AA6E4}">
                <adec:decorative xmlns:adec="http://schemas.microsoft.com/office/drawing/2017/decorative" val="1"/>
              </a:ext>
            </a:extLst>
          </p:cNvPr>
          <p:cNvSpPr/>
          <p:nvPr userDrawn="1"/>
        </p:nvSpPr>
        <p:spPr>
          <a:xfrm flipH="1">
            <a:off x="8821239" y="2234766"/>
            <a:ext cx="2231314" cy="2232590"/>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accent1">
              <a:alpha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FD9D8042-BB75-44E9-8789-7F3FDEF8C366}"/>
              </a:ext>
              <a:ext uri="{C183D7F6-B498-43B3-948B-1728B52AA6E4}">
                <adec:decorative xmlns:adec="http://schemas.microsoft.com/office/drawing/2017/decorative" val="1"/>
              </a:ext>
            </a:extLst>
          </p:cNvPr>
          <p:cNvSpPr/>
          <p:nvPr userDrawn="1"/>
        </p:nvSpPr>
        <p:spPr>
          <a:xfrm flipH="1">
            <a:off x="8669375" y="2058453"/>
            <a:ext cx="2535041" cy="258521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Picture Placeholder 24">
            <a:extLst>
              <a:ext uri="{FF2B5EF4-FFF2-40B4-BE49-F238E27FC236}">
                <a16:creationId xmlns:a16="http://schemas.microsoft.com/office/drawing/2014/main" id="{FD87B2A7-C62E-4B54-BF5F-9A4F8FD28A64}"/>
              </a:ext>
            </a:extLst>
          </p:cNvPr>
          <p:cNvSpPr>
            <a:spLocks noGrp="1"/>
          </p:cNvSpPr>
          <p:nvPr>
            <p:ph type="pic" sz="quarter" idx="13"/>
          </p:nvPr>
        </p:nvSpPr>
        <p:spPr>
          <a:xfrm>
            <a:off x="1119304" y="2388000"/>
            <a:ext cx="1841341" cy="1951895"/>
          </a:xfrm>
          <a:custGeom>
            <a:avLst/>
            <a:gdLst>
              <a:gd name="connsiteX0" fmla="*/ 943962 w 1841341"/>
              <a:gd name="connsiteY0" fmla="*/ 1198 h 1951895"/>
              <a:gd name="connsiteX1" fmla="*/ 1149516 w 1841341"/>
              <a:gd name="connsiteY1" fmla="*/ 25582 h 1951895"/>
              <a:gd name="connsiteX2" fmla="*/ 1419855 w 1841341"/>
              <a:gd name="connsiteY2" fmla="*/ 180925 h 1951895"/>
              <a:gd name="connsiteX3" fmla="*/ 1633609 w 1841341"/>
              <a:gd name="connsiteY3" fmla="*/ 527878 h 1951895"/>
              <a:gd name="connsiteX4" fmla="*/ 1672914 w 1841341"/>
              <a:gd name="connsiteY4" fmla="*/ 602680 h 1951895"/>
              <a:gd name="connsiteX5" fmla="*/ 1832115 w 1841341"/>
              <a:gd name="connsiteY5" fmla="*/ 1185791 h 1951895"/>
              <a:gd name="connsiteX6" fmla="*/ 1278832 w 1841341"/>
              <a:gd name="connsiteY6" fmla="*/ 1806981 h 1951895"/>
              <a:gd name="connsiteX7" fmla="*/ 1156963 w 1841341"/>
              <a:gd name="connsiteY7" fmla="*/ 1861067 h 1951895"/>
              <a:gd name="connsiteX8" fmla="*/ 789390 w 1841341"/>
              <a:gd name="connsiteY8" fmla="*/ 1944198 h 1951895"/>
              <a:gd name="connsiteX9" fmla="*/ 440403 w 1841341"/>
              <a:gd name="connsiteY9" fmla="*/ 1783988 h 1951895"/>
              <a:gd name="connsiteX10" fmla="*/ 172515 w 1841341"/>
              <a:gd name="connsiteY10" fmla="*/ 1475925 h 1951895"/>
              <a:gd name="connsiteX11" fmla="*/ 21688 w 1841341"/>
              <a:gd name="connsiteY11" fmla="*/ 1076077 h 1951895"/>
              <a:gd name="connsiteX12" fmla="*/ 17942 w 1841341"/>
              <a:gd name="connsiteY12" fmla="*/ 657967 h 1951895"/>
              <a:gd name="connsiteX13" fmla="*/ 156475 w 1841341"/>
              <a:gd name="connsiteY13" fmla="*/ 327024 h 1951895"/>
              <a:gd name="connsiteX14" fmla="*/ 402707 w 1841341"/>
              <a:gd name="connsiteY14" fmla="*/ 113619 h 1951895"/>
              <a:gd name="connsiteX15" fmla="*/ 943962 w 1841341"/>
              <a:gd name="connsiteY15" fmla="*/ 1198 h 195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41341" h="1951895">
                <a:moveTo>
                  <a:pt x="943962" y="1198"/>
                </a:moveTo>
                <a:cubicBezTo>
                  <a:pt x="1011149" y="4081"/>
                  <a:pt x="1079921" y="12180"/>
                  <a:pt x="1149516" y="25582"/>
                </a:cubicBezTo>
                <a:cubicBezTo>
                  <a:pt x="1260583" y="46971"/>
                  <a:pt x="1343948" y="94895"/>
                  <a:pt x="1419855" y="180925"/>
                </a:cubicBezTo>
                <a:cubicBezTo>
                  <a:pt x="1499259" y="270915"/>
                  <a:pt x="1564524" y="395723"/>
                  <a:pt x="1633609" y="527878"/>
                </a:cubicBezTo>
                <a:cubicBezTo>
                  <a:pt x="1646334" y="552257"/>
                  <a:pt x="1659519" y="577450"/>
                  <a:pt x="1672914" y="602680"/>
                </a:cubicBezTo>
                <a:cubicBezTo>
                  <a:pt x="1792788" y="828529"/>
                  <a:pt x="1868654" y="991130"/>
                  <a:pt x="1832115" y="1185791"/>
                </a:cubicBezTo>
                <a:cubicBezTo>
                  <a:pt x="1776443" y="1482394"/>
                  <a:pt x="1610980" y="1668181"/>
                  <a:pt x="1278832" y="1806981"/>
                </a:cubicBezTo>
                <a:cubicBezTo>
                  <a:pt x="1235359" y="1825142"/>
                  <a:pt x="1195494" y="1843403"/>
                  <a:pt x="1156963" y="1861067"/>
                </a:cubicBezTo>
                <a:cubicBezTo>
                  <a:pt x="997211" y="1934265"/>
                  <a:pt x="914877" y="1968364"/>
                  <a:pt x="789390" y="1944198"/>
                </a:cubicBezTo>
                <a:cubicBezTo>
                  <a:pt x="664790" y="1920202"/>
                  <a:pt x="547378" y="1866278"/>
                  <a:pt x="440403" y="1783988"/>
                </a:cubicBezTo>
                <a:cubicBezTo>
                  <a:pt x="335760" y="1703473"/>
                  <a:pt x="245599" y="1599808"/>
                  <a:pt x="172515" y="1475925"/>
                </a:cubicBezTo>
                <a:cubicBezTo>
                  <a:pt x="100651" y="1354155"/>
                  <a:pt x="48481" y="1215915"/>
                  <a:pt x="21688" y="1076077"/>
                </a:cubicBezTo>
                <a:cubicBezTo>
                  <a:pt x="-5923" y="932454"/>
                  <a:pt x="-7167" y="791734"/>
                  <a:pt x="17942" y="657967"/>
                </a:cubicBezTo>
                <a:cubicBezTo>
                  <a:pt x="41621" y="531815"/>
                  <a:pt x="88250" y="420494"/>
                  <a:pt x="156475" y="327024"/>
                </a:cubicBezTo>
                <a:cubicBezTo>
                  <a:pt x="220451" y="239434"/>
                  <a:pt x="303307" y="167639"/>
                  <a:pt x="402707" y="113619"/>
                </a:cubicBezTo>
                <a:cubicBezTo>
                  <a:pt x="555118" y="30826"/>
                  <a:pt x="742403" y="-7453"/>
                  <a:pt x="943962" y="1198"/>
                </a:cubicBezTo>
                <a:close/>
              </a:path>
            </a:pathLst>
          </a:custGeom>
          <a:solidFill>
            <a:schemeClr val="accent4"/>
          </a:solidFill>
        </p:spPr>
        <p:txBody>
          <a:bodyPr wrap="square">
            <a:noAutofit/>
          </a:bodyPr>
          <a:lstStyle/>
          <a:p>
            <a:r>
              <a:rPr lang="en-US"/>
              <a:t>Click icon to add picture</a:t>
            </a:r>
            <a:endParaRPr lang="en-US" dirty="0"/>
          </a:p>
        </p:txBody>
      </p:sp>
      <p:sp>
        <p:nvSpPr>
          <p:cNvPr id="18" name="Text Placeholder 14">
            <a:extLst>
              <a:ext uri="{FF2B5EF4-FFF2-40B4-BE49-F238E27FC236}">
                <a16:creationId xmlns:a16="http://schemas.microsoft.com/office/drawing/2014/main" id="{A44E03C4-C446-4889-8A6A-D464581B76D8}"/>
              </a:ext>
            </a:extLst>
          </p:cNvPr>
          <p:cNvSpPr>
            <a:spLocks noGrp="1"/>
          </p:cNvSpPr>
          <p:nvPr>
            <p:ph type="body" sz="quarter" idx="17" hasCustomPrompt="1"/>
          </p:nvPr>
        </p:nvSpPr>
        <p:spPr>
          <a:xfrm>
            <a:off x="918070" y="4735308"/>
            <a:ext cx="2299136" cy="557784"/>
          </a:xfrm>
        </p:spPr>
        <p:txBody>
          <a:bodyPr/>
          <a:lstStyle>
            <a:lvl1pPr marL="0" algn="ctr">
              <a:lnSpc>
                <a:spcPts val="1800"/>
              </a:lnSpc>
              <a:spcBef>
                <a:spcPts val="0"/>
              </a:spcBef>
              <a:buNone/>
              <a:defRPr sz="1800" b="1"/>
            </a:lvl1pPr>
          </a:lstStyle>
          <a:p>
            <a:pPr lvl="0"/>
            <a:r>
              <a:rPr lang="en-US" dirty="0"/>
              <a:t>Name </a:t>
            </a:r>
          </a:p>
        </p:txBody>
      </p:sp>
      <p:sp>
        <p:nvSpPr>
          <p:cNvPr id="22" name="Text Placeholder 14">
            <a:extLst>
              <a:ext uri="{FF2B5EF4-FFF2-40B4-BE49-F238E27FC236}">
                <a16:creationId xmlns:a16="http://schemas.microsoft.com/office/drawing/2014/main" id="{898BDCCC-2240-4BF9-BECF-3E5D269BAC34}"/>
              </a:ext>
            </a:extLst>
          </p:cNvPr>
          <p:cNvSpPr>
            <a:spLocks noGrp="1"/>
          </p:cNvSpPr>
          <p:nvPr>
            <p:ph type="body" sz="quarter" idx="21" hasCustomPrompt="1"/>
          </p:nvPr>
        </p:nvSpPr>
        <p:spPr>
          <a:xfrm>
            <a:off x="918070" y="5312140"/>
            <a:ext cx="2299136" cy="602885"/>
          </a:xfrm>
        </p:spPr>
        <p:txBody>
          <a:bodyPr/>
          <a:lstStyle>
            <a:lvl1pPr algn="ctr">
              <a:lnSpc>
                <a:spcPct val="100000"/>
              </a:lnSpc>
              <a:buNone/>
              <a:defRPr sz="1400"/>
            </a:lvl1pPr>
          </a:lstStyle>
          <a:p>
            <a:pPr lvl="0"/>
            <a:r>
              <a:rPr lang="en-US" dirty="0"/>
              <a:t>Title</a:t>
            </a:r>
          </a:p>
        </p:txBody>
      </p:sp>
      <p:sp>
        <p:nvSpPr>
          <p:cNvPr id="15" name="Picture Placeholder 28">
            <a:extLst>
              <a:ext uri="{FF2B5EF4-FFF2-40B4-BE49-F238E27FC236}">
                <a16:creationId xmlns:a16="http://schemas.microsoft.com/office/drawing/2014/main" id="{68937F96-27E1-49C1-8CF4-44DDAD9DAB9C}"/>
              </a:ext>
            </a:extLst>
          </p:cNvPr>
          <p:cNvSpPr>
            <a:spLocks noGrp="1"/>
          </p:cNvSpPr>
          <p:nvPr>
            <p:ph type="pic" sz="quarter" idx="14"/>
          </p:nvPr>
        </p:nvSpPr>
        <p:spPr>
          <a:xfrm>
            <a:off x="3673803" y="2374487"/>
            <a:ext cx="1927641" cy="1862790"/>
          </a:xfrm>
          <a:custGeom>
            <a:avLst/>
            <a:gdLst>
              <a:gd name="connsiteX0" fmla="*/ 930108 w 1927641"/>
              <a:gd name="connsiteY0" fmla="*/ 0 h 1862790"/>
              <a:gd name="connsiteX1" fmla="*/ 1465794 w 1927641"/>
              <a:gd name="connsiteY1" fmla="*/ 261567 h 1862790"/>
              <a:gd name="connsiteX2" fmla="*/ 1530987 w 1927641"/>
              <a:gd name="connsiteY2" fmla="*/ 313506 h 1862790"/>
              <a:gd name="connsiteX3" fmla="*/ 1827495 w 1927641"/>
              <a:gd name="connsiteY3" fmla="*/ 585028 h 1862790"/>
              <a:gd name="connsiteX4" fmla="*/ 1927641 w 1927641"/>
              <a:gd name="connsiteY4" fmla="*/ 876627 h 1862790"/>
              <a:gd name="connsiteX5" fmla="*/ 1702819 w 1927641"/>
              <a:gd name="connsiteY5" fmla="*/ 1587653 h 1862790"/>
              <a:gd name="connsiteX6" fmla="*/ 1449910 w 1927641"/>
              <a:gd name="connsiteY6" fmla="*/ 1788391 h 1862790"/>
              <a:gd name="connsiteX7" fmla="*/ 1103141 w 1927641"/>
              <a:gd name="connsiteY7" fmla="*/ 1862790 h 1862790"/>
              <a:gd name="connsiteX8" fmla="*/ 698418 w 1927641"/>
              <a:gd name="connsiteY8" fmla="*/ 1782734 h 1862790"/>
              <a:gd name="connsiteX9" fmla="*/ 338868 w 1927641"/>
              <a:gd name="connsiteY9" fmla="*/ 1562811 h 1862790"/>
              <a:gd name="connsiteX10" fmla="*/ 90178 w 1927641"/>
              <a:gd name="connsiteY10" fmla="*/ 1245689 h 1862790"/>
              <a:gd name="connsiteX11" fmla="*/ 0 w 1927641"/>
              <a:gd name="connsiteY11" fmla="*/ 876627 h 1862790"/>
              <a:gd name="connsiteX12" fmla="*/ 149248 w 1927641"/>
              <a:gd name="connsiteY12" fmla="*/ 533940 h 1862790"/>
              <a:gd name="connsiteX13" fmla="*/ 224450 w 1927641"/>
              <a:gd name="connsiteY13" fmla="*/ 425169 h 1862790"/>
              <a:gd name="connsiteX14" fmla="*/ 930108 w 1927641"/>
              <a:gd name="connsiteY14" fmla="*/ 0 h 1862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7641" h="1862790">
                <a:moveTo>
                  <a:pt x="930108" y="0"/>
                </a:moveTo>
                <a:cubicBezTo>
                  <a:pt x="1125684" y="0"/>
                  <a:pt x="1269183" y="103581"/>
                  <a:pt x="1465794" y="261567"/>
                </a:cubicBezTo>
                <a:cubicBezTo>
                  <a:pt x="1487758" y="279220"/>
                  <a:pt x="1509724" y="296661"/>
                  <a:pt x="1530987" y="313506"/>
                </a:cubicBezTo>
                <a:cubicBezTo>
                  <a:pt x="1646231" y="404920"/>
                  <a:pt x="1755063" y="491273"/>
                  <a:pt x="1827495" y="585028"/>
                </a:cubicBezTo>
                <a:cubicBezTo>
                  <a:pt x="1896741" y="674655"/>
                  <a:pt x="1927641" y="764581"/>
                  <a:pt x="1927641" y="876627"/>
                </a:cubicBezTo>
                <a:cubicBezTo>
                  <a:pt x="1927641" y="1157465"/>
                  <a:pt x="1847806" y="1409971"/>
                  <a:pt x="1702819" y="1587653"/>
                </a:cubicBezTo>
                <a:cubicBezTo>
                  <a:pt x="1631877" y="1674559"/>
                  <a:pt x="1546788" y="1742110"/>
                  <a:pt x="1449910" y="1788391"/>
                </a:cubicBezTo>
                <a:cubicBezTo>
                  <a:pt x="1346536" y="1837735"/>
                  <a:pt x="1229885" y="1862790"/>
                  <a:pt x="1103141" y="1862790"/>
                </a:cubicBezTo>
                <a:cubicBezTo>
                  <a:pt x="968744" y="1862790"/>
                  <a:pt x="832527" y="1835863"/>
                  <a:pt x="698418" y="1782734"/>
                </a:cubicBezTo>
                <a:cubicBezTo>
                  <a:pt x="567827" y="1731092"/>
                  <a:pt x="443523" y="1655034"/>
                  <a:pt x="338868" y="1562811"/>
                </a:cubicBezTo>
                <a:cubicBezTo>
                  <a:pt x="232393" y="1469013"/>
                  <a:pt x="148710" y="1362286"/>
                  <a:pt x="90178" y="1245689"/>
                </a:cubicBezTo>
                <a:cubicBezTo>
                  <a:pt x="30362" y="1126497"/>
                  <a:pt x="0" y="1002327"/>
                  <a:pt x="0" y="876627"/>
                </a:cubicBezTo>
                <a:cubicBezTo>
                  <a:pt x="0" y="750033"/>
                  <a:pt x="48440" y="676102"/>
                  <a:pt x="149248" y="533940"/>
                </a:cubicBezTo>
                <a:cubicBezTo>
                  <a:pt x="173571" y="499653"/>
                  <a:pt x="198722" y="464177"/>
                  <a:pt x="224450" y="425169"/>
                </a:cubicBezTo>
                <a:cubicBezTo>
                  <a:pt x="421062" y="127147"/>
                  <a:pt x="632109" y="0"/>
                  <a:pt x="930108" y="0"/>
                </a:cubicBezTo>
                <a:close/>
              </a:path>
            </a:pathLst>
          </a:custGeom>
          <a:solidFill>
            <a:schemeClr val="accent4"/>
          </a:solidFill>
        </p:spPr>
        <p:txBody>
          <a:bodyPr wrap="square">
            <a:noAutofit/>
          </a:bodyPr>
          <a:lstStyle/>
          <a:p>
            <a:r>
              <a:rPr lang="en-US"/>
              <a:t>Click icon to add picture</a:t>
            </a:r>
            <a:endParaRPr lang="en-US" dirty="0"/>
          </a:p>
        </p:txBody>
      </p:sp>
      <p:sp>
        <p:nvSpPr>
          <p:cNvPr id="19" name="Text Placeholder 14">
            <a:extLst>
              <a:ext uri="{FF2B5EF4-FFF2-40B4-BE49-F238E27FC236}">
                <a16:creationId xmlns:a16="http://schemas.microsoft.com/office/drawing/2014/main" id="{8B4F62E2-011C-4BC3-B545-42D8C5D1C06A}"/>
              </a:ext>
            </a:extLst>
          </p:cNvPr>
          <p:cNvSpPr>
            <a:spLocks noGrp="1"/>
          </p:cNvSpPr>
          <p:nvPr>
            <p:ph type="body" sz="quarter" idx="18" hasCustomPrompt="1"/>
          </p:nvPr>
        </p:nvSpPr>
        <p:spPr>
          <a:xfrm>
            <a:off x="3545285" y="4735308"/>
            <a:ext cx="2299136" cy="557784"/>
          </a:xfrm>
        </p:spPr>
        <p:txBody>
          <a:bodyPr/>
          <a:lstStyle>
            <a:lvl1pPr marL="0" algn="ctr">
              <a:lnSpc>
                <a:spcPts val="1800"/>
              </a:lnSpc>
              <a:spcBef>
                <a:spcPts val="0"/>
              </a:spcBef>
              <a:buNone/>
              <a:defRPr sz="1800" b="1"/>
            </a:lvl1pPr>
          </a:lstStyle>
          <a:p>
            <a:pPr lvl="0"/>
            <a:r>
              <a:rPr lang="en-US" dirty="0"/>
              <a:t>Name</a:t>
            </a:r>
          </a:p>
        </p:txBody>
      </p:sp>
      <p:sp>
        <p:nvSpPr>
          <p:cNvPr id="23" name="Text Placeholder 14">
            <a:extLst>
              <a:ext uri="{FF2B5EF4-FFF2-40B4-BE49-F238E27FC236}">
                <a16:creationId xmlns:a16="http://schemas.microsoft.com/office/drawing/2014/main" id="{58265EB5-C710-46C7-8816-3B113860B889}"/>
              </a:ext>
            </a:extLst>
          </p:cNvPr>
          <p:cNvSpPr>
            <a:spLocks noGrp="1"/>
          </p:cNvSpPr>
          <p:nvPr>
            <p:ph type="body" sz="quarter" idx="22" hasCustomPrompt="1"/>
          </p:nvPr>
        </p:nvSpPr>
        <p:spPr>
          <a:xfrm>
            <a:off x="3545285" y="5312140"/>
            <a:ext cx="2299136" cy="602885"/>
          </a:xfrm>
        </p:spPr>
        <p:txBody>
          <a:bodyPr/>
          <a:lstStyle>
            <a:lvl1pPr algn="ctr">
              <a:lnSpc>
                <a:spcPct val="100000"/>
              </a:lnSpc>
              <a:buNone/>
              <a:defRPr sz="1400"/>
            </a:lvl1pPr>
          </a:lstStyle>
          <a:p>
            <a:pPr lvl="0"/>
            <a:r>
              <a:rPr lang="en-US" dirty="0"/>
              <a:t>Title</a:t>
            </a:r>
          </a:p>
        </p:txBody>
      </p:sp>
      <p:sp>
        <p:nvSpPr>
          <p:cNvPr id="16" name="Picture Placeholder 31">
            <a:extLst>
              <a:ext uri="{FF2B5EF4-FFF2-40B4-BE49-F238E27FC236}">
                <a16:creationId xmlns:a16="http://schemas.microsoft.com/office/drawing/2014/main" id="{7B8FE200-2B7E-4E89-90F3-E9F9EC7500F7}"/>
              </a:ext>
            </a:extLst>
          </p:cNvPr>
          <p:cNvSpPr>
            <a:spLocks noGrp="1"/>
          </p:cNvSpPr>
          <p:nvPr>
            <p:ph type="pic" sz="quarter" idx="15"/>
          </p:nvPr>
        </p:nvSpPr>
        <p:spPr>
          <a:xfrm>
            <a:off x="6332191" y="2374487"/>
            <a:ext cx="1899747" cy="1988131"/>
          </a:xfrm>
          <a:custGeom>
            <a:avLst/>
            <a:gdLst>
              <a:gd name="connsiteX0" fmla="*/ 925844 w 1899747"/>
              <a:gd name="connsiteY0" fmla="*/ 1220 h 1988131"/>
              <a:gd name="connsiteX1" fmla="*/ 1484268 w 1899747"/>
              <a:gd name="connsiteY1" fmla="*/ 115729 h 1988131"/>
              <a:gd name="connsiteX2" fmla="*/ 1738310 w 1899747"/>
              <a:gd name="connsiteY2" fmla="*/ 333096 h 1988131"/>
              <a:gd name="connsiteX3" fmla="*/ 1881237 w 1899747"/>
              <a:gd name="connsiteY3" fmla="*/ 670182 h 1988131"/>
              <a:gd name="connsiteX4" fmla="*/ 1877373 w 1899747"/>
              <a:gd name="connsiteY4" fmla="*/ 1096054 h 1988131"/>
              <a:gd name="connsiteX5" fmla="*/ 1721762 w 1899747"/>
              <a:gd name="connsiteY5" fmla="*/ 1503326 h 1988131"/>
              <a:gd name="connsiteX6" fmla="*/ 1445376 w 1899747"/>
              <a:gd name="connsiteY6" fmla="*/ 1817108 h 1988131"/>
              <a:gd name="connsiteX7" fmla="*/ 1085319 w 1899747"/>
              <a:gd name="connsiteY7" fmla="*/ 1980291 h 1988131"/>
              <a:gd name="connsiteX8" fmla="*/ 706086 w 1899747"/>
              <a:gd name="connsiteY8" fmla="*/ 1895617 h 1988131"/>
              <a:gd name="connsiteX9" fmla="*/ 580352 w 1899747"/>
              <a:gd name="connsiteY9" fmla="*/ 1840527 h 1988131"/>
              <a:gd name="connsiteX10" fmla="*/ 9519 w 1899747"/>
              <a:gd name="connsiteY10" fmla="*/ 1207805 h 1988131"/>
              <a:gd name="connsiteX11" fmla="*/ 173770 w 1899747"/>
              <a:gd name="connsiteY11" fmla="*/ 613870 h 1988131"/>
              <a:gd name="connsiteX12" fmla="*/ 214321 w 1899747"/>
              <a:gd name="connsiteY12" fmla="*/ 537679 h 1988131"/>
              <a:gd name="connsiteX13" fmla="*/ 434855 w 1899747"/>
              <a:gd name="connsiteY13" fmla="*/ 184284 h 1988131"/>
              <a:gd name="connsiteX14" fmla="*/ 713770 w 1899747"/>
              <a:gd name="connsiteY14" fmla="*/ 26058 h 1988131"/>
              <a:gd name="connsiteX15" fmla="*/ 925844 w 1899747"/>
              <a:gd name="connsiteY15" fmla="*/ 1220 h 198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99747" h="1988131">
                <a:moveTo>
                  <a:pt x="925844" y="1220"/>
                </a:moveTo>
                <a:cubicBezTo>
                  <a:pt x="1133796" y="-7591"/>
                  <a:pt x="1327023" y="31400"/>
                  <a:pt x="1484268" y="115729"/>
                </a:cubicBezTo>
                <a:cubicBezTo>
                  <a:pt x="1586821" y="170751"/>
                  <a:pt x="1672305" y="243880"/>
                  <a:pt x="1738310" y="333096"/>
                </a:cubicBezTo>
                <a:cubicBezTo>
                  <a:pt x="1808699" y="428301"/>
                  <a:pt x="1856807" y="541689"/>
                  <a:pt x="1881237" y="670182"/>
                </a:cubicBezTo>
                <a:cubicBezTo>
                  <a:pt x="1907142" y="806433"/>
                  <a:pt x="1905859" y="949765"/>
                  <a:pt x="1877373" y="1096054"/>
                </a:cubicBezTo>
                <a:cubicBezTo>
                  <a:pt x="1849730" y="1238488"/>
                  <a:pt x="1795905" y="1379295"/>
                  <a:pt x="1721762" y="1503326"/>
                </a:cubicBezTo>
                <a:cubicBezTo>
                  <a:pt x="1646358" y="1629508"/>
                  <a:pt x="1553338" y="1735098"/>
                  <a:pt x="1445376" y="1817108"/>
                </a:cubicBezTo>
                <a:cubicBezTo>
                  <a:pt x="1335008" y="1900925"/>
                  <a:pt x="1213872" y="1955850"/>
                  <a:pt x="1085319" y="1980291"/>
                </a:cubicBezTo>
                <a:cubicBezTo>
                  <a:pt x="955852" y="2004906"/>
                  <a:pt x="870906" y="1970174"/>
                  <a:pt x="706086" y="1895617"/>
                </a:cubicBezTo>
                <a:cubicBezTo>
                  <a:pt x="666333" y="1877626"/>
                  <a:pt x="625204" y="1859026"/>
                  <a:pt x="580352" y="1840527"/>
                </a:cubicBezTo>
                <a:cubicBezTo>
                  <a:pt x="237669" y="1699150"/>
                  <a:pt x="66957" y="1509914"/>
                  <a:pt x="9519" y="1207805"/>
                </a:cubicBezTo>
                <a:cubicBezTo>
                  <a:pt x="-28179" y="1009531"/>
                  <a:pt x="50093" y="843911"/>
                  <a:pt x="173770" y="613870"/>
                </a:cubicBezTo>
                <a:cubicBezTo>
                  <a:pt x="187589" y="588170"/>
                  <a:pt x="201192" y="562511"/>
                  <a:pt x="214321" y="537679"/>
                </a:cubicBezTo>
                <a:cubicBezTo>
                  <a:pt x="285598" y="403070"/>
                  <a:pt x="352934" y="275945"/>
                  <a:pt x="434855" y="184284"/>
                </a:cubicBezTo>
                <a:cubicBezTo>
                  <a:pt x="513170" y="96656"/>
                  <a:pt x="599180" y="47844"/>
                  <a:pt x="713770" y="26058"/>
                </a:cubicBezTo>
                <a:cubicBezTo>
                  <a:pt x="785572" y="12407"/>
                  <a:pt x="856526" y="4158"/>
                  <a:pt x="925844" y="1220"/>
                </a:cubicBezTo>
                <a:close/>
              </a:path>
            </a:pathLst>
          </a:custGeom>
          <a:solidFill>
            <a:schemeClr val="accent4"/>
          </a:solidFill>
        </p:spPr>
        <p:txBody>
          <a:bodyPr wrap="square">
            <a:noAutofit/>
          </a:bodyPr>
          <a:lstStyle/>
          <a:p>
            <a:r>
              <a:rPr lang="en-US"/>
              <a:t>Click icon to add picture</a:t>
            </a:r>
            <a:endParaRPr lang="en-US" dirty="0"/>
          </a:p>
        </p:txBody>
      </p:sp>
      <p:sp>
        <p:nvSpPr>
          <p:cNvPr id="20" name="Text Placeholder 14">
            <a:extLst>
              <a:ext uri="{FF2B5EF4-FFF2-40B4-BE49-F238E27FC236}">
                <a16:creationId xmlns:a16="http://schemas.microsoft.com/office/drawing/2014/main" id="{01A1C005-8783-4E18-B3C6-599A2CBC7E93}"/>
              </a:ext>
            </a:extLst>
          </p:cNvPr>
          <p:cNvSpPr>
            <a:spLocks noGrp="1"/>
          </p:cNvSpPr>
          <p:nvPr>
            <p:ph type="body" sz="quarter" idx="19" hasCustomPrompt="1"/>
          </p:nvPr>
        </p:nvSpPr>
        <p:spPr>
          <a:xfrm>
            <a:off x="6162558" y="4735308"/>
            <a:ext cx="2299136" cy="557784"/>
          </a:xfrm>
        </p:spPr>
        <p:txBody>
          <a:bodyPr/>
          <a:lstStyle>
            <a:lvl1pPr marL="0" algn="ctr">
              <a:lnSpc>
                <a:spcPts val="1800"/>
              </a:lnSpc>
              <a:spcBef>
                <a:spcPts val="0"/>
              </a:spcBef>
              <a:buNone/>
              <a:defRPr sz="1800" b="1"/>
            </a:lvl1pPr>
          </a:lstStyle>
          <a:p>
            <a:pPr lvl="0"/>
            <a:r>
              <a:rPr lang="en-US" dirty="0"/>
              <a:t>Name</a:t>
            </a:r>
          </a:p>
        </p:txBody>
      </p:sp>
      <p:sp>
        <p:nvSpPr>
          <p:cNvPr id="24" name="Text Placeholder 14">
            <a:extLst>
              <a:ext uri="{FF2B5EF4-FFF2-40B4-BE49-F238E27FC236}">
                <a16:creationId xmlns:a16="http://schemas.microsoft.com/office/drawing/2014/main" id="{BE9A3D5B-EC8F-4A64-BB06-F697506D31D0}"/>
              </a:ext>
            </a:extLst>
          </p:cNvPr>
          <p:cNvSpPr>
            <a:spLocks noGrp="1"/>
          </p:cNvSpPr>
          <p:nvPr>
            <p:ph type="body" sz="quarter" idx="23" hasCustomPrompt="1"/>
          </p:nvPr>
        </p:nvSpPr>
        <p:spPr>
          <a:xfrm>
            <a:off x="6162558" y="5312140"/>
            <a:ext cx="2299136" cy="602885"/>
          </a:xfrm>
        </p:spPr>
        <p:txBody>
          <a:bodyPr/>
          <a:lstStyle>
            <a:lvl1pPr algn="ctr">
              <a:lnSpc>
                <a:spcPct val="100000"/>
              </a:lnSpc>
              <a:buNone/>
              <a:defRPr sz="1400"/>
            </a:lvl1pPr>
          </a:lstStyle>
          <a:p>
            <a:pPr lvl="0"/>
            <a:r>
              <a:rPr lang="en-US" dirty="0"/>
              <a:t>Title</a:t>
            </a:r>
          </a:p>
        </p:txBody>
      </p:sp>
      <p:sp>
        <p:nvSpPr>
          <p:cNvPr id="17" name="Picture Placeholder 34">
            <a:extLst>
              <a:ext uri="{FF2B5EF4-FFF2-40B4-BE49-F238E27FC236}">
                <a16:creationId xmlns:a16="http://schemas.microsoft.com/office/drawing/2014/main" id="{8201F6F8-BF7C-4F3A-8B60-C8D26246300B}"/>
              </a:ext>
            </a:extLst>
          </p:cNvPr>
          <p:cNvSpPr>
            <a:spLocks noGrp="1"/>
          </p:cNvSpPr>
          <p:nvPr>
            <p:ph type="pic" sz="quarter" idx="16"/>
          </p:nvPr>
        </p:nvSpPr>
        <p:spPr>
          <a:xfrm>
            <a:off x="8960878" y="2373917"/>
            <a:ext cx="1952033" cy="1953149"/>
          </a:xfrm>
          <a:custGeom>
            <a:avLst/>
            <a:gdLst>
              <a:gd name="connsiteX0" fmla="*/ 834934 w 1952033"/>
              <a:gd name="connsiteY0" fmla="*/ 0 h 1953149"/>
              <a:gd name="connsiteX1" fmla="*/ 1244777 w 1952033"/>
              <a:gd name="connsiteY1" fmla="*/ 83940 h 1953149"/>
              <a:gd name="connsiteX2" fmla="*/ 1608877 w 1952033"/>
              <a:gd name="connsiteY2" fmla="*/ 314531 h 1953149"/>
              <a:gd name="connsiteX3" fmla="*/ 1860714 w 1952033"/>
              <a:gd name="connsiteY3" fmla="*/ 647036 h 1953149"/>
              <a:gd name="connsiteX4" fmla="*/ 1952033 w 1952033"/>
              <a:gd name="connsiteY4" fmla="*/ 1033999 h 1953149"/>
              <a:gd name="connsiteX5" fmla="*/ 1800896 w 1952033"/>
              <a:gd name="connsiteY5" fmla="*/ 1393310 h 1953149"/>
              <a:gd name="connsiteX6" fmla="*/ 1724743 w 1952033"/>
              <a:gd name="connsiteY6" fmla="*/ 1507357 h 1953149"/>
              <a:gd name="connsiteX7" fmla="*/ 1010156 w 1952033"/>
              <a:gd name="connsiteY7" fmla="*/ 1953149 h 1953149"/>
              <a:gd name="connsiteX8" fmla="*/ 467692 w 1952033"/>
              <a:gd name="connsiteY8" fmla="*/ 1678894 h 1953149"/>
              <a:gd name="connsiteX9" fmla="*/ 401674 w 1952033"/>
              <a:gd name="connsiteY9" fmla="*/ 1624436 h 1953149"/>
              <a:gd name="connsiteX10" fmla="*/ 101413 w 1952033"/>
              <a:gd name="connsiteY10" fmla="*/ 1339743 h 1953149"/>
              <a:gd name="connsiteX11" fmla="*/ 0 w 1952033"/>
              <a:gd name="connsiteY11" fmla="*/ 1033999 h 1953149"/>
              <a:gd name="connsiteX12" fmla="*/ 227668 w 1952033"/>
              <a:gd name="connsiteY12" fmla="*/ 288483 h 1953149"/>
              <a:gd name="connsiteX13" fmla="*/ 483777 w 1952033"/>
              <a:gd name="connsiteY13" fmla="*/ 78009 h 1953149"/>
              <a:gd name="connsiteX14" fmla="*/ 834934 w 1952033"/>
              <a:gd name="connsiteY14" fmla="*/ 0 h 1953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033" h="1953149">
                <a:moveTo>
                  <a:pt x="834934" y="0"/>
                </a:moveTo>
                <a:cubicBezTo>
                  <a:pt x="971031" y="0"/>
                  <a:pt x="1108972" y="28233"/>
                  <a:pt x="1244777" y="83940"/>
                </a:cubicBezTo>
                <a:cubicBezTo>
                  <a:pt x="1377021" y="138088"/>
                  <a:pt x="1502898" y="217834"/>
                  <a:pt x="1608877" y="314531"/>
                </a:cubicBezTo>
                <a:cubicBezTo>
                  <a:pt x="1716700" y="412878"/>
                  <a:pt x="1801441" y="524782"/>
                  <a:pt x="1860714" y="647036"/>
                </a:cubicBezTo>
                <a:cubicBezTo>
                  <a:pt x="1921287" y="772009"/>
                  <a:pt x="1952033" y="902202"/>
                  <a:pt x="1952033" y="1033999"/>
                </a:cubicBezTo>
                <a:cubicBezTo>
                  <a:pt x="1952033" y="1166735"/>
                  <a:pt x="1902980" y="1244252"/>
                  <a:pt x="1800896" y="1393310"/>
                </a:cubicBezTo>
                <a:cubicBezTo>
                  <a:pt x="1776266" y="1429260"/>
                  <a:pt x="1750797" y="1466457"/>
                  <a:pt x="1724743" y="1507357"/>
                </a:cubicBezTo>
                <a:cubicBezTo>
                  <a:pt x="1525643" y="1819835"/>
                  <a:pt x="1311925" y="1953149"/>
                  <a:pt x="1010156" y="1953149"/>
                </a:cubicBezTo>
                <a:cubicBezTo>
                  <a:pt x="812105" y="1953149"/>
                  <a:pt x="666791" y="1844544"/>
                  <a:pt x="467692" y="1678894"/>
                </a:cubicBezTo>
                <a:cubicBezTo>
                  <a:pt x="445449" y="1660385"/>
                  <a:pt x="423206" y="1642098"/>
                  <a:pt x="401674" y="1624436"/>
                </a:cubicBezTo>
                <a:cubicBezTo>
                  <a:pt x="284972" y="1528587"/>
                  <a:pt x="174762" y="1438046"/>
                  <a:pt x="101413" y="1339743"/>
                </a:cubicBezTo>
                <a:cubicBezTo>
                  <a:pt x="31291" y="1245768"/>
                  <a:pt x="0" y="1151481"/>
                  <a:pt x="0" y="1033999"/>
                </a:cubicBezTo>
                <a:cubicBezTo>
                  <a:pt x="0" y="739540"/>
                  <a:pt x="80846" y="474784"/>
                  <a:pt x="227668" y="288483"/>
                </a:cubicBezTo>
                <a:cubicBezTo>
                  <a:pt x="299507" y="197362"/>
                  <a:pt x="385673" y="126535"/>
                  <a:pt x="483777" y="78009"/>
                </a:cubicBezTo>
                <a:cubicBezTo>
                  <a:pt x="588458" y="26271"/>
                  <a:pt x="706585" y="0"/>
                  <a:pt x="834934" y="0"/>
                </a:cubicBezTo>
                <a:close/>
              </a:path>
            </a:pathLst>
          </a:custGeom>
          <a:solidFill>
            <a:schemeClr val="accent4"/>
          </a:solidFill>
        </p:spPr>
        <p:txBody>
          <a:bodyPr wrap="square">
            <a:noAutofit/>
          </a:bodyPr>
          <a:lstStyle/>
          <a:p>
            <a:r>
              <a:rPr lang="en-US"/>
              <a:t>Click icon to add picture</a:t>
            </a:r>
            <a:endParaRPr lang="en-US" dirty="0"/>
          </a:p>
        </p:txBody>
      </p:sp>
      <p:sp>
        <p:nvSpPr>
          <p:cNvPr id="21" name="Text Placeholder 14">
            <a:extLst>
              <a:ext uri="{FF2B5EF4-FFF2-40B4-BE49-F238E27FC236}">
                <a16:creationId xmlns:a16="http://schemas.microsoft.com/office/drawing/2014/main" id="{DC4743B1-EFFF-41A0-9B71-BA682DEA6BEA}"/>
              </a:ext>
            </a:extLst>
          </p:cNvPr>
          <p:cNvSpPr>
            <a:spLocks noGrp="1"/>
          </p:cNvSpPr>
          <p:nvPr>
            <p:ph type="body" sz="quarter" idx="20" hasCustomPrompt="1"/>
          </p:nvPr>
        </p:nvSpPr>
        <p:spPr>
          <a:xfrm>
            <a:off x="8845983" y="4735308"/>
            <a:ext cx="2299136" cy="557784"/>
          </a:xfrm>
        </p:spPr>
        <p:txBody>
          <a:bodyPr/>
          <a:lstStyle>
            <a:lvl1pPr marL="0" algn="ctr">
              <a:lnSpc>
                <a:spcPts val="1800"/>
              </a:lnSpc>
              <a:spcBef>
                <a:spcPts val="0"/>
              </a:spcBef>
              <a:buNone/>
              <a:defRPr sz="1800" b="1"/>
            </a:lvl1pPr>
          </a:lstStyle>
          <a:p>
            <a:pPr lvl="0"/>
            <a:r>
              <a:rPr lang="en-US" dirty="0"/>
              <a:t>Name</a:t>
            </a:r>
          </a:p>
        </p:txBody>
      </p:sp>
      <p:sp>
        <p:nvSpPr>
          <p:cNvPr id="25" name="Text Placeholder 14">
            <a:extLst>
              <a:ext uri="{FF2B5EF4-FFF2-40B4-BE49-F238E27FC236}">
                <a16:creationId xmlns:a16="http://schemas.microsoft.com/office/drawing/2014/main" id="{F3E67B36-FF15-486B-A34D-9EC0A6AD2462}"/>
              </a:ext>
            </a:extLst>
          </p:cNvPr>
          <p:cNvSpPr>
            <a:spLocks noGrp="1"/>
          </p:cNvSpPr>
          <p:nvPr>
            <p:ph type="body" sz="quarter" idx="24" hasCustomPrompt="1"/>
          </p:nvPr>
        </p:nvSpPr>
        <p:spPr>
          <a:xfrm>
            <a:off x="8845983" y="5312140"/>
            <a:ext cx="2299136" cy="602885"/>
          </a:xfrm>
        </p:spPr>
        <p:txBody>
          <a:bodyPr/>
          <a:lstStyle>
            <a:lvl1pPr algn="ctr">
              <a:lnSpc>
                <a:spcPct val="100000"/>
              </a:lnSpc>
              <a:buNone/>
              <a:defRPr sz="1400"/>
            </a:lvl1pPr>
          </a:lstStyle>
          <a:p>
            <a:pPr lvl="0"/>
            <a:r>
              <a:rPr lang="en-US" dirty="0"/>
              <a:t>Title</a:t>
            </a:r>
          </a:p>
        </p:txBody>
      </p:sp>
      <p:sp>
        <p:nvSpPr>
          <p:cNvPr id="4" name="Footer Placeholder 3">
            <a:extLst>
              <a:ext uri="{FF2B5EF4-FFF2-40B4-BE49-F238E27FC236}">
                <a16:creationId xmlns:a16="http://schemas.microsoft.com/office/drawing/2014/main" id="{66EB1C88-D181-449C-9BE1-E85068C1883C}"/>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t>‹#›</a:t>
            </a:fld>
            <a:endParaRPr lang="en-US" dirty="0"/>
          </a:p>
        </p:txBody>
      </p:sp>
    </p:spTree>
    <p:extLst>
      <p:ext uri="{BB962C8B-B14F-4D97-AF65-F5344CB8AC3E}">
        <p14:creationId xmlns:p14="http://schemas.microsoft.com/office/powerpoint/2010/main" val="3039061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Content 2 column(comparis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FFAE2-03F4-4A94-86C4-9305B237CA89}"/>
              </a:ext>
            </a:extLst>
          </p:cNvPr>
          <p:cNvSpPr>
            <a:spLocks noGrp="1"/>
          </p:cNvSpPr>
          <p:nvPr>
            <p:ph type="title"/>
          </p:nvPr>
        </p:nvSpPr>
        <p:spPr>
          <a:xfrm>
            <a:off x="762000" y="762000"/>
            <a:ext cx="10668000" cy="1524000"/>
          </a:xfrm>
        </p:spPr>
        <p:txBody>
          <a:bodyPr/>
          <a:lstStyle/>
          <a:p>
            <a:r>
              <a:rPr lang="en-US"/>
              <a:t>Click to edit Master title style</a:t>
            </a:r>
          </a:p>
        </p:txBody>
      </p:sp>
      <p:sp>
        <p:nvSpPr>
          <p:cNvPr id="7" name="Date Placeholder 6">
            <a:extLst>
              <a:ext uri="{FF2B5EF4-FFF2-40B4-BE49-F238E27FC236}">
                <a16:creationId xmlns:a16="http://schemas.microsoft.com/office/drawing/2014/main" id="{E80BEC63-51D3-4C70-B804-BE9EF765AD21}"/>
              </a:ext>
            </a:extLst>
          </p:cNvPr>
          <p:cNvSpPr>
            <a:spLocks noGrp="1"/>
          </p:cNvSpPr>
          <p:nvPr>
            <p:ph type="dt" sz="half" idx="10"/>
          </p:nvPr>
        </p:nvSpPr>
        <p:spPr/>
        <p:txBody>
          <a:bodyPr/>
          <a:lstStyle/>
          <a:p>
            <a:r>
              <a:rPr lang="en-US"/>
              <a:t>2/1/20XX</a:t>
            </a:r>
            <a:endParaRPr lang="en-US" dirty="0"/>
          </a:p>
        </p:txBody>
      </p:sp>
      <p:sp>
        <p:nvSpPr>
          <p:cNvPr id="3" name="Text Placeholder 2">
            <a:extLst>
              <a:ext uri="{FF2B5EF4-FFF2-40B4-BE49-F238E27FC236}">
                <a16:creationId xmlns:a16="http://schemas.microsoft.com/office/drawing/2014/main" id="{75BAC5A5-E184-46B6-8AB5-C8E132D3624B}"/>
              </a:ext>
            </a:extLst>
          </p:cNvPr>
          <p:cNvSpPr>
            <a:spLocks noGrp="1"/>
          </p:cNvSpPr>
          <p:nvPr>
            <p:ph type="body" idx="1"/>
          </p:nvPr>
        </p:nvSpPr>
        <p:spPr>
          <a:xfrm>
            <a:off x="762000" y="2285999"/>
            <a:ext cx="5151119"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DCFE87-5D80-45CB-9D13-DFC9AFCEC7F9}"/>
              </a:ext>
            </a:extLst>
          </p:cNvPr>
          <p:cNvSpPr>
            <a:spLocks noGrp="1"/>
          </p:cNvSpPr>
          <p:nvPr>
            <p:ph sz="half" idx="2"/>
          </p:nvPr>
        </p:nvSpPr>
        <p:spPr>
          <a:xfrm>
            <a:off x="762000" y="3048000"/>
            <a:ext cx="5151119" cy="3048000"/>
          </a:xfrm>
        </p:spPr>
        <p:txBody>
          <a:bodyPr/>
          <a:lstStyle>
            <a:lvl1pPr marL="283464" indent="-283464">
              <a:spcBef>
                <a:spcPts val="1000"/>
              </a:spcBef>
              <a:buFont typeface="Arial" panose="020B0604020202020204" pitchFamily="34" charset="0"/>
              <a:buChar char="•"/>
              <a:defRPr sz="1600"/>
            </a:lvl1pPr>
            <a:lvl2pPr marL="283464" indent="-283464">
              <a:spcBef>
                <a:spcPts val="1000"/>
              </a:spcBef>
              <a:buFont typeface="Arial" panose="020B0604020202020204" pitchFamily="34" charset="0"/>
              <a:buChar char="•"/>
              <a:defRPr/>
            </a:lvl2pPr>
            <a:lvl3pPr marL="283464" indent="-283464">
              <a:spcBef>
                <a:spcPts val="1000"/>
              </a:spcBef>
              <a:buFont typeface="Arial" panose="020B0604020202020204" pitchFamily="34" charset="0"/>
              <a:buChar char="•"/>
              <a:defRPr/>
            </a:lvl3pPr>
            <a:lvl4pPr marL="283464" indent="-283464">
              <a:spcBef>
                <a:spcPts val="1000"/>
              </a:spcBef>
              <a:buFont typeface="Arial" panose="020B0604020202020204" pitchFamily="34" charset="0"/>
              <a:buChar char="•"/>
              <a:defRPr/>
            </a:lvl4pPr>
            <a:lvl5pPr marL="283464" indent="-283464">
              <a:spcBef>
                <a:spcPts val="1000"/>
              </a:spcBef>
              <a:buFont typeface="Arial" panose="020B0604020202020204" pitchFamily="34" charset="0"/>
              <a:buChar char="•"/>
              <a:defRPr/>
            </a:lvl5pPr>
          </a:lstStyle>
          <a:p>
            <a:pPr lvl="0"/>
            <a:r>
              <a:rPr lang="en-US"/>
              <a:t>Click to edit Master text styles</a:t>
            </a:r>
          </a:p>
        </p:txBody>
      </p:sp>
      <p:sp>
        <p:nvSpPr>
          <p:cNvPr id="5" name="Text Placeholder 4">
            <a:extLst>
              <a:ext uri="{FF2B5EF4-FFF2-40B4-BE49-F238E27FC236}">
                <a16:creationId xmlns:a16="http://schemas.microsoft.com/office/drawing/2014/main" id="{DAAC1E5A-8423-4749-8EDA-E13425F69658}"/>
              </a:ext>
            </a:extLst>
          </p:cNvPr>
          <p:cNvSpPr>
            <a:spLocks noGrp="1"/>
          </p:cNvSpPr>
          <p:nvPr>
            <p:ph type="body" sz="quarter" idx="3"/>
          </p:nvPr>
        </p:nvSpPr>
        <p:spPr>
          <a:xfrm>
            <a:off x="6278878" y="2286000"/>
            <a:ext cx="5151122"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832AAA-4BB8-4A3D-9C79-516F82F8001D}"/>
              </a:ext>
            </a:extLst>
          </p:cNvPr>
          <p:cNvSpPr>
            <a:spLocks noGrp="1"/>
          </p:cNvSpPr>
          <p:nvPr>
            <p:ph sz="quarter" idx="4"/>
          </p:nvPr>
        </p:nvSpPr>
        <p:spPr>
          <a:xfrm>
            <a:off x="6278878" y="3048000"/>
            <a:ext cx="5151122" cy="3048000"/>
          </a:xfrm>
        </p:spPr>
        <p:txBody>
          <a:bodyPr/>
          <a:lstStyle>
            <a:lvl1pPr marL="283464" indent="-283464">
              <a:spcBef>
                <a:spcPts val="1000"/>
              </a:spcBef>
              <a:buFont typeface="Arial" panose="020B0604020202020204" pitchFamily="34" charset="0"/>
              <a:buChar char="•"/>
              <a:defRPr sz="1600"/>
            </a:lvl1pPr>
            <a:lvl2pPr marL="283464" indent="-283464">
              <a:spcBef>
                <a:spcPts val="1000"/>
              </a:spcBef>
              <a:buFont typeface="Arial" panose="020B0604020202020204" pitchFamily="34" charset="0"/>
              <a:buChar char="•"/>
              <a:defRPr sz="1600"/>
            </a:lvl2pPr>
            <a:lvl3pPr marL="283464" indent="-283464">
              <a:spcBef>
                <a:spcPts val="1000"/>
              </a:spcBef>
              <a:buFont typeface="Arial" panose="020B0604020202020204" pitchFamily="34" charset="0"/>
              <a:buChar char="•"/>
              <a:defRPr/>
            </a:lvl3pPr>
            <a:lvl4pPr marL="283464" indent="-283464">
              <a:spcBef>
                <a:spcPts val="1000"/>
              </a:spcBef>
              <a:buFont typeface="Arial" panose="020B0604020202020204" pitchFamily="34" charset="0"/>
              <a:buChar char="•"/>
              <a:defRPr/>
            </a:lvl4pPr>
            <a:lvl5pPr marL="283464" indent="-283464">
              <a:spcBef>
                <a:spcPts val="1000"/>
              </a:spcBef>
              <a:buFont typeface="Arial" panose="020B0604020202020204" pitchFamily="34" charset="0"/>
              <a:buChar char="•"/>
              <a:defRPr/>
            </a:lvl5pPr>
          </a:lstStyle>
          <a:p>
            <a:pPr lvl="0"/>
            <a:r>
              <a:rPr lang="en-US"/>
              <a:t>Click to edit Master text styles</a:t>
            </a:r>
          </a:p>
          <a:p>
            <a:pPr lvl="1"/>
            <a:r>
              <a:rPr lang="en-US"/>
              <a:t>Second level</a:t>
            </a:r>
          </a:p>
        </p:txBody>
      </p:sp>
      <p:sp>
        <p:nvSpPr>
          <p:cNvPr id="8" name="Footer Placeholder 7">
            <a:extLst>
              <a:ext uri="{FF2B5EF4-FFF2-40B4-BE49-F238E27FC236}">
                <a16:creationId xmlns:a16="http://schemas.microsoft.com/office/drawing/2014/main" id="{735CA295-8563-402F-92C3-1F20C977C177}"/>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5EFA5918-109D-4342-84C0-9774A52C9E78}"/>
              </a:ext>
            </a:extLst>
          </p:cNvPr>
          <p:cNvSpPr>
            <a:spLocks noGrp="1"/>
          </p:cNvSpPr>
          <p:nvPr>
            <p:ph type="sldNum" sz="quarter" idx="12"/>
          </p:nvPr>
        </p:nvSpPr>
        <p:spPr/>
        <p:txBody>
          <a:bodyPr/>
          <a:lstStyle/>
          <a:p>
            <a:fld id="{07CE569E-9B7C-4CB9-AB80-C0841F922CFF}" type="slidenum">
              <a:rPr lang="en-US" smtClean="0"/>
              <a:t>‹#›</a:t>
            </a:fld>
            <a:endParaRPr lang="en-US" dirty="0"/>
          </a:p>
        </p:txBody>
      </p:sp>
      <p:grpSp>
        <p:nvGrpSpPr>
          <p:cNvPr id="15" name="Group 14">
            <a:extLst>
              <a:ext uri="{FF2B5EF4-FFF2-40B4-BE49-F238E27FC236}">
                <a16:creationId xmlns:a16="http://schemas.microsoft.com/office/drawing/2014/main" id="{CFAFFB3B-DDD9-4451-A445-1716F21B5B26}"/>
              </a:ext>
              <a:ext uri="{C183D7F6-B498-43B3-948B-1728B52AA6E4}">
                <adec:decorative xmlns:adec="http://schemas.microsoft.com/office/drawing/2017/decorative" val="1"/>
              </a:ext>
            </a:extLst>
          </p:cNvPr>
          <p:cNvGrpSpPr/>
          <p:nvPr userDrawn="1"/>
        </p:nvGrpSpPr>
        <p:grpSpPr>
          <a:xfrm>
            <a:off x="5872835" y="0"/>
            <a:ext cx="4154519" cy="1314451"/>
            <a:chOff x="5872835" y="0"/>
            <a:chExt cx="4154519" cy="1314451"/>
          </a:xfrm>
        </p:grpSpPr>
        <p:sp>
          <p:nvSpPr>
            <p:cNvPr id="16" name="Freeform: Shape 15">
              <a:extLst>
                <a:ext uri="{FF2B5EF4-FFF2-40B4-BE49-F238E27FC236}">
                  <a16:creationId xmlns:a16="http://schemas.microsoft.com/office/drawing/2014/main" id="{D5B9FEA5-95BE-43A3-A0DC-93B8477BC66D}"/>
                </a:ext>
                <a:ext uri="{C183D7F6-B498-43B3-948B-1728B52AA6E4}">
                  <adec:decorative xmlns:adec="http://schemas.microsoft.com/office/drawing/2017/decorative" val="1"/>
                </a:ext>
              </a:extLst>
            </p:cNvPr>
            <p:cNvSpPr/>
            <p:nvPr/>
          </p:nvSpPr>
          <p:spPr>
            <a:xfrm rot="10800000">
              <a:off x="5872835" y="0"/>
              <a:ext cx="3991773" cy="1314450"/>
            </a:xfrm>
            <a:custGeom>
              <a:avLst/>
              <a:gdLst>
                <a:gd name="connsiteX0" fmla="*/ 3174283 w 5796193"/>
                <a:gd name="connsiteY0" fmla="*/ 18 h 1908627"/>
                <a:gd name="connsiteX1" fmla="*/ 5218462 w 5796193"/>
                <a:gd name="connsiteY1" fmla="*/ 1459807 h 1908627"/>
                <a:gd name="connsiteX2" fmla="*/ 5309125 w 5796193"/>
                <a:gd name="connsiteY2" fmla="*/ 1537598 h 1908627"/>
                <a:gd name="connsiteX3" fmla="*/ 5693890 w 5796193"/>
                <a:gd name="connsiteY3" fmla="*/ 1830997 h 1908627"/>
                <a:gd name="connsiteX4" fmla="*/ 5796193 w 5796193"/>
                <a:gd name="connsiteY4" fmla="*/ 1908627 h 1908627"/>
                <a:gd name="connsiteX5" fmla="*/ 0 w 5796193"/>
                <a:gd name="connsiteY5" fmla="*/ 1908627 h 1908627"/>
                <a:gd name="connsiteX6" fmla="*/ 36796 w 5796193"/>
                <a:gd name="connsiteY6" fmla="*/ 1862978 h 1908627"/>
                <a:gd name="connsiteX7" fmla="*/ 930039 w 5796193"/>
                <a:gd name="connsiteY7" fmla="*/ 1021399 h 1908627"/>
                <a:gd name="connsiteX8" fmla="*/ 3174283 w 5796193"/>
                <a:gd name="connsiteY8" fmla="*/ 18 h 190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96193" h="1908627">
                  <a:moveTo>
                    <a:pt x="3174283" y="18"/>
                  </a:moveTo>
                  <a:cubicBezTo>
                    <a:pt x="3946119" y="-4705"/>
                    <a:pt x="4675803" y="959667"/>
                    <a:pt x="5218462" y="1459807"/>
                  </a:cubicBezTo>
                  <a:cubicBezTo>
                    <a:pt x="5237529" y="1477442"/>
                    <a:pt x="5268648" y="1503898"/>
                    <a:pt x="5309125" y="1537598"/>
                  </a:cubicBezTo>
                  <a:cubicBezTo>
                    <a:pt x="5427311" y="1636255"/>
                    <a:pt x="5560174" y="1732098"/>
                    <a:pt x="5693890" y="1830997"/>
                  </a:cubicBezTo>
                  <a:lnTo>
                    <a:pt x="5796193" y="1908627"/>
                  </a:lnTo>
                  <a:lnTo>
                    <a:pt x="0" y="1908627"/>
                  </a:lnTo>
                  <a:lnTo>
                    <a:pt x="36796" y="1862978"/>
                  </a:lnTo>
                  <a:cubicBezTo>
                    <a:pt x="326152" y="1521692"/>
                    <a:pt x="689989" y="1221705"/>
                    <a:pt x="930039" y="1021399"/>
                  </a:cubicBezTo>
                  <a:cubicBezTo>
                    <a:pt x="1540951" y="511494"/>
                    <a:pt x="2324829" y="5378"/>
                    <a:pt x="3174283" y="1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479F2365-436D-4300-8A80-42A44D63E9C0}"/>
                </a:ext>
                <a:ext uri="{C183D7F6-B498-43B3-948B-1728B52AA6E4}">
                  <adec:decorative xmlns:adec="http://schemas.microsoft.com/office/drawing/2017/decorative" val="1"/>
                </a:ext>
              </a:extLst>
            </p:cNvPr>
            <p:cNvSpPr/>
            <p:nvPr/>
          </p:nvSpPr>
          <p:spPr>
            <a:xfrm>
              <a:off x="6660515" y="0"/>
              <a:ext cx="3366839" cy="1314451"/>
            </a:xfrm>
            <a:custGeom>
              <a:avLst/>
              <a:gdLst>
                <a:gd name="connsiteX0" fmla="*/ 0 w 4200872"/>
                <a:gd name="connsiteY0" fmla="*/ 0 h 1514020"/>
                <a:gd name="connsiteX1" fmla="*/ 4200872 w 4200872"/>
                <a:gd name="connsiteY1" fmla="*/ 0 h 1514020"/>
                <a:gd name="connsiteX2" fmla="*/ 4142607 w 4200872"/>
                <a:gd name="connsiteY2" fmla="*/ 38563 h 1514020"/>
                <a:gd name="connsiteX3" fmla="*/ 3008795 w 4200872"/>
                <a:gd name="connsiteY3" fmla="*/ 1083181 h 1514020"/>
                <a:gd name="connsiteX4" fmla="*/ 709479 w 4200872"/>
                <a:gd name="connsiteY4" fmla="*/ 810018 h 1514020"/>
                <a:gd name="connsiteX5" fmla="*/ 214372 w 4200872"/>
                <a:gd name="connsiteY5" fmla="*/ 268967 h 1514020"/>
                <a:gd name="connsiteX0" fmla="*/ 4111158 w 4111158"/>
                <a:gd name="connsiteY0" fmla="*/ 0 h 1514020"/>
                <a:gd name="connsiteX1" fmla="*/ 4052893 w 4111158"/>
                <a:gd name="connsiteY1" fmla="*/ 38563 h 1514020"/>
                <a:gd name="connsiteX2" fmla="*/ 2919081 w 4111158"/>
                <a:gd name="connsiteY2" fmla="*/ 1083181 h 1514020"/>
                <a:gd name="connsiteX3" fmla="*/ 619765 w 4111158"/>
                <a:gd name="connsiteY3" fmla="*/ 810018 h 1514020"/>
                <a:gd name="connsiteX4" fmla="*/ 124658 w 4111158"/>
                <a:gd name="connsiteY4" fmla="*/ 268967 h 1514020"/>
                <a:gd name="connsiteX5" fmla="*/ 0 w 4111158"/>
                <a:gd name="connsiteY5" fmla="*/ 83899 h 1514020"/>
                <a:gd name="connsiteX0" fmla="*/ 4146758 w 4146758"/>
                <a:gd name="connsiteY0" fmla="*/ 0 h 1514020"/>
                <a:gd name="connsiteX1" fmla="*/ 4088493 w 4146758"/>
                <a:gd name="connsiteY1" fmla="*/ 38563 h 1514020"/>
                <a:gd name="connsiteX2" fmla="*/ 2954681 w 4146758"/>
                <a:gd name="connsiteY2" fmla="*/ 1083181 h 1514020"/>
                <a:gd name="connsiteX3" fmla="*/ 655365 w 4146758"/>
                <a:gd name="connsiteY3" fmla="*/ 810018 h 1514020"/>
                <a:gd name="connsiteX4" fmla="*/ 160258 w 4146758"/>
                <a:gd name="connsiteY4" fmla="*/ 268967 h 1514020"/>
                <a:gd name="connsiteX5" fmla="*/ 0 w 4146758"/>
                <a:gd name="connsiteY5" fmla="*/ 10654 h 1514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6758" h="1514020">
                  <a:moveTo>
                    <a:pt x="4146758" y="0"/>
                  </a:moveTo>
                  <a:lnTo>
                    <a:pt x="4088493" y="38563"/>
                  </a:lnTo>
                  <a:cubicBezTo>
                    <a:pt x="3683117" y="337805"/>
                    <a:pt x="3339000" y="765216"/>
                    <a:pt x="2954681" y="1083181"/>
                  </a:cubicBezTo>
                  <a:cubicBezTo>
                    <a:pt x="2434478" y="1512793"/>
                    <a:pt x="1773669" y="1891699"/>
                    <a:pt x="655365" y="810018"/>
                  </a:cubicBezTo>
                  <a:cubicBezTo>
                    <a:pt x="490981" y="651095"/>
                    <a:pt x="325676" y="468539"/>
                    <a:pt x="160258" y="268967"/>
                  </a:cubicBezTo>
                  <a:cubicBezTo>
                    <a:pt x="88801" y="179311"/>
                    <a:pt x="0" y="10654"/>
                    <a:pt x="0" y="10654"/>
                  </a:cubicBez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venir Next LT Pro Light"/>
              </a:endParaRPr>
            </a:p>
          </p:txBody>
        </p:sp>
      </p:grpSp>
    </p:spTree>
    <p:extLst>
      <p:ext uri="{BB962C8B-B14F-4D97-AF65-F5344CB8AC3E}">
        <p14:creationId xmlns:p14="http://schemas.microsoft.com/office/powerpoint/2010/main" val="3933876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2203B704-015A-403C-A5A1-762756C468F0}"/>
              </a:ext>
            </a:extLst>
          </p:cNvPr>
          <p:cNvSpPr>
            <a:spLocks noGrp="1"/>
          </p:cNvSpPr>
          <p:nvPr>
            <p:ph type="pic" sz="quarter" idx="15"/>
          </p:nvPr>
        </p:nvSpPr>
        <p:spPr>
          <a:xfrm>
            <a:off x="6107467" y="0"/>
            <a:ext cx="5820494" cy="2302951"/>
          </a:xfrm>
          <a:custGeom>
            <a:avLst/>
            <a:gdLst>
              <a:gd name="connsiteX0" fmla="*/ 331087 w 5820494"/>
              <a:gd name="connsiteY0" fmla="*/ 0 h 2302951"/>
              <a:gd name="connsiteX1" fmla="*/ 5820494 w 5820494"/>
              <a:gd name="connsiteY1" fmla="*/ 0 h 2302951"/>
              <a:gd name="connsiteX2" fmla="*/ 5709900 w 5820494"/>
              <a:gd name="connsiteY2" fmla="*/ 213766 h 2302951"/>
              <a:gd name="connsiteX3" fmla="*/ 4932484 w 5820494"/>
              <a:gd name="connsiteY3" fmla="*/ 1340037 h 2302951"/>
              <a:gd name="connsiteX4" fmla="*/ 3361811 w 5820494"/>
              <a:gd name="connsiteY4" fmla="*/ 2268288 h 2302951"/>
              <a:gd name="connsiteX5" fmla="*/ 286590 w 5820494"/>
              <a:gd name="connsiteY5" fmla="*/ 1322722 h 2302951"/>
              <a:gd name="connsiteX6" fmla="*/ 251826 w 5820494"/>
              <a:gd name="connsiteY6" fmla="*/ 87954 h 2302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20494" h="2302951">
                <a:moveTo>
                  <a:pt x="331087" y="0"/>
                </a:moveTo>
                <a:lnTo>
                  <a:pt x="5820494" y="0"/>
                </a:lnTo>
                <a:lnTo>
                  <a:pt x="5709900" y="213766"/>
                </a:lnTo>
                <a:cubicBezTo>
                  <a:pt x="5432869" y="711271"/>
                  <a:pt x="5095500" y="1152643"/>
                  <a:pt x="4932484" y="1340037"/>
                </a:cubicBezTo>
                <a:cubicBezTo>
                  <a:pt x="4535940" y="1795562"/>
                  <a:pt x="3997053" y="2167493"/>
                  <a:pt x="3361811" y="2268288"/>
                </a:cubicBezTo>
                <a:cubicBezTo>
                  <a:pt x="2395334" y="2421964"/>
                  <a:pt x="953447" y="2057186"/>
                  <a:pt x="286590" y="1322722"/>
                </a:cubicBezTo>
                <a:cubicBezTo>
                  <a:pt x="-136161" y="857205"/>
                  <a:pt x="-42091" y="443733"/>
                  <a:pt x="251826" y="87954"/>
                </a:cubicBezTo>
                <a:close/>
              </a:path>
            </a:pathLst>
          </a:custGeom>
          <a:solidFill>
            <a:schemeClr val="accent3"/>
          </a:solidFill>
        </p:spPr>
        <p:txBody>
          <a:bodyPr wrap="square">
            <a:noAutofit/>
          </a:bodyPr>
          <a:lstStyle/>
          <a:p>
            <a:r>
              <a:rPr lang="en-US"/>
              <a:t>Click icon to add picture</a:t>
            </a:r>
            <a:endParaRPr lang="en-US" dirty="0"/>
          </a:p>
        </p:txBody>
      </p:sp>
      <p:sp>
        <p:nvSpPr>
          <p:cNvPr id="2" name="Title 1">
            <a:extLst>
              <a:ext uri="{FF2B5EF4-FFF2-40B4-BE49-F238E27FC236}">
                <a16:creationId xmlns:a16="http://schemas.microsoft.com/office/drawing/2014/main" id="{8A4FFAE2-03F4-4A94-86C4-9305B237CA89}"/>
              </a:ext>
            </a:extLst>
          </p:cNvPr>
          <p:cNvSpPr>
            <a:spLocks noGrp="1"/>
          </p:cNvSpPr>
          <p:nvPr>
            <p:ph type="title"/>
          </p:nvPr>
        </p:nvSpPr>
        <p:spPr>
          <a:xfrm>
            <a:off x="762000" y="762000"/>
            <a:ext cx="10668000" cy="1524000"/>
          </a:xfrm>
        </p:spPr>
        <p:txBody>
          <a:bodyPr/>
          <a:lstStyle/>
          <a:p>
            <a:r>
              <a:rPr lang="en-US"/>
              <a:t>Click to edit Master title style</a:t>
            </a:r>
          </a:p>
        </p:txBody>
      </p:sp>
      <p:sp>
        <p:nvSpPr>
          <p:cNvPr id="7" name="Date Placeholder 6">
            <a:extLst>
              <a:ext uri="{FF2B5EF4-FFF2-40B4-BE49-F238E27FC236}">
                <a16:creationId xmlns:a16="http://schemas.microsoft.com/office/drawing/2014/main" id="{E80BEC63-51D3-4C70-B804-BE9EF765AD21}"/>
              </a:ext>
            </a:extLst>
          </p:cNvPr>
          <p:cNvSpPr>
            <a:spLocks noGrp="1"/>
          </p:cNvSpPr>
          <p:nvPr>
            <p:ph type="dt" sz="half" idx="10"/>
          </p:nvPr>
        </p:nvSpPr>
        <p:spPr/>
        <p:txBody>
          <a:bodyPr/>
          <a:lstStyle/>
          <a:p>
            <a:r>
              <a:rPr lang="en-US"/>
              <a:t>2/1/20XX</a:t>
            </a:r>
            <a:endParaRPr lang="en-US" dirty="0"/>
          </a:p>
        </p:txBody>
      </p:sp>
      <p:sp>
        <p:nvSpPr>
          <p:cNvPr id="3" name="Text Placeholder 2">
            <a:extLst>
              <a:ext uri="{FF2B5EF4-FFF2-40B4-BE49-F238E27FC236}">
                <a16:creationId xmlns:a16="http://schemas.microsoft.com/office/drawing/2014/main" id="{75BAC5A5-E184-46B6-8AB5-C8E132D3624B}"/>
              </a:ext>
            </a:extLst>
          </p:cNvPr>
          <p:cNvSpPr>
            <a:spLocks noGrp="1"/>
          </p:cNvSpPr>
          <p:nvPr>
            <p:ph type="body" idx="1"/>
          </p:nvPr>
        </p:nvSpPr>
        <p:spPr>
          <a:xfrm>
            <a:off x="762000" y="2285999"/>
            <a:ext cx="3200400"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DCFE87-5D80-45CB-9D13-DFC9AFCEC7F9}"/>
              </a:ext>
            </a:extLst>
          </p:cNvPr>
          <p:cNvSpPr>
            <a:spLocks noGrp="1"/>
          </p:cNvSpPr>
          <p:nvPr>
            <p:ph sz="half" idx="2"/>
          </p:nvPr>
        </p:nvSpPr>
        <p:spPr>
          <a:xfrm>
            <a:off x="762000" y="3047999"/>
            <a:ext cx="3200400" cy="3048000"/>
          </a:xfrm>
        </p:spPr>
        <p:txBody>
          <a:bodyPr/>
          <a:lstStyle>
            <a:lvl1pPr marL="283464" indent="-283464">
              <a:spcBef>
                <a:spcPts val="1000"/>
              </a:spcBef>
              <a:buFont typeface="Arial" panose="020B0604020202020204" pitchFamily="34" charset="0"/>
              <a:buChar char="•"/>
              <a:defRPr sz="1400"/>
            </a:lvl1pPr>
            <a:lvl2pPr marL="283464" indent="-283464">
              <a:spcBef>
                <a:spcPts val="1000"/>
              </a:spcBef>
              <a:buFont typeface="Arial" panose="020B0604020202020204" pitchFamily="34" charset="0"/>
              <a:buChar char="•"/>
              <a:defRPr sz="1400"/>
            </a:lvl2pPr>
            <a:lvl3pPr marL="283464" indent="-283464">
              <a:spcBef>
                <a:spcPts val="1000"/>
              </a:spcBef>
              <a:buFont typeface="Arial" panose="020B0604020202020204" pitchFamily="34" charset="0"/>
              <a:buChar char="•"/>
              <a:defRPr sz="1400"/>
            </a:lvl3pPr>
            <a:lvl4pPr marL="283464" indent="-283464">
              <a:spcBef>
                <a:spcPts val="1000"/>
              </a:spcBef>
              <a:buFont typeface="Arial" panose="020B0604020202020204" pitchFamily="34" charset="0"/>
              <a:buChar char="•"/>
              <a:defRPr sz="1400"/>
            </a:lvl4pPr>
            <a:lvl5pPr marL="283464" indent="-283464">
              <a:spcBef>
                <a:spcPts val="1000"/>
              </a:spcBef>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AAC1E5A-8423-4749-8EDA-E13425F69658}"/>
              </a:ext>
            </a:extLst>
          </p:cNvPr>
          <p:cNvSpPr>
            <a:spLocks noGrp="1"/>
          </p:cNvSpPr>
          <p:nvPr>
            <p:ph type="body" sz="quarter" idx="3"/>
          </p:nvPr>
        </p:nvSpPr>
        <p:spPr>
          <a:xfrm>
            <a:off x="4495800" y="2285999"/>
            <a:ext cx="3200400"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832AAA-4BB8-4A3D-9C79-516F82F8001D}"/>
              </a:ext>
            </a:extLst>
          </p:cNvPr>
          <p:cNvSpPr>
            <a:spLocks noGrp="1"/>
          </p:cNvSpPr>
          <p:nvPr>
            <p:ph sz="quarter" idx="4"/>
          </p:nvPr>
        </p:nvSpPr>
        <p:spPr>
          <a:xfrm>
            <a:off x="4495800" y="3047999"/>
            <a:ext cx="3200400" cy="3048000"/>
          </a:xfrm>
        </p:spPr>
        <p:txBody>
          <a:bodyPr/>
          <a:lstStyle>
            <a:lvl1pPr marL="283464" indent="-283464">
              <a:spcBef>
                <a:spcPts val="1000"/>
              </a:spcBef>
              <a:buFont typeface="Arial" panose="020B0604020202020204" pitchFamily="34" charset="0"/>
              <a:buChar char="•"/>
              <a:defRPr sz="1400"/>
            </a:lvl1pPr>
            <a:lvl2pPr marL="283464" indent="-283464">
              <a:spcBef>
                <a:spcPts val="1000"/>
              </a:spcBef>
              <a:buFont typeface="Arial" panose="020B0604020202020204" pitchFamily="34" charset="0"/>
              <a:buChar char="•"/>
              <a:defRPr sz="1400"/>
            </a:lvl2pPr>
            <a:lvl3pPr marL="283464" indent="-283464">
              <a:spcBef>
                <a:spcPts val="1000"/>
              </a:spcBef>
              <a:buFont typeface="Arial" panose="020B0604020202020204" pitchFamily="34" charset="0"/>
              <a:buChar char="•"/>
              <a:defRPr sz="1400"/>
            </a:lvl3pPr>
            <a:lvl4pPr marL="283464" indent="-283464">
              <a:spcBef>
                <a:spcPts val="1000"/>
              </a:spcBef>
              <a:buFont typeface="Arial" panose="020B0604020202020204" pitchFamily="34" charset="0"/>
              <a:buChar char="•"/>
              <a:defRPr sz="1400"/>
            </a:lvl4pPr>
            <a:lvl5pPr marL="283464" indent="-283464">
              <a:spcBef>
                <a:spcPts val="1000"/>
              </a:spcBef>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a:extLst>
              <a:ext uri="{FF2B5EF4-FFF2-40B4-BE49-F238E27FC236}">
                <a16:creationId xmlns:a16="http://schemas.microsoft.com/office/drawing/2014/main" id="{44EB2F7F-9194-43CA-B2EE-6C327D14A4F7}"/>
              </a:ext>
            </a:extLst>
          </p:cNvPr>
          <p:cNvSpPr>
            <a:spLocks noGrp="1"/>
          </p:cNvSpPr>
          <p:nvPr>
            <p:ph type="body" sz="quarter" idx="13"/>
          </p:nvPr>
        </p:nvSpPr>
        <p:spPr>
          <a:xfrm>
            <a:off x="8229600" y="2286001"/>
            <a:ext cx="3200400"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id="{FFB1243F-4E49-476D-B798-341DC014DEDF}"/>
              </a:ext>
            </a:extLst>
          </p:cNvPr>
          <p:cNvSpPr>
            <a:spLocks noGrp="1"/>
          </p:cNvSpPr>
          <p:nvPr>
            <p:ph sz="quarter" idx="14"/>
          </p:nvPr>
        </p:nvSpPr>
        <p:spPr>
          <a:xfrm>
            <a:off x="8229600" y="3047999"/>
            <a:ext cx="3200400" cy="3048000"/>
          </a:xfrm>
        </p:spPr>
        <p:txBody>
          <a:bodyPr/>
          <a:lstStyle>
            <a:lvl1pPr marL="283464" indent="-283464">
              <a:spcBef>
                <a:spcPts val="1000"/>
              </a:spcBef>
              <a:buFont typeface="Arial" panose="020B0604020202020204" pitchFamily="34" charset="0"/>
              <a:buChar char="•"/>
              <a:defRPr sz="1400"/>
            </a:lvl1pPr>
            <a:lvl2pPr marL="283464" indent="-283464">
              <a:spcBef>
                <a:spcPts val="1000"/>
              </a:spcBef>
              <a:buFont typeface="Arial" panose="020B0604020202020204" pitchFamily="34" charset="0"/>
              <a:buChar char="•"/>
              <a:defRPr sz="1400"/>
            </a:lvl2pPr>
            <a:lvl3pPr marL="283464" indent="-283464">
              <a:spcBef>
                <a:spcPts val="1000"/>
              </a:spcBef>
              <a:buFont typeface="Arial" panose="020B0604020202020204" pitchFamily="34" charset="0"/>
              <a:buChar char="•"/>
              <a:defRPr sz="1400"/>
            </a:lvl3pPr>
            <a:lvl4pPr marL="283464" indent="-283464">
              <a:spcBef>
                <a:spcPts val="1000"/>
              </a:spcBef>
              <a:buFont typeface="Arial" panose="020B0604020202020204" pitchFamily="34" charset="0"/>
              <a:buChar char="•"/>
              <a:defRPr sz="1400"/>
            </a:lvl4pPr>
            <a:lvl5pPr marL="283464" indent="-283464">
              <a:spcBef>
                <a:spcPts val="1000"/>
              </a:spcBef>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735CA295-8563-402F-92C3-1F20C977C177}"/>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5EFA5918-109D-4342-84C0-9774A52C9E78}"/>
              </a:ext>
            </a:extLst>
          </p:cNvPr>
          <p:cNvSpPr>
            <a:spLocks noGrp="1"/>
          </p:cNvSpPr>
          <p:nvPr>
            <p:ph type="sldNum" sz="quarter" idx="12"/>
          </p:nvPr>
        </p:nvSpPr>
        <p:spPr/>
        <p:txBody>
          <a:bodyPr/>
          <a:lstStyle/>
          <a:p>
            <a:fld id="{07CE569E-9B7C-4CB9-AB80-C0841F922CFF}" type="slidenum">
              <a:rPr lang="en-US" smtClean="0"/>
              <a:t>‹#›</a:t>
            </a:fld>
            <a:endParaRPr lang="en-US" dirty="0"/>
          </a:p>
        </p:txBody>
      </p:sp>
    </p:spTree>
    <p:extLst>
      <p:ext uri="{BB962C8B-B14F-4D97-AF65-F5344CB8AC3E}">
        <p14:creationId xmlns:p14="http://schemas.microsoft.com/office/powerpoint/2010/main" val="3565754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prstClr val="white"/>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sp>
        <p:nvSpPr>
          <p:cNvPr id="2" name="Title Placeholder 1">
            <a:extLst>
              <a:ext uri="{FF2B5EF4-FFF2-40B4-BE49-F238E27FC236}">
                <a16:creationId xmlns:a16="http://schemas.microsoft.com/office/drawing/2014/main" id="{A3A2F988-7148-4375-83D8-12EE5EBC7BE0}"/>
              </a:ext>
            </a:extLst>
          </p:cNvPr>
          <p:cNvSpPr>
            <a:spLocks noGrp="1"/>
          </p:cNvSpPr>
          <p:nvPr>
            <p:ph type="title"/>
          </p:nvPr>
        </p:nvSpPr>
        <p:spPr>
          <a:xfrm>
            <a:off x="762000" y="762000"/>
            <a:ext cx="10668000" cy="1524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896238-C5B3-4F3C-97FA-890E1A51A203}"/>
              </a:ext>
            </a:extLst>
          </p:cNvPr>
          <p:cNvSpPr>
            <a:spLocks noGrp="1"/>
          </p:cNvSpPr>
          <p:nvPr>
            <p:ph type="body" idx="1"/>
          </p:nvPr>
        </p:nvSpPr>
        <p:spPr>
          <a:xfrm>
            <a:off x="762000" y="2286000"/>
            <a:ext cx="10668000" cy="3818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6E4474-0442-4E4B-9E5B-CA7B3951C1DA}"/>
              </a:ext>
            </a:extLst>
          </p:cNvPr>
          <p:cNvSpPr>
            <a:spLocks noGrp="1"/>
          </p:cNvSpPr>
          <p:nvPr>
            <p:ph type="dt" sz="half" idx="2"/>
          </p:nvPr>
        </p:nvSpPr>
        <p:spPr>
          <a:xfrm>
            <a:off x="9389165" y="194320"/>
            <a:ext cx="2040835"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r>
              <a:rPr lang="en-US"/>
              <a:t>2/1/20XX</a:t>
            </a:r>
            <a:endParaRPr lang="en-US" dirty="0"/>
          </a:p>
        </p:txBody>
      </p:sp>
      <p:sp>
        <p:nvSpPr>
          <p:cNvPr id="5" name="Footer Placeholder 4">
            <a:extLst>
              <a:ext uri="{FF2B5EF4-FFF2-40B4-BE49-F238E27FC236}">
                <a16:creationId xmlns:a16="http://schemas.microsoft.com/office/drawing/2014/main" id="{E0626A98-F887-40E1-B9BA-9D93DE90E022}"/>
              </a:ext>
            </a:extLst>
          </p:cNvPr>
          <p:cNvSpPr>
            <a:spLocks noGrp="1"/>
          </p:cNvSpPr>
          <p:nvPr>
            <p:ph type="ftr" sz="quarter" idx="3"/>
          </p:nvPr>
        </p:nvSpPr>
        <p:spPr>
          <a:xfrm>
            <a:off x="761999" y="6356350"/>
            <a:ext cx="6612835" cy="365125"/>
          </a:xfrm>
          <a:prstGeom prst="rect">
            <a:avLst/>
          </a:prstGeom>
        </p:spPr>
        <p:txBody>
          <a:bodyPr vert="horz" lIns="91440" tIns="45720" rIns="91440" bIns="45720" rtlCol="0" anchor="ctr"/>
          <a:lstStyle>
            <a:lvl1pPr algn="l">
              <a:defRPr sz="1200">
                <a:solidFill>
                  <a:schemeClr val="tx1">
                    <a:tint val="75000"/>
                    <a:alpha val="70000"/>
                  </a:schemeClr>
                </a:solidFill>
              </a:defRPr>
            </a:lvl1pPr>
          </a:lstStyle>
          <a:p>
            <a:r>
              <a:rPr lang="en-US" dirty="0"/>
              <a:t>Sample Footer Text</a:t>
            </a:r>
          </a:p>
        </p:txBody>
      </p:sp>
      <p:sp>
        <p:nvSpPr>
          <p:cNvPr id="6" name="Slide Number Placeholder 5">
            <a:extLst>
              <a:ext uri="{FF2B5EF4-FFF2-40B4-BE49-F238E27FC236}">
                <a16:creationId xmlns:a16="http://schemas.microsoft.com/office/drawing/2014/main" id="{482C8119-73F6-4713-9AD3-3628DCDFB8F2}"/>
              </a:ext>
            </a:extLst>
          </p:cNvPr>
          <p:cNvSpPr>
            <a:spLocks noGrp="1"/>
          </p:cNvSpPr>
          <p:nvPr>
            <p:ph type="sldNum" sz="quarter" idx="4"/>
          </p:nvPr>
        </p:nvSpPr>
        <p:spPr>
          <a:xfrm>
            <a:off x="9906000" y="6356350"/>
            <a:ext cx="1524000"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07CE569E-9B7C-4CB9-AB80-C0841F922CFF}" type="slidenum">
              <a:rPr lang="en-US" smtClean="0"/>
              <a:pPr/>
              <a:t>‹#›</a:t>
            </a:fld>
            <a:endParaRPr lang="en-US" dirty="0"/>
          </a:p>
        </p:txBody>
      </p:sp>
    </p:spTree>
    <p:extLst>
      <p:ext uri="{BB962C8B-B14F-4D97-AF65-F5344CB8AC3E}">
        <p14:creationId xmlns:p14="http://schemas.microsoft.com/office/powerpoint/2010/main" val="3985455389"/>
      </p:ext>
    </p:extLst>
  </p:cSld>
  <p:clrMap bg1="dk1" tx1="lt1" bg2="dk2" tx2="lt2" accent1="accent1" accent2="accent2" accent3="accent3" accent4="accent4" accent5="accent5" accent6="accent6" hlink="hlink" folHlink="folHlink"/>
  <p:sldLayoutIdLst>
    <p:sldLayoutId id="2147483660" r:id="rId1"/>
    <p:sldLayoutId id="2147483672" r:id="rId2"/>
    <p:sldLayoutId id="2147483662" r:id="rId3"/>
    <p:sldLayoutId id="2147483667" r:id="rId4"/>
    <p:sldLayoutId id="2147483650" r:id="rId5"/>
    <p:sldLayoutId id="2147483655" r:id="rId6"/>
    <p:sldLayoutId id="2147483670" r:id="rId7"/>
    <p:sldLayoutId id="2147483653" r:id="rId8"/>
    <p:sldLayoutId id="2147483671" r:id="rId9"/>
    <p:sldLayoutId id="2147483666" r:id="rId10"/>
    <p:sldLayoutId id="2147483663" r:id="rId11"/>
    <p:sldLayoutId id="2147483651" r:id="rId12"/>
    <p:sldLayoutId id="2147483649" r:id="rId13"/>
    <p:sldLayoutId id="2147483652" r:id="rId14"/>
    <p:sldLayoutId id="2147483654" r:id="rId15"/>
    <p:sldLayoutId id="2147483669" r:id="rId16"/>
    <p:sldLayoutId id="2147483656" r:id="rId17"/>
    <p:sldLayoutId id="2147483657" r:id="rId18"/>
    <p:sldLayoutId id="2147483658" r:id="rId1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25000"/>
        </a:lnSpc>
        <a:spcBef>
          <a:spcPts val="1000"/>
        </a:spcBef>
        <a:buFont typeface="Arial" panose="020B0604020202020204" pitchFamily="34" charset="0"/>
        <a:buNone/>
        <a:defRPr sz="2800" kern="1200">
          <a:solidFill>
            <a:schemeClr val="tx1">
              <a:alpha val="70000"/>
            </a:schemeClr>
          </a:solidFill>
          <a:latin typeface="+mn-lt"/>
          <a:ea typeface="+mn-ea"/>
          <a:cs typeface="+mn-cs"/>
        </a:defRPr>
      </a:lvl1pPr>
      <a:lvl2pPr marL="457200" indent="0" algn="l" defTabSz="914400" rtl="0" eaLnBrk="1" latinLnBrk="0" hangingPunct="1">
        <a:lnSpc>
          <a:spcPct val="125000"/>
        </a:lnSpc>
        <a:spcBef>
          <a:spcPts val="500"/>
        </a:spcBef>
        <a:buFont typeface="Arial" panose="020B0604020202020204" pitchFamily="34" charset="0"/>
        <a:buNone/>
        <a:defRPr sz="2800" kern="1200">
          <a:solidFill>
            <a:schemeClr val="tx1">
              <a:alpha val="70000"/>
            </a:schemeClr>
          </a:solidFill>
          <a:latin typeface="+mn-lt"/>
          <a:ea typeface="+mn-ea"/>
          <a:cs typeface="+mn-cs"/>
        </a:defRPr>
      </a:lvl2pPr>
      <a:lvl3pPr marL="914400" indent="0" algn="l" defTabSz="914400" rtl="0" eaLnBrk="1" latinLnBrk="0" hangingPunct="1">
        <a:lnSpc>
          <a:spcPct val="125000"/>
        </a:lnSpc>
        <a:spcBef>
          <a:spcPts val="500"/>
        </a:spcBef>
        <a:buFont typeface="Arial" panose="020B0604020202020204" pitchFamily="34" charset="0"/>
        <a:buNone/>
        <a:defRPr sz="2800" kern="1200">
          <a:solidFill>
            <a:schemeClr val="tx1">
              <a:alpha val="70000"/>
            </a:schemeClr>
          </a:solidFill>
          <a:latin typeface="+mn-lt"/>
          <a:ea typeface="+mn-ea"/>
          <a:cs typeface="+mn-cs"/>
        </a:defRPr>
      </a:lvl3pPr>
      <a:lvl4pPr marL="1371600" indent="0" algn="l" defTabSz="914400" rtl="0" eaLnBrk="1" latinLnBrk="0" hangingPunct="1">
        <a:lnSpc>
          <a:spcPct val="125000"/>
        </a:lnSpc>
        <a:spcBef>
          <a:spcPts val="500"/>
        </a:spcBef>
        <a:buFont typeface="Arial" panose="020B0604020202020204" pitchFamily="34" charset="0"/>
        <a:buNone/>
        <a:defRPr sz="2800" kern="1200">
          <a:solidFill>
            <a:schemeClr val="tx1">
              <a:alpha val="70000"/>
            </a:schemeClr>
          </a:solidFill>
          <a:latin typeface="+mn-lt"/>
          <a:ea typeface="+mn-ea"/>
          <a:cs typeface="+mn-cs"/>
        </a:defRPr>
      </a:lvl4pPr>
      <a:lvl5pPr marL="1828800" indent="0" algn="l" defTabSz="914400" rtl="0" eaLnBrk="1" latinLnBrk="0" hangingPunct="1">
        <a:lnSpc>
          <a:spcPct val="125000"/>
        </a:lnSpc>
        <a:spcBef>
          <a:spcPts val="500"/>
        </a:spcBef>
        <a:buFont typeface="Arial" panose="020B0604020202020204" pitchFamily="34" charset="0"/>
        <a:buNone/>
        <a:defRPr sz="2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480">
          <p15:clr>
            <a:srgbClr val="F26B43"/>
          </p15:clr>
        </p15:guide>
        <p15:guide id="3" pos="960">
          <p15:clr>
            <a:srgbClr val="F26B43"/>
          </p15:clr>
        </p15:guide>
        <p15:guide id="4" pos="1440">
          <p15:clr>
            <a:srgbClr val="F26B43"/>
          </p15:clr>
        </p15:guide>
        <p15:guide id="5" pos="1920">
          <p15:clr>
            <a:srgbClr val="F26B43"/>
          </p15:clr>
        </p15:guide>
        <p15:guide id="6" pos="2400">
          <p15:clr>
            <a:srgbClr val="F26B43"/>
          </p15:clr>
        </p15:guide>
        <p15:guide id="7" pos="2880">
          <p15:clr>
            <a:srgbClr val="F26B43"/>
          </p15:clr>
        </p15:guide>
        <p15:guide id="8" pos="3360">
          <p15:clr>
            <a:srgbClr val="F26B43"/>
          </p15:clr>
        </p15:guide>
        <p15:guide id="9" pos="3840">
          <p15:clr>
            <a:srgbClr val="F26B43"/>
          </p15:clr>
        </p15:guide>
        <p15:guide id="10" pos="4320">
          <p15:clr>
            <a:srgbClr val="F26B43"/>
          </p15:clr>
        </p15:guide>
        <p15:guide id="11" pos="4800">
          <p15:clr>
            <a:srgbClr val="F26B43"/>
          </p15:clr>
        </p15:guide>
        <p15:guide id="12" pos="5280">
          <p15:clr>
            <a:srgbClr val="F26B43"/>
          </p15:clr>
        </p15:guide>
        <p15:guide id="13" pos="5760">
          <p15:clr>
            <a:srgbClr val="F26B43"/>
          </p15:clr>
        </p15:guide>
        <p15:guide id="14" pos="6240">
          <p15:clr>
            <a:srgbClr val="F26B43"/>
          </p15:clr>
        </p15:guide>
        <p15:guide id="15" pos="6720">
          <p15:clr>
            <a:srgbClr val="F26B43"/>
          </p15:clr>
        </p15:guide>
        <p15:guide id="16" pos="7200">
          <p15:clr>
            <a:srgbClr val="F26B43"/>
          </p15:clr>
        </p15:guide>
        <p15:guide id="17" pos="7680">
          <p15:clr>
            <a:srgbClr val="F26B43"/>
          </p15:clr>
        </p15:guide>
        <p15:guide id="18" orient="horz">
          <p15:clr>
            <a:srgbClr val="F26B43"/>
          </p15:clr>
        </p15:guide>
        <p15:guide id="19" orient="horz" pos="480">
          <p15:clr>
            <a:srgbClr val="F26B43"/>
          </p15:clr>
        </p15:guide>
        <p15:guide id="20" orient="horz" pos="960">
          <p15:clr>
            <a:srgbClr val="F26B43"/>
          </p15:clr>
        </p15:guide>
        <p15:guide id="21" orient="horz" pos="1440">
          <p15:clr>
            <a:srgbClr val="F26B43"/>
          </p15:clr>
        </p15:guide>
        <p15:guide id="22" orient="horz" pos="1920">
          <p15:clr>
            <a:srgbClr val="F26B43"/>
          </p15:clr>
        </p15:guide>
        <p15:guide id="23" orient="horz" pos="2400">
          <p15:clr>
            <a:srgbClr val="F26B43"/>
          </p15:clr>
        </p15:guide>
        <p15:guide id="24" orient="horz" pos="2880">
          <p15:clr>
            <a:srgbClr val="F26B43"/>
          </p15:clr>
        </p15:guide>
        <p15:guide id="25" orient="horz" pos="3360">
          <p15:clr>
            <a:srgbClr val="F26B43"/>
          </p15:clr>
        </p15:guide>
        <p15:guide id="26" orient="horz" pos="3840">
          <p15:clr>
            <a:srgbClr val="F26B43"/>
          </p15:clr>
        </p15:guide>
        <p15:guide id="27" orient="horz" pos="432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C9E0E1-1ED8-517D-ABA2-3B54BB6612D2}"/>
              </a:ext>
            </a:extLst>
          </p:cNvPr>
          <p:cNvSpPr>
            <a:spLocks noGrp="1"/>
          </p:cNvSpPr>
          <p:nvPr>
            <p:ph type="ctrTitle"/>
          </p:nvPr>
        </p:nvSpPr>
        <p:spPr/>
        <p:txBody>
          <a:bodyPr/>
          <a:lstStyle/>
          <a:p>
            <a:r>
              <a:rPr lang="en-US" dirty="0"/>
              <a:t>Mucocutaneous Pain Syndromes</a:t>
            </a:r>
          </a:p>
        </p:txBody>
      </p:sp>
      <p:sp>
        <p:nvSpPr>
          <p:cNvPr id="4" name="Subtitle 3">
            <a:extLst>
              <a:ext uri="{FF2B5EF4-FFF2-40B4-BE49-F238E27FC236}">
                <a16:creationId xmlns:a16="http://schemas.microsoft.com/office/drawing/2014/main" id="{8512102F-D429-4872-8A65-5E87B596B76C}"/>
              </a:ext>
            </a:extLst>
          </p:cNvPr>
          <p:cNvSpPr>
            <a:spLocks noGrp="1"/>
          </p:cNvSpPr>
          <p:nvPr>
            <p:ph type="subTitle" idx="1"/>
          </p:nvPr>
        </p:nvSpPr>
        <p:spPr>
          <a:xfrm>
            <a:off x="3220720" y="4460239"/>
            <a:ext cx="2265680" cy="792481"/>
          </a:xfrm>
        </p:spPr>
        <p:txBody>
          <a:bodyPr>
            <a:normAutofit fontScale="62500" lnSpcReduction="20000"/>
          </a:bodyPr>
          <a:lstStyle/>
          <a:p>
            <a:r>
              <a:rPr lang="en-US" b="1" dirty="0"/>
              <a:t>Dr Hafsa Nazeer </a:t>
            </a:r>
          </a:p>
          <a:p>
            <a:r>
              <a:rPr lang="en-US" b="1" dirty="0"/>
              <a:t>PGR dermatology </a:t>
            </a:r>
          </a:p>
        </p:txBody>
      </p:sp>
      <p:sp>
        <p:nvSpPr>
          <p:cNvPr id="14" name="Picture Placeholder 13">
            <a:extLst>
              <a:ext uri="{FF2B5EF4-FFF2-40B4-BE49-F238E27FC236}">
                <a16:creationId xmlns:a16="http://schemas.microsoft.com/office/drawing/2014/main" id="{31DEB457-2D77-9CF3-FB03-52265E756712}"/>
              </a:ext>
            </a:extLst>
          </p:cNvPr>
          <p:cNvSpPr>
            <a:spLocks noGrp="1"/>
          </p:cNvSpPr>
          <p:nvPr>
            <p:ph type="pic" sz="quarter" idx="14"/>
          </p:nvPr>
        </p:nvSpPr>
        <p:spPr/>
      </p:sp>
    </p:spTree>
    <p:extLst>
      <p:ext uri="{BB962C8B-B14F-4D97-AF65-F5344CB8AC3E}">
        <p14:creationId xmlns:p14="http://schemas.microsoft.com/office/powerpoint/2010/main" val="2664635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51107-31FF-A738-BE0C-3AF8BB5C7449}"/>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id="{63E2F9EA-4FC8-93EE-0F1E-A90FB4CB36D1}"/>
              </a:ext>
            </a:extLst>
          </p:cNvPr>
          <p:cNvPicPr>
            <a:picLocks noGrp="1" noChangeAspect="1"/>
          </p:cNvPicPr>
          <p:nvPr>
            <p:ph idx="1"/>
          </p:nvPr>
        </p:nvPicPr>
        <p:blipFill>
          <a:blip r:embed="rId2"/>
          <a:stretch>
            <a:fillRect/>
          </a:stretch>
        </p:blipFill>
        <p:spPr>
          <a:xfrm>
            <a:off x="659212" y="105890"/>
            <a:ext cx="7316387" cy="6646220"/>
          </a:xfrm>
        </p:spPr>
      </p:pic>
      <p:sp>
        <p:nvSpPr>
          <p:cNvPr id="4" name="Date Placeholder 3">
            <a:extLst>
              <a:ext uri="{FF2B5EF4-FFF2-40B4-BE49-F238E27FC236}">
                <a16:creationId xmlns:a16="http://schemas.microsoft.com/office/drawing/2014/main" id="{AF705B2F-250A-E173-19B6-28732B917441}"/>
              </a:ext>
            </a:extLst>
          </p:cNvPr>
          <p:cNvSpPr>
            <a:spLocks noGrp="1"/>
          </p:cNvSpPr>
          <p:nvPr>
            <p:ph type="dt" sz="half" idx="10"/>
          </p:nvPr>
        </p:nvSpPr>
        <p:spPr/>
        <p:txBody>
          <a:bodyPr/>
          <a:lstStyle/>
          <a:p>
            <a:r>
              <a:rPr lang="en-US"/>
              <a:t>2/1/20XX</a:t>
            </a:r>
            <a:endParaRPr lang="en-US" dirty="0"/>
          </a:p>
        </p:txBody>
      </p:sp>
      <p:sp>
        <p:nvSpPr>
          <p:cNvPr id="5" name="Footer Placeholder 4">
            <a:extLst>
              <a:ext uri="{FF2B5EF4-FFF2-40B4-BE49-F238E27FC236}">
                <a16:creationId xmlns:a16="http://schemas.microsoft.com/office/drawing/2014/main" id="{CD94DDA4-3247-BBF7-0866-7F73A72600DD}"/>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07263CDA-73BD-5D47-8234-C7C6FC59F264}"/>
              </a:ext>
            </a:extLst>
          </p:cNvPr>
          <p:cNvSpPr>
            <a:spLocks noGrp="1"/>
          </p:cNvSpPr>
          <p:nvPr>
            <p:ph type="sldNum" sz="quarter" idx="12"/>
          </p:nvPr>
        </p:nvSpPr>
        <p:spPr/>
        <p:txBody>
          <a:bodyPr/>
          <a:lstStyle/>
          <a:p>
            <a:fld id="{07CE569E-9B7C-4CB9-AB80-C0841F922CFF}" type="slidenum">
              <a:rPr lang="en-US" smtClean="0"/>
              <a:t>10</a:t>
            </a:fld>
            <a:endParaRPr lang="en-US" dirty="0"/>
          </a:p>
        </p:txBody>
      </p:sp>
    </p:spTree>
    <p:extLst>
      <p:ext uri="{BB962C8B-B14F-4D97-AF65-F5344CB8AC3E}">
        <p14:creationId xmlns:p14="http://schemas.microsoft.com/office/powerpoint/2010/main" val="2813766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87049-6D80-5ABB-2AC0-B889E196AA3C}"/>
              </a:ext>
            </a:extLst>
          </p:cNvPr>
          <p:cNvSpPr>
            <a:spLocks noGrp="1"/>
          </p:cNvSpPr>
          <p:nvPr>
            <p:ph type="title"/>
          </p:nvPr>
        </p:nvSpPr>
        <p:spPr>
          <a:xfrm>
            <a:off x="2032000" y="1031218"/>
            <a:ext cx="4572000" cy="1524000"/>
          </a:xfrm>
        </p:spPr>
        <p:txBody>
          <a:bodyPr>
            <a:normAutofit/>
          </a:bodyPr>
          <a:lstStyle/>
          <a:p>
            <a:r>
              <a:rPr lang="en-US" sz="4800" b="1" dirty="0"/>
              <a:t>Post herpetic neuralgia </a:t>
            </a:r>
          </a:p>
        </p:txBody>
      </p:sp>
      <p:sp>
        <p:nvSpPr>
          <p:cNvPr id="3" name="Picture Placeholder 2">
            <a:extLst>
              <a:ext uri="{FF2B5EF4-FFF2-40B4-BE49-F238E27FC236}">
                <a16:creationId xmlns:a16="http://schemas.microsoft.com/office/drawing/2014/main" id="{B8F070E9-02BD-9804-534C-423424F66A02}"/>
              </a:ext>
            </a:extLst>
          </p:cNvPr>
          <p:cNvSpPr>
            <a:spLocks noGrp="1"/>
          </p:cNvSpPr>
          <p:nvPr>
            <p:ph type="pic" sz="quarter" idx="13"/>
          </p:nvPr>
        </p:nvSpPr>
        <p:spPr/>
      </p:sp>
      <p:sp>
        <p:nvSpPr>
          <p:cNvPr id="4" name="Content Placeholder 3">
            <a:extLst>
              <a:ext uri="{FF2B5EF4-FFF2-40B4-BE49-F238E27FC236}">
                <a16:creationId xmlns:a16="http://schemas.microsoft.com/office/drawing/2014/main" id="{C6C2B378-728E-6B9E-A517-DD8C769F6A33}"/>
              </a:ext>
            </a:extLst>
          </p:cNvPr>
          <p:cNvSpPr>
            <a:spLocks noGrp="1"/>
          </p:cNvSpPr>
          <p:nvPr>
            <p:ph idx="1"/>
          </p:nvPr>
        </p:nvSpPr>
        <p:spPr/>
        <p:txBody>
          <a:bodyPr>
            <a:normAutofit fontScale="77500" lnSpcReduction="20000"/>
          </a:bodyPr>
          <a:lstStyle/>
          <a:p>
            <a:r>
              <a:rPr lang="en-US" dirty="0"/>
              <a:t>Post‐herpetic neuralgia (PHN) is a neuropathic pain that develops in the distribution of one or more branches of the nerve affected. It occurs 3–6 months after a herpes zoster infection. If the seventh cranial nerve is involved the acute phase is termed Ramsay Hunt syndrome.</a:t>
            </a:r>
          </a:p>
        </p:txBody>
      </p:sp>
      <p:pic>
        <p:nvPicPr>
          <p:cNvPr id="11" name="Picture Placeholder 10">
            <a:extLst>
              <a:ext uri="{FF2B5EF4-FFF2-40B4-BE49-F238E27FC236}">
                <a16:creationId xmlns:a16="http://schemas.microsoft.com/office/drawing/2014/main" id="{4FA57EB0-15E2-7AED-CD50-4E39EEF1364D}"/>
              </a:ext>
            </a:extLst>
          </p:cNvPr>
          <p:cNvPicPr>
            <a:picLocks noGrp="1" noChangeAspect="1"/>
          </p:cNvPicPr>
          <p:nvPr>
            <p:ph type="pic" sz="quarter" idx="14"/>
          </p:nvPr>
        </p:nvPicPr>
        <p:blipFill>
          <a:blip r:embed="rId2"/>
          <a:srcRect t="20323" b="20323"/>
          <a:stretch>
            <a:fillRect/>
          </a:stretch>
        </p:blipFill>
        <p:spPr/>
      </p:pic>
      <p:sp>
        <p:nvSpPr>
          <p:cNvPr id="6" name="Date Placeholder 5">
            <a:extLst>
              <a:ext uri="{FF2B5EF4-FFF2-40B4-BE49-F238E27FC236}">
                <a16:creationId xmlns:a16="http://schemas.microsoft.com/office/drawing/2014/main" id="{0864F1EB-D381-CEAD-B353-4710663703C9}"/>
              </a:ext>
            </a:extLst>
          </p:cNvPr>
          <p:cNvSpPr>
            <a:spLocks noGrp="1"/>
          </p:cNvSpPr>
          <p:nvPr>
            <p:ph type="dt" sz="half" idx="10"/>
          </p:nvPr>
        </p:nvSpPr>
        <p:spPr/>
        <p:txBody>
          <a:bodyPr/>
          <a:lstStyle/>
          <a:p>
            <a:r>
              <a:rPr lang="en-US"/>
              <a:t>2/1/20XX</a:t>
            </a:r>
            <a:endParaRPr lang="en-US" dirty="0"/>
          </a:p>
        </p:txBody>
      </p:sp>
      <p:sp>
        <p:nvSpPr>
          <p:cNvPr id="7" name="Footer Placeholder 6">
            <a:extLst>
              <a:ext uri="{FF2B5EF4-FFF2-40B4-BE49-F238E27FC236}">
                <a16:creationId xmlns:a16="http://schemas.microsoft.com/office/drawing/2014/main" id="{680A252B-FA1E-218D-EE72-093703588507}"/>
              </a:ext>
            </a:extLst>
          </p:cNvPr>
          <p:cNvSpPr>
            <a:spLocks noGrp="1"/>
          </p:cNvSpPr>
          <p:nvPr>
            <p:ph type="ftr" sz="quarter" idx="11"/>
          </p:nvPr>
        </p:nvSpPr>
        <p:spPr/>
        <p:txBody>
          <a:bodyPr/>
          <a:lstStyle/>
          <a:p>
            <a:r>
              <a:rPr lang="en-US"/>
              <a:t>Sample Footer Text</a:t>
            </a:r>
            <a:endParaRPr lang="en-US" dirty="0"/>
          </a:p>
        </p:txBody>
      </p:sp>
      <p:pic>
        <p:nvPicPr>
          <p:cNvPr id="13" name="Picture Placeholder 12">
            <a:extLst>
              <a:ext uri="{FF2B5EF4-FFF2-40B4-BE49-F238E27FC236}">
                <a16:creationId xmlns:a16="http://schemas.microsoft.com/office/drawing/2014/main" id="{5136A7DF-2055-E401-12B3-F9D2B61767A8}"/>
              </a:ext>
            </a:extLst>
          </p:cNvPr>
          <p:cNvPicPr>
            <a:picLocks noGrp="1" noChangeAspect="1"/>
          </p:cNvPicPr>
          <p:nvPr>
            <p:ph type="pic" sz="quarter" idx="15"/>
          </p:nvPr>
        </p:nvPicPr>
        <p:blipFill>
          <a:blip r:embed="rId3"/>
          <a:srcRect l="13053" r="13053"/>
          <a:stretch>
            <a:fillRect/>
          </a:stretch>
        </p:blipFill>
        <p:spPr/>
      </p:pic>
      <p:sp>
        <p:nvSpPr>
          <p:cNvPr id="9" name="Slide Number Placeholder 8">
            <a:extLst>
              <a:ext uri="{FF2B5EF4-FFF2-40B4-BE49-F238E27FC236}">
                <a16:creationId xmlns:a16="http://schemas.microsoft.com/office/drawing/2014/main" id="{13FF2714-F2E0-AD15-FB74-CDCC9810713D}"/>
              </a:ext>
            </a:extLst>
          </p:cNvPr>
          <p:cNvSpPr>
            <a:spLocks noGrp="1"/>
          </p:cNvSpPr>
          <p:nvPr>
            <p:ph type="sldNum" sz="quarter" idx="12"/>
          </p:nvPr>
        </p:nvSpPr>
        <p:spPr/>
        <p:txBody>
          <a:bodyPr/>
          <a:lstStyle/>
          <a:p>
            <a:fld id="{07CE569E-9B7C-4CB9-AB80-C0841F922CFF}" type="slidenum">
              <a:rPr lang="en-US" smtClean="0"/>
              <a:t>11</a:t>
            </a:fld>
            <a:endParaRPr lang="en-US" dirty="0"/>
          </a:p>
        </p:txBody>
      </p:sp>
    </p:spTree>
    <p:extLst>
      <p:ext uri="{BB962C8B-B14F-4D97-AF65-F5344CB8AC3E}">
        <p14:creationId xmlns:p14="http://schemas.microsoft.com/office/powerpoint/2010/main" val="1437233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DDE9-72EE-D8F4-946C-CDC2CE7BE154}"/>
              </a:ext>
            </a:extLst>
          </p:cNvPr>
          <p:cNvSpPr>
            <a:spLocks noGrp="1"/>
          </p:cNvSpPr>
          <p:nvPr>
            <p:ph type="title"/>
          </p:nvPr>
        </p:nvSpPr>
        <p:spPr>
          <a:xfrm>
            <a:off x="762000" y="762000"/>
            <a:ext cx="10668000" cy="1158240"/>
          </a:xfrm>
        </p:spPr>
        <p:txBody>
          <a:bodyPr/>
          <a:lstStyle/>
          <a:p>
            <a:r>
              <a:rPr lang="en-US" dirty="0"/>
              <a:t>Introduction and general description </a:t>
            </a:r>
          </a:p>
        </p:txBody>
      </p:sp>
      <p:sp>
        <p:nvSpPr>
          <p:cNvPr id="3" name="Content Placeholder 2">
            <a:extLst>
              <a:ext uri="{FF2B5EF4-FFF2-40B4-BE49-F238E27FC236}">
                <a16:creationId xmlns:a16="http://schemas.microsoft.com/office/drawing/2014/main" id="{8BE5A538-F095-67D0-8D34-7FA64A2DE839}"/>
              </a:ext>
            </a:extLst>
          </p:cNvPr>
          <p:cNvSpPr>
            <a:spLocks noGrp="1"/>
          </p:cNvSpPr>
          <p:nvPr>
            <p:ph idx="1"/>
          </p:nvPr>
        </p:nvSpPr>
        <p:spPr>
          <a:xfrm>
            <a:off x="761999" y="2506663"/>
            <a:ext cx="10495280" cy="4351337"/>
          </a:xfrm>
        </p:spPr>
        <p:txBody>
          <a:bodyPr>
            <a:normAutofit/>
          </a:bodyPr>
          <a:lstStyle/>
          <a:p>
            <a:r>
              <a:rPr lang="en-US" sz="2400" dirty="0"/>
              <a:t>Post‐herpetic neuralgia presents with a persistent burning, stabbing or itchy pain with sharp exacerbations and associated sensory changes. If there is involvement of the seventh cranial nerve, the pain will be felt in the ear and tongue. If involving the trigeminal nerve, the ensuing facial and or eye pain can be severe</a:t>
            </a:r>
          </a:p>
        </p:txBody>
      </p:sp>
      <p:sp>
        <p:nvSpPr>
          <p:cNvPr id="4" name="Date Placeholder 3">
            <a:extLst>
              <a:ext uri="{FF2B5EF4-FFF2-40B4-BE49-F238E27FC236}">
                <a16:creationId xmlns:a16="http://schemas.microsoft.com/office/drawing/2014/main" id="{BD916E27-0A5F-1A29-2DF7-07AB96E9B448}"/>
              </a:ext>
            </a:extLst>
          </p:cNvPr>
          <p:cNvSpPr>
            <a:spLocks noGrp="1"/>
          </p:cNvSpPr>
          <p:nvPr>
            <p:ph type="dt" sz="half" idx="10"/>
          </p:nvPr>
        </p:nvSpPr>
        <p:spPr/>
        <p:txBody>
          <a:bodyPr/>
          <a:lstStyle/>
          <a:p>
            <a:r>
              <a:rPr lang="en-US"/>
              <a:t>2/1/20XX</a:t>
            </a:r>
            <a:endParaRPr lang="en-US" dirty="0"/>
          </a:p>
        </p:txBody>
      </p:sp>
      <p:sp>
        <p:nvSpPr>
          <p:cNvPr id="5" name="Footer Placeholder 4">
            <a:extLst>
              <a:ext uri="{FF2B5EF4-FFF2-40B4-BE49-F238E27FC236}">
                <a16:creationId xmlns:a16="http://schemas.microsoft.com/office/drawing/2014/main" id="{342403F6-F31E-E862-C225-4F6F46C79391}"/>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BA86D921-76C9-657E-C945-B1DF0E45F0E9}"/>
              </a:ext>
            </a:extLst>
          </p:cNvPr>
          <p:cNvSpPr>
            <a:spLocks noGrp="1"/>
          </p:cNvSpPr>
          <p:nvPr>
            <p:ph type="sldNum" sz="quarter" idx="12"/>
          </p:nvPr>
        </p:nvSpPr>
        <p:spPr/>
        <p:txBody>
          <a:bodyPr/>
          <a:lstStyle/>
          <a:p>
            <a:fld id="{07CE569E-9B7C-4CB9-AB80-C0841F922CFF}" type="slidenum">
              <a:rPr lang="en-US" smtClean="0"/>
              <a:t>12</a:t>
            </a:fld>
            <a:endParaRPr lang="en-US" dirty="0"/>
          </a:p>
        </p:txBody>
      </p:sp>
    </p:spTree>
    <p:extLst>
      <p:ext uri="{BB962C8B-B14F-4D97-AF65-F5344CB8AC3E}">
        <p14:creationId xmlns:p14="http://schemas.microsoft.com/office/powerpoint/2010/main" val="4285729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3AA5A-4B1B-91AD-FC49-B467987270A9}"/>
              </a:ext>
            </a:extLst>
          </p:cNvPr>
          <p:cNvSpPr>
            <a:spLocks noGrp="1"/>
          </p:cNvSpPr>
          <p:nvPr>
            <p:ph type="title"/>
          </p:nvPr>
        </p:nvSpPr>
        <p:spPr>
          <a:xfrm>
            <a:off x="3667760" y="375467"/>
            <a:ext cx="10668000" cy="880719"/>
          </a:xfrm>
        </p:spPr>
        <p:txBody>
          <a:bodyPr/>
          <a:lstStyle/>
          <a:p>
            <a:r>
              <a:rPr lang="en-US" dirty="0"/>
              <a:t>Epidemiology </a:t>
            </a:r>
          </a:p>
        </p:txBody>
      </p:sp>
      <p:sp>
        <p:nvSpPr>
          <p:cNvPr id="3" name="Content Placeholder 2">
            <a:extLst>
              <a:ext uri="{FF2B5EF4-FFF2-40B4-BE49-F238E27FC236}">
                <a16:creationId xmlns:a16="http://schemas.microsoft.com/office/drawing/2014/main" id="{AAC776E7-15AF-EBC2-DFBF-3F1528572DB5}"/>
              </a:ext>
            </a:extLst>
          </p:cNvPr>
          <p:cNvSpPr>
            <a:spLocks noGrp="1"/>
          </p:cNvSpPr>
          <p:nvPr>
            <p:ph idx="1"/>
          </p:nvPr>
        </p:nvSpPr>
        <p:spPr/>
        <p:txBody>
          <a:bodyPr>
            <a:normAutofit fontScale="92500"/>
          </a:bodyPr>
          <a:lstStyle/>
          <a:p>
            <a:pPr marL="342900" indent="-342900">
              <a:buFont typeface="Arial" panose="020B0604020202020204" pitchFamily="34" charset="0"/>
              <a:buChar char="•"/>
            </a:pPr>
            <a:r>
              <a:rPr lang="en-US" sz="2400" dirty="0"/>
              <a:t>Incidence of 3.4 per 1000 patients per year.</a:t>
            </a:r>
          </a:p>
          <a:p>
            <a:pPr marL="342900" indent="-342900">
              <a:buFont typeface="Arial" panose="020B0604020202020204" pitchFamily="34" charset="0"/>
              <a:buChar char="•"/>
            </a:pPr>
            <a:r>
              <a:rPr lang="en-US" sz="2400" dirty="0"/>
              <a:t> The risk for developing PHN 1 month after the acute herpes zoster infection was 6.5%.</a:t>
            </a:r>
          </a:p>
          <a:p>
            <a:pPr marL="342900" indent="-342900">
              <a:buFont typeface="Arial" panose="020B0604020202020204" pitchFamily="34" charset="0"/>
              <a:buChar char="•"/>
            </a:pPr>
            <a:r>
              <a:rPr lang="en-US" sz="2400" dirty="0"/>
              <a:t> An annual incidence has been estimated at 40 per 100 000 person‐years</a:t>
            </a:r>
          </a:p>
          <a:p>
            <a:pPr marL="342900" indent="-342900">
              <a:buFont typeface="Arial" panose="020B0604020202020204" pitchFamily="34" charset="0"/>
              <a:buChar char="•"/>
            </a:pPr>
            <a:r>
              <a:rPr lang="en-US" sz="2400" dirty="0"/>
              <a:t>It is more common in the elderly aged over 55 years – a risk of 11% as compared with 6.5% in younger individuals.</a:t>
            </a:r>
          </a:p>
          <a:p>
            <a:pPr marL="342900" indent="-342900">
              <a:buFont typeface="Arial" panose="020B0604020202020204" pitchFamily="34" charset="0"/>
              <a:buChar char="•"/>
            </a:pPr>
            <a:r>
              <a:rPr lang="en-US" sz="2400" dirty="0"/>
              <a:t>Associated diseases Post‐herpetic neuralgia often results in low mood, poor sleep and social isolation</a:t>
            </a:r>
          </a:p>
        </p:txBody>
      </p:sp>
      <p:sp>
        <p:nvSpPr>
          <p:cNvPr id="4" name="Date Placeholder 3">
            <a:extLst>
              <a:ext uri="{FF2B5EF4-FFF2-40B4-BE49-F238E27FC236}">
                <a16:creationId xmlns:a16="http://schemas.microsoft.com/office/drawing/2014/main" id="{FC4C30C9-85A0-92A2-72A2-40C5E8E5F8E7}"/>
              </a:ext>
            </a:extLst>
          </p:cNvPr>
          <p:cNvSpPr>
            <a:spLocks noGrp="1"/>
          </p:cNvSpPr>
          <p:nvPr>
            <p:ph type="dt" sz="half" idx="10"/>
          </p:nvPr>
        </p:nvSpPr>
        <p:spPr/>
        <p:txBody>
          <a:bodyPr/>
          <a:lstStyle/>
          <a:p>
            <a:r>
              <a:rPr lang="en-US"/>
              <a:t>2/1/20XX</a:t>
            </a:r>
            <a:endParaRPr lang="en-US" dirty="0"/>
          </a:p>
        </p:txBody>
      </p:sp>
      <p:sp>
        <p:nvSpPr>
          <p:cNvPr id="5" name="Footer Placeholder 4">
            <a:extLst>
              <a:ext uri="{FF2B5EF4-FFF2-40B4-BE49-F238E27FC236}">
                <a16:creationId xmlns:a16="http://schemas.microsoft.com/office/drawing/2014/main" id="{3D797875-83DF-444C-CDA6-39134B3A8C1B}"/>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206F52C5-E686-353B-F5D5-B02D7D83B1C6}"/>
              </a:ext>
            </a:extLst>
          </p:cNvPr>
          <p:cNvSpPr>
            <a:spLocks noGrp="1"/>
          </p:cNvSpPr>
          <p:nvPr>
            <p:ph type="sldNum" sz="quarter" idx="12"/>
          </p:nvPr>
        </p:nvSpPr>
        <p:spPr/>
        <p:txBody>
          <a:bodyPr/>
          <a:lstStyle/>
          <a:p>
            <a:fld id="{07CE569E-9B7C-4CB9-AB80-C0841F922CFF}" type="slidenum">
              <a:rPr lang="en-US" smtClean="0"/>
              <a:t>13</a:t>
            </a:fld>
            <a:endParaRPr lang="en-US" dirty="0"/>
          </a:p>
        </p:txBody>
      </p:sp>
    </p:spTree>
    <p:extLst>
      <p:ext uri="{BB962C8B-B14F-4D97-AF65-F5344CB8AC3E}">
        <p14:creationId xmlns:p14="http://schemas.microsoft.com/office/powerpoint/2010/main" val="1803205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FB47AC29-2CF5-5F00-C99D-08E53DCC760D}"/>
              </a:ext>
            </a:extLst>
          </p:cNvPr>
          <p:cNvSpPr>
            <a:spLocks noGrp="1"/>
          </p:cNvSpPr>
          <p:nvPr>
            <p:ph type="pic" sz="quarter" idx="15"/>
          </p:nvPr>
        </p:nvSpPr>
        <p:spPr/>
      </p:sp>
      <p:sp>
        <p:nvSpPr>
          <p:cNvPr id="4" name="Date Placeholder 3">
            <a:extLst>
              <a:ext uri="{FF2B5EF4-FFF2-40B4-BE49-F238E27FC236}">
                <a16:creationId xmlns:a16="http://schemas.microsoft.com/office/drawing/2014/main" id="{7ED03EDB-BEFA-9F2F-C153-CFFE4894FB23}"/>
              </a:ext>
            </a:extLst>
          </p:cNvPr>
          <p:cNvSpPr>
            <a:spLocks noGrp="1"/>
          </p:cNvSpPr>
          <p:nvPr>
            <p:ph type="dt" sz="half" idx="10"/>
          </p:nvPr>
        </p:nvSpPr>
        <p:spPr/>
        <p:txBody>
          <a:bodyPr/>
          <a:lstStyle/>
          <a:p>
            <a:r>
              <a:rPr lang="en-US"/>
              <a:t>2/1/20XX</a:t>
            </a:r>
            <a:endParaRPr lang="en-US" dirty="0"/>
          </a:p>
        </p:txBody>
      </p:sp>
      <p:sp>
        <p:nvSpPr>
          <p:cNvPr id="5" name="Text Placeholder 4">
            <a:extLst>
              <a:ext uri="{FF2B5EF4-FFF2-40B4-BE49-F238E27FC236}">
                <a16:creationId xmlns:a16="http://schemas.microsoft.com/office/drawing/2014/main" id="{CA4F604C-5544-5675-874F-B8CFC257820F}"/>
              </a:ext>
            </a:extLst>
          </p:cNvPr>
          <p:cNvSpPr>
            <a:spLocks noGrp="1"/>
          </p:cNvSpPr>
          <p:nvPr>
            <p:ph type="body" idx="1"/>
          </p:nvPr>
        </p:nvSpPr>
        <p:spPr>
          <a:xfrm>
            <a:off x="762000" y="1171793"/>
            <a:ext cx="3200400" cy="761999"/>
          </a:xfrm>
        </p:spPr>
        <p:txBody>
          <a:bodyPr/>
          <a:lstStyle/>
          <a:p>
            <a:r>
              <a:rPr lang="en-US" dirty="0"/>
              <a:t>Predisposing factors </a:t>
            </a:r>
          </a:p>
        </p:txBody>
      </p:sp>
      <p:sp>
        <p:nvSpPr>
          <p:cNvPr id="6" name="Content Placeholder 5">
            <a:extLst>
              <a:ext uri="{FF2B5EF4-FFF2-40B4-BE49-F238E27FC236}">
                <a16:creationId xmlns:a16="http://schemas.microsoft.com/office/drawing/2014/main" id="{7493A744-B7F0-69F0-913F-9A51DB2FF92D}"/>
              </a:ext>
            </a:extLst>
          </p:cNvPr>
          <p:cNvSpPr>
            <a:spLocks noGrp="1"/>
          </p:cNvSpPr>
          <p:nvPr>
            <p:ph sz="half" idx="2"/>
          </p:nvPr>
        </p:nvSpPr>
        <p:spPr>
          <a:xfrm>
            <a:off x="546651" y="2153915"/>
            <a:ext cx="3200400" cy="3942083"/>
          </a:xfrm>
        </p:spPr>
        <p:txBody>
          <a:bodyPr>
            <a:normAutofit/>
          </a:bodyPr>
          <a:lstStyle/>
          <a:p>
            <a:r>
              <a:rPr lang="en-US" sz="1600" dirty="0"/>
              <a:t>Immunocompromised individuals </a:t>
            </a:r>
          </a:p>
          <a:p>
            <a:r>
              <a:rPr lang="en-US" sz="1600" dirty="0"/>
              <a:t>Elderly patients. </a:t>
            </a:r>
          </a:p>
          <a:p>
            <a:r>
              <a:rPr lang="en-US" sz="1600" dirty="0"/>
              <a:t>Patients with severe or disseminated rash, involvement of the trigeminal nerve’s ophthalmic division, allodynia, poor mood and viraemia during acute herpes zoster are at higher risk of PHN</a:t>
            </a:r>
          </a:p>
        </p:txBody>
      </p:sp>
      <p:sp>
        <p:nvSpPr>
          <p:cNvPr id="7" name="Text Placeholder 6">
            <a:extLst>
              <a:ext uri="{FF2B5EF4-FFF2-40B4-BE49-F238E27FC236}">
                <a16:creationId xmlns:a16="http://schemas.microsoft.com/office/drawing/2014/main" id="{8278C973-4436-89A9-FC04-2F4E5DD28A1F}"/>
              </a:ext>
            </a:extLst>
          </p:cNvPr>
          <p:cNvSpPr>
            <a:spLocks noGrp="1"/>
          </p:cNvSpPr>
          <p:nvPr>
            <p:ph type="body" sz="quarter" idx="3"/>
          </p:nvPr>
        </p:nvSpPr>
        <p:spPr>
          <a:xfrm>
            <a:off x="4394200" y="1171794"/>
            <a:ext cx="3200400" cy="761999"/>
          </a:xfrm>
        </p:spPr>
        <p:txBody>
          <a:bodyPr/>
          <a:lstStyle/>
          <a:p>
            <a:r>
              <a:rPr lang="en-US" dirty="0"/>
              <a:t>Pathology</a:t>
            </a:r>
          </a:p>
        </p:txBody>
      </p:sp>
      <p:sp>
        <p:nvSpPr>
          <p:cNvPr id="8" name="Content Placeholder 7">
            <a:extLst>
              <a:ext uri="{FF2B5EF4-FFF2-40B4-BE49-F238E27FC236}">
                <a16:creationId xmlns:a16="http://schemas.microsoft.com/office/drawing/2014/main" id="{AB5A1636-E0D0-4F00-F650-9052058C2820}"/>
              </a:ext>
            </a:extLst>
          </p:cNvPr>
          <p:cNvSpPr>
            <a:spLocks noGrp="1"/>
          </p:cNvSpPr>
          <p:nvPr>
            <p:ph sz="quarter" idx="4"/>
          </p:nvPr>
        </p:nvSpPr>
        <p:spPr>
          <a:xfrm>
            <a:off x="4174434" y="2194144"/>
            <a:ext cx="3200400" cy="4877216"/>
          </a:xfrm>
        </p:spPr>
        <p:txBody>
          <a:bodyPr>
            <a:normAutofit/>
          </a:bodyPr>
          <a:lstStyle/>
          <a:p>
            <a:r>
              <a:rPr lang="en-US" sz="1600" dirty="0"/>
              <a:t>PHN may be caused by neurological lesions at all levels of the nervous system (peripheral, central, autonomic).</a:t>
            </a:r>
          </a:p>
          <a:p>
            <a:r>
              <a:rPr lang="en-US" sz="1600" dirty="0"/>
              <a:t>Skin from 70% of PHN patients demonstrates loss of function and degeneration of small‐</a:t>
            </a:r>
            <a:r>
              <a:rPr lang="en-US" sz="1600" dirty="0" err="1"/>
              <a:t>fibre</a:t>
            </a:r>
            <a:r>
              <a:rPr lang="en-US" sz="1600" dirty="0"/>
              <a:t> afferents in the affected dermatome.</a:t>
            </a:r>
          </a:p>
          <a:p>
            <a:r>
              <a:rPr lang="en-US" sz="1600" dirty="0"/>
              <a:t> Ectopic impulses may occur at the site of dorsal root ganglion damage</a:t>
            </a:r>
          </a:p>
        </p:txBody>
      </p:sp>
      <p:sp>
        <p:nvSpPr>
          <p:cNvPr id="9" name="Text Placeholder 8">
            <a:extLst>
              <a:ext uri="{FF2B5EF4-FFF2-40B4-BE49-F238E27FC236}">
                <a16:creationId xmlns:a16="http://schemas.microsoft.com/office/drawing/2014/main" id="{106C5E65-94F8-C764-D729-AB195B2A182C}"/>
              </a:ext>
            </a:extLst>
          </p:cNvPr>
          <p:cNvSpPr>
            <a:spLocks noGrp="1"/>
          </p:cNvSpPr>
          <p:nvPr>
            <p:ph type="body" sz="quarter" idx="13"/>
          </p:nvPr>
        </p:nvSpPr>
        <p:spPr>
          <a:xfrm>
            <a:off x="7707667" y="1301124"/>
            <a:ext cx="3200400" cy="761999"/>
          </a:xfrm>
        </p:spPr>
        <p:txBody>
          <a:bodyPr/>
          <a:lstStyle/>
          <a:p>
            <a:r>
              <a:rPr lang="en-US" dirty="0"/>
              <a:t>Causative organism</a:t>
            </a:r>
          </a:p>
        </p:txBody>
      </p:sp>
      <p:sp>
        <p:nvSpPr>
          <p:cNvPr id="10" name="Content Placeholder 9">
            <a:extLst>
              <a:ext uri="{FF2B5EF4-FFF2-40B4-BE49-F238E27FC236}">
                <a16:creationId xmlns:a16="http://schemas.microsoft.com/office/drawing/2014/main" id="{7D56FF7A-B9BE-AFC2-6F9D-AAA7CCDB6055}"/>
              </a:ext>
            </a:extLst>
          </p:cNvPr>
          <p:cNvSpPr>
            <a:spLocks noGrp="1"/>
          </p:cNvSpPr>
          <p:nvPr>
            <p:ph sz="quarter" idx="14"/>
          </p:nvPr>
        </p:nvSpPr>
        <p:spPr>
          <a:xfrm>
            <a:off x="7707667" y="2261894"/>
            <a:ext cx="3200400" cy="4250666"/>
          </a:xfrm>
        </p:spPr>
        <p:txBody>
          <a:bodyPr>
            <a:normAutofit lnSpcReduction="10000"/>
          </a:bodyPr>
          <a:lstStyle/>
          <a:p>
            <a:r>
              <a:rPr lang="en-US" sz="1800" dirty="0"/>
              <a:t>It results from infection with herpes zoster virus.</a:t>
            </a:r>
          </a:p>
          <a:p>
            <a:r>
              <a:rPr lang="en-US" sz="1800" dirty="0"/>
              <a:t> The virus lies dormant in the dorsal root ganglion after infection.</a:t>
            </a:r>
          </a:p>
          <a:p>
            <a:r>
              <a:rPr lang="en-US" sz="1800" dirty="0"/>
              <a:t> When reactivated, patients present with shingles. Nerve injury occurs and results in persistent pain after the acute phase in up to 11% of patients</a:t>
            </a:r>
          </a:p>
        </p:txBody>
      </p:sp>
      <p:sp>
        <p:nvSpPr>
          <p:cNvPr id="11" name="Footer Placeholder 10">
            <a:extLst>
              <a:ext uri="{FF2B5EF4-FFF2-40B4-BE49-F238E27FC236}">
                <a16:creationId xmlns:a16="http://schemas.microsoft.com/office/drawing/2014/main" id="{90F60C85-967E-3011-B007-8FA23C2C069B}"/>
              </a:ext>
            </a:extLst>
          </p:cNvPr>
          <p:cNvSpPr>
            <a:spLocks noGrp="1"/>
          </p:cNvSpPr>
          <p:nvPr>
            <p:ph type="ftr" sz="quarter" idx="11"/>
          </p:nvPr>
        </p:nvSpPr>
        <p:spPr/>
        <p:txBody>
          <a:bodyPr/>
          <a:lstStyle/>
          <a:p>
            <a:r>
              <a:rPr lang="en-US"/>
              <a:t>Sample Footer Text</a:t>
            </a:r>
            <a:endParaRPr lang="en-US" dirty="0"/>
          </a:p>
        </p:txBody>
      </p:sp>
      <p:sp>
        <p:nvSpPr>
          <p:cNvPr id="12" name="Slide Number Placeholder 11">
            <a:extLst>
              <a:ext uri="{FF2B5EF4-FFF2-40B4-BE49-F238E27FC236}">
                <a16:creationId xmlns:a16="http://schemas.microsoft.com/office/drawing/2014/main" id="{A5625B88-E2C1-AC6C-0B3D-FBA9D93036BA}"/>
              </a:ext>
            </a:extLst>
          </p:cNvPr>
          <p:cNvSpPr>
            <a:spLocks noGrp="1"/>
          </p:cNvSpPr>
          <p:nvPr>
            <p:ph type="sldNum" sz="quarter" idx="12"/>
          </p:nvPr>
        </p:nvSpPr>
        <p:spPr/>
        <p:txBody>
          <a:bodyPr/>
          <a:lstStyle/>
          <a:p>
            <a:fld id="{07CE569E-9B7C-4CB9-AB80-C0841F922CFF}" type="slidenum">
              <a:rPr lang="en-US" smtClean="0"/>
              <a:t>14</a:t>
            </a:fld>
            <a:endParaRPr lang="en-US" dirty="0"/>
          </a:p>
        </p:txBody>
      </p:sp>
    </p:spTree>
    <p:extLst>
      <p:ext uri="{BB962C8B-B14F-4D97-AF65-F5344CB8AC3E}">
        <p14:creationId xmlns:p14="http://schemas.microsoft.com/office/powerpoint/2010/main" val="3800317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DC56E-4FAB-8B01-933E-006817D8C84C}"/>
              </a:ext>
            </a:extLst>
          </p:cNvPr>
          <p:cNvSpPr>
            <a:spLocks noGrp="1"/>
          </p:cNvSpPr>
          <p:nvPr>
            <p:ph type="title"/>
          </p:nvPr>
        </p:nvSpPr>
        <p:spPr>
          <a:xfrm>
            <a:off x="3169920" y="337357"/>
            <a:ext cx="7762240" cy="690880"/>
          </a:xfrm>
        </p:spPr>
        <p:txBody>
          <a:bodyPr>
            <a:normAutofit fontScale="90000"/>
          </a:bodyPr>
          <a:lstStyle/>
          <a:p>
            <a:r>
              <a:rPr lang="en-US" dirty="0"/>
              <a:t>Clinical features</a:t>
            </a:r>
          </a:p>
        </p:txBody>
      </p:sp>
      <p:sp>
        <p:nvSpPr>
          <p:cNvPr id="3" name="Content Placeholder 2">
            <a:extLst>
              <a:ext uri="{FF2B5EF4-FFF2-40B4-BE49-F238E27FC236}">
                <a16:creationId xmlns:a16="http://schemas.microsoft.com/office/drawing/2014/main" id="{9EA7CBE5-0B6D-0902-67EF-4985482738E8}"/>
              </a:ext>
            </a:extLst>
          </p:cNvPr>
          <p:cNvSpPr>
            <a:spLocks noGrp="1"/>
          </p:cNvSpPr>
          <p:nvPr>
            <p:ph idx="1"/>
          </p:nvPr>
        </p:nvSpPr>
        <p:spPr/>
        <p:txBody>
          <a:bodyPr>
            <a:normAutofit fontScale="62500" lnSpcReduction="20000"/>
          </a:bodyPr>
          <a:lstStyle/>
          <a:p>
            <a:pPr marL="457200" indent="-457200">
              <a:buFont typeface="Arial" panose="020B0604020202020204" pitchFamily="34" charset="0"/>
              <a:buChar char="•"/>
            </a:pPr>
            <a:r>
              <a:rPr lang="en-US" dirty="0"/>
              <a:t>Painful sensations with different components, including spontaneous and continuous deep aching and throbbing pain, burning, lancinating pain or paroxysms of burning pain, sometimes provoked by non‐noxious stimuli, such as contact with clothing or changes in temperature . </a:t>
            </a:r>
          </a:p>
          <a:p>
            <a:pPr marL="457200" indent="-457200">
              <a:buFont typeface="Arial" panose="020B0604020202020204" pitchFamily="34" charset="0"/>
              <a:buChar char="•"/>
            </a:pPr>
            <a:r>
              <a:rPr lang="en-US" dirty="0"/>
              <a:t>The pain is accompanied by autonomic instability and its intensity is exacerbated by physical and emotional stress and alleviated by relaxation.</a:t>
            </a:r>
          </a:p>
          <a:p>
            <a:pPr marL="457200" indent="-457200">
              <a:buFont typeface="Arial" panose="020B0604020202020204" pitchFamily="34" charset="0"/>
              <a:buChar char="•"/>
            </a:pPr>
            <a:r>
              <a:rPr lang="en-US" dirty="0"/>
              <a:t> Some patients with PHN have profound sensory loss in the area of maximum pain (</a:t>
            </a:r>
            <a:r>
              <a:rPr lang="en-US" dirty="0" err="1"/>
              <a:t>anaesthesia</a:t>
            </a:r>
            <a:r>
              <a:rPr lang="en-US" dirty="0"/>
              <a:t> dolorosa), </a:t>
            </a:r>
          </a:p>
          <a:p>
            <a:pPr marL="457200" indent="-457200">
              <a:buFont typeface="Arial" panose="020B0604020202020204" pitchFamily="34" charset="0"/>
              <a:buChar char="•"/>
            </a:pPr>
            <a:r>
              <a:rPr lang="en-US" dirty="0"/>
              <a:t>while others have pronounced allodynia with minimal sensory loss. </a:t>
            </a:r>
          </a:p>
          <a:p>
            <a:pPr marL="457200" indent="-457200">
              <a:buFont typeface="Arial" panose="020B0604020202020204" pitchFamily="34" charset="0"/>
              <a:buChar char="•"/>
            </a:pPr>
            <a:r>
              <a:rPr lang="en-US" dirty="0"/>
              <a:t>Some patients describe areas of sensory loss surrounded by a ‘transition zone’ within which a noxious stimulus can elicit a particularly unpleasant pain that radiates widely. </a:t>
            </a:r>
          </a:p>
          <a:p>
            <a:pPr marL="457200" indent="-457200">
              <a:buFont typeface="Arial" panose="020B0604020202020204" pitchFamily="34" charset="0"/>
              <a:buChar char="•"/>
            </a:pPr>
            <a:r>
              <a:rPr lang="en-US" dirty="0"/>
              <a:t>These patients may go to extraordinary lengths to protect the area from innocuous stimuli, while firm compression of the skin may actually produce pain relief</a:t>
            </a:r>
          </a:p>
        </p:txBody>
      </p:sp>
      <p:sp>
        <p:nvSpPr>
          <p:cNvPr id="4" name="Date Placeholder 3">
            <a:extLst>
              <a:ext uri="{FF2B5EF4-FFF2-40B4-BE49-F238E27FC236}">
                <a16:creationId xmlns:a16="http://schemas.microsoft.com/office/drawing/2014/main" id="{781EDD25-5091-50B7-15F9-0DD730085792}"/>
              </a:ext>
            </a:extLst>
          </p:cNvPr>
          <p:cNvSpPr>
            <a:spLocks noGrp="1"/>
          </p:cNvSpPr>
          <p:nvPr>
            <p:ph type="dt" sz="half" idx="10"/>
          </p:nvPr>
        </p:nvSpPr>
        <p:spPr/>
        <p:txBody>
          <a:bodyPr/>
          <a:lstStyle/>
          <a:p>
            <a:r>
              <a:rPr lang="en-US"/>
              <a:t>2/1/20XX</a:t>
            </a:r>
            <a:endParaRPr lang="en-US" dirty="0"/>
          </a:p>
        </p:txBody>
      </p:sp>
      <p:sp>
        <p:nvSpPr>
          <p:cNvPr id="5" name="Footer Placeholder 4">
            <a:extLst>
              <a:ext uri="{FF2B5EF4-FFF2-40B4-BE49-F238E27FC236}">
                <a16:creationId xmlns:a16="http://schemas.microsoft.com/office/drawing/2014/main" id="{B3CA9D73-CB29-6ED7-DB68-9A5FA911C1E1}"/>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A4235BD8-F5FD-B283-2597-226AF82D4ADB}"/>
              </a:ext>
            </a:extLst>
          </p:cNvPr>
          <p:cNvSpPr>
            <a:spLocks noGrp="1"/>
          </p:cNvSpPr>
          <p:nvPr>
            <p:ph type="sldNum" sz="quarter" idx="12"/>
          </p:nvPr>
        </p:nvSpPr>
        <p:spPr/>
        <p:txBody>
          <a:bodyPr/>
          <a:lstStyle/>
          <a:p>
            <a:fld id="{07CE569E-9B7C-4CB9-AB80-C0841F922CFF}" type="slidenum">
              <a:rPr lang="en-US" smtClean="0"/>
              <a:t>15</a:t>
            </a:fld>
            <a:endParaRPr lang="en-US" dirty="0"/>
          </a:p>
        </p:txBody>
      </p:sp>
    </p:spTree>
    <p:extLst>
      <p:ext uri="{BB962C8B-B14F-4D97-AF65-F5344CB8AC3E}">
        <p14:creationId xmlns:p14="http://schemas.microsoft.com/office/powerpoint/2010/main" val="4150982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A3C28-AA65-BB7E-3872-ECD4264965FD}"/>
              </a:ext>
            </a:extLst>
          </p:cNvPr>
          <p:cNvSpPr>
            <a:spLocks noGrp="1"/>
          </p:cNvSpPr>
          <p:nvPr>
            <p:ph type="title"/>
          </p:nvPr>
        </p:nvSpPr>
        <p:spPr/>
        <p:txBody>
          <a:bodyPr/>
          <a:lstStyle/>
          <a:p>
            <a:endParaRPr lang="en-US" dirty="0"/>
          </a:p>
        </p:txBody>
      </p:sp>
      <p:sp>
        <p:nvSpPr>
          <p:cNvPr id="3" name="Date Placeholder 2">
            <a:extLst>
              <a:ext uri="{FF2B5EF4-FFF2-40B4-BE49-F238E27FC236}">
                <a16:creationId xmlns:a16="http://schemas.microsoft.com/office/drawing/2014/main" id="{7AB5DE35-BE08-C3AF-E275-86E7292D678C}"/>
              </a:ext>
            </a:extLst>
          </p:cNvPr>
          <p:cNvSpPr>
            <a:spLocks noGrp="1"/>
          </p:cNvSpPr>
          <p:nvPr>
            <p:ph type="dt" sz="half" idx="10"/>
          </p:nvPr>
        </p:nvSpPr>
        <p:spPr/>
        <p:txBody>
          <a:bodyPr/>
          <a:lstStyle/>
          <a:p>
            <a:r>
              <a:rPr lang="en-US"/>
              <a:t>2/1/20XX</a:t>
            </a:r>
            <a:endParaRPr lang="en-US" dirty="0"/>
          </a:p>
        </p:txBody>
      </p:sp>
      <p:sp>
        <p:nvSpPr>
          <p:cNvPr id="4" name="Text Placeholder 3">
            <a:extLst>
              <a:ext uri="{FF2B5EF4-FFF2-40B4-BE49-F238E27FC236}">
                <a16:creationId xmlns:a16="http://schemas.microsoft.com/office/drawing/2014/main" id="{C88598B3-A0DC-BC31-2316-72A083A3415A}"/>
              </a:ext>
            </a:extLst>
          </p:cNvPr>
          <p:cNvSpPr>
            <a:spLocks noGrp="1"/>
          </p:cNvSpPr>
          <p:nvPr>
            <p:ph type="body" idx="1"/>
          </p:nvPr>
        </p:nvSpPr>
        <p:spPr/>
        <p:txBody>
          <a:bodyPr/>
          <a:lstStyle/>
          <a:p>
            <a:r>
              <a:rPr lang="en-US" dirty="0"/>
              <a:t>Complications and co‐morbidities </a:t>
            </a:r>
          </a:p>
        </p:txBody>
      </p:sp>
      <p:sp>
        <p:nvSpPr>
          <p:cNvPr id="5" name="Content Placeholder 4">
            <a:extLst>
              <a:ext uri="{FF2B5EF4-FFF2-40B4-BE49-F238E27FC236}">
                <a16:creationId xmlns:a16="http://schemas.microsoft.com/office/drawing/2014/main" id="{C0B34321-2042-5CC7-06FD-11A1CB4279F7}"/>
              </a:ext>
            </a:extLst>
          </p:cNvPr>
          <p:cNvSpPr>
            <a:spLocks noGrp="1"/>
          </p:cNvSpPr>
          <p:nvPr>
            <p:ph sz="half" idx="2"/>
          </p:nvPr>
        </p:nvSpPr>
        <p:spPr/>
        <p:txBody>
          <a:bodyPr/>
          <a:lstStyle/>
          <a:p>
            <a:r>
              <a:rPr lang="en-US" dirty="0"/>
              <a:t>These include </a:t>
            </a:r>
          </a:p>
          <a:p>
            <a:r>
              <a:rPr lang="en-US" dirty="0"/>
              <a:t>depression,</a:t>
            </a:r>
          </a:p>
          <a:p>
            <a:r>
              <a:rPr lang="en-US" dirty="0"/>
              <a:t> isolation, </a:t>
            </a:r>
          </a:p>
          <a:p>
            <a:r>
              <a:rPr lang="en-US" dirty="0"/>
              <a:t>poor sleep </a:t>
            </a:r>
          </a:p>
          <a:p>
            <a:r>
              <a:rPr lang="en-US" dirty="0"/>
              <a:t>a significant impact on the activities of daily living </a:t>
            </a:r>
          </a:p>
        </p:txBody>
      </p:sp>
      <p:sp>
        <p:nvSpPr>
          <p:cNvPr id="6" name="Text Placeholder 5">
            <a:extLst>
              <a:ext uri="{FF2B5EF4-FFF2-40B4-BE49-F238E27FC236}">
                <a16:creationId xmlns:a16="http://schemas.microsoft.com/office/drawing/2014/main" id="{45AD4FB3-CCDD-54AC-C07C-750F5892C5B3}"/>
              </a:ext>
            </a:extLst>
          </p:cNvPr>
          <p:cNvSpPr>
            <a:spLocks noGrp="1"/>
          </p:cNvSpPr>
          <p:nvPr>
            <p:ph type="body" sz="quarter" idx="3"/>
          </p:nvPr>
        </p:nvSpPr>
        <p:spPr/>
        <p:txBody>
          <a:bodyPr/>
          <a:lstStyle/>
          <a:p>
            <a:r>
              <a:rPr lang="en-US" dirty="0"/>
              <a:t>Disease course and prognosis </a:t>
            </a:r>
          </a:p>
        </p:txBody>
      </p:sp>
      <p:sp>
        <p:nvSpPr>
          <p:cNvPr id="7" name="Content Placeholder 6">
            <a:extLst>
              <a:ext uri="{FF2B5EF4-FFF2-40B4-BE49-F238E27FC236}">
                <a16:creationId xmlns:a16="http://schemas.microsoft.com/office/drawing/2014/main" id="{11B2BC6A-6E47-0AED-C5FC-E385D99496B5}"/>
              </a:ext>
            </a:extLst>
          </p:cNvPr>
          <p:cNvSpPr>
            <a:spLocks noGrp="1"/>
          </p:cNvSpPr>
          <p:nvPr>
            <p:ph sz="quarter" idx="4"/>
          </p:nvPr>
        </p:nvSpPr>
        <p:spPr/>
        <p:txBody>
          <a:bodyPr/>
          <a:lstStyle/>
          <a:p>
            <a:r>
              <a:rPr lang="en-US" dirty="0"/>
              <a:t>A long‐term study over 3 years showed that there is a gradual improvement over time</a:t>
            </a:r>
          </a:p>
          <a:p>
            <a:r>
              <a:rPr lang="en-US" dirty="0"/>
              <a:t> but that sensory changes take longer to recover</a:t>
            </a:r>
          </a:p>
        </p:txBody>
      </p:sp>
      <p:sp>
        <p:nvSpPr>
          <p:cNvPr id="8" name="Footer Placeholder 7">
            <a:extLst>
              <a:ext uri="{FF2B5EF4-FFF2-40B4-BE49-F238E27FC236}">
                <a16:creationId xmlns:a16="http://schemas.microsoft.com/office/drawing/2014/main" id="{1537A9E0-E981-E1D9-F301-D6D5C964F789}"/>
              </a:ext>
            </a:extLst>
          </p:cNvPr>
          <p:cNvSpPr>
            <a:spLocks noGrp="1"/>
          </p:cNvSpPr>
          <p:nvPr>
            <p:ph type="ftr" sz="quarter" idx="11"/>
          </p:nvPr>
        </p:nvSpPr>
        <p:spPr/>
        <p:txBody>
          <a:bodyPr/>
          <a:lstStyle/>
          <a:p>
            <a:r>
              <a:rPr lang="en-US"/>
              <a:t>Sample Footer Text</a:t>
            </a:r>
            <a:endParaRPr lang="en-US" dirty="0"/>
          </a:p>
        </p:txBody>
      </p:sp>
      <p:sp>
        <p:nvSpPr>
          <p:cNvPr id="9" name="Slide Number Placeholder 8">
            <a:extLst>
              <a:ext uri="{FF2B5EF4-FFF2-40B4-BE49-F238E27FC236}">
                <a16:creationId xmlns:a16="http://schemas.microsoft.com/office/drawing/2014/main" id="{34B1BD66-6CC6-7B5F-048A-E7F39B057293}"/>
              </a:ext>
            </a:extLst>
          </p:cNvPr>
          <p:cNvSpPr>
            <a:spLocks noGrp="1"/>
          </p:cNvSpPr>
          <p:nvPr>
            <p:ph type="sldNum" sz="quarter" idx="12"/>
          </p:nvPr>
        </p:nvSpPr>
        <p:spPr/>
        <p:txBody>
          <a:bodyPr/>
          <a:lstStyle/>
          <a:p>
            <a:fld id="{07CE569E-9B7C-4CB9-AB80-C0841F922CFF}" type="slidenum">
              <a:rPr lang="en-US" smtClean="0"/>
              <a:t>16</a:t>
            </a:fld>
            <a:endParaRPr lang="en-US" dirty="0"/>
          </a:p>
        </p:txBody>
      </p:sp>
    </p:spTree>
    <p:extLst>
      <p:ext uri="{BB962C8B-B14F-4D97-AF65-F5344CB8AC3E}">
        <p14:creationId xmlns:p14="http://schemas.microsoft.com/office/powerpoint/2010/main" val="2811100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B6623-6FC4-0B83-A648-13D582C4C6CF}"/>
              </a:ext>
            </a:extLst>
          </p:cNvPr>
          <p:cNvSpPr>
            <a:spLocks noGrp="1"/>
          </p:cNvSpPr>
          <p:nvPr>
            <p:ph type="title"/>
          </p:nvPr>
        </p:nvSpPr>
        <p:spPr>
          <a:xfrm>
            <a:off x="8026400" y="762000"/>
            <a:ext cx="3403600" cy="4927600"/>
          </a:xfrm>
        </p:spPr>
        <p:txBody>
          <a:bodyPr/>
          <a:lstStyle/>
          <a:p>
            <a:pPr algn="ctr"/>
            <a:r>
              <a:rPr lang="en-US" dirty="0"/>
              <a:t>Management of PHN</a:t>
            </a:r>
          </a:p>
        </p:txBody>
      </p:sp>
      <p:pic>
        <p:nvPicPr>
          <p:cNvPr id="8" name="Content Placeholder 7">
            <a:extLst>
              <a:ext uri="{FF2B5EF4-FFF2-40B4-BE49-F238E27FC236}">
                <a16:creationId xmlns:a16="http://schemas.microsoft.com/office/drawing/2014/main" id="{FC317C58-6C71-0C7A-AF12-5F827C9FED4A}"/>
              </a:ext>
            </a:extLst>
          </p:cNvPr>
          <p:cNvPicPr>
            <a:picLocks noGrp="1" noChangeAspect="1"/>
          </p:cNvPicPr>
          <p:nvPr>
            <p:ph idx="1"/>
          </p:nvPr>
        </p:nvPicPr>
        <p:blipFill>
          <a:blip r:embed="rId2"/>
          <a:stretch>
            <a:fillRect/>
          </a:stretch>
        </p:blipFill>
        <p:spPr>
          <a:xfrm>
            <a:off x="365810" y="394261"/>
            <a:ext cx="7405211" cy="6166092"/>
          </a:xfrm>
        </p:spPr>
      </p:pic>
      <p:sp>
        <p:nvSpPr>
          <p:cNvPr id="4" name="Date Placeholder 3">
            <a:extLst>
              <a:ext uri="{FF2B5EF4-FFF2-40B4-BE49-F238E27FC236}">
                <a16:creationId xmlns:a16="http://schemas.microsoft.com/office/drawing/2014/main" id="{CA5DFD94-C929-91CE-A627-00917787B5D9}"/>
              </a:ext>
            </a:extLst>
          </p:cNvPr>
          <p:cNvSpPr>
            <a:spLocks noGrp="1"/>
          </p:cNvSpPr>
          <p:nvPr>
            <p:ph type="dt" sz="half" idx="10"/>
          </p:nvPr>
        </p:nvSpPr>
        <p:spPr/>
        <p:txBody>
          <a:bodyPr/>
          <a:lstStyle/>
          <a:p>
            <a:r>
              <a:rPr lang="en-US"/>
              <a:t>2/1/20XX</a:t>
            </a:r>
            <a:endParaRPr lang="en-US" dirty="0"/>
          </a:p>
        </p:txBody>
      </p:sp>
      <p:sp>
        <p:nvSpPr>
          <p:cNvPr id="5" name="Footer Placeholder 4">
            <a:extLst>
              <a:ext uri="{FF2B5EF4-FFF2-40B4-BE49-F238E27FC236}">
                <a16:creationId xmlns:a16="http://schemas.microsoft.com/office/drawing/2014/main" id="{C3D7D186-FBAB-8886-270C-65AAC7F0ECB2}"/>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C8B63024-8FC5-93F8-B3AC-0C5FD936E5E0}"/>
              </a:ext>
            </a:extLst>
          </p:cNvPr>
          <p:cNvSpPr>
            <a:spLocks noGrp="1"/>
          </p:cNvSpPr>
          <p:nvPr>
            <p:ph type="sldNum" sz="quarter" idx="12"/>
          </p:nvPr>
        </p:nvSpPr>
        <p:spPr/>
        <p:txBody>
          <a:bodyPr/>
          <a:lstStyle/>
          <a:p>
            <a:fld id="{07CE569E-9B7C-4CB9-AB80-C0841F922CFF}" type="slidenum">
              <a:rPr lang="en-US" smtClean="0"/>
              <a:t>17</a:t>
            </a:fld>
            <a:endParaRPr lang="en-US" dirty="0"/>
          </a:p>
        </p:txBody>
      </p:sp>
    </p:spTree>
    <p:extLst>
      <p:ext uri="{BB962C8B-B14F-4D97-AF65-F5344CB8AC3E}">
        <p14:creationId xmlns:p14="http://schemas.microsoft.com/office/powerpoint/2010/main" val="4167337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21977-65F4-AEEA-5967-133E2C11505F}"/>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id="{CCC5179B-74F8-30C3-17DA-9B45CF1C037F}"/>
              </a:ext>
            </a:extLst>
          </p:cNvPr>
          <p:cNvPicPr>
            <a:picLocks noGrp="1" noChangeAspect="1"/>
          </p:cNvPicPr>
          <p:nvPr>
            <p:ph idx="1"/>
          </p:nvPr>
        </p:nvPicPr>
        <p:blipFill>
          <a:blip r:embed="rId2"/>
          <a:stretch>
            <a:fillRect/>
          </a:stretch>
        </p:blipFill>
        <p:spPr>
          <a:xfrm>
            <a:off x="0" y="1959372"/>
            <a:ext cx="12232640" cy="3740388"/>
          </a:xfrm>
        </p:spPr>
      </p:pic>
      <p:sp>
        <p:nvSpPr>
          <p:cNvPr id="4" name="Date Placeholder 3">
            <a:extLst>
              <a:ext uri="{FF2B5EF4-FFF2-40B4-BE49-F238E27FC236}">
                <a16:creationId xmlns:a16="http://schemas.microsoft.com/office/drawing/2014/main" id="{540D0380-33EA-AFA6-0948-674958A00437}"/>
              </a:ext>
            </a:extLst>
          </p:cNvPr>
          <p:cNvSpPr>
            <a:spLocks noGrp="1"/>
          </p:cNvSpPr>
          <p:nvPr>
            <p:ph type="dt" sz="half" idx="10"/>
          </p:nvPr>
        </p:nvSpPr>
        <p:spPr/>
        <p:txBody>
          <a:bodyPr/>
          <a:lstStyle/>
          <a:p>
            <a:r>
              <a:rPr lang="en-US"/>
              <a:t>2/1/20XX</a:t>
            </a:r>
            <a:endParaRPr lang="en-US" dirty="0"/>
          </a:p>
        </p:txBody>
      </p:sp>
      <p:sp>
        <p:nvSpPr>
          <p:cNvPr id="5" name="Footer Placeholder 4">
            <a:extLst>
              <a:ext uri="{FF2B5EF4-FFF2-40B4-BE49-F238E27FC236}">
                <a16:creationId xmlns:a16="http://schemas.microsoft.com/office/drawing/2014/main" id="{2FF40FDA-D0D9-7767-566C-2497760C1F75}"/>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FC4B38B9-D269-7727-9687-69C3F06E5CCD}"/>
              </a:ext>
            </a:extLst>
          </p:cNvPr>
          <p:cNvSpPr>
            <a:spLocks noGrp="1"/>
          </p:cNvSpPr>
          <p:nvPr>
            <p:ph type="sldNum" sz="quarter" idx="12"/>
          </p:nvPr>
        </p:nvSpPr>
        <p:spPr/>
        <p:txBody>
          <a:bodyPr/>
          <a:lstStyle/>
          <a:p>
            <a:fld id="{07CE569E-9B7C-4CB9-AB80-C0841F922CFF}" type="slidenum">
              <a:rPr lang="en-US" smtClean="0"/>
              <a:t>18</a:t>
            </a:fld>
            <a:endParaRPr lang="en-US" dirty="0"/>
          </a:p>
        </p:txBody>
      </p:sp>
    </p:spTree>
    <p:extLst>
      <p:ext uri="{BB962C8B-B14F-4D97-AF65-F5344CB8AC3E}">
        <p14:creationId xmlns:p14="http://schemas.microsoft.com/office/powerpoint/2010/main" val="2066739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B5E73-8ED6-6ABC-CD09-FB77F4B107F7}"/>
              </a:ext>
            </a:extLst>
          </p:cNvPr>
          <p:cNvSpPr>
            <a:spLocks noGrp="1"/>
          </p:cNvSpPr>
          <p:nvPr>
            <p:ph type="title"/>
          </p:nvPr>
        </p:nvSpPr>
        <p:spPr>
          <a:xfrm>
            <a:off x="3779520" y="194320"/>
            <a:ext cx="3595314" cy="1524000"/>
          </a:xfrm>
        </p:spPr>
        <p:txBody>
          <a:bodyPr/>
          <a:lstStyle/>
          <a:p>
            <a:r>
              <a:rPr lang="en-US" dirty="0"/>
              <a:t>Prevention </a:t>
            </a:r>
          </a:p>
        </p:txBody>
      </p:sp>
      <p:sp>
        <p:nvSpPr>
          <p:cNvPr id="3" name="Content Placeholder 2">
            <a:extLst>
              <a:ext uri="{FF2B5EF4-FFF2-40B4-BE49-F238E27FC236}">
                <a16:creationId xmlns:a16="http://schemas.microsoft.com/office/drawing/2014/main" id="{96546913-2EE2-7E08-9915-9713F909CE8E}"/>
              </a:ext>
            </a:extLst>
          </p:cNvPr>
          <p:cNvSpPr>
            <a:spLocks noGrp="1"/>
          </p:cNvSpPr>
          <p:nvPr>
            <p:ph idx="1"/>
          </p:nvPr>
        </p:nvSpPr>
        <p:spPr/>
        <p:txBody>
          <a:bodyPr>
            <a:normAutofit/>
          </a:bodyPr>
          <a:lstStyle/>
          <a:p>
            <a:pPr marL="342900" indent="-342900">
              <a:buFont typeface="Arial" panose="020B0604020202020204" pitchFamily="34" charset="0"/>
              <a:buChar char="•"/>
            </a:pPr>
            <a:r>
              <a:rPr lang="en-US" sz="2400" dirty="0"/>
              <a:t>Acyclovir 800 mg5 times daily 7 days(reduce the duration of disease but no help in PHN and reduction of pain)</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err="1"/>
              <a:t>Famiciclovir</a:t>
            </a:r>
            <a:r>
              <a:rPr lang="en-US" sz="2400" dirty="0"/>
              <a:t> 500mg three times daily for 7 days. </a:t>
            </a:r>
          </a:p>
          <a:p>
            <a:pPr marL="342900" indent="-342900">
              <a:buFont typeface="Arial" panose="020B0604020202020204" pitchFamily="34" charset="0"/>
              <a:buChar char="•"/>
            </a:pPr>
            <a:r>
              <a:rPr lang="en-US" sz="2400" dirty="0"/>
              <a:t>Valaciclovir 1000mg three times daily for 7 days.</a:t>
            </a:r>
          </a:p>
          <a:p>
            <a:pPr marL="342900" indent="-342900">
              <a:buFont typeface="Arial" panose="020B0604020202020204" pitchFamily="34" charset="0"/>
              <a:buChar char="•"/>
            </a:pPr>
            <a:r>
              <a:rPr lang="en-US" sz="2400" dirty="0"/>
              <a:t>Both helps in reducing the duration of disease and prompt relief of zoster associated pain.</a:t>
            </a:r>
          </a:p>
        </p:txBody>
      </p:sp>
      <p:sp>
        <p:nvSpPr>
          <p:cNvPr id="4" name="Date Placeholder 3">
            <a:extLst>
              <a:ext uri="{FF2B5EF4-FFF2-40B4-BE49-F238E27FC236}">
                <a16:creationId xmlns:a16="http://schemas.microsoft.com/office/drawing/2014/main" id="{F3CA4DA5-550F-160C-87FA-09BC39F82A6B}"/>
              </a:ext>
            </a:extLst>
          </p:cNvPr>
          <p:cNvSpPr>
            <a:spLocks noGrp="1"/>
          </p:cNvSpPr>
          <p:nvPr>
            <p:ph type="dt" sz="half" idx="10"/>
          </p:nvPr>
        </p:nvSpPr>
        <p:spPr/>
        <p:txBody>
          <a:bodyPr/>
          <a:lstStyle/>
          <a:p>
            <a:r>
              <a:rPr lang="en-US"/>
              <a:t>2/1/20XX</a:t>
            </a:r>
            <a:endParaRPr lang="en-US" dirty="0"/>
          </a:p>
        </p:txBody>
      </p:sp>
      <p:sp>
        <p:nvSpPr>
          <p:cNvPr id="5" name="Footer Placeholder 4">
            <a:extLst>
              <a:ext uri="{FF2B5EF4-FFF2-40B4-BE49-F238E27FC236}">
                <a16:creationId xmlns:a16="http://schemas.microsoft.com/office/drawing/2014/main" id="{8D93633C-F01D-724A-BF1B-5F242023E0C0}"/>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A525DDE1-CC89-F564-86D3-BE3DA6B20CB0}"/>
              </a:ext>
            </a:extLst>
          </p:cNvPr>
          <p:cNvSpPr>
            <a:spLocks noGrp="1"/>
          </p:cNvSpPr>
          <p:nvPr>
            <p:ph type="sldNum" sz="quarter" idx="12"/>
          </p:nvPr>
        </p:nvSpPr>
        <p:spPr/>
        <p:txBody>
          <a:bodyPr/>
          <a:lstStyle/>
          <a:p>
            <a:fld id="{07CE569E-9B7C-4CB9-AB80-C0841F922CFF}" type="slidenum">
              <a:rPr lang="en-US" smtClean="0"/>
              <a:t>19</a:t>
            </a:fld>
            <a:endParaRPr lang="en-US" dirty="0"/>
          </a:p>
        </p:txBody>
      </p:sp>
    </p:spTree>
    <p:extLst>
      <p:ext uri="{BB962C8B-B14F-4D97-AF65-F5344CB8AC3E}">
        <p14:creationId xmlns:p14="http://schemas.microsoft.com/office/powerpoint/2010/main" val="1969795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DB5CD6-FD62-5AD0-C76A-FA385355EE7D}"/>
              </a:ext>
            </a:extLst>
          </p:cNvPr>
          <p:cNvSpPr>
            <a:spLocks noGrp="1"/>
          </p:cNvSpPr>
          <p:nvPr>
            <p:ph idx="1"/>
          </p:nvPr>
        </p:nvSpPr>
        <p:spPr>
          <a:xfrm>
            <a:off x="793497" y="1253331"/>
            <a:ext cx="10495280" cy="4351337"/>
          </a:xfrm>
        </p:spPr>
        <p:txBody>
          <a:bodyPr/>
          <a:lstStyle/>
          <a:p>
            <a:r>
              <a:rPr lang="en-US" dirty="0"/>
              <a:t>The mucocutaneous pain syndromes (MCPs) typically involve the head, neck and mouth. Genital </a:t>
            </a:r>
            <a:r>
              <a:rPr lang="en-US" dirty="0" err="1"/>
              <a:t>dysaesthetic</a:t>
            </a:r>
            <a:r>
              <a:rPr lang="en-US" dirty="0"/>
              <a:t> syndromes (vulvodynia, </a:t>
            </a:r>
            <a:r>
              <a:rPr lang="en-US" dirty="0" err="1"/>
              <a:t>vestibulodynia</a:t>
            </a:r>
            <a:r>
              <a:rPr lang="en-US" dirty="0"/>
              <a:t>, </a:t>
            </a:r>
            <a:r>
              <a:rPr lang="en-US" dirty="0" err="1"/>
              <a:t>penoscrotodynia</a:t>
            </a:r>
            <a:r>
              <a:rPr lang="en-US" dirty="0"/>
              <a:t>) are also common</a:t>
            </a:r>
          </a:p>
        </p:txBody>
      </p:sp>
      <p:sp>
        <p:nvSpPr>
          <p:cNvPr id="4" name="Date Placeholder 3">
            <a:extLst>
              <a:ext uri="{FF2B5EF4-FFF2-40B4-BE49-F238E27FC236}">
                <a16:creationId xmlns:a16="http://schemas.microsoft.com/office/drawing/2014/main" id="{D4BFEE3C-3412-3486-7BBE-85DE89D58214}"/>
              </a:ext>
            </a:extLst>
          </p:cNvPr>
          <p:cNvSpPr>
            <a:spLocks noGrp="1"/>
          </p:cNvSpPr>
          <p:nvPr>
            <p:ph type="dt" sz="half" idx="10"/>
          </p:nvPr>
        </p:nvSpPr>
        <p:spPr/>
        <p:txBody>
          <a:bodyPr/>
          <a:lstStyle/>
          <a:p>
            <a:r>
              <a:rPr lang="en-US"/>
              <a:t>2/1/20XX</a:t>
            </a:r>
            <a:endParaRPr lang="en-US" dirty="0"/>
          </a:p>
        </p:txBody>
      </p:sp>
      <p:sp>
        <p:nvSpPr>
          <p:cNvPr id="5" name="Footer Placeholder 4">
            <a:extLst>
              <a:ext uri="{FF2B5EF4-FFF2-40B4-BE49-F238E27FC236}">
                <a16:creationId xmlns:a16="http://schemas.microsoft.com/office/drawing/2014/main" id="{58632040-32EA-9372-6165-B497DDF45E92}"/>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64227BAF-DC54-2F13-D0FF-9C8C27AD4E75}"/>
              </a:ext>
            </a:extLst>
          </p:cNvPr>
          <p:cNvSpPr>
            <a:spLocks noGrp="1"/>
          </p:cNvSpPr>
          <p:nvPr>
            <p:ph type="sldNum" sz="quarter" idx="12"/>
          </p:nvPr>
        </p:nvSpPr>
        <p:spPr/>
        <p:txBody>
          <a:bodyPr/>
          <a:lstStyle/>
          <a:p>
            <a:fld id="{07CE569E-9B7C-4CB9-AB80-C0841F922CFF}" type="slidenum">
              <a:rPr lang="en-US" smtClean="0"/>
              <a:t>2</a:t>
            </a:fld>
            <a:endParaRPr lang="en-US" dirty="0"/>
          </a:p>
        </p:txBody>
      </p:sp>
      <p:pic>
        <p:nvPicPr>
          <p:cNvPr id="8" name="Picture 7">
            <a:extLst>
              <a:ext uri="{FF2B5EF4-FFF2-40B4-BE49-F238E27FC236}">
                <a16:creationId xmlns:a16="http://schemas.microsoft.com/office/drawing/2014/main" id="{4E71E493-4221-3166-7001-14E88A594D54}"/>
              </a:ext>
            </a:extLst>
          </p:cNvPr>
          <p:cNvPicPr>
            <a:picLocks noChangeAspect="1"/>
          </p:cNvPicPr>
          <p:nvPr/>
        </p:nvPicPr>
        <p:blipFill>
          <a:blip r:embed="rId2"/>
          <a:stretch>
            <a:fillRect/>
          </a:stretch>
        </p:blipFill>
        <p:spPr>
          <a:xfrm>
            <a:off x="652274" y="3647440"/>
            <a:ext cx="10495280" cy="3074035"/>
          </a:xfrm>
          <a:prstGeom prst="rect">
            <a:avLst/>
          </a:prstGeom>
        </p:spPr>
      </p:pic>
    </p:spTree>
    <p:extLst>
      <p:ext uri="{BB962C8B-B14F-4D97-AF65-F5344CB8AC3E}">
        <p14:creationId xmlns:p14="http://schemas.microsoft.com/office/powerpoint/2010/main" val="1439972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0E54A-2FB4-EF2E-681A-38AE654754BA}"/>
              </a:ext>
            </a:extLst>
          </p:cNvPr>
          <p:cNvSpPr>
            <a:spLocks noGrp="1"/>
          </p:cNvSpPr>
          <p:nvPr>
            <p:ph type="title"/>
          </p:nvPr>
        </p:nvSpPr>
        <p:spPr>
          <a:xfrm>
            <a:off x="6243204" y="477510"/>
            <a:ext cx="4572000" cy="1524010"/>
          </a:xfrm>
        </p:spPr>
        <p:txBody>
          <a:bodyPr>
            <a:normAutofit fontScale="90000"/>
          </a:bodyPr>
          <a:lstStyle/>
          <a:p>
            <a:r>
              <a:rPr lang="en-US" b="1" dirty="0"/>
              <a:t>Trigeminal neuropathic pain syndrome</a:t>
            </a:r>
          </a:p>
        </p:txBody>
      </p:sp>
      <p:sp>
        <p:nvSpPr>
          <p:cNvPr id="3" name="Picture Placeholder 2">
            <a:extLst>
              <a:ext uri="{FF2B5EF4-FFF2-40B4-BE49-F238E27FC236}">
                <a16:creationId xmlns:a16="http://schemas.microsoft.com/office/drawing/2014/main" id="{D92B34FE-CDA9-C52F-FEC6-830EF80C0E4B}"/>
              </a:ext>
            </a:extLst>
          </p:cNvPr>
          <p:cNvSpPr>
            <a:spLocks noGrp="1"/>
          </p:cNvSpPr>
          <p:nvPr>
            <p:ph type="pic" sz="quarter" idx="13"/>
          </p:nvPr>
        </p:nvSpPr>
        <p:spPr>
          <a:xfrm>
            <a:off x="147203" y="674192"/>
            <a:ext cx="5948797" cy="6095979"/>
          </a:xfrm>
        </p:spPr>
      </p:sp>
      <p:sp>
        <p:nvSpPr>
          <p:cNvPr id="4" name="Date Placeholder 3">
            <a:extLst>
              <a:ext uri="{FF2B5EF4-FFF2-40B4-BE49-F238E27FC236}">
                <a16:creationId xmlns:a16="http://schemas.microsoft.com/office/drawing/2014/main" id="{CC5E5835-9D9B-1E19-4C84-B969E307199F}"/>
              </a:ext>
            </a:extLst>
          </p:cNvPr>
          <p:cNvSpPr>
            <a:spLocks noGrp="1"/>
          </p:cNvSpPr>
          <p:nvPr>
            <p:ph type="dt" sz="half" idx="10"/>
          </p:nvPr>
        </p:nvSpPr>
        <p:spPr/>
        <p:txBody>
          <a:bodyPr/>
          <a:lstStyle/>
          <a:p>
            <a:r>
              <a:rPr lang="en-US"/>
              <a:t>2/1/20XX</a:t>
            </a:r>
            <a:endParaRPr lang="en-US" dirty="0"/>
          </a:p>
        </p:txBody>
      </p:sp>
      <p:sp>
        <p:nvSpPr>
          <p:cNvPr id="5" name="Content Placeholder 4">
            <a:extLst>
              <a:ext uri="{FF2B5EF4-FFF2-40B4-BE49-F238E27FC236}">
                <a16:creationId xmlns:a16="http://schemas.microsoft.com/office/drawing/2014/main" id="{5375BA05-7894-2F54-1DB3-F0EA73D27D49}"/>
              </a:ext>
            </a:extLst>
          </p:cNvPr>
          <p:cNvSpPr>
            <a:spLocks noGrp="1"/>
          </p:cNvSpPr>
          <p:nvPr>
            <p:ph idx="1"/>
          </p:nvPr>
        </p:nvSpPr>
        <p:spPr>
          <a:xfrm>
            <a:off x="6096000" y="2685414"/>
            <a:ext cx="5608320" cy="3298826"/>
          </a:xfrm>
        </p:spPr>
        <p:txBody>
          <a:bodyPr>
            <a:normAutofit fontScale="85000" lnSpcReduction="20000"/>
          </a:bodyPr>
          <a:lstStyle/>
          <a:p>
            <a:r>
              <a:rPr lang="en-US" dirty="0"/>
              <a:t>Neuropathic pain is defined by the International Association for the Study of Pain (IASP) as ‘pain arising as a direct consequence of a lesion or disease affecting the somatosensory system’. If the pain is in the distribution of the trigeminal nerve it can be termed a trigeminal neuropathic pain</a:t>
            </a:r>
          </a:p>
        </p:txBody>
      </p:sp>
      <p:sp>
        <p:nvSpPr>
          <p:cNvPr id="6" name="Footer Placeholder 5">
            <a:extLst>
              <a:ext uri="{FF2B5EF4-FFF2-40B4-BE49-F238E27FC236}">
                <a16:creationId xmlns:a16="http://schemas.microsoft.com/office/drawing/2014/main" id="{BB40D4CE-EEEF-DCD2-6A09-05E92AC56ADC}"/>
              </a:ext>
            </a:extLst>
          </p:cNvPr>
          <p:cNvSpPr>
            <a:spLocks noGrp="1"/>
          </p:cNvSpPr>
          <p:nvPr>
            <p:ph type="ftr" sz="quarter" idx="11"/>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AD1AFE9D-DB21-F4E8-764F-85A031BE5650}"/>
              </a:ext>
            </a:extLst>
          </p:cNvPr>
          <p:cNvSpPr>
            <a:spLocks noGrp="1"/>
          </p:cNvSpPr>
          <p:nvPr>
            <p:ph type="sldNum" sz="quarter" idx="12"/>
          </p:nvPr>
        </p:nvSpPr>
        <p:spPr/>
        <p:txBody>
          <a:bodyPr/>
          <a:lstStyle/>
          <a:p>
            <a:fld id="{07CE569E-9B7C-4CB9-AB80-C0841F922CFF}" type="slidenum">
              <a:rPr lang="en-US" smtClean="0"/>
              <a:t>20</a:t>
            </a:fld>
            <a:endParaRPr lang="en-US" dirty="0"/>
          </a:p>
        </p:txBody>
      </p:sp>
    </p:spTree>
    <p:extLst>
      <p:ext uri="{BB962C8B-B14F-4D97-AF65-F5344CB8AC3E}">
        <p14:creationId xmlns:p14="http://schemas.microsoft.com/office/powerpoint/2010/main" val="1222133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97D78-22C4-9E49-7B1C-76F7BA1369A2}"/>
              </a:ext>
            </a:extLst>
          </p:cNvPr>
          <p:cNvSpPr>
            <a:spLocks noGrp="1"/>
          </p:cNvSpPr>
          <p:nvPr>
            <p:ph type="title"/>
          </p:nvPr>
        </p:nvSpPr>
        <p:spPr>
          <a:xfrm>
            <a:off x="2214880" y="434882"/>
            <a:ext cx="6612835" cy="756774"/>
          </a:xfrm>
        </p:spPr>
        <p:txBody>
          <a:bodyPr/>
          <a:lstStyle/>
          <a:p>
            <a:r>
              <a:rPr lang="en-US" dirty="0"/>
              <a:t>Predisposing factors</a:t>
            </a:r>
          </a:p>
        </p:txBody>
      </p:sp>
      <p:sp>
        <p:nvSpPr>
          <p:cNvPr id="3" name="Content Placeholder 2">
            <a:extLst>
              <a:ext uri="{FF2B5EF4-FFF2-40B4-BE49-F238E27FC236}">
                <a16:creationId xmlns:a16="http://schemas.microsoft.com/office/drawing/2014/main" id="{F618D32A-70A3-DE1B-A155-F7C8EC1E7767}"/>
              </a:ext>
            </a:extLst>
          </p:cNvPr>
          <p:cNvSpPr>
            <a:spLocks noGrp="1"/>
          </p:cNvSpPr>
          <p:nvPr>
            <p:ph idx="1"/>
          </p:nvPr>
        </p:nvSpPr>
        <p:spPr/>
        <p:txBody>
          <a:bodyPr>
            <a:normAutofit/>
          </a:bodyPr>
          <a:lstStyle/>
          <a:p>
            <a:pPr marL="457200" indent="-457200">
              <a:buFont typeface="Wingdings" panose="05000000000000000000" pitchFamily="2" charset="2"/>
              <a:buChar char="Ø"/>
            </a:pPr>
            <a:r>
              <a:rPr lang="en-US" sz="2400" dirty="0"/>
              <a:t>The condition can occur in 3–6% of teeth that have been root‐filled.</a:t>
            </a:r>
          </a:p>
          <a:p>
            <a:pPr marL="457200" indent="-457200">
              <a:buFont typeface="Wingdings" panose="05000000000000000000" pitchFamily="2" charset="2"/>
              <a:buChar char="Ø"/>
            </a:pPr>
            <a:r>
              <a:rPr lang="en-US" sz="2400" dirty="0"/>
              <a:t> Pain can also occur after the removal of teeth, especially wisdom teeth when the inferior alveolar nerve or lingual nerve has been injured. </a:t>
            </a:r>
          </a:p>
          <a:p>
            <a:pPr marL="457200" indent="-457200">
              <a:buFont typeface="Wingdings" panose="05000000000000000000" pitchFamily="2" charset="2"/>
              <a:buChar char="Ø"/>
            </a:pPr>
            <a:r>
              <a:rPr lang="en-US" sz="2400" dirty="0"/>
              <a:t>Trigeminal neuropathic pain syndrome can also be triggered by the placement of implants or injection of local anesthetic .</a:t>
            </a:r>
          </a:p>
          <a:p>
            <a:pPr marL="457200" indent="-457200">
              <a:buFont typeface="Wingdings" panose="05000000000000000000" pitchFamily="2" charset="2"/>
              <a:buChar char="Ø"/>
            </a:pPr>
            <a:r>
              <a:rPr lang="en-US" sz="2400" dirty="0"/>
              <a:t> It may occur following healing of mucosal lesions, such as lichen planus</a:t>
            </a:r>
          </a:p>
        </p:txBody>
      </p:sp>
      <p:sp>
        <p:nvSpPr>
          <p:cNvPr id="4" name="Date Placeholder 3">
            <a:extLst>
              <a:ext uri="{FF2B5EF4-FFF2-40B4-BE49-F238E27FC236}">
                <a16:creationId xmlns:a16="http://schemas.microsoft.com/office/drawing/2014/main" id="{4C549AED-1749-392A-63EE-C7C3CC6AC8A0}"/>
              </a:ext>
            </a:extLst>
          </p:cNvPr>
          <p:cNvSpPr>
            <a:spLocks noGrp="1"/>
          </p:cNvSpPr>
          <p:nvPr>
            <p:ph type="dt" sz="half" idx="10"/>
          </p:nvPr>
        </p:nvSpPr>
        <p:spPr/>
        <p:txBody>
          <a:bodyPr/>
          <a:lstStyle/>
          <a:p>
            <a:r>
              <a:rPr lang="en-US"/>
              <a:t>2/1/20XX</a:t>
            </a:r>
            <a:endParaRPr lang="en-US" dirty="0"/>
          </a:p>
        </p:txBody>
      </p:sp>
      <p:sp>
        <p:nvSpPr>
          <p:cNvPr id="5" name="Footer Placeholder 4">
            <a:extLst>
              <a:ext uri="{FF2B5EF4-FFF2-40B4-BE49-F238E27FC236}">
                <a16:creationId xmlns:a16="http://schemas.microsoft.com/office/drawing/2014/main" id="{89CA2F8F-2799-69DC-D0D8-7B3E0E6AB13A}"/>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7E3EBFEF-6597-3C2D-18B0-0B6A359F6EE5}"/>
              </a:ext>
            </a:extLst>
          </p:cNvPr>
          <p:cNvSpPr>
            <a:spLocks noGrp="1"/>
          </p:cNvSpPr>
          <p:nvPr>
            <p:ph type="sldNum" sz="quarter" idx="12"/>
          </p:nvPr>
        </p:nvSpPr>
        <p:spPr/>
        <p:txBody>
          <a:bodyPr/>
          <a:lstStyle/>
          <a:p>
            <a:fld id="{07CE569E-9B7C-4CB9-AB80-C0841F922CFF}" type="slidenum">
              <a:rPr lang="en-US" smtClean="0"/>
              <a:t>21</a:t>
            </a:fld>
            <a:endParaRPr lang="en-US" dirty="0"/>
          </a:p>
        </p:txBody>
      </p:sp>
    </p:spTree>
    <p:extLst>
      <p:ext uri="{BB962C8B-B14F-4D97-AF65-F5344CB8AC3E}">
        <p14:creationId xmlns:p14="http://schemas.microsoft.com/office/powerpoint/2010/main" val="2951027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8711200-4A30-8BA5-F61E-58261C489A27}"/>
              </a:ext>
            </a:extLst>
          </p:cNvPr>
          <p:cNvSpPr>
            <a:spLocks noGrp="1"/>
          </p:cNvSpPr>
          <p:nvPr>
            <p:ph type="pic" sz="quarter" idx="15"/>
          </p:nvPr>
        </p:nvSpPr>
        <p:spPr/>
      </p:sp>
      <p:sp>
        <p:nvSpPr>
          <p:cNvPr id="3" name="Title 2">
            <a:extLst>
              <a:ext uri="{FF2B5EF4-FFF2-40B4-BE49-F238E27FC236}">
                <a16:creationId xmlns:a16="http://schemas.microsoft.com/office/drawing/2014/main" id="{DD82F8BA-6ECC-DC03-F4F5-729FCE712566}"/>
              </a:ext>
            </a:extLst>
          </p:cNvPr>
          <p:cNvSpPr>
            <a:spLocks noGrp="1"/>
          </p:cNvSpPr>
          <p:nvPr>
            <p:ph type="title"/>
          </p:nvPr>
        </p:nvSpPr>
        <p:spPr/>
        <p:txBody>
          <a:bodyPr/>
          <a:lstStyle/>
          <a:p>
            <a:endParaRPr lang="en-US"/>
          </a:p>
        </p:txBody>
      </p:sp>
      <p:sp>
        <p:nvSpPr>
          <p:cNvPr id="4" name="Date Placeholder 3">
            <a:extLst>
              <a:ext uri="{FF2B5EF4-FFF2-40B4-BE49-F238E27FC236}">
                <a16:creationId xmlns:a16="http://schemas.microsoft.com/office/drawing/2014/main" id="{2CAC14F8-A29E-8AA3-57D3-636CC3D6479E}"/>
              </a:ext>
            </a:extLst>
          </p:cNvPr>
          <p:cNvSpPr>
            <a:spLocks noGrp="1"/>
          </p:cNvSpPr>
          <p:nvPr>
            <p:ph type="dt" sz="half" idx="10"/>
          </p:nvPr>
        </p:nvSpPr>
        <p:spPr/>
        <p:txBody>
          <a:bodyPr/>
          <a:lstStyle/>
          <a:p>
            <a:r>
              <a:rPr lang="en-US"/>
              <a:t>2/1/20XX</a:t>
            </a:r>
            <a:endParaRPr lang="en-US" dirty="0"/>
          </a:p>
        </p:txBody>
      </p:sp>
      <p:sp>
        <p:nvSpPr>
          <p:cNvPr id="5" name="Text Placeholder 4">
            <a:extLst>
              <a:ext uri="{FF2B5EF4-FFF2-40B4-BE49-F238E27FC236}">
                <a16:creationId xmlns:a16="http://schemas.microsoft.com/office/drawing/2014/main" id="{8D0C5EC9-1123-076F-6FAA-98FA7FE48B55}"/>
              </a:ext>
            </a:extLst>
          </p:cNvPr>
          <p:cNvSpPr>
            <a:spLocks noGrp="1"/>
          </p:cNvSpPr>
          <p:nvPr>
            <p:ph type="body" idx="1"/>
          </p:nvPr>
        </p:nvSpPr>
        <p:spPr>
          <a:xfrm>
            <a:off x="762000" y="2285999"/>
            <a:ext cx="2611120" cy="761999"/>
          </a:xfrm>
        </p:spPr>
        <p:txBody>
          <a:bodyPr/>
          <a:lstStyle/>
          <a:p>
            <a:endParaRPr lang="en-US" dirty="0"/>
          </a:p>
        </p:txBody>
      </p:sp>
      <p:sp>
        <p:nvSpPr>
          <p:cNvPr id="6" name="Content Placeholder 5">
            <a:extLst>
              <a:ext uri="{FF2B5EF4-FFF2-40B4-BE49-F238E27FC236}">
                <a16:creationId xmlns:a16="http://schemas.microsoft.com/office/drawing/2014/main" id="{69867B33-E9E4-D6D8-AFB1-008F8AF1157E}"/>
              </a:ext>
            </a:extLst>
          </p:cNvPr>
          <p:cNvSpPr>
            <a:spLocks noGrp="1"/>
          </p:cNvSpPr>
          <p:nvPr>
            <p:ph sz="half" idx="2"/>
          </p:nvPr>
        </p:nvSpPr>
        <p:spPr>
          <a:xfrm>
            <a:off x="762000" y="3047999"/>
            <a:ext cx="2611120" cy="2082801"/>
          </a:xfrm>
        </p:spPr>
        <p:txBody>
          <a:bodyPr>
            <a:normAutofit/>
          </a:bodyPr>
          <a:lstStyle/>
          <a:p>
            <a:r>
              <a:rPr lang="en-US" sz="2400" dirty="0"/>
              <a:t>More common in females</a:t>
            </a:r>
          </a:p>
        </p:txBody>
      </p:sp>
      <p:sp>
        <p:nvSpPr>
          <p:cNvPr id="7" name="Text Placeholder 6">
            <a:extLst>
              <a:ext uri="{FF2B5EF4-FFF2-40B4-BE49-F238E27FC236}">
                <a16:creationId xmlns:a16="http://schemas.microsoft.com/office/drawing/2014/main" id="{21D1209B-24CE-2E5E-A101-12711A69D820}"/>
              </a:ext>
            </a:extLst>
          </p:cNvPr>
          <p:cNvSpPr>
            <a:spLocks noGrp="1"/>
          </p:cNvSpPr>
          <p:nvPr>
            <p:ph type="body" sz="quarter" idx="3"/>
          </p:nvPr>
        </p:nvSpPr>
        <p:spPr>
          <a:xfrm>
            <a:off x="3606802" y="1808481"/>
            <a:ext cx="3876037" cy="1222570"/>
          </a:xfrm>
        </p:spPr>
        <p:txBody>
          <a:bodyPr>
            <a:normAutofit/>
          </a:bodyPr>
          <a:lstStyle/>
          <a:p>
            <a:r>
              <a:rPr lang="en-US" sz="2800" dirty="0"/>
              <a:t>Associated diseases </a:t>
            </a:r>
          </a:p>
        </p:txBody>
      </p:sp>
      <p:sp>
        <p:nvSpPr>
          <p:cNvPr id="8" name="Content Placeholder 7">
            <a:extLst>
              <a:ext uri="{FF2B5EF4-FFF2-40B4-BE49-F238E27FC236}">
                <a16:creationId xmlns:a16="http://schemas.microsoft.com/office/drawing/2014/main" id="{CF538723-D919-F6C0-AB41-C2637F029FB8}"/>
              </a:ext>
            </a:extLst>
          </p:cNvPr>
          <p:cNvSpPr>
            <a:spLocks noGrp="1"/>
          </p:cNvSpPr>
          <p:nvPr>
            <p:ph sz="quarter" idx="4"/>
          </p:nvPr>
        </p:nvSpPr>
        <p:spPr>
          <a:xfrm>
            <a:off x="3606802" y="3031050"/>
            <a:ext cx="3017519" cy="3048000"/>
          </a:xfrm>
        </p:spPr>
        <p:txBody>
          <a:bodyPr>
            <a:normAutofit/>
          </a:bodyPr>
          <a:lstStyle/>
          <a:p>
            <a:r>
              <a:rPr lang="en-US" sz="1800" dirty="0"/>
              <a:t>It is often co‐morbid with temporomandibular disorders and psychological factors [</a:t>
            </a:r>
          </a:p>
        </p:txBody>
      </p:sp>
      <p:sp>
        <p:nvSpPr>
          <p:cNvPr id="9" name="Text Placeholder 8">
            <a:extLst>
              <a:ext uri="{FF2B5EF4-FFF2-40B4-BE49-F238E27FC236}">
                <a16:creationId xmlns:a16="http://schemas.microsoft.com/office/drawing/2014/main" id="{25E8AFB7-8AF8-F0AE-4DD3-2710B87802C8}"/>
              </a:ext>
            </a:extLst>
          </p:cNvPr>
          <p:cNvSpPr>
            <a:spLocks noGrp="1"/>
          </p:cNvSpPr>
          <p:nvPr>
            <p:ph type="body" sz="quarter" idx="13"/>
          </p:nvPr>
        </p:nvSpPr>
        <p:spPr>
          <a:xfrm>
            <a:off x="7482839" y="2213620"/>
            <a:ext cx="4267200" cy="761999"/>
          </a:xfrm>
        </p:spPr>
        <p:txBody>
          <a:bodyPr>
            <a:normAutofit/>
          </a:bodyPr>
          <a:lstStyle/>
          <a:p>
            <a:r>
              <a:rPr lang="en-US" sz="2800" dirty="0"/>
              <a:t>Pathology </a:t>
            </a:r>
          </a:p>
        </p:txBody>
      </p:sp>
      <p:sp>
        <p:nvSpPr>
          <p:cNvPr id="10" name="Content Placeholder 9">
            <a:extLst>
              <a:ext uri="{FF2B5EF4-FFF2-40B4-BE49-F238E27FC236}">
                <a16:creationId xmlns:a16="http://schemas.microsoft.com/office/drawing/2014/main" id="{3ACE512D-C8E4-DE09-CBCA-8E78447BAA35}"/>
              </a:ext>
            </a:extLst>
          </p:cNvPr>
          <p:cNvSpPr>
            <a:spLocks noGrp="1"/>
          </p:cNvSpPr>
          <p:nvPr>
            <p:ph sz="quarter" idx="14"/>
          </p:nvPr>
        </p:nvSpPr>
        <p:spPr>
          <a:xfrm>
            <a:off x="7274560" y="3047998"/>
            <a:ext cx="4155440" cy="3810001"/>
          </a:xfrm>
        </p:spPr>
        <p:txBody>
          <a:bodyPr>
            <a:normAutofit/>
          </a:bodyPr>
          <a:lstStyle/>
          <a:p>
            <a:r>
              <a:rPr lang="en-US" sz="1800" dirty="0"/>
              <a:t>It is often termed an idiopathic pain there may be both psychological and neuropathic elements to be considered. </a:t>
            </a:r>
          </a:p>
          <a:p>
            <a:r>
              <a:rPr lang="en-US" sz="1800" dirty="0"/>
              <a:t>There may also be central changes as not all patients get pain relief with the use of a local </a:t>
            </a:r>
            <a:r>
              <a:rPr lang="en-US" sz="1800" dirty="0" err="1"/>
              <a:t>anaesthetic</a:t>
            </a:r>
            <a:endParaRPr lang="en-US" sz="1800" dirty="0"/>
          </a:p>
        </p:txBody>
      </p:sp>
      <p:sp>
        <p:nvSpPr>
          <p:cNvPr id="11" name="Footer Placeholder 10">
            <a:extLst>
              <a:ext uri="{FF2B5EF4-FFF2-40B4-BE49-F238E27FC236}">
                <a16:creationId xmlns:a16="http://schemas.microsoft.com/office/drawing/2014/main" id="{2B0E7623-1137-E7B3-0E8D-9DBB9BB676EC}"/>
              </a:ext>
            </a:extLst>
          </p:cNvPr>
          <p:cNvSpPr>
            <a:spLocks noGrp="1"/>
          </p:cNvSpPr>
          <p:nvPr>
            <p:ph type="ftr" sz="quarter" idx="11"/>
          </p:nvPr>
        </p:nvSpPr>
        <p:spPr/>
        <p:txBody>
          <a:bodyPr/>
          <a:lstStyle/>
          <a:p>
            <a:r>
              <a:rPr lang="en-US" dirty="0"/>
              <a:t>Sample Footer Text</a:t>
            </a:r>
          </a:p>
        </p:txBody>
      </p:sp>
      <p:sp>
        <p:nvSpPr>
          <p:cNvPr id="12" name="Slide Number Placeholder 11">
            <a:extLst>
              <a:ext uri="{FF2B5EF4-FFF2-40B4-BE49-F238E27FC236}">
                <a16:creationId xmlns:a16="http://schemas.microsoft.com/office/drawing/2014/main" id="{3996613F-2BBC-2B0C-98A9-A9B06C261521}"/>
              </a:ext>
            </a:extLst>
          </p:cNvPr>
          <p:cNvSpPr>
            <a:spLocks noGrp="1"/>
          </p:cNvSpPr>
          <p:nvPr>
            <p:ph type="sldNum" sz="quarter" idx="12"/>
          </p:nvPr>
        </p:nvSpPr>
        <p:spPr/>
        <p:txBody>
          <a:bodyPr/>
          <a:lstStyle/>
          <a:p>
            <a:fld id="{07CE569E-9B7C-4CB9-AB80-C0841F922CFF}" type="slidenum">
              <a:rPr lang="en-US" smtClean="0"/>
              <a:t>22</a:t>
            </a:fld>
            <a:endParaRPr lang="en-US" dirty="0"/>
          </a:p>
        </p:txBody>
      </p:sp>
    </p:spTree>
    <p:extLst>
      <p:ext uri="{BB962C8B-B14F-4D97-AF65-F5344CB8AC3E}">
        <p14:creationId xmlns:p14="http://schemas.microsoft.com/office/powerpoint/2010/main" val="387304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DBF7C-8077-3D8B-76EC-EFF28A9C29A3}"/>
              </a:ext>
            </a:extLst>
          </p:cNvPr>
          <p:cNvSpPr>
            <a:spLocks noGrp="1"/>
          </p:cNvSpPr>
          <p:nvPr>
            <p:ph type="title"/>
          </p:nvPr>
        </p:nvSpPr>
        <p:spPr>
          <a:xfrm>
            <a:off x="3098800" y="240616"/>
            <a:ext cx="9418320" cy="782320"/>
          </a:xfrm>
        </p:spPr>
        <p:txBody>
          <a:bodyPr/>
          <a:lstStyle/>
          <a:p>
            <a:r>
              <a:rPr lang="en-US" dirty="0"/>
              <a:t>Clinical features </a:t>
            </a:r>
          </a:p>
        </p:txBody>
      </p:sp>
      <p:sp>
        <p:nvSpPr>
          <p:cNvPr id="3" name="Content Placeholder 2">
            <a:extLst>
              <a:ext uri="{FF2B5EF4-FFF2-40B4-BE49-F238E27FC236}">
                <a16:creationId xmlns:a16="http://schemas.microsoft.com/office/drawing/2014/main" id="{31546C6B-1DF3-BCEA-2C63-06A2C6E73F47}"/>
              </a:ext>
            </a:extLst>
          </p:cNvPr>
          <p:cNvSpPr>
            <a:spLocks noGrp="1"/>
          </p:cNvSpPr>
          <p:nvPr>
            <p:ph idx="1"/>
          </p:nvPr>
        </p:nvSpPr>
        <p:spPr>
          <a:xfrm>
            <a:off x="761998" y="1153306"/>
            <a:ext cx="10901681" cy="5203044"/>
          </a:xfrm>
        </p:spPr>
        <p:txBody>
          <a:bodyPr>
            <a:normAutofit fontScale="77500" lnSpcReduction="20000"/>
          </a:bodyPr>
          <a:lstStyle/>
          <a:p>
            <a:pPr marL="457200" indent="-457200">
              <a:buFont typeface="Wingdings" panose="05000000000000000000" pitchFamily="2" charset="2"/>
              <a:buChar char="Ø"/>
            </a:pPr>
            <a:r>
              <a:rPr lang="en-US" sz="3100" b="1" u="sng" dirty="0"/>
              <a:t> History </a:t>
            </a:r>
          </a:p>
          <a:p>
            <a:pPr marL="457200" indent="-457200">
              <a:buFont typeface="Wingdings" panose="05000000000000000000" pitchFamily="2" charset="2"/>
              <a:buChar char="Ø"/>
            </a:pPr>
            <a:r>
              <a:rPr lang="en-US" dirty="0"/>
              <a:t> Most patients will link the start of their symptoms to some dental procedure   ranging from root canals, extractions, minor surgical procedure or trauma</a:t>
            </a:r>
          </a:p>
          <a:p>
            <a:pPr marL="571500" indent="-571500">
              <a:buFont typeface="Wingdings" panose="05000000000000000000" pitchFamily="2" charset="2"/>
              <a:buChar char="Ø"/>
            </a:pPr>
            <a:r>
              <a:rPr lang="en-US" sz="3600" b="1" u="sng" dirty="0"/>
              <a:t>Presentation</a:t>
            </a:r>
          </a:p>
          <a:p>
            <a:pPr marL="457200" indent="-457200">
              <a:buFont typeface="Wingdings" panose="05000000000000000000" pitchFamily="2" charset="2"/>
              <a:buChar char="Ø"/>
            </a:pPr>
            <a:r>
              <a:rPr lang="en-US" dirty="0"/>
              <a:t>The pain is continuous, at least 8 h daily for over 15 days per month and of 3 months’ duration. </a:t>
            </a:r>
          </a:p>
          <a:p>
            <a:pPr marL="457200" indent="-457200">
              <a:buFont typeface="Wingdings" panose="05000000000000000000" pitchFamily="2" charset="2"/>
              <a:buChar char="Ø"/>
            </a:pPr>
            <a:r>
              <a:rPr lang="en-US" dirty="0"/>
              <a:t>It is described as a dull, aching, throbbing pain that can occasionally be sharp and even burning.</a:t>
            </a:r>
          </a:p>
          <a:p>
            <a:pPr marL="457200" indent="-457200">
              <a:buFont typeface="Wingdings" panose="05000000000000000000" pitchFamily="2" charset="2"/>
              <a:buChar char="Ø"/>
            </a:pPr>
            <a:r>
              <a:rPr lang="en-US" dirty="0"/>
              <a:t>It is localized to an anatomical area around a tooth. There are often features of depression, anxiety and somatization. </a:t>
            </a:r>
          </a:p>
          <a:p>
            <a:pPr marL="457200" indent="-457200">
              <a:buFont typeface="Wingdings" panose="05000000000000000000" pitchFamily="2" charset="2"/>
              <a:buChar char="Ø"/>
            </a:pPr>
            <a:r>
              <a:rPr lang="en-US" dirty="0"/>
              <a:t>Marked allodynia in the area is typical, as well as </a:t>
            </a:r>
            <a:r>
              <a:rPr lang="en-US" dirty="0" err="1"/>
              <a:t>hyperaesthesia</a:t>
            </a:r>
            <a:r>
              <a:rPr lang="en-US" dirty="0"/>
              <a:t> or </a:t>
            </a:r>
            <a:r>
              <a:rPr lang="en-US" dirty="0" err="1"/>
              <a:t>hypoaesthesia</a:t>
            </a:r>
            <a:r>
              <a:rPr lang="en-US" dirty="0"/>
              <a:t>/</a:t>
            </a:r>
            <a:r>
              <a:rPr lang="en-US" dirty="0" err="1"/>
              <a:t>anaesthesia</a:t>
            </a:r>
            <a:r>
              <a:rPr lang="en-US" dirty="0"/>
              <a:t>. Swelling and flushing can occur.</a:t>
            </a:r>
          </a:p>
        </p:txBody>
      </p:sp>
      <p:sp>
        <p:nvSpPr>
          <p:cNvPr id="4" name="Date Placeholder 3">
            <a:extLst>
              <a:ext uri="{FF2B5EF4-FFF2-40B4-BE49-F238E27FC236}">
                <a16:creationId xmlns:a16="http://schemas.microsoft.com/office/drawing/2014/main" id="{E728F77C-AB55-5DE3-633F-C4DD9B033EB3}"/>
              </a:ext>
            </a:extLst>
          </p:cNvPr>
          <p:cNvSpPr>
            <a:spLocks noGrp="1"/>
          </p:cNvSpPr>
          <p:nvPr>
            <p:ph type="dt" sz="half" idx="10"/>
          </p:nvPr>
        </p:nvSpPr>
        <p:spPr/>
        <p:txBody>
          <a:bodyPr/>
          <a:lstStyle/>
          <a:p>
            <a:r>
              <a:rPr lang="en-US"/>
              <a:t>2/1/20XX</a:t>
            </a:r>
            <a:endParaRPr lang="en-US" dirty="0"/>
          </a:p>
        </p:txBody>
      </p:sp>
      <p:sp>
        <p:nvSpPr>
          <p:cNvPr id="5" name="Footer Placeholder 4">
            <a:extLst>
              <a:ext uri="{FF2B5EF4-FFF2-40B4-BE49-F238E27FC236}">
                <a16:creationId xmlns:a16="http://schemas.microsoft.com/office/drawing/2014/main" id="{7EEB5BC8-6D2F-FEC0-FFAD-2672BC5D2DF3}"/>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AF0CFFAE-C3AD-D03B-DA71-8825FADE0AAA}"/>
              </a:ext>
            </a:extLst>
          </p:cNvPr>
          <p:cNvSpPr>
            <a:spLocks noGrp="1"/>
          </p:cNvSpPr>
          <p:nvPr>
            <p:ph type="sldNum" sz="quarter" idx="12"/>
          </p:nvPr>
        </p:nvSpPr>
        <p:spPr/>
        <p:txBody>
          <a:bodyPr/>
          <a:lstStyle/>
          <a:p>
            <a:fld id="{07CE569E-9B7C-4CB9-AB80-C0841F922CFF}" type="slidenum">
              <a:rPr lang="en-US" smtClean="0"/>
              <a:t>23</a:t>
            </a:fld>
            <a:endParaRPr lang="en-US" dirty="0"/>
          </a:p>
        </p:txBody>
      </p:sp>
    </p:spTree>
    <p:extLst>
      <p:ext uri="{BB962C8B-B14F-4D97-AF65-F5344CB8AC3E}">
        <p14:creationId xmlns:p14="http://schemas.microsoft.com/office/powerpoint/2010/main" val="1542973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DE636E-9978-3144-F023-CB93D5BD65C3}"/>
              </a:ext>
            </a:extLst>
          </p:cNvPr>
          <p:cNvSpPr>
            <a:spLocks noGrp="1"/>
          </p:cNvSpPr>
          <p:nvPr>
            <p:ph idx="1"/>
          </p:nvPr>
        </p:nvSpPr>
        <p:spPr>
          <a:xfrm>
            <a:off x="853440" y="136525"/>
            <a:ext cx="10495280" cy="6111875"/>
          </a:xfrm>
        </p:spPr>
        <p:txBody>
          <a:bodyPr>
            <a:normAutofit fontScale="70000" lnSpcReduction="20000"/>
          </a:bodyPr>
          <a:lstStyle/>
          <a:p>
            <a:pPr marL="457200" indent="-457200">
              <a:buFont typeface="Arial" panose="020B0604020202020204" pitchFamily="34" charset="0"/>
              <a:buChar char="•"/>
            </a:pPr>
            <a:r>
              <a:rPr lang="en-US" b="1" dirty="0"/>
              <a:t>Differential diagnosis </a:t>
            </a:r>
          </a:p>
          <a:p>
            <a:pPr marL="457200" indent="-457200">
              <a:buFont typeface="Arial" panose="020B0604020202020204" pitchFamily="34" charset="0"/>
              <a:buChar char="•"/>
            </a:pPr>
            <a:r>
              <a:rPr lang="en-US" dirty="0"/>
              <a:t>This can include dental causes, such as a cracked tooth.</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b="1" dirty="0"/>
              <a:t>Classification of severity </a:t>
            </a:r>
          </a:p>
          <a:p>
            <a:pPr marL="457200" indent="-457200">
              <a:buFont typeface="Arial" panose="020B0604020202020204" pitchFamily="34" charset="0"/>
              <a:buChar char="•"/>
            </a:pPr>
            <a:r>
              <a:rPr lang="en-US" dirty="0"/>
              <a:t>It can vary in severity from moderate to severe. </a:t>
            </a:r>
          </a:p>
          <a:p>
            <a:pPr marL="457200" indent="-457200">
              <a:buFont typeface="Arial" panose="020B0604020202020204" pitchFamily="34" charset="0"/>
              <a:buChar char="•"/>
            </a:pPr>
            <a:endParaRPr lang="en-US" sz="3400" b="1" dirty="0"/>
          </a:p>
          <a:p>
            <a:pPr marL="457200" indent="-457200">
              <a:buFont typeface="Arial" panose="020B0604020202020204" pitchFamily="34" charset="0"/>
              <a:buChar char="•"/>
            </a:pPr>
            <a:r>
              <a:rPr lang="en-US" sz="2900" b="1" dirty="0"/>
              <a:t>Disease course and prognosis</a:t>
            </a:r>
          </a:p>
          <a:p>
            <a:pPr marL="457200" indent="-457200">
              <a:buFont typeface="Arial" panose="020B0604020202020204" pitchFamily="34" charset="0"/>
              <a:buChar char="•"/>
            </a:pPr>
            <a:r>
              <a:rPr lang="en-US" dirty="0"/>
              <a:t> Up to a third of patients improve and 10% become pain‐free over a 7‐year period </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b="1" dirty="0"/>
              <a:t>Investigations</a:t>
            </a:r>
          </a:p>
          <a:p>
            <a:pPr marL="457200" indent="-457200">
              <a:buFont typeface="Arial" panose="020B0604020202020204" pitchFamily="34" charset="0"/>
              <a:buChar char="•"/>
            </a:pPr>
            <a:r>
              <a:rPr lang="en-US" dirty="0"/>
              <a:t> Intraoral X‐rays have often been performed prior to referral to a specialist </a:t>
            </a:r>
            <a:r>
              <a:rPr lang="en-US" dirty="0" err="1"/>
              <a:t>centre</a:t>
            </a:r>
            <a:r>
              <a:rPr lang="en-US" dirty="0"/>
              <a:t>. </a:t>
            </a:r>
          </a:p>
          <a:p>
            <a:pPr marL="457200" indent="-457200">
              <a:buFont typeface="Arial" panose="020B0604020202020204" pitchFamily="34" charset="0"/>
              <a:buChar char="•"/>
            </a:pPr>
            <a:r>
              <a:rPr lang="en-US" dirty="0"/>
              <a:t>More sophisticated cone beam computer tomography can help to identify other causes such as fractured teeth, inadequate root fillings or damage to local nerves.</a:t>
            </a:r>
          </a:p>
        </p:txBody>
      </p:sp>
      <p:sp>
        <p:nvSpPr>
          <p:cNvPr id="4" name="Date Placeholder 3">
            <a:extLst>
              <a:ext uri="{FF2B5EF4-FFF2-40B4-BE49-F238E27FC236}">
                <a16:creationId xmlns:a16="http://schemas.microsoft.com/office/drawing/2014/main" id="{64BB9ECA-C440-BAF9-4B8D-DF282A964D18}"/>
              </a:ext>
            </a:extLst>
          </p:cNvPr>
          <p:cNvSpPr>
            <a:spLocks noGrp="1"/>
          </p:cNvSpPr>
          <p:nvPr>
            <p:ph type="dt" sz="half" idx="10"/>
          </p:nvPr>
        </p:nvSpPr>
        <p:spPr/>
        <p:txBody>
          <a:bodyPr/>
          <a:lstStyle/>
          <a:p>
            <a:r>
              <a:rPr lang="en-US"/>
              <a:t>2/1/20XX</a:t>
            </a:r>
            <a:endParaRPr lang="en-US" dirty="0"/>
          </a:p>
        </p:txBody>
      </p:sp>
      <p:sp>
        <p:nvSpPr>
          <p:cNvPr id="5" name="Footer Placeholder 4">
            <a:extLst>
              <a:ext uri="{FF2B5EF4-FFF2-40B4-BE49-F238E27FC236}">
                <a16:creationId xmlns:a16="http://schemas.microsoft.com/office/drawing/2014/main" id="{4D542985-E611-A7F9-9C35-9E6F64B4690F}"/>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0A1B31EA-C019-D813-23EE-E0FED02334BB}"/>
              </a:ext>
            </a:extLst>
          </p:cNvPr>
          <p:cNvSpPr>
            <a:spLocks noGrp="1"/>
          </p:cNvSpPr>
          <p:nvPr>
            <p:ph type="sldNum" sz="quarter" idx="12"/>
          </p:nvPr>
        </p:nvSpPr>
        <p:spPr/>
        <p:txBody>
          <a:bodyPr/>
          <a:lstStyle/>
          <a:p>
            <a:fld id="{07CE569E-9B7C-4CB9-AB80-C0841F922CFF}" type="slidenum">
              <a:rPr lang="en-US" smtClean="0"/>
              <a:t>24</a:t>
            </a:fld>
            <a:endParaRPr lang="en-US" dirty="0"/>
          </a:p>
        </p:txBody>
      </p:sp>
    </p:spTree>
    <p:extLst>
      <p:ext uri="{BB962C8B-B14F-4D97-AF65-F5344CB8AC3E}">
        <p14:creationId xmlns:p14="http://schemas.microsoft.com/office/powerpoint/2010/main" val="3458337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3ECB7-0BF2-2D1A-A1B3-721521FF73B9}"/>
              </a:ext>
            </a:extLst>
          </p:cNvPr>
          <p:cNvSpPr>
            <a:spLocks noGrp="1"/>
          </p:cNvSpPr>
          <p:nvPr>
            <p:ph type="title"/>
          </p:nvPr>
        </p:nvSpPr>
        <p:spPr>
          <a:xfrm rot="16200000">
            <a:off x="-1107440" y="2057400"/>
            <a:ext cx="5638800" cy="1524000"/>
          </a:xfrm>
        </p:spPr>
        <p:txBody>
          <a:bodyPr>
            <a:normAutofit/>
          </a:bodyPr>
          <a:lstStyle/>
          <a:p>
            <a:r>
              <a:rPr lang="en-US" sz="5400" dirty="0"/>
              <a:t>Management </a:t>
            </a:r>
          </a:p>
        </p:txBody>
      </p:sp>
      <p:pic>
        <p:nvPicPr>
          <p:cNvPr id="8" name="Content Placeholder 7">
            <a:extLst>
              <a:ext uri="{FF2B5EF4-FFF2-40B4-BE49-F238E27FC236}">
                <a16:creationId xmlns:a16="http://schemas.microsoft.com/office/drawing/2014/main" id="{49CC1B84-291D-A174-E936-1665B2451699}"/>
              </a:ext>
            </a:extLst>
          </p:cNvPr>
          <p:cNvPicPr>
            <a:picLocks noGrp="1" noChangeAspect="1"/>
          </p:cNvPicPr>
          <p:nvPr>
            <p:ph idx="1"/>
          </p:nvPr>
        </p:nvPicPr>
        <p:blipFill>
          <a:blip r:embed="rId2"/>
          <a:stretch>
            <a:fillRect/>
          </a:stretch>
        </p:blipFill>
        <p:spPr>
          <a:xfrm>
            <a:off x="3347722" y="194320"/>
            <a:ext cx="8397238" cy="6057662"/>
          </a:xfrm>
        </p:spPr>
      </p:pic>
      <p:sp>
        <p:nvSpPr>
          <p:cNvPr id="4" name="Date Placeholder 3">
            <a:extLst>
              <a:ext uri="{FF2B5EF4-FFF2-40B4-BE49-F238E27FC236}">
                <a16:creationId xmlns:a16="http://schemas.microsoft.com/office/drawing/2014/main" id="{07836136-EB5F-240C-C1FD-511B219E335B}"/>
              </a:ext>
            </a:extLst>
          </p:cNvPr>
          <p:cNvSpPr>
            <a:spLocks noGrp="1"/>
          </p:cNvSpPr>
          <p:nvPr>
            <p:ph type="dt" sz="half" idx="10"/>
          </p:nvPr>
        </p:nvSpPr>
        <p:spPr/>
        <p:txBody>
          <a:bodyPr/>
          <a:lstStyle/>
          <a:p>
            <a:r>
              <a:rPr lang="en-US"/>
              <a:t>2/1/20XX</a:t>
            </a:r>
            <a:endParaRPr lang="en-US" dirty="0"/>
          </a:p>
        </p:txBody>
      </p:sp>
      <p:sp>
        <p:nvSpPr>
          <p:cNvPr id="5" name="Footer Placeholder 4">
            <a:extLst>
              <a:ext uri="{FF2B5EF4-FFF2-40B4-BE49-F238E27FC236}">
                <a16:creationId xmlns:a16="http://schemas.microsoft.com/office/drawing/2014/main" id="{7C728FDB-6487-2F74-F2C0-296C3BD90C50}"/>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A9E135D5-2A1F-A230-159E-CFB4D1CAB6D8}"/>
              </a:ext>
            </a:extLst>
          </p:cNvPr>
          <p:cNvSpPr>
            <a:spLocks noGrp="1"/>
          </p:cNvSpPr>
          <p:nvPr>
            <p:ph type="sldNum" sz="quarter" idx="12"/>
          </p:nvPr>
        </p:nvSpPr>
        <p:spPr/>
        <p:txBody>
          <a:bodyPr/>
          <a:lstStyle/>
          <a:p>
            <a:fld id="{07CE569E-9B7C-4CB9-AB80-C0841F922CFF}" type="slidenum">
              <a:rPr lang="en-US" smtClean="0"/>
              <a:t>25</a:t>
            </a:fld>
            <a:endParaRPr lang="en-US" dirty="0"/>
          </a:p>
        </p:txBody>
      </p:sp>
    </p:spTree>
    <p:extLst>
      <p:ext uri="{BB962C8B-B14F-4D97-AF65-F5344CB8AC3E}">
        <p14:creationId xmlns:p14="http://schemas.microsoft.com/office/powerpoint/2010/main" val="246258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06E42-C813-B666-F1A5-3F53A717ACA7}"/>
              </a:ext>
            </a:extLst>
          </p:cNvPr>
          <p:cNvSpPr>
            <a:spLocks noGrp="1"/>
          </p:cNvSpPr>
          <p:nvPr>
            <p:ph type="title"/>
          </p:nvPr>
        </p:nvSpPr>
        <p:spPr>
          <a:xfrm>
            <a:off x="1209040" y="136525"/>
            <a:ext cx="10668000" cy="1524000"/>
          </a:xfrm>
        </p:spPr>
        <p:txBody>
          <a:bodyPr/>
          <a:lstStyle/>
          <a:p>
            <a:r>
              <a:rPr lang="en-US" dirty="0"/>
              <a:t>Trigeminal trophic syndrome</a:t>
            </a:r>
          </a:p>
        </p:txBody>
      </p:sp>
      <p:sp>
        <p:nvSpPr>
          <p:cNvPr id="3" name="Content Placeholder 2">
            <a:extLst>
              <a:ext uri="{FF2B5EF4-FFF2-40B4-BE49-F238E27FC236}">
                <a16:creationId xmlns:a16="http://schemas.microsoft.com/office/drawing/2014/main" id="{E1E335FD-B00D-A098-3DAE-035A81944FFC}"/>
              </a:ext>
            </a:extLst>
          </p:cNvPr>
          <p:cNvSpPr>
            <a:spLocks noGrp="1"/>
          </p:cNvSpPr>
          <p:nvPr>
            <p:ph idx="1"/>
          </p:nvPr>
        </p:nvSpPr>
        <p:spPr/>
        <p:txBody>
          <a:bodyPr>
            <a:normAutofit/>
          </a:bodyPr>
          <a:lstStyle/>
          <a:p>
            <a:pPr marL="342900" indent="-342900">
              <a:buFont typeface="Wingdings" panose="05000000000000000000" pitchFamily="2" charset="2"/>
              <a:buChar char="Ø"/>
            </a:pPr>
            <a:r>
              <a:rPr lang="en-US" sz="2000" dirty="0"/>
              <a:t>Trigeminal trophic syndrome (TTS) is an uncommon disorder in which chronic pain, burning and stinging sensations in the distribution of the trigeminal nerve are associated with an irresistible desire to pick at the involved skin. </a:t>
            </a:r>
          </a:p>
          <a:p>
            <a:pPr marL="342900" indent="-342900">
              <a:buFont typeface="Wingdings" panose="05000000000000000000" pitchFamily="2" charset="2"/>
              <a:buChar char="Ø"/>
            </a:pPr>
            <a:r>
              <a:rPr lang="en-US" sz="2000" dirty="0"/>
              <a:t>The skin itself may be relatively </a:t>
            </a:r>
            <a:r>
              <a:rPr lang="en-US" sz="2000" dirty="0" err="1"/>
              <a:t>anaesthetic</a:t>
            </a:r>
            <a:r>
              <a:rPr lang="en-US" sz="2000" dirty="0"/>
              <a:t> so that the patient does not realize the damage that he or she is doing. </a:t>
            </a:r>
          </a:p>
          <a:p>
            <a:pPr marL="342900" indent="-342900">
              <a:buFont typeface="Wingdings" panose="05000000000000000000" pitchFamily="2" charset="2"/>
              <a:buChar char="Ø"/>
            </a:pPr>
            <a:r>
              <a:rPr lang="en-US" sz="2000" dirty="0"/>
              <a:t>Alternatively, the involved skin may be </a:t>
            </a:r>
            <a:r>
              <a:rPr lang="en-US" sz="2000" dirty="0" err="1"/>
              <a:t>dysaesthetic</a:t>
            </a:r>
            <a:r>
              <a:rPr lang="en-US" sz="2000" dirty="0"/>
              <a:t>. With either </a:t>
            </a:r>
            <a:r>
              <a:rPr lang="en-US" sz="2000" dirty="0" err="1"/>
              <a:t>anaesthetic</a:t>
            </a:r>
            <a:r>
              <a:rPr lang="en-US" sz="2000" dirty="0"/>
              <a:t> or </a:t>
            </a:r>
            <a:r>
              <a:rPr lang="en-US" sz="2000" dirty="0" err="1"/>
              <a:t>dysaesthetic</a:t>
            </a:r>
            <a:r>
              <a:rPr lang="en-US" sz="2000" dirty="0"/>
              <a:t> sensations, picking at the skin is conducted in an attempt to relieve the unpleasant sensations that patients experience.</a:t>
            </a:r>
          </a:p>
        </p:txBody>
      </p:sp>
      <p:sp>
        <p:nvSpPr>
          <p:cNvPr id="4" name="Date Placeholder 3">
            <a:extLst>
              <a:ext uri="{FF2B5EF4-FFF2-40B4-BE49-F238E27FC236}">
                <a16:creationId xmlns:a16="http://schemas.microsoft.com/office/drawing/2014/main" id="{0EE8BC23-5815-442C-EF63-016A6144BE13}"/>
              </a:ext>
            </a:extLst>
          </p:cNvPr>
          <p:cNvSpPr>
            <a:spLocks noGrp="1"/>
          </p:cNvSpPr>
          <p:nvPr>
            <p:ph type="dt" sz="half" idx="10"/>
          </p:nvPr>
        </p:nvSpPr>
        <p:spPr/>
        <p:txBody>
          <a:bodyPr/>
          <a:lstStyle/>
          <a:p>
            <a:r>
              <a:rPr lang="en-US"/>
              <a:t>2/1/20XX</a:t>
            </a:r>
            <a:endParaRPr lang="en-US" dirty="0"/>
          </a:p>
        </p:txBody>
      </p:sp>
      <p:sp>
        <p:nvSpPr>
          <p:cNvPr id="5" name="Footer Placeholder 4">
            <a:extLst>
              <a:ext uri="{FF2B5EF4-FFF2-40B4-BE49-F238E27FC236}">
                <a16:creationId xmlns:a16="http://schemas.microsoft.com/office/drawing/2014/main" id="{FE6B43BD-9128-9ACF-A7E4-DD40C0ABC293}"/>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7D8B0720-8249-6628-808B-E4C88F379815}"/>
              </a:ext>
            </a:extLst>
          </p:cNvPr>
          <p:cNvSpPr>
            <a:spLocks noGrp="1"/>
          </p:cNvSpPr>
          <p:nvPr>
            <p:ph type="sldNum" sz="quarter" idx="12"/>
          </p:nvPr>
        </p:nvSpPr>
        <p:spPr/>
        <p:txBody>
          <a:bodyPr/>
          <a:lstStyle/>
          <a:p>
            <a:fld id="{07CE569E-9B7C-4CB9-AB80-C0841F922CFF}" type="slidenum">
              <a:rPr lang="en-US" smtClean="0"/>
              <a:t>26</a:t>
            </a:fld>
            <a:endParaRPr lang="en-US" dirty="0"/>
          </a:p>
        </p:txBody>
      </p:sp>
    </p:spTree>
    <p:extLst>
      <p:ext uri="{BB962C8B-B14F-4D97-AF65-F5344CB8AC3E}">
        <p14:creationId xmlns:p14="http://schemas.microsoft.com/office/powerpoint/2010/main" val="3342958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10B67-0AF9-B9C5-CFAA-9A661811A55F}"/>
              </a:ext>
            </a:extLst>
          </p:cNvPr>
          <p:cNvSpPr>
            <a:spLocks noGrp="1"/>
          </p:cNvSpPr>
          <p:nvPr>
            <p:ph type="title"/>
          </p:nvPr>
        </p:nvSpPr>
        <p:spPr/>
        <p:txBody>
          <a:bodyPr/>
          <a:lstStyle/>
          <a:p>
            <a:r>
              <a:rPr lang="en-US" dirty="0"/>
              <a:t>Epidemiology </a:t>
            </a:r>
          </a:p>
        </p:txBody>
      </p:sp>
      <p:sp>
        <p:nvSpPr>
          <p:cNvPr id="3" name="Content Placeholder 2">
            <a:extLst>
              <a:ext uri="{FF2B5EF4-FFF2-40B4-BE49-F238E27FC236}">
                <a16:creationId xmlns:a16="http://schemas.microsoft.com/office/drawing/2014/main" id="{350D7383-E6BA-90C2-C71A-F5B7F8111E25}"/>
              </a:ext>
            </a:extLst>
          </p:cNvPr>
          <p:cNvSpPr>
            <a:spLocks noGrp="1"/>
          </p:cNvSpPr>
          <p:nvPr>
            <p:ph idx="1"/>
          </p:nvPr>
        </p:nvSpPr>
        <p:spPr/>
        <p:txBody>
          <a:bodyPr/>
          <a:lstStyle/>
          <a:p>
            <a:r>
              <a:rPr lang="en-US" dirty="0"/>
              <a:t>Trigeminal trophic syndrome is rare but occurs in all ethnicities, usually in middle‐aged individuals. </a:t>
            </a:r>
          </a:p>
          <a:p>
            <a:r>
              <a:rPr lang="en-US" dirty="0"/>
              <a:t> (M : F is 2 : 1)</a:t>
            </a:r>
          </a:p>
        </p:txBody>
      </p:sp>
      <p:sp>
        <p:nvSpPr>
          <p:cNvPr id="4" name="Date Placeholder 3">
            <a:extLst>
              <a:ext uri="{FF2B5EF4-FFF2-40B4-BE49-F238E27FC236}">
                <a16:creationId xmlns:a16="http://schemas.microsoft.com/office/drawing/2014/main" id="{2066A7B8-8F90-F730-8605-D6F797CDA5DC}"/>
              </a:ext>
            </a:extLst>
          </p:cNvPr>
          <p:cNvSpPr>
            <a:spLocks noGrp="1"/>
          </p:cNvSpPr>
          <p:nvPr>
            <p:ph type="dt" sz="half" idx="10"/>
          </p:nvPr>
        </p:nvSpPr>
        <p:spPr/>
        <p:txBody>
          <a:bodyPr/>
          <a:lstStyle/>
          <a:p>
            <a:r>
              <a:rPr lang="en-US"/>
              <a:t>2/1/20XX</a:t>
            </a:r>
            <a:endParaRPr lang="en-US" dirty="0"/>
          </a:p>
        </p:txBody>
      </p:sp>
      <p:sp>
        <p:nvSpPr>
          <p:cNvPr id="5" name="Footer Placeholder 4">
            <a:extLst>
              <a:ext uri="{FF2B5EF4-FFF2-40B4-BE49-F238E27FC236}">
                <a16:creationId xmlns:a16="http://schemas.microsoft.com/office/drawing/2014/main" id="{188D59BA-12E2-1060-317F-E4FE9E47A48B}"/>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A5F34EE6-8180-5C95-A27D-C700BB8B66A5}"/>
              </a:ext>
            </a:extLst>
          </p:cNvPr>
          <p:cNvSpPr>
            <a:spLocks noGrp="1"/>
          </p:cNvSpPr>
          <p:nvPr>
            <p:ph type="sldNum" sz="quarter" idx="12"/>
          </p:nvPr>
        </p:nvSpPr>
        <p:spPr/>
        <p:txBody>
          <a:bodyPr/>
          <a:lstStyle/>
          <a:p>
            <a:fld id="{07CE569E-9B7C-4CB9-AB80-C0841F922CFF}" type="slidenum">
              <a:rPr lang="en-US" smtClean="0"/>
              <a:t>27</a:t>
            </a:fld>
            <a:endParaRPr lang="en-US" dirty="0"/>
          </a:p>
        </p:txBody>
      </p:sp>
    </p:spTree>
    <p:extLst>
      <p:ext uri="{BB962C8B-B14F-4D97-AF65-F5344CB8AC3E}">
        <p14:creationId xmlns:p14="http://schemas.microsoft.com/office/powerpoint/2010/main" val="2330600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CD52A-4849-339C-7920-6418D04C9D14}"/>
              </a:ext>
            </a:extLst>
          </p:cNvPr>
          <p:cNvSpPr>
            <a:spLocks noGrp="1"/>
          </p:cNvSpPr>
          <p:nvPr>
            <p:ph type="title"/>
          </p:nvPr>
        </p:nvSpPr>
        <p:spPr>
          <a:xfrm>
            <a:off x="2651760" y="59836"/>
            <a:ext cx="4643120" cy="1149204"/>
          </a:xfrm>
        </p:spPr>
        <p:txBody>
          <a:bodyPr/>
          <a:lstStyle/>
          <a:p>
            <a:r>
              <a:rPr lang="en-US" dirty="0"/>
              <a:t>Causes of  TTS</a:t>
            </a:r>
          </a:p>
        </p:txBody>
      </p:sp>
      <p:sp>
        <p:nvSpPr>
          <p:cNvPr id="3" name="Content Placeholder 2">
            <a:extLst>
              <a:ext uri="{FF2B5EF4-FFF2-40B4-BE49-F238E27FC236}">
                <a16:creationId xmlns:a16="http://schemas.microsoft.com/office/drawing/2014/main" id="{1B6D787E-2AB6-597C-FE2E-E1F8FED1A4CF}"/>
              </a:ext>
            </a:extLst>
          </p:cNvPr>
          <p:cNvSpPr>
            <a:spLocks noGrp="1"/>
          </p:cNvSpPr>
          <p:nvPr>
            <p:ph idx="1"/>
          </p:nvPr>
        </p:nvSpPr>
        <p:spPr>
          <a:xfrm>
            <a:off x="761999" y="1317171"/>
            <a:ext cx="10586721" cy="5346509"/>
          </a:xfrm>
        </p:spPr>
        <p:txBody>
          <a:bodyPr>
            <a:normAutofit fontScale="77500" lnSpcReduction="20000"/>
          </a:bodyPr>
          <a:lstStyle/>
          <a:p>
            <a:r>
              <a:rPr lang="en-US" dirty="0"/>
              <a:t>Causes of this disorder include</a:t>
            </a:r>
          </a:p>
          <a:p>
            <a:pPr marL="457200" indent="-457200">
              <a:buFont typeface="Wingdings" panose="05000000000000000000" pitchFamily="2" charset="2"/>
              <a:buChar char="Ø"/>
            </a:pPr>
            <a:r>
              <a:rPr lang="en-US" dirty="0"/>
              <a:t>Central sensory damage, </a:t>
            </a:r>
          </a:p>
          <a:p>
            <a:pPr marL="457200" indent="-457200">
              <a:buFont typeface="Wingdings" panose="05000000000000000000" pitchFamily="2" charset="2"/>
              <a:buChar char="Ø"/>
            </a:pPr>
            <a:r>
              <a:rPr lang="en-US" dirty="0"/>
              <a:t>Post‐encephalitic parkinsonism, </a:t>
            </a:r>
          </a:p>
          <a:p>
            <a:pPr marL="457200" indent="-457200">
              <a:buFont typeface="Wingdings" panose="05000000000000000000" pitchFamily="2" charset="2"/>
              <a:buChar char="Ø"/>
            </a:pPr>
            <a:r>
              <a:rPr lang="en-US" dirty="0" err="1"/>
              <a:t>Syringobulbia</a:t>
            </a:r>
            <a:r>
              <a:rPr lang="en-US" dirty="0"/>
              <a:t>,</a:t>
            </a:r>
          </a:p>
          <a:p>
            <a:pPr marL="457200" indent="-457200">
              <a:buFont typeface="Wingdings" panose="05000000000000000000" pitchFamily="2" charset="2"/>
              <a:buChar char="Ø"/>
            </a:pPr>
            <a:r>
              <a:rPr lang="en-US" dirty="0"/>
              <a:t>Posterior fossa </a:t>
            </a:r>
            <a:r>
              <a:rPr lang="en-US" dirty="0" err="1"/>
              <a:t>tumour</a:t>
            </a:r>
            <a:r>
              <a:rPr lang="en-US" dirty="0"/>
              <a:t> </a:t>
            </a:r>
          </a:p>
          <a:p>
            <a:pPr marL="457200" indent="-457200">
              <a:buFont typeface="Wingdings" panose="05000000000000000000" pitchFamily="2" charset="2"/>
              <a:buChar char="Ø"/>
            </a:pPr>
            <a:r>
              <a:rPr lang="en-US" dirty="0"/>
              <a:t>Occlusion of the posterior inferior cerebellar artery</a:t>
            </a:r>
          </a:p>
          <a:p>
            <a:pPr marL="457200" indent="-457200">
              <a:buFont typeface="Wingdings" panose="05000000000000000000" pitchFamily="2" charset="2"/>
              <a:buChar char="Ø"/>
            </a:pPr>
            <a:r>
              <a:rPr lang="en-US" dirty="0"/>
              <a:t>Leprous neuritis and brainstem infarcts </a:t>
            </a:r>
          </a:p>
          <a:p>
            <a:pPr marL="457200" indent="-457200">
              <a:buFont typeface="Wingdings" panose="05000000000000000000" pitchFamily="2" charset="2"/>
              <a:buChar char="Ø"/>
            </a:pPr>
            <a:r>
              <a:rPr lang="en-US" dirty="0"/>
              <a:t>Damage to the trigeminal nerve by attempts to relieve intractable trigeminal neuralgia (by surgery or alcohol injections into the </a:t>
            </a:r>
            <a:r>
              <a:rPr lang="en-US" dirty="0" err="1"/>
              <a:t>Gasserian</a:t>
            </a:r>
            <a:r>
              <a:rPr lang="en-US" dirty="0"/>
              <a:t> ganglion</a:t>
            </a:r>
          </a:p>
          <a:p>
            <a:r>
              <a:rPr lang="en-US" dirty="0"/>
              <a:t>Neurotrophic changes in the trigeminal area may follow the destruction of </a:t>
            </a:r>
            <a:r>
              <a:rPr lang="en-US" dirty="0" err="1"/>
              <a:t>fibres</a:t>
            </a:r>
            <a:r>
              <a:rPr lang="en-US" dirty="0"/>
              <a:t> conveying pain and temperature sensation. </a:t>
            </a:r>
          </a:p>
          <a:p>
            <a:endParaRPr lang="en-US" dirty="0"/>
          </a:p>
        </p:txBody>
      </p:sp>
      <p:sp>
        <p:nvSpPr>
          <p:cNvPr id="4" name="Date Placeholder 3">
            <a:extLst>
              <a:ext uri="{FF2B5EF4-FFF2-40B4-BE49-F238E27FC236}">
                <a16:creationId xmlns:a16="http://schemas.microsoft.com/office/drawing/2014/main" id="{51A74B0B-0405-5AD4-00B3-D18E454B9E9A}"/>
              </a:ext>
            </a:extLst>
          </p:cNvPr>
          <p:cNvSpPr>
            <a:spLocks noGrp="1"/>
          </p:cNvSpPr>
          <p:nvPr>
            <p:ph type="dt" sz="half" idx="10"/>
          </p:nvPr>
        </p:nvSpPr>
        <p:spPr/>
        <p:txBody>
          <a:bodyPr/>
          <a:lstStyle/>
          <a:p>
            <a:r>
              <a:rPr lang="en-US"/>
              <a:t>2/1/20XX</a:t>
            </a:r>
            <a:endParaRPr lang="en-US" dirty="0"/>
          </a:p>
        </p:txBody>
      </p:sp>
      <p:sp>
        <p:nvSpPr>
          <p:cNvPr id="5" name="Footer Placeholder 4">
            <a:extLst>
              <a:ext uri="{FF2B5EF4-FFF2-40B4-BE49-F238E27FC236}">
                <a16:creationId xmlns:a16="http://schemas.microsoft.com/office/drawing/2014/main" id="{D7A8735B-3E50-A099-DF36-79F59C2A3D5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C186CB10-8A79-C4D4-F1E5-C319C86BE216}"/>
              </a:ext>
            </a:extLst>
          </p:cNvPr>
          <p:cNvSpPr>
            <a:spLocks noGrp="1"/>
          </p:cNvSpPr>
          <p:nvPr>
            <p:ph type="sldNum" sz="quarter" idx="12"/>
          </p:nvPr>
        </p:nvSpPr>
        <p:spPr/>
        <p:txBody>
          <a:bodyPr/>
          <a:lstStyle/>
          <a:p>
            <a:fld id="{07CE569E-9B7C-4CB9-AB80-C0841F922CFF}" type="slidenum">
              <a:rPr lang="en-US" smtClean="0"/>
              <a:t>28</a:t>
            </a:fld>
            <a:endParaRPr lang="en-US" dirty="0"/>
          </a:p>
        </p:txBody>
      </p:sp>
    </p:spTree>
    <p:extLst>
      <p:ext uri="{BB962C8B-B14F-4D97-AF65-F5344CB8AC3E}">
        <p14:creationId xmlns:p14="http://schemas.microsoft.com/office/powerpoint/2010/main" val="521055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36BDC-F45D-BEA5-EC2E-95A52E5C9892}"/>
              </a:ext>
            </a:extLst>
          </p:cNvPr>
          <p:cNvSpPr>
            <a:spLocks noGrp="1"/>
          </p:cNvSpPr>
          <p:nvPr>
            <p:ph type="title"/>
          </p:nvPr>
        </p:nvSpPr>
        <p:spPr>
          <a:xfrm>
            <a:off x="3069771" y="-79203"/>
            <a:ext cx="5519057" cy="1524000"/>
          </a:xfrm>
        </p:spPr>
        <p:txBody>
          <a:bodyPr/>
          <a:lstStyle/>
          <a:p>
            <a:r>
              <a:rPr lang="en-US" dirty="0"/>
              <a:t>Clinical feature</a:t>
            </a:r>
          </a:p>
        </p:txBody>
      </p:sp>
      <p:sp>
        <p:nvSpPr>
          <p:cNvPr id="3" name="Content Placeholder 2">
            <a:extLst>
              <a:ext uri="{FF2B5EF4-FFF2-40B4-BE49-F238E27FC236}">
                <a16:creationId xmlns:a16="http://schemas.microsoft.com/office/drawing/2014/main" id="{827EC220-02DE-B1CB-D461-424400AEE120}"/>
              </a:ext>
            </a:extLst>
          </p:cNvPr>
          <p:cNvSpPr>
            <a:spLocks noGrp="1"/>
          </p:cNvSpPr>
          <p:nvPr>
            <p:ph idx="1"/>
          </p:nvPr>
        </p:nvSpPr>
        <p:spPr/>
        <p:txBody>
          <a:bodyPr>
            <a:normAutofit fontScale="70000" lnSpcReduction="20000"/>
          </a:bodyPr>
          <a:lstStyle/>
          <a:p>
            <a:pPr marL="457200" indent="-457200">
              <a:buFont typeface="Wingdings" panose="05000000000000000000" pitchFamily="2" charset="2"/>
              <a:buChar char="Ø"/>
            </a:pPr>
            <a:r>
              <a:rPr lang="en-US" dirty="0"/>
              <a:t>The patient complains of </a:t>
            </a:r>
            <a:r>
              <a:rPr lang="en-US" dirty="0" err="1"/>
              <a:t>paraesthesiae</a:t>
            </a:r>
            <a:r>
              <a:rPr lang="en-US" dirty="0"/>
              <a:t> or a sensation of itchy pain or burning in an area innervated by the trigeminal nerve.</a:t>
            </a:r>
          </a:p>
          <a:p>
            <a:pPr marL="457200" indent="-457200">
              <a:buFont typeface="Wingdings" panose="05000000000000000000" pitchFamily="2" charset="2"/>
              <a:buChar char="Ø"/>
            </a:pPr>
            <a:r>
              <a:rPr lang="en-US" dirty="0"/>
              <a:t> This is then picked, rubbed or scratched and the erosions increase in size and may extend to destroy the nasal cartilage </a:t>
            </a:r>
          </a:p>
          <a:p>
            <a:pPr marL="457200" indent="-457200">
              <a:buFont typeface="Wingdings" panose="05000000000000000000" pitchFamily="2" charset="2"/>
              <a:buChar char="Ø"/>
            </a:pPr>
            <a:r>
              <a:rPr lang="en-US" dirty="0"/>
              <a:t>Patients freely admit to traumatizing the area in an attempt to relieve the uncomfortable sensation. </a:t>
            </a:r>
          </a:p>
          <a:p>
            <a:pPr marL="457200" indent="-457200">
              <a:buFont typeface="Wingdings" panose="05000000000000000000" pitchFamily="2" charset="2"/>
              <a:buChar char="Ø"/>
            </a:pPr>
            <a:r>
              <a:rPr lang="en-US" dirty="0"/>
              <a:t>The pattern of ulceration may be sufficiently bizarre to suggest dermatitis </a:t>
            </a:r>
            <a:r>
              <a:rPr lang="en-US" dirty="0" err="1"/>
              <a:t>artefacta</a:t>
            </a:r>
            <a:r>
              <a:rPr lang="en-US" dirty="0"/>
              <a:t>. </a:t>
            </a:r>
          </a:p>
          <a:p>
            <a:pPr marL="457200" indent="-457200">
              <a:buFont typeface="Wingdings" panose="05000000000000000000" pitchFamily="2" charset="2"/>
              <a:buChar char="Ø"/>
            </a:pPr>
            <a:r>
              <a:rPr lang="en-US" dirty="0"/>
              <a:t>Ulcers may spread towards the cheek and the upper lip; subsequent scar formation in the area of the alar can lead to lip elevation, resulting in a disfiguring sneer . Characteristically, the alar rim is involved and the tip of the nose spared. </a:t>
            </a:r>
          </a:p>
        </p:txBody>
      </p:sp>
      <p:sp>
        <p:nvSpPr>
          <p:cNvPr id="4" name="Date Placeholder 3">
            <a:extLst>
              <a:ext uri="{FF2B5EF4-FFF2-40B4-BE49-F238E27FC236}">
                <a16:creationId xmlns:a16="http://schemas.microsoft.com/office/drawing/2014/main" id="{2A485551-0418-4FDE-B67D-61388E6111E0}"/>
              </a:ext>
            </a:extLst>
          </p:cNvPr>
          <p:cNvSpPr>
            <a:spLocks noGrp="1"/>
          </p:cNvSpPr>
          <p:nvPr>
            <p:ph type="dt" sz="half" idx="10"/>
          </p:nvPr>
        </p:nvSpPr>
        <p:spPr/>
        <p:txBody>
          <a:bodyPr/>
          <a:lstStyle/>
          <a:p>
            <a:r>
              <a:rPr lang="en-US"/>
              <a:t>2/1/20XX</a:t>
            </a:r>
            <a:endParaRPr lang="en-US" dirty="0"/>
          </a:p>
        </p:txBody>
      </p:sp>
      <p:sp>
        <p:nvSpPr>
          <p:cNvPr id="5" name="Footer Placeholder 4">
            <a:extLst>
              <a:ext uri="{FF2B5EF4-FFF2-40B4-BE49-F238E27FC236}">
                <a16:creationId xmlns:a16="http://schemas.microsoft.com/office/drawing/2014/main" id="{3697D6BA-F86E-BD4D-9F47-76CBB435255E}"/>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61ECAC04-8E7D-CEB4-D6C5-0A2951D622E4}"/>
              </a:ext>
            </a:extLst>
          </p:cNvPr>
          <p:cNvSpPr>
            <a:spLocks noGrp="1"/>
          </p:cNvSpPr>
          <p:nvPr>
            <p:ph type="sldNum" sz="quarter" idx="12"/>
          </p:nvPr>
        </p:nvSpPr>
        <p:spPr/>
        <p:txBody>
          <a:bodyPr/>
          <a:lstStyle/>
          <a:p>
            <a:fld id="{07CE569E-9B7C-4CB9-AB80-C0841F922CFF}" type="slidenum">
              <a:rPr lang="en-US" smtClean="0"/>
              <a:t>29</a:t>
            </a:fld>
            <a:endParaRPr lang="en-US" dirty="0"/>
          </a:p>
        </p:txBody>
      </p:sp>
    </p:spTree>
    <p:extLst>
      <p:ext uri="{BB962C8B-B14F-4D97-AF65-F5344CB8AC3E}">
        <p14:creationId xmlns:p14="http://schemas.microsoft.com/office/powerpoint/2010/main" val="4146980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5D8B3-5C15-CE1A-613A-5479E630F830}"/>
              </a:ext>
            </a:extLst>
          </p:cNvPr>
          <p:cNvSpPr>
            <a:spLocks noGrp="1"/>
          </p:cNvSpPr>
          <p:nvPr>
            <p:ph type="title"/>
          </p:nvPr>
        </p:nvSpPr>
        <p:spPr>
          <a:xfrm>
            <a:off x="1402080" y="559445"/>
            <a:ext cx="8930640" cy="880719"/>
          </a:xfrm>
        </p:spPr>
        <p:txBody>
          <a:bodyPr/>
          <a:lstStyle/>
          <a:p>
            <a:r>
              <a:rPr lang="en-US" dirty="0"/>
              <a:t>Burning mouth syndrome </a:t>
            </a:r>
          </a:p>
        </p:txBody>
      </p:sp>
      <p:sp>
        <p:nvSpPr>
          <p:cNvPr id="3" name="Content Placeholder 2">
            <a:extLst>
              <a:ext uri="{FF2B5EF4-FFF2-40B4-BE49-F238E27FC236}">
                <a16:creationId xmlns:a16="http://schemas.microsoft.com/office/drawing/2014/main" id="{C0333F12-5B27-7542-8534-8499731E0AAC}"/>
              </a:ext>
            </a:extLst>
          </p:cNvPr>
          <p:cNvSpPr>
            <a:spLocks noGrp="1"/>
          </p:cNvSpPr>
          <p:nvPr>
            <p:ph idx="1"/>
          </p:nvPr>
        </p:nvSpPr>
        <p:spPr/>
        <p:txBody>
          <a:bodyPr>
            <a:normAutofit fontScale="85000" lnSpcReduction="20000"/>
          </a:bodyPr>
          <a:lstStyle/>
          <a:p>
            <a:r>
              <a:rPr lang="en-US" sz="3200" b="1" dirty="0"/>
              <a:t>Definition and nomenclature </a:t>
            </a:r>
          </a:p>
          <a:p>
            <a:r>
              <a:rPr lang="en-US" dirty="0"/>
              <a:t>Burning mouth syndrome (BMS) is a sensation of continuous burning, often accompanied by taste changes for which no dental or systematic cause can be found and in which there are no gross clinical signs.</a:t>
            </a:r>
          </a:p>
          <a:p>
            <a:endParaRPr lang="en-US" dirty="0"/>
          </a:p>
          <a:p>
            <a:r>
              <a:rPr lang="en-US" dirty="0"/>
              <a:t> </a:t>
            </a:r>
            <a:r>
              <a:rPr lang="en-US" b="1" dirty="0"/>
              <a:t>Synonyms and inclusions </a:t>
            </a:r>
          </a:p>
          <a:p>
            <a:r>
              <a:rPr lang="en-US" dirty="0"/>
              <a:t> • </a:t>
            </a:r>
            <a:r>
              <a:rPr lang="en-US" dirty="0" err="1"/>
              <a:t>Glossodynia</a:t>
            </a:r>
            <a:r>
              <a:rPr lang="en-US" dirty="0"/>
              <a:t> • </a:t>
            </a:r>
            <a:r>
              <a:rPr lang="en-US" dirty="0" err="1"/>
              <a:t>Stomatodynia</a:t>
            </a:r>
            <a:endParaRPr lang="en-US" dirty="0"/>
          </a:p>
          <a:p>
            <a:r>
              <a:rPr lang="en-US" dirty="0"/>
              <a:t> • </a:t>
            </a:r>
            <a:r>
              <a:rPr lang="en-US" dirty="0" err="1"/>
              <a:t>Oropyrosis</a:t>
            </a:r>
            <a:r>
              <a:rPr lang="en-US" dirty="0"/>
              <a:t> • Scalded mouth syndrome</a:t>
            </a:r>
          </a:p>
          <a:p>
            <a:r>
              <a:rPr lang="en-US" dirty="0"/>
              <a:t> • </a:t>
            </a:r>
            <a:r>
              <a:rPr lang="en-US" dirty="0" err="1"/>
              <a:t>Glossopyrosis</a:t>
            </a:r>
            <a:r>
              <a:rPr lang="en-US" dirty="0"/>
              <a:t> • </a:t>
            </a:r>
            <a:r>
              <a:rPr lang="en-US" dirty="0" err="1"/>
              <a:t>Glossalgia</a:t>
            </a:r>
            <a:endParaRPr lang="en-US" dirty="0"/>
          </a:p>
        </p:txBody>
      </p:sp>
      <p:sp>
        <p:nvSpPr>
          <p:cNvPr id="4" name="Date Placeholder 3">
            <a:extLst>
              <a:ext uri="{FF2B5EF4-FFF2-40B4-BE49-F238E27FC236}">
                <a16:creationId xmlns:a16="http://schemas.microsoft.com/office/drawing/2014/main" id="{06E5AFD0-142F-6104-9851-C352BE5BB845}"/>
              </a:ext>
            </a:extLst>
          </p:cNvPr>
          <p:cNvSpPr>
            <a:spLocks noGrp="1"/>
          </p:cNvSpPr>
          <p:nvPr>
            <p:ph type="dt" sz="half" idx="10"/>
          </p:nvPr>
        </p:nvSpPr>
        <p:spPr/>
        <p:txBody>
          <a:bodyPr/>
          <a:lstStyle/>
          <a:p>
            <a:r>
              <a:rPr lang="en-US"/>
              <a:t>2/1/20XX</a:t>
            </a:r>
            <a:endParaRPr lang="en-US" dirty="0"/>
          </a:p>
        </p:txBody>
      </p:sp>
      <p:sp>
        <p:nvSpPr>
          <p:cNvPr id="5" name="Footer Placeholder 4">
            <a:extLst>
              <a:ext uri="{FF2B5EF4-FFF2-40B4-BE49-F238E27FC236}">
                <a16:creationId xmlns:a16="http://schemas.microsoft.com/office/drawing/2014/main" id="{DF145092-CEAC-D6A6-E74B-A9668BDCE191}"/>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53B51718-2CFF-5E66-37FC-E02DFDE6A0C4}"/>
              </a:ext>
            </a:extLst>
          </p:cNvPr>
          <p:cNvSpPr>
            <a:spLocks noGrp="1"/>
          </p:cNvSpPr>
          <p:nvPr>
            <p:ph type="sldNum" sz="quarter" idx="12"/>
          </p:nvPr>
        </p:nvSpPr>
        <p:spPr/>
        <p:txBody>
          <a:bodyPr/>
          <a:lstStyle/>
          <a:p>
            <a:fld id="{07CE569E-9B7C-4CB9-AB80-C0841F922CFF}" type="slidenum">
              <a:rPr lang="en-US" smtClean="0"/>
              <a:t>3</a:t>
            </a:fld>
            <a:endParaRPr lang="en-US" dirty="0"/>
          </a:p>
        </p:txBody>
      </p:sp>
    </p:spTree>
    <p:extLst>
      <p:ext uri="{BB962C8B-B14F-4D97-AF65-F5344CB8AC3E}">
        <p14:creationId xmlns:p14="http://schemas.microsoft.com/office/powerpoint/2010/main" val="27090024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D590A-FBD0-4257-7EA5-1C43256C41D3}"/>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id="{20DFC72F-4DE4-038E-4D26-51E9A1CC3379}"/>
              </a:ext>
            </a:extLst>
          </p:cNvPr>
          <p:cNvPicPr>
            <a:picLocks noGrp="1" noChangeAspect="1"/>
          </p:cNvPicPr>
          <p:nvPr>
            <p:ph idx="1"/>
          </p:nvPr>
        </p:nvPicPr>
        <p:blipFill>
          <a:blip r:embed="rId2"/>
          <a:stretch>
            <a:fillRect/>
          </a:stretch>
        </p:blipFill>
        <p:spPr>
          <a:xfrm>
            <a:off x="279445" y="907722"/>
            <a:ext cx="6263664" cy="5042556"/>
          </a:xfrm>
        </p:spPr>
      </p:pic>
      <p:sp>
        <p:nvSpPr>
          <p:cNvPr id="4" name="Date Placeholder 3">
            <a:extLst>
              <a:ext uri="{FF2B5EF4-FFF2-40B4-BE49-F238E27FC236}">
                <a16:creationId xmlns:a16="http://schemas.microsoft.com/office/drawing/2014/main" id="{8D5BDE92-7D83-9CBD-4442-C9C446C63C7C}"/>
              </a:ext>
            </a:extLst>
          </p:cNvPr>
          <p:cNvSpPr>
            <a:spLocks noGrp="1"/>
          </p:cNvSpPr>
          <p:nvPr>
            <p:ph type="dt" sz="half" idx="10"/>
          </p:nvPr>
        </p:nvSpPr>
        <p:spPr/>
        <p:txBody>
          <a:bodyPr/>
          <a:lstStyle/>
          <a:p>
            <a:r>
              <a:rPr lang="en-US"/>
              <a:t>2/1/20XX</a:t>
            </a:r>
            <a:endParaRPr lang="en-US" dirty="0"/>
          </a:p>
        </p:txBody>
      </p:sp>
      <p:sp>
        <p:nvSpPr>
          <p:cNvPr id="5" name="Footer Placeholder 4">
            <a:extLst>
              <a:ext uri="{FF2B5EF4-FFF2-40B4-BE49-F238E27FC236}">
                <a16:creationId xmlns:a16="http://schemas.microsoft.com/office/drawing/2014/main" id="{F982AF94-BE48-93EF-CD63-5067BC43120F}"/>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20A34C35-2346-2187-7F21-EA5DAF3890FF}"/>
              </a:ext>
            </a:extLst>
          </p:cNvPr>
          <p:cNvSpPr>
            <a:spLocks noGrp="1"/>
          </p:cNvSpPr>
          <p:nvPr>
            <p:ph type="sldNum" sz="quarter" idx="12"/>
          </p:nvPr>
        </p:nvSpPr>
        <p:spPr/>
        <p:txBody>
          <a:bodyPr/>
          <a:lstStyle/>
          <a:p>
            <a:fld id="{07CE569E-9B7C-4CB9-AB80-C0841F922CFF}" type="slidenum">
              <a:rPr lang="en-US" smtClean="0"/>
              <a:t>30</a:t>
            </a:fld>
            <a:endParaRPr lang="en-US" dirty="0"/>
          </a:p>
        </p:txBody>
      </p:sp>
      <p:pic>
        <p:nvPicPr>
          <p:cNvPr id="10" name="Picture 9">
            <a:extLst>
              <a:ext uri="{FF2B5EF4-FFF2-40B4-BE49-F238E27FC236}">
                <a16:creationId xmlns:a16="http://schemas.microsoft.com/office/drawing/2014/main" id="{25D82472-E8DD-25EB-E531-75A3E9664F4B}"/>
              </a:ext>
            </a:extLst>
          </p:cNvPr>
          <p:cNvPicPr>
            <a:picLocks noChangeAspect="1"/>
          </p:cNvPicPr>
          <p:nvPr/>
        </p:nvPicPr>
        <p:blipFill rotWithShape="1">
          <a:blip r:embed="rId3"/>
          <a:srcRect l="4260" r="4510"/>
          <a:stretch/>
        </p:blipFill>
        <p:spPr>
          <a:xfrm>
            <a:off x="5954883" y="907722"/>
            <a:ext cx="6063343" cy="5042556"/>
          </a:xfrm>
          <a:prstGeom prst="rect">
            <a:avLst/>
          </a:prstGeom>
        </p:spPr>
      </p:pic>
    </p:spTree>
    <p:extLst>
      <p:ext uri="{BB962C8B-B14F-4D97-AF65-F5344CB8AC3E}">
        <p14:creationId xmlns:p14="http://schemas.microsoft.com/office/powerpoint/2010/main" val="9434362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5515B-E790-40A0-A7BB-3A8A94B82539}"/>
              </a:ext>
            </a:extLst>
          </p:cNvPr>
          <p:cNvSpPr>
            <a:spLocks noGrp="1"/>
          </p:cNvSpPr>
          <p:nvPr>
            <p:ph type="title"/>
          </p:nvPr>
        </p:nvSpPr>
        <p:spPr>
          <a:xfrm>
            <a:off x="7826829" y="1992086"/>
            <a:ext cx="3973285" cy="2057400"/>
          </a:xfrm>
        </p:spPr>
        <p:txBody>
          <a:bodyPr/>
          <a:lstStyle/>
          <a:p>
            <a:r>
              <a:rPr lang="en-US" sz="4800" b="1" dirty="0"/>
              <a:t>Management</a:t>
            </a:r>
            <a:r>
              <a:rPr lang="en-US" dirty="0"/>
              <a:t> </a:t>
            </a:r>
          </a:p>
        </p:txBody>
      </p:sp>
      <p:pic>
        <p:nvPicPr>
          <p:cNvPr id="8" name="Content Placeholder 7">
            <a:extLst>
              <a:ext uri="{FF2B5EF4-FFF2-40B4-BE49-F238E27FC236}">
                <a16:creationId xmlns:a16="http://schemas.microsoft.com/office/drawing/2014/main" id="{3F53B41C-45BA-8152-E320-88E5767537C8}"/>
              </a:ext>
            </a:extLst>
          </p:cNvPr>
          <p:cNvPicPr>
            <a:picLocks noGrp="1" noChangeAspect="1"/>
          </p:cNvPicPr>
          <p:nvPr>
            <p:ph idx="1"/>
          </p:nvPr>
        </p:nvPicPr>
        <p:blipFill>
          <a:blip r:embed="rId2"/>
          <a:stretch>
            <a:fillRect/>
          </a:stretch>
        </p:blipFill>
        <p:spPr>
          <a:xfrm>
            <a:off x="293914" y="-29829"/>
            <a:ext cx="7080920" cy="6887829"/>
          </a:xfrm>
        </p:spPr>
      </p:pic>
      <p:sp>
        <p:nvSpPr>
          <p:cNvPr id="4" name="Date Placeholder 3">
            <a:extLst>
              <a:ext uri="{FF2B5EF4-FFF2-40B4-BE49-F238E27FC236}">
                <a16:creationId xmlns:a16="http://schemas.microsoft.com/office/drawing/2014/main" id="{F6178909-6F88-683E-3E47-4C3B52F13772}"/>
              </a:ext>
            </a:extLst>
          </p:cNvPr>
          <p:cNvSpPr>
            <a:spLocks noGrp="1"/>
          </p:cNvSpPr>
          <p:nvPr>
            <p:ph type="dt" sz="half" idx="10"/>
          </p:nvPr>
        </p:nvSpPr>
        <p:spPr/>
        <p:txBody>
          <a:bodyPr/>
          <a:lstStyle/>
          <a:p>
            <a:r>
              <a:rPr lang="en-US"/>
              <a:t>2/1/20XX</a:t>
            </a:r>
            <a:endParaRPr lang="en-US" dirty="0"/>
          </a:p>
        </p:txBody>
      </p:sp>
      <p:sp>
        <p:nvSpPr>
          <p:cNvPr id="5" name="Footer Placeholder 4">
            <a:extLst>
              <a:ext uri="{FF2B5EF4-FFF2-40B4-BE49-F238E27FC236}">
                <a16:creationId xmlns:a16="http://schemas.microsoft.com/office/drawing/2014/main" id="{4DD5E4B9-0A32-B816-7D45-8D126CD58FBD}"/>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EE3797E4-E422-9F49-AAA3-C368F483E169}"/>
              </a:ext>
            </a:extLst>
          </p:cNvPr>
          <p:cNvSpPr>
            <a:spLocks noGrp="1"/>
          </p:cNvSpPr>
          <p:nvPr>
            <p:ph type="sldNum" sz="quarter" idx="12"/>
          </p:nvPr>
        </p:nvSpPr>
        <p:spPr/>
        <p:txBody>
          <a:bodyPr/>
          <a:lstStyle/>
          <a:p>
            <a:fld id="{07CE569E-9B7C-4CB9-AB80-C0841F922CFF}" type="slidenum">
              <a:rPr lang="en-US" smtClean="0"/>
              <a:t>31</a:t>
            </a:fld>
            <a:endParaRPr lang="en-US" dirty="0"/>
          </a:p>
        </p:txBody>
      </p:sp>
    </p:spTree>
    <p:extLst>
      <p:ext uri="{BB962C8B-B14F-4D97-AF65-F5344CB8AC3E}">
        <p14:creationId xmlns:p14="http://schemas.microsoft.com/office/powerpoint/2010/main" val="36141488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00049-1AB1-1CC4-4EF0-91D33B1D7738}"/>
              </a:ext>
            </a:extLst>
          </p:cNvPr>
          <p:cNvSpPr>
            <a:spLocks noGrp="1"/>
          </p:cNvSpPr>
          <p:nvPr>
            <p:ph type="title"/>
          </p:nvPr>
        </p:nvSpPr>
        <p:spPr>
          <a:xfrm>
            <a:off x="5987143" y="0"/>
            <a:ext cx="5725886" cy="1883229"/>
          </a:xfrm>
        </p:spPr>
        <p:txBody>
          <a:bodyPr/>
          <a:lstStyle/>
          <a:p>
            <a:r>
              <a:rPr lang="en-US" dirty="0"/>
              <a:t>Atypical trigeminal trophic syndrome </a:t>
            </a:r>
          </a:p>
        </p:txBody>
      </p:sp>
      <p:sp>
        <p:nvSpPr>
          <p:cNvPr id="3" name="Picture Placeholder 2">
            <a:extLst>
              <a:ext uri="{FF2B5EF4-FFF2-40B4-BE49-F238E27FC236}">
                <a16:creationId xmlns:a16="http://schemas.microsoft.com/office/drawing/2014/main" id="{A1EA11BE-FB75-0AED-F2DF-4E0652CB9162}"/>
              </a:ext>
            </a:extLst>
          </p:cNvPr>
          <p:cNvSpPr>
            <a:spLocks noGrp="1"/>
          </p:cNvSpPr>
          <p:nvPr>
            <p:ph type="pic" sz="quarter" idx="13"/>
          </p:nvPr>
        </p:nvSpPr>
        <p:spPr/>
      </p:sp>
      <p:sp>
        <p:nvSpPr>
          <p:cNvPr id="4" name="Date Placeholder 3">
            <a:extLst>
              <a:ext uri="{FF2B5EF4-FFF2-40B4-BE49-F238E27FC236}">
                <a16:creationId xmlns:a16="http://schemas.microsoft.com/office/drawing/2014/main" id="{F791C65B-A332-FB6D-4455-11A637A8C417}"/>
              </a:ext>
            </a:extLst>
          </p:cNvPr>
          <p:cNvSpPr>
            <a:spLocks noGrp="1"/>
          </p:cNvSpPr>
          <p:nvPr>
            <p:ph type="dt" sz="half" idx="10"/>
          </p:nvPr>
        </p:nvSpPr>
        <p:spPr/>
        <p:txBody>
          <a:bodyPr/>
          <a:lstStyle/>
          <a:p>
            <a:r>
              <a:rPr lang="en-US"/>
              <a:t>2/1/20XX</a:t>
            </a:r>
            <a:endParaRPr lang="en-US" dirty="0"/>
          </a:p>
        </p:txBody>
      </p:sp>
      <p:sp>
        <p:nvSpPr>
          <p:cNvPr id="5" name="Content Placeholder 4">
            <a:extLst>
              <a:ext uri="{FF2B5EF4-FFF2-40B4-BE49-F238E27FC236}">
                <a16:creationId xmlns:a16="http://schemas.microsoft.com/office/drawing/2014/main" id="{D9BFCAF9-4353-8D4D-BC43-3C6780018D39}"/>
              </a:ext>
            </a:extLst>
          </p:cNvPr>
          <p:cNvSpPr>
            <a:spLocks noGrp="1"/>
          </p:cNvSpPr>
          <p:nvPr>
            <p:ph idx="1"/>
          </p:nvPr>
        </p:nvSpPr>
        <p:spPr/>
        <p:txBody>
          <a:bodyPr/>
          <a:lstStyle/>
          <a:p>
            <a:r>
              <a:rPr lang="en-US" sz="2000" dirty="0"/>
              <a:t>    Atypical trigeminal trophic syndrome is different from TTS in that the distribution is unusual (often involving the neck or two areas of the trigeminal nerve). There is no demonstrable trigeminal neuropathy or any disease of the trigeminal nerve or central nervous system nuclei and connections. The ulceration may be bilateral</a:t>
            </a:r>
          </a:p>
        </p:txBody>
      </p:sp>
      <p:sp>
        <p:nvSpPr>
          <p:cNvPr id="6" name="Footer Placeholder 5">
            <a:extLst>
              <a:ext uri="{FF2B5EF4-FFF2-40B4-BE49-F238E27FC236}">
                <a16:creationId xmlns:a16="http://schemas.microsoft.com/office/drawing/2014/main" id="{653DD4BC-CD32-DBAD-9C25-E27B28E0A5B9}"/>
              </a:ext>
            </a:extLst>
          </p:cNvPr>
          <p:cNvSpPr>
            <a:spLocks noGrp="1"/>
          </p:cNvSpPr>
          <p:nvPr>
            <p:ph type="ftr" sz="quarter" idx="11"/>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155130C2-B675-18DA-16DA-1BDA977CD923}"/>
              </a:ext>
            </a:extLst>
          </p:cNvPr>
          <p:cNvSpPr>
            <a:spLocks noGrp="1"/>
          </p:cNvSpPr>
          <p:nvPr>
            <p:ph type="sldNum" sz="quarter" idx="12"/>
          </p:nvPr>
        </p:nvSpPr>
        <p:spPr/>
        <p:txBody>
          <a:bodyPr/>
          <a:lstStyle/>
          <a:p>
            <a:fld id="{07CE569E-9B7C-4CB9-AB80-C0841F922CFF}" type="slidenum">
              <a:rPr lang="en-US" smtClean="0"/>
              <a:t>32</a:t>
            </a:fld>
            <a:endParaRPr lang="en-US" dirty="0"/>
          </a:p>
        </p:txBody>
      </p:sp>
    </p:spTree>
    <p:extLst>
      <p:ext uri="{BB962C8B-B14F-4D97-AF65-F5344CB8AC3E}">
        <p14:creationId xmlns:p14="http://schemas.microsoft.com/office/powerpoint/2010/main" val="1598596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E7BD3-3D39-B3A8-91E4-9D856BA8FA5E}"/>
              </a:ext>
            </a:extLst>
          </p:cNvPr>
          <p:cNvSpPr>
            <a:spLocks noGrp="1"/>
          </p:cNvSpPr>
          <p:nvPr>
            <p:ph type="title"/>
          </p:nvPr>
        </p:nvSpPr>
        <p:spPr>
          <a:xfrm>
            <a:off x="3058886" y="376882"/>
            <a:ext cx="5138057" cy="772886"/>
          </a:xfrm>
        </p:spPr>
        <p:txBody>
          <a:bodyPr/>
          <a:lstStyle/>
          <a:p>
            <a:r>
              <a:rPr lang="en-US" dirty="0"/>
              <a:t>Clinical features </a:t>
            </a:r>
          </a:p>
        </p:txBody>
      </p:sp>
      <p:sp>
        <p:nvSpPr>
          <p:cNvPr id="3" name="Content Placeholder 2">
            <a:extLst>
              <a:ext uri="{FF2B5EF4-FFF2-40B4-BE49-F238E27FC236}">
                <a16:creationId xmlns:a16="http://schemas.microsoft.com/office/drawing/2014/main" id="{1554D7DD-02D5-0992-5D88-ABCE54B8C392}"/>
              </a:ext>
            </a:extLst>
          </p:cNvPr>
          <p:cNvSpPr>
            <a:spLocks noGrp="1"/>
          </p:cNvSpPr>
          <p:nvPr>
            <p:ph idx="1"/>
          </p:nvPr>
        </p:nvSpPr>
        <p:spPr>
          <a:xfrm>
            <a:off x="853440" y="1823866"/>
            <a:ext cx="10495280" cy="3564563"/>
          </a:xfrm>
        </p:spPr>
        <p:txBody>
          <a:bodyPr>
            <a:normAutofit lnSpcReduction="10000"/>
          </a:bodyPr>
          <a:lstStyle/>
          <a:p>
            <a:pPr marL="457200" indent="-457200">
              <a:buFont typeface="Wingdings" panose="05000000000000000000" pitchFamily="2" charset="2"/>
              <a:buChar char="Ø"/>
            </a:pPr>
            <a:r>
              <a:rPr lang="en-US" sz="2000" dirty="0"/>
              <a:t> </a:t>
            </a:r>
            <a:r>
              <a:rPr lang="en-US" sz="2400" dirty="0"/>
              <a:t>Presents similarly to TTS except the ulceration may be bilateral and in atypical sites.</a:t>
            </a:r>
          </a:p>
          <a:p>
            <a:pPr marL="457200" indent="-457200">
              <a:buFont typeface="Wingdings" panose="05000000000000000000" pitchFamily="2" charset="2"/>
              <a:buChar char="Ø"/>
            </a:pPr>
            <a:r>
              <a:rPr lang="en-US" sz="2400" dirty="0"/>
              <a:t> Patients will confess that they traumatize the involved skin, and by doing so they obtain relief of their symptoms. </a:t>
            </a:r>
          </a:p>
          <a:p>
            <a:pPr marL="457200" indent="-457200">
              <a:buFont typeface="Wingdings" panose="05000000000000000000" pitchFamily="2" charset="2"/>
              <a:buChar char="Ø"/>
            </a:pPr>
            <a:r>
              <a:rPr lang="en-US" sz="2400" dirty="0"/>
              <a:t>There appears to be less obsessive‐ compulsive </a:t>
            </a:r>
            <a:r>
              <a:rPr lang="en-US" sz="2400" dirty="0" err="1"/>
              <a:t>behaviour</a:t>
            </a:r>
            <a:r>
              <a:rPr lang="en-US" sz="2400" dirty="0"/>
              <a:t>. </a:t>
            </a:r>
          </a:p>
          <a:p>
            <a:pPr marL="457200" indent="-457200">
              <a:buFont typeface="Wingdings" panose="05000000000000000000" pitchFamily="2" charset="2"/>
              <a:buChar char="Ø"/>
            </a:pPr>
            <a:r>
              <a:rPr lang="en-US" sz="2400" dirty="0"/>
              <a:t>In addition, no neuropathy can be demonstrated in the trigeminal nerve pathway and the lesions are often bilateral.</a:t>
            </a:r>
          </a:p>
        </p:txBody>
      </p:sp>
      <p:sp>
        <p:nvSpPr>
          <p:cNvPr id="4" name="Date Placeholder 3">
            <a:extLst>
              <a:ext uri="{FF2B5EF4-FFF2-40B4-BE49-F238E27FC236}">
                <a16:creationId xmlns:a16="http://schemas.microsoft.com/office/drawing/2014/main" id="{C0BCB26B-46E2-A4EA-98DB-B2D2248CF57F}"/>
              </a:ext>
            </a:extLst>
          </p:cNvPr>
          <p:cNvSpPr>
            <a:spLocks noGrp="1"/>
          </p:cNvSpPr>
          <p:nvPr>
            <p:ph type="dt" sz="half" idx="10"/>
          </p:nvPr>
        </p:nvSpPr>
        <p:spPr/>
        <p:txBody>
          <a:bodyPr/>
          <a:lstStyle/>
          <a:p>
            <a:r>
              <a:rPr lang="en-US"/>
              <a:t>2/1/20XX</a:t>
            </a:r>
            <a:endParaRPr lang="en-US" dirty="0"/>
          </a:p>
        </p:txBody>
      </p:sp>
      <p:sp>
        <p:nvSpPr>
          <p:cNvPr id="5" name="Footer Placeholder 4">
            <a:extLst>
              <a:ext uri="{FF2B5EF4-FFF2-40B4-BE49-F238E27FC236}">
                <a16:creationId xmlns:a16="http://schemas.microsoft.com/office/drawing/2014/main" id="{D854DBBC-C878-5247-CBA7-16271DAF32B2}"/>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502E49E2-FD8B-3BE8-C23E-D6EF95BA1FDD}"/>
              </a:ext>
            </a:extLst>
          </p:cNvPr>
          <p:cNvSpPr>
            <a:spLocks noGrp="1"/>
          </p:cNvSpPr>
          <p:nvPr>
            <p:ph type="sldNum" sz="quarter" idx="12"/>
          </p:nvPr>
        </p:nvSpPr>
        <p:spPr/>
        <p:txBody>
          <a:bodyPr/>
          <a:lstStyle/>
          <a:p>
            <a:fld id="{07CE569E-9B7C-4CB9-AB80-C0841F922CFF}" type="slidenum">
              <a:rPr lang="en-US" smtClean="0"/>
              <a:t>33</a:t>
            </a:fld>
            <a:endParaRPr lang="en-US" dirty="0"/>
          </a:p>
        </p:txBody>
      </p:sp>
    </p:spTree>
    <p:extLst>
      <p:ext uri="{BB962C8B-B14F-4D97-AF65-F5344CB8AC3E}">
        <p14:creationId xmlns:p14="http://schemas.microsoft.com/office/powerpoint/2010/main" val="33999097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85299-53AC-3F30-3308-9C6D7D943FB3}"/>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id="{8BCCD948-8B00-DDAA-1706-BBD4A280767A}"/>
              </a:ext>
            </a:extLst>
          </p:cNvPr>
          <p:cNvPicPr>
            <a:picLocks noGrp="1" noChangeAspect="1"/>
          </p:cNvPicPr>
          <p:nvPr>
            <p:ph idx="1"/>
          </p:nvPr>
        </p:nvPicPr>
        <p:blipFill>
          <a:blip r:embed="rId2"/>
          <a:stretch>
            <a:fillRect/>
          </a:stretch>
        </p:blipFill>
        <p:spPr>
          <a:xfrm>
            <a:off x="385597" y="194320"/>
            <a:ext cx="9906483" cy="6277600"/>
          </a:xfrm>
        </p:spPr>
      </p:pic>
      <p:sp>
        <p:nvSpPr>
          <p:cNvPr id="4" name="Date Placeholder 3">
            <a:extLst>
              <a:ext uri="{FF2B5EF4-FFF2-40B4-BE49-F238E27FC236}">
                <a16:creationId xmlns:a16="http://schemas.microsoft.com/office/drawing/2014/main" id="{AC112EDF-04DA-2787-418D-FBF59DE1EEFD}"/>
              </a:ext>
            </a:extLst>
          </p:cNvPr>
          <p:cNvSpPr>
            <a:spLocks noGrp="1"/>
          </p:cNvSpPr>
          <p:nvPr>
            <p:ph type="dt" sz="half" idx="10"/>
          </p:nvPr>
        </p:nvSpPr>
        <p:spPr/>
        <p:txBody>
          <a:bodyPr/>
          <a:lstStyle/>
          <a:p>
            <a:r>
              <a:rPr lang="en-US"/>
              <a:t>2/1/20XX</a:t>
            </a:r>
            <a:endParaRPr lang="en-US" dirty="0"/>
          </a:p>
        </p:txBody>
      </p:sp>
      <p:sp>
        <p:nvSpPr>
          <p:cNvPr id="5" name="Footer Placeholder 4">
            <a:extLst>
              <a:ext uri="{FF2B5EF4-FFF2-40B4-BE49-F238E27FC236}">
                <a16:creationId xmlns:a16="http://schemas.microsoft.com/office/drawing/2014/main" id="{CC07B9C9-235A-ED39-126C-83ACD1291E96}"/>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581E755D-AE79-6DDA-3D3C-7B9CDC0F67A6}"/>
              </a:ext>
            </a:extLst>
          </p:cNvPr>
          <p:cNvSpPr>
            <a:spLocks noGrp="1"/>
          </p:cNvSpPr>
          <p:nvPr>
            <p:ph type="sldNum" sz="quarter" idx="12"/>
          </p:nvPr>
        </p:nvSpPr>
        <p:spPr/>
        <p:txBody>
          <a:bodyPr/>
          <a:lstStyle/>
          <a:p>
            <a:fld id="{07CE569E-9B7C-4CB9-AB80-C0841F922CFF}" type="slidenum">
              <a:rPr lang="en-US" smtClean="0"/>
              <a:t>34</a:t>
            </a:fld>
            <a:endParaRPr lang="en-US" dirty="0"/>
          </a:p>
        </p:txBody>
      </p:sp>
    </p:spTree>
    <p:extLst>
      <p:ext uri="{BB962C8B-B14F-4D97-AF65-F5344CB8AC3E}">
        <p14:creationId xmlns:p14="http://schemas.microsoft.com/office/powerpoint/2010/main" val="14464865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AE83A-473D-0A1E-1D22-4337129DA4D2}"/>
              </a:ext>
            </a:extLst>
          </p:cNvPr>
          <p:cNvSpPr>
            <a:spLocks noGrp="1"/>
          </p:cNvSpPr>
          <p:nvPr>
            <p:ph type="title"/>
          </p:nvPr>
        </p:nvSpPr>
        <p:spPr/>
        <p:txBody>
          <a:bodyPr>
            <a:normAutofit fontScale="90000"/>
          </a:bodyPr>
          <a:lstStyle/>
          <a:p>
            <a:r>
              <a:rPr lang="en-US" dirty="0" err="1"/>
              <a:t>Vulovodynia</a:t>
            </a:r>
            <a:r>
              <a:rPr lang="en-US" dirty="0"/>
              <a:t>, </a:t>
            </a:r>
            <a:r>
              <a:rPr lang="en-US" dirty="0" err="1"/>
              <a:t>scrotodynia</a:t>
            </a:r>
            <a:r>
              <a:rPr lang="en-US" dirty="0"/>
              <a:t> and </a:t>
            </a:r>
            <a:r>
              <a:rPr lang="en-US" dirty="0" err="1"/>
              <a:t>penodynia</a:t>
            </a:r>
            <a:r>
              <a:rPr lang="en-US" dirty="0"/>
              <a:t>  </a:t>
            </a:r>
          </a:p>
        </p:txBody>
      </p:sp>
      <p:sp>
        <p:nvSpPr>
          <p:cNvPr id="3" name="Picture Placeholder 2">
            <a:extLst>
              <a:ext uri="{FF2B5EF4-FFF2-40B4-BE49-F238E27FC236}">
                <a16:creationId xmlns:a16="http://schemas.microsoft.com/office/drawing/2014/main" id="{874FC844-6A91-A778-C517-86882E2B0D04}"/>
              </a:ext>
            </a:extLst>
          </p:cNvPr>
          <p:cNvSpPr>
            <a:spLocks noGrp="1"/>
          </p:cNvSpPr>
          <p:nvPr>
            <p:ph type="pic" sz="quarter" idx="13"/>
          </p:nvPr>
        </p:nvSpPr>
        <p:spPr/>
      </p:sp>
      <p:sp>
        <p:nvSpPr>
          <p:cNvPr id="4" name="Content Placeholder 3">
            <a:extLst>
              <a:ext uri="{FF2B5EF4-FFF2-40B4-BE49-F238E27FC236}">
                <a16:creationId xmlns:a16="http://schemas.microsoft.com/office/drawing/2014/main" id="{B6D7CF51-04F5-7A06-0166-A21779755417}"/>
              </a:ext>
            </a:extLst>
          </p:cNvPr>
          <p:cNvSpPr>
            <a:spLocks noGrp="1"/>
          </p:cNvSpPr>
          <p:nvPr>
            <p:ph idx="1"/>
          </p:nvPr>
        </p:nvSpPr>
        <p:spPr>
          <a:xfrm>
            <a:off x="2286000" y="3536095"/>
            <a:ext cx="5334000" cy="3048000"/>
          </a:xfrm>
        </p:spPr>
        <p:txBody>
          <a:bodyPr>
            <a:normAutofit/>
          </a:bodyPr>
          <a:lstStyle/>
          <a:p>
            <a:r>
              <a:rPr lang="en-US" sz="2400" dirty="0"/>
              <a:t>Vulvodynia and </a:t>
            </a:r>
            <a:r>
              <a:rPr lang="en-US" sz="2400" dirty="0" err="1"/>
              <a:t>peno‐scrotodynia</a:t>
            </a:r>
            <a:r>
              <a:rPr lang="en-US" sz="2400" dirty="0"/>
              <a:t> involve abnormal sensations of the skin in site‐specific locations.</a:t>
            </a:r>
          </a:p>
        </p:txBody>
      </p:sp>
      <p:sp>
        <p:nvSpPr>
          <p:cNvPr id="5" name="Picture Placeholder 4">
            <a:extLst>
              <a:ext uri="{FF2B5EF4-FFF2-40B4-BE49-F238E27FC236}">
                <a16:creationId xmlns:a16="http://schemas.microsoft.com/office/drawing/2014/main" id="{6E0A0FAA-95D2-FD8B-1040-8009B42F7744}"/>
              </a:ext>
            </a:extLst>
          </p:cNvPr>
          <p:cNvSpPr>
            <a:spLocks noGrp="1"/>
          </p:cNvSpPr>
          <p:nvPr>
            <p:ph type="pic" sz="quarter" idx="14"/>
          </p:nvPr>
        </p:nvSpPr>
        <p:spPr/>
      </p:sp>
      <p:sp>
        <p:nvSpPr>
          <p:cNvPr id="6" name="Date Placeholder 5">
            <a:extLst>
              <a:ext uri="{FF2B5EF4-FFF2-40B4-BE49-F238E27FC236}">
                <a16:creationId xmlns:a16="http://schemas.microsoft.com/office/drawing/2014/main" id="{73A4DC5E-5042-6BC5-9610-60FA2C21D2DA}"/>
              </a:ext>
            </a:extLst>
          </p:cNvPr>
          <p:cNvSpPr>
            <a:spLocks noGrp="1"/>
          </p:cNvSpPr>
          <p:nvPr>
            <p:ph type="dt" sz="half" idx="10"/>
          </p:nvPr>
        </p:nvSpPr>
        <p:spPr/>
        <p:txBody>
          <a:bodyPr/>
          <a:lstStyle/>
          <a:p>
            <a:r>
              <a:rPr lang="en-US"/>
              <a:t>2/1/20XX</a:t>
            </a:r>
            <a:endParaRPr lang="en-US" dirty="0"/>
          </a:p>
        </p:txBody>
      </p:sp>
      <p:sp>
        <p:nvSpPr>
          <p:cNvPr id="7" name="Footer Placeholder 6">
            <a:extLst>
              <a:ext uri="{FF2B5EF4-FFF2-40B4-BE49-F238E27FC236}">
                <a16:creationId xmlns:a16="http://schemas.microsoft.com/office/drawing/2014/main" id="{367EA600-45A9-D895-E09D-1B0504D5265F}"/>
              </a:ext>
            </a:extLst>
          </p:cNvPr>
          <p:cNvSpPr>
            <a:spLocks noGrp="1"/>
          </p:cNvSpPr>
          <p:nvPr>
            <p:ph type="ftr" sz="quarter" idx="11"/>
          </p:nvPr>
        </p:nvSpPr>
        <p:spPr/>
        <p:txBody>
          <a:bodyPr/>
          <a:lstStyle/>
          <a:p>
            <a:r>
              <a:rPr lang="en-US"/>
              <a:t>Sample Footer Text</a:t>
            </a:r>
            <a:endParaRPr lang="en-US" dirty="0"/>
          </a:p>
        </p:txBody>
      </p:sp>
      <p:sp>
        <p:nvSpPr>
          <p:cNvPr id="8" name="Picture Placeholder 7">
            <a:extLst>
              <a:ext uri="{FF2B5EF4-FFF2-40B4-BE49-F238E27FC236}">
                <a16:creationId xmlns:a16="http://schemas.microsoft.com/office/drawing/2014/main" id="{9089F2F9-044B-D1C3-DFCB-95AB6DB2D61E}"/>
              </a:ext>
            </a:extLst>
          </p:cNvPr>
          <p:cNvSpPr>
            <a:spLocks noGrp="1"/>
          </p:cNvSpPr>
          <p:nvPr>
            <p:ph type="pic" sz="quarter" idx="15"/>
          </p:nvPr>
        </p:nvSpPr>
        <p:spPr/>
      </p:sp>
      <p:sp>
        <p:nvSpPr>
          <p:cNvPr id="9" name="Slide Number Placeholder 8">
            <a:extLst>
              <a:ext uri="{FF2B5EF4-FFF2-40B4-BE49-F238E27FC236}">
                <a16:creationId xmlns:a16="http://schemas.microsoft.com/office/drawing/2014/main" id="{73FED7EC-A65C-EF29-D103-FED19CDF70A4}"/>
              </a:ext>
            </a:extLst>
          </p:cNvPr>
          <p:cNvSpPr>
            <a:spLocks noGrp="1"/>
          </p:cNvSpPr>
          <p:nvPr>
            <p:ph type="sldNum" sz="quarter" idx="12"/>
          </p:nvPr>
        </p:nvSpPr>
        <p:spPr/>
        <p:txBody>
          <a:bodyPr/>
          <a:lstStyle/>
          <a:p>
            <a:fld id="{07CE569E-9B7C-4CB9-AB80-C0841F922CFF}" type="slidenum">
              <a:rPr lang="en-US" smtClean="0"/>
              <a:t>35</a:t>
            </a:fld>
            <a:endParaRPr lang="en-US" dirty="0"/>
          </a:p>
        </p:txBody>
      </p:sp>
    </p:spTree>
    <p:extLst>
      <p:ext uri="{BB962C8B-B14F-4D97-AF65-F5344CB8AC3E}">
        <p14:creationId xmlns:p14="http://schemas.microsoft.com/office/powerpoint/2010/main" val="28527071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D0F65-259A-BE7C-5DED-73207E6A26C3}"/>
              </a:ext>
            </a:extLst>
          </p:cNvPr>
          <p:cNvSpPr>
            <a:spLocks noGrp="1"/>
          </p:cNvSpPr>
          <p:nvPr>
            <p:ph type="title"/>
          </p:nvPr>
        </p:nvSpPr>
        <p:spPr>
          <a:xfrm>
            <a:off x="3167742" y="376882"/>
            <a:ext cx="4326834" cy="1164771"/>
          </a:xfrm>
        </p:spPr>
        <p:txBody>
          <a:bodyPr/>
          <a:lstStyle/>
          <a:p>
            <a:r>
              <a:rPr lang="en-US" dirty="0"/>
              <a:t>Epidemiology</a:t>
            </a:r>
          </a:p>
        </p:txBody>
      </p:sp>
      <p:sp>
        <p:nvSpPr>
          <p:cNvPr id="3" name="Content Placeholder 2">
            <a:extLst>
              <a:ext uri="{FF2B5EF4-FFF2-40B4-BE49-F238E27FC236}">
                <a16:creationId xmlns:a16="http://schemas.microsoft.com/office/drawing/2014/main" id="{9FE77481-9B5A-B084-3912-D03FBEEF140C}"/>
              </a:ext>
            </a:extLst>
          </p:cNvPr>
          <p:cNvSpPr>
            <a:spLocks noGrp="1"/>
          </p:cNvSpPr>
          <p:nvPr>
            <p:ph idx="1"/>
          </p:nvPr>
        </p:nvSpPr>
        <p:spPr/>
        <p:txBody>
          <a:bodyPr>
            <a:normAutofit fontScale="77500" lnSpcReduction="20000"/>
          </a:bodyPr>
          <a:lstStyle/>
          <a:p>
            <a:pPr marL="457200" indent="-457200">
              <a:buFont typeface="Wingdings" panose="05000000000000000000" pitchFamily="2" charset="2"/>
              <a:buChar char="Ø"/>
            </a:pPr>
            <a:r>
              <a:rPr lang="en-US" dirty="0"/>
              <a:t>This occurs in 8% of women, and is less common in men (2%).</a:t>
            </a:r>
          </a:p>
          <a:p>
            <a:pPr marL="457200" indent="-457200">
              <a:buFont typeface="Wingdings" panose="05000000000000000000" pitchFamily="2" charset="2"/>
              <a:buChar char="Ø"/>
            </a:pPr>
            <a:r>
              <a:rPr lang="en-US" dirty="0"/>
              <a:t> It usually affects younger adults in their thirties to forties, but can affect any (usually) adult age.</a:t>
            </a:r>
          </a:p>
          <a:p>
            <a:pPr marL="457200" indent="-457200">
              <a:buFont typeface="Wingdings" panose="05000000000000000000" pitchFamily="2" charset="2"/>
              <a:buChar char="Ø"/>
            </a:pPr>
            <a:endParaRPr lang="en-US" dirty="0"/>
          </a:p>
          <a:p>
            <a:pPr marL="457200" indent="-457200">
              <a:buFont typeface="Wingdings" panose="05000000000000000000" pitchFamily="2" charset="2"/>
              <a:buChar char="Ø"/>
            </a:pPr>
            <a:r>
              <a:rPr lang="en-US" b="1" dirty="0"/>
              <a:t>Associated diseases </a:t>
            </a:r>
            <a:r>
              <a:rPr lang="en-US" dirty="0"/>
              <a:t>It may be associated with affective disease (anxiety and depression.</a:t>
            </a:r>
          </a:p>
          <a:p>
            <a:pPr marL="457200" indent="-457200">
              <a:buFont typeface="Wingdings" panose="05000000000000000000" pitchFamily="2" charset="2"/>
              <a:buChar char="Ø"/>
            </a:pPr>
            <a:r>
              <a:rPr lang="en-US" dirty="0"/>
              <a:t> Sexual dysfunction (dyspareunia, erectile and ejaculatory disturbance) is common.</a:t>
            </a:r>
          </a:p>
          <a:p>
            <a:pPr marL="457200" indent="-457200">
              <a:buFont typeface="Wingdings" panose="05000000000000000000" pitchFamily="2" charset="2"/>
              <a:buChar char="Ø"/>
            </a:pPr>
            <a:r>
              <a:rPr lang="en-US" dirty="0"/>
              <a:t> Irritable bowel syndrome, fibromyalgia and chronic fatigue syndromes are reportedly more common in patients with vulvodynia and PSD</a:t>
            </a:r>
          </a:p>
        </p:txBody>
      </p:sp>
      <p:sp>
        <p:nvSpPr>
          <p:cNvPr id="4" name="Date Placeholder 3">
            <a:extLst>
              <a:ext uri="{FF2B5EF4-FFF2-40B4-BE49-F238E27FC236}">
                <a16:creationId xmlns:a16="http://schemas.microsoft.com/office/drawing/2014/main" id="{4B2D807D-2F7C-0C64-8695-9AB117F57647}"/>
              </a:ext>
            </a:extLst>
          </p:cNvPr>
          <p:cNvSpPr>
            <a:spLocks noGrp="1"/>
          </p:cNvSpPr>
          <p:nvPr>
            <p:ph type="dt" sz="half" idx="10"/>
          </p:nvPr>
        </p:nvSpPr>
        <p:spPr/>
        <p:txBody>
          <a:bodyPr/>
          <a:lstStyle/>
          <a:p>
            <a:r>
              <a:rPr lang="en-US"/>
              <a:t>2/1/20XX</a:t>
            </a:r>
            <a:endParaRPr lang="en-US" dirty="0"/>
          </a:p>
        </p:txBody>
      </p:sp>
      <p:sp>
        <p:nvSpPr>
          <p:cNvPr id="5" name="Footer Placeholder 4">
            <a:extLst>
              <a:ext uri="{FF2B5EF4-FFF2-40B4-BE49-F238E27FC236}">
                <a16:creationId xmlns:a16="http://schemas.microsoft.com/office/drawing/2014/main" id="{729F0F03-6F07-F190-972E-0548FB711CA6}"/>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7AF49E84-9D3C-7158-9765-8960B1484EFD}"/>
              </a:ext>
            </a:extLst>
          </p:cNvPr>
          <p:cNvSpPr>
            <a:spLocks noGrp="1"/>
          </p:cNvSpPr>
          <p:nvPr>
            <p:ph type="sldNum" sz="quarter" idx="12"/>
          </p:nvPr>
        </p:nvSpPr>
        <p:spPr/>
        <p:txBody>
          <a:bodyPr/>
          <a:lstStyle/>
          <a:p>
            <a:fld id="{07CE569E-9B7C-4CB9-AB80-C0841F922CFF}" type="slidenum">
              <a:rPr lang="en-US" smtClean="0"/>
              <a:t>36</a:t>
            </a:fld>
            <a:endParaRPr lang="en-US" dirty="0"/>
          </a:p>
        </p:txBody>
      </p:sp>
    </p:spTree>
    <p:extLst>
      <p:ext uri="{BB962C8B-B14F-4D97-AF65-F5344CB8AC3E}">
        <p14:creationId xmlns:p14="http://schemas.microsoft.com/office/powerpoint/2010/main" val="13834264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37240-24CA-4650-ADB5-D3C6D08B56EA}"/>
              </a:ext>
            </a:extLst>
          </p:cNvPr>
          <p:cNvSpPr>
            <a:spLocks noGrp="1"/>
          </p:cNvSpPr>
          <p:nvPr>
            <p:ph type="title"/>
          </p:nvPr>
        </p:nvSpPr>
        <p:spPr>
          <a:xfrm>
            <a:off x="2825206" y="194320"/>
            <a:ext cx="4707708" cy="880719"/>
          </a:xfrm>
        </p:spPr>
        <p:txBody>
          <a:bodyPr/>
          <a:lstStyle/>
          <a:p>
            <a:r>
              <a:rPr lang="en-US" dirty="0"/>
              <a:t>Clinical features </a:t>
            </a:r>
          </a:p>
        </p:txBody>
      </p:sp>
      <p:sp>
        <p:nvSpPr>
          <p:cNvPr id="3" name="Content Placeholder 2">
            <a:extLst>
              <a:ext uri="{FF2B5EF4-FFF2-40B4-BE49-F238E27FC236}">
                <a16:creationId xmlns:a16="http://schemas.microsoft.com/office/drawing/2014/main" id="{07501E3D-0505-55DD-93D8-AA1263C25D89}"/>
              </a:ext>
            </a:extLst>
          </p:cNvPr>
          <p:cNvSpPr>
            <a:spLocks noGrp="1"/>
          </p:cNvSpPr>
          <p:nvPr>
            <p:ph idx="1"/>
          </p:nvPr>
        </p:nvSpPr>
        <p:spPr/>
        <p:txBody>
          <a:bodyPr>
            <a:normAutofit fontScale="77500" lnSpcReduction="20000"/>
          </a:bodyPr>
          <a:lstStyle/>
          <a:p>
            <a:r>
              <a:rPr lang="en-US" dirty="0"/>
              <a:t>History </a:t>
            </a:r>
          </a:p>
          <a:p>
            <a:r>
              <a:rPr lang="en-US" dirty="0"/>
              <a:t>Patients often describe severe, chronic (usually months or longer) sensations of burning, stabbing pain, rawness and itching affecting either the whole genital skin or a more specific part of the genital skin. The pain may be provoked (e.g. by sexual contact) or it may be present all the time.</a:t>
            </a:r>
          </a:p>
          <a:p>
            <a:r>
              <a:rPr lang="en-US" dirty="0"/>
              <a:t> Presentation </a:t>
            </a:r>
          </a:p>
          <a:p>
            <a:r>
              <a:rPr lang="en-US" dirty="0"/>
              <a:t>There is usually very little to see by way of physical signs. Patients may have localized or more generalized erythema affecting the skin or mucosa, but this may be within the normal range and should not be over‐interpreted. Point tenderness (with cotton wool tips) is more common in women than men. </a:t>
            </a:r>
          </a:p>
        </p:txBody>
      </p:sp>
      <p:sp>
        <p:nvSpPr>
          <p:cNvPr id="4" name="Date Placeholder 3">
            <a:extLst>
              <a:ext uri="{FF2B5EF4-FFF2-40B4-BE49-F238E27FC236}">
                <a16:creationId xmlns:a16="http://schemas.microsoft.com/office/drawing/2014/main" id="{6854E99F-0507-3908-CFC8-51AEA74587FE}"/>
              </a:ext>
            </a:extLst>
          </p:cNvPr>
          <p:cNvSpPr>
            <a:spLocks noGrp="1"/>
          </p:cNvSpPr>
          <p:nvPr>
            <p:ph type="dt" sz="half" idx="10"/>
          </p:nvPr>
        </p:nvSpPr>
        <p:spPr/>
        <p:txBody>
          <a:bodyPr/>
          <a:lstStyle/>
          <a:p>
            <a:r>
              <a:rPr lang="en-US"/>
              <a:t>2/1/20XX</a:t>
            </a:r>
            <a:endParaRPr lang="en-US" dirty="0"/>
          </a:p>
        </p:txBody>
      </p:sp>
      <p:sp>
        <p:nvSpPr>
          <p:cNvPr id="5" name="Footer Placeholder 4">
            <a:extLst>
              <a:ext uri="{FF2B5EF4-FFF2-40B4-BE49-F238E27FC236}">
                <a16:creationId xmlns:a16="http://schemas.microsoft.com/office/drawing/2014/main" id="{9A137DF4-A5CB-6BAB-F7A5-58ED19D37415}"/>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E100E26B-222C-E13A-7EF7-D0ADF0EDBF4B}"/>
              </a:ext>
            </a:extLst>
          </p:cNvPr>
          <p:cNvSpPr>
            <a:spLocks noGrp="1"/>
          </p:cNvSpPr>
          <p:nvPr>
            <p:ph type="sldNum" sz="quarter" idx="12"/>
          </p:nvPr>
        </p:nvSpPr>
        <p:spPr/>
        <p:txBody>
          <a:bodyPr/>
          <a:lstStyle/>
          <a:p>
            <a:fld id="{07CE569E-9B7C-4CB9-AB80-C0841F922CFF}" type="slidenum">
              <a:rPr lang="en-US" smtClean="0"/>
              <a:t>37</a:t>
            </a:fld>
            <a:endParaRPr lang="en-US" dirty="0"/>
          </a:p>
        </p:txBody>
      </p:sp>
    </p:spTree>
    <p:extLst>
      <p:ext uri="{BB962C8B-B14F-4D97-AF65-F5344CB8AC3E}">
        <p14:creationId xmlns:p14="http://schemas.microsoft.com/office/powerpoint/2010/main" val="16283268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D61C4-7EFB-F196-AC95-58A733470BE5}"/>
              </a:ext>
            </a:extLst>
          </p:cNvPr>
          <p:cNvSpPr>
            <a:spLocks noGrp="1"/>
          </p:cNvSpPr>
          <p:nvPr>
            <p:ph type="title"/>
          </p:nvPr>
        </p:nvSpPr>
        <p:spPr>
          <a:xfrm>
            <a:off x="8412480" y="2202202"/>
            <a:ext cx="3625794" cy="2318998"/>
          </a:xfrm>
        </p:spPr>
        <p:txBody>
          <a:bodyPr/>
          <a:lstStyle/>
          <a:p>
            <a:r>
              <a:rPr lang="en-US" b="1" dirty="0"/>
              <a:t>Management </a:t>
            </a:r>
          </a:p>
        </p:txBody>
      </p:sp>
      <p:pic>
        <p:nvPicPr>
          <p:cNvPr id="8" name="Content Placeholder 7">
            <a:extLst>
              <a:ext uri="{FF2B5EF4-FFF2-40B4-BE49-F238E27FC236}">
                <a16:creationId xmlns:a16="http://schemas.microsoft.com/office/drawing/2014/main" id="{20DC46D9-52C4-6069-C34E-B113481A7832}"/>
              </a:ext>
            </a:extLst>
          </p:cNvPr>
          <p:cNvPicPr>
            <a:picLocks noGrp="1" noChangeAspect="1"/>
          </p:cNvPicPr>
          <p:nvPr>
            <p:ph idx="1"/>
          </p:nvPr>
        </p:nvPicPr>
        <p:blipFill>
          <a:blip r:embed="rId2"/>
          <a:stretch>
            <a:fillRect/>
          </a:stretch>
        </p:blipFill>
        <p:spPr>
          <a:xfrm>
            <a:off x="153726" y="85719"/>
            <a:ext cx="7379811" cy="6635756"/>
          </a:xfrm>
        </p:spPr>
      </p:pic>
      <p:sp>
        <p:nvSpPr>
          <p:cNvPr id="4" name="Date Placeholder 3">
            <a:extLst>
              <a:ext uri="{FF2B5EF4-FFF2-40B4-BE49-F238E27FC236}">
                <a16:creationId xmlns:a16="http://schemas.microsoft.com/office/drawing/2014/main" id="{91E09648-EBA0-8A57-E79F-A859C797ED76}"/>
              </a:ext>
            </a:extLst>
          </p:cNvPr>
          <p:cNvSpPr>
            <a:spLocks noGrp="1"/>
          </p:cNvSpPr>
          <p:nvPr>
            <p:ph type="dt" sz="half" idx="10"/>
          </p:nvPr>
        </p:nvSpPr>
        <p:spPr/>
        <p:txBody>
          <a:bodyPr/>
          <a:lstStyle/>
          <a:p>
            <a:r>
              <a:rPr lang="en-US"/>
              <a:t>2/1/20XX</a:t>
            </a:r>
            <a:endParaRPr lang="en-US" dirty="0"/>
          </a:p>
        </p:txBody>
      </p:sp>
      <p:sp>
        <p:nvSpPr>
          <p:cNvPr id="5" name="Footer Placeholder 4">
            <a:extLst>
              <a:ext uri="{FF2B5EF4-FFF2-40B4-BE49-F238E27FC236}">
                <a16:creationId xmlns:a16="http://schemas.microsoft.com/office/drawing/2014/main" id="{3CDE32DA-3405-BE0F-1BC3-C12EE55F7B8B}"/>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96F6A8FB-C531-5CB7-F683-65B11FAC5487}"/>
              </a:ext>
            </a:extLst>
          </p:cNvPr>
          <p:cNvSpPr>
            <a:spLocks noGrp="1"/>
          </p:cNvSpPr>
          <p:nvPr>
            <p:ph type="sldNum" sz="quarter" idx="12"/>
          </p:nvPr>
        </p:nvSpPr>
        <p:spPr/>
        <p:txBody>
          <a:bodyPr/>
          <a:lstStyle/>
          <a:p>
            <a:fld id="{07CE569E-9B7C-4CB9-AB80-C0841F922CFF}" type="slidenum">
              <a:rPr lang="en-US" smtClean="0"/>
              <a:t>38</a:t>
            </a:fld>
            <a:endParaRPr lang="en-US" dirty="0"/>
          </a:p>
        </p:txBody>
      </p:sp>
    </p:spTree>
    <p:extLst>
      <p:ext uri="{BB962C8B-B14F-4D97-AF65-F5344CB8AC3E}">
        <p14:creationId xmlns:p14="http://schemas.microsoft.com/office/powerpoint/2010/main" val="14496538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966C0-BF9A-3A5B-4194-FCC632F25DAD}"/>
              </a:ext>
            </a:extLst>
          </p:cNvPr>
          <p:cNvSpPr>
            <a:spLocks noGrp="1"/>
          </p:cNvSpPr>
          <p:nvPr>
            <p:ph type="title"/>
          </p:nvPr>
        </p:nvSpPr>
        <p:spPr>
          <a:xfrm>
            <a:off x="5740400" y="-101277"/>
            <a:ext cx="5334000" cy="1524000"/>
          </a:xfrm>
        </p:spPr>
        <p:txBody>
          <a:bodyPr/>
          <a:lstStyle/>
          <a:p>
            <a:r>
              <a:rPr lang="en-US" b="1" dirty="0"/>
              <a:t>Chronic scalp pain</a:t>
            </a:r>
          </a:p>
        </p:txBody>
      </p:sp>
      <p:sp>
        <p:nvSpPr>
          <p:cNvPr id="3" name="Picture Placeholder 2">
            <a:extLst>
              <a:ext uri="{FF2B5EF4-FFF2-40B4-BE49-F238E27FC236}">
                <a16:creationId xmlns:a16="http://schemas.microsoft.com/office/drawing/2014/main" id="{F530619D-3125-2D16-4612-CA4C87459BAF}"/>
              </a:ext>
            </a:extLst>
          </p:cNvPr>
          <p:cNvSpPr>
            <a:spLocks noGrp="1"/>
          </p:cNvSpPr>
          <p:nvPr>
            <p:ph type="pic" sz="quarter" idx="13"/>
          </p:nvPr>
        </p:nvSpPr>
        <p:spPr/>
      </p:sp>
      <p:sp>
        <p:nvSpPr>
          <p:cNvPr id="4" name="Date Placeholder 3">
            <a:extLst>
              <a:ext uri="{FF2B5EF4-FFF2-40B4-BE49-F238E27FC236}">
                <a16:creationId xmlns:a16="http://schemas.microsoft.com/office/drawing/2014/main" id="{0A4D28D8-A7C7-4491-1ECD-1A03CBCA8B4B}"/>
              </a:ext>
            </a:extLst>
          </p:cNvPr>
          <p:cNvSpPr>
            <a:spLocks noGrp="1"/>
          </p:cNvSpPr>
          <p:nvPr>
            <p:ph type="dt" sz="half" idx="10"/>
          </p:nvPr>
        </p:nvSpPr>
        <p:spPr/>
        <p:txBody>
          <a:bodyPr/>
          <a:lstStyle/>
          <a:p>
            <a:r>
              <a:rPr lang="en-US"/>
              <a:t>2/1/20XX</a:t>
            </a:r>
            <a:endParaRPr lang="en-US" dirty="0"/>
          </a:p>
        </p:txBody>
      </p:sp>
      <p:sp>
        <p:nvSpPr>
          <p:cNvPr id="5" name="Content Placeholder 4">
            <a:extLst>
              <a:ext uri="{FF2B5EF4-FFF2-40B4-BE49-F238E27FC236}">
                <a16:creationId xmlns:a16="http://schemas.microsoft.com/office/drawing/2014/main" id="{4EFAC30A-1405-D999-29DC-E097FB94F63D}"/>
              </a:ext>
            </a:extLst>
          </p:cNvPr>
          <p:cNvSpPr>
            <a:spLocks noGrp="1"/>
          </p:cNvSpPr>
          <p:nvPr>
            <p:ph idx="1"/>
          </p:nvPr>
        </p:nvSpPr>
        <p:spPr>
          <a:xfrm>
            <a:off x="5851177" y="1422724"/>
            <a:ext cx="5578823" cy="4673278"/>
          </a:xfrm>
        </p:spPr>
        <p:txBody>
          <a:bodyPr/>
          <a:lstStyle/>
          <a:p>
            <a:r>
              <a:rPr lang="en-US" sz="2000" dirty="0"/>
              <a:t> Scalp pain and tenderness without any scalp disease is another mucocutaneous pain syndrome. It follows the pattern of other mucocutaneous pain syndromes in that patients complain of (usually) severe chronic pain affecting the scalp and/or hair, which may be provoked by contact (e.g. combing the hair) and for which no underlying cause can be found. </a:t>
            </a:r>
          </a:p>
          <a:p>
            <a:r>
              <a:rPr lang="en-US" sz="2000" dirty="0"/>
              <a:t>Synonyms and inclusions</a:t>
            </a:r>
          </a:p>
          <a:p>
            <a:r>
              <a:rPr lang="en-US" sz="2000" dirty="0"/>
              <a:t> • Trichodynia • Scalp allodynia</a:t>
            </a:r>
          </a:p>
        </p:txBody>
      </p:sp>
      <p:sp>
        <p:nvSpPr>
          <p:cNvPr id="6" name="Footer Placeholder 5">
            <a:extLst>
              <a:ext uri="{FF2B5EF4-FFF2-40B4-BE49-F238E27FC236}">
                <a16:creationId xmlns:a16="http://schemas.microsoft.com/office/drawing/2014/main" id="{52A7A415-EB43-4660-704E-9AEC2F9C21BF}"/>
              </a:ext>
            </a:extLst>
          </p:cNvPr>
          <p:cNvSpPr>
            <a:spLocks noGrp="1"/>
          </p:cNvSpPr>
          <p:nvPr>
            <p:ph type="ftr" sz="quarter" idx="11"/>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7F3DE59A-B26C-9BDC-FF41-51C1886CF639}"/>
              </a:ext>
            </a:extLst>
          </p:cNvPr>
          <p:cNvSpPr>
            <a:spLocks noGrp="1"/>
          </p:cNvSpPr>
          <p:nvPr>
            <p:ph type="sldNum" sz="quarter" idx="12"/>
          </p:nvPr>
        </p:nvSpPr>
        <p:spPr/>
        <p:txBody>
          <a:bodyPr/>
          <a:lstStyle/>
          <a:p>
            <a:fld id="{07CE569E-9B7C-4CB9-AB80-C0841F922CFF}" type="slidenum">
              <a:rPr lang="en-US" smtClean="0"/>
              <a:t>39</a:t>
            </a:fld>
            <a:endParaRPr lang="en-US" dirty="0"/>
          </a:p>
        </p:txBody>
      </p:sp>
    </p:spTree>
    <p:extLst>
      <p:ext uri="{BB962C8B-B14F-4D97-AF65-F5344CB8AC3E}">
        <p14:creationId xmlns:p14="http://schemas.microsoft.com/office/powerpoint/2010/main" val="846757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172EC2-F209-5F7D-3EEE-7E09B646C755}"/>
              </a:ext>
            </a:extLst>
          </p:cNvPr>
          <p:cNvSpPr>
            <a:spLocks noGrp="1"/>
          </p:cNvSpPr>
          <p:nvPr>
            <p:ph idx="1"/>
          </p:nvPr>
        </p:nvSpPr>
        <p:spPr/>
        <p:txBody>
          <a:bodyPr/>
          <a:lstStyle/>
          <a:p>
            <a:pPr marL="457200" indent="-457200">
              <a:buFont typeface="Arial" panose="020B0604020202020204" pitchFamily="34" charset="0"/>
              <a:buChar char="•"/>
            </a:pPr>
            <a:r>
              <a:rPr lang="en-US" dirty="0"/>
              <a:t>There is a peak age of 50–60 years. </a:t>
            </a:r>
          </a:p>
          <a:p>
            <a:pPr marL="457200" indent="-457200">
              <a:buFont typeface="Arial" panose="020B0604020202020204" pitchFamily="34" charset="0"/>
              <a:buChar char="•"/>
            </a:pPr>
            <a:r>
              <a:rPr lang="en-US" dirty="0"/>
              <a:t>F:M = 20 : 1.</a:t>
            </a:r>
          </a:p>
          <a:p>
            <a:pPr marL="457200" indent="-457200">
              <a:buFont typeface="Arial" panose="020B0604020202020204" pitchFamily="34" charset="0"/>
              <a:buChar char="•"/>
            </a:pPr>
            <a:r>
              <a:rPr lang="en-US" dirty="0"/>
              <a:t>Patients often have a history of mental health problems, most commonly anxiety and depression.</a:t>
            </a:r>
          </a:p>
          <a:p>
            <a:pPr marL="457200" indent="-457200">
              <a:buFont typeface="Arial" panose="020B0604020202020204" pitchFamily="34" charset="0"/>
              <a:buChar char="•"/>
            </a:pPr>
            <a:r>
              <a:rPr lang="en-US" dirty="0"/>
              <a:t>The exclusion of organic oral disease is important</a:t>
            </a:r>
          </a:p>
        </p:txBody>
      </p:sp>
      <p:sp>
        <p:nvSpPr>
          <p:cNvPr id="4" name="Date Placeholder 3">
            <a:extLst>
              <a:ext uri="{FF2B5EF4-FFF2-40B4-BE49-F238E27FC236}">
                <a16:creationId xmlns:a16="http://schemas.microsoft.com/office/drawing/2014/main" id="{01A0140B-E692-C052-EB88-F1E830682683}"/>
              </a:ext>
            </a:extLst>
          </p:cNvPr>
          <p:cNvSpPr>
            <a:spLocks noGrp="1"/>
          </p:cNvSpPr>
          <p:nvPr>
            <p:ph type="dt" sz="half" idx="10"/>
          </p:nvPr>
        </p:nvSpPr>
        <p:spPr/>
        <p:txBody>
          <a:bodyPr/>
          <a:lstStyle/>
          <a:p>
            <a:r>
              <a:rPr lang="en-US"/>
              <a:t>2/1/20XX</a:t>
            </a:r>
            <a:endParaRPr lang="en-US" dirty="0"/>
          </a:p>
        </p:txBody>
      </p:sp>
      <p:sp>
        <p:nvSpPr>
          <p:cNvPr id="5" name="Footer Placeholder 4">
            <a:extLst>
              <a:ext uri="{FF2B5EF4-FFF2-40B4-BE49-F238E27FC236}">
                <a16:creationId xmlns:a16="http://schemas.microsoft.com/office/drawing/2014/main" id="{E10D1E78-8972-7940-D02E-9BF2D7C7261D}"/>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7211854A-0333-7138-0F92-6BCAB2D976F2}"/>
              </a:ext>
            </a:extLst>
          </p:cNvPr>
          <p:cNvSpPr>
            <a:spLocks noGrp="1"/>
          </p:cNvSpPr>
          <p:nvPr>
            <p:ph type="sldNum" sz="quarter" idx="12"/>
          </p:nvPr>
        </p:nvSpPr>
        <p:spPr/>
        <p:txBody>
          <a:bodyPr/>
          <a:lstStyle/>
          <a:p>
            <a:fld id="{07CE569E-9B7C-4CB9-AB80-C0841F922CFF}" type="slidenum">
              <a:rPr lang="en-US" smtClean="0"/>
              <a:t>4</a:t>
            </a:fld>
            <a:endParaRPr lang="en-US" dirty="0"/>
          </a:p>
        </p:txBody>
      </p:sp>
    </p:spTree>
    <p:extLst>
      <p:ext uri="{BB962C8B-B14F-4D97-AF65-F5344CB8AC3E}">
        <p14:creationId xmlns:p14="http://schemas.microsoft.com/office/powerpoint/2010/main" val="90558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A0BD7-9A1A-DDE8-24C2-DE8088B71BBE}"/>
              </a:ext>
            </a:extLst>
          </p:cNvPr>
          <p:cNvSpPr>
            <a:spLocks noGrp="1"/>
          </p:cNvSpPr>
          <p:nvPr>
            <p:ph type="title"/>
          </p:nvPr>
        </p:nvSpPr>
        <p:spPr>
          <a:xfrm>
            <a:off x="477520" y="2103120"/>
            <a:ext cx="3306416" cy="1524000"/>
          </a:xfrm>
        </p:spPr>
        <p:txBody>
          <a:bodyPr/>
          <a:lstStyle/>
          <a:p>
            <a:r>
              <a:rPr lang="en-US" b="1" dirty="0"/>
              <a:t>Treatment</a:t>
            </a:r>
          </a:p>
        </p:txBody>
      </p:sp>
      <p:pic>
        <p:nvPicPr>
          <p:cNvPr id="8" name="Content Placeholder 7">
            <a:extLst>
              <a:ext uri="{FF2B5EF4-FFF2-40B4-BE49-F238E27FC236}">
                <a16:creationId xmlns:a16="http://schemas.microsoft.com/office/drawing/2014/main" id="{8BD8DAE4-3DAC-C549-E129-9F0DF61D3D9D}"/>
              </a:ext>
            </a:extLst>
          </p:cNvPr>
          <p:cNvPicPr>
            <a:picLocks noGrp="1" noChangeAspect="1"/>
          </p:cNvPicPr>
          <p:nvPr>
            <p:ph idx="1"/>
          </p:nvPr>
        </p:nvPicPr>
        <p:blipFill>
          <a:blip r:embed="rId2"/>
          <a:stretch>
            <a:fillRect/>
          </a:stretch>
        </p:blipFill>
        <p:spPr>
          <a:xfrm>
            <a:off x="3783936" y="559444"/>
            <a:ext cx="7792561" cy="5485755"/>
          </a:xfrm>
        </p:spPr>
      </p:pic>
      <p:sp>
        <p:nvSpPr>
          <p:cNvPr id="4" name="Date Placeholder 3">
            <a:extLst>
              <a:ext uri="{FF2B5EF4-FFF2-40B4-BE49-F238E27FC236}">
                <a16:creationId xmlns:a16="http://schemas.microsoft.com/office/drawing/2014/main" id="{D96D770D-F0C6-2BAC-1EE8-F628C7B12DB9}"/>
              </a:ext>
            </a:extLst>
          </p:cNvPr>
          <p:cNvSpPr>
            <a:spLocks noGrp="1"/>
          </p:cNvSpPr>
          <p:nvPr>
            <p:ph type="dt" sz="half" idx="10"/>
          </p:nvPr>
        </p:nvSpPr>
        <p:spPr/>
        <p:txBody>
          <a:bodyPr/>
          <a:lstStyle/>
          <a:p>
            <a:r>
              <a:rPr lang="en-US"/>
              <a:t>2/1/20XX</a:t>
            </a:r>
            <a:endParaRPr lang="en-US" dirty="0"/>
          </a:p>
        </p:txBody>
      </p:sp>
      <p:sp>
        <p:nvSpPr>
          <p:cNvPr id="5" name="Footer Placeholder 4">
            <a:extLst>
              <a:ext uri="{FF2B5EF4-FFF2-40B4-BE49-F238E27FC236}">
                <a16:creationId xmlns:a16="http://schemas.microsoft.com/office/drawing/2014/main" id="{9A83A994-2ABC-9F62-A49F-B53B9D4ACEA6}"/>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08A1C881-361B-4904-DBA5-35D67BE91485}"/>
              </a:ext>
            </a:extLst>
          </p:cNvPr>
          <p:cNvSpPr>
            <a:spLocks noGrp="1"/>
          </p:cNvSpPr>
          <p:nvPr>
            <p:ph type="sldNum" sz="quarter" idx="12"/>
          </p:nvPr>
        </p:nvSpPr>
        <p:spPr/>
        <p:txBody>
          <a:bodyPr/>
          <a:lstStyle/>
          <a:p>
            <a:fld id="{07CE569E-9B7C-4CB9-AB80-C0841F922CFF}" type="slidenum">
              <a:rPr lang="en-US" smtClean="0"/>
              <a:t>40</a:t>
            </a:fld>
            <a:endParaRPr lang="en-US" dirty="0"/>
          </a:p>
        </p:txBody>
      </p:sp>
    </p:spTree>
    <p:extLst>
      <p:ext uri="{BB962C8B-B14F-4D97-AF65-F5344CB8AC3E}">
        <p14:creationId xmlns:p14="http://schemas.microsoft.com/office/powerpoint/2010/main" val="6627052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848EC-6CBF-2156-D76D-3F758466F1E6}"/>
              </a:ext>
            </a:extLst>
          </p:cNvPr>
          <p:cNvSpPr>
            <a:spLocks noGrp="1"/>
          </p:cNvSpPr>
          <p:nvPr>
            <p:ph type="title"/>
          </p:nvPr>
        </p:nvSpPr>
        <p:spPr>
          <a:xfrm>
            <a:off x="6512560" y="304800"/>
            <a:ext cx="6177280" cy="1524000"/>
          </a:xfrm>
        </p:spPr>
        <p:txBody>
          <a:bodyPr/>
          <a:lstStyle/>
          <a:p>
            <a:r>
              <a:rPr lang="en-US" dirty="0"/>
              <a:t>Definition and nomenclature</a:t>
            </a:r>
          </a:p>
        </p:txBody>
      </p:sp>
      <p:sp>
        <p:nvSpPr>
          <p:cNvPr id="3" name="Picture Placeholder 2">
            <a:extLst>
              <a:ext uri="{FF2B5EF4-FFF2-40B4-BE49-F238E27FC236}">
                <a16:creationId xmlns:a16="http://schemas.microsoft.com/office/drawing/2014/main" id="{CDE7438C-2EC7-17F1-CFD2-7EA65FEB182F}"/>
              </a:ext>
            </a:extLst>
          </p:cNvPr>
          <p:cNvSpPr>
            <a:spLocks noGrp="1"/>
          </p:cNvSpPr>
          <p:nvPr>
            <p:ph type="pic" sz="quarter" idx="13"/>
          </p:nvPr>
        </p:nvSpPr>
        <p:spPr/>
      </p:sp>
      <p:sp>
        <p:nvSpPr>
          <p:cNvPr id="4" name="Date Placeholder 3">
            <a:extLst>
              <a:ext uri="{FF2B5EF4-FFF2-40B4-BE49-F238E27FC236}">
                <a16:creationId xmlns:a16="http://schemas.microsoft.com/office/drawing/2014/main" id="{80EEDE00-9443-64F9-F77F-F1F1DC0D1A78}"/>
              </a:ext>
            </a:extLst>
          </p:cNvPr>
          <p:cNvSpPr>
            <a:spLocks noGrp="1"/>
          </p:cNvSpPr>
          <p:nvPr>
            <p:ph type="dt" sz="half" idx="10"/>
          </p:nvPr>
        </p:nvSpPr>
        <p:spPr/>
        <p:txBody>
          <a:bodyPr/>
          <a:lstStyle/>
          <a:p>
            <a:r>
              <a:rPr lang="en-US"/>
              <a:t>2/1/20XX</a:t>
            </a:r>
            <a:endParaRPr lang="en-US" dirty="0"/>
          </a:p>
        </p:txBody>
      </p:sp>
      <p:sp>
        <p:nvSpPr>
          <p:cNvPr id="5" name="Content Placeholder 4">
            <a:extLst>
              <a:ext uri="{FF2B5EF4-FFF2-40B4-BE49-F238E27FC236}">
                <a16:creationId xmlns:a16="http://schemas.microsoft.com/office/drawing/2014/main" id="{298E4E60-3EA8-EE14-13A1-CF7B6336C9E6}"/>
              </a:ext>
            </a:extLst>
          </p:cNvPr>
          <p:cNvSpPr>
            <a:spLocks noGrp="1"/>
          </p:cNvSpPr>
          <p:nvPr>
            <p:ph idx="1"/>
          </p:nvPr>
        </p:nvSpPr>
        <p:spPr>
          <a:xfrm>
            <a:off x="6228080" y="1852496"/>
            <a:ext cx="5334000" cy="4175760"/>
          </a:xfrm>
        </p:spPr>
        <p:txBody>
          <a:bodyPr/>
          <a:lstStyle/>
          <a:p>
            <a:r>
              <a:rPr lang="en-US" sz="2400" dirty="0"/>
              <a:t>Erythromelalgia is defined by an intense burning sensation of the extremities (usually the feet) together with persistent fixed erythema.</a:t>
            </a:r>
          </a:p>
          <a:p>
            <a:r>
              <a:rPr lang="en-US" sz="2400" dirty="0"/>
              <a:t> Synonyms and inclusions </a:t>
            </a:r>
          </a:p>
          <a:p>
            <a:r>
              <a:rPr lang="en-US" sz="2400" dirty="0"/>
              <a:t>• Mitchell disease • Acromelalgia • Red neuralgia • </a:t>
            </a:r>
            <a:r>
              <a:rPr lang="en-US" sz="2400" dirty="0" err="1"/>
              <a:t>Erythermalgia</a:t>
            </a:r>
            <a:endParaRPr lang="en-US" sz="2400" dirty="0"/>
          </a:p>
          <a:p>
            <a:endParaRPr lang="en-US" dirty="0"/>
          </a:p>
        </p:txBody>
      </p:sp>
      <p:sp>
        <p:nvSpPr>
          <p:cNvPr id="6" name="Footer Placeholder 5">
            <a:extLst>
              <a:ext uri="{FF2B5EF4-FFF2-40B4-BE49-F238E27FC236}">
                <a16:creationId xmlns:a16="http://schemas.microsoft.com/office/drawing/2014/main" id="{283DB137-9666-2F55-7A14-7865535FAE96}"/>
              </a:ext>
            </a:extLst>
          </p:cNvPr>
          <p:cNvSpPr>
            <a:spLocks noGrp="1"/>
          </p:cNvSpPr>
          <p:nvPr>
            <p:ph type="ftr" sz="quarter" idx="11"/>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C39CEA28-7C04-A8E5-C047-8B406552EA4C}"/>
              </a:ext>
            </a:extLst>
          </p:cNvPr>
          <p:cNvSpPr>
            <a:spLocks noGrp="1"/>
          </p:cNvSpPr>
          <p:nvPr>
            <p:ph type="sldNum" sz="quarter" idx="12"/>
          </p:nvPr>
        </p:nvSpPr>
        <p:spPr/>
        <p:txBody>
          <a:bodyPr/>
          <a:lstStyle/>
          <a:p>
            <a:fld id="{07CE569E-9B7C-4CB9-AB80-C0841F922CFF}" type="slidenum">
              <a:rPr lang="en-US" smtClean="0"/>
              <a:t>41</a:t>
            </a:fld>
            <a:endParaRPr lang="en-US" dirty="0"/>
          </a:p>
        </p:txBody>
      </p:sp>
    </p:spTree>
    <p:extLst>
      <p:ext uri="{BB962C8B-B14F-4D97-AF65-F5344CB8AC3E}">
        <p14:creationId xmlns:p14="http://schemas.microsoft.com/office/powerpoint/2010/main" val="38249121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888BD-1952-E120-1310-09959FA5C37D}"/>
              </a:ext>
            </a:extLst>
          </p:cNvPr>
          <p:cNvSpPr>
            <a:spLocks noGrp="1"/>
          </p:cNvSpPr>
          <p:nvPr>
            <p:ph type="title"/>
          </p:nvPr>
        </p:nvSpPr>
        <p:spPr/>
        <p:txBody>
          <a:bodyPr/>
          <a:lstStyle/>
          <a:p>
            <a:r>
              <a:rPr lang="en-US" dirty="0"/>
              <a:t>Epidemiology</a:t>
            </a:r>
          </a:p>
        </p:txBody>
      </p:sp>
      <p:sp>
        <p:nvSpPr>
          <p:cNvPr id="3" name="Content Placeholder 2">
            <a:extLst>
              <a:ext uri="{FF2B5EF4-FFF2-40B4-BE49-F238E27FC236}">
                <a16:creationId xmlns:a16="http://schemas.microsoft.com/office/drawing/2014/main" id="{F20A1BE6-6B68-3624-AE74-31DD165C90B8}"/>
              </a:ext>
            </a:extLst>
          </p:cNvPr>
          <p:cNvSpPr>
            <a:spLocks noGrp="1"/>
          </p:cNvSpPr>
          <p:nvPr>
            <p:ph idx="1"/>
          </p:nvPr>
        </p:nvSpPr>
        <p:spPr>
          <a:xfrm>
            <a:off x="629920" y="2312343"/>
            <a:ext cx="10495280" cy="3214697"/>
          </a:xfrm>
        </p:spPr>
        <p:txBody>
          <a:bodyPr>
            <a:normAutofit/>
          </a:bodyPr>
          <a:lstStyle/>
          <a:p>
            <a:r>
              <a:rPr lang="en-US" sz="2400" dirty="0"/>
              <a:t>The incidence of erythromelalgia is 1.3 per 100  000 persons per year. </a:t>
            </a:r>
          </a:p>
          <a:p>
            <a:r>
              <a:rPr lang="en-US" sz="2400" dirty="0"/>
              <a:t>The average age of presentation is 60 years, although diagnoses have been made in children.</a:t>
            </a:r>
          </a:p>
          <a:p>
            <a:r>
              <a:rPr lang="en-US" sz="2400" dirty="0"/>
              <a:t>Erythromelalgia is more common in females</a:t>
            </a:r>
          </a:p>
        </p:txBody>
      </p:sp>
      <p:sp>
        <p:nvSpPr>
          <p:cNvPr id="4" name="Date Placeholder 3">
            <a:extLst>
              <a:ext uri="{FF2B5EF4-FFF2-40B4-BE49-F238E27FC236}">
                <a16:creationId xmlns:a16="http://schemas.microsoft.com/office/drawing/2014/main" id="{86F18AFE-00E0-C5F1-363F-1C59A70C0A33}"/>
              </a:ext>
            </a:extLst>
          </p:cNvPr>
          <p:cNvSpPr>
            <a:spLocks noGrp="1"/>
          </p:cNvSpPr>
          <p:nvPr>
            <p:ph type="dt" sz="half" idx="10"/>
          </p:nvPr>
        </p:nvSpPr>
        <p:spPr/>
        <p:txBody>
          <a:bodyPr/>
          <a:lstStyle/>
          <a:p>
            <a:r>
              <a:rPr lang="en-US"/>
              <a:t>2/1/20XX</a:t>
            </a:r>
            <a:endParaRPr lang="en-US" dirty="0"/>
          </a:p>
        </p:txBody>
      </p:sp>
      <p:sp>
        <p:nvSpPr>
          <p:cNvPr id="5" name="Footer Placeholder 4">
            <a:extLst>
              <a:ext uri="{FF2B5EF4-FFF2-40B4-BE49-F238E27FC236}">
                <a16:creationId xmlns:a16="http://schemas.microsoft.com/office/drawing/2014/main" id="{D644E0A3-A6A2-9926-3357-96C20A4E4FEF}"/>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0955D68D-EC6C-AE86-5D2F-CCE590F886FD}"/>
              </a:ext>
            </a:extLst>
          </p:cNvPr>
          <p:cNvSpPr>
            <a:spLocks noGrp="1"/>
          </p:cNvSpPr>
          <p:nvPr>
            <p:ph type="sldNum" sz="quarter" idx="12"/>
          </p:nvPr>
        </p:nvSpPr>
        <p:spPr/>
        <p:txBody>
          <a:bodyPr/>
          <a:lstStyle/>
          <a:p>
            <a:fld id="{07CE569E-9B7C-4CB9-AB80-C0841F922CFF}" type="slidenum">
              <a:rPr lang="en-US" smtClean="0"/>
              <a:t>42</a:t>
            </a:fld>
            <a:endParaRPr lang="en-US" dirty="0"/>
          </a:p>
        </p:txBody>
      </p:sp>
    </p:spTree>
    <p:extLst>
      <p:ext uri="{BB962C8B-B14F-4D97-AF65-F5344CB8AC3E}">
        <p14:creationId xmlns:p14="http://schemas.microsoft.com/office/powerpoint/2010/main" val="37458420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70038-F863-661E-53FF-8999E18A9AB3}"/>
              </a:ext>
            </a:extLst>
          </p:cNvPr>
          <p:cNvSpPr>
            <a:spLocks noGrp="1"/>
          </p:cNvSpPr>
          <p:nvPr>
            <p:ph type="title"/>
          </p:nvPr>
        </p:nvSpPr>
        <p:spPr>
          <a:xfrm>
            <a:off x="3078480" y="194320"/>
            <a:ext cx="4947920" cy="1052195"/>
          </a:xfrm>
        </p:spPr>
        <p:txBody>
          <a:bodyPr/>
          <a:lstStyle/>
          <a:p>
            <a:r>
              <a:rPr lang="en-US" dirty="0"/>
              <a:t>Pathophysiology </a:t>
            </a:r>
          </a:p>
        </p:txBody>
      </p:sp>
      <p:sp>
        <p:nvSpPr>
          <p:cNvPr id="3" name="Content Placeholder 2">
            <a:extLst>
              <a:ext uri="{FF2B5EF4-FFF2-40B4-BE49-F238E27FC236}">
                <a16:creationId xmlns:a16="http://schemas.microsoft.com/office/drawing/2014/main" id="{D1227524-F417-9253-73D7-F138518B2B00}"/>
              </a:ext>
            </a:extLst>
          </p:cNvPr>
          <p:cNvSpPr>
            <a:spLocks noGrp="1"/>
          </p:cNvSpPr>
          <p:nvPr>
            <p:ph idx="1"/>
          </p:nvPr>
        </p:nvSpPr>
        <p:spPr/>
        <p:txBody>
          <a:bodyPr>
            <a:normAutofit fontScale="77500" lnSpcReduction="20000"/>
          </a:bodyPr>
          <a:lstStyle/>
          <a:p>
            <a:pPr marL="457200" indent="-457200">
              <a:buFont typeface="Wingdings" panose="05000000000000000000" pitchFamily="2" charset="2"/>
              <a:buChar char="Ø"/>
            </a:pPr>
            <a:r>
              <a:rPr lang="en-US" dirty="0"/>
              <a:t>Erythromelalgia is usually idiopathic. </a:t>
            </a:r>
          </a:p>
          <a:p>
            <a:pPr marL="457200" indent="-457200">
              <a:buFont typeface="Wingdings" panose="05000000000000000000" pitchFamily="2" charset="2"/>
              <a:buChar char="Ø"/>
            </a:pPr>
            <a:r>
              <a:rPr lang="en-US" dirty="0"/>
              <a:t>many patients with erythromelalgia were found to have a distal cutaneous small‐</a:t>
            </a:r>
            <a:r>
              <a:rPr lang="en-US" dirty="0" err="1"/>
              <a:t>fibre</a:t>
            </a:r>
            <a:r>
              <a:rPr lang="en-US" dirty="0"/>
              <a:t> neuropathy that diminished sudomotor function (sweating). </a:t>
            </a:r>
          </a:p>
          <a:p>
            <a:pPr marL="457200" indent="-457200">
              <a:buFont typeface="Wingdings" panose="05000000000000000000" pitchFamily="2" charset="2"/>
              <a:buChar char="Ø"/>
            </a:pPr>
            <a:r>
              <a:rPr lang="en-US" dirty="0"/>
              <a:t>It has been postulated that this neuropathy reduces the sympathetic vasoconstrictive response, which results in an increased acral blood flow.</a:t>
            </a:r>
          </a:p>
          <a:p>
            <a:pPr marL="457200" indent="-457200">
              <a:buFont typeface="Wingdings" panose="05000000000000000000" pitchFamily="2" charset="2"/>
              <a:buChar char="Ø"/>
            </a:pPr>
            <a:r>
              <a:rPr lang="en-US" dirty="0"/>
              <a:t> Secondary erythromelalgia is usually due to an underlying </a:t>
            </a:r>
            <a:r>
              <a:rPr lang="en-US" dirty="0" err="1"/>
              <a:t>leukaemia</a:t>
            </a:r>
            <a:r>
              <a:rPr lang="en-US" dirty="0"/>
              <a:t>, thrombocytosis or polycythemia vera</a:t>
            </a:r>
          </a:p>
          <a:p>
            <a:pPr marL="457200" indent="-457200">
              <a:buFont typeface="Wingdings" panose="05000000000000000000" pitchFamily="2" charset="2"/>
              <a:buChar char="Ø"/>
            </a:pPr>
            <a:r>
              <a:rPr lang="en-US" dirty="0"/>
              <a:t>Other secondary causes include peripheral neuropathies, connective tissue diseases, medications and poisons, and pregnancy. </a:t>
            </a:r>
          </a:p>
        </p:txBody>
      </p:sp>
      <p:sp>
        <p:nvSpPr>
          <p:cNvPr id="4" name="Date Placeholder 3">
            <a:extLst>
              <a:ext uri="{FF2B5EF4-FFF2-40B4-BE49-F238E27FC236}">
                <a16:creationId xmlns:a16="http://schemas.microsoft.com/office/drawing/2014/main" id="{40116FA0-698F-8DB9-DC4D-B3ACCEF93665}"/>
              </a:ext>
            </a:extLst>
          </p:cNvPr>
          <p:cNvSpPr>
            <a:spLocks noGrp="1"/>
          </p:cNvSpPr>
          <p:nvPr>
            <p:ph type="dt" sz="half" idx="10"/>
          </p:nvPr>
        </p:nvSpPr>
        <p:spPr/>
        <p:txBody>
          <a:bodyPr/>
          <a:lstStyle/>
          <a:p>
            <a:r>
              <a:rPr lang="en-US"/>
              <a:t>2/1/20XX</a:t>
            </a:r>
            <a:endParaRPr lang="en-US" dirty="0"/>
          </a:p>
        </p:txBody>
      </p:sp>
      <p:sp>
        <p:nvSpPr>
          <p:cNvPr id="5" name="Footer Placeholder 4">
            <a:extLst>
              <a:ext uri="{FF2B5EF4-FFF2-40B4-BE49-F238E27FC236}">
                <a16:creationId xmlns:a16="http://schemas.microsoft.com/office/drawing/2014/main" id="{0022B571-65C0-FE8E-FCBB-1D6D5B575F8C}"/>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98E413F5-25B9-A18A-A157-1FE9427D8038}"/>
              </a:ext>
            </a:extLst>
          </p:cNvPr>
          <p:cNvSpPr>
            <a:spLocks noGrp="1"/>
          </p:cNvSpPr>
          <p:nvPr>
            <p:ph type="sldNum" sz="quarter" idx="12"/>
          </p:nvPr>
        </p:nvSpPr>
        <p:spPr/>
        <p:txBody>
          <a:bodyPr/>
          <a:lstStyle/>
          <a:p>
            <a:fld id="{07CE569E-9B7C-4CB9-AB80-C0841F922CFF}" type="slidenum">
              <a:rPr lang="en-US" smtClean="0"/>
              <a:t>43</a:t>
            </a:fld>
            <a:endParaRPr lang="en-US" dirty="0"/>
          </a:p>
        </p:txBody>
      </p:sp>
    </p:spTree>
    <p:extLst>
      <p:ext uri="{BB962C8B-B14F-4D97-AF65-F5344CB8AC3E}">
        <p14:creationId xmlns:p14="http://schemas.microsoft.com/office/powerpoint/2010/main" val="27835578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4C3EF-E8EC-BBC6-1A4F-660B387AABEC}"/>
              </a:ext>
            </a:extLst>
          </p:cNvPr>
          <p:cNvSpPr>
            <a:spLocks noGrp="1"/>
          </p:cNvSpPr>
          <p:nvPr>
            <p:ph type="title"/>
          </p:nvPr>
        </p:nvSpPr>
        <p:spPr>
          <a:xfrm>
            <a:off x="3037840" y="529333"/>
            <a:ext cx="4886960" cy="802640"/>
          </a:xfrm>
        </p:spPr>
        <p:txBody>
          <a:bodyPr/>
          <a:lstStyle/>
          <a:p>
            <a:r>
              <a:rPr lang="en-US" dirty="0"/>
              <a:t>Clinical features </a:t>
            </a:r>
          </a:p>
        </p:txBody>
      </p:sp>
      <p:sp>
        <p:nvSpPr>
          <p:cNvPr id="3" name="Content Placeholder 2">
            <a:extLst>
              <a:ext uri="{FF2B5EF4-FFF2-40B4-BE49-F238E27FC236}">
                <a16:creationId xmlns:a16="http://schemas.microsoft.com/office/drawing/2014/main" id="{C8B77C0D-41BF-357E-2008-5548EAAD35BE}"/>
              </a:ext>
            </a:extLst>
          </p:cNvPr>
          <p:cNvSpPr>
            <a:spLocks noGrp="1"/>
          </p:cNvSpPr>
          <p:nvPr>
            <p:ph idx="1"/>
          </p:nvPr>
        </p:nvSpPr>
        <p:spPr/>
        <p:txBody>
          <a:bodyPr>
            <a:normAutofit fontScale="77500" lnSpcReduction="20000"/>
          </a:bodyPr>
          <a:lstStyle/>
          <a:p>
            <a:pPr marL="457200" indent="-457200">
              <a:buFont typeface="Wingdings" panose="05000000000000000000" pitchFamily="2" charset="2"/>
              <a:buChar char="Ø"/>
            </a:pPr>
            <a:r>
              <a:rPr lang="en-US" dirty="0"/>
              <a:t>Feet are most commonly affected, but cases involving the legs, hands, ears, neck, and face have also been described. </a:t>
            </a:r>
          </a:p>
          <a:p>
            <a:pPr marL="457200" indent="-457200">
              <a:buFont typeface="Wingdings" panose="05000000000000000000" pitchFamily="2" charset="2"/>
              <a:buChar char="Ø"/>
            </a:pPr>
            <a:r>
              <a:rPr lang="en-US" dirty="0"/>
              <a:t>Symptoms may be intermittent but more usually there is a persistent background </a:t>
            </a:r>
            <a:r>
              <a:rPr lang="en-US" dirty="0" err="1"/>
              <a:t>dysaesthesia</a:t>
            </a:r>
            <a:r>
              <a:rPr lang="en-US" dirty="0"/>
              <a:t> with flares often at night. </a:t>
            </a:r>
          </a:p>
          <a:p>
            <a:pPr marL="457200" indent="-457200">
              <a:buFont typeface="Wingdings" panose="05000000000000000000" pitchFamily="2" charset="2"/>
              <a:buChar char="Ø"/>
            </a:pPr>
            <a:r>
              <a:rPr lang="en-US" dirty="0"/>
              <a:t>Provoking and exacerbating factors include heat and exercise; relief often comes with cooling the extremities.</a:t>
            </a:r>
          </a:p>
          <a:p>
            <a:pPr marL="457200" indent="-457200">
              <a:buFont typeface="Wingdings" panose="05000000000000000000" pitchFamily="2" charset="2"/>
              <a:buChar char="Ø"/>
            </a:pPr>
            <a:r>
              <a:rPr lang="en-US" dirty="0"/>
              <a:t>Between attacks, the extremities may feel normal or may be mildly cool, cyanotic, or uncomfortable. </a:t>
            </a:r>
          </a:p>
          <a:p>
            <a:pPr marL="457200" indent="-457200">
              <a:buFont typeface="Wingdings" panose="05000000000000000000" pitchFamily="2" charset="2"/>
              <a:buChar char="Ø"/>
            </a:pPr>
            <a:r>
              <a:rPr lang="en-US" dirty="0"/>
              <a:t>Patients will often lie in bed with their feet facing an open window or lying on cooling ice packs (both of which probably exacerbate the disease)</a:t>
            </a:r>
          </a:p>
        </p:txBody>
      </p:sp>
      <p:sp>
        <p:nvSpPr>
          <p:cNvPr id="4" name="Date Placeholder 3">
            <a:extLst>
              <a:ext uri="{FF2B5EF4-FFF2-40B4-BE49-F238E27FC236}">
                <a16:creationId xmlns:a16="http://schemas.microsoft.com/office/drawing/2014/main" id="{B5087692-BBC3-4500-728E-FDECDE82B760}"/>
              </a:ext>
            </a:extLst>
          </p:cNvPr>
          <p:cNvSpPr>
            <a:spLocks noGrp="1"/>
          </p:cNvSpPr>
          <p:nvPr>
            <p:ph type="dt" sz="half" idx="10"/>
          </p:nvPr>
        </p:nvSpPr>
        <p:spPr/>
        <p:txBody>
          <a:bodyPr/>
          <a:lstStyle/>
          <a:p>
            <a:r>
              <a:rPr lang="en-US"/>
              <a:t>2/1/20XX</a:t>
            </a:r>
            <a:endParaRPr lang="en-US" dirty="0"/>
          </a:p>
        </p:txBody>
      </p:sp>
      <p:sp>
        <p:nvSpPr>
          <p:cNvPr id="5" name="Footer Placeholder 4">
            <a:extLst>
              <a:ext uri="{FF2B5EF4-FFF2-40B4-BE49-F238E27FC236}">
                <a16:creationId xmlns:a16="http://schemas.microsoft.com/office/drawing/2014/main" id="{B766A8BA-3259-6995-8B56-BBFB9B205E4A}"/>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9D59ADCB-7FB4-BD2D-E18B-2332C3EB53CC}"/>
              </a:ext>
            </a:extLst>
          </p:cNvPr>
          <p:cNvSpPr>
            <a:spLocks noGrp="1"/>
          </p:cNvSpPr>
          <p:nvPr>
            <p:ph type="sldNum" sz="quarter" idx="12"/>
          </p:nvPr>
        </p:nvSpPr>
        <p:spPr/>
        <p:txBody>
          <a:bodyPr/>
          <a:lstStyle/>
          <a:p>
            <a:fld id="{07CE569E-9B7C-4CB9-AB80-C0841F922CFF}" type="slidenum">
              <a:rPr lang="en-US" smtClean="0"/>
              <a:t>44</a:t>
            </a:fld>
            <a:endParaRPr lang="en-US" dirty="0"/>
          </a:p>
        </p:txBody>
      </p:sp>
    </p:spTree>
    <p:extLst>
      <p:ext uri="{BB962C8B-B14F-4D97-AF65-F5344CB8AC3E}">
        <p14:creationId xmlns:p14="http://schemas.microsoft.com/office/powerpoint/2010/main" val="6803308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7BEAB-D690-B4E4-BC11-0F92826C0C56}"/>
              </a:ext>
            </a:extLst>
          </p:cNvPr>
          <p:cNvSpPr>
            <a:spLocks noGrp="1"/>
          </p:cNvSpPr>
          <p:nvPr>
            <p:ph type="title"/>
          </p:nvPr>
        </p:nvSpPr>
        <p:spPr>
          <a:xfrm>
            <a:off x="3545840" y="136525"/>
            <a:ext cx="4175760" cy="880719"/>
          </a:xfrm>
        </p:spPr>
        <p:txBody>
          <a:bodyPr/>
          <a:lstStyle/>
          <a:p>
            <a:r>
              <a:rPr lang="en-US" dirty="0"/>
              <a:t>Management </a:t>
            </a:r>
          </a:p>
        </p:txBody>
      </p:sp>
      <p:sp>
        <p:nvSpPr>
          <p:cNvPr id="3" name="Content Placeholder 2">
            <a:extLst>
              <a:ext uri="{FF2B5EF4-FFF2-40B4-BE49-F238E27FC236}">
                <a16:creationId xmlns:a16="http://schemas.microsoft.com/office/drawing/2014/main" id="{6AF4B288-4FDF-38A3-E91A-28A422669C02}"/>
              </a:ext>
            </a:extLst>
          </p:cNvPr>
          <p:cNvSpPr>
            <a:spLocks noGrp="1"/>
          </p:cNvSpPr>
          <p:nvPr>
            <p:ph idx="1"/>
          </p:nvPr>
        </p:nvSpPr>
        <p:spPr>
          <a:xfrm>
            <a:off x="761999" y="1330960"/>
            <a:ext cx="10586721" cy="4844243"/>
          </a:xfrm>
        </p:spPr>
        <p:txBody>
          <a:bodyPr>
            <a:normAutofit fontScale="85000" lnSpcReduction="20000"/>
          </a:bodyPr>
          <a:lstStyle/>
          <a:p>
            <a:pPr marL="457200" indent="-457200">
              <a:buFont typeface="Wingdings" panose="05000000000000000000" pitchFamily="2" charset="2"/>
              <a:buChar char="Ø"/>
            </a:pPr>
            <a:r>
              <a:rPr lang="en-US" dirty="0"/>
              <a:t>Treatment of erythromelalgia is difficult and usually achieved through trials of medication with the patient.</a:t>
            </a:r>
          </a:p>
          <a:p>
            <a:pPr marL="457200" indent="-457200">
              <a:buFont typeface="Wingdings" panose="05000000000000000000" pitchFamily="2" charset="2"/>
              <a:buChar char="Ø"/>
            </a:pPr>
            <a:r>
              <a:rPr lang="en-US" dirty="0"/>
              <a:t> For mild disease, topical treatment may be first line (e.g. lidocaine patches, or doxepin cream or capsaicin cream). </a:t>
            </a:r>
          </a:p>
          <a:p>
            <a:pPr marL="457200" indent="-457200">
              <a:buFont typeface="Wingdings" panose="05000000000000000000" pitchFamily="2" charset="2"/>
              <a:buChar char="Ø"/>
            </a:pPr>
            <a:r>
              <a:rPr lang="en-US" dirty="0"/>
              <a:t>For moderate disease, topicals should be combined with oral systemic therapy with gabapentin, pregabalin, SSRIs, amitriptyline or nortriptyline. </a:t>
            </a:r>
          </a:p>
          <a:p>
            <a:pPr marL="457200" indent="-457200">
              <a:buFont typeface="Wingdings" panose="05000000000000000000" pitchFamily="2" charset="2"/>
              <a:buChar char="Ø"/>
            </a:pPr>
            <a:r>
              <a:rPr lang="en-US" dirty="0"/>
              <a:t>Third line agents include intravenous agents such as lidocaine, sodium nitroprusside or prostaglandins. </a:t>
            </a:r>
          </a:p>
          <a:p>
            <a:pPr marL="457200" indent="-457200">
              <a:buFont typeface="Wingdings" panose="05000000000000000000" pitchFamily="2" charset="2"/>
              <a:buChar char="Ø"/>
            </a:pPr>
            <a:r>
              <a:rPr lang="en-US" dirty="0"/>
              <a:t>For patients not responsive to medical therapy, invasive procedures such as sympathetic blockade, sympathectomy or dorsal cord stimulation may be considered.</a:t>
            </a:r>
          </a:p>
        </p:txBody>
      </p:sp>
      <p:sp>
        <p:nvSpPr>
          <p:cNvPr id="4" name="Date Placeholder 3">
            <a:extLst>
              <a:ext uri="{FF2B5EF4-FFF2-40B4-BE49-F238E27FC236}">
                <a16:creationId xmlns:a16="http://schemas.microsoft.com/office/drawing/2014/main" id="{2E78EC2C-36C1-B81E-89FD-BB91897279B8}"/>
              </a:ext>
            </a:extLst>
          </p:cNvPr>
          <p:cNvSpPr>
            <a:spLocks noGrp="1"/>
          </p:cNvSpPr>
          <p:nvPr>
            <p:ph type="dt" sz="half" idx="10"/>
          </p:nvPr>
        </p:nvSpPr>
        <p:spPr/>
        <p:txBody>
          <a:bodyPr/>
          <a:lstStyle/>
          <a:p>
            <a:r>
              <a:rPr lang="en-US"/>
              <a:t>2/1/20XX</a:t>
            </a:r>
            <a:endParaRPr lang="en-US" dirty="0"/>
          </a:p>
        </p:txBody>
      </p:sp>
      <p:sp>
        <p:nvSpPr>
          <p:cNvPr id="5" name="Footer Placeholder 4">
            <a:extLst>
              <a:ext uri="{FF2B5EF4-FFF2-40B4-BE49-F238E27FC236}">
                <a16:creationId xmlns:a16="http://schemas.microsoft.com/office/drawing/2014/main" id="{F9BF8E45-D31B-FA77-3358-ED27F749CA63}"/>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FCC98F0B-F17D-A8C5-7731-FA9D25F57652}"/>
              </a:ext>
            </a:extLst>
          </p:cNvPr>
          <p:cNvSpPr>
            <a:spLocks noGrp="1"/>
          </p:cNvSpPr>
          <p:nvPr>
            <p:ph type="sldNum" sz="quarter" idx="12"/>
          </p:nvPr>
        </p:nvSpPr>
        <p:spPr/>
        <p:txBody>
          <a:bodyPr/>
          <a:lstStyle/>
          <a:p>
            <a:fld id="{07CE569E-9B7C-4CB9-AB80-C0841F922CFF}" type="slidenum">
              <a:rPr lang="en-US" smtClean="0"/>
              <a:t>45</a:t>
            </a:fld>
            <a:endParaRPr lang="en-US" dirty="0"/>
          </a:p>
        </p:txBody>
      </p:sp>
    </p:spTree>
    <p:extLst>
      <p:ext uri="{BB962C8B-B14F-4D97-AF65-F5344CB8AC3E}">
        <p14:creationId xmlns:p14="http://schemas.microsoft.com/office/powerpoint/2010/main" val="17725256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04038-4A64-FD51-A78A-E29FBB3A3345}"/>
              </a:ext>
            </a:extLst>
          </p:cNvPr>
          <p:cNvSpPr>
            <a:spLocks noGrp="1"/>
          </p:cNvSpPr>
          <p:nvPr>
            <p:ph type="title"/>
          </p:nvPr>
        </p:nvSpPr>
        <p:spPr>
          <a:xfrm>
            <a:off x="762000" y="762000"/>
            <a:ext cx="10668000" cy="4297680"/>
          </a:xfrm>
        </p:spPr>
        <p:txBody>
          <a:bodyPr>
            <a:normAutofit fontScale="90000"/>
          </a:bodyPr>
          <a:lstStyle/>
          <a:p>
            <a:r>
              <a:rPr lang="en-US" sz="16600" b="1" dirty="0">
                <a:latin typeface="Algerian" panose="04020705040A02060702" pitchFamily="82" charset="0"/>
              </a:rPr>
              <a:t>Thank you</a:t>
            </a:r>
            <a:br>
              <a:rPr lang="en-US" dirty="0"/>
            </a:br>
            <a:endParaRPr lang="en-US" dirty="0"/>
          </a:p>
        </p:txBody>
      </p:sp>
      <p:sp>
        <p:nvSpPr>
          <p:cNvPr id="4" name="Date Placeholder 3">
            <a:extLst>
              <a:ext uri="{FF2B5EF4-FFF2-40B4-BE49-F238E27FC236}">
                <a16:creationId xmlns:a16="http://schemas.microsoft.com/office/drawing/2014/main" id="{29D4004A-0DEF-D876-3DA5-4520D45399D2}"/>
              </a:ext>
            </a:extLst>
          </p:cNvPr>
          <p:cNvSpPr>
            <a:spLocks noGrp="1"/>
          </p:cNvSpPr>
          <p:nvPr>
            <p:ph type="dt" sz="half" idx="10"/>
          </p:nvPr>
        </p:nvSpPr>
        <p:spPr/>
        <p:txBody>
          <a:bodyPr/>
          <a:lstStyle/>
          <a:p>
            <a:r>
              <a:rPr lang="en-US"/>
              <a:t>2/1/20XX</a:t>
            </a:r>
            <a:endParaRPr lang="en-US" dirty="0"/>
          </a:p>
        </p:txBody>
      </p:sp>
      <p:sp>
        <p:nvSpPr>
          <p:cNvPr id="5" name="Footer Placeholder 4">
            <a:extLst>
              <a:ext uri="{FF2B5EF4-FFF2-40B4-BE49-F238E27FC236}">
                <a16:creationId xmlns:a16="http://schemas.microsoft.com/office/drawing/2014/main" id="{50835440-E977-0AC8-1CB7-935C4AE7F628}"/>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9B525267-99B8-9F4A-05DF-67E0CA5978D7}"/>
              </a:ext>
            </a:extLst>
          </p:cNvPr>
          <p:cNvSpPr>
            <a:spLocks noGrp="1"/>
          </p:cNvSpPr>
          <p:nvPr>
            <p:ph type="sldNum" sz="quarter" idx="12"/>
          </p:nvPr>
        </p:nvSpPr>
        <p:spPr/>
        <p:txBody>
          <a:bodyPr/>
          <a:lstStyle/>
          <a:p>
            <a:fld id="{07CE569E-9B7C-4CB9-AB80-C0841F922CFF}" type="slidenum">
              <a:rPr lang="en-US" smtClean="0"/>
              <a:t>46</a:t>
            </a:fld>
            <a:endParaRPr lang="en-US" dirty="0"/>
          </a:p>
        </p:txBody>
      </p:sp>
    </p:spTree>
    <p:extLst>
      <p:ext uri="{BB962C8B-B14F-4D97-AF65-F5344CB8AC3E}">
        <p14:creationId xmlns:p14="http://schemas.microsoft.com/office/powerpoint/2010/main" val="2406293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33601-122F-CD18-3365-E86D54733B9C}"/>
              </a:ext>
            </a:extLst>
          </p:cNvPr>
          <p:cNvSpPr>
            <a:spLocks noGrp="1"/>
          </p:cNvSpPr>
          <p:nvPr>
            <p:ph type="title"/>
          </p:nvPr>
        </p:nvSpPr>
        <p:spPr>
          <a:xfrm>
            <a:off x="1391920" y="299866"/>
            <a:ext cx="10668000" cy="1524000"/>
          </a:xfrm>
        </p:spPr>
        <p:txBody>
          <a:bodyPr/>
          <a:lstStyle/>
          <a:p>
            <a:r>
              <a:rPr lang="en-US" dirty="0"/>
              <a:t>Pathophysiology </a:t>
            </a:r>
          </a:p>
        </p:txBody>
      </p:sp>
      <p:sp>
        <p:nvSpPr>
          <p:cNvPr id="3" name="Content Placeholder 2">
            <a:extLst>
              <a:ext uri="{FF2B5EF4-FFF2-40B4-BE49-F238E27FC236}">
                <a16:creationId xmlns:a16="http://schemas.microsoft.com/office/drawing/2014/main" id="{F371D184-5039-0CDD-8ACD-3BC74190F61D}"/>
              </a:ext>
            </a:extLst>
          </p:cNvPr>
          <p:cNvSpPr>
            <a:spLocks noGrp="1"/>
          </p:cNvSpPr>
          <p:nvPr>
            <p:ph idx="1"/>
          </p:nvPr>
        </p:nvSpPr>
        <p:spPr/>
        <p:txBody>
          <a:bodyPr>
            <a:normAutofit/>
          </a:bodyPr>
          <a:lstStyle/>
          <a:p>
            <a:pPr marL="457200" indent="-457200">
              <a:buFont typeface="Arial" panose="020B0604020202020204" pitchFamily="34" charset="0"/>
              <a:buChar char="•"/>
            </a:pPr>
            <a:r>
              <a:rPr lang="en-US" sz="2400" dirty="0"/>
              <a:t>Burning mouth syndrome is most likely a form of neuropathic pain </a:t>
            </a:r>
          </a:p>
          <a:p>
            <a:pPr marL="457200" indent="-457200">
              <a:buFont typeface="Arial" panose="020B0604020202020204" pitchFamily="34" charset="0"/>
              <a:buChar char="•"/>
            </a:pPr>
            <a:r>
              <a:rPr lang="en-US" sz="2400" dirty="0"/>
              <a:t>Neuropathic changes inside the taste neuronal connections induce the burning sensation by removing the inhibitory control on somatic small‐</a:t>
            </a:r>
            <a:r>
              <a:rPr lang="en-US" sz="2400" dirty="0" err="1"/>
              <a:t>fibre</a:t>
            </a:r>
            <a:r>
              <a:rPr lang="en-US" sz="2400" dirty="0"/>
              <a:t> afferents. </a:t>
            </a:r>
          </a:p>
          <a:p>
            <a:pPr marL="457200" indent="-457200">
              <a:buFont typeface="Arial" panose="020B0604020202020204" pitchFamily="34" charset="0"/>
              <a:buChar char="•"/>
            </a:pPr>
            <a:r>
              <a:rPr lang="en-US" sz="2400" dirty="0"/>
              <a:t>Damage to the chorda tympani during the removal of wisdom teeth. </a:t>
            </a:r>
          </a:p>
        </p:txBody>
      </p:sp>
      <p:sp>
        <p:nvSpPr>
          <p:cNvPr id="4" name="Date Placeholder 3">
            <a:extLst>
              <a:ext uri="{FF2B5EF4-FFF2-40B4-BE49-F238E27FC236}">
                <a16:creationId xmlns:a16="http://schemas.microsoft.com/office/drawing/2014/main" id="{59AEDFE1-0667-25A3-AD1F-0F5FA2DCA1E4}"/>
              </a:ext>
            </a:extLst>
          </p:cNvPr>
          <p:cNvSpPr>
            <a:spLocks noGrp="1"/>
          </p:cNvSpPr>
          <p:nvPr>
            <p:ph type="dt" sz="half" idx="10"/>
          </p:nvPr>
        </p:nvSpPr>
        <p:spPr/>
        <p:txBody>
          <a:bodyPr/>
          <a:lstStyle/>
          <a:p>
            <a:r>
              <a:rPr lang="en-US"/>
              <a:t>2/1/20XX</a:t>
            </a:r>
            <a:endParaRPr lang="en-US" dirty="0"/>
          </a:p>
        </p:txBody>
      </p:sp>
      <p:sp>
        <p:nvSpPr>
          <p:cNvPr id="5" name="Footer Placeholder 4">
            <a:extLst>
              <a:ext uri="{FF2B5EF4-FFF2-40B4-BE49-F238E27FC236}">
                <a16:creationId xmlns:a16="http://schemas.microsoft.com/office/drawing/2014/main" id="{D999E1AF-27F9-1F83-0647-F6B5C91A5BAB}"/>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1A432A73-6618-7238-91D9-3BEB6AF2454C}"/>
              </a:ext>
            </a:extLst>
          </p:cNvPr>
          <p:cNvSpPr>
            <a:spLocks noGrp="1"/>
          </p:cNvSpPr>
          <p:nvPr>
            <p:ph type="sldNum" sz="quarter" idx="12"/>
          </p:nvPr>
        </p:nvSpPr>
        <p:spPr/>
        <p:txBody>
          <a:bodyPr/>
          <a:lstStyle/>
          <a:p>
            <a:fld id="{07CE569E-9B7C-4CB9-AB80-C0841F922CFF}" type="slidenum">
              <a:rPr lang="en-US" smtClean="0"/>
              <a:t>5</a:t>
            </a:fld>
            <a:endParaRPr lang="en-US" dirty="0"/>
          </a:p>
        </p:txBody>
      </p:sp>
    </p:spTree>
    <p:extLst>
      <p:ext uri="{BB962C8B-B14F-4D97-AF65-F5344CB8AC3E}">
        <p14:creationId xmlns:p14="http://schemas.microsoft.com/office/powerpoint/2010/main" val="1622249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014DD-955C-21B9-5C2C-33D334745813}"/>
              </a:ext>
            </a:extLst>
          </p:cNvPr>
          <p:cNvSpPr>
            <a:spLocks noGrp="1"/>
          </p:cNvSpPr>
          <p:nvPr>
            <p:ph type="title"/>
          </p:nvPr>
        </p:nvSpPr>
        <p:spPr>
          <a:xfrm>
            <a:off x="853440" y="118719"/>
            <a:ext cx="10668000" cy="978561"/>
          </a:xfrm>
        </p:spPr>
        <p:txBody>
          <a:bodyPr/>
          <a:lstStyle/>
          <a:p>
            <a:r>
              <a:rPr lang="en-US" dirty="0"/>
              <a:t>Clinical feature</a:t>
            </a:r>
          </a:p>
        </p:txBody>
      </p:sp>
      <p:sp>
        <p:nvSpPr>
          <p:cNvPr id="3" name="Content Placeholder 2">
            <a:extLst>
              <a:ext uri="{FF2B5EF4-FFF2-40B4-BE49-F238E27FC236}">
                <a16:creationId xmlns:a16="http://schemas.microsoft.com/office/drawing/2014/main" id="{51CEA3E4-24F8-E660-AD6C-A41A3722EEBA}"/>
              </a:ext>
            </a:extLst>
          </p:cNvPr>
          <p:cNvSpPr>
            <a:spLocks noGrp="1"/>
          </p:cNvSpPr>
          <p:nvPr>
            <p:ph idx="1"/>
          </p:nvPr>
        </p:nvSpPr>
        <p:spPr/>
        <p:txBody>
          <a:bodyPr>
            <a:normAutofit fontScale="92500" lnSpcReduction="20000"/>
          </a:bodyPr>
          <a:lstStyle/>
          <a:p>
            <a:pPr marL="457200" indent="-457200">
              <a:buFont typeface="Arial" panose="020B0604020202020204" pitchFamily="34" charset="0"/>
              <a:buChar char="•"/>
            </a:pPr>
            <a:r>
              <a:rPr lang="en-US" sz="2000" dirty="0"/>
              <a:t>Patients present with a history of several months to several years of increasing oral burning, pain or discomfort.</a:t>
            </a:r>
          </a:p>
          <a:p>
            <a:pPr marL="457200" indent="-457200">
              <a:buFont typeface="Arial" panose="020B0604020202020204" pitchFamily="34" charset="0"/>
              <a:buChar char="•"/>
            </a:pPr>
            <a:r>
              <a:rPr lang="en-US" sz="2000" dirty="0"/>
              <a:t>The intraoral area most frequently affected is the tongue, may involve the lips and oral mucosa, and does not usually follow the distribution of any one nerve.</a:t>
            </a:r>
          </a:p>
          <a:p>
            <a:pPr marL="457200" indent="-457200">
              <a:buFont typeface="Arial" panose="020B0604020202020204" pitchFamily="34" charset="0"/>
              <a:buChar char="•"/>
            </a:pPr>
            <a:r>
              <a:rPr lang="en-US" sz="2000" dirty="0"/>
              <a:t>The symptoms do not radiate outside the mouth. </a:t>
            </a:r>
          </a:p>
          <a:p>
            <a:pPr marL="457200" indent="-457200">
              <a:buFont typeface="Arial" panose="020B0604020202020204" pitchFamily="34" charset="0"/>
              <a:buChar char="•"/>
            </a:pPr>
            <a:r>
              <a:rPr lang="en-US" sz="2000" dirty="0"/>
              <a:t>Dysgeusia and dryness or xerostomia can occur. </a:t>
            </a:r>
          </a:p>
          <a:p>
            <a:pPr marL="457200" indent="-457200">
              <a:buFont typeface="Arial" panose="020B0604020202020204" pitchFamily="34" charset="0"/>
              <a:buChar char="•"/>
            </a:pPr>
            <a:r>
              <a:rPr lang="en-US" sz="2000" dirty="0"/>
              <a:t>Many describe a metallic or bitter taste.</a:t>
            </a:r>
          </a:p>
          <a:p>
            <a:pPr marL="457200" indent="-457200">
              <a:buFont typeface="Arial" panose="020B0604020202020204" pitchFamily="34" charset="0"/>
              <a:buChar char="•"/>
            </a:pPr>
            <a:r>
              <a:rPr lang="en-US" sz="2000" dirty="0"/>
              <a:t>The burning pain may be triggered or exacerbated by certain (usually spicy or acidic) foods. </a:t>
            </a:r>
          </a:p>
          <a:p>
            <a:pPr marL="457200" indent="-457200">
              <a:buFont typeface="Arial" panose="020B0604020202020204" pitchFamily="34" charset="0"/>
              <a:buChar char="•"/>
            </a:pPr>
            <a:r>
              <a:rPr lang="en-US" sz="2000" dirty="0"/>
              <a:t>However, in most patients, food or drink alleviates the pain, at least, temporarily. Some patients have a habit of thrusting their tongue against the </a:t>
            </a:r>
            <a:r>
              <a:rPr lang="en-US" sz="2000" dirty="0" err="1"/>
              <a:t>teeths</a:t>
            </a:r>
            <a:r>
              <a:rPr lang="en-US" sz="2000" dirty="0"/>
              <a:t>.</a:t>
            </a:r>
          </a:p>
        </p:txBody>
      </p:sp>
      <p:sp>
        <p:nvSpPr>
          <p:cNvPr id="4" name="Date Placeholder 3">
            <a:extLst>
              <a:ext uri="{FF2B5EF4-FFF2-40B4-BE49-F238E27FC236}">
                <a16:creationId xmlns:a16="http://schemas.microsoft.com/office/drawing/2014/main" id="{01B66087-820A-A294-238B-A4EBAE6CAAF5}"/>
              </a:ext>
            </a:extLst>
          </p:cNvPr>
          <p:cNvSpPr>
            <a:spLocks noGrp="1"/>
          </p:cNvSpPr>
          <p:nvPr>
            <p:ph type="dt" sz="half" idx="10"/>
          </p:nvPr>
        </p:nvSpPr>
        <p:spPr/>
        <p:txBody>
          <a:bodyPr/>
          <a:lstStyle/>
          <a:p>
            <a:r>
              <a:rPr lang="en-US"/>
              <a:t>2/1/20XX</a:t>
            </a:r>
            <a:endParaRPr lang="en-US" dirty="0"/>
          </a:p>
        </p:txBody>
      </p:sp>
      <p:sp>
        <p:nvSpPr>
          <p:cNvPr id="5" name="Footer Placeholder 4">
            <a:extLst>
              <a:ext uri="{FF2B5EF4-FFF2-40B4-BE49-F238E27FC236}">
                <a16:creationId xmlns:a16="http://schemas.microsoft.com/office/drawing/2014/main" id="{CCC77512-2031-C7B6-999E-B4B7F55C19CF}"/>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46123BC3-56DD-4653-AEFB-170708BCE832}"/>
              </a:ext>
            </a:extLst>
          </p:cNvPr>
          <p:cNvSpPr>
            <a:spLocks noGrp="1"/>
          </p:cNvSpPr>
          <p:nvPr>
            <p:ph type="sldNum" sz="quarter" idx="12"/>
          </p:nvPr>
        </p:nvSpPr>
        <p:spPr/>
        <p:txBody>
          <a:bodyPr/>
          <a:lstStyle/>
          <a:p>
            <a:fld id="{07CE569E-9B7C-4CB9-AB80-C0841F922CFF}" type="slidenum">
              <a:rPr lang="en-US" smtClean="0"/>
              <a:t>6</a:t>
            </a:fld>
            <a:endParaRPr lang="en-US" dirty="0"/>
          </a:p>
        </p:txBody>
      </p:sp>
    </p:spTree>
    <p:extLst>
      <p:ext uri="{BB962C8B-B14F-4D97-AF65-F5344CB8AC3E}">
        <p14:creationId xmlns:p14="http://schemas.microsoft.com/office/powerpoint/2010/main" val="4114410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2A1A06F1-72FB-D3E1-05C0-36B44D6A0487}"/>
              </a:ext>
            </a:extLst>
          </p:cNvPr>
          <p:cNvPicPr>
            <a:picLocks noGrp="1" noChangeAspect="1"/>
          </p:cNvPicPr>
          <p:nvPr>
            <p:ph type="pic" sz="quarter" idx="15"/>
          </p:nvPr>
        </p:nvPicPr>
        <p:blipFill>
          <a:blip r:embed="rId2"/>
          <a:srcRect t="30215" b="30215"/>
          <a:stretch>
            <a:fillRect/>
          </a:stretch>
        </p:blipFill>
        <p:spPr>
          <a:xfrm>
            <a:off x="6162040" y="0"/>
            <a:ext cx="5820494" cy="2302951"/>
          </a:xfrm>
        </p:spPr>
      </p:pic>
      <p:sp>
        <p:nvSpPr>
          <p:cNvPr id="4" name="Date Placeholder 3">
            <a:extLst>
              <a:ext uri="{FF2B5EF4-FFF2-40B4-BE49-F238E27FC236}">
                <a16:creationId xmlns:a16="http://schemas.microsoft.com/office/drawing/2014/main" id="{6822A5A7-89A0-29CF-9E8F-FB75ECFDAD4F}"/>
              </a:ext>
            </a:extLst>
          </p:cNvPr>
          <p:cNvSpPr>
            <a:spLocks noGrp="1"/>
          </p:cNvSpPr>
          <p:nvPr>
            <p:ph type="dt" sz="half" idx="10"/>
          </p:nvPr>
        </p:nvSpPr>
        <p:spPr/>
        <p:txBody>
          <a:bodyPr/>
          <a:lstStyle/>
          <a:p>
            <a:r>
              <a:rPr lang="en-US"/>
              <a:t>2/1/20XX</a:t>
            </a:r>
            <a:endParaRPr lang="en-US" dirty="0"/>
          </a:p>
        </p:txBody>
      </p:sp>
      <p:sp>
        <p:nvSpPr>
          <p:cNvPr id="5" name="Text Placeholder 4">
            <a:extLst>
              <a:ext uri="{FF2B5EF4-FFF2-40B4-BE49-F238E27FC236}">
                <a16:creationId xmlns:a16="http://schemas.microsoft.com/office/drawing/2014/main" id="{CBC36C5B-0D87-FE4D-8C03-0C0920D60A73}"/>
              </a:ext>
            </a:extLst>
          </p:cNvPr>
          <p:cNvSpPr>
            <a:spLocks noGrp="1"/>
          </p:cNvSpPr>
          <p:nvPr>
            <p:ph type="body" idx="1"/>
          </p:nvPr>
        </p:nvSpPr>
        <p:spPr>
          <a:xfrm>
            <a:off x="762000" y="2025649"/>
            <a:ext cx="3200400" cy="761999"/>
          </a:xfrm>
        </p:spPr>
        <p:txBody>
          <a:bodyPr/>
          <a:lstStyle/>
          <a:p>
            <a:r>
              <a:rPr lang="en-US" dirty="0"/>
              <a:t>Oral examination</a:t>
            </a:r>
          </a:p>
        </p:txBody>
      </p:sp>
      <p:sp>
        <p:nvSpPr>
          <p:cNvPr id="6" name="Content Placeholder 5">
            <a:extLst>
              <a:ext uri="{FF2B5EF4-FFF2-40B4-BE49-F238E27FC236}">
                <a16:creationId xmlns:a16="http://schemas.microsoft.com/office/drawing/2014/main" id="{3DF3176A-0F64-F767-3459-103C4F88BC2A}"/>
              </a:ext>
            </a:extLst>
          </p:cNvPr>
          <p:cNvSpPr>
            <a:spLocks noGrp="1"/>
          </p:cNvSpPr>
          <p:nvPr>
            <p:ph sz="half" idx="2"/>
          </p:nvPr>
        </p:nvSpPr>
        <p:spPr/>
        <p:txBody>
          <a:bodyPr>
            <a:normAutofit/>
          </a:bodyPr>
          <a:lstStyle/>
          <a:p>
            <a:r>
              <a:rPr lang="en-US" sz="1800" dirty="0"/>
              <a:t>The oral mucosa looks normal to examination and there is no objective evidence of dryness. </a:t>
            </a:r>
          </a:p>
          <a:p>
            <a:r>
              <a:rPr lang="en-US" sz="1800" dirty="0"/>
              <a:t>Some patients may have a (normal) fissured tongue or geographic tongue</a:t>
            </a:r>
          </a:p>
        </p:txBody>
      </p:sp>
      <p:sp>
        <p:nvSpPr>
          <p:cNvPr id="7" name="Text Placeholder 6">
            <a:extLst>
              <a:ext uri="{FF2B5EF4-FFF2-40B4-BE49-F238E27FC236}">
                <a16:creationId xmlns:a16="http://schemas.microsoft.com/office/drawing/2014/main" id="{5D02B1EB-D38F-E15D-041F-D345D216C217}"/>
              </a:ext>
            </a:extLst>
          </p:cNvPr>
          <p:cNvSpPr>
            <a:spLocks noGrp="1"/>
          </p:cNvSpPr>
          <p:nvPr>
            <p:ph type="body" sz="quarter" idx="3"/>
          </p:nvPr>
        </p:nvSpPr>
        <p:spPr/>
        <p:txBody>
          <a:bodyPr>
            <a:normAutofit fontScale="85000" lnSpcReduction="20000"/>
          </a:bodyPr>
          <a:lstStyle/>
          <a:p>
            <a:r>
              <a:rPr lang="en-US" dirty="0"/>
              <a:t>Complications and co‐morbidities </a:t>
            </a:r>
          </a:p>
        </p:txBody>
      </p:sp>
      <p:sp>
        <p:nvSpPr>
          <p:cNvPr id="8" name="Content Placeholder 7">
            <a:extLst>
              <a:ext uri="{FF2B5EF4-FFF2-40B4-BE49-F238E27FC236}">
                <a16:creationId xmlns:a16="http://schemas.microsoft.com/office/drawing/2014/main" id="{0AB2BF30-2DFD-7764-7093-826AB42381F4}"/>
              </a:ext>
            </a:extLst>
          </p:cNvPr>
          <p:cNvSpPr>
            <a:spLocks noGrp="1"/>
          </p:cNvSpPr>
          <p:nvPr>
            <p:ph sz="quarter" idx="4"/>
          </p:nvPr>
        </p:nvSpPr>
        <p:spPr/>
        <p:txBody>
          <a:bodyPr>
            <a:normAutofit/>
          </a:bodyPr>
          <a:lstStyle/>
          <a:p>
            <a:r>
              <a:rPr lang="en-US" sz="1800" dirty="0"/>
              <a:t>Burning mouth syndrome may be associated with affective disease such as anxiety and depression.</a:t>
            </a:r>
          </a:p>
          <a:p>
            <a:r>
              <a:rPr lang="en-US" sz="1800" dirty="0"/>
              <a:t> Some patients have been known to attempt suicide. </a:t>
            </a:r>
          </a:p>
        </p:txBody>
      </p:sp>
      <p:sp>
        <p:nvSpPr>
          <p:cNvPr id="9" name="Text Placeholder 8">
            <a:extLst>
              <a:ext uri="{FF2B5EF4-FFF2-40B4-BE49-F238E27FC236}">
                <a16:creationId xmlns:a16="http://schemas.microsoft.com/office/drawing/2014/main" id="{7B0F5082-5F22-DDAA-1E40-FC029F951699}"/>
              </a:ext>
            </a:extLst>
          </p:cNvPr>
          <p:cNvSpPr>
            <a:spLocks noGrp="1"/>
          </p:cNvSpPr>
          <p:nvPr>
            <p:ph type="body" sz="quarter" idx="13"/>
          </p:nvPr>
        </p:nvSpPr>
        <p:spPr/>
        <p:txBody>
          <a:bodyPr>
            <a:normAutofit fontScale="85000" lnSpcReduction="20000"/>
          </a:bodyPr>
          <a:lstStyle/>
          <a:p>
            <a:r>
              <a:rPr lang="en-US" dirty="0"/>
              <a:t>Disease course and prognosis </a:t>
            </a:r>
          </a:p>
        </p:txBody>
      </p:sp>
      <p:sp>
        <p:nvSpPr>
          <p:cNvPr id="10" name="Content Placeholder 9">
            <a:extLst>
              <a:ext uri="{FF2B5EF4-FFF2-40B4-BE49-F238E27FC236}">
                <a16:creationId xmlns:a16="http://schemas.microsoft.com/office/drawing/2014/main" id="{F2AEFF3F-402F-897A-57D5-97482FFD58F1}"/>
              </a:ext>
            </a:extLst>
          </p:cNvPr>
          <p:cNvSpPr>
            <a:spLocks noGrp="1"/>
          </p:cNvSpPr>
          <p:nvPr>
            <p:ph sz="quarter" idx="14"/>
          </p:nvPr>
        </p:nvSpPr>
        <p:spPr/>
        <p:txBody>
          <a:bodyPr>
            <a:normAutofit/>
          </a:bodyPr>
          <a:lstStyle/>
          <a:p>
            <a:r>
              <a:rPr lang="en-US" sz="1800" dirty="0"/>
              <a:t>The prognosis is very variable. Spontaneous remission rates of 20% after 7 years or 3% after 5 years have been reported</a:t>
            </a:r>
          </a:p>
        </p:txBody>
      </p:sp>
      <p:sp>
        <p:nvSpPr>
          <p:cNvPr id="11" name="Footer Placeholder 10">
            <a:extLst>
              <a:ext uri="{FF2B5EF4-FFF2-40B4-BE49-F238E27FC236}">
                <a16:creationId xmlns:a16="http://schemas.microsoft.com/office/drawing/2014/main" id="{9C55B007-BE06-5D2D-C479-88E7F2005E7A}"/>
              </a:ext>
            </a:extLst>
          </p:cNvPr>
          <p:cNvSpPr>
            <a:spLocks noGrp="1"/>
          </p:cNvSpPr>
          <p:nvPr>
            <p:ph type="ftr" sz="quarter" idx="11"/>
          </p:nvPr>
        </p:nvSpPr>
        <p:spPr/>
        <p:txBody>
          <a:bodyPr/>
          <a:lstStyle/>
          <a:p>
            <a:r>
              <a:rPr lang="en-US"/>
              <a:t>Sample Footer Text</a:t>
            </a:r>
            <a:endParaRPr lang="en-US" dirty="0"/>
          </a:p>
        </p:txBody>
      </p:sp>
      <p:sp>
        <p:nvSpPr>
          <p:cNvPr id="12" name="Slide Number Placeholder 11">
            <a:extLst>
              <a:ext uri="{FF2B5EF4-FFF2-40B4-BE49-F238E27FC236}">
                <a16:creationId xmlns:a16="http://schemas.microsoft.com/office/drawing/2014/main" id="{228EA5A7-27BA-B58D-F882-BD2450BA57E7}"/>
              </a:ext>
            </a:extLst>
          </p:cNvPr>
          <p:cNvSpPr>
            <a:spLocks noGrp="1"/>
          </p:cNvSpPr>
          <p:nvPr>
            <p:ph type="sldNum" sz="quarter" idx="12"/>
          </p:nvPr>
        </p:nvSpPr>
        <p:spPr/>
        <p:txBody>
          <a:bodyPr/>
          <a:lstStyle/>
          <a:p>
            <a:fld id="{07CE569E-9B7C-4CB9-AB80-C0841F922CFF}" type="slidenum">
              <a:rPr lang="en-US" smtClean="0"/>
              <a:t>7</a:t>
            </a:fld>
            <a:endParaRPr lang="en-US" dirty="0"/>
          </a:p>
        </p:txBody>
      </p:sp>
    </p:spTree>
    <p:extLst>
      <p:ext uri="{BB962C8B-B14F-4D97-AF65-F5344CB8AC3E}">
        <p14:creationId xmlns:p14="http://schemas.microsoft.com/office/powerpoint/2010/main" val="410317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D17C2-8AB3-4509-DF02-051F67F5150F}"/>
              </a:ext>
            </a:extLst>
          </p:cNvPr>
          <p:cNvSpPr>
            <a:spLocks noGrp="1"/>
          </p:cNvSpPr>
          <p:nvPr>
            <p:ph type="title"/>
          </p:nvPr>
        </p:nvSpPr>
        <p:spPr>
          <a:xfrm>
            <a:off x="7945120" y="762000"/>
            <a:ext cx="3921760" cy="4582160"/>
          </a:xfrm>
        </p:spPr>
        <p:txBody>
          <a:bodyPr/>
          <a:lstStyle/>
          <a:p>
            <a:pPr algn="ctr"/>
            <a:r>
              <a:rPr lang="en-US" dirty="0"/>
              <a:t>Investigations and differential diagnosis</a:t>
            </a:r>
          </a:p>
        </p:txBody>
      </p:sp>
      <p:pic>
        <p:nvPicPr>
          <p:cNvPr id="8" name="Content Placeholder 7">
            <a:extLst>
              <a:ext uri="{FF2B5EF4-FFF2-40B4-BE49-F238E27FC236}">
                <a16:creationId xmlns:a16="http://schemas.microsoft.com/office/drawing/2014/main" id="{81D3B825-2FE9-8C40-497C-A32C9E525A77}"/>
              </a:ext>
            </a:extLst>
          </p:cNvPr>
          <p:cNvPicPr>
            <a:picLocks noGrp="1" noChangeAspect="1"/>
          </p:cNvPicPr>
          <p:nvPr>
            <p:ph idx="1"/>
          </p:nvPr>
        </p:nvPicPr>
        <p:blipFill>
          <a:blip r:embed="rId2"/>
          <a:stretch>
            <a:fillRect/>
          </a:stretch>
        </p:blipFill>
        <p:spPr>
          <a:xfrm>
            <a:off x="549680" y="224203"/>
            <a:ext cx="7037471" cy="6409593"/>
          </a:xfrm>
        </p:spPr>
      </p:pic>
      <p:sp>
        <p:nvSpPr>
          <p:cNvPr id="4" name="Date Placeholder 3">
            <a:extLst>
              <a:ext uri="{FF2B5EF4-FFF2-40B4-BE49-F238E27FC236}">
                <a16:creationId xmlns:a16="http://schemas.microsoft.com/office/drawing/2014/main" id="{7DF0F1A3-A677-AF5F-E29D-3ED0FD8B8749}"/>
              </a:ext>
            </a:extLst>
          </p:cNvPr>
          <p:cNvSpPr>
            <a:spLocks noGrp="1"/>
          </p:cNvSpPr>
          <p:nvPr>
            <p:ph type="dt" sz="half" idx="10"/>
          </p:nvPr>
        </p:nvSpPr>
        <p:spPr/>
        <p:txBody>
          <a:bodyPr/>
          <a:lstStyle/>
          <a:p>
            <a:r>
              <a:rPr lang="en-US"/>
              <a:t>2/1/20XX</a:t>
            </a:r>
            <a:endParaRPr lang="en-US" dirty="0"/>
          </a:p>
        </p:txBody>
      </p:sp>
      <p:sp>
        <p:nvSpPr>
          <p:cNvPr id="5" name="Footer Placeholder 4">
            <a:extLst>
              <a:ext uri="{FF2B5EF4-FFF2-40B4-BE49-F238E27FC236}">
                <a16:creationId xmlns:a16="http://schemas.microsoft.com/office/drawing/2014/main" id="{BE9A4B33-7AFB-F556-F8B0-7E517A991E3A}"/>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D4AE1C44-7FB5-7CAE-BCEF-07ECBD68FC6B}"/>
              </a:ext>
            </a:extLst>
          </p:cNvPr>
          <p:cNvSpPr>
            <a:spLocks noGrp="1"/>
          </p:cNvSpPr>
          <p:nvPr>
            <p:ph type="sldNum" sz="quarter" idx="12"/>
          </p:nvPr>
        </p:nvSpPr>
        <p:spPr/>
        <p:txBody>
          <a:bodyPr/>
          <a:lstStyle/>
          <a:p>
            <a:fld id="{07CE569E-9B7C-4CB9-AB80-C0841F922CFF}" type="slidenum">
              <a:rPr lang="en-US" smtClean="0"/>
              <a:t>8</a:t>
            </a:fld>
            <a:endParaRPr lang="en-US" dirty="0"/>
          </a:p>
        </p:txBody>
      </p:sp>
    </p:spTree>
    <p:extLst>
      <p:ext uri="{BB962C8B-B14F-4D97-AF65-F5344CB8AC3E}">
        <p14:creationId xmlns:p14="http://schemas.microsoft.com/office/powerpoint/2010/main" val="2537639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33A53-3A42-05D4-01C9-A06FAD85A954}"/>
              </a:ext>
            </a:extLst>
          </p:cNvPr>
          <p:cNvSpPr>
            <a:spLocks noGrp="1"/>
          </p:cNvSpPr>
          <p:nvPr>
            <p:ph type="title"/>
          </p:nvPr>
        </p:nvSpPr>
        <p:spPr>
          <a:xfrm>
            <a:off x="7914640" y="762000"/>
            <a:ext cx="3515360" cy="4439920"/>
          </a:xfrm>
        </p:spPr>
        <p:txBody>
          <a:bodyPr/>
          <a:lstStyle/>
          <a:p>
            <a:pPr algn="ctr"/>
            <a:r>
              <a:rPr lang="en-US" dirty="0"/>
              <a:t>Management algorithm</a:t>
            </a:r>
          </a:p>
        </p:txBody>
      </p:sp>
      <p:pic>
        <p:nvPicPr>
          <p:cNvPr id="8" name="Content Placeholder 7">
            <a:extLst>
              <a:ext uri="{FF2B5EF4-FFF2-40B4-BE49-F238E27FC236}">
                <a16:creationId xmlns:a16="http://schemas.microsoft.com/office/drawing/2014/main" id="{3D09A53C-007A-C3E0-BC2E-EC3DAC6AA2B6}"/>
              </a:ext>
            </a:extLst>
          </p:cNvPr>
          <p:cNvPicPr>
            <a:picLocks noGrp="1" noChangeAspect="1"/>
          </p:cNvPicPr>
          <p:nvPr>
            <p:ph idx="1"/>
          </p:nvPr>
        </p:nvPicPr>
        <p:blipFill>
          <a:blip r:embed="rId2"/>
          <a:stretch>
            <a:fillRect/>
          </a:stretch>
        </p:blipFill>
        <p:spPr>
          <a:xfrm>
            <a:off x="484290" y="194320"/>
            <a:ext cx="6890544" cy="6170231"/>
          </a:xfrm>
        </p:spPr>
      </p:pic>
      <p:sp>
        <p:nvSpPr>
          <p:cNvPr id="4" name="Date Placeholder 3">
            <a:extLst>
              <a:ext uri="{FF2B5EF4-FFF2-40B4-BE49-F238E27FC236}">
                <a16:creationId xmlns:a16="http://schemas.microsoft.com/office/drawing/2014/main" id="{74520B99-F64C-9765-6E76-8D0FB0C3EE55}"/>
              </a:ext>
            </a:extLst>
          </p:cNvPr>
          <p:cNvSpPr>
            <a:spLocks noGrp="1"/>
          </p:cNvSpPr>
          <p:nvPr>
            <p:ph type="dt" sz="half" idx="10"/>
          </p:nvPr>
        </p:nvSpPr>
        <p:spPr/>
        <p:txBody>
          <a:bodyPr/>
          <a:lstStyle/>
          <a:p>
            <a:r>
              <a:rPr lang="en-US"/>
              <a:t>2/1/20XX</a:t>
            </a:r>
            <a:endParaRPr lang="en-US" dirty="0"/>
          </a:p>
        </p:txBody>
      </p:sp>
      <p:sp>
        <p:nvSpPr>
          <p:cNvPr id="5" name="Footer Placeholder 4">
            <a:extLst>
              <a:ext uri="{FF2B5EF4-FFF2-40B4-BE49-F238E27FC236}">
                <a16:creationId xmlns:a16="http://schemas.microsoft.com/office/drawing/2014/main" id="{DD090667-1899-C40F-F93F-3212714272C4}"/>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D9BF8ADE-F89E-326E-6CC9-B034A1B20C3B}"/>
              </a:ext>
            </a:extLst>
          </p:cNvPr>
          <p:cNvSpPr>
            <a:spLocks noGrp="1"/>
          </p:cNvSpPr>
          <p:nvPr>
            <p:ph type="sldNum" sz="quarter" idx="12"/>
          </p:nvPr>
        </p:nvSpPr>
        <p:spPr/>
        <p:txBody>
          <a:bodyPr/>
          <a:lstStyle/>
          <a:p>
            <a:fld id="{07CE569E-9B7C-4CB9-AB80-C0841F922CFF}" type="slidenum">
              <a:rPr lang="en-US" smtClean="0"/>
              <a:t>9</a:t>
            </a:fld>
            <a:endParaRPr lang="en-US" dirty="0"/>
          </a:p>
        </p:txBody>
      </p:sp>
    </p:spTree>
    <p:extLst>
      <p:ext uri="{BB962C8B-B14F-4D97-AF65-F5344CB8AC3E}">
        <p14:creationId xmlns:p14="http://schemas.microsoft.com/office/powerpoint/2010/main" val="2131062954"/>
      </p:ext>
    </p:extLst>
  </p:cSld>
  <p:clrMapOvr>
    <a:masterClrMapping/>
  </p:clrMapOvr>
</p:sld>
</file>

<file path=ppt/theme/theme1.xml><?xml version="1.0" encoding="utf-8"?>
<a:theme xmlns:a="http://schemas.openxmlformats.org/drawingml/2006/main" name="PebbleVTI">
  <a:themeElements>
    <a:clrScheme name="Blush 3">
      <a:dk1>
        <a:sysClr val="windowText" lastClr="000000"/>
      </a:dk1>
      <a:lt1>
        <a:sysClr val="window" lastClr="FFFFFF"/>
      </a:lt1>
      <a:dk2>
        <a:srgbClr val="B15E4E"/>
      </a:dk2>
      <a:lt2>
        <a:srgbClr val="FFFFFF"/>
      </a:lt2>
      <a:accent1>
        <a:srgbClr val="C5B096"/>
      </a:accent1>
      <a:accent2>
        <a:srgbClr val="ECA855"/>
      </a:accent2>
      <a:accent3>
        <a:srgbClr val="9BBFB0"/>
      </a:accent3>
      <a:accent4>
        <a:srgbClr val="A9AEA7"/>
      </a:accent4>
      <a:accent5>
        <a:srgbClr val="6A787C"/>
      </a:accent5>
      <a:accent6>
        <a:srgbClr val="3B4345"/>
      </a:accent6>
      <a:hlink>
        <a:srgbClr val="ECA855"/>
      </a:hlink>
      <a:folHlink>
        <a:srgbClr val="6A392F"/>
      </a:folHlink>
    </a:clrScheme>
    <a:fontScheme name="Custom 4">
      <a:majorFont>
        <a:latin typeface="Sitka Subheading"/>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bleVTI" id="{8B4DB91D-6BB4-4BA3-973A-733D3AF2680E}" vid="{9A19CF0D-2077-4BF4-BAA5-86934C336D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09F7E09F-F817-4A99-A43E-1B7B2298E82F}">
  <ds:schemaRefs>
    <ds:schemaRef ds:uri="http://schemas.microsoft.com/sharepoint/v3/contenttype/forms"/>
  </ds:schemaRefs>
</ds:datastoreItem>
</file>

<file path=customXml/itemProps2.xml><?xml version="1.0" encoding="utf-8"?>
<ds:datastoreItem xmlns:ds="http://schemas.openxmlformats.org/officeDocument/2006/customXml" ds:itemID="{A56FC496-221D-4D11-9DFD-2E47AEB2A1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609E108-931D-49EA-88D9-2D9B8E90167A}">
  <ds:schemaRefs>
    <ds:schemaRef ds:uri="http://www.w3.org/XML/1998/namespace"/>
    <ds:schemaRef ds:uri="230e9df3-be65-4c73-a93b-d1236ebd677e"/>
    <ds:schemaRef ds:uri="http://purl.org/dc/terms/"/>
    <ds:schemaRef ds:uri="http://schemas.microsoft.com/sharepoint/v3"/>
    <ds:schemaRef ds:uri="71af3243-3dd4-4a8d-8c0d-dd76da1f02a5"/>
    <ds:schemaRef ds:uri="http://purl.org/dc/dcmitype/"/>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schemas.microsoft.com/office/infopath/2007/PartnerControls"/>
    <ds:schemaRef ds:uri="16c05727-aa75-4e4a-9b5f-8a80a1165891"/>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Pebble design</Template>
  <TotalTime>407</TotalTime>
  <Words>3035</Words>
  <Application>Microsoft Office PowerPoint</Application>
  <PresentationFormat>Widescreen</PresentationFormat>
  <Paragraphs>340</Paragraphs>
  <Slides>46</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Meiryo</vt:lpstr>
      <vt:lpstr>Algerian</vt:lpstr>
      <vt:lpstr>Arial</vt:lpstr>
      <vt:lpstr>Avenir Next LT Pro</vt:lpstr>
      <vt:lpstr>Avenir Next LT Pro Light</vt:lpstr>
      <vt:lpstr>Calibri</vt:lpstr>
      <vt:lpstr>Sitka Subheading</vt:lpstr>
      <vt:lpstr>Wingdings</vt:lpstr>
      <vt:lpstr>PebbleVTI</vt:lpstr>
      <vt:lpstr>Mucocutaneous Pain Syndromes</vt:lpstr>
      <vt:lpstr>PowerPoint Presentation</vt:lpstr>
      <vt:lpstr>Burning mouth syndrome </vt:lpstr>
      <vt:lpstr>PowerPoint Presentation</vt:lpstr>
      <vt:lpstr>Pathophysiology </vt:lpstr>
      <vt:lpstr>Clinical feature</vt:lpstr>
      <vt:lpstr>PowerPoint Presentation</vt:lpstr>
      <vt:lpstr>Investigations and differential diagnosis</vt:lpstr>
      <vt:lpstr>Management algorithm</vt:lpstr>
      <vt:lpstr>PowerPoint Presentation</vt:lpstr>
      <vt:lpstr>Post herpetic neuralgia </vt:lpstr>
      <vt:lpstr>Introduction and general description </vt:lpstr>
      <vt:lpstr>Epidemiology </vt:lpstr>
      <vt:lpstr>PowerPoint Presentation</vt:lpstr>
      <vt:lpstr>Clinical features</vt:lpstr>
      <vt:lpstr>PowerPoint Presentation</vt:lpstr>
      <vt:lpstr>Management of PHN</vt:lpstr>
      <vt:lpstr>PowerPoint Presentation</vt:lpstr>
      <vt:lpstr>Prevention </vt:lpstr>
      <vt:lpstr>Trigeminal neuropathic pain syndrome</vt:lpstr>
      <vt:lpstr>Predisposing factors</vt:lpstr>
      <vt:lpstr>PowerPoint Presentation</vt:lpstr>
      <vt:lpstr>Clinical features </vt:lpstr>
      <vt:lpstr>PowerPoint Presentation</vt:lpstr>
      <vt:lpstr>Management </vt:lpstr>
      <vt:lpstr>Trigeminal trophic syndrome</vt:lpstr>
      <vt:lpstr>Epidemiology </vt:lpstr>
      <vt:lpstr>Causes of  TTS</vt:lpstr>
      <vt:lpstr>Clinical feature</vt:lpstr>
      <vt:lpstr>PowerPoint Presentation</vt:lpstr>
      <vt:lpstr>Management </vt:lpstr>
      <vt:lpstr>Atypical trigeminal trophic syndrome </vt:lpstr>
      <vt:lpstr>Clinical features </vt:lpstr>
      <vt:lpstr>PowerPoint Presentation</vt:lpstr>
      <vt:lpstr>Vulovodynia, scrotodynia and penodynia  </vt:lpstr>
      <vt:lpstr>Epidemiology</vt:lpstr>
      <vt:lpstr>Clinical features </vt:lpstr>
      <vt:lpstr>Management </vt:lpstr>
      <vt:lpstr>Chronic scalp pain</vt:lpstr>
      <vt:lpstr>Treatment</vt:lpstr>
      <vt:lpstr>Definition and nomenclature</vt:lpstr>
      <vt:lpstr>Epidemiology</vt:lpstr>
      <vt:lpstr>Pathophysiology </vt:lpstr>
      <vt:lpstr>Clinical features </vt:lpstr>
      <vt:lpstr>Management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Mucocutaneous Pain Syndromes</dc:title>
  <dc:creator>Hafsa Chaudhry</dc:creator>
  <cp:lastModifiedBy>Hafsa Chaudhry</cp:lastModifiedBy>
  <cp:revision>2</cp:revision>
  <dcterms:created xsi:type="dcterms:W3CDTF">2023-11-27T15:50:36Z</dcterms:created>
  <dcterms:modified xsi:type="dcterms:W3CDTF">2023-11-28T07:32:55Z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