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77"/>
  </p:notesMasterIdLst>
  <p:handoutMasterIdLst>
    <p:handoutMasterId r:id="rId7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325" r:id="rId42"/>
    <p:sldId id="326" r:id="rId43"/>
    <p:sldId id="293" r:id="rId44"/>
    <p:sldId id="294" r:id="rId45"/>
    <p:sldId id="295" r:id="rId46"/>
    <p:sldId id="297" r:id="rId47"/>
    <p:sldId id="296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7" r:id="rId7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5934"/>
  </p:normalViewPr>
  <p:slideViewPr>
    <p:cSldViewPr snapToGrid="0">
      <p:cViewPr varScale="1">
        <p:scale>
          <a:sx n="63" d="100"/>
          <a:sy n="63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5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5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17F0E-0B87-4849-975F-68567F37C2A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20A78B3-B890-4204-B09A-59FCA490428B}">
      <dgm:prSet/>
      <dgm:spPr/>
      <dgm:t>
        <a:bodyPr/>
        <a:lstStyle/>
        <a:p>
          <a:r>
            <a:rPr lang="en-US"/>
            <a:t>INBORN ERRORS OF METABOLISM</a:t>
          </a:r>
        </a:p>
      </dgm:t>
    </dgm:pt>
    <dgm:pt modelId="{03AAFA98-8EDE-4865-AD57-BEF2531799C5}" type="parTrans" cxnId="{72921EC5-C988-45FA-A793-B0054D6F73E8}">
      <dgm:prSet/>
      <dgm:spPr/>
      <dgm:t>
        <a:bodyPr/>
        <a:lstStyle/>
        <a:p>
          <a:endParaRPr lang="en-US"/>
        </a:p>
      </dgm:t>
    </dgm:pt>
    <dgm:pt modelId="{1E045C1B-6763-489A-864A-0ED0A5D5EDB0}" type="sibTrans" cxnId="{72921EC5-C988-45FA-A793-B0054D6F73E8}">
      <dgm:prSet/>
      <dgm:spPr/>
      <dgm:t>
        <a:bodyPr/>
        <a:lstStyle/>
        <a:p>
          <a:endParaRPr lang="en-US"/>
        </a:p>
      </dgm:t>
    </dgm:pt>
    <dgm:pt modelId="{51764003-2C49-40BF-B4D4-698E6C8F8AA2}">
      <dgm:prSet/>
      <dgm:spPr/>
      <dgm:t>
        <a:bodyPr/>
        <a:lstStyle/>
        <a:p>
          <a:r>
            <a:rPr lang="en-US"/>
            <a:t>CAUSED BY DEFECIENCIES OF ENZYMES OR TRANSPORT PROTIENS</a:t>
          </a:r>
        </a:p>
      </dgm:t>
    </dgm:pt>
    <dgm:pt modelId="{1CD4B236-2333-4D30-AD2F-2A7AB2E41361}" type="parTrans" cxnId="{8CC84469-EC3C-4611-9E94-CC60529B3148}">
      <dgm:prSet/>
      <dgm:spPr/>
      <dgm:t>
        <a:bodyPr/>
        <a:lstStyle/>
        <a:p>
          <a:endParaRPr lang="en-US"/>
        </a:p>
      </dgm:t>
    </dgm:pt>
    <dgm:pt modelId="{32908FE0-5247-452F-B8C2-31F51FA4DA09}" type="sibTrans" cxnId="{8CC84469-EC3C-4611-9E94-CC60529B3148}">
      <dgm:prSet/>
      <dgm:spPr/>
      <dgm:t>
        <a:bodyPr/>
        <a:lstStyle/>
        <a:p>
          <a:endParaRPr lang="en-US"/>
        </a:p>
      </dgm:t>
    </dgm:pt>
    <dgm:pt modelId="{23A4F070-AF68-4EC4-9621-71EF7E71ACB6}" type="pres">
      <dgm:prSet presAssocID="{93A17F0E-0B87-4849-975F-68567F37C2AB}" presName="root" presStyleCnt="0">
        <dgm:presLayoutVars>
          <dgm:dir/>
          <dgm:resizeHandles val="exact"/>
        </dgm:presLayoutVars>
      </dgm:prSet>
      <dgm:spPr/>
    </dgm:pt>
    <dgm:pt modelId="{6FCA8AC1-86F7-4545-8772-E852FAEFE14F}" type="pres">
      <dgm:prSet presAssocID="{320A78B3-B890-4204-B09A-59FCA490428B}" presName="compNode" presStyleCnt="0"/>
      <dgm:spPr/>
    </dgm:pt>
    <dgm:pt modelId="{12DAC4FF-04F1-482D-AA1F-DF0DC0946514}" type="pres">
      <dgm:prSet presAssocID="{320A78B3-B890-4204-B09A-59FCA490428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EFD4F0A2-B4AF-48F0-9CEC-EC685D6A75FB}" type="pres">
      <dgm:prSet presAssocID="{320A78B3-B890-4204-B09A-59FCA490428B}" presName="spaceRect" presStyleCnt="0"/>
      <dgm:spPr/>
    </dgm:pt>
    <dgm:pt modelId="{7040BAD7-B7AC-43D7-897C-4445FB1B28B6}" type="pres">
      <dgm:prSet presAssocID="{320A78B3-B890-4204-B09A-59FCA490428B}" presName="textRect" presStyleLbl="revTx" presStyleIdx="0" presStyleCnt="2">
        <dgm:presLayoutVars>
          <dgm:chMax val="1"/>
          <dgm:chPref val="1"/>
        </dgm:presLayoutVars>
      </dgm:prSet>
      <dgm:spPr/>
    </dgm:pt>
    <dgm:pt modelId="{921E3FD6-CEC1-417E-89C9-FCD1F4AC5BB7}" type="pres">
      <dgm:prSet presAssocID="{1E045C1B-6763-489A-864A-0ED0A5D5EDB0}" presName="sibTrans" presStyleCnt="0"/>
      <dgm:spPr/>
    </dgm:pt>
    <dgm:pt modelId="{F1250CC9-291C-4730-9BD0-0A7ADF9651D2}" type="pres">
      <dgm:prSet presAssocID="{51764003-2C49-40BF-B4D4-698E6C8F8AA2}" presName="compNode" presStyleCnt="0"/>
      <dgm:spPr/>
    </dgm:pt>
    <dgm:pt modelId="{2D026073-D2EF-4C47-B867-E09BF64F1EA7}" type="pres">
      <dgm:prSet presAssocID="{51764003-2C49-40BF-B4D4-698E6C8F8AA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 Arrow: Straight"/>
        </a:ext>
      </dgm:extLst>
    </dgm:pt>
    <dgm:pt modelId="{20F5E83E-C6A0-481F-99DF-2A1CD65BD0E8}" type="pres">
      <dgm:prSet presAssocID="{51764003-2C49-40BF-B4D4-698E6C8F8AA2}" presName="spaceRect" presStyleCnt="0"/>
      <dgm:spPr/>
    </dgm:pt>
    <dgm:pt modelId="{49274740-32E8-4526-8531-2AC5FB3AD036}" type="pres">
      <dgm:prSet presAssocID="{51764003-2C49-40BF-B4D4-698E6C8F8AA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9A86944-FDC0-45F9-B4A8-7777BAFCE533}" type="presOf" srcId="{320A78B3-B890-4204-B09A-59FCA490428B}" destId="{7040BAD7-B7AC-43D7-897C-4445FB1B28B6}" srcOrd="0" destOrd="0" presId="urn:microsoft.com/office/officeart/2018/2/layout/IconLabelList"/>
    <dgm:cxn modelId="{8CC84469-EC3C-4611-9E94-CC60529B3148}" srcId="{93A17F0E-0B87-4849-975F-68567F37C2AB}" destId="{51764003-2C49-40BF-B4D4-698E6C8F8AA2}" srcOrd="1" destOrd="0" parTransId="{1CD4B236-2333-4D30-AD2F-2A7AB2E41361}" sibTransId="{32908FE0-5247-452F-B8C2-31F51FA4DA09}"/>
    <dgm:cxn modelId="{72921EC5-C988-45FA-A793-B0054D6F73E8}" srcId="{93A17F0E-0B87-4849-975F-68567F37C2AB}" destId="{320A78B3-B890-4204-B09A-59FCA490428B}" srcOrd="0" destOrd="0" parTransId="{03AAFA98-8EDE-4865-AD57-BEF2531799C5}" sibTransId="{1E045C1B-6763-489A-864A-0ED0A5D5EDB0}"/>
    <dgm:cxn modelId="{933728DF-4E27-4446-8E8E-7F0039572EFE}" type="presOf" srcId="{51764003-2C49-40BF-B4D4-698E6C8F8AA2}" destId="{49274740-32E8-4526-8531-2AC5FB3AD036}" srcOrd="0" destOrd="0" presId="urn:microsoft.com/office/officeart/2018/2/layout/IconLabelList"/>
    <dgm:cxn modelId="{553F1DE7-DD66-4DC5-88F8-5BD012D7462A}" type="presOf" srcId="{93A17F0E-0B87-4849-975F-68567F37C2AB}" destId="{23A4F070-AF68-4EC4-9621-71EF7E71ACB6}" srcOrd="0" destOrd="0" presId="urn:microsoft.com/office/officeart/2018/2/layout/IconLabelList"/>
    <dgm:cxn modelId="{1B9CDC79-CD00-4F02-8E0C-F84E7D05FCD5}" type="presParOf" srcId="{23A4F070-AF68-4EC4-9621-71EF7E71ACB6}" destId="{6FCA8AC1-86F7-4545-8772-E852FAEFE14F}" srcOrd="0" destOrd="0" presId="urn:microsoft.com/office/officeart/2018/2/layout/IconLabelList"/>
    <dgm:cxn modelId="{40F25817-67BF-4BD0-9D0C-4B8D59355854}" type="presParOf" srcId="{6FCA8AC1-86F7-4545-8772-E852FAEFE14F}" destId="{12DAC4FF-04F1-482D-AA1F-DF0DC0946514}" srcOrd="0" destOrd="0" presId="urn:microsoft.com/office/officeart/2018/2/layout/IconLabelList"/>
    <dgm:cxn modelId="{9A5671B9-52BA-41FD-A21E-D8DCDB52C1D4}" type="presParOf" srcId="{6FCA8AC1-86F7-4545-8772-E852FAEFE14F}" destId="{EFD4F0A2-B4AF-48F0-9CEC-EC685D6A75FB}" srcOrd="1" destOrd="0" presId="urn:microsoft.com/office/officeart/2018/2/layout/IconLabelList"/>
    <dgm:cxn modelId="{32280149-209F-461E-BD31-EFB1D2568E7A}" type="presParOf" srcId="{6FCA8AC1-86F7-4545-8772-E852FAEFE14F}" destId="{7040BAD7-B7AC-43D7-897C-4445FB1B28B6}" srcOrd="2" destOrd="0" presId="urn:microsoft.com/office/officeart/2018/2/layout/IconLabelList"/>
    <dgm:cxn modelId="{05ADD103-5B33-476A-807C-37407839830B}" type="presParOf" srcId="{23A4F070-AF68-4EC4-9621-71EF7E71ACB6}" destId="{921E3FD6-CEC1-417E-89C9-FCD1F4AC5BB7}" srcOrd="1" destOrd="0" presId="urn:microsoft.com/office/officeart/2018/2/layout/IconLabelList"/>
    <dgm:cxn modelId="{DD95772E-62F0-40B1-9B83-6BBC07DD23D3}" type="presParOf" srcId="{23A4F070-AF68-4EC4-9621-71EF7E71ACB6}" destId="{F1250CC9-291C-4730-9BD0-0A7ADF9651D2}" srcOrd="2" destOrd="0" presId="urn:microsoft.com/office/officeart/2018/2/layout/IconLabelList"/>
    <dgm:cxn modelId="{ECBFEA12-66ED-49BA-AD8E-3C39A5080650}" type="presParOf" srcId="{F1250CC9-291C-4730-9BD0-0A7ADF9651D2}" destId="{2D026073-D2EF-4C47-B867-E09BF64F1EA7}" srcOrd="0" destOrd="0" presId="urn:microsoft.com/office/officeart/2018/2/layout/IconLabelList"/>
    <dgm:cxn modelId="{6BAC8826-74A4-424E-B90C-0EBA6329E76C}" type="presParOf" srcId="{F1250CC9-291C-4730-9BD0-0A7ADF9651D2}" destId="{20F5E83E-C6A0-481F-99DF-2A1CD65BD0E8}" srcOrd="1" destOrd="0" presId="urn:microsoft.com/office/officeart/2018/2/layout/IconLabelList"/>
    <dgm:cxn modelId="{EDA77373-873A-4FA0-BA12-319311659E4A}" type="presParOf" srcId="{F1250CC9-291C-4730-9BD0-0A7ADF9651D2}" destId="{49274740-32E8-4526-8531-2AC5FB3AD03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60BDFF-1338-4CCB-A315-763ED031CF05}" type="doc">
      <dgm:prSet loTypeId="urn:microsoft.com/office/officeart/2005/8/layout/h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631862-055A-4BE8-B091-227FEAF6160B}">
      <dgm:prSet/>
      <dgm:spPr/>
      <dgm:t>
        <a:bodyPr/>
        <a:lstStyle/>
        <a:p>
          <a:r>
            <a:rPr lang="en-US" dirty="0"/>
            <a:t>Sphingomyelinase Deficiency</a:t>
          </a:r>
        </a:p>
      </dgm:t>
    </dgm:pt>
    <dgm:pt modelId="{01F7465B-6EAB-41B2-8E72-4836AC17AEF1}" type="parTrans" cxnId="{84B64123-954E-4B3E-804F-2908C2CC1819}">
      <dgm:prSet/>
      <dgm:spPr/>
      <dgm:t>
        <a:bodyPr/>
        <a:lstStyle/>
        <a:p>
          <a:endParaRPr lang="en-US"/>
        </a:p>
      </dgm:t>
    </dgm:pt>
    <dgm:pt modelId="{37823058-736A-40C6-89B6-75A7221774CD}" type="sibTrans" cxnId="{84B64123-954E-4B3E-804F-2908C2CC1819}">
      <dgm:prSet/>
      <dgm:spPr/>
      <dgm:t>
        <a:bodyPr/>
        <a:lstStyle/>
        <a:p>
          <a:endParaRPr lang="en-US"/>
        </a:p>
      </dgm:t>
    </dgm:pt>
    <dgm:pt modelId="{7B9D8856-90C4-4638-BA0C-E2AC2E215A39}">
      <dgm:prSet/>
      <dgm:spPr/>
      <dgm:t>
        <a:bodyPr/>
        <a:lstStyle/>
        <a:p>
          <a:r>
            <a:rPr lang="en-US" dirty="0"/>
            <a:t>TYPE A:                      ( Neuropathic )</a:t>
          </a:r>
        </a:p>
      </dgm:t>
    </dgm:pt>
    <dgm:pt modelId="{570ACBF2-E3BD-41B0-B33A-7FECE1B9D55A}" type="parTrans" cxnId="{422A45B9-44D0-4565-B952-A0EDE2739052}">
      <dgm:prSet/>
      <dgm:spPr/>
      <dgm:t>
        <a:bodyPr/>
        <a:lstStyle/>
        <a:p>
          <a:endParaRPr lang="en-US"/>
        </a:p>
      </dgm:t>
    </dgm:pt>
    <dgm:pt modelId="{C5C71C07-88D3-4C7D-8EA0-7DE0941C936C}" type="sibTrans" cxnId="{422A45B9-44D0-4565-B952-A0EDE2739052}">
      <dgm:prSet/>
      <dgm:spPr/>
      <dgm:t>
        <a:bodyPr/>
        <a:lstStyle/>
        <a:p>
          <a:endParaRPr lang="en-US"/>
        </a:p>
      </dgm:t>
    </dgm:pt>
    <dgm:pt modelId="{74D53D48-B3F2-47AB-9484-E035BA83A4A2}">
      <dgm:prSet/>
      <dgm:spPr/>
      <dgm:t>
        <a:bodyPr/>
        <a:lstStyle/>
        <a:p>
          <a:r>
            <a:rPr lang="en-US" b="0" i="0" baseline="0" dirty="0"/>
            <a:t>presents in early infancy with diarrhea and vomiting, poor weight gain, hepatosplenomegaly and neurological problems;</a:t>
          </a:r>
          <a:endParaRPr lang="en-US" dirty="0"/>
        </a:p>
      </dgm:t>
    </dgm:pt>
    <dgm:pt modelId="{4BAE927C-0FFC-474B-9B8F-A80654D46691}" type="parTrans" cxnId="{92D1BD32-3BDA-4006-A825-15B444051ABB}">
      <dgm:prSet/>
      <dgm:spPr/>
      <dgm:t>
        <a:bodyPr/>
        <a:lstStyle/>
        <a:p>
          <a:endParaRPr lang="en-US"/>
        </a:p>
      </dgm:t>
    </dgm:pt>
    <dgm:pt modelId="{69EA6666-D37E-4233-92F1-D156CC8C39F8}" type="sibTrans" cxnId="{92D1BD32-3BDA-4006-A825-15B444051ABB}">
      <dgm:prSet/>
      <dgm:spPr/>
      <dgm:t>
        <a:bodyPr/>
        <a:lstStyle/>
        <a:p>
          <a:endParaRPr lang="en-US"/>
        </a:p>
      </dgm:t>
    </dgm:pt>
    <dgm:pt modelId="{1F7EE011-B4D3-4A0C-BFC1-6336D9A0DF13}">
      <dgm:prSet/>
      <dgm:spPr/>
      <dgm:t>
        <a:bodyPr/>
        <a:lstStyle/>
        <a:p>
          <a:r>
            <a:rPr lang="en-US" b="0" i="0" baseline="0"/>
            <a:t>patients die by 3 years of age</a:t>
          </a:r>
          <a:endParaRPr lang="en-US"/>
        </a:p>
      </dgm:t>
    </dgm:pt>
    <dgm:pt modelId="{6675BECD-6E72-4CF0-9218-BADC62B36150}" type="parTrans" cxnId="{7B416251-4E02-45F3-8A4E-0D0228904DFD}">
      <dgm:prSet/>
      <dgm:spPr/>
      <dgm:t>
        <a:bodyPr/>
        <a:lstStyle/>
        <a:p>
          <a:endParaRPr lang="en-US"/>
        </a:p>
      </dgm:t>
    </dgm:pt>
    <dgm:pt modelId="{58B8926C-AD30-41A0-B0AD-84975A65F320}" type="sibTrans" cxnId="{7B416251-4E02-45F3-8A4E-0D0228904DFD}">
      <dgm:prSet/>
      <dgm:spPr/>
      <dgm:t>
        <a:bodyPr/>
        <a:lstStyle/>
        <a:p>
          <a:endParaRPr lang="en-US"/>
        </a:p>
      </dgm:t>
    </dgm:pt>
    <dgm:pt modelId="{0303FEA9-470B-4837-A93A-920892F6248C}">
      <dgm:prSet/>
      <dgm:spPr/>
      <dgm:t>
        <a:bodyPr/>
        <a:lstStyle/>
        <a:p>
          <a:r>
            <a:rPr lang="en-US" dirty="0"/>
            <a:t>      TYPE B: 	         ( Non neuropathic ) </a:t>
          </a:r>
        </a:p>
      </dgm:t>
    </dgm:pt>
    <dgm:pt modelId="{E2931019-EA24-454A-BC4C-318BCEB33335}" type="parTrans" cxnId="{74C87682-EBB5-47A1-B9EF-7D8FFA77A511}">
      <dgm:prSet/>
      <dgm:spPr/>
      <dgm:t>
        <a:bodyPr/>
        <a:lstStyle/>
        <a:p>
          <a:endParaRPr lang="en-US"/>
        </a:p>
      </dgm:t>
    </dgm:pt>
    <dgm:pt modelId="{6A398DF2-6C5A-464A-9005-B3AA5FBC24D0}" type="sibTrans" cxnId="{74C87682-EBB5-47A1-B9EF-7D8FFA77A511}">
      <dgm:prSet/>
      <dgm:spPr/>
      <dgm:t>
        <a:bodyPr/>
        <a:lstStyle/>
        <a:p>
          <a:endParaRPr lang="en-US"/>
        </a:p>
      </dgm:t>
    </dgm:pt>
    <dgm:pt modelId="{192B68BF-B4F2-472A-B935-302A738962C7}">
      <dgm:prSet/>
      <dgm:spPr/>
      <dgm:t>
        <a:bodyPr/>
        <a:lstStyle/>
        <a:p>
          <a:r>
            <a:rPr lang="en-US" b="0" i="0" baseline="0"/>
            <a:t>children or adults with hepatosplenomegaly; </a:t>
          </a:r>
          <a:endParaRPr lang="en-US"/>
        </a:p>
      </dgm:t>
    </dgm:pt>
    <dgm:pt modelId="{E6494BAC-EAF6-4E15-992D-DF8B4667926C}" type="parTrans" cxnId="{D3236D7D-B275-4DB7-A02B-36DAADB12EFD}">
      <dgm:prSet/>
      <dgm:spPr/>
      <dgm:t>
        <a:bodyPr/>
        <a:lstStyle/>
        <a:p>
          <a:endParaRPr lang="en-US"/>
        </a:p>
      </dgm:t>
    </dgm:pt>
    <dgm:pt modelId="{258D719D-2671-4F0D-B310-CA08A080C763}" type="sibTrans" cxnId="{D3236D7D-B275-4DB7-A02B-36DAADB12EFD}">
      <dgm:prSet/>
      <dgm:spPr/>
      <dgm:t>
        <a:bodyPr/>
        <a:lstStyle/>
        <a:p>
          <a:endParaRPr lang="en-US"/>
        </a:p>
      </dgm:t>
    </dgm:pt>
    <dgm:pt modelId="{46A675FD-B507-4590-B5CD-B94A29EACB75}">
      <dgm:prSet/>
      <dgm:spPr/>
      <dgm:t>
        <a:bodyPr/>
        <a:lstStyle/>
        <a:p>
          <a:r>
            <a:rPr lang="en-US" b="0" i="0" baseline="0" dirty="0"/>
            <a:t>complications include interstitial lung disease, poor growth, hyperlipidemia and thrombocytopenia</a:t>
          </a:r>
          <a:endParaRPr lang="en-US" dirty="0"/>
        </a:p>
      </dgm:t>
    </dgm:pt>
    <dgm:pt modelId="{74D08415-37A0-413E-99C6-F35EA51A094B}" type="parTrans" cxnId="{AB72C054-9909-4B06-9980-950E84786483}">
      <dgm:prSet/>
      <dgm:spPr/>
      <dgm:t>
        <a:bodyPr/>
        <a:lstStyle/>
        <a:p>
          <a:endParaRPr lang="en-US"/>
        </a:p>
      </dgm:t>
    </dgm:pt>
    <dgm:pt modelId="{A24E2CF2-36FE-47DB-99BA-B2C3FEEB5020}" type="sibTrans" cxnId="{AB72C054-9909-4B06-9980-950E84786483}">
      <dgm:prSet/>
      <dgm:spPr/>
      <dgm:t>
        <a:bodyPr/>
        <a:lstStyle/>
        <a:p>
          <a:endParaRPr lang="en-US"/>
        </a:p>
      </dgm:t>
    </dgm:pt>
    <dgm:pt modelId="{3925CAEC-2198-4ABD-B5AD-9C8698C17B28}">
      <dgm:prSet/>
      <dgm:spPr/>
      <dgm:t>
        <a:bodyPr/>
        <a:lstStyle/>
        <a:p>
          <a:r>
            <a:rPr lang="en-US"/>
            <a:t>SKIN: </a:t>
          </a:r>
        </a:p>
      </dgm:t>
    </dgm:pt>
    <dgm:pt modelId="{0FE926DB-F456-4285-8AC6-09FD66193092}" type="parTrans" cxnId="{30639149-F974-46DF-92D0-60EFD7EF998D}">
      <dgm:prSet/>
      <dgm:spPr/>
      <dgm:t>
        <a:bodyPr/>
        <a:lstStyle/>
        <a:p>
          <a:endParaRPr lang="en-US"/>
        </a:p>
      </dgm:t>
    </dgm:pt>
    <dgm:pt modelId="{5898039E-6F0F-49E9-A41D-B7A3BAE4DF18}" type="sibTrans" cxnId="{30639149-F974-46DF-92D0-60EFD7EF998D}">
      <dgm:prSet/>
      <dgm:spPr/>
      <dgm:t>
        <a:bodyPr/>
        <a:lstStyle/>
        <a:p>
          <a:endParaRPr lang="en-US"/>
        </a:p>
      </dgm:t>
    </dgm:pt>
    <dgm:pt modelId="{E269E1A2-7408-453E-9951-53580B0ED567}">
      <dgm:prSet/>
      <dgm:spPr/>
      <dgm:t>
        <a:bodyPr/>
        <a:lstStyle/>
        <a:p>
          <a:r>
            <a:rPr lang="en-US" b="0" i="0" baseline="0"/>
            <a:t>patches of waxy induration and brownish yellow pigmentation. </a:t>
          </a:r>
          <a:endParaRPr lang="en-US"/>
        </a:p>
      </dgm:t>
    </dgm:pt>
    <dgm:pt modelId="{D8EB8808-1000-44CD-83E4-9B25CB27C4FD}" type="parTrans" cxnId="{8FFB9844-C25D-4BE0-AA49-BEBA8CA47C89}">
      <dgm:prSet/>
      <dgm:spPr/>
      <dgm:t>
        <a:bodyPr/>
        <a:lstStyle/>
        <a:p>
          <a:endParaRPr lang="en-US"/>
        </a:p>
      </dgm:t>
    </dgm:pt>
    <dgm:pt modelId="{B2571473-7F2A-483A-A90C-70B8D59553F3}" type="sibTrans" cxnId="{8FFB9844-C25D-4BE0-AA49-BEBA8CA47C89}">
      <dgm:prSet/>
      <dgm:spPr/>
      <dgm:t>
        <a:bodyPr/>
        <a:lstStyle/>
        <a:p>
          <a:endParaRPr lang="en-US"/>
        </a:p>
      </dgm:t>
    </dgm:pt>
    <dgm:pt modelId="{1196B360-1EA9-4966-BB3C-12D239788179}">
      <dgm:prSet/>
      <dgm:spPr/>
      <dgm:t>
        <a:bodyPr/>
        <a:lstStyle/>
        <a:p>
          <a:r>
            <a:rPr lang="en-US" b="0" i="0" baseline="0"/>
            <a:t>Papular, papulonodular or suppurative lesions may be found on the face or trunk, occasionally becoming confluent</a:t>
          </a:r>
          <a:endParaRPr lang="en-US"/>
        </a:p>
      </dgm:t>
    </dgm:pt>
    <dgm:pt modelId="{C5199B7A-AC34-4F1F-BB79-132E7D716A83}" type="parTrans" cxnId="{A3725C5F-DAC9-47C9-B9DE-0FFCBD39E23F}">
      <dgm:prSet/>
      <dgm:spPr/>
      <dgm:t>
        <a:bodyPr/>
        <a:lstStyle/>
        <a:p>
          <a:endParaRPr lang="en-US"/>
        </a:p>
      </dgm:t>
    </dgm:pt>
    <dgm:pt modelId="{3CDFF07A-9FC5-4F95-90E0-C474422B35A1}" type="sibTrans" cxnId="{A3725C5F-DAC9-47C9-B9DE-0FFCBD39E23F}">
      <dgm:prSet/>
      <dgm:spPr/>
      <dgm:t>
        <a:bodyPr/>
        <a:lstStyle/>
        <a:p>
          <a:endParaRPr lang="en-US"/>
        </a:p>
      </dgm:t>
    </dgm:pt>
    <dgm:pt modelId="{BE2B586B-25A0-4D7C-83B4-8FE479CB0974}" type="pres">
      <dgm:prSet presAssocID="{1260BDFF-1338-4CCB-A315-763ED031CF05}" presName="Name0" presStyleCnt="0">
        <dgm:presLayoutVars>
          <dgm:dir/>
          <dgm:animLvl val="lvl"/>
          <dgm:resizeHandles val="exact"/>
        </dgm:presLayoutVars>
      </dgm:prSet>
      <dgm:spPr/>
    </dgm:pt>
    <dgm:pt modelId="{EAC05FE1-27E7-4216-B1BE-902E52E51C90}" type="pres">
      <dgm:prSet presAssocID="{79631862-055A-4BE8-B091-227FEAF6160B}" presName="composite" presStyleCnt="0"/>
      <dgm:spPr/>
    </dgm:pt>
    <dgm:pt modelId="{74B8CE3A-B4E7-4AAE-BE44-8CAE0335854A}" type="pres">
      <dgm:prSet presAssocID="{79631862-055A-4BE8-B091-227FEAF6160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C61C37D8-7736-4987-868B-DBDA2CC4A494}" type="pres">
      <dgm:prSet presAssocID="{79631862-055A-4BE8-B091-227FEAF6160B}" presName="desTx" presStyleLbl="alignAccFollowNode1" presStyleIdx="0" presStyleCnt="4">
        <dgm:presLayoutVars>
          <dgm:bulletEnabled val="1"/>
        </dgm:presLayoutVars>
      </dgm:prSet>
      <dgm:spPr/>
    </dgm:pt>
    <dgm:pt modelId="{D454D38F-E918-4BB0-845F-A05BEC596D0B}" type="pres">
      <dgm:prSet presAssocID="{37823058-736A-40C6-89B6-75A7221774CD}" presName="space" presStyleCnt="0"/>
      <dgm:spPr/>
    </dgm:pt>
    <dgm:pt modelId="{EE0C11DF-2707-4D86-B10E-26D6F759E8EF}" type="pres">
      <dgm:prSet presAssocID="{7B9D8856-90C4-4638-BA0C-E2AC2E215A39}" presName="composite" presStyleCnt="0"/>
      <dgm:spPr/>
    </dgm:pt>
    <dgm:pt modelId="{63F12BA2-6B44-4649-818C-D5D06A103553}" type="pres">
      <dgm:prSet presAssocID="{7B9D8856-90C4-4638-BA0C-E2AC2E215A3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B1D7DE8-6761-4041-AD5D-AFCC04610C1D}" type="pres">
      <dgm:prSet presAssocID="{7B9D8856-90C4-4638-BA0C-E2AC2E215A39}" presName="desTx" presStyleLbl="alignAccFollowNode1" presStyleIdx="1" presStyleCnt="4">
        <dgm:presLayoutVars>
          <dgm:bulletEnabled val="1"/>
        </dgm:presLayoutVars>
      </dgm:prSet>
      <dgm:spPr/>
    </dgm:pt>
    <dgm:pt modelId="{AD2AF45F-FE62-4AD2-BD3B-66D3183399ED}" type="pres">
      <dgm:prSet presAssocID="{C5C71C07-88D3-4C7D-8EA0-7DE0941C936C}" presName="space" presStyleCnt="0"/>
      <dgm:spPr/>
    </dgm:pt>
    <dgm:pt modelId="{BF4DBAE8-56ED-4EDC-8E70-0F2ED6F1936C}" type="pres">
      <dgm:prSet presAssocID="{0303FEA9-470B-4837-A93A-920892F6248C}" presName="composite" presStyleCnt="0"/>
      <dgm:spPr/>
    </dgm:pt>
    <dgm:pt modelId="{641BE0C2-10DB-45F5-9FE0-33B9C8842BF1}" type="pres">
      <dgm:prSet presAssocID="{0303FEA9-470B-4837-A93A-920892F6248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ABB7658-25E7-4F11-BA50-6E5BA542056D}" type="pres">
      <dgm:prSet presAssocID="{0303FEA9-470B-4837-A93A-920892F6248C}" presName="desTx" presStyleLbl="alignAccFollowNode1" presStyleIdx="2" presStyleCnt="4">
        <dgm:presLayoutVars>
          <dgm:bulletEnabled val="1"/>
        </dgm:presLayoutVars>
      </dgm:prSet>
      <dgm:spPr/>
    </dgm:pt>
    <dgm:pt modelId="{8CB0A9AC-8152-4996-9A34-35D186E990CF}" type="pres">
      <dgm:prSet presAssocID="{6A398DF2-6C5A-464A-9005-B3AA5FBC24D0}" presName="space" presStyleCnt="0"/>
      <dgm:spPr/>
    </dgm:pt>
    <dgm:pt modelId="{EB641EB0-1A2D-4DF8-B5C8-99B73C066555}" type="pres">
      <dgm:prSet presAssocID="{3925CAEC-2198-4ABD-B5AD-9C8698C17B28}" presName="composite" presStyleCnt="0"/>
      <dgm:spPr/>
    </dgm:pt>
    <dgm:pt modelId="{0640B5A0-AD59-44CA-83F6-3362E3CAB6B0}" type="pres">
      <dgm:prSet presAssocID="{3925CAEC-2198-4ABD-B5AD-9C8698C17B2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ECC3CDD2-D66E-49D3-9718-D4F25A2856CA}" type="pres">
      <dgm:prSet presAssocID="{3925CAEC-2198-4ABD-B5AD-9C8698C17B28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64986C22-1015-40AC-BEBA-2EC3406485C1}" type="presOf" srcId="{3925CAEC-2198-4ABD-B5AD-9C8698C17B28}" destId="{0640B5A0-AD59-44CA-83F6-3362E3CAB6B0}" srcOrd="0" destOrd="0" presId="urn:microsoft.com/office/officeart/2005/8/layout/hList1"/>
    <dgm:cxn modelId="{84B64123-954E-4B3E-804F-2908C2CC1819}" srcId="{1260BDFF-1338-4CCB-A315-763ED031CF05}" destId="{79631862-055A-4BE8-B091-227FEAF6160B}" srcOrd="0" destOrd="0" parTransId="{01F7465B-6EAB-41B2-8E72-4836AC17AEF1}" sibTransId="{37823058-736A-40C6-89B6-75A7221774CD}"/>
    <dgm:cxn modelId="{92D1BD32-3BDA-4006-A825-15B444051ABB}" srcId="{7B9D8856-90C4-4638-BA0C-E2AC2E215A39}" destId="{74D53D48-B3F2-47AB-9484-E035BA83A4A2}" srcOrd="0" destOrd="0" parTransId="{4BAE927C-0FFC-474B-9B8F-A80654D46691}" sibTransId="{69EA6666-D37E-4233-92F1-D156CC8C39F8}"/>
    <dgm:cxn modelId="{60FAE532-0A6C-474D-A410-25F798AB7725}" type="presOf" srcId="{0303FEA9-470B-4837-A93A-920892F6248C}" destId="{641BE0C2-10DB-45F5-9FE0-33B9C8842BF1}" srcOrd="0" destOrd="0" presId="urn:microsoft.com/office/officeart/2005/8/layout/hList1"/>
    <dgm:cxn modelId="{D4E5C23C-B22A-4BBC-B103-11652EDEF19A}" type="presOf" srcId="{192B68BF-B4F2-472A-B935-302A738962C7}" destId="{FABB7658-25E7-4F11-BA50-6E5BA542056D}" srcOrd="0" destOrd="0" presId="urn:microsoft.com/office/officeart/2005/8/layout/hList1"/>
    <dgm:cxn modelId="{892ED640-37D9-407E-B590-97435245BDE5}" type="presOf" srcId="{1F7EE011-B4D3-4A0C-BFC1-6336D9A0DF13}" destId="{BB1D7DE8-6761-4041-AD5D-AFCC04610C1D}" srcOrd="0" destOrd="1" presId="urn:microsoft.com/office/officeart/2005/8/layout/hList1"/>
    <dgm:cxn modelId="{A3725C5F-DAC9-47C9-B9DE-0FFCBD39E23F}" srcId="{3925CAEC-2198-4ABD-B5AD-9C8698C17B28}" destId="{1196B360-1EA9-4966-BB3C-12D239788179}" srcOrd="1" destOrd="0" parTransId="{C5199B7A-AC34-4F1F-BB79-132E7D716A83}" sibTransId="{3CDFF07A-9FC5-4F95-90E0-C474422B35A1}"/>
    <dgm:cxn modelId="{8FFB9844-C25D-4BE0-AA49-BEBA8CA47C89}" srcId="{3925CAEC-2198-4ABD-B5AD-9C8698C17B28}" destId="{E269E1A2-7408-453E-9951-53580B0ED567}" srcOrd="0" destOrd="0" parTransId="{D8EB8808-1000-44CD-83E4-9B25CB27C4FD}" sibTransId="{B2571473-7F2A-483A-A90C-70B8D59553F3}"/>
    <dgm:cxn modelId="{30639149-F974-46DF-92D0-60EFD7EF998D}" srcId="{1260BDFF-1338-4CCB-A315-763ED031CF05}" destId="{3925CAEC-2198-4ABD-B5AD-9C8698C17B28}" srcOrd="3" destOrd="0" parTransId="{0FE926DB-F456-4285-8AC6-09FD66193092}" sibTransId="{5898039E-6F0F-49E9-A41D-B7A3BAE4DF18}"/>
    <dgm:cxn modelId="{7B416251-4E02-45F3-8A4E-0D0228904DFD}" srcId="{7B9D8856-90C4-4638-BA0C-E2AC2E215A39}" destId="{1F7EE011-B4D3-4A0C-BFC1-6336D9A0DF13}" srcOrd="1" destOrd="0" parTransId="{6675BECD-6E72-4CF0-9218-BADC62B36150}" sibTransId="{58B8926C-AD30-41A0-B0AD-84975A65F320}"/>
    <dgm:cxn modelId="{AB72C054-9909-4B06-9980-950E84786483}" srcId="{0303FEA9-470B-4837-A93A-920892F6248C}" destId="{46A675FD-B507-4590-B5CD-B94A29EACB75}" srcOrd="1" destOrd="0" parTransId="{74D08415-37A0-413E-99C6-F35EA51A094B}" sibTransId="{A24E2CF2-36FE-47DB-99BA-B2C3FEEB5020}"/>
    <dgm:cxn modelId="{D3236D7D-B275-4DB7-A02B-36DAADB12EFD}" srcId="{0303FEA9-470B-4837-A93A-920892F6248C}" destId="{192B68BF-B4F2-472A-B935-302A738962C7}" srcOrd="0" destOrd="0" parTransId="{E6494BAC-EAF6-4E15-992D-DF8B4667926C}" sibTransId="{258D719D-2671-4F0D-B310-CA08A080C763}"/>
    <dgm:cxn modelId="{74C87682-EBB5-47A1-B9EF-7D8FFA77A511}" srcId="{1260BDFF-1338-4CCB-A315-763ED031CF05}" destId="{0303FEA9-470B-4837-A93A-920892F6248C}" srcOrd="2" destOrd="0" parTransId="{E2931019-EA24-454A-BC4C-318BCEB33335}" sibTransId="{6A398DF2-6C5A-464A-9005-B3AA5FBC24D0}"/>
    <dgm:cxn modelId="{7393599D-15DC-460B-B6D9-0A2F561652B5}" type="presOf" srcId="{1196B360-1EA9-4966-BB3C-12D239788179}" destId="{ECC3CDD2-D66E-49D3-9718-D4F25A2856CA}" srcOrd="0" destOrd="1" presId="urn:microsoft.com/office/officeart/2005/8/layout/hList1"/>
    <dgm:cxn modelId="{668130A8-D715-4C6F-99DD-727B3CAB299C}" type="presOf" srcId="{74D53D48-B3F2-47AB-9484-E035BA83A4A2}" destId="{BB1D7DE8-6761-4041-AD5D-AFCC04610C1D}" srcOrd="0" destOrd="0" presId="urn:microsoft.com/office/officeart/2005/8/layout/hList1"/>
    <dgm:cxn modelId="{422A45B9-44D0-4565-B952-A0EDE2739052}" srcId="{1260BDFF-1338-4CCB-A315-763ED031CF05}" destId="{7B9D8856-90C4-4638-BA0C-E2AC2E215A39}" srcOrd="1" destOrd="0" parTransId="{570ACBF2-E3BD-41B0-B33A-7FECE1B9D55A}" sibTransId="{C5C71C07-88D3-4C7D-8EA0-7DE0941C936C}"/>
    <dgm:cxn modelId="{00850BCD-FC73-431A-BB58-4BC5177B5BF8}" type="presOf" srcId="{1260BDFF-1338-4CCB-A315-763ED031CF05}" destId="{BE2B586B-25A0-4D7C-83B4-8FE479CB0974}" srcOrd="0" destOrd="0" presId="urn:microsoft.com/office/officeart/2005/8/layout/hList1"/>
    <dgm:cxn modelId="{1AD441CD-1724-4EAD-B79F-13ABCE1E7A8B}" type="presOf" srcId="{79631862-055A-4BE8-B091-227FEAF6160B}" destId="{74B8CE3A-B4E7-4AAE-BE44-8CAE0335854A}" srcOrd="0" destOrd="0" presId="urn:microsoft.com/office/officeart/2005/8/layout/hList1"/>
    <dgm:cxn modelId="{022FD9D0-EDD3-4078-BC5D-86ABCD2196B4}" type="presOf" srcId="{E269E1A2-7408-453E-9951-53580B0ED567}" destId="{ECC3CDD2-D66E-49D3-9718-D4F25A2856CA}" srcOrd="0" destOrd="0" presId="urn:microsoft.com/office/officeart/2005/8/layout/hList1"/>
    <dgm:cxn modelId="{C834BCD1-CD2F-497E-BC73-380CA24249B1}" type="presOf" srcId="{46A675FD-B507-4590-B5CD-B94A29EACB75}" destId="{FABB7658-25E7-4F11-BA50-6E5BA542056D}" srcOrd="0" destOrd="1" presId="urn:microsoft.com/office/officeart/2005/8/layout/hList1"/>
    <dgm:cxn modelId="{F3A4E4D2-D32D-4FA6-8B4E-185BF075C314}" type="presOf" srcId="{7B9D8856-90C4-4638-BA0C-E2AC2E215A39}" destId="{63F12BA2-6B44-4649-818C-D5D06A103553}" srcOrd="0" destOrd="0" presId="urn:microsoft.com/office/officeart/2005/8/layout/hList1"/>
    <dgm:cxn modelId="{45CE4B8C-6A1C-457B-9C14-57A79A60D04E}" type="presParOf" srcId="{BE2B586B-25A0-4D7C-83B4-8FE479CB0974}" destId="{EAC05FE1-27E7-4216-B1BE-902E52E51C90}" srcOrd="0" destOrd="0" presId="urn:microsoft.com/office/officeart/2005/8/layout/hList1"/>
    <dgm:cxn modelId="{3898CDF2-FD43-4D7F-A2F6-FDD33C106782}" type="presParOf" srcId="{EAC05FE1-27E7-4216-B1BE-902E52E51C90}" destId="{74B8CE3A-B4E7-4AAE-BE44-8CAE0335854A}" srcOrd="0" destOrd="0" presId="urn:microsoft.com/office/officeart/2005/8/layout/hList1"/>
    <dgm:cxn modelId="{6B4431C9-A310-4FF5-AC30-A33DDC0EE9EE}" type="presParOf" srcId="{EAC05FE1-27E7-4216-B1BE-902E52E51C90}" destId="{C61C37D8-7736-4987-868B-DBDA2CC4A494}" srcOrd="1" destOrd="0" presId="urn:microsoft.com/office/officeart/2005/8/layout/hList1"/>
    <dgm:cxn modelId="{B3379D54-BC01-440B-8573-9220D71CEEE2}" type="presParOf" srcId="{BE2B586B-25A0-4D7C-83B4-8FE479CB0974}" destId="{D454D38F-E918-4BB0-845F-A05BEC596D0B}" srcOrd="1" destOrd="0" presId="urn:microsoft.com/office/officeart/2005/8/layout/hList1"/>
    <dgm:cxn modelId="{ED562F2E-5942-4441-89B0-A780B6151FAD}" type="presParOf" srcId="{BE2B586B-25A0-4D7C-83B4-8FE479CB0974}" destId="{EE0C11DF-2707-4D86-B10E-26D6F759E8EF}" srcOrd="2" destOrd="0" presId="urn:microsoft.com/office/officeart/2005/8/layout/hList1"/>
    <dgm:cxn modelId="{F80621A8-B38B-4AAA-B90E-7639CD119356}" type="presParOf" srcId="{EE0C11DF-2707-4D86-B10E-26D6F759E8EF}" destId="{63F12BA2-6B44-4649-818C-D5D06A103553}" srcOrd="0" destOrd="0" presId="urn:microsoft.com/office/officeart/2005/8/layout/hList1"/>
    <dgm:cxn modelId="{03232AAA-35FE-4D41-9D4E-535DE2C545EB}" type="presParOf" srcId="{EE0C11DF-2707-4D86-B10E-26D6F759E8EF}" destId="{BB1D7DE8-6761-4041-AD5D-AFCC04610C1D}" srcOrd="1" destOrd="0" presId="urn:microsoft.com/office/officeart/2005/8/layout/hList1"/>
    <dgm:cxn modelId="{3107548B-8F12-4F82-AAC9-2C00887011A6}" type="presParOf" srcId="{BE2B586B-25A0-4D7C-83B4-8FE479CB0974}" destId="{AD2AF45F-FE62-4AD2-BD3B-66D3183399ED}" srcOrd="3" destOrd="0" presId="urn:microsoft.com/office/officeart/2005/8/layout/hList1"/>
    <dgm:cxn modelId="{DF7B2794-E6EE-41C1-A56C-9C5EA7FB8BC8}" type="presParOf" srcId="{BE2B586B-25A0-4D7C-83B4-8FE479CB0974}" destId="{BF4DBAE8-56ED-4EDC-8E70-0F2ED6F1936C}" srcOrd="4" destOrd="0" presId="urn:microsoft.com/office/officeart/2005/8/layout/hList1"/>
    <dgm:cxn modelId="{4B08B918-C85D-4F75-876E-8369BE6455D5}" type="presParOf" srcId="{BF4DBAE8-56ED-4EDC-8E70-0F2ED6F1936C}" destId="{641BE0C2-10DB-45F5-9FE0-33B9C8842BF1}" srcOrd="0" destOrd="0" presId="urn:microsoft.com/office/officeart/2005/8/layout/hList1"/>
    <dgm:cxn modelId="{6C198F27-CEDB-4CBA-A804-40FEB9A1D1EE}" type="presParOf" srcId="{BF4DBAE8-56ED-4EDC-8E70-0F2ED6F1936C}" destId="{FABB7658-25E7-4F11-BA50-6E5BA542056D}" srcOrd="1" destOrd="0" presId="urn:microsoft.com/office/officeart/2005/8/layout/hList1"/>
    <dgm:cxn modelId="{E038EDA2-9E83-419D-AAA3-97C1C7306FBE}" type="presParOf" srcId="{BE2B586B-25A0-4D7C-83B4-8FE479CB0974}" destId="{8CB0A9AC-8152-4996-9A34-35D186E990CF}" srcOrd="5" destOrd="0" presId="urn:microsoft.com/office/officeart/2005/8/layout/hList1"/>
    <dgm:cxn modelId="{4A7F0394-6817-45D5-9D3E-8DDA4275A1AA}" type="presParOf" srcId="{BE2B586B-25A0-4D7C-83B4-8FE479CB0974}" destId="{EB641EB0-1A2D-4DF8-B5C8-99B73C066555}" srcOrd="6" destOrd="0" presId="urn:microsoft.com/office/officeart/2005/8/layout/hList1"/>
    <dgm:cxn modelId="{CC4C5715-768E-4670-A78D-0BA6129E52AF}" type="presParOf" srcId="{EB641EB0-1A2D-4DF8-B5C8-99B73C066555}" destId="{0640B5A0-AD59-44CA-83F6-3362E3CAB6B0}" srcOrd="0" destOrd="0" presId="urn:microsoft.com/office/officeart/2005/8/layout/hList1"/>
    <dgm:cxn modelId="{D3AA411E-ECFD-44F0-9E27-18F8B6263A81}" type="presParOf" srcId="{EB641EB0-1A2D-4DF8-B5C8-99B73C066555}" destId="{ECC3CDD2-D66E-49D3-9718-D4F25A2856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723732-2954-4124-B3D8-6283EEFEBE9F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5B8D099-D8B5-474A-9E2C-F66B5B5AD733}">
      <dgm:prSet/>
      <dgm:spPr/>
      <dgm:t>
        <a:bodyPr/>
        <a:lstStyle/>
        <a:p>
          <a:r>
            <a:rPr lang="en-US"/>
            <a:t>ERT for Fabry Disease and Gaucher Disease Type I</a:t>
          </a:r>
        </a:p>
      </dgm:t>
    </dgm:pt>
    <dgm:pt modelId="{2BA6D046-A66B-4BB9-ACD4-36B13DFCCF8A}" type="parTrans" cxnId="{67D9285E-E1CD-4E61-8C08-6FB4B56B48A8}">
      <dgm:prSet/>
      <dgm:spPr/>
      <dgm:t>
        <a:bodyPr/>
        <a:lstStyle/>
        <a:p>
          <a:endParaRPr lang="en-US"/>
        </a:p>
      </dgm:t>
    </dgm:pt>
    <dgm:pt modelId="{64139923-7C89-4111-A0A7-92DEAC2EEC80}" type="sibTrans" cxnId="{67D9285E-E1CD-4E61-8C08-6FB4B56B48A8}">
      <dgm:prSet/>
      <dgm:spPr/>
      <dgm:t>
        <a:bodyPr/>
        <a:lstStyle/>
        <a:p>
          <a:endParaRPr lang="en-US"/>
        </a:p>
      </dgm:t>
    </dgm:pt>
    <dgm:pt modelId="{AE02BE2C-CD4E-4DD0-8B9F-FD4A314320F2}">
      <dgm:prSet/>
      <dgm:spPr/>
      <dgm:t>
        <a:bodyPr/>
        <a:lstStyle/>
        <a:p>
          <a:r>
            <a:rPr lang="en-US"/>
            <a:t>HSCT</a:t>
          </a:r>
        </a:p>
      </dgm:t>
    </dgm:pt>
    <dgm:pt modelId="{7720D808-F5A2-413A-9EA2-0FD73F295C3B}" type="parTrans" cxnId="{ECEA4BAA-5029-4163-9458-EC87ECC19946}">
      <dgm:prSet/>
      <dgm:spPr/>
      <dgm:t>
        <a:bodyPr/>
        <a:lstStyle/>
        <a:p>
          <a:endParaRPr lang="en-US"/>
        </a:p>
      </dgm:t>
    </dgm:pt>
    <dgm:pt modelId="{A2AAC4F0-6805-425D-A263-F5DE00DC960E}" type="sibTrans" cxnId="{ECEA4BAA-5029-4163-9458-EC87ECC19946}">
      <dgm:prSet/>
      <dgm:spPr/>
      <dgm:t>
        <a:bodyPr/>
        <a:lstStyle/>
        <a:p>
          <a:endParaRPr lang="en-US"/>
        </a:p>
      </dgm:t>
    </dgm:pt>
    <dgm:pt modelId="{0BF53605-960F-48B2-B3BF-9A988E0F8D4A}">
      <dgm:prSet/>
      <dgm:spPr/>
      <dgm:t>
        <a:bodyPr/>
        <a:lstStyle/>
        <a:p>
          <a:r>
            <a:rPr lang="en-US"/>
            <a:t>Miglustat; oral, decreases accumulation of glucocerebrosides</a:t>
          </a:r>
        </a:p>
      </dgm:t>
    </dgm:pt>
    <dgm:pt modelId="{3F92E8C9-848A-40A0-A440-665CC1AF213B}" type="parTrans" cxnId="{17E563FA-DA8F-425E-951B-9024BF2637F5}">
      <dgm:prSet/>
      <dgm:spPr/>
      <dgm:t>
        <a:bodyPr/>
        <a:lstStyle/>
        <a:p>
          <a:endParaRPr lang="en-US"/>
        </a:p>
      </dgm:t>
    </dgm:pt>
    <dgm:pt modelId="{5BE72302-BFC9-4FB6-8512-6F6F5BE6E184}" type="sibTrans" cxnId="{17E563FA-DA8F-425E-951B-9024BF2637F5}">
      <dgm:prSet/>
      <dgm:spPr/>
      <dgm:t>
        <a:bodyPr/>
        <a:lstStyle/>
        <a:p>
          <a:endParaRPr lang="en-US"/>
        </a:p>
      </dgm:t>
    </dgm:pt>
    <dgm:pt modelId="{BCD7C24A-3275-4BB4-9763-364BDEAF9C32}" type="pres">
      <dgm:prSet presAssocID="{DA723732-2954-4124-B3D8-6283EEFEBE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6D28878-7360-4278-BD56-B5E02CCC1AF1}" type="pres">
      <dgm:prSet presAssocID="{95B8D099-D8B5-474A-9E2C-F66B5B5AD733}" presName="hierRoot1" presStyleCnt="0"/>
      <dgm:spPr/>
    </dgm:pt>
    <dgm:pt modelId="{01BD40CD-34D9-4831-A679-1B9263BDB22B}" type="pres">
      <dgm:prSet presAssocID="{95B8D099-D8B5-474A-9E2C-F66B5B5AD733}" presName="composite" presStyleCnt="0"/>
      <dgm:spPr/>
    </dgm:pt>
    <dgm:pt modelId="{466DC177-3680-4B10-9BF2-3C1CFF8C862B}" type="pres">
      <dgm:prSet presAssocID="{95B8D099-D8B5-474A-9E2C-F66B5B5AD733}" presName="background" presStyleLbl="node0" presStyleIdx="0" presStyleCnt="3"/>
      <dgm:spPr/>
    </dgm:pt>
    <dgm:pt modelId="{40045841-FAFA-4521-A856-69F6E7DC441E}" type="pres">
      <dgm:prSet presAssocID="{95B8D099-D8B5-474A-9E2C-F66B5B5AD733}" presName="text" presStyleLbl="fgAcc0" presStyleIdx="0" presStyleCnt="3">
        <dgm:presLayoutVars>
          <dgm:chPref val="3"/>
        </dgm:presLayoutVars>
      </dgm:prSet>
      <dgm:spPr/>
    </dgm:pt>
    <dgm:pt modelId="{A17C825C-E9B6-4CDE-A169-E9AE0A469FBE}" type="pres">
      <dgm:prSet presAssocID="{95B8D099-D8B5-474A-9E2C-F66B5B5AD733}" presName="hierChild2" presStyleCnt="0"/>
      <dgm:spPr/>
    </dgm:pt>
    <dgm:pt modelId="{777C082B-6AFB-4825-8757-2027B5BE0666}" type="pres">
      <dgm:prSet presAssocID="{AE02BE2C-CD4E-4DD0-8B9F-FD4A314320F2}" presName="hierRoot1" presStyleCnt="0"/>
      <dgm:spPr/>
    </dgm:pt>
    <dgm:pt modelId="{106A003D-D127-45CF-ADC6-13D2168B7A3D}" type="pres">
      <dgm:prSet presAssocID="{AE02BE2C-CD4E-4DD0-8B9F-FD4A314320F2}" presName="composite" presStyleCnt="0"/>
      <dgm:spPr/>
    </dgm:pt>
    <dgm:pt modelId="{400980E3-11B9-41AB-BE07-B8F2A97314D2}" type="pres">
      <dgm:prSet presAssocID="{AE02BE2C-CD4E-4DD0-8B9F-FD4A314320F2}" presName="background" presStyleLbl="node0" presStyleIdx="1" presStyleCnt="3"/>
      <dgm:spPr/>
    </dgm:pt>
    <dgm:pt modelId="{8821C00B-D53D-4E5A-997F-AFC57E4CB4BF}" type="pres">
      <dgm:prSet presAssocID="{AE02BE2C-CD4E-4DD0-8B9F-FD4A314320F2}" presName="text" presStyleLbl="fgAcc0" presStyleIdx="1" presStyleCnt="3">
        <dgm:presLayoutVars>
          <dgm:chPref val="3"/>
        </dgm:presLayoutVars>
      </dgm:prSet>
      <dgm:spPr/>
    </dgm:pt>
    <dgm:pt modelId="{5FA31106-3114-4B01-984D-40954FD8D186}" type="pres">
      <dgm:prSet presAssocID="{AE02BE2C-CD4E-4DD0-8B9F-FD4A314320F2}" presName="hierChild2" presStyleCnt="0"/>
      <dgm:spPr/>
    </dgm:pt>
    <dgm:pt modelId="{3F098E47-B443-4A95-BFEC-2EC8CC58BCD4}" type="pres">
      <dgm:prSet presAssocID="{0BF53605-960F-48B2-B3BF-9A988E0F8D4A}" presName="hierRoot1" presStyleCnt="0"/>
      <dgm:spPr/>
    </dgm:pt>
    <dgm:pt modelId="{62CB5692-A74F-42DA-BA7B-36E0D6AA4AF6}" type="pres">
      <dgm:prSet presAssocID="{0BF53605-960F-48B2-B3BF-9A988E0F8D4A}" presName="composite" presStyleCnt="0"/>
      <dgm:spPr/>
    </dgm:pt>
    <dgm:pt modelId="{35AE22D2-0EC7-4BD0-B991-3061D72BB041}" type="pres">
      <dgm:prSet presAssocID="{0BF53605-960F-48B2-B3BF-9A988E0F8D4A}" presName="background" presStyleLbl="node0" presStyleIdx="2" presStyleCnt="3"/>
      <dgm:spPr/>
    </dgm:pt>
    <dgm:pt modelId="{21BAF422-31E5-4398-BC91-9AB079648307}" type="pres">
      <dgm:prSet presAssocID="{0BF53605-960F-48B2-B3BF-9A988E0F8D4A}" presName="text" presStyleLbl="fgAcc0" presStyleIdx="2" presStyleCnt="3">
        <dgm:presLayoutVars>
          <dgm:chPref val="3"/>
        </dgm:presLayoutVars>
      </dgm:prSet>
      <dgm:spPr/>
    </dgm:pt>
    <dgm:pt modelId="{4288E58A-7D17-4F3B-A0A2-7962FE1380A4}" type="pres">
      <dgm:prSet presAssocID="{0BF53605-960F-48B2-B3BF-9A988E0F8D4A}" presName="hierChild2" presStyleCnt="0"/>
      <dgm:spPr/>
    </dgm:pt>
  </dgm:ptLst>
  <dgm:cxnLst>
    <dgm:cxn modelId="{74D42D03-618F-48E2-B98D-29584099DC31}" type="presOf" srcId="{95B8D099-D8B5-474A-9E2C-F66B5B5AD733}" destId="{40045841-FAFA-4521-A856-69F6E7DC441E}" srcOrd="0" destOrd="0" presId="urn:microsoft.com/office/officeart/2005/8/layout/hierarchy1"/>
    <dgm:cxn modelId="{67D9285E-E1CD-4E61-8C08-6FB4B56B48A8}" srcId="{DA723732-2954-4124-B3D8-6283EEFEBE9F}" destId="{95B8D099-D8B5-474A-9E2C-F66B5B5AD733}" srcOrd="0" destOrd="0" parTransId="{2BA6D046-A66B-4BB9-ACD4-36B13DFCCF8A}" sibTransId="{64139923-7C89-4111-A0A7-92DEAC2EEC80}"/>
    <dgm:cxn modelId="{33AE9844-0696-443A-852B-83E3F7128E87}" type="presOf" srcId="{0BF53605-960F-48B2-B3BF-9A988E0F8D4A}" destId="{21BAF422-31E5-4398-BC91-9AB079648307}" srcOrd="0" destOrd="0" presId="urn:microsoft.com/office/officeart/2005/8/layout/hierarchy1"/>
    <dgm:cxn modelId="{ECEA4BAA-5029-4163-9458-EC87ECC19946}" srcId="{DA723732-2954-4124-B3D8-6283EEFEBE9F}" destId="{AE02BE2C-CD4E-4DD0-8B9F-FD4A314320F2}" srcOrd="1" destOrd="0" parTransId="{7720D808-F5A2-413A-9EA2-0FD73F295C3B}" sibTransId="{A2AAC4F0-6805-425D-A263-F5DE00DC960E}"/>
    <dgm:cxn modelId="{096B82C6-44C9-4D56-97A9-FB647298A95D}" type="presOf" srcId="{DA723732-2954-4124-B3D8-6283EEFEBE9F}" destId="{BCD7C24A-3275-4BB4-9763-364BDEAF9C32}" srcOrd="0" destOrd="0" presId="urn:microsoft.com/office/officeart/2005/8/layout/hierarchy1"/>
    <dgm:cxn modelId="{66A4B1D4-84F5-465B-AB96-AF1C8B1F9BE3}" type="presOf" srcId="{AE02BE2C-CD4E-4DD0-8B9F-FD4A314320F2}" destId="{8821C00B-D53D-4E5A-997F-AFC57E4CB4BF}" srcOrd="0" destOrd="0" presId="urn:microsoft.com/office/officeart/2005/8/layout/hierarchy1"/>
    <dgm:cxn modelId="{17E563FA-DA8F-425E-951B-9024BF2637F5}" srcId="{DA723732-2954-4124-B3D8-6283EEFEBE9F}" destId="{0BF53605-960F-48B2-B3BF-9A988E0F8D4A}" srcOrd="2" destOrd="0" parTransId="{3F92E8C9-848A-40A0-A440-665CC1AF213B}" sibTransId="{5BE72302-BFC9-4FB6-8512-6F6F5BE6E184}"/>
    <dgm:cxn modelId="{08765FDE-6985-4E05-8D88-F131BC370177}" type="presParOf" srcId="{BCD7C24A-3275-4BB4-9763-364BDEAF9C32}" destId="{E6D28878-7360-4278-BD56-B5E02CCC1AF1}" srcOrd="0" destOrd="0" presId="urn:microsoft.com/office/officeart/2005/8/layout/hierarchy1"/>
    <dgm:cxn modelId="{7CC48A55-65B1-4A4D-96BA-B6F54A1BE66E}" type="presParOf" srcId="{E6D28878-7360-4278-BD56-B5E02CCC1AF1}" destId="{01BD40CD-34D9-4831-A679-1B9263BDB22B}" srcOrd="0" destOrd="0" presId="urn:microsoft.com/office/officeart/2005/8/layout/hierarchy1"/>
    <dgm:cxn modelId="{B17F8569-2E7F-4173-99D0-894ACE7FCA04}" type="presParOf" srcId="{01BD40CD-34D9-4831-A679-1B9263BDB22B}" destId="{466DC177-3680-4B10-9BF2-3C1CFF8C862B}" srcOrd="0" destOrd="0" presId="urn:microsoft.com/office/officeart/2005/8/layout/hierarchy1"/>
    <dgm:cxn modelId="{A97A88C3-EA94-4978-9FF4-35361F9182EB}" type="presParOf" srcId="{01BD40CD-34D9-4831-A679-1B9263BDB22B}" destId="{40045841-FAFA-4521-A856-69F6E7DC441E}" srcOrd="1" destOrd="0" presId="urn:microsoft.com/office/officeart/2005/8/layout/hierarchy1"/>
    <dgm:cxn modelId="{5ADD32F5-DF9E-4996-BD70-4E7F243F03C5}" type="presParOf" srcId="{E6D28878-7360-4278-BD56-B5E02CCC1AF1}" destId="{A17C825C-E9B6-4CDE-A169-E9AE0A469FBE}" srcOrd="1" destOrd="0" presId="urn:microsoft.com/office/officeart/2005/8/layout/hierarchy1"/>
    <dgm:cxn modelId="{B08336B3-127F-443D-B333-5D1864C644B9}" type="presParOf" srcId="{BCD7C24A-3275-4BB4-9763-364BDEAF9C32}" destId="{777C082B-6AFB-4825-8757-2027B5BE0666}" srcOrd="1" destOrd="0" presId="urn:microsoft.com/office/officeart/2005/8/layout/hierarchy1"/>
    <dgm:cxn modelId="{5C2D8DBA-9FD0-434A-A757-D70528FA2176}" type="presParOf" srcId="{777C082B-6AFB-4825-8757-2027B5BE0666}" destId="{106A003D-D127-45CF-ADC6-13D2168B7A3D}" srcOrd="0" destOrd="0" presId="urn:microsoft.com/office/officeart/2005/8/layout/hierarchy1"/>
    <dgm:cxn modelId="{06D7BD32-A45C-47F5-A8C3-A87EDF460F92}" type="presParOf" srcId="{106A003D-D127-45CF-ADC6-13D2168B7A3D}" destId="{400980E3-11B9-41AB-BE07-B8F2A97314D2}" srcOrd="0" destOrd="0" presId="urn:microsoft.com/office/officeart/2005/8/layout/hierarchy1"/>
    <dgm:cxn modelId="{AA8EEEB9-3927-4607-9447-F7DA278F0F1D}" type="presParOf" srcId="{106A003D-D127-45CF-ADC6-13D2168B7A3D}" destId="{8821C00B-D53D-4E5A-997F-AFC57E4CB4BF}" srcOrd="1" destOrd="0" presId="urn:microsoft.com/office/officeart/2005/8/layout/hierarchy1"/>
    <dgm:cxn modelId="{FB9200B1-02AD-403A-B5F4-7C058B3240E2}" type="presParOf" srcId="{777C082B-6AFB-4825-8757-2027B5BE0666}" destId="{5FA31106-3114-4B01-984D-40954FD8D186}" srcOrd="1" destOrd="0" presId="urn:microsoft.com/office/officeart/2005/8/layout/hierarchy1"/>
    <dgm:cxn modelId="{6C94B58B-4996-4506-92C4-4EC197D92F9E}" type="presParOf" srcId="{BCD7C24A-3275-4BB4-9763-364BDEAF9C32}" destId="{3F098E47-B443-4A95-BFEC-2EC8CC58BCD4}" srcOrd="2" destOrd="0" presId="urn:microsoft.com/office/officeart/2005/8/layout/hierarchy1"/>
    <dgm:cxn modelId="{E3EE6B0B-2ADA-4345-A07E-10AC7AED1D84}" type="presParOf" srcId="{3F098E47-B443-4A95-BFEC-2EC8CC58BCD4}" destId="{62CB5692-A74F-42DA-BA7B-36E0D6AA4AF6}" srcOrd="0" destOrd="0" presId="urn:microsoft.com/office/officeart/2005/8/layout/hierarchy1"/>
    <dgm:cxn modelId="{80EC3AD7-0682-4EF1-A900-4DDFA39CAABA}" type="presParOf" srcId="{62CB5692-A74F-42DA-BA7B-36E0D6AA4AF6}" destId="{35AE22D2-0EC7-4BD0-B991-3061D72BB041}" srcOrd="0" destOrd="0" presId="urn:microsoft.com/office/officeart/2005/8/layout/hierarchy1"/>
    <dgm:cxn modelId="{C3FF2F86-C526-427C-BEEB-C231C6E08F6C}" type="presParOf" srcId="{62CB5692-A74F-42DA-BA7B-36E0D6AA4AF6}" destId="{21BAF422-31E5-4398-BC91-9AB079648307}" srcOrd="1" destOrd="0" presId="urn:microsoft.com/office/officeart/2005/8/layout/hierarchy1"/>
    <dgm:cxn modelId="{57E76BF2-BB21-4A4B-B5D4-EE311113A0E4}" type="presParOf" srcId="{3F098E47-B443-4A95-BFEC-2EC8CC58BCD4}" destId="{4288E58A-7D17-4F3B-A0A2-7962FE1380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9F0FAD4-EC07-4523-A096-B67DBC40997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E12D199-EACD-433F-845F-0BA31446EB3F}">
      <dgm:prSet custT="1"/>
      <dgm:spPr/>
      <dgm:t>
        <a:bodyPr/>
        <a:lstStyle/>
        <a:p>
          <a:r>
            <a:rPr lang="en-US" sz="2400"/>
            <a:t>X-LINKED Recessive</a:t>
          </a:r>
        </a:p>
      </dgm:t>
    </dgm:pt>
    <dgm:pt modelId="{33846158-83CC-425E-B303-C7C90E73DAB4}" type="parTrans" cxnId="{164C6D3E-9811-4ABA-9E9F-16FCDE53E358}">
      <dgm:prSet/>
      <dgm:spPr/>
      <dgm:t>
        <a:bodyPr/>
        <a:lstStyle/>
        <a:p>
          <a:endParaRPr lang="en-US"/>
        </a:p>
      </dgm:t>
    </dgm:pt>
    <dgm:pt modelId="{6D2DEA52-34CA-4086-AA08-826540599182}" type="sibTrans" cxnId="{164C6D3E-9811-4ABA-9E9F-16FCDE53E358}">
      <dgm:prSet custT="1"/>
      <dgm:spPr/>
      <dgm:t>
        <a:bodyPr/>
        <a:lstStyle/>
        <a:p>
          <a:endParaRPr lang="en-US" sz="4000"/>
        </a:p>
      </dgm:t>
    </dgm:pt>
    <dgm:pt modelId="{5312DC7C-B63C-4B5C-BCC8-013774AF3F62}">
      <dgm:prSet custT="1"/>
      <dgm:spPr/>
      <dgm:t>
        <a:bodyPr/>
        <a:lstStyle/>
        <a:p>
          <a:r>
            <a:rPr lang="en-US" sz="2400"/>
            <a:t>Prevents degradation of Gb3. accumulation in </a:t>
          </a:r>
          <a:r>
            <a:rPr lang="en-US" sz="2400" b="0" i="0" baseline="0"/>
            <a:t>vascular endothelial, perithelial and smooth muscle cells leading to aneurysmal dilatation of blood vessels, ischaemia and infarction.</a:t>
          </a:r>
          <a:endParaRPr lang="en-US" sz="2400"/>
        </a:p>
      </dgm:t>
    </dgm:pt>
    <dgm:pt modelId="{71A228AF-3C0D-49AD-8442-B0E59897DAE5}" type="parTrans" cxnId="{ABFF4F70-46B2-4F46-A3DB-D48989BCC94D}">
      <dgm:prSet/>
      <dgm:spPr/>
      <dgm:t>
        <a:bodyPr/>
        <a:lstStyle/>
        <a:p>
          <a:endParaRPr lang="en-US"/>
        </a:p>
      </dgm:t>
    </dgm:pt>
    <dgm:pt modelId="{CE369B67-72A7-4D35-9A62-4AFF9482C00C}" type="sibTrans" cxnId="{ABFF4F70-46B2-4F46-A3DB-D48989BCC94D}">
      <dgm:prSet custT="1"/>
      <dgm:spPr/>
      <dgm:t>
        <a:bodyPr/>
        <a:lstStyle/>
        <a:p>
          <a:endParaRPr lang="en-US" sz="4000"/>
        </a:p>
      </dgm:t>
    </dgm:pt>
    <dgm:pt modelId="{9F903B27-CD9D-4F4E-B8BF-90ED702173DC}">
      <dgm:prSet custT="1"/>
      <dgm:spPr/>
      <dgm:t>
        <a:bodyPr/>
        <a:lstStyle/>
        <a:p>
          <a:r>
            <a:rPr lang="en-US" sz="2400" dirty="0"/>
            <a:t>A</a:t>
          </a:r>
          <a:r>
            <a:rPr lang="en-US" sz="2400" b="0" i="0" baseline="0" dirty="0"/>
            <a:t>lso accumulate in the renal glomeruli and tubules, cardiac muscle, autonomic ganglion cells and corneal epithelium</a:t>
          </a:r>
          <a:endParaRPr lang="en-US" sz="2400" dirty="0"/>
        </a:p>
      </dgm:t>
    </dgm:pt>
    <dgm:pt modelId="{DD016B15-9EF6-4C1B-85D2-CEF54CD22D6D}" type="parTrans" cxnId="{90B6E8FC-9222-4867-95CD-5051702C3E9D}">
      <dgm:prSet/>
      <dgm:spPr/>
      <dgm:t>
        <a:bodyPr/>
        <a:lstStyle/>
        <a:p>
          <a:endParaRPr lang="en-US"/>
        </a:p>
      </dgm:t>
    </dgm:pt>
    <dgm:pt modelId="{E28756E3-195B-43CB-BC46-D8CCE9BADF7B}" type="sibTrans" cxnId="{90B6E8FC-9222-4867-95CD-5051702C3E9D}">
      <dgm:prSet/>
      <dgm:spPr/>
      <dgm:t>
        <a:bodyPr/>
        <a:lstStyle/>
        <a:p>
          <a:endParaRPr lang="en-US"/>
        </a:p>
      </dgm:t>
    </dgm:pt>
    <dgm:pt modelId="{12E2C296-12FA-4A3C-BF0F-3A68B7B31934}" type="pres">
      <dgm:prSet presAssocID="{19F0FAD4-EC07-4523-A096-B67DBC409979}" presName="outerComposite" presStyleCnt="0">
        <dgm:presLayoutVars>
          <dgm:chMax val="5"/>
          <dgm:dir/>
          <dgm:resizeHandles val="exact"/>
        </dgm:presLayoutVars>
      </dgm:prSet>
      <dgm:spPr/>
    </dgm:pt>
    <dgm:pt modelId="{B0092E34-0E60-4D21-AF04-A5695D07260F}" type="pres">
      <dgm:prSet presAssocID="{19F0FAD4-EC07-4523-A096-B67DBC409979}" presName="dummyMaxCanvas" presStyleCnt="0">
        <dgm:presLayoutVars/>
      </dgm:prSet>
      <dgm:spPr/>
    </dgm:pt>
    <dgm:pt modelId="{64D159BE-33C7-46A0-BD6E-77EECA6B1AE1}" type="pres">
      <dgm:prSet presAssocID="{19F0FAD4-EC07-4523-A096-B67DBC409979}" presName="ThreeNodes_1" presStyleLbl="node1" presStyleIdx="0" presStyleCnt="3">
        <dgm:presLayoutVars>
          <dgm:bulletEnabled val="1"/>
        </dgm:presLayoutVars>
      </dgm:prSet>
      <dgm:spPr/>
    </dgm:pt>
    <dgm:pt modelId="{F6FE5635-14EA-437A-98D5-364EF2211C2C}" type="pres">
      <dgm:prSet presAssocID="{19F0FAD4-EC07-4523-A096-B67DBC409979}" presName="ThreeNodes_2" presStyleLbl="node1" presStyleIdx="1" presStyleCnt="3">
        <dgm:presLayoutVars>
          <dgm:bulletEnabled val="1"/>
        </dgm:presLayoutVars>
      </dgm:prSet>
      <dgm:spPr/>
    </dgm:pt>
    <dgm:pt modelId="{A320CBDB-5019-4912-BDBD-5E37ED9FDAD3}" type="pres">
      <dgm:prSet presAssocID="{19F0FAD4-EC07-4523-A096-B67DBC409979}" presName="ThreeNodes_3" presStyleLbl="node1" presStyleIdx="2" presStyleCnt="3">
        <dgm:presLayoutVars>
          <dgm:bulletEnabled val="1"/>
        </dgm:presLayoutVars>
      </dgm:prSet>
      <dgm:spPr/>
    </dgm:pt>
    <dgm:pt modelId="{C83F7C85-D109-4049-87FD-CAAB84668552}" type="pres">
      <dgm:prSet presAssocID="{19F0FAD4-EC07-4523-A096-B67DBC409979}" presName="ThreeConn_1-2" presStyleLbl="fgAccFollowNode1" presStyleIdx="0" presStyleCnt="2">
        <dgm:presLayoutVars>
          <dgm:bulletEnabled val="1"/>
        </dgm:presLayoutVars>
      </dgm:prSet>
      <dgm:spPr/>
    </dgm:pt>
    <dgm:pt modelId="{E0E8D001-5D95-47AC-9B5B-88179598A172}" type="pres">
      <dgm:prSet presAssocID="{19F0FAD4-EC07-4523-A096-B67DBC409979}" presName="ThreeConn_2-3" presStyleLbl="fgAccFollowNode1" presStyleIdx="1" presStyleCnt="2">
        <dgm:presLayoutVars>
          <dgm:bulletEnabled val="1"/>
        </dgm:presLayoutVars>
      </dgm:prSet>
      <dgm:spPr/>
    </dgm:pt>
    <dgm:pt modelId="{6AF0CDD9-3DE5-489A-8560-3BF981FD001A}" type="pres">
      <dgm:prSet presAssocID="{19F0FAD4-EC07-4523-A096-B67DBC409979}" presName="ThreeNodes_1_text" presStyleLbl="node1" presStyleIdx="2" presStyleCnt="3">
        <dgm:presLayoutVars>
          <dgm:bulletEnabled val="1"/>
        </dgm:presLayoutVars>
      </dgm:prSet>
      <dgm:spPr/>
    </dgm:pt>
    <dgm:pt modelId="{38B0F251-5267-44DC-A1DF-270AD9F3BCD1}" type="pres">
      <dgm:prSet presAssocID="{19F0FAD4-EC07-4523-A096-B67DBC409979}" presName="ThreeNodes_2_text" presStyleLbl="node1" presStyleIdx="2" presStyleCnt="3">
        <dgm:presLayoutVars>
          <dgm:bulletEnabled val="1"/>
        </dgm:presLayoutVars>
      </dgm:prSet>
      <dgm:spPr/>
    </dgm:pt>
    <dgm:pt modelId="{752D5DC2-51ED-4149-98A7-44118AA9A3D3}" type="pres">
      <dgm:prSet presAssocID="{19F0FAD4-EC07-4523-A096-B67DBC40997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4F99D0A-A2BB-4552-9CF8-04EBC591B437}" type="presOf" srcId="{5312DC7C-B63C-4B5C-BCC8-013774AF3F62}" destId="{38B0F251-5267-44DC-A1DF-270AD9F3BCD1}" srcOrd="1" destOrd="0" presId="urn:microsoft.com/office/officeart/2005/8/layout/vProcess5"/>
    <dgm:cxn modelId="{164C6D3E-9811-4ABA-9E9F-16FCDE53E358}" srcId="{19F0FAD4-EC07-4523-A096-B67DBC409979}" destId="{EE12D199-EACD-433F-845F-0BA31446EB3F}" srcOrd="0" destOrd="0" parTransId="{33846158-83CC-425E-B303-C7C90E73DAB4}" sibTransId="{6D2DEA52-34CA-4086-AA08-826540599182}"/>
    <dgm:cxn modelId="{88579A3E-CA91-4246-A8C3-A94594A757E9}" type="presOf" srcId="{EE12D199-EACD-433F-845F-0BA31446EB3F}" destId="{64D159BE-33C7-46A0-BD6E-77EECA6B1AE1}" srcOrd="0" destOrd="0" presId="urn:microsoft.com/office/officeart/2005/8/layout/vProcess5"/>
    <dgm:cxn modelId="{75D0A54D-F8A6-439E-9BA1-41CDE26D3CA1}" type="presOf" srcId="{9F903B27-CD9D-4F4E-B8BF-90ED702173DC}" destId="{752D5DC2-51ED-4149-98A7-44118AA9A3D3}" srcOrd="1" destOrd="0" presId="urn:microsoft.com/office/officeart/2005/8/layout/vProcess5"/>
    <dgm:cxn modelId="{ABFF4F70-46B2-4F46-A3DB-D48989BCC94D}" srcId="{19F0FAD4-EC07-4523-A096-B67DBC409979}" destId="{5312DC7C-B63C-4B5C-BCC8-013774AF3F62}" srcOrd="1" destOrd="0" parTransId="{71A228AF-3C0D-49AD-8442-B0E59897DAE5}" sibTransId="{CE369B67-72A7-4D35-9A62-4AFF9482C00C}"/>
    <dgm:cxn modelId="{48624E8A-0936-4E19-BECE-4FD664EDE5F0}" type="presOf" srcId="{EE12D199-EACD-433F-845F-0BA31446EB3F}" destId="{6AF0CDD9-3DE5-489A-8560-3BF981FD001A}" srcOrd="1" destOrd="0" presId="urn:microsoft.com/office/officeart/2005/8/layout/vProcess5"/>
    <dgm:cxn modelId="{DF97B395-D43E-4713-A80A-918F4DB165A9}" type="presOf" srcId="{5312DC7C-B63C-4B5C-BCC8-013774AF3F62}" destId="{F6FE5635-14EA-437A-98D5-364EF2211C2C}" srcOrd="0" destOrd="0" presId="urn:microsoft.com/office/officeart/2005/8/layout/vProcess5"/>
    <dgm:cxn modelId="{C5554DAA-6137-4807-A08E-540ACD8531B3}" type="presOf" srcId="{19F0FAD4-EC07-4523-A096-B67DBC409979}" destId="{12E2C296-12FA-4A3C-BF0F-3A68B7B31934}" srcOrd="0" destOrd="0" presId="urn:microsoft.com/office/officeart/2005/8/layout/vProcess5"/>
    <dgm:cxn modelId="{27327EAC-3070-4860-9CA3-882301E3AD12}" type="presOf" srcId="{CE369B67-72A7-4D35-9A62-4AFF9482C00C}" destId="{E0E8D001-5D95-47AC-9B5B-88179598A172}" srcOrd="0" destOrd="0" presId="urn:microsoft.com/office/officeart/2005/8/layout/vProcess5"/>
    <dgm:cxn modelId="{4F8FC5B8-A4EF-480A-9A28-9FD083786F9F}" type="presOf" srcId="{6D2DEA52-34CA-4086-AA08-826540599182}" destId="{C83F7C85-D109-4049-87FD-CAAB84668552}" srcOrd="0" destOrd="0" presId="urn:microsoft.com/office/officeart/2005/8/layout/vProcess5"/>
    <dgm:cxn modelId="{210315CE-1251-4C0E-B29A-ACDAF2E5AE6C}" type="presOf" srcId="{9F903B27-CD9D-4F4E-B8BF-90ED702173DC}" destId="{A320CBDB-5019-4912-BDBD-5E37ED9FDAD3}" srcOrd="0" destOrd="0" presId="urn:microsoft.com/office/officeart/2005/8/layout/vProcess5"/>
    <dgm:cxn modelId="{90B6E8FC-9222-4867-95CD-5051702C3E9D}" srcId="{19F0FAD4-EC07-4523-A096-B67DBC409979}" destId="{9F903B27-CD9D-4F4E-B8BF-90ED702173DC}" srcOrd="2" destOrd="0" parTransId="{DD016B15-9EF6-4C1B-85D2-CEF54CD22D6D}" sibTransId="{E28756E3-195B-43CB-BC46-D8CCE9BADF7B}"/>
    <dgm:cxn modelId="{E55F748F-4F23-48B5-8069-E39D9BDAB0D2}" type="presParOf" srcId="{12E2C296-12FA-4A3C-BF0F-3A68B7B31934}" destId="{B0092E34-0E60-4D21-AF04-A5695D07260F}" srcOrd="0" destOrd="0" presId="urn:microsoft.com/office/officeart/2005/8/layout/vProcess5"/>
    <dgm:cxn modelId="{087A8D32-40A7-47E1-970C-BAE31EFA75F9}" type="presParOf" srcId="{12E2C296-12FA-4A3C-BF0F-3A68B7B31934}" destId="{64D159BE-33C7-46A0-BD6E-77EECA6B1AE1}" srcOrd="1" destOrd="0" presId="urn:microsoft.com/office/officeart/2005/8/layout/vProcess5"/>
    <dgm:cxn modelId="{B6383483-676C-4521-866A-325760165CCA}" type="presParOf" srcId="{12E2C296-12FA-4A3C-BF0F-3A68B7B31934}" destId="{F6FE5635-14EA-437A-98D5-364EF2211C2C}" srcOrd="2" destOrd="0" presId="urn:microsoft.com/office/officeart/2005/8/layout/vProcess5"/>
    <dgm:cxn modelId="{6369CF1F-100D-4938-BB71-B4FC3196DCB3}" type="presParOf" srcId="{12E2C296-12FA-4A3C-BF0F-3A68B7B31934}" destId="{A320CBDB-5019-4912-BDBD-5E37ED9FDAD3}" srcOrd="3" destOrd="0" presId="urn:microsoft.com/office/officeart/2005/8/layout/vProcess5"/>
    <dgm:cxn modelId="{0E46DFA5-6A39-4FCF-9108-CDA2443AA447}" type="presParOf" srcId="{12E2C296-12FA-4A3C-BF0F-3A68B7B31934}" destId="{C83F7C85-D109-4049-87FD-CAAB84668552}" srcOrd="4" destOrd="0" presId="urn:microsoft.com/office/officeart/2005/8/layout/vProcess5"/>
    <dgm:cxn modelId="{8A4FB537-EEA3-4416-BBC7-67EBBBF34C69}" type="presParOf" srcId="{12E2C296-12FA-4A3C-BF0F-3A68B7B31934}" destId="{E0E8D001-5D95-47AC-9B5B-88179598A172}" srcOrd="5" destOrd="0" presId="urn:microsoft.com/office/officeart/2005/8/layout/vProcess5"/>
    <dgm:cxn modelId="{7E3F3512-6E6E-43B6-85BF-962D856CD5FD}" type="presParOf" srcId="{12E2C296-12FA-4A3C-BF0F-3A68B7B31934}" destId="{6AF0CDD9-3DE5-489A-8560-3BF981FD001A}" srcOrd="6" destOrd="0" presId="urn:microsoft.com/office/officeart/2005/8/layout/vProcess5"/>
    <dgm:cxn modelId="{B4AEB0B7-78B4-4A39-9AA8-F60ED592FFBC}" type="presParOf" srcId="{12E2C296-12FA-4A3C-BF0F-3A68B7B31934}" destId="{38B0F251-5267-44DC-A1DF-270AD9F3BCD1}" srcOrd="7" destOrd="0" presId="urn:microsoft.com/office/officeart/2005/8/layout/vProcess5"/>
    <dgm:cxn modelId="{97B6D171-F259-42F3-BDC8-C858DC76B2BC}" type="presParOf" srcId="{12E2C296-12FA-4A3C-BF0F-3A68B7B31934}" destId="{752D5DC2-51ED-4149-98A7-44118AA9A3D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770C017-F936-4B7D-B698-CAD2572736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50E91C8-0FCF-4955-877C-4C1736833FED}">
      <dgm:prSet/>
      <dgm:spPr/>
      <dgm:t>
        <a:bodyPr/>
        <a:lstStyle/>
        <a:p>
          <a:r>
            <a:rPr lang="en-US"/>
            <a:t>ACROPARESTHESIAS: </a:t>
          </a:r>
        </a:p>
      </dgm:t>
    </dgm:pt>
    <dgm:pt modelId="{3BF6D7B7-C2A7-4534-B989-5ABFAAD366D5}" type="parTrans" cxnId="{921BA10B-2EEB-47E1-ABCC-21A1900C1B05}">
      <dgm:prSet/>
      <dgm:spPr/>
      <dgm:t>
        <a:bodyPr/>
        <a:lstStyle/>
        <a:p>
          <a:endParaRPr lang="en-US"/>
        </a:p>
      </dgm:t>
    </dgm:pt>
    <dgm:pt modelId="{7A6B65AC-316A-45AE-8C0D-B2BF1A16C9D4}" type="sibTrans" cxnId="{921BA10B-2EEB-47E1-ABCC-21A1900C1B05}">
      <dgm:prSet/>
      <dgm:spPr/>
      <dgm:t>
        <a:bodyPr/>
        <a:lstStyle/>
        <a:p>
          <a:endParaRPr lang="en-US"/>
        </a:p>
      </dgm:t>
    </dgm:pt>
    <dgm:pt modelId="{41F7D541-933D-424E-BCAF-F845D44B5636}">
      <dgm:prSet/>
      <dgm:spPr/>
      <dgm:t>
        <a:bodyPr/>
        <a:lstStyle/>
        <a:p>
          <a:r>
            <a:rPr lang="en-US"/>
            <a:t>Severe burning pain in palms and soles</a:t>
          </a:r>
        </a:p>
      </dgm:t>
    </dgm:pt>
    <dgm:pt modelId="{D5A6561A-F9A1-4007-AB12-E86BDFDAB3C3}" type="parTrans" cxnId="{28F04996-34FB-43B4-AAB6-B4269087FF1A}">
      <dgm:prSet/>
      <dgm:spPr/>
      <dgm:t>
        <a:bodyPr/>
        <a:lstStyle/>
        <a:p>
          <a:endParaRPr lang="en-US"/>
        </a:p>
      </dgm:t>
    </dgm:pt>
    <dgm:pt modelId="{A30B0748-E565-4B9F-98D8-19DE652FA388}" type="sibTrans" cxnId="{28F04996-34FB-43B4-AAB6-B4269087FF1A}">
      <dgm:prSet/>
      <dgm:spPr/>
      <dgm:t>
        <a:bodyPr/>
        <a:lstStyle/>
        <a:p>
          <a:endParaRPr lang="en-US"/>
        </a:p>
      </dgm:t>
    </dgm:pt>
    <dgm:pt modelId="{F5ECA13D-DCA0-4F99-9CCF-E8D46704B9D8}">
      <dgm:prSet/>
      <dgm:spPr/>
      <dgm:t>
        <a:bodyPr/>
        <a:lstStyle/>
        <a:p>
          <a:r>
            <a:rPr lang="en-US"/>
            <a:t>5-15 Years</a:t>
          </a:r>
        </a:p>
      </dgm:t>
    </dgm:pt>
    <dgm:pt modelId="{B7E4DCC2-398B-4372-80DC-F1EE6A6A3222}" type="parTrans" cxnId="{4A7708EB-455E-4FDC-A444-278D21882789}">
      <dgm:prSet/>
      <dgm:spPr/>
      <dgm:t>
        <a:bodyPr/>
        <a:lstStyle/>
        <a:p>
          <a:endParaRPr lang="en-US"/>
        </a:p>
      </dgm:t>
    </dgm:pt>
    <dgm:pt modelId="{4077C6F5-3F51-45A4-AEA2-C63743B2E009}" type="sibTrans" cxnId="{4A7708EB-455E-4FDC-A444-278D21882789}">
      <dgm:prSet/>
      <dgm:spPr/>
      <dgm:t>
        <a:bodyPr/>
        <a:lstStyle/>
        <a:p>
          <a:endParaRPr lang="en-US"/>
        </a:p>
      </dgm:t>
    </dgm:pt>
    <dgm:pt modelId="{5D3E39C3-A061-430B-8801-460A1EB1BB20}">
      <dgm:prSet/>
      <dgm:spPr/>
      <dgm:t>
        <a:bodyPr/>
        <a:lstStyle/>
        <a:p>
          <a:r>
            <a:rPr lang="en-US"/>
            <a:t>ANGIOKERATOMA CORPORIS DIFFUSUM: </a:t>
          </a:r>
        </a:p>
      </dgm:t>
    </dgm:pt>
    <dgm:pt modelId="{103AD654-7F5E-442A-A36D-454E5F28AF43}" type="parTrans" cxnId="{E2616322-FC58-479E-BC9C-30D3E4DF38D2}">
      <dgm:prSet/>
      <dgm:spPr/>
      <dgm:t>
        <a:bodyPr/>
        <a:lstStyle/>
        <a:p>
          <a:endParaRPr lang="en-US"/>
        </a:p>
      </dgm:t>
    </dgm:pt>
    <dgm:pt modelId="{675B3E89-82E0-4D03-97C7-9337AF0C1EA9}" type="sibTrans" cxnId="{E2616322-FC58-479E-BC9C-30D3E4DF38D2}">
      <dgm:prSet/>
      <dgm:spPr/>
      <dgm:t>
        <a:bodyPr/>
        <a:lstStyle/>
        <a:p>
          <a:endParaRPr lang="en-US"/>
        </a:p>
      </dgm:t>
    </dgm:pt>
    <dgm:pt modelId="{C9CB2D70-DE2A-48A4-96C6-6DAA887FDF50}">
      <dgm:prSet/>
      <dgm:spPr/>
      <dgm:t>
        <a:bodyPr/>
        <a:lstStyle/>
        <a:p>
          <a:r>
            <a:rPr lang="en-US"/>
            <a:t>Dark red telangiectatic macule or papule</a:t>
          </a:r>
        </a:p>
      </dgm:t>
    </dgm:pt>
    <dgm:pt modelId="{2D16406A-6D61-43E9-A0AE-C2ABF17DA341}" type="parTrans" cxnId="{63E702AC-C5D7-4D23-8B0E-023C3D762B92}">
      <dgm:prSet/>
      <dgm:spPr/>
      <dgm:t>
        <a:bodyPr/>
        <a:lstStyle/>
        <a:p>
          <a:endParaRPr lang="en-US"/>
        </a:p>
      </dgm:t>
    </dgm:pt>
    <dgm:pt modelId="{425249DC-3A86-4855-BAAE-D6C706058687}" type="sibTrans" cxnId="{63E702AC-C5D7-4D23-8B0E-023C3D762B92}">
      <dgm:prSet/>
      <dgm:spPr/>
      <dgm:t>
        <a:bodyPr/>
        <a:lstStyle/>
        <a:p>
          <a:endParaRPr lang="en-US"/>
        </a:p>
      </dgm:t>
    </dgm:pt>
    <dgm:pt modelId="{7925E656-A556-4B0D-A6AC-38CD453FBE96}">
      <dgm:prSet/>
      <dgm:spPr/>
      <dgm:t>
        <a:bodyPr/>
        <a:lstStyle/>
        <a:p>
          <a:r>
            <a:rPr lang="en-US"/>
            <a:t>Does not blanch</a:t>
          </a:r>
        </a:p>
      </dgm:t>
    </dgm:pt>
    <dgm:pt modelId="{D6A11AFE-091E-42EA-AF3F-B9A09DDF8EB1}" type="parTrans" cxnId="{D37786D7-7117-4C97-A462-3073E421DA6A}">
      <dgm:prSet/>
      <dgm:spPr/>
      <dgm:t>
        <a:bodyPr/>
        <a:lstStyle/>
        <a:p>
          <a:endParaRPr lang="en-US"/>
        </a:p>
      </dgm:t>
    </dgm:pt>
    <dgm:pt modelId="{67493D63-0DEB-463A-87D4-C6D1E4F323C6}" type="sibTrans" cxnId="{D37786D7-7117-4C97-A462-3073E421DA6A}">
      <dgm:prSet/>
      <dgm:spPr/>
      <dgm:t>
        <a:bodyPr/>
        <a:lstStyle/>
        <a:p>
          <a:endParaRPr lang="en-US"/>
        </a:p>
      </dgm:t>
    </dgm:pt>
    <dgm:pt modelId="{D254B0AE-423A-468E-A362-B841B33BA8FE}">
      <dgm:prSet/>
      <dgm:spPr/>
      <dgm:t>
        <a:bodyPr/>
        <a:lstStyle/>
        <a:p>
          <a:r>
            <a:rPr lang="en-US"/>
            <a:t>Clustered. Around umbilicus, inner thigh, lower back, buttocks, penis and scrotum</a:t>
          </a:r>
        </a:p>
      </dgm:t>
    </dgm:pt>
    <dgm:pt modelId="{D68555E3-B90F-4E3B-A604-6B9821DB7511}" type="parTrans" cxnId="{10AFE1D9-1498-4E7F-B79B-659C7587386C}">
      <dgm:prSet/>
      <dgm:spPr/>
      <dgm:t>
        <a:bodyPr/>
        <a:lstStyle/>
        <a:p>
          <a:endParaRPr lang="en-US"/>
        </a:p>
      </dgm:t>
    </dgm:pt>
    <dgm:pt modelId="{6A96E9B4-FBB6-41D2-9935-37B33DE5A63A}" type="sibTrans" cxnId="{10AFE1D9-1498-4E7F-B79B-659C7587386C}">
      <dgm:prSet/>
      <dgm:spPr/>
      <dgm:t>
        <a:bodyPr/>
        <a:lstStyle/>
        <a:p>
          <a:endParaRPr lang="en-US"/>
        </a:p>
      </dgm:t>
    </dgm:pt>
    <dgm:pt modelId="{1E336F1F-4309-4C4F-8785-11DCFA50B6EB}">
      <dgm:prSet/>
      <dgm:spPr/>
      <dgm:t>
        <a:bodyPr/>
        <a:lstStyle/>
        <a:p>
          <a:r>
            <a:rPr lang="en-US"/>
            <a:t>Telengiectasias on buccal mucosa, ears, lips and conjunctiva</a:t>
          </a:r>
        </a:p>
      </dgm:t>
    </dgm:pt>
    <dgm:pt modelId="{6F851D4D-2529-43D3-83B8-CC79B5C9742F}" type="parTrans" cxnId="{165D3562-0040-4086-912D-D832E6AD23AA}">
      <dgm:prSet/>
      <dgm:spPr/>
      <dgm:t>
        <a:bodyPr/>
        <a:lstStyle/>
        <a:p>
          <a:endParaRPr lang="en-US"/>
        </a:p>
      </dgm:t>
    </dgm:pt>
    <dgm:pt modelId="{B956911C-EDD9-4BD0-9BFF-CA668B639559}" type="sibTrans" cxnId="{165D3562-0040-4086-912D-D832E6AD23AA}">
      <dgm:prSet/>
      <dgm:spPr/>
      <dgm:t>
        <a:bodyPr/>
        <a:lstStyle/>
        <a:p>
          <a:endParaRPr lang="en-US"/>
        </a:p>
      </dgm:t>
    </dgm:pt>
    <dgm:pt modelId="{D232A456-03BC-4ACD-9C7F-F4A99A6CD777}">
      <dgm:prSet/>
      <dgm:spPr/>
      <dgm:t>
        <a:bodyPr/>
        <a:lstStyle/>
        <a:p>
          <a:r>
            <a:rPr lang="en-US"/>
            <a:t>ANHIDROSIS OR HYPOHIDROSIS</a:t>
          </a:r>
        </a:p>
      </dgm:t>
    </dgm:pt>
    <dgm:pt modelId="{5AA0C78B-E697-4722-93AB-9B76869EAD7A}" type="parTrans" cxnId="{EACD467C-21EB-41CD-9D2C-27FD847EBB16}">
      <dgm:prSet/>
      <dgm:spPr/>
      <dgm:t>
        <a:bodyPr/>
        <a:lstStyle/>
        <a:p>
          <a:endParaRPr lang="en-US"/>
        </a:p>
      </dgm:t>
    </dgm:pt>
    <dgm:pt modelId="{127020AE-2D48-416D-B2B2-891607F5D7AD}" type="sibTrans" cxnId="{EACD467C-21EB-41CD-9D2C-27FD847EBB16}">
      <dgm:prSet/>
      <dgm:spPr/>
      <dgm:t>
        <a:bodyPr/>
        <a:lstStyle/>
        <a:p>
          <a:endParaRPr lang="en-US"/>
        </a:p>
      </dgm:t>
    </dgm:pt>
    <dgm:pt modelId="{34E355A5-544D-42B2-B2E2-96D1E46C762A}">
      <dgm:prSet/>
      <dgm:spPr/>
      <dgm:t>
        <a:bodyPr/>
        <a:lstStyle/>
        <a:p>
          <a:r>
            <a:rPr lang="en-US"/>
            <a:t>VASOMOTOR DISTURBANCE: </a:t>
          </a:r>
        </a:p>
      </dgm:t>
    </dgm:pt>
    <dgm:pt modelId="{F999607F-B8F7-4135-9D73-6526E9593476}" type="parTrans" cxnId="{B09EACB7-00E9-4285-9514-A1CF5861B6DE}">
      <dgm:prSet/>
      <dgm:spPr/>
      <dgm:t>
        <a:bodyPr/>
        <a:lstStyle/>
        <a:p>
          <a:endParaRPr lang="en-US"/>
        </a:p>
      </dgm:t>
    </dgm:pt>
    <dgm:pt modelId="{3BD2E288-012E-4FA0-B2D9-80ADC9FB3AE4}" type="sibTrans" cxnId="{B09EACB7-00E9-4285-9514-A1CF5861B6DE}">
      <dgm:prSet/>
      <dgm:spPr/>
      <dgm:t>
        <a:bodyPr/>
        <a:lstStyle/>
        <a:p>
          <a:endParaRPr lang="en-US"/>
        </a:p>
      </dgm:t>
    </dgm:pt>
    <dgm:pt modelId="{A308D51E-F78B-4640-903E-25D487A09739}">
      <dgm:prSet/>
      <dgm:spPr/>
      <dgm:t>
        <a:bodyPr/>
        <a:lstStyle/>
        <a:p>
          <a:r>
            <a:rPr lang="en-US"/>
            <a:t>Flushing, cyanosis, blanching of hands</a:t>
          </a:r>
        </a:p>
      </dgm:t>
    </dgm:pt>
    <dgm:pt modelId="{B7605376-E1E1-41D9-8CE8-402BE9945843}" type="parTrans" cxnId="{5752CC70-D5F4-4F92-B63A-047C7A74A8EE}">
      <dgm:prSet/>
      <dgm:spPr/>
      <dgm:t>
        <a:bodyPr/>
        <a:lstStyle/>
        <a:p>
          <a:endParaRPr lang="en-US"/>
        </a:p>
      </dgm:t>
    </dgm:pt>
    <dgm:pt modelId="{AE07555B-31F8-4E49-8AF4-D8D40D564E23}" type="sibTrans" cxnId="{5752CC70-D5F4-4F92-B63A-047C7A74A8EE}">
      <dgm:prSet/>
      <dgm:spPr/>
      <dgm:t>
        <a:bodyPr/>
        <a:lstStyle/>
        <a:p>
          <a:endParaRPr lang="en-US"/>
        </a:p>
      </dgm:t>
    </dgm:pt>
    <dgm:pt modelId="{D5997654-1CCF-4803-BDC7-9FC7C7CDCA62}" type="pres">
      <dgm:prSet presAssocID="{E770C017-F936-4B7D-B698-CAD25727363B}" presName="linear" presStyleCnt="0">
        <dgm:presLayoutVars>
          <dgm:animLvl val="lvl"/>
          <dgm:resizeHandles val="exact"/>
        </dgm:presLayoutVars>
      </dgm:prSet>
      <dgm:spPr/>
    </dgm:pt>
    <dgm:pt modelId="{955A5794-C33E-4D14-ADD8-98C13F798781}" type="pres">
      <dgm:prSet presAssocID="{250E91C8-0FCF-4955-877C-4C1736833F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77693E3-2D14-44C1-AA90-E7849FADF652}" type="pres">
      <dgm:prSet presAssocID="{250E91C8-0FCF-4955-877C-4C1736833FED}" presName="childText" presStyleLbl="revTx" presStyleIdx="0" presStyleCnt="3">
        <dgm:presLayoutVars>
          <dgm:bulletEnabled val="1"/>
        </dgm:presLayoutVars>
      </dgm:prSet>
      <dgm:spPr/>
    </dgm:pt>
    <dgm:pt modelId="{CF30CB29-6132-4E3D-94D6-B5660122169D}" type="pres">
      <dgm:prSet presAssocID="{5D3E39C3-A061-430B-8801-460A1EB1BB2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C3A821B-9AB0-403C-8699-BC9F5B3941FD}" type="pres">
      <dgm:prSet presAssocID="{5D3E39C3-A061-430B-8801-460A1EB1BB20}" presName="childText" presStyleLbl="revTx" presStyleIdx="1" presStyleCnt="3">
        <dgm:presLayoutVars>
          <dgm:bulletEnabled val="1"/>
        </dgm:presLayoutVars>
      </dgm:prSet>
      <dgm:spPr/>
    </dgm:pt>
    <dgm:pt modelId="{98A37356-B4B8-4DF7-A9A9-692E5F4EB93D}" type="pres">
      <dgm:prSet presAssocID="{D232A456-03BC-4ACD-9C7F-F4A99A6CD77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663667E-AA9E-4D92-93B5-412E684E954F}" type="pres">
      <dgm:prSet presAssocID="{127020AE-2D48-416D-B2B2-891607F5D7AD}" presName="spacer" presStyleCnt="0"/>
      <dgm:spPr/>
    </dgm:pt>
    <dgm:pt modelId="{2EBA4107-400F-4360-B43D-B1BEAFA625B6}" type="pres">
      <dgm:prSet presAssocID="{34E355A5-544D-42B2-B2E2-96D1E46C762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E606C65-674E-4D27-A0C9-B02AD3DADC92}" type="pres">
      <dgm:prSet presAssocID="{34E355A5-544D-42B2-B2E2-96D1E46C762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21BA10B-2EEB-47E1-ABCC-21A1900C1B05}" srcId="{E770C017-F936-4B7D-B698-CAD25727363B}" destId="{250E91C8-0FCF-4955-877C-4C1736833FED}" srcOrd="0" destOrd="0" parTransId="{3BF6D7B7-C2A7-4534-B989-5ABFAAD366D5}" sibTransId="{7A6B65AC-316A-45AE-8C0D-B2BF1A16C9D4}"/>
    <dgm:cxn modelId="{E2616322-FC58-479E-BC9C-30D3E4DF38D2}" srcId="{E770C017-F936-4B7D-B698-CAD25727363B}" destId="{5D3E39C3-A061-430B-8801-460A1EB1BB20}" srcOrd="1" destOrd="0" parTransId="{103AD654-7F5E-442A-A36D-454E5F28AF43}" sibTransId="{675B3E89-82E0-4D03-97C7-9337AF0C1EA9}"/>
    <dgm:cxn modelId="{922D9C29-11E8-488D-A971-058A0625EC23}" type="presOf" srcId="{D254B0AE-423A-468E-A362-B841B33BA8FE}" destId="{2C3A821B-9AB0-403C-8699-BC9F5B3941FD}" srcOrd="0" destOrd="2" presId="urn:microsoft.com/office/officeart/2005/8/layout/vList2"/>
    <dgm:cxn modelId="{DC85752F-E0CB-4105-BB59-74E712C9A572}" type="presOf" srcId="{7925E656-A556-4B0D-A6AC-38CD453FBE96}" destId="{2C3A821B-9AB0-403C-8699-BC9F5B3941FD}" srcOrd="0" destOrd="1" presId="urn:microsoft.com/office/officeart/2005/8/layout/vList2"/>
    <dgm:cxn modelId="{7439ED3A-D1F6-4745-9721-AF917B4E89B8}" type="presOf" srcId="{A308D51E-F78B-4640-903E-25D487A09739}" destId="{CE606C65-674E-4D27-A0C9-B02AD3DADC92}" srcOrd="0" destOrd="0" presId="urn:microsoft.com/office/officeart/2005/8/layout/vList2"/>
    <dgm:cxn modelId="{96858060-FBD7-4E56-9B40-276643DA54B7}" type="presOf" srcId="{C9CB2D70-DE2A-48A4-96C6-6DAA887FDF50}" destId="{2C3A821B-9AB0-403C-8699-BC9F5B3941FD}" srcOrd="0" destOrd="0" presId="urn:microsoft.com/office/officeart/2005/8/layout/vList2"/>
    <dgm:cxn modelId="{165D3562-0040-4086-912D-D832E6AD23AA}" srcId="{5D3E39C3-A061-430B-8801-460A1EB1BB20}" destId="{1E336F1F-4309-4C4F-8785-11DCFA50B6EB}" srcOrd="3" destOrd="0" parTransId="{6F851D4D-2529-43D3-83B8-CC79B5C9742F}" sibTransId="{B956911C-EDD9-4BD0-9BFF-CA668B639559}"/>
    <dgm:cxn modelId="{5752CC70-D5F4-4F92-B63A-047C7A74A8EE}" srcId="{34E355A5-544D-42B2-B2E2-96D1E46C762A}" destId="{A308D51E-F78B-4640-903E-25D487A09739}" srcOrd="0" destOrd="0" parTransId="{B7605376-E1E1-41D9-8CE8-402BE9945843}" sibTransId="{AE07555B-31F8-4E49-8AF4-D8D40D564E23}"/>
    <dgm:cxn modelId="{EACD467C-21EB-41CD-9D2C-27FD847EBB16}" srcId="{E770C017-F936-4B7D-B698-CAD25727363B}" destId="{D232A456-03BC-4ACD-9C7F-F4A99A6CD777}" srcOrd="2" destOrd="0" parTransId="{5AA0C78B-E697-4722-93AB-9B76869EAD7A}" sibTransId="{127020AE-2D48-416D-B2B2-891607F5D7AD}"/>
    <dgm:cxn modelId="{AA75097F-2369-4169-BD6B-F2A0A3DCB179}" type="presOf" srcId="{1E336F1F-4309-4C4F-8785-11DCFA50B6EB}" destId="{2C3A821B-9AB0-403C-8699-BC9F5B3941FD}" srcOrd="0" destOrd="3" presId="urn:microsoft.com/office/officeart/2005/8/layout/vList2"/>
    <dgm:cxn modelId="{C4C5AF81-D362-4DDB-B6B3-26F4BD125942}" type="presOf" srcId="{F5ECA13D-DCA0-4F99-9CCF-E8D46704B9D8}" destId="{C77693E3-2D14-44C1-AA90-E7849FADF652}" srcOrd="0" destOrd="1" presId="urn:microsoft.com/office/officeart/2005/8/layout/vList2"/>
    <dgm:cxn modelId="{7CD29483-D386-4C7C-9295-5723032840EB}" type="presOf" srcId="{D232A456-03BC-4ACD-9C7F-F4A99A6CD777}" destId="{98A37356-B4B8-4DF7-A9A9-692E5F4EB93D}" srcOrd="0" destOrd="0" presId="urn:microsoft.com/office/officeart/2005/8/layout/vList2"/>
    <dgm:cxn modelId="{55659084-C71D-40F2-895A-A73F3B984117}" type="presOf" srcId="{5D3E39C3-A061-430B-8801-460A1EB1BB20}" destId="{CF30CB29-6132-4E3D-94D6-B5660122169D}" srcOrd="0" destOrd="0" presId="urn:microsoft.com/office/officeart/2005/8/layout/vList2"/>
    <dgm:cxn modelId="{FFC6E38E-DBDD-432E-941C-A4CD7632DE61}" type="presOf" srcId="{41F7D541-933D-424E-BCAF-F845D44B5636}" destId="{C77693E3-2D14-44C1-AA90-E7849FADF652}" srcOrd="0" destOrd="0" presId="urn:microsoft.com/office/officeart/2005/8/layout/vList2"/>
    <dgm:cxn modelId="{28F04996-34FB-43B4-AAB6-B4269087FF1A}" srcId="{250E91C8-0FCF-4955-877C-4C1736833FED}" destId="{41F7D541-933D-424E-BCAF-F845D44B5636}" srcOrd="0" destOrd="0" parTransId="{D5A6561A-F9A1-4007-AB12-E86BDFDAB3C3}" sibTransId="{A30B0748-E565-4B9F-98D8-19DE652FA388}"/>
    <dgm:cxn modelId="{59362DA0-8BDC-410C-B22D-B445972FFDAD}" type="presOf" srcId="{250E91C8-0FCF-4955-877C-4C1736833FED}" destId="{955A5794-C33E-4D14-ADD8-98C13F798781}" srcOrd="0" destOrd="0" presId="urn:microsoft.com/office/officeart/2005/8/layout/vList2"/>
    <dgm:cxn modelId="{AF7636A0-CF70-4A9C-8C08-5386CBEFC9F3}" type="presOf" srcId="{34E355A5-544D-42B2-B2E2-96D1E46C762A}" destId="{2EBA4107-400F-4360-B43D-B1BEAFA625B6}" srcOrd="0" destOrd="0" presId="urn:microsoft.com/office/officeart/2005/8/layout/vList2"/>
    <dgm:cxn modelId="{63E702AC-C5D7-4D23-8B0E-023C3D762B92}" srcId="{5D3E39C3-A061-430B-8801-460A1EB1BB20}" destId="{C9CB2D70-DE2A-48A4-96C6-6DAA887FDF50}" srcOrd="0" destOrd="0" parTransId="{2D16406A-6D61-43E9-A0AE-C2ABF17DA341}" sibTransId="{425249DC-3A86-4855-BAAE-D6C706058687}"/>
    <dgm:cxn modelId="{B09EACB7-00E9-4285-9514-A1CF5861B6DE}" srcId="{E770C017-F936-4B7D-B698-CAD25727363B}" destId="{34E355A5-544D-42B2-B2E2-96D1E46C762A}" srcOrd="3" destOrd="0" parTransId="{F999607F-B8F7-4135-9D73-6526E9593476}" sibTransId="{3BD2E288-012E-4FA0-B2D9-80ADC9FB3AE4}"/>
    <dgm:cxn modelId="{D37786D7-7117-4C97-A462-3073E421DA6A}" srcId="{5D3E39C3-A061-430B-8801-460A1EB1BB20}" destId="{7925E656-A556-4B0D-A6AC-38CD453FBE96}" srcOrd="1" destOrd="0" parTransId="{D6A11AFE-091E-42EA-AF3F-B9A09DDF8EB1}" sibTransId="{67493D63-0DEB-463A-87D4-C6D1E4F323C6}"/>
    <dgm:cxn modelId="{10AFE1D9-1498-4E7F-B79B-659C7587386C}" srcId="{5D3E39C3-A061-430B-8801-460A1EB1BB20}" destId="{D254B0AE-423A-468E-A362-B841B33BA8FE}" srcOrd="2" destOrd="0" parTransId="{D68555E3-B90F-4E3B-A604-6B9821DB7511}" sibTransId="{6A96E9B4-FBB6-41D2-9935-37B33DE5A63A}"/>
    <dgm:cxn modelId="{2DCAC2DA-480B-4CF3-915D-4FF5B3A269A1}" type="presOf" srcId="{E770C017-F936-4B7D-B698-CAD25727363B}" destId="{D5997654-1CCF-4803-BDC7-9FC7C7CDCA62}" srcOrd="0" destOrd="0" presId="urn:microsoft.com/office/officeart/2005/8/layout/vList2"/>
    <dgm:cxn modelId="{4A7708EB-455E-4FDC-A444-278D21882789}" srcId="{250E91C8-0FCF-4955-877C-4C1736833FED}" destId="{F5ECA13D-DCA0-4F99-9CCF-E8D46704B9D8}" srcOrd="1" destOrd="0" parTransId="{B7E4DCC2-398B-4372-80DC-F1EE6A6A3222}" sibTransId="{4077C6F5-3F51-45A4-AEA2-C63743B2E009}"/>
    <dgm:cxn modelId="{F10EB669-3C40-4734-921E-FB98DE043B86}" type="presParOf" srcId="{D5997654-1CCF-4803-BDC7-9FC7C7CDCA62}" destId="{955A5794-C33E-4D14-ADD8-98C13F798781}" srcOrd="0" destOrd="0" presId="urn:microsoft.com/office/officeart/2005/8/layout/vList2"/>
    <dgm:cxn modelId="{F8A5D219-A9A8-458A-BBA3-6C74CA94A3A6}" type="presParOf" srcId="{D5997654-1CCF-4803-BDC7-9FC7C7CDCA62}" destId="{C77693E3-2D14-44C1-AA90-E7849FADF652}" srcOrd="1" destOrd="0" presId="urn:microsoft.com/office/officeart/2005/8/layout/vList2"/>
    <dgm:cxn modelId="{1BE18A1A-DA15-484B-A814-016A439E316E}" type="presParOf" srcId="{D5997654-1CCF-4803-BDC7-9FC7C7CDCA62}" destId="{CF30CB29-6132-4E3D-94D6-B5660122169D}" srcOrd="2" destOrd="0" presId="urn:microsoft.com/office/officeart/2005/8/layout/vList2"/>
    <dgm:cxn modelId="{2902E0CB-804B-4DA8-8ABD-D8ED23690399}" type="presParOf" srcId="{D5997654-1CCF-4803-BDC7-9FC7C7CDCA62}" destId="{2C3A821B-9AB0-403C-8699-BC9F5B3941FD}" srcOrd="3" destOrd="0" presId="urn:microsoft.com/office/officeart/2005/8/layout/vList2"/>
    <dgm:cxn modelId="{9ACBDF30-035C-4259-9322-59FED6F810E6}" type="presParOf" srcId="{D5997654-1CCF-4803-BDC7-9FC7C7CDCA62}" destId="{98A37356-B4B8-4DF7-A9A9-692E5F4EB93D}" srcOrd="4" destOrd="0" presId="urn:microsoft.com/office/officeart/2005/8/layout/vList2"/>
    <dgm:cxn modelId="{5E301627-4692-43C2-98E4-C9CCAC99D1C5}" type="presParOf" srcId="{D5997654-1CCF-4803-BDC7-9FC7C7CDCA62}" destId="{E663667E-AA9E-4D92-93B5-412E684E954F}" srcOrd="5" destOrd="0" presId="urn:microsoft.com/office/officeart/2005/8/layout/vList2"/>
    <dgm:cxn modelId="{530B4F89-252C-4B5A-9F5A-9DEFDCBF7527}" type="presParOf" srcId="{D5997654-1CCF-4803-BDC7-9FC7C7CDCA62}" destId="{2EBA4107-400F-4360-B43D-B1BEAFA625B6}" srcOrd="6" destOrd="0" presId="urn:microsoft.com/office/officeart/2005/8/layout/vList2"/>
    <dgm:cxn modelId="{EDD100D9-16E4-4284-B665-DA5BA1B90E6C}" type="presParOf" srcId="{D5997654-1CCF-4803-BDC7-9FC7C7CDCA62}" destId="{CE606C65-674E-4D27-A0C9-B02AD3DADC9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550ABBB-ABB1-4920-965D-EC3F2007EB8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1EC9E9D-EF73-4305-91A8-32C68F794C36}">
      <dgm:prSet/>
      <dgm:spPr/>
      <dgm:t>
        <a:bodyPr/>
        <a:lstStyle/>
        <a:p>
          <a:r>
            <a:rPr lang="en-US"/>
            <a:t>Cardiac Complications</a:t>
          </a:r>
        </a:p>
      </dgm:t>
    </dgm:pt>
    <dgm:pt modelId="{C12719F3-F74D-4883-9432-5E064080F79D}" type="parTrans" cxnId="{9A079693-EAB2-4E14-AA2B-5E7069962FAF}">
      <dgm:prSet/>
      <dgm:spPr/>
      <dgm:t>
        <a:bodyPr/>
        <a:lstStyle/>
        <a:p>
          <a:endParaRPr lang="en-US"/>
        </a:p>
      </dgm:t>
    </dgm:pt>
    <dgm:pt modelId="{19B16728-E587-4FA8-8981-BCBE8D2AB3F5}" type="sibTrans" cxnId="{9A079693-EAB2-4E14-AA2B-5E7069962FAF}">
      <dgm:prSet/>
      <dgm:spPr/>
      <dgm:t>
        <a:bodyPr/>
        <a:lstStyle/>
        <a:p>
          <a:endParaRPr lang="en-US"/>
        </a:p>
      </dgm:t>
    </dgm:pt>
    <dgm:pt modelId="{7C413D98-74F3-4917-8D52-6C0CE240CDFA}">
      <dgm:prSet/>
      <dgm:spPr/>
      <dgm:t>
        <a:bodyPr/>
        <a:lstStyle/>
        <a:p>
          <a:r>
            <a:rPr lang="en-US"/>
            <a:t>Renal Function Detorioration</a:t>
          </a:r>
        </a:p>
      </dgm:t>
    </dgm:pt>
    <dgm:pt modelId="{524BA702-AC24-40DF-882F-9535B7B836DD}" type="parTrans" cxnId="{26708C37-CE86-423F-BA0B-E70B91FBAD09}">
      <dgm:prSet/>
      <dgm:spPr/>
      <dgm:t>
        <a:bodyPr/>
        <a:lstStyle/>
        <a:p>
          <a:endParaRPr lang="en-US"/>
        </a:p>
      </dgm:t>
    </dgm:pt>
    <dgm:pt modelId="{7AEF55AE-1040-49A9-AA22-BBDACD75B4BE}" type="sibTrans" cxnId="{26708C37-CE86-423F-BA0B-E70B91FBAD09}">
      <dgm:prSet/>
      <dgm:spPr/>
      <dgm:t>
        <a:bodyPr/>
        <a:lstStyle/>
        <a:p>
          <a:endParaRPr lang="en-US"/>
        </a:p>
      </dgm:t>
    </dgm:pt>
    <dgm:pt modelId="{70B3090D-CD3B-4F1B-A88F-D718CBB8FFE5}">
      <dgm:prSet/>
      <dgm:spPr/>
      <dgm:t>
        <a:bodyPr/>
        <a:lstStyle/>
        <a:p>
          <a:r>
            <a:rPr lang="en-US"/>
            <a:t>Early Strokes</a:t>
          </a:r>
        </a:p>
      </dgm:t>
    </dgm:pt>
    <dgm:pt modelId="{5885BC1B-0C1B-483D-8305-F2ED68F077D3}" type="parTrans" cxnId="{97510929-4B9B-4198-968E-8014094D6686}">
      <dgm:prSet/>
      <dgm:spPr/>
      <dgm:t>
        <a:bodyPr/>
        <a:lstStyle/>
        <a:p>
          <a:endParaRPr lang="en-US"/>
        </a:p>
      </dgm:t>
    </dgm:pt>
    <dgm:pt modelId="{218BB90E-C2A8-4B60-B787-3E5AA629E3D3}" type="sibTrans" cxnId="{97510929-4B9B-4198-968E-8014094D6686}">
      <dgm:prSet/>
      <dgm:spPr/>
      <dgm:t>
        <a:bodyPr/>
        <a:lstStyle/>
        <a:p>
          <a:endParaRPr lang="en-US"/>
        </a:p>
      </dgm:t>
    </dgm:pt>
    <dgm:pt modelId="{6879E1CD-F398-44FC-8346-460856D874A1}">
      <dgm:prSet/>
      <dgm:spPr/>
      <dgm:t>
        <a:bodyPr/>
        <a:lstStyle/>
        <a:p>
          <a:r>
            <a:rPr lang="en-US"/>
            <a:t>Vertigo, dizziness and hearing loss</a:t>
          </a:r>
        </a:p>
      </dgm:t>
    </dgm:pt>
    <dgm:pt modelId="{C31018EC-7AAE-4BF4-8575-7CB8A033CC76}" type="parTrans" cxnId="{C20901F3-1B14-4BEC-9622-3A88E23FB4A7}">
      <dgm:prSet/>
      <dgm:spPr/>
      <dgm:t>
        <a:bodyPr/>
        <a:lstStyle/>
        <a:p>
          <a:endParaRPr lang="en-US"/>
        </a:p>
      </dgm:t>
    </dgm:pt>
    <dgm:pt modelId="{D4BBA0CB-CEE8-49FE-B11E-B4B6BF7ADC99}" type="sibTrans" cxnId="{C20901F3-1B14-4BEC-9622-3A88E23FB4A7}">
      <dgm:prSet/>
      <dgm:spPr/>
      <dgm:t>
        <a:bodyPr/>
        <a:lstStyle/>
        <a:p>
          <a:endParaRPr lang="en-US"/>
        </a:p>
      </dgm:t>
    </dgm:pt>
    <dgm:pt modelId="{7678CA1E-41A2-4175-9BC4-8352A171064E}">
      <dgm:prSet/>
      <dgm:spPr/>
      <dgm:t>
        <a:bodyPr/>
        <a:lstStyle/>
        <a:p>
          <a:r>
            <a:rPr lang="en-US"/>
            <a:t>PROGNOSIS: 50 years life expectancy</a:t>
          </a:r>
        </a:p>
      </dgm:t>
    </dgm:pt>
    <dgm:pt modelId="{E056C6AB-1D81-4545-8209-62CC1B9CEFB8}" type="parTrans" cxnId="{6A51DA00-0DAB-4A69-B729-82115E84CE89}">
      <dgm:prSet/>
      <dgm:spPr/>
      <dgm:t>
        <a:bodyPr/>
        <a:lstStyle/>
        <a:p>
          <a:endParaRPr lang="en-US"/>
        </a:p>
      </dgm:t>
    </dgm:pt>
    <dgm:pt modelId="{247D6106-52D1-4DE9-8190-F9691E9C92FB}" type="sibTrans" cxnId="{6A51DA00-0DAB-4A69-B729-82115E84CE89}">
      <dgm:prSet/>
      <dgm:spPr/>
      <dgm:t>
        <a:bodyPr/>
        <a:lstStyle/>
        <a:p>
          <a:endParaRPr lang="en-US"/>
        </a:p>
      </dgm:t>
    </dgm:pt>
    <dgm:pt modelId="{80AC26C2-B7E2-4690-803F-A024E89460D1}" type="pres">
      <dgm:prSet presAssocID="{7550ABBB-ABB1-4920-965D-EC3F2007EB89}" presName="vert0" presStyleCnt="0">
        <dgm:presLayoutVars>
          <dgm:dir/>
          <dgm:animOne val="branch"/>
          <dgm:animLvl val="lvl"/>
        </dgm:presLayoutVars>
      </dgm:prSet>
      <dgm:spPr/>
    </dgm:pt>
    <dgm:pt modelId="{C4BBA811-7762-4866-831C-5C34A8A09F82}" type="pres">
      <dgm:prSet presAssocID="{61EC9E9D-EF73-4305-91A8-32C68F794C36}" presName="thickLine" presStyleLbl="alignNode1" presStyleIdx="0" presStyleCnt="5"/>
      <dgm:spPr/>
    </dgm:pt>
    <dgm:pt modelId="{7043C040-16D4-4661-B546-99B355924A0E}" type="pres">
      <dgm:prSet presAssocID="{61EC9E9D-EF73-4305-91A8-32C68F794C36}" presName="horz1" presStyleCnt="0"/>
      <dgm:spPr/>
    </dgm:pt>
    <dgm:pt modelId="{6AC039A2-C869-4E5A-8F71-BAFEFCA18B58}" type="pres">
      <dgm:prSet presAssocID="{61EC9E9D-EF73-4305-91A8-32C68F794C36}" presName="tx1" presStyleLbl="revTx" presStyleIdx="0" presStyleCnt="5"/>
      <dgm:spPr/>
    </dgm:pt>
    <dgm:pt modelId="{0DAB4231-1BD5-410C-930C-2678B82450EB}" type="pres">
      <dgm:prSet presAssocID="{61EC9E9D-EF73-4305-91A8-32C68F794C36}" presName="vert1" presStyleCnt="0"/>
      <dgm:spPr/>
    </dgm:pt>
    <dgm:pt modelId="{712371F4-C037-46F3-96FA-2476E6301C4A}" type="pres">
      <dgm:prSet presAssocID="{7C413D98-74F3-4917-8D52-6C0CE240CDFA}" presName="thickLine" presStyleLbl="alignNode1" presStyleIdx="1" presStyleCnt="5"/>
      <dgm:spPr/>
    </dgm:pt>
    <dgm:pt modelId="{E58E49CB-D063-45A7-9306-1B5A9656E826}" type="pres">
      <dgm:prSet presAssocID="{7C413D98-74F3-4917-8D52-6C0CE240CDFA}" presName="horz1" presStyleCnt="0"/>
      <dgm:spPr/>
    </dgm:pt>
    <dgm:pt modelId="{12D58342-B13F-4EA2-9F39-03EBEDF04490}" type="pres">
      <dgm:prSet presAssocID="{7C413D98-74F3-4917-8D52-6C0CE240CDFA}" presName="tx1" presStyleLbl="revTx" presStyleIdx="1" presStyleCnt="5"/>
      <dgm:spPr/>
    </dgm:pt>
    <dgm:pt modelId="{B199D279-CF6F-49FB-A083-E2409ACF3117}" type="pres">
      <dgm:prSet presAssocID="{7C413D98-74F3-4917-8D52-6C0CE240CDFA}" presName="vert1" presStyleCnt="0"/>
      <dgm:spPr/>
    </dgm:pt>
    <dgm:pt modelId="{F60EDDD5-E604-4107-845D-C22B40D5DF61}" type="pres">
      <dgm:prSet presAssocID="{70B3090D-CD3B-4F1B-A88F-D718CBB8FFE5}" presName="thickLine" presStyleLbl="alignNode1" presStyleIdx="2" presStyleCnt="5"/>
      <dgm:spPr/>
    </dgm:pt>
    <dgm:pt modelId="{BBE1ACEA-9F01-40DE-8AB1-CCDBF175949E}" type="pres">
      <dgm:prSet presAssocID="{70B3090D-CD3B-4F1B-A88F-D718CBB8FFE5}" presName="horz1" presStyleCnt="0"/>
      <dgm:spPr/>
    </dgm:pt>
    <dgm:pt modelId="{C388B76F-0397-476D-ACAE-FD71C8290965}" type="pres">
      <dgm:prSet presAssocID="{70B3090D-CD3B-4F1B-A88F-D718CBB8FFE5}" presName="tx1" presStyleLbl="revTx" presStyleIdx="2" presStyleCnt="5"/>
      <dgm:spPr/>
    </dgm:pt>
    <dgm:pt modelId="{E71D6C08-A8E2-411C-A3B6-807BBF339C13}" type="pres">
      <dgm:prSet presAssocID="{70B3090D-CD3B-4F1B-A88F-D718CBB8FFE5}" presName="vert1" presStyleCnt="0"/>
      <dgm:spPr/>
    </dgm:pt>
    <dgm:pt modelId="{13A6B6B9-8418-4351-B173-E76CF508E05B}" type="pres">
      <dgm:prSet presAssocID="{6879E1CD-F398-44FC-8346-460856D874A1}" presName="thickLine" presStyleLbl="alignNode1" presStyleIdx="3" presStyleCnt="5"/>
      <dgm:spPr/>
    </dgm:pt>
    <dgm:pt modelId="{5AD4E92B-9EC8-4D0A-A798-9953949F8902}" type="pres">
      <dgm:prSet presAssocID="{6879E1CD-F398-44FC-8346-460856D874A1}" presName="horz1" presStyleCnt="0"/>
      <dgm:spPr/>
    </dgm:pt>
    <dgm:pt modelId="{91C899DB-76CE-44EE-B927-7385BBAFB937}" type="pres">
      <dgm:prSet presAssocID="{6879E1CD-F398-44FC-8346-460856D874A1}" presName="tx1" presStyleLbl="revTx" presStyleIdx="3" presStyleCnt="5"/>
      <dgm:spPr/>
    </dgm:pt>
    <dgm:pt modelId="{A75D0FBD-3D43-4FF3-86B0-44A91BF9F175}" type="pres">
      <dgm:prSet presAssocID="{6879E1CD-F398-44FC-8346-460856D874A1}" presName="vert1" presStyleCnt="0"/>
      <dgm:spPr/>
    </dgm:pt>
    <dgm:pt modelId="{400128B8-BEA4-4682-B88D-EB1DE13F217F}" type="pres">
      <dgm:prSet presAssocID="{7678CA1E-41A2-4175-9BC4-8352A171064E}" presName="thickLine" presStyleLbl="alignNode1" presStyleIdx="4" presStyleCnt="5"/>
      <dgm:spPr/>
    </dgm:pt>
    <dgm:pt modelId="{CC89FBE6-D027-493A-9D6A-6485DDE4C57E}" type="pres">
      <dgm:prSet presAssocID="{7678CA1E-41A2-4175-9BC4-8352A171064E}" presName="horz1" presStyleCnt="0"/>
      <dgm:spPr/>
    </dgm:pt>
    <dgm:pt modelId="{3E34156B-596F-43C1-BFEF-ECF40C394245}" type="pres">
      <dgm:prSet presAssocID="{7678CA1E-41A2-4175-9BC4-8352A171064E}" presName="tx1" presStyleLbl="revTx" presStyleIdx="4" presStyleCnt="5"/>
      <dgm:spPr/>
    </dgm:pt>
    <dgm:pt modelId="{11EE64AA-5A2D-4E28-8463-C95F2A8942CA}" type="pres">
      <dgm:prSet presAssocID="{7678CA1E-41A2-4175-9BC4-8352A171064E}" presName="vert1" presStyleCnt="0"/>
      <dgm:spPr/>
    </dgm:pt>
  </dgm:ptLst>
  <dgm:cxnLst>
    <dgm:cxn modelId="{6A51DA00-0DAB-4A69-B729-82115E84CE89}" srcId="{7550ABBB-ABB1-4920-965D-EC3F2007EB89}" destId="{7678CA1E-41A2-4175-9BC4-8352A171064E}" srcOrd="4" destOrd="0" parTransId="{E056C6AB-1D81-4545-8209-62CC1B9CEFB8}" sibTransId="{247D6106-52D1-4DE9-8190-F9691E9C92FB}"/>
    <dgm:cxn modelId="{97510929-4B9B-4198-968E-8014094D6686}" srcId="{7550ABBB-ABB1-4920-965D-EC3F2007EB89}" destId="{70B3090D-CD3B-4F1B-A88F-D718CBB8FFE5}" srcOrd="2" destOrd="0" parTransId="{5885BC1B-0C1B-483D-8305-F2ED68F077D3}" sibTransId="{218BB90E-C2A8-4B60-B787-3E5AA629E3D3}"/>
    <dgm:cxn modelId="{26708C37-CE86-423F-BA0B-E70B91FBAD09}" srcId="{7550ABBB-ABB1-4920-965D-EC3F2007EB89}" destId="{7C413D98-74F3-4917-8D52-6C0CE240CDFA}" srcOrd="1" destOrd="0" parTransId="{524BA702-AC24-40DF-882F-9535B7B836DD}" sibTransId="{7AEF55AE-1040-49A9-AA22-BBDACD75B4BE}"/>
    <dgm:cxn modelId="{A9898639-4E10-4360-A375-0275D3939B1B}" type="presOf" srcId="{7550ABBB-ABB1-4920-965D-EC3F2007EB89}" destId="{80AC26C2-B7E2-4690-803F-A024E89460D1}" srcOrd="0" destOrd="0" presId="urn:microsoft.com/office/officeart/2008/layout/LinedList"/>
    <dgm:cxn modelId="{DB5DCB44-AF45-46B1-B738-288FDFBBAF0A}" type="presOf" srcId="{70B3090D-CD3B-4F1B-A88F-D718CBB8FFE5}" destId="{C388B76F-0397-476D-ACAE-FD71C8290965}" srcOrd="0" destOrd="0" presId="urn:microsoft.com/office/officeart/2008/layout/LinedList"/>
    <dgm:cxn modelId="{9A079693-EAB2-4E14-AA2B-5E7069962FAF}" srcId="{7550ABBB-ABB1-4920-965D-EC3F2007EB89}" destId="{61EC9E9D-EF73-4305-91A8-32C68F794C36}" srcOrd="0" destOrd="0" parTransId="{C12719F3-F74D-4883-9432-5E064080F79D}" sibTransId="{19B16728-E587-4FA8-8981-BCBE8D2AB3F5}"/>
    <dgm:cxn modelId="{24DF21B0-7382-4EF9-9B43-7722DB226F04}" type="presOf" srcId="{6879E1CD-F398-44FC-8346-460856D874A1}" destId="{91C899DB-76CE-44EE-B927-7385BBAFB937}" srcOrd="0" destOrd="0" presId="urn:microsoft.com/office/officeart/2008/layout/LinedList"/>
    <dgm:cxn modelId="{DB268BBA-6AE3-4BE5-8D82-04E7FFBA3449}" type="presOf" srcId="{7C413D98-74F3-4917-8D52-6C0CE240CDFA}" destId="{12D58342-B13F-4EA2-9F39-03EBEDF04490}" srcOrd="0" destOrd="0" presId="urn:microsoft.com/office/officeart/2008/layout/LinedList"/>
    <dgm:cxn modelId="{99BB77CB-3F43-4A5B-9632-DD4E2D95A706}" type="presOf" srcId="{61EC9E9D-EF73-4305-91A8-32C68F794C36}" destId="{6AC039A2-C869-4E5A-8F71-BAFEFCA18B58}" srcOrd="0" destOrd="0" presId="urn:microsoft.com/office/officeart/2008/layout/LinedList"/>
    <dgm:cxn modelId="{DCFCFFF2-2411-4E9F-AFD0-2D467ADE60B3}" type="presOf" srcId="{7678CA1E-41A2-4175-9BC4-8352A171064E}" destId="{3E34156B-596F-43C1-BFEF-ECF40C394245}" srcOrd="0" destOrd="0" presId="urn:microsoft.com/office/officeart/2008/layout/LinedList"/>
    <dgm:cxn modelId="{C20901F3-1B14-4BEC-9622-3A88E23FB4A7}" srcId="{7550ABBB-ABB1-4920-965D-EC3F2007EB89}" destId="{6879E1CD-F398-44FC-8346-460856D874A1}" srcOrd="3" destOrd="0" parTransId="{C31018EC-7AAE-4BF4-8575-7CB8A033CC76}" sibTransId="{D4BBA0CB-CEE8-49FE-B11E-B4B6BF7ADC99}"/>
    <dgm:cxn modelId="{81041A7E-7DC2-4F93-84A1-C551BBF4390A}" type="presParOf" srcId="{80AC26C2-B7E2-4690-803F-A024E89460D1}" destId="{C4BBA811-7762-4866-831C-5C34A8A09F82}" srcOrd="0" destOrd="0" presId="urn:microsoft.com/office/officeart/2008/layout/LinedList"/>
    <dgm:cxn modelId="{CEB5D688-A474-49D2-8116-1BB914171021}" type="presParOf" srcId="{80AC26C2-B7E2-4690-803F-A024E89460D1}" destId="{7043C040-16D4-4661-B546-99B355924A0E}" srcOrd="1" destOrd="0" presId="urn:microsoft.com/office/officeart/2008/layout/LinedList"/>
    <dgm:cxn modelId="{8946784F-79AA-407D-9256-D909151CACD0}" type="presParOf" srcId="{7043C040-16D4-4661-B546-99B355924A0E}" destId="{6AC039A2-C869-4E5A-8F71-BAFEFCA18B58}" srcOrd="0" destOrd="0" presId="urn:microsoft.com/office/officeart/2008/layout/LinedList"/>
    <dgm:cxn modelId="{DBFBA139-0D58-411B-99B9-DC12108DD23C}" type="presParOf" srcId="{7043C040-16D4-4661-B546-99B355924A0E}" destId="{0DAB4231-1BD5-410C-930C-2678B82450EB}" srcOrd="1" destOrd="0" presId="urn:microsoft.com/office/officeart/2008/layout/LinedList"/>
    <dgm:cxn modelId="{139005EB-68B5-4BB1-AAAF-AAB2B1F8D922}" type="presParOf" srcId="{80AC26C2-B7E2-4690-803F-A024E89460D1}" destId="{712371F4-C037-46F3-96FA-2476E6301C4A}" srcOrd="2" destOrd="0" presId="urn:microsoft.com/office/officeart/2008/layout/LinedList"/>
    <dgm:cxn modelId="{07241604-5EBF-4228-B4E0-9C46EFA03A75}" type="presParOf" srcId="{80AC26C2-B7E2-4690-803F-A024E89460D1}" destId="{E58E49CB-D063-45A7-9306-1B5A9656E826}" srcOrd="3" destOrd="0" presId="urn:microsoft.com/office/officeart/2008/layout/LinedList"/>
    <dgm:cxn modelId="{DAC42805-097D-4EFC-8182-7E33E861189A}" type="presParOf" srcId="{E58E49CB-D063-45A7-9306-1B5A9656E826}" destId="{12D58342-B13F-4EA2-9F39-03EBEDF04490}" srcOrd="0" destOrd="0" presId="urn:microsoft.com/office/officeart/2008/layout/LinedList"/>
    <dgm:cxn modelId="{EECDA418-0B44-4569-BD29-E6AA12283BF6}" type="presParOf" srcId="{E58E49CB-D063-45A7-9306-1B5A9656E826}" destId="{B199D279-CF6F-49FB-A083-E2409ACF3117}" srcOrd="1" destOrd="0" presId="urn:microsoft.com/office/officeart/2008/layout/LinedList"/>
    <dgm:cxn modelId="{784040E9-084B-4DEF-BEA9-F52943CDAA78}" type="presParOf" srcId="{80AC26C2-B7E2-4690-803F-A024E89460D1}" destId="{F60EDDD5-E604-4107-845D-C22B40D5DF61}" srcOrd="4" destOrd="0" presId="urn:microsoft.com/office/officeart/2008/layout/LinedList"/>
    <dgm:cxn modelId="{A982E382-AAFE-4466-A3B7-6D4C71E4CB70}" type="presParOf" srcId="{80AC26C2-B7E2-4690-803F-A024E89460D1}" destId="{BBE1ACEA-9F01-40DE-8AB1-CCDBF175949E}" srcOrd="5" destOrd="0" presId="urn:microsoft.com/office/officeart/2008/layout/LinedList"/>
    <dgm:cxn modelId="{3C6B4D9D-87D0-4A4E-B5C5-6F2AF6FCBED1}" type="presParOf" srcId="{BBE1ACEA-9F01-40DE-8AB1-CCDBF175949E}" destId="{C388B76F-0397-476D-ACAE-FD71C8290965}" srcOrd="0" destOrd="0" presId="urn:microsoft.com/office/officeart/2008/layout/LinedList"/>
    <dgm:cxn modelId="{92B48AA5-09AC-47E5-AE78-C4B0135F0B5A}" type="presParOf" srcId="{BBE1ACEA-9F01-40DE-8AB1-CCDBF175949E}" destId="{E71D6C08-A8E2-411C-A3B6-807BBF339C13}" srcOrd="1" destOrd="0" presId="urn:microsoft.com/office/officeart/2008/layout/LinedList"/>
    <dgm:cxn modelId="{2268156F-A52B-4AEB-9A77-DAB5FF26389F}" type="presParOf" srcId="{80AC26C2-B7E2-4690-803F-A024E89460D1}" destId="{13A6B6B9-8418-4351-B173-E76CF508E05B}" srcOrd="6" destOrd="0" presId="urn:microsoft.com/office/officeart/2008/layout/LinedList"/>
    <dgm:cxn modelId="{B179C662-3ABD-4A2B-9983-1DFB670AE7EE}" type="presParOf" srcId="{80AC26C2-B7E2-4690-803F-A024E89460D1}" destId="{5AD4E92B-9EC8-4D0A-A798-9953949F8902}" srcOrd="7" destOrd="0" presId="urn:microsoft.com/office/officeart/2008/layout/LinedList"/>
    <dgm:cxn modelId="{40A84A63-A011-425E-BEE1-054E3CACFE97}" type="presParOf" srcId="{5AD4E92B-9EC8-4D0A-A798-9953949F8902}" destId="{91C899DB-76CE-44EE-B927-7385BBAFB937}" srcOrd="0" destOrd="0" presId="urn:microsoft.com/office/officeart/2008/layout/LinedList"/>
    <dgm:cxn modelId="{58144BFA-2BF6-48BC-B82F-211C46EAECAC}" type="presParOf" srcId="{5AD4E92B-9EC8-4D0A-A798-9953949F8902}" destId="{A75D0FBD-3D43-4FF3-86B0-44A91BF9F175}" srcOrd="1" destOrd="0" presId="urn:microsoft.com/office/officeart/2008/layout/LinedList"/>
    <dgm:cxn modelId="{4D4357A7-3F0D-43FE-8007-7E3595E981C8}" type="presParOf" srcId="{80AC26C2-B7E2-4690-803F-A024E89460D1}" destId="{400128B8-BEA4-4682-B88D-EB1DE13F217F}" srcOrd="8" destOrd="0" presId="urn:microsoft.com/office/officeart/2008/layout/LinedList"/>
    <dgm:cxn modelId="{1835D5A3-D135-4EE8-ADF2-B6FBDBE5D020}" type="presParOf" srcId="{80AC26C2-B7E2-4690-803F-A024E89460D1}" destId="{CC89FBE6-D027-493A-9D6A-6485DDE4C57E}" srcOrd="9" destOrd="0" presId="urn:microsoft.com/office/officeart/2008/layout/LinedList"/>
    <dgm:cxn modelId="{99A83B2B-E34F-4279-8625-DB6288DFAD18}" type="presParOf" srcId="{CC89FBE6-D027-493A-9D6A-6485DDE4C57E}" destId="{3E34156B-596F-43C1-BFEF-ECF40C394245}" srcOrd="0" destOrd="0" presId="urn:microsoft.com/office/officeart/2008/layout/LinedList"/>
    <dgm:cxn modelId="{872DA22E-2A10-4F98-948D-A9B1CB19BBB3}" type="presParOf" srcId="{CC89FBE6-D027-493A-9D6A-6485DDE4C57E}" destId="{11EE64AA-5A2D-4E28-8463-C95F2A8942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78BC548-3D21-4848-828E-27A23DFA15D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F071637-D14E-45F3-BFC5-32BCE60304D9}">
      <dgm:prSet/>
      <dgm:spPr/>
      <dgm:t>
        <a:bodyPr/>
        <a:lstStyle/>
        <a:p>
          <a:pPr>
            <a:defRPr b="1"/>
          </a:pPr>
          <a:r>
            <a:rPr lang="en-US"/>
            <a:t>2. SLIT LAMP EXAMINATION: </a:t>
          </a:r>
        </a:p>
      </dgm:t>
    </dgm:pt>
    <dgm:pt modelId="{82981CB0-162E-4B78-8311-77DB425EC6F7}" type="parTrans" cxnId="{213A70BD-00DB-4225-AA30-A3580C0619EB}">
      <dgm:prSet/>
      <dgm:spPr/>
      <dgm:t>
        <a:bodyPr/>
        <a:lstStyle/>
        <a:p>
          <a:endParaRPr lang="en-US"/>
        </a:p>
      </dgm:t>
    </dgm:pt>
    <dgm:pt modelId="{0F613B0F-280F-49F2-81C0-0CD2CE9B794C}" type="sibTrans" cxnId="{213A70BD-00DB-4225-AA30-A3580C0619EB}">
      <dgm:prSet/>
      <dgm:spPr/>
      <dgm:t>
        <a:bodyPr/>
        <a:lstStyle/>
        <a:p>
          <a:endParaRPr lang="en-US"/>
        </a:p>
      </dgm:t>
    </dgm:pt>
    <dgm:pt modelId="{9617C54F-2B4E-40F4-85ED-CE781CDEA0F2}">
      <dgm:prSet/>
      <dgm:spPr/>
      <dgm:t>
        <a:bodyPr/>
        <a:lstStyle/>
        <a:p>
          <a:r>
            <a:rPr lang="en-US" dirty="0"/>
            <a:t>Cornea </a:t>
          </a:r>
          <a:r>
            <a:rPr lang="en-US" dirty="0" err="1"/>
            <a:t>Verticilata</a:t>
          </a:r>
          <a:r>
            <a:rPr lang="en-US" dirty="0"/>
            <a:t>; whorled streaks in cornea</a:t>
          </a:r>
        </a:p>
      </dgm:t>
    </dgm:pt>
    <dgm:pt modelId="{C97B8F5C-1F0D-4766-B6C9-2C9FCC5066E2}" type="parTrans" cxnId="{3B6ADDF0-DB09-42B3-BFA4-6EBC2FF4133C}">
      <dgm:prSet/>
      <dgm:spPr/>
      <dgm:t>
        <a:bodyPr/>
        <a:lstStyle/>
        <a:p>
          <a:endParaRPr lang="en-US"/>
        </a:p>
      </dgm:t>
    </dgm:pt>
    <dgm:pt modelId="{AF79F55D-21E0-4A36-8BFF-CA2492D931BC}" type="sibTrans" cxnId="{3B6ADDF0-DB09-42B3-BFA4-6EBC2FF4133C}">
      <dgm:prSet/>
      <dgm:spPr/>
      <dgm:t>
        <a:bodyPr/>
        <a:lstStyle/>
        <a:p>
          <a:endParaRPr lang="en-US"/>
        </a:p>
      </dgm:t>
    </dgm:pt>
    <dgm:pt modelId="{E26FAA92-BA04-4F3A-8999-751D01BEE164}">
      <dgm:prSet/>
      <dgm:spPr/>
      <dgm:t>
        <a:bodyPr/>
        <a:lstStyle/>
        <a:p>
          <a:r>
            <a:rPr lang="en-US"/>
            <a:t>Lens Opacity</a:t>
          </a:r>
        </a:p>
      </dgm:t>
    </dgm:pt>
    <dgm:pt modelId="{5F875563-73C2-4C5E-847F-396E8168F509}" type="parTrans" cxnId="{D8B84099-C50E-4EFB-B325-1132893D66CA}">
      <dgm:prSet/>
      <dgm:spPr/>
      <dgm:t>
        <a:bodyPr/>
        <a:lstStyle/>
        <a:p>
          <a:endParaRPr lang="en-US"/>
        </a:p>
      </dgm:t>
    </dgm:pt>
    <dgm:pt modelId="{8FBC9741-C321-4C90-9C93-3CF1D74359B7}" type="sibTrans" cxnId="{D8B84099-C50E-4EFB-B325-1132893D66CA}">
      <dgm:prSet/>
      <dgm:spPr/>
      <dgm:t>
        <a:bodyPr/>
        <a:lstStyle/>
        <a:p>
          <a:endParaRPr lang="en-US"/>
        </a:p>
      </dgm:t>
    </dgm:pt>
    <dgm:pt modelId="{CD29CFE7-5AE0-4FEF-91F9-F0239D6822CC}">
      <dgm:prSet/>
      <dgm:spPr/>
      <dgm:t>
        <a:bodyPr/>
        <a:lstStyle/>
        <a:p>
          <a:pPr>
            <a:defRPr b="1"/>
          </a:pPr>
          <a:r>
            <a:rPr lang="en-US"/>
            <a:t>3. Enzyme assay in leukocytyes, plasma cells and cultured fibroblasts</a:t>
          </a:r>
        </a:p>
      </dgm:t>
    </dgm:pt>
    <dgm:pt modelId="{CF560885-08A9-4F02-A804-3039A3F0E267}" type="parTrans" cxnId="{C7D67315-02F6-4BC2-B4A0-0671A8AF38FF}">
      <dgm:prSet/>
      <dgm:spPr/>
      <dgm:t>
        <a:bodyPr/>
        <a:lstStyle/>
        <a:p>
          <a:endParaRPr lang="en-US"/>
        </a:p>
      </dgm:t>
    </dgm:pt>
    <dgm:pt modelId="{51562B9A-64D1-4E6E-8873-192C04A78AE5}" type="sibTrans" cxnId="{C7D67315-02F6-4BC2-B4A0-0671A8AF38FF}">
      <dgm:prSet/>
      <dgm:spPr/>
      <dgm:t>
        <a:bodyPr/>
        <a:lstStyle/>
        <a:p>
          <a:endParaRPr lang="en-US"/>
        </a:p>
      </dgm:t>
    </dgm:pt>
    <dgm:pt modelId="{8C4D15A0-33A7-4685-8AC7-BDAF7D54BCDA}" type="pres">
      <dgm:prSet presAssocID="{978BC548-3D21-4848-828E-27A23DFA15DA}" presName="root" presStyleCnt="0">
        <dgm:presLayoutVars>
          <dgm:dir/>
          <dgm:resizeHandles val="exact"/>
        </dgm:presLayoutVars>
      </dgm:prSet>
      <dgm:spPr/>
    </dgm:pt>
    <dgm:pt modelId="{2A62B26A-3AEF-4F3D-A7FF-2FDE06CEA536}" type="pres">
      <dgm:prSet presAssocID="{FF071637-D14E-45F3-BFC5-32BCE60304D9}" presName="compNode" presStyleCnt="0"/>
      <dgm:spPr/>
    </dgm:pt>
    <dgm:pt modelId="{3943CD8B-DECC-4DC1-964C-C2021DA65470}" type="pres">
      <dgm:prSet presAssocID="{FF071637-D14E-45F3-BFC5-32BCE60304D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BDF785C1-A929-43B4-9875-13AB3C8DD61E}" type="pres">
      <dgm:prSet presAssocID="{FF071637-D14E-45F3-BFC5-32BCE60304D9}" presName="iconSpace" presStyleCnt="0"/>
      <dgm:spPr/>
    </dgm:pt>
    <dgm:pt modelId="{9279F65C-E54D-4A41-B9CB-CA9F7953886A}" type="pres">
      <dgm:prSet presAssocID="{FF071637-D14E-45F3-BFC5-32BCE60304D9}" presName="parTx" presStyleLbl="revTx" presStyleIdx="0" presStyleCnt="4">
        <dgm:presLayoutVars>
          <dgm:chMax val="0"/>
          <dgm:chPref val="0"/>
        </dgm:presLayoutVars>
      </dgm:prSet>
      <dgm:spPr/>
    </dgm:pt>
    <dgm:pt modelId="{90A68568-C089-4487-8FCD-42FDA6D81923}" type="pres">
      <dgm:prSet presAssocID="{FF071637-D14E-45F3-BFC5-32BCE60304D9}" presName="txSpace" presStyleCnt="0"/>
      <dgm:spPr/>
    </dgm:pt>
    <dgm:pt modelId="{AF129864-665B-4EDA-A039-525D2C412910}" type="pres">
      <dgm:prSet presAssocID="{FF071637-D14E-45F3-BFC5-32BCE60304D9}" presName="desTx" presStyleLbl="revTx" presStyleIdx="1" presStyleCnt="4">
        <dgm:presLayoutVars/>
      </dgm:prSet>
      <dgm:spPr/>
    </dgm:pt>
    <dgm:pt modelId="{D201C119-0285-4E75-8D71-64720B9F4ADD}" type="pres">
      <dgm:prSet presAssocID="{0F613B0F-280F-49F2-81C0-0CD2CE9B794C}" presName="sibTrans" presStyleCnt="0"/>
      <dgm:spPr/>
    </dgm:pt>
    <dgm:pt modelId="{014B9E31-3111-4D0A-B2D4-B9087EEFB24B}" type="pres">
      <dgm:prSet presAssocID="{CD29CFE7-5AE0-4FEF-91F9-F0239D6822CC}" presName="compNode" presStyleCnt="0"/>
      <dgm:spPr/>
    </dgm:pt>
    <dgm:pt modelId="{DFB37DEB-9166-4EF9-BCFD-E28AA80F2901}" type="pres">
      <dgm:prSet presAssocID="{CD29CFE7-5AE0-4FEF-91F9-F0239D6822C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6B5E6025-21D2-4A6D-AFE5-8E1DB38EDDFD}" type="pres">
      <dgm:prSet presAssocID="{CD29CFE7-5AE0-4FEF-91F9-F0239D6822CC}" presName="iconSpace" presStyleCnt="0"/>
      <dgm:spPr/>
    </dgm:pt>
    <dgm:pt modelId="{24B980B5-9484-46A1-B449-15F6D9B34E77}" type="pres">
      <dgm:prSet presAssocID="{CD29CFE7-5AE0-4FEF-91F9-F0239D6822CC}" presName="parTx" presStyleLbl="revTx" presStyleIdx="2" presStyleCnt="4">
        <dgm:presLayoutVars>
          <dgm:chMax val="0"/>
          <dgm:chPref val="0"/>
        </dgm:presLayoutVars>
      </dgm:prSet>
      <dgm:spPr/>
    </dgm:pt>
    <dgm:pt modelId="{D394AFC6-933C-4E82-ACB6-6A80877AD3E6}" type="pres">
      <dgm:prSet presAssocID="{CD29CFE7-5AE0-4FEF-91F9-F0239D6822CC}" presName="txSpace" presStyleCnt="0"/>
      <dgm:spPr/>
    </dgm:pt>
    <dgm:pt modelId="{CC16DE9B-1A54-4B14-AE02-BD6F3B465B9A}" type="pres">
      <dgm:prSet presAssocID="{CD29CFE7-5AE0-4FEF-91F9-F0239D6822CC}" presName="desTx" presStyleLbl="revTx" presStyleIdx="3" presStyleCnt="4">
        <dgm:presLayoutVars/>
      </dgm:prSet>
      <dgm:spPr/>
    </dgm:pt>
  </dgm:ptLst>
  <dgm:cxnLst>
    <dgm:cxn modelId="{8FA01309-1032-4630-AD91-297E2870F512}" type="presOf" srcId="{978BC548-3D21-4848-828E-27A23DFA15DA}" destId="{8C4D15A0-33A7-4685-8AC7-BDAF7D54BCDA}" srcOrd="0" destOrd="0" presId="urn:microsoft.com/office/officeart/2018/5/layout/CenteredIconLabelDescriptionList"/>
    <dgm:cxn modelId="{C7D67315-02F6-4BC2-B4A0-0671A8AF38FF}" srcId="{978BC548-3D21-4848-828E-27A23DFA15DA}" destId="{CD29CFE7-5AE0-4FEF-91F9-F0239D6822CC}" srcOrd="1" destOrd="0" parTransId="{CF560885-08A9-4F02-A804-3039A3F0E267}" sibTransId="{51562B9A-64D1-4E6E-8873-192C04A78AE5}"/>
    <dgm:cxn modelId="{F331A820-4B87-4A36-91AB-AA8090DB4BDF}" type="presOf" srcId="{FF071637-D14E-45F3-BFC5-32BCE60304D9}" destId="{9279F65C-E54D-4A41-B9CB-CA9F7953886A}" srcOrd="0" destOrd="0" presId="urn:microsoft.com/office/officeart/2018/5/layout/CenteredIconLabelDescriptionList"/>
    <dgm:cxn modelId="{7C64DF35-990C-4C90-86F1-BDA46873DEF0}" type="presOf" srcId="{9617C54F-2B4E-40F4-85ED-CE781CDEA0F2}" destId="{AF129864-665B-4EDA-A039-525D2C412910}" srcOrd="0" destOrd="0" presId="urn:microsoft.com/office/officeart/2018/5/layout/CenteredIconLabelDescriptionList"/>
    <dgm:cxn modelId="{D8B84099-C50E-4EFB-B325-1132893D66CA}" srcId="{FF071637-D14E-45F3-BFC5-32BCE60304D9}" destId="{E26FAA92-BA04-4F3A-8999-751D01BEE164}" srcOrd="1" destOrd="0" parTransId="{5F875563-73C2-4C5E-847F-396E8168F509}" sibTransId="{8FBC9741-C321-4C90-9C93-3CF1D74359B7}"/>
    <dgm:cxn modelId="{53BA7DA5-1625-4E31-89F9-D97B845A59D2}" type="presOf" srcId="{E26FAA92-BA04-4F3A-8999-751D01BEE164}" destId="{AF129864-665B-4EDA-A039-525D2C412910}" srcOrd="0" destOrd="1" presId="urn:microsoft.com/office/officeart/2018/5/layout/CenteredIconLabelDescriptionList"/>
    <dgm:cxn modelId="{213A70BD-00DB-4225-AA30-A3580C0619EB}" srcId="{978BC548-3D21-4848-828E-27A23DFA15DA}" destId="{FF071637-D14E-45F3-BFC5-32BCE60304D9}" srcOrd="0" destOrd="0" parTransId="{82981CB0-162E-4B78-8311-77DB425EC6F7}" sibTransId="{0F613B0F-280F-49F2-81C0-0CD2CE9B794C}"/>
    <dgm:cxn modelId="{789521DA-092B-48E3-A23D-4FA17ECF5CF7}" type="presOf" srcId="{CD29CFE7-5AE0-4FEF-91F9-F0239D6822CC}" destId="{24B980B5-9484-46A1-B449-15F6D9B34E77}" srcOrd="0" destOrd="0" presId="urn:microsoft.com/office/officeart/2018/5/layout/CenteredIconLabelDescriptionList"/>
    <dgm:cxn modelId="{3B6ADDF0-DB09-42B3-BFA4-6EBC2FF4133C}" srcId="{FF071637-D14E-45F3-BFC5-32BCE60304D9}" destId="{9617C54F-2B4E-40F4-85ED-CE781CDEA0F2}" srcOrd="0" destOrd="0" parTransId="{C97B8F5C-1F0D-4766-B6C9-2C9FCC5066E2}" sibTransId="{AF79F55D-21E0-4A36-8BFF-CA2492D931BC}"/>
    <dgm:cxn modelId="{8F7F51F0-75E2-4752-93EF-FB38E410D635}" type="presParOf" srcId="{8C4D15A0-33A7-4685-8AC7-BDAF7D54BCDA}" destId="{2A62B26A-3AEF-4F3D-A7FF-2FDE06CEA536}" srcOrd="0" destOrd="0" presId="urn:microsoft.com/office/officeart/2018/5/layout/CenteredIconLabelDescriptionList"/>
    <dgm:cxn modelId="{9EE0089C-449C-4C5E-B0DF-BC94B4740109}" type="presParOf" srcId="{2A62B26A-3AEF-4F3D-A7FF-2FDE06CEA536}" destId="{3943CD8B-DECC-4DC1-964C-C2021DA65470}" srcOrd="0" destOrd="0" presId="urn:microsoft.com/office/officeart/2018/5/layout/CenteredIconLabelDescriptionList"/>
    <dgm:cxn modelId="{24B253F0-ADAD-4298-BE85-9852C936C6F7}" type="presParOf" srcId="{2A62B26A-3AEF-4F3D-A7FF-2FDE06CEA536}" destId="{BDF785C1-A929-43B4-9875-13AB3C8DD61E}" srcOrd="1" destOrd="0" presId="urn:microsoft.com/office/officeart/2018/5/layout/CenteredIconLabelDescriptionList"/>
    <dgm:cxn modelId="{CF0BA200-F229-455E-8D93-65F0C02DDB7B}" type="presParOf" srcId="{2A62B26A-3AEF-4F3D-A7FF-2FDE06CEA536}" destId="{9279F65C-E54D-4A41-B9CB-CA9F7953886A}" srcOrd="2" destOrd="0" presId="urn:microsoft.com/office/officeart/2018/5/layout/CenteredIconLabelDescriptionList"/>
    <dgm:cxn modelId="{FE2BFB87-81D6-4A43-8CAF-55B32F71DA4B}" type="presParOf" srcId="{2A62B26A-3AEF-4F3D-A7FF-2FDE06CEA536}" destId="{90A68568-C089-4487-8FCD-42FDA6D81923}" srcOrd="3" destOrd="0" presId="urn:microsoft.com/office/officeart/2018/5/layout/CenteredIconLabelDescriptionList"/>
    <dgm:cxn modelId="{D5F396C0-6114-4917-A391-C4DBBD2C9402}" type="presParOf" srcId="{2A62B26A-3AEF-4F3D-A7FF-2FDE06CEA536}" destId="{AF129864-665B-4EDA-A039-525D2C412910}" srcOrd="4" destOrd="0" presId="urn:microsoft.com/office/officeart/2018/5/layout/CenteredIconLabelDescriptionList"/>
    <dgm:cxn modelId="{FB1C0650-37B4-49EE-B787-A4434F25D429}" type="presParOf" srcId="{8C4D15A0-33A7-4685-8AC7-BDAF7D54BCDA}" destId="{D201C119-0285-4E75-8D71-64720B9F4ADD}" srcOrd="1" destOrd="0" presId="urn:microsoft.com/office/officeart/2018/5/layout/CenteredIconLabelDescriptionList"/>
    <dgm:cxn modelId="{71BE8CAC-7DB5-4370-93C2-B943B412F0E7}" type="presParOf" srcId="{8C4D15A0-33A7-4685-8AC7-BDAF7D54BCDA}" destId="{014B9E31-3111-4D0A-B2D4-B9087EEFB24B}" srcOrd="2" destOrd="0" presId="urn:microsoft.com/office/officeart/2018/5/layout/CenteredIconLabelDescriptionList"/>
    <dgm:cxn modelId="{EC75F3CD-994C-418C-BFE7-F97736EE5792}" type="presParOf" srcId="{014B9E31-3111-4D0A-B2D4-B9087EEFB24B}" destId="{DFB37DEB-9166-4EF9-BCFD-E28AA80F2901}" srcOrd="0" destOrd="0" presId="urn:microsoft.com/office/officeart/2018/5/layout/CenteredIconLabelDescriptionList"/>
    <dgm:cxn modelId="{C4EB7E77-705E-4D4F-89B4-92B81A0DCA29}" type="presParOf" srcId="{014B9E31-3111-4D0A-B2D4-B9087EEFB24B}" destId="{6B5E6025-21D2-4A6D-AFE5-8E1DB38EDDFD}" srcOrd="1" destOrd="0" presId="urn:microsoft.com/office/officeart/2018/5/layout/CenteredIconLabelDescriptionList"/>
    <dgm:cxn modelId="{22337AF9-D944-4D3A-B5C5-43BFF8057F67}" type="presParOf" srcId="{014B9E31-3111-4D0A-B2D4-B9087EEFB24B}" destId="{24B980B5-9484-46A1-B449-15F6D9B34E77}" srcOrd="2" destOrd="0" presId="urn:microsoft.com/office/officeart/2018/5/layout/CenteredIconLabelDescriptionList"/>
    <dgm:cxn modelId="{CACB977D-7161-4F9D-AB71-F1119E192094}" type="presParOf" srcId="{014B9E31-3111-4D0A-B2D4-B9087EEFB24B}" destId="{D394AFC6-933C-4E82-ACB6-6A80877AD3E6}" srcOrd="3" destOrd="0" presId="urn:microsoft.com/office/officeart/2018/5/layout/CenteredIconLabelDescriptionList"/>
    <dgm:cxn modelId="{25049865-B8DB-4A43-9FEC-43E265B6145D}" type="presParOf" srcId="{014B9E31-3111-4D0A-B2D4-B9087EEFB24B}" destId="{CC16DE9B-1A54-4B14-AE02-BD6F3B465B9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3639351-ED4F-414B-8E01-CEF87905DC56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E2BF4FC-FDB5-47F2-9E76-72CC538ACABB}">
      <dgm:prSet custT="1"/>
      <dgm:spPr/>
      <dgm:t>
        <a:bodyPr/>
        <a:lstStyle/>
        <a:p>
          <a:r>
            <a:rPr lang="en-US" sz="1600" dirty="0"/>
            <a:t>ACROPARESTHESIAS: </a:t>
          </a:r>
        </a:p>
      </dgm:t>
    </dgm:pt>
    <dgm:pt modelId="{813D0A34-2CA7-498F-B5B1-FECD5040E8ED}" type="parTrans" cxnId="{441BC2E2-A29D-4891-8A63-405A2B58CB42}">
      <dgm:prSet/>
      <dgm:spPr/>
      <dgm:t>
        <a:bodyPr/>
        <a:lstStyle/>
        <a:p>
          <a:endParaRPr lang="en-US" sz="2400"/>
        </a:p>
      </dgm:t>
    </dgm:pt>
    <dgm:pt modelId="{DFA1730B-0B8A-4967-BAA4-6E41F621A1D3}" type="sibTrans" cxnId="{441BC2E2-A29D-4891-8A63-405A2B58CB42}">
      <dgm:prSet phldrT="1" phldr="0" custT="1"/>
      <dgm:spPr/>
      <dgm:t>
        <a:bodyPr/>
        <a:lstStyle/>
        <a:p>
          <a:r>
            <a:rPr lang="en-US" sz="6000"/>
            <a:t>1</a:t>
          </a:r>
          <a:endParaRPr lang="en-US" sz="6000" dirty="0"/>
        </a:p>
      </dgm:t>
    </dgm:pt>
    <dgm:pt modelId="{AADF5634-DAD6-4D64-B1DD-0F65F19B4484}">
      <dgm:prSet custT="1"/>
      <dgm:spPr/>
      <dgm:t>
        <a:bodyPr/>
        <a:lstStyle/>
        <a:p>
          <a:r>
            <a:rPr lang="en-US" sz="2000" dirty="0"/>
            <a:t>Carbamazepine, Gabapentin, Phenytoin or Opiate</a:t>
          </a:r>
        </a:p>
      </dgm:t>
    </dgm:pt>
    <dgm:pt modelId="{D934DB76-D915-48D7-AF97-5B912B609F3F}" type="parTrans" cxnId="{0778AD99-EB5A-4A48-BF8D-BB1388467E2E}">
      <dgm:prSet/>
      <dgm:spPr/>
      <dgm:t>
        <a:bodyPr/>
        <a:lstStyle/>
        <a:p>
          <a:endParaRPr lang="en-US" sz="2400"/>
        </a:p>
      </dgm:t>
    </dgm:pt>
    <dgm:pt modelId="{68701935-CFB3-4E07-925D-F1485451FE7D}" type="sibTrans" cxnId="{0778AD99-EB5A-4A48-BF8D-BB1388467E2E}">
      <dgm:prSet/>
      <dgm:spPr/>
      <dgm:t>
        <a:bodyPr/>
        <a:lstStyle/>
        <a:p>
          <a:endParaRPr lang="en-US" sz="2400"/>
        </a:p>
      </dgm:t>
    </dgm:pt>
    <dgm:pt modelId="{93AE9ECC-A638-4CE5-A363-61673F4E394F}">
      <dgm:prSet custT="1"/>
      <dgm:spPr/>
      <dgm:t>
        <a:bodyPr/>
        <a:lstStyle/>
        <a:p>
          <a:r>
            <a:rPr lang="en-US" sz="1600" dirty="0"/>
            <a:t>ANGIOKERATOMAS: </a:t>
          </a:r>
        </a:p>
      </dgm:t>
    </dgm:pt>
    <dgm:pt modelId="{3E2EC24A-5EDC-44E3-B686-D5EA5CC8EBFB}" type="parTrans" cxnId="{CBBFC0D5-E4BE-49BE-A5D5-C369872CE999}">
      <dgm:prSet/>
      <dgm:spPr/>
      <dgm:t>
        <a:bodyPr/>
        <a:lstStyle/>
        <a:p>
          <a:endParaRPr lang="en-US" sz="2400"/>
        </a:p>
      </dgm:t>
    </dgm:pt>
    <dgm:pt modelId="{7CAD7EBA-D423-4776-97CA-BE1C1BFC194D}" type="sibTrans" cxnId="{CBBFC0D5-E4BE-49BE-A5D5-C369872CE999}">
      <dgm:prSet phldrT="2" phldr="0" custT="1"/>
      <dgm:spPr/>
      <dgm:t>
        <a:bodyPr/>
        <a:lstStyle/>
        <a:p>
          <a:r>
            <a:rPr lang="en-US" sz="6000"/>
            <a:t>2</a:t>
          </a:r>
        </a:p>
      </dgm:t>
    </dgm:pt>
    <dgm:pt modelId="{2ED0EC5D-5093-4301-80D6-0FAD56EFB417}">
      <dgm:prSet custT="1"/>
      <dgm:spPr/>
      <dgm:t>
        <a:bodyPr/>
        <a:lstStyle/>
        <a:p>
          <a:r>
            <a:rPr lang="en-US" sz="2000" dirty="0"/>
            <a:t>Laser therapy</a:t>
          </a:r>
        </a:p>
      </dgm:t>
    </dgm:pt>
    <dgm:pt modelId="{8E47FB64-88A0-40EB-AD4F-F05693BA04A5}" type="parTrans" cxnId="{A6AA549A-52EF-46F8-9B6C-7CBFB57C3EC9}">
      <dgm:prSet/>
      <dgm:spPr/>
      <dgm:t>
        <a:bodyPr/>
        <a:lstStyle/>
        <a:p>
          <a:endParaRPr lang="en-US" sz="2400"/>
        </a:p>
      </dgm:t>
    </dgm:pt>
    <dgm:pt modelId="{4BE6A3F1-8D20-4567-8279-7F4B7A70F11B}" type="sibTrans" cxnId="{A6AA549A-52EF-46F8-9B6C-7CBFB57C3EC9}">
      <dgm:prSet/>
      <dgm:spPr/>
      <dgm:t>
        <a:bodyPr/>
        <a:lstStyle/>
        <a:p>
          <a:endParaRPr lang="en-US" sz="2400"/>
        </a:p>
      </dgm:t>
    </dgm:pt>
    <dgm:pt modelId="{82C4ED10-8A5D-480A-8C72-F5EA3FE156DD}">
      <dgm:prSet custT="1"/>
      <dgm:spPr/>
      <dgm:t>
        <a:bodyPr/>
        <a:lstStyle/>
        <a:p>
          <a:r>
            <a:rPr lang="en-US" sz="2000"/>
            <a:t>CARDIAC and RENAL COMPLICATIONS</a:t>
          </a:r>
        </a:p>
      </dgm:t>
    </dgm:pt>
    <dgm:pt modelId="{493D2E1B-05AA-48CC-A02C-8882E32C1CD7}" type="parTrans" cxnId="{EE6D9393-2624-4EB3-8D1B-210FEB24A5AF}">
      <dgm:prSet/>
      <dgm:spPr/>
      <dgm:t>
        <a:bodyPr/>
        <a:lstStyle/>
        <a:p>
          <a:endParaRPr lang="en-US" sz="2400"/>
        </a:p>
      </dgm:t>
    </dgm:pt>
    <dgm:pt modelId="{6746DED7-EB44-45C9-9C61-C6DA99EADD92}" type="sibTrans" cxnId="{EE6D9393-2624-4EB3-8D1B-210FEB24A5AF}">
      <dgm:prSet phldrT="3" phldr="0" custT="1"/>
      <dgm:spPr/>
      <dgm:t>
        <a:bodyPr/>
        <a:lstStyle/>
        <a:p>
          <a:r>
            <a:rPr lang="en-US" sz="6000"/>
            <a:t>3</a:t>
          </a:r>
        </a:p>
      </dgm:t>
    </dgm:pt>
    <dgm:pt modelId="{47E9582B-D12A-4200-A919-2B8A18495048}">
      <dgm:prSet custT="1"/>
      <dgm:spPr/>
      <dgm:t>
        <a:bodyPr/>
        <a:lstStyle/>
        <a:p>
          <a:r>
            <a:rPr lang="en-US" sz="2000" dirty="0"/>
            <a:t>Aspirin, ACEI, </a:t>
          </a:r>
        </a:p>
      </dgm:t>
    </dgm:pt>
    <dgm:pt modelId="{07503BFF-1A60-445D-BDC2-464122FA97A4}" type="parTrans" cxnId="{31C3AF9F-B305-456A-B042-EBAB8B004553}">
      <dgm:prSet/>
      <dgm:spPr/>
      <dgm:t>
        <a:bodyPr/>
        <a:lstStyle/>
        <a:p>
          <a:endParaRPr lang="en-US" sz="2400"/>
        </a:p>
      </dgm:t>
    </dgm:pt>
    <dgm:pt modelId="{0A744E5C-3C01-4A61-B901-38A8F3D36114}" type="sibTrans" cxnId="{31C3AF9F-B305-456A-B042-EBAB8B004553}">
      <dgm:prSet/>
      <dgm:spPr/>
      <dgm:t>
        <a:bodyPr/>
        <a:lstStyle/>
        <a:p>
          <a:endParaRPr lang="en-US" sz="2400"/>
        </a:p>
      </dgm:t>
    </dgm:pt>
    <dgm:pt modelId="{CB39A5CF-C7A0-4738-814A-013961F2B9B7}">
      <dgm:prSet custT="1"/>
      <dgm:spPr/>
      <dgm:t>
        <a:bodyPr/>
        <a:lstStyle/>
        <a:p>
          <a:r>
            <a:rPr lang="en-US" sz="2000" dirty="0"/>
            <a:t>Dialysis, renal transplantation</a:t>
          </a:r>
        </a:p>
      </dgm:t>
    </dgm:pt>
    <dgm:pt modelId="{74378E64-2F3D-4145-AF02-14EA2A5904BD}" type="parTrans" cxnId="{157A24DA-E4A0-4800-800D-7D468BE33536}">
      <dgm:prSet/>
      <dgm:spPr/>
      <dgm:t>
        <a:bodyPr/>
        <a:lstStyle/>
        <a:p>
          <a:endParaRPr lang="en-US" sz="2400"/>
        </a:p>
      </dgm:t>
    </dgm:pt>
    <dgm:pt modelId="{EA47BB9A-A621-419B-83C1-679F2242BDD5}" type="sibTrans" cxnId="{157A24DA-E4A0-4800-800D-7D468BE33536}">
      <dgm:prSet/>
      <dgm:spPr/>
      <dgm:t>
        <a:bodyPr/>
        <a:lstStyle/>
        <a:p>
          <a:endParaRPr lang="en-US" sz="2400"/>
        </a:p>
      </dgm:t>
    </dgm:pt>
    <dgm:pt modelId="{3C9BA2FB-C31C-4413-BABE-95208EA075AD}">
      <dgm:prSet custT="1"/>
      <dgm:spPr/>
      <dgm:t>
        <a:bodyPr/>
        <a:lstStyle/>
        <a:p>
          <a:r>
            <a:rPr lang="en-US" sz="2000" dirty="0"/>
            <a:t>ENZYME REPLACEMENT THERAPY</a:t>
          </a:r>
        </a:p>
      </dgm:t>
    </dgm:pt>
    <dgm:pt modelId="{8ADD5550-677B-4C17-AADC-05F1564801F9}" type="parTrans" cxnId="{1548969B-E2A0-42F9-AEE7-9E2B9B84CF98}">
      <dgm:prSet/>
      <dgm:spPr/>
      <dgm:t>
        <a:bodyPr/>
        <a:lstStyle/>
        <a:p>
          <a:endParaRPr lang="en-US" sz="2400"/>
        </a:p>
      </dgm:t>
    </dgm:pt>
    <dgm:pt modelId="{AA7D8B2B-697E-480F-8E56-0242B9921343}" type="sibTrans" cxnId="{1548969B-E2A0-42F9-AEE7-9E2B9B84CF98}">
      <dgm:prSet phldrT="4" phldr="0" custT="1"/>
      <dgm:spPr/>
      <dgm:t>
        <a:bodyPr/>
        <a:lstStyle/>
        <a:p>
          <a:r>
            <a:rPr lang="en-US" sz="6000"/>
            <a:t>4</a:t>
          </a:r>
        </a:p>
      </dgm:t>
    </dgm:pt>
    <dgm:pt modelId="{BCBD2FA8-0B4B-48C0-8888-7D0C6108ED53}" type="pres">
      <dgm:prSet presAssocID="{43639351-ED4F-414B-8E01-CEF87905DC56}" presName="Name0" presStyleCnt="0">
        <dgm:presLayoutVars>
          <dgm:animLvl val="lvl"/>
          <dgm:resizeHandles val="exact"/>
        </dgm:presLayoutVars>
      </dgm:prSet>
      <dgm:spPr/>
    </dgm:pt>
    <dgm:pt modelId="{4E2B9573-5B96-46AD-A02D-12C3F47EA88B}" type="pres">
      <dgm:prSet presAssocID="{2E2BF4FC-FDB5-47F2-9E76-72CC538ACABB}" presName="compositeNode" presStyleCnt="0">
        <dgm:presLayoutVars>
          <dgm:bulletEnabled val="1"/>
        </dgm:presLayoutVars>
      </dgm:prSet>
      <dgm:spPr/>
    </dgm:pt>
    <dgm:pt modelId="{98661D95-0BE6-41E5-9C07-4CE88F2E58FE}" type="pres">
      <dgm:prSet presAssocID="{2E2BF4FC-FDB5-47F2-9E76-72CC538ACABB}" presName="bgRect" presStyleLbl="bgAccFollowNode1" presStyleIdx="0" presStyleCnt="4"/>
      <dgm:spPr/>
    </dgm:pt>
    <dgm:pt modelId="{E62B1BF6-3A3B-49AE-8985-71E863C207BA}" type="pres">
      <dgm:prSet presAssocID="{DFA1730B-0B8A-4967-BAA4-6E41F621A1D3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7EBBB8BF-E93C-489B-AD08-65CC238930F3}" type="pres">
      <dgm:prSet presAssocID="{2E2BF4FC-FDB5-47F2-9E76-72CC538ACABB}" presName="bottomLine" presStyleLbl="alignNode1" presStyleIdx="1" presStyleCnt="8">
        <dgm:presLayoutVars/>
      </dgm:prSet>
      <dgm:spPr/>
    </dgm:pt>
    <dgm:pt modelId="{DA0177A4-A32D-4B9B-8B1B-91568CB53D97}" type="pres">
      <dgm:prSet presAssocID="{2E2BF4FC-FDB5-47F2-9E76-72CC538ACABB}" presName="nodeText" presStyleLbl="bgAccFollowNode1" presStyleIdx="0" presStyleCnt="4">
        <dgm:presLayoutVars>
          <dgm:bulletEnabled val="1"/>
        </dgm:presLayoutVars>
      </dgm:prSet>
      <dgm:spPr/>
    </dgm:pt>
    <dgm:pt modelId="{B4E2E89A-CFB2-48E9-97CD-6FD7C50E07B8}" type="pres">
      <dgm:prSet presAssocID="{DFA1730B-0B8A-4967-BAA4-6E41F621A1D3}" presName="sibTrans" presStyleCnt="0"/>
      <dgm:spPr/>
    </dgm:pt>
    <dgm:pt modelId="{7C9F58F7-DA17-475E-839C-D362310BBF58}" type="pres">
      <dgm:prSet presAssocID="{93AE9ECC-A638-4CE5-A363-61673F4E394F}" presName="compositeNode" presStyleCnt="0">
        <dgm:presLayoutVars>
          <dgm:bulletEnabled val="1"/>
        </dgm:presLayoutVars>
      </dgm:prSet>
      <dgm:spPr/>
    </dgm:pt>
    <dgm:pt modelId="{CE534EFA-B2A1-4B21-9F2F-FFDAEB50DC13}" type="pres">
      <dgm:prSet presAssocID="{93AE9ECC-A638-4CE5-A363-61673F4E394F}" presName="bgRect" presStyleLbl="bgAccFollowNode1" presStyleIdx="1" presStyleCnt="4"/>
      <dgm:spPr/>
    </dgm:pt>
    <dgm:pt modelId="{06E950B6-F810-4A1C-91B4-32845C239FAA}" type="pres">
      <dgm:prSet presAssocID="{7CAD7EBA-D423-4776-97CA-BE1C1BFC194D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E4B97DEA-9D35-40FF-B7A8-77ECDFF2D1BC}" type="pres">
      <dgm:prSet presAssocID="{93AE9ECC-A638-4CE5-A363-61673F4E394F}" presName="bottomLine" presStyleLbl="alignNode1" presStyleIdx="3" presStyleCnt="8">
        <dgm:presLayoutVars/>
      </dgm:prSet>
      <dgm:spPr/>
    </dgm:pt>
    <dgm:pt modelId="{8F8F8B0C-7503-4333-ABA4-613F10835455}" type="pres">
      <dgm:prSet presAssocID="{93AE9ECC-A638-4CE5-A363-61673F4E394F}" presName="nodeText" presStyleLbl="bgAccFollowNode1" presStyleIdx="1" presStyleCnt="4">
        <dgm:presLayoutVars>
          <dgm:bulletEnabled val="1"/>
        </dgm:presLayoutVars>
      </dgm:prSet>
      <dgm:spPr/>
    </dgm:pt>
    <dgm:pt modelId="{14EB74FC-82FD-4FA2-81FD-EA251202F3A9}" type="pres">
      <dgm:prSet presAssocID="{7CAD7EBA-D423-4776-97CA-BE1C1BFC194D}" presName="sibTrans" presStyleCnt="0"/>
      <dgm:spPr/>
    </dgm:pt>
    <dgm:pt modelId="{B6585C06-A6E9-4CF4-89F9-788E8522A26D}" type="pres">
      <dgm:prSet presAssocID="{82C4ED10-8A5D-480A-8C72-F5EA3FE156DD}" presName="compositeNode" presStyleCnt="0">
        <dgm:presLayoutVars>
          <dgm:bulletEnabled val="1"/>
        </dgm:presLayoutVars>
      </dgm:prSet>
      <dgm:spPr/>
    </dgm:pt>
    <dgm:pt modelId="{407C9858-4198-4865-B019-80AA6C995C20}" type="pres">
      <dgm:prSet presAssocID="{82C4ED10-8A5D-480A-8C72-F5EA3FE156DD}" presName="bgRect" presStyleLbl="bgAccFollowNode1" presStyleIdx="2" presStyleCnt="4"/>
      <dgm:spPr/>
    </dgm:pt>
    <dgm:pt modelId="{EC9A1303-AC9C-497F-B713-8D9C1742EE80}" type="pres">
      <dgm:prSet presAssocID="{6746DED7-EB44-45C9-9C61-C6DA99EADD92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55B5E989-FB4D-48B0-9F4C-B9DE605A895C}" type="pres">
      <dgm:prSet presAssocID="{82C4ED10-8A5D-480A-8C72-F5EA3FE156DD}" presName="bottomLine" presStyleLbl="alignNode1" presStyleIdx="5" presStyleCnt="8">
        <dgm:presLayoutVars/>
      </dgm:prSet>
      <dgm:spPr/>
    </dgm:pt>
    <dgm:pt modelId="{A0699D48-FF8E-42ED-830C-B50BC2D54D47}" type="pres">
      <dgm:prSet presAssocID="{82C4ED10-8A5D-480A-8C72-F5EA3FE156DD}" presName="nodeText" presStyleLbl="bgAccFollowNode1" presStyleIdx="2" presStyleCnt="4">
        <dgm:presLayoutVars>
          <dgm:bulletEnabled val="1"/>
        </dgm:presLayoutVars>
      </dgm:prSet>
      <dgm:spPr/>
    </dgm:pt>
    <dgm:pt modelId="{7C62B3B3-3C07-4319-A45B-7662EB42BA2E}" type="pres">
      <dgm:prSet presAssocID="{6746DED7-EB44-45C9-9C61-C6DA99EADD92}" presName="sibTrans" presStyleCnt="0"/>
      <dgm:spPr/>
    </dgm:pt>
    <dgm:pt modelId="{C77713C5-D714-4E59-85B2-9F3BF10CC5C5}" type="pres">
      <dgm:prSet presAssocID="{3C9BA2FB-C31C-4413-BABE-95208EA075AD}" presName="compositeNode" presStyleCnt="0">
        <dgm:presLayoutVars>
          <dgm:bulletEnabled val="1"/>
        </dgm:presLayoutVars>
      </dgm:prSet>
      <dgm:spPr/>
    </dgm:pt>
    <dgm:pt modelId="{2D4AA280-5EB4-4FCB-9912-EED7DF3EA1E4}" type="pres">
      <dgm:prSet presAssocID="{3C9BA2FB-C31C-4413-BABE-95208EA075AD}" presName="bgRect" presStyleLbl="bgAccFollowNode1" presStyleIdx="3" presStyleCnt="4"/>
      <dgm:spPr/>
    </dgm:pt>
    <dgm:pt modelId="{7919BD1F-3221-41C3-A6EF-768F73108E93}" type="pres">
      <dgm:prSet presAssocID="{AA7D8B2B-697E-480F-8E56-0242B9921343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3702F8B4-F846-4361-B44E-68138ABB542F}" type="pres">
      <dgm:prSet presAssocID="{3C9BA2FB-C31C-4413-BABE-95208EA075AD}" presName="bottomLine" presStyleLbl="alignNode1" presStyleIdx="7" presStyleCnt="8">
        <dgm:presLayoutVars/>
      </dgm:prSet>
      <dgm:spPr/>
    </dgm:pt>
    <dgm:pt modelId="{31756D49-528E-4087-85DA-E2D73297BFB3}" type="pres">
      <dgm:prSet presAssocID="{3C9BA2FB-C31C-4413-BABE-95208EA075AD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35B41F19-8EDF-441B-81C7-248CE2917388}" type="presOf" srcId="{CB39A5CF-C7A0-4738-814A-013961F2B9B7}" destId="{A0699D48-FF8E-42ED-830C-B50BC2D54D47}" srcOrd="0" destOrd="2" presId="urn:microsoft.com/office/officeart/2016/7/layout/BasicLinearProcessNumbered"/>
    <dgm:cxn modelId="{268E791B-CD46-4C55-8603-31547EFF5FC2}" type="presOf" srcId="{82C4ED10-8A5D-480A-8C72-F5EA3FE156DD}" destId="{407C9858-4198-4865-B019-80AA6C995C20}" srcOrd="0" destOrd="0" presId="urn:microsoft.com/office/officeart/2016/7/layout/BasicLinearProcessNumbered"/>
    <dgm:cxn modelId="{04E3B71C-3646-4622-A8FC-8A92A36EF008}" type="presOf" srcId="{93AE9ECC-A638-4CE5-A363-61673F4E394F}" destId="{8F8F8B0C-7503-4333-ABA4-613F10835455}" srcOrd="1" destOrd="0" presId="urn:microsoft.com/office/officeart/2016/7/layout/BasicLinearProcessNumbered"/>
    <dgm:cxn modelId="{8F53BC35-D98D-4502-ADE1-15607BAEABC5}" type="presOf" srcId="{DFA1730B-0B8A-4967-BAA4-6E41F621A1D3}" destId="{E62B1BF6-3A3B-49AE-8985-71E863C207BA}" srcOrd="0" destOrd="0" presId="urn:microsoft.com/office/officeart/2016/7/layout/BasicLinearProcessNumbered"/>
    <dgm:cxn modelId="{44B3023D-1C38-4C84-8A56-F0ED89658877}" type="presOf" srcId="{2ED0EC5D-5093-4301-80D6-0FAD56EFB417}" destId="{8F8F8B0C-7503-4333-ABA4-613F10835455}" srcOrd="0" destOrd="1" presId="urn:microsoft.com/office/officeart/2016/7/layout/BasicLinearProcessNumbered"/>
    <dgm:cxn modelId="{DAB23F62-3274-441C-8F69-04DBDEB3BD9A}" type="presOf" srcId="{2E2BF4FC-FDB5-47F2-9E76-72CC538ACABB}" destId="{98661D95-0BE6-41E5-9C07-4CE88F2E58FE}" srcOrd="0" destOrd="0" presId="urn:microsoft.com/office/officeart/2016/7/layout/BasicLinearProcessNumbered"/>
    <dgm:cxn modelId="{DA5C4363-927E-41B0-9CDE-FB6C141F9B91}" type="presOf" srcId="{47E9582B-D12A-4200-A919-2B8A18495048}" destId="{A0699D48-FF8E-42ED-830C-B50BC2D54D47}" srcOrd="0" destOrd="1" presId="urn:microsoft.com/office/officeart/2016/7/layout/BasicLinearProcessNumbered"/>
    <dgm:cxn modelId="{C6BEB04A-494A-4229-83FB-6DA68C729A57}" type="presOf" srcId="{82C4ED10-8A5D-480A-8C72-F5EA3FE156DD}" destId="{A0699D48-FF8E-42ED-830C-B50BC2D54D47}" srcOrd="1" destOrd="0" presId="urn:microsoft.com/office/officeart/2016/7/layout/BasicLinearProcessNumbered"/>
    <dgm:cxn modelId="{B8778250-EB3A-4C05-9263-369EC01E85F6}" type="presOf" srcId="{6746DED7-EB44-45C9-9C61-C6DA99EADD92}" destId="{EC9A1303-AC9C-497F-B713-8D9C1742EE80}" srcOrd="0" destOrd="0" presId="urn:microsoft.com/office/officeart/2016/7/layout/BasicLinearProcessNumbered"/>
    <dgm:cxn modelId="{0C9FD657-E0E0-41D8-B1A2-E77CD88E0FF0}" type="presOf" srcId="{AADF5634-DAD6-4D64-B1DD-0F65F19B4484}" destId="{DA0177A4-A32D-4B9B-8B1B-91568CB53D97}" srcOrd="0" destOrd="1" presId="urn:microsoft.com/office/officeart/2016/7/layout/BasicLinearProcessNumbered"/>
    <dgm:cxn modelId="{AD81627C-7C8E-457C-A28E-E8063791E099}" type="presOf" srcId="{7CAD7EBA-D423-4776-97CA-BE1C1BFC194D}" destId="{06E950B6-F810-4A1C-91B4-32845C239FAA}" srcOrd="0" destOrd="0" presId="urn:microsoft.com/office/officeart/2016/7/layout/BasicLinearProcessNumbered"/>
    <dgm:cxn modelId="{C036C681-AEFD-4FFB-9915-D50995C59F62}" type="presOf" srcId="{93AE9ECC-A638-4CE5-A363-61673F4E394F}" destId="{CE534EFA-B2A1-4B21-9F2F-FFDAEB50DC13}" srcOrd="0" destOrd="0" presId="urn:microsoft.com/office/officeart/2016/7/layout/BasicLinearProcessNumbered"/>
    <dgm:cxn modelId="{EE6D9393-2624-4EB3-8D1B-210FEB24A5AF}" srcId="{43639351-ED4F-414B-8E01-CEF87905DC56}" destId="{82C4ED10-8A5D-480A-8C72-F5EA3FE156DD}" srcOrd="2" destOrd="0" parTransId="{493D2E1B-05AA-48CC-A02C-8882E32C1CD7}" sibTransId="{6746DED7-EB44-45C9-9C61-C6DA99EADD92}"/>
    <dgm:cxn modelId="{2EAE4894-A8BD-4F58-86E4-888AC0B18A60}" type="presOf" srcId="{2E2BF4FC-FDB5-47F2-9E76-72CC538ACABB}" destId="{DA0177A4-A32D-4B9B-8B1B-91568CB53D97}" srcOrd="1" destOrd="0" presId="urn:microsoft.com/office/officeart/2016/7/layout/BasicLinearProcessNumbered"/>
    <dgm:cxn modelId="{0778AD99-EB5A-4A48-BF8D-BB1388467E2E}" srcId="{2E2BF4FC-FDB5-47F2-9E76-72CC538ACABB}" destId="{AADF5634-DAD6-4D64-B1DD-0F65F19B4484}" srcOrd="0" destOrd="0" parTransId="{D934DB76-D915-48D7-AF97-5B912B609F3F}" sibTransId="{68701935-CFB3-4E07-925D-F1485451FE7D}"/>
    <dgm:cxn modelId="{A6AA549A-52EF-46F8-9B6C-7CBFB57C3EC9}" srcId="{93AE9ECC-A638-4CE5-A363-61673F4E394F}" destId="{2ED0EC5D-5093-4301-80D6-0FAD56EFB417}" srcOrd="0" destOrd="0" parTransId="{8E47FB64-88A0-40EB-AD4F-F05693BA04A5}" sibTransId="{4BE6A3F1-8D20-4567-8279-7F4B7A70F11B}"/>
    <dgm:cxn modelId="{1548969B-E2A0-42F9-AEE7-9E2B9B84CF98}" srcId="{43639351-ED4F-414B-8E01-CEF87905DC56}" destId="{3C9BA2FB-C31C-4413-BABE-95208EA075AD}" srcOrd="3" destOrd="0" parTransId="{8ADD5550-677B-4C17-AADC-05F1564801F9}" sibTransId="{AA7D8B2B-697E-480F-8E56-0242B9921343}"/>
    <dgm:cxn modelId="{31C3AF9F-B305-456A-B042-EBAB8B004553}" srcId="{82C4ED10-8A5D-480A-8C72-F5EA3FE156DD}" destId="{47E9582B-D12A-4200-A919-2B8A18495048}" srcOrd="0" destOrd="0" parTransId="{07503BFF-1A60-445D-BDC2-464122FA97A4}" sibTransId="{0A744E5C-3C01-4A61-B901-38A8F3D36114}"/>
    <dgm:cxn modelId="{A046BFCC-90F9-4170-A7E7-9FB8C6EB5466}" type="presOf" srcId="{3C9BA2FB-C31C-4413-BABE-95208EA075AD}" destId="{2D4AA280-5EB4-4FCB-9912-EED7DF3EA1E4}" srcOrd="0" destOrd="0" presId="urn:microsoft.com/office/officeart/2016/7/layout/BasicLinearProcessNumbered"/>
    <dgm:cxn modelId="{CBBFC0D5-E4BE-49BE-A5D5-C369872CE999}" srcId="{43639351-ED4F-414B-8E01-CEF87905DC56}" destId="{93AE9ECC-A638-4CE5-A363-61673F4E394F}" srcOrd="1" destOrd="0" parTransId="{3E2EC24A-5EDC-44E3-B686-D5EA5CC8EBFB}" sibTransId="{7CAD7EBA-D423-4776-97CA-BE1C1BFC194D}"/>
    <dgm:cxn modelId="{157A24DA-E4A0-4800-800D-7D468BE33536}" srcId="{82C4ED10-8A5D-480A-8C72-F5EA3FE156DD}" destId="{CB39A5CF-C7A0-4738-814A-013961F2B9B7}" srcOrd="1" destOrd="0" parTransId="{74378E64-2F3D-4145-AF02-14EA2A5904BD}" sibTransId="{EA47BB9A-A621-419B-83C1-679F2242BDD5}"/>
    <dgm:cxn modelId="{441BC2E2-A29D-4891-8A63-405A2B58CB42}" srcId="{43639351-ED4F-414B-8E01-CEF87905DC56}" destId="{2E2BF4FC-FDB5-47F2-9E76-72CC538ACABB}" srcOrd="0" destOrd="0" parTransId="{813D0A34-2CA7-498F-B5B1-FECD5040E8ED}" sibTransId="{DFA1730B-0B8A-4967-BAA4-6E41F621A1D3}"/>
    <dgm:cxn modelId="{7E874BEB-9BBE-42B4-8345-9E291C25A130}" type="presOf" srcId="{3C9BA2FB-C31C-4413-BABE-95208EA075AD}" destId="{31756D49-528E-4087-85DA-E2D73297BFB3}" srcOrd="1" destOrd="0" presId="urn:microsoft.com/office/officeart/2016/7/layout/BasicLinearProcessNumbered"/>
    <dgm:cxn modelId="{B65D1DF7-7F58-4F14-97A2-A1C5ABA37535}" type="presOf" srcId="{43639351-ED4F-414B-8E01-CEF87905DC56}" destId="{BCBD2FA8-0B4B-48C0-8888-7D0C6108ED53}" srcOrd="0" destOrd="0" presId="urn:microsoft.com/office/officeart/2016/7/layout/BasicLinearProcessNumbered"/>
    <dgm:cxn modelId="{9F809AF7-E1DA-499B-AE92-680C7A1C4DB7}" type="presOf" srcId="{AA7D8B2B-697E-480F-8E56-0242B9921343}" destId="{7919BD1F-3221-41C3-A6EF-768F73108E93}" srcOrd="0" destOrd="0" presId="urn:microsoft.com/office/officeart/2016/7/layout/BasicLinearProcessNumbered"/>
    <dgm:cxn modelId="{97280CE0-D32E-499F-A844-88BD0DA88C22}" type="presParOf" srcId="{BCBD2FA8-0B4B-48C0-8888-7D0C6108ED53}" destId="{4E2B9573-5B96-46AD-A02D-12C3F47EA88B}" srcOrd="0" destOrd="0" presId="urn:microsoft.com/office/officeart/2016/7/layout/BasicLinearProcessNumbered"/>
    <dgm:cxn modelId="{FC0A1E5A-1F20-4D92-A6D5-B57B993DF1F9}" type="presParOf" srcId="{4E2B9573-5B96-46AD-A02D-12C3F47EA88B}" destId="{98661D95-0BE6-41E5-9C07-4CE88F2E58FE}" srcOrd="0" destOrd="0" presId="urn:microsoft.com/office/officeart/2016/7/layout/BasicLinearProcessNumbered"/>
    <dgm:cxn modelId="{F1CDC6CA-88A8-4FC8-A496-58D2389F0CEC}" type="presParOf" srcId="{4E2B9573-5B96-46AD-A02D-12C3F47EA88B}" destId="{E62B1BF6-3A3B-49AE-8985-71E863C207BA}" srcOrd="1" destOrd="0" presId="urn:microsoft.com/office/officeart/2016/7/layout/BasicLinearProcessNumbered"/>
    <dgm:cxn modelId="{CA673846-8445-4FB1-8E53-ED0B858BCE6C}" type="presParOf" srcId="{4E2B9573-5B96-46AD-A02D-12C3F47EA88B}" destId="{7EBBB8BF-E93C-489B-AD08-65CC238930F3}" srcOrd="2" destOrd="0" presId="urn:microsoft.com/office/officeart/2016/7/layout/BasicLinearProcessNumbered"/>
    <dgm:cxn modelId="{84E8805F-D943-4D09-88FC-0F3744CAB816}" type="presParOf" srcId="{4E2B9573-5B96-46AD-A02D-12C3F47EA88B}" destId="{DA0177A4-A32D-4B9B-8B1B-91568CB53D97}" srcOrd="3" destOrd="0" presId="urn:microsoft.com/office/officeart/2016/7/layout/BasicLinearProcessNumbered"/>
    <dgm:cxn modelId="{2D042268-D56E-477F-8F70-3AE863121C97}" type="presParOf" srcId="{BCBD2FA8-0B4B-48C0-8888-7D0C6108ED53}" destId="{B4E2E89A-CFB2-48E9-97CD-6FD7C50E07B8}" srcOrd="1" destOrd="0" presId="urn:microsoft.com/office/officeart/2016/7/layout/BasicLinearProcessNumbered"/>
    <dgm:cxn modelId="{708093E8-3187-4AB8-99E2-FC29BF0146A5}" type="presParOf" srcId="{BCBD2FA8-0B4B-48C0-8888-7D0C6108ED53}" destId="{7C9F58F7-DA17-475E-839C-D362310BBF58}" srcOrd="2" destOrd="0" presId="urn:microsoft.com/office/officeart/2016/7/layout/BasicLinearProcessNumbered"/>
    <dgm:cxn modelId="{FD6DFC6E-5F79-4DF1-8DA6-DFA77ACACE8F}" type="presParOf" srcId="{7C9F58F7-DA17-475E-839C-D362310BBF58}" destId="{CE534EFA-B2A1-4B21-9F2F-FFDAEB50DC13}" srcOrd="0" destOrd="0" presId="urn:microsoft.com/office/officeart/2016/7/layout/BasicLinearProcessNumbered"/>
    <dgm:cxn modelId="{FBC64A2D-A2A9-4F50-9101-969154003D30}" type="presParOf" srcId="{7C9F58F7-DA17-475E-839C-D362310BBF58}" destId="{06E950B6-F810-4A1C-91B4-32845C239FAA}" srcOrd="1" destOrd="0" presId="urn:microsoft.com/office/officeart/2016/7/layout/BasicLinearProcessNumbered"/>
    <dgm:cxn modelId="{E0FDDFF8-8260-4433-A8F1-0EDA143958BD}" type="presParOf" srcId="{7C9F58F7-DA17-475E-839C-D362310BBF58}" destId="{E4B97DEA-9D35-40FF-B7A8-77ECDFF2D1BC}" srcOrd="2" destOrd="0" presId="urn:microsoft.com/office/officeart/2016/7/layout/BasicLinearProcessNumbered"/>
    <dgm:cxn modelId="{67EE11C3-3B9D-475F-941A-78BFA52C0A64}" type="presParOf" srcId="{7C9F58F7-DA17-475E-839C-D362310BBF58}" destId="{8F8F8B0C-7503-4333-ABA4-613F10835455}" srcOrd="3" destOrd="0" presId="urn:microsoft.com/office/officeart/2016/7/layout/BasicLinearProcessNumbered"/>
    <dgm:cxn modelId="{7C2C21A7-1AE7-4B81-BC7D-0EB7CB2BE2F7}" type="presParOf" srcId="{BCBD2FA8-0B4B-48C0-8888-7D0C6108ED53}" destId="{14EB74FC-82FD-4FA2-81FD-EA251202F3A9}" srcOrd="3" destOrd="0" presId="urn:microsoft.com/office/officeart/2016/7/layout/BasicLinearProcessNumbered"/>
    <dgm:cxn modelId="{01DEDAA7-542A-40A0-8D80-5F39E24C280F}" type="presParOf" srcId="{BCBD2FA8-0B4B-48C0-8888-7D0C6108ED53}" destId="{B6585C06-A6E9-4CF4-89F9-788E8522A26D}" srcOrd="4" destOrd="0" presId="urn:microsoft.com/office/officeart/2016/7/layout/BasicLinearProcessNumbered"/>
    <dgm:cxn modelId="{8A70670C-C9DE-46C2-94A1-D9097FC594B5}" type="presParOf" srcId="{B6585C06-A6E9-4CF4-89F9-788E8522A26D}" destId="{407C9858-4198-4865-B019-80AA6C995C20}" srcOrd="0" destOrd="0" presId="urn:microsoft.com/office/officeart/2016/7/layout/BasicLinearProcessNumbered"/>
    <dgm:cxn modelId="{7293C2E7-2928-4BFA-A568-2255CDBA172F}" type="presParOf" srcId="{B6585C06-A6E9-4CF4-89F9-788E8522A26D}" destId="{EC9A1303-AC9C-497F-B713-8D9C1742EE80}" srcOrd="1" destOrd="0" presId="urn:microsoft.com/office/officeart/2016/7/layout/BasicLinearProcessNumbered"/>
    <dgm:cxn modelId="{4ED8C7DA-508A-42A4-8192-9F1CB2A7545A}" type="presParOf" srcId="{B6585C06-A6E9-4CF4-89F9-788E8522A26D}" destId="{55B5E989-FB4D-48B0-9F4C-B9DE605A895C}" srcOrd="2" destOrd="0" presId="urn:microsoft.com/office/officeart/2016/7/layout/BasicLinearProcessNumbered"/>
    <dgm:cxn modelId="{CF61829C-597A-466C-BEA3-67C71AA51EEF}" type="presParOf" srcId="{B6585C06-A6E9-4CF4-89F9-788E8522A26D}" destId="{A0699D48-FF8E-42ED-830C-B50BC2D54D47}" srcOrd="3" destOrd="0" presId="urn:microsoft.com/office/officeart/2016/7/layout/BasicLinearProcessNumbered"/>
    <dgm:cxn modelId="{4C12486C-DBAE-412D-8B59-22446BADB533}" type="presParOf" srcId="{BCBD2FA8-0B4B-48C0-8888-7D0C6108ED53}" destId="{7C62B3B3-3C07-4319-A45B-7662EB42BA2E}" srcOrd="5" destOrd="0" presId="urn:microsoft.com/office/officeart/2016/7/layout/BasicLinearProcessNumbered"/>
    <dgm:cxn modelId="{9E8F7FF1-D22C-485C-9B3C-370CA7AA897C}" type="presParOf" srcId="{BCBD2FA8-0B4B-48C0-8888-7D0C6108ED53}" destId="{C77713C5-D714-4E59-85B2-9F3BF10CC5C5}" srcOrd="6" destOrd="0" presId="urn:microsoft.com/office/officeart/2016/7/layout/BasicLinearProcessNumbered"/>
    <dgm:cxn modelId="{7473A943-CB9A-49CC-B4B1-18B7FF36FF0A}" type="presParOf" srcId="{C77713C5-D714-4E59-85B2-9F3BF10CC5C5}" destId="{2D4AA280-5EB4-4FCB-9912-EED7DF3EA1E4}" srcOrd="0" destOrd="0" presId="urn:microsoft.com/office/officeart/2016/7/layout/BasicLinearProcessNumbered"/>
    <dgm:cxn modelId="{3D83564E-0B93-4D49-9A11-DFD97573E4F8}" type="presParOf" srcId="{C77713C5-D714-4E59-85B2-9F3BF10CC5C5}" destId="{7919BD1F-3221-41C3-A6EF-768F73108E93}" srcOrd="1" destOrd="0" presId="urn:microsoft.com/office/officeart/2016/7/layout/BasicLinearProcessNumbered"/>
    <dgm:cxn modelId="{E355FDB6-34F2-4EC1-9A18-BDFD6A8EE510}" type="presParOf" srcId="{C77713C5-D714-4E59-85B2-9F3BF10CC5C5}" destId="{3702F8B4-F846-4361-B44E-68138ABB542F}" srcOrd="2" destOrd="0" presId="urn:microsoft.com/office/officeart/2016/7/layout/BasicLinearProcessNumbered"/>
    <dgm:cxn modelId="{C260FB0C-5B39-40A7-A862-C7219A342C27}" type="presParOf" srcId="{C77713C5-D714-4E59-85B2-9F3BF10CC5C5}" destId="{31756D49-528E-4087-85DA-E2D73297BFB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6405E73-3335-4AB5-8D1D-69404E7A7A7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EB25436-EF00-4203-B1B3-617E262C4C86}">
      <dgm:prSet/>
      <dgm:spPr/>
      <dgm:t>
        <a:bodyPr/>
        <a:lstStyle/>
        <a:p>
          <a:r>
            <a:rPr lang="en-US"/>
            <a:t>Inherited disorder of Glycosylation of cell surface proteins</a:t>
          </a:r>
        </a:p>
      </dgm:t>
    </dgm:pt>
    <dgm:pt modelId="{4C477FC5-6222-48A2-904A-83C1F689E15F}" type="parTrans" cxnId="{B5CE2526-F238-47C4-9E4F-72F161EB118C}">
      <dgm:prSet/>
      <dgm:spPr/>
      <dgm:t>
        <a:bodyPr/>
        <a:lstStyle/>
        <a:p>
          <a:endParaRPr lang="en-US"/>
        </a:p>
      </dgm:t>
    </dgm:pt>
    <dgm:pt modelId="{71B2A32C-F050-45B1-B39F-8179D3F11CB8}" type="sibTrans" cxnId="{B5CE2526-F238-47C4-9E4F-72F161EB118C}">
      <dgm:prSet/>
      <dgm:spPr/>
      <dgm:t>
        <a:bodyPr/>
        <a:lstStyle/>
        <a:p>
          <a:endParaRPr lang="en-US"/>
        </a:p>
      </dgm:t>
    </dgm:pt>
    <dgm:pt modelId="{DAB1844C-3529-45B8-892D-F77639E75A22}">
      <dgm:prSet/>
      <dgm:spPr/>
      <dgm:t>
        <a:bodyPr/>
        <a:lstStyle/>
        <a:p>
          <a:r>
            <a:rPr lang="en-US"/>
            <a:t>Subcutaneous Fat pads esp over iliac crest, with lipodystrophy</a:t>
          </a:r>
        </a:p>
      </dgm:t>
    </dgm:pt>
    <dgm:pt modelId="{4E3E700C-8F23-4BCB-931A-295EB8397682}" type="parTrans" cxnId="{F391AC69-F9EA-433A-B1C1-9B5D1F3973E1}">
      <dgm:prSet/>
      <dgm:spPr/>
      <dgm:t>
        <a:bodyPr/>
        <a:lstStyle/>
        <a:p>
          <a:endParaRPr lang="en-US"/>
        </a:p>
      </dgm:t>
    </dgm:pt>
    <dgm:pt modelId="{259A93D6-777E-4901-BAAE-273A9D1F9D4B}" type="sibTrans" cxnId="{F391AC69-F9EA-433A-B1C1-9B5D1F3973E1}">
      <dgm:prSet/>
      <dgm:spPr/>
      <dgm:t>
        <a:bodyPr/>
        <a:lstStyle/>
        <a:p>
          <a:endParaRPr lang="en-US"/>
        </a:p>
      </dgm:t>
    </dgm:pt>
    <dgm:pt modelId="{8FBD34FF-2A48-47BC-BC54-B2875499130D}">
      <dgm:prSet/>
      <dgm:spPr/>
      <dgm:t>
        <a:bodyPr/>
        <a:lstStyle/>
        <a:p>
          <a:r>
            <a:rPr lang="en-US"/>
            <a:t>Disappear later in life</a:t>
          </a:r>
        </a:p>
      </dgm:t>
    </dgm:pt>
    <dgm:pt modelId="{E75201E9-33C5-49DD-AA14-EBC6CEA061F2}" type="parTrans" cxnId="{660D43A5-AC5F-4A34-AE53-11456F6B124E}">
      <dgm:prSet/>
      <dgm:spPr/>
      <dgm:t>
        <a:bodyPr/>
        <a:lstStyle/>
        <a:p>
          <a:endParaRPr lang="en-US"/>
        </a:p>
      </dgm:t>
    </dgm:pt>
    <dgm:pt modelId="{D047EEA2-06C7-468D-9226-3554C45AE9A2}" type="sibTrans" cxnId="{660D43A5-AC5F-4A34-AE53-11456F6B124E}">
      <dgm:prSet/>
      <dgm:spPr/>
      <dgm:t>
        <a:bodyPr/>
        <a:lstStyle/>
        <a:p>
          <a:endParaRPr lang="en-US"/>
        </a:p>
      </dgm:t>
    </dgm:pt>
    <dgm:pt modelId="{510D1C27-1CB8-41F5-A4B2-953B75B69499}">
      <dgm:prSet/>
      <dgm:spPr/>
      <dgm:t>
        <a:bodyPr/>
        <a:lstStyle/>
        <a:p>
          <a:r>
            <a:rPr lang="en-US"/>
            <a:t>Loose folds, thick skin. Peau’d orange appearance</a:t>
          </a:r>
        </a:p>
      </dgm:t>
    </dgm:pt>
    <dgm:pt modelId="{E7E69495-6B4A-42FD-84DB-22E43D98624B}" type="parTrans" cxnId="{7D6D4BD1-5E99-4ACC-9DAC-58EBC5035D4F}">
      <dgm:prSet/>
      <dgm:spPr/>
      <dgm:t>
        <a:bodyPr/>
        <a:lstStyle/>
        <a:p>
          <a:endParaRPr lang="en-US"/>
        </a:p>
      </dgm:t>
    </dgm:pt>
    <dgm:pt modelId="{DF200BCF-8B2E-4ABE-959C-77FCA7677183}" type="sibTrans" cxnId="{7D6D4BD1-5E99-4ACC-9DAC-58EBC5035D4F}">
      <dgm:prSet/>
      <dgm:spPr/>
      <dgm:t>
        <a:bodyPr/>
        <a:lstStyle/>
        <a:p>
          <a:endParaRPr lang="en-US"/>
        </a:p>
      </dgm:t>
    </dgm:pt>
    <dgm:pt modelId="{C4433FE0-9F39-42E6-9A4D-7CF8CDB39D68}">
      <dgm:prSet/>
      <dgm:spPr/>
      <dgm:t>
        <a:bodyPr/>
        <a:lstStyle/>
        <a:p>
          <a:r>
            <a:rPr lang="en-US"/>
            <a:t>Inverted nipples</a:t>
          </a:r>
        </a:p>
      </dgm:t>
    </dgm:pt>
    <dgm:pt modelId="{B052C955-8133-4E74-926E-6CF470F29561}" type="parTrans" cxnId="{BD0AF115-C584-48A6-A51E-753BA04475FD}">
      <dgm:prSet/>
      <dgm:spPr/>
      <dgm:t>
        <a:bodyPr/>
        <a:lstStyle/>
        <a:p>
          <a:endParaRPr lang="en-US"/>
        </a:p>
      </dgm:t>
    </dgm:pt>
    <dgm:pt modelId="{27107E70-162D-4635-82DD-EA1D817E73D2}" type="sibTrans" cxnId="{BD0AF115-C584-48A6-A51E-753BA04475FD}">
      <dgm:prSet/>
      <dgm:spPr/>
      <dgm:t>
        <a:bodyPr/>
        <a:lstStyle/>
        <a:p>
          <a:endParaRPr lang="en-US"/>
        </a:p>
      </dgm:t>
    </dgm:pt>
    <dgm:pt modelId="{4D9C50F6-E662-471B-B295-0DA06A0C26FE}">
      <dgm:prSet/>
      <dgm:spPr/>
      <dgm:t>
        <a:bodyPr/>
        <a:lstStyle/>
        <a:p>
          <a:r>
            <a:rPr lang="en-US"/>
            <a:t>Large dysplastic ears and long fingers and toes</a:t>
          </a:r>
        </a:p>
      </dgm:t>
    </dgm:pt>
    <dgm:pt modelId="{F4D66C64-A71D-4DD5-8336-0E96D0551765}" type="parTrans" cxnId="{5F677448-511D-4F3C-81FF-DCE73424277E}">
      <dgm:prSet/>
      <dgm:spPr/>
      <dgm:t>
        <a:bodyPr/>
        <a:lstStyle/>
        <a:p>
          <a:endParaRPr lang="en-US"/>
        </a:p>
      </dgm:t>
    </dgm:pt>
    <dgm:pt modelId="{F7BD7506-26BE-41CB-ABC6-F71DCCCBFFA2}" type="sibTrans" cxnId="{5F677448-511D-4F3C-81FF-DCE73424277E}">
      <dgm:prSet/>
      <dgm:spPr/>
      <dgm:t>
        <a:bodyPr/>
        <a:lstStyle/>
        <a:p>
          <a:endParaRPr lang="en-US"/>
        </a:p>
      </dgm:t>
    </dgm:pt>
    <dgm:pt modelId="{FE84BE72-8AAE-43A4-AFA5-77BB5BC542A3}">
      <dgm:prSet/>
      <dgm:spPr/>
      <dgm:t>
        <a:bodyPr/>
        <a:lstStyle/>
        <a:p>
          <a:r>
            <a:rPr lang="en-US"/>
            <a:t>PR, feeding problems </a:t>
          </a:r>
        </a:p>
      </dgm:t>
    </dgm:pt>
    <dgm:pt modelId="{B42344BC-393B-4C36-820C-4CD6821FA2AA}" type="parTrans" cxnId="{CCB39276-F2EB-4884-9A9A-7C0DD830BBCB}">
      <dgm:prSet/>
      <dgm:spPr/>
      <dgm:t>
        <a:bodyPr/>
        <a:lstStyle/>
        <a:p>
          <a:endParaRPr lang="en-US"/>
        </a:p>
      </dgm:t>
    </dgm:pt>
    <dgm:pt modelId="{C619F38D-4977-4086-A7FE-840B2DE57B1C}" type="sibTrans" cxnId="{CCB39276-F2EB-4884-9A9A-7C0DD830BBCB}">
      <dgm:prSet/>
      <dgm:spPr/>
      <dgm:t>
        <a:bodyPr/>
        <a:lstStyle/>
        <a:p>
          <a:endParaRPr lang="en-US"/>
        </a:p>
      </dgm:t>
    </dgm:pt>
    <dgm:pt modelId="{3253051D-B65A-43FE-B89B-CF3EBCF306A8}">
      <dgm:prSet/>
      <dgm:spPr/>
      <dgm:t>
        <a:bodyPr/>
        <a:lstStyle/>
        <a:p>
          <a:r>
            <a:rPr lang="en-US"/>
            <a:t>Diagnosed by Transferrin isoelectric focusing</a:t>
          </a:r>
        </a:p>
      </dgm:t>
    </dgm:pt>
    <dgm:pt modelId="{FD611559-3F03-499C-97F7-54FD1A5239A7}" type="parTrans" cxnId="{1E6E7239-5D2A-4BDC-B963-371250547125}">
      <dgm:prSet/>
      <dgm:spPr/>
      <dgm:t>
        <a:bodyPr/>
        <a:lstStyle/>
        <a:p>
          <a:endParaRPr lang="en-US"/>
        </a:p>
      </dgm:t>
    </dgm:pt>
    <dgm:pt modelId="{D806C7CD-69E5-496A-B22A-8721C378E11A}" type="sibTrans" cxnId="{1E6E7239-5D2A-4BDC-B963-371250547125}">
      <dgm:prSet/>
      <dgm:spPr/>
      <dgm:t>
        <a:bodyPr/>
        <a:lstStyle/>
        <a:p>
          <a:endParaRPr lang="en-US"/>
        </a:p>
      </dgm:t>
    </dgm:pt>
    <dgm:pt modelId="{9C67990C-281C-4008-97F7-0B182EADDFAB}" type="pres">
      <dgm:prSet presAssocID="{B6405E73-3335-4AB5-8D1D-69404E7A7A70}" presName="vert0" presStyleCnt="0">
        <dgm:presLayoutVars>
          <dgm:dir/>
          <dgm:animOne val="branch"/>
          <dgm:animLvl val="lvl"/>
        </dgm:presLayoutVars>
      </dgm:prSet>
      <dgm:spPr/>
    </dgm:pt>
    <dgm:pt modelId="{0108C02F-B334-4725-A907-BB783852FCE7}" type="pres">
      <dgm:prSet presAssocID="{8EB25436-EF00-4203-B1B3-617E262C4C86}" presName="thickLine" presStyleLbl="alignNode1" presStyleIdx="0" presStyleCnt="8"/>
      <dgm:spPr/>
    </dgm:pt>
    <dgm:pt modelId="{4BD945D5-6053-4B7B-A113-793CD6CFD9C6}" type="pres">
      <dgm:prSet presAssocID="{8EB25436-EF00-4203-B1B3-617E262C4C86}" presName="horz1" presStyleCnt="0"/>
      <dgm:spPr/>
    </dgm:pt>
    <dgm:pt modelId="{E1033185-044F-44FC-AD3A-194180260655}" type="pres">
      <dgm:prSet presAssocID="{8EB25436-EF00-4203-B1B3-617E262C4C86}" presName="tx1" presStyleLbl="revTx" presStyleIdx="0" presStyleCnt="8"/>
      <dgm:spPr/>
    </dgm:pt>
    <dgm:pt modelId="{DF036A74-4E1D-473A-89E4-D7093D1967BB}" type="pres">
      <dgm:prSet presAssocID="{8EB25436-EF00-4203-B1B3-617E262C4C86}" presName="vert1" presStyleCnt="0"/>
      <dgm:spPr/>
    </dgm:pt>
    <dgm:pt modelId="{8363A968-E914-496D-BE8C-1EC69E8BF9E2}" type="pres">
      <dgm:prSet presAssocID="{DAB1844C-3529-45B8-892D-F77639E75A22}" presName="thickLine" presStyleLbl="alignNode1" presStyleIdx="1" presStyleCnt="8"/>
      <dgm:spPr/>
    </dgm:pt>
    <dgm:pt modelId="{393C521E-7C7D-45AA-B732-254193F8C78A}" type="pres">
      <dgm:prSet presAssocID="{DAB1844C-3529-45B8-892D-F77639E75A22}" presName="horz1" presStyleCnt="0"/>
      <dgm:spPr/>
    </dgm:pt>
    <dgm:pt modelId="{0FF83DAF-FDC0-4009-9161-858F4CFDD904}" type="pres">
      <dgm:prSet presAssocID="{DAB1844C-3529-45B8-892D-F77639E75A22}" presName="tx1" presStyleLbl="revTx" presStyleIdx="1" presStyleCnt="8"/>
      <dgm:spPr/>
    </dgm:pt>
    <dgm:pt modelId="{5A87D93A-3426-4D55-B8F5-32717B199147}" type="pres">
      <dgm:prSet presAssocID="{DAB1844C-3529-45B8-892D-F77639E75A22}" presName="vert1" presStyleCnt="0"/>
      <dgm:spPr/>
    </dgm:pt>
    <dgm:pt modelId="{AF079AD6-36CE-47BF-B214-0090537288BD}" type="pres">
      <dgm:prSet presAssocID="{8FBD34FF-2A48-47BC-BC54-B2875499130D}" presName="thickLine" presStyleLbl="alignNode1" presStyleIdx="2" presStyleCnt="8"/>
      <dgm:spPr/>
    </dgm:pt>
    <dgm:pt modelId="{5C8B055B-7E46-41BE-992B-94915BA16690}" type="pres">
      <dgm:prSet presAssocID="{8FBD34FF-2A48-47BC-BC54-B2875499130D}" presName="horz1" presStyleCnt="0"/>
      <dgm:spPr/>
    </dgm:pt>
    <dgm:pt modelId="{6B04DBA2-28D7-4272-B497-33F8EDBA165A}" type="pres">
      <dgm:prSet presAssocID="{8FBD34FF-2A48-47BC-BC54-B2875499130D}" presName="tx1" presStyleLbl="revTx" presStyleIdx="2" presStyleCnt="8"/>
      <dgm:spPr/>
    </dgm:pt>
    <dgm:pt modelId="{C91211D0-4767-40AD-A62B-B4D30F6D3B4E}" type="pres">
      <dgm:prSet presAssocID="{8FBD34FF-2A48-47BC-BC54-B2875499130D}" presName="vert1" presStyleCnt="0"/>
      <dgm:spPr/>
    </dgm:pt>
    <dgm:pt modelId="{6AF269A1-E6E0-4E83-8665-5AA92E3F5AE9}" type="pres">
      <dgm:prSet presAssocID="{510D1C27-1CB8-41F5-A4B2-953B75B69499}" presName="thickLine" presStyleLbl="alignNode1" presStyleIdx="3" presStyleCnt="8"/>
      <dgm:spPr/>
    </dgm:pt>
    <dgm:pt modelId="{36FC15B5-0A74-4746-B086-27FABC8F122E}" type="pres">
      <dgm:prSet presAssocID="{510D1C27-1CB8-41F5-A4B2-953B75B69499}" presName="horz1" presStyleCnt="0"/>
      <dgm:spPr/>
    </dgm:pt>
    <dgm:pt modelId="{7F178D5B-FA71-4309-82DD-E9313A8556BD}" type="pres">
      <dgm:prSet presAssocID="{510D1C27-1CB8-41F5-A4B2-953B75B69499}" presName="tx1" presStyleLbl="revTx" presStyleIdx="3" presStyleCnt="8"/>
      <dgm:spPr/>
    </dgm:pt>
    <dgm:pt modelId="{A34AB90C-9999-4AA6-A790-6B0CC49B9363}" type="pres">
      <dgm:prSet presAssocID="{510D1C27-1CB8-41F5-A4B2-953B75B69499}" presName="vert1" presStyleCnt="0"/>
      <dgm:spPr/>
    </dgm:pt>
    <dgm:pt modelId="{4D04C396-C8FC-4E0B-B62F-68B1023E92D4}" type="pres">
      <dgm:prSet presAssocID="{C4433FE0-9F39-42E6-9A4D-7CF8CDB39D68}" presName="thickLine" presStyleLbl="alignNode1" presStyleIdx="4" presStyleCnt="8"/>
      <dgm:spPr/>
    </dgm:pt>
    <dgm:pt modelId="{7A24BE26-9C00-48BD-8640-029D6B374F66}" type="pres">
      <dgm:prSet presAssocID="{C4433FE0-9F39-42E6-9A4D-7CF8CDB39D68}" presName="horz1" presStyleCnt="0"/>
      <dgm:spPr/>
    </dgm:pt>
    <dgm:pt modelId="{6FF476B3-D01B-4C22-A277-F75DC1E4CB7A}" type="pres">
      <dgm:prSet presAssocID="{C4433FE0-9F39-42E6-9A4D-7CF8CDB39D68}" presName="tx1" presStyleLbl="revTx" presStyleIdx="4" presStyleCnt="8"/>
      <dgm:spPr/>
    </dgm:pt>
    <dgm:pt modelId="{395D5BF1-66DF-4D1C-B39C-B17C4DB9CDB0}" type="pres">
      <dgm:prSet presAssocID="{C4433FE0-9F39-42E6-9A4D-7CF8CDB39D68}" presName="vert1" presStyleCnt="0"/>
      <dgm:spPr/>
    </dgm:pt>
    <dgm:pt modelId="{B28A7D8A-8115-44CA-B696-AC598ECEC693}" type="pres">
      <dgm:prSet presAssocID="{4D9C50F6-E662-471B-B295-0DA06A0C26FE}" presName="thickLine" presStyleLbl="alignNode1" presStyleIdx="5" presStyleCnt="8"/>
      <dgm:spPr/>
    </dgm:pt>
    <dgm:pt modelId="{0B107A85-BC91-4047-82B0-07CD4E4E101C}" type="pres">
      <dgm:prSet presAssocID="{4D9C50F6-E662-471B-B295-0DA06A0C26FE}" presName="horz1" presStyleCnt="0"/>
      <dgm:spPr/>
    </dgm:pt>
    <dgm:pt modelId="{6AE4F0C7-83DD-465C-9F80-8BD99D20C929}" type="pres">
      <dgm:prSet presAssocID="{4D9C50F6-E662-471B-B295-0DA06A0C26FE}" presName="tx1" presStyleLbl="revTx" presStyleIdx="5" presStyleCnt="8"/>
      <dgm:spPr/>
    </dgm:pt>
    <dgm:pt modelId="{98E0FF4A-9533-4875-B458-FB351BA0383C}" type="pres">
      <dgm:prSet presAssocID="{4D9C50F6-E662-471B-B295-0DA06A0C26FE}" presName="vert1" presStyleCnt="0"/>
      <dgm:spPr/>
    </dgm:pt>
    <dgm:pt modelId="{86B2BBD5-D973-4EB8-ADD8-3BEBB68D180F}" type="pres">
      <dgm:prSet presAssocID="{FE84BE72-8AAE-43A4-AFA5-77BB5BC542A3}" presName="thickLine" presStyleLbl="alignNode1" presStyleIdx="6" presStyleCnt="8"/>
      <dgm:spPr/>
    </dgm:pt>
    <dgm:pt modelId="{401DA00E-EE4D-4EE6-AFAB-D3A987BE8943}" type="pres">
      <dgm:prSet presAssocID="{FE84BE72-8AAE-43A4-AFA5-77BB5BC542A3}" presName="horz1" presStyleCnt="0"/>
      <dgm:spPr/>
    </dgm:pt>
    <dgm:pt modelId="{9C49E55D-405A-47E0-95E3-2CFC78E45BB3}" type="pres">
      <dgm:prSet presAssocID="{FE84BE72-8AAE-43A4-AFA5-77BB5BC542A3}" presName="tx1" presStyleLbl="revTx" presStyleIdx="6" presStyleCnt="8"/>
      <dgm:spPr/>
    </dgm:pt>
    <dgm:pt modelId="{DB304CFE-D7CE-4A6F-A1C6-9B035466F213}" type="pres">
      <dgm:prSet presAssocID="{FE84BE72-8AAE-43A4-AFA5-77BB5BC542A3}" presName="vert1" presStyleCnt="0"/>
      <dgm:spPr/>
    </dgm:pt>
    <dgm:pt modelId="{66D4A860-404D-4744-B9ED-BDF0710E8BEB}" type="pres">
      <dgm:prSet presAssocID="{3253051D-B65A-43FE-B89B-CF3EBCF306A8}" presName="thickLine" presStyleLbl="alignNode1" presStyleIdx="7" presStyleCnt="8"/>
      <dgm:spPr/>
    </dgm:pt>
    <dgm:pt modelId="{788BCB1C-6D97-420F-B0D2-40901ABD2AD5}" type="pres">
      <dgm:prSet presAssocID="{3253051D-B65A-43FE-B89B-CF3EBCF306A8}" presName="horz1" presStyleCnt="0"/>
      <dgm:spPr/>
    </dgm:pt>
    <dgm:pt modelId="{9C3C5849-36CD-40BA-BF52-7EC45C6D6D61}" type="pres">
      <dgm:prSet presAssocID="{3253051D-B65A-43FE-B89B-CF3EBCF306A8}" presName="tx1" presStyleLbl="revTx" presStyleIdx="7" presStyleCnt="8"/>
      <dgm:spPr/>
    </dgm:pt>
    <dgm:pt modelId="{06823AC0-4536-42AA-B52C-0246AA9699B6}" type="pres">
      <dgm:prSet presAssocID="{3253051D-B65A-43FE-B89B-CF3EBCF306A8}" presName="vert1" presStyleCnt="0"/>
      <dgm:spPr/>
    </dgm:pt>
  </dgm:ptLst>
  <dgm:cxnLst>
    <dgm:cxn modelId="{E6200B05-4E4A-4E59-8FB2-7BF2016D27B0}" type="presOf" srcId="{3253051D-B65A-43FE-B89B-CF3EBCF306A8}" destId="{9C3C5849-36CD-40BA-BF52-7EC45C6D6D61}" srcOrd="0" destOrd="0" presId="urn:microsoft.com/office/officeart/2008/layout/LinedList"/>
    <dgm:cxn modelId="{BD0AF115-C584-48A6-A51E-753BA04475FD}" srcId="{B6405E73-3335-4AB5-8D1D-69404E7A7A70}" destId="{C4433FE0-9F39-42E6-9A4D-7CF8CDB39D68}" srcOrd="4" destOrd="0" parTransId="{B052C955-8133-4E74-926E-6CF470F29561}" sibTransId="{27107E70-162D-4635-82DD-EA1D817E73D2}"/>
    <dgm:cxn modelId="{B5CE2526-F238-47C4-9E4F-72F161EB118C}" srcId="{B6405E73-3335-4AB5-8D1D-69404E7A7A70}" destId="{8EB25436-EF00-4203-B1B3-617E262C4C86}" srcOrd="0" destOrd="0" parTransId="{4C477FC5-6222-48A2-904A-83C1F689E15F}" sibTransId="{71B2A32C-F050-45B1-B39F-8179D3F11CB8}"/>
    <dgm:cxn modelId="{1E6E7239-5D2A-4BDC-B963-371250547125}" srcId="{B6405E73-3335-4AB5-8D1D-69404E7A7A70}" destId="{3253051D-B65A-43FE-B89B-CF3EBCF306A8}" srcOrd="7" destOrd="0" parTransId="{FD611559-3F03-499C-97F7-54FD1A5239A7}" sibTransId="{D806C7CD-69E5-496A-B22A-8721C378E11A}"/>
    <dgm:cxn modelId="{B369BE3E-5184-4E2A-84C6-EB56F6B4138D}" type="presOf" srcId="{4D9C50F6-E662-471B-B295-0DA06A0C26FE}" destId="{6AE4F0C7-83DD-465C-9F80-8BD99D20C929}" srcOrd="0" destOrd="0" presId="urn:microsoft.com/office/officeart/2008/layout/LinedList"/>
    <dgm:cxn modelId="{F6919064-DDC4-4BB1-841B-A605C1EC17B7}" type="presOf" srcId="{FE84BE72-8AAE-43A4-AFA5-77BB5BC542A3}" destId="{9C49E55D-405A-47E0-95E3-2CFC78E45BB3}" srcOrd="0" destOrd="0" presId="urn:microsoft.com/office/officeart/2008/layout/LinedList"/>
    <dgm:cxn modelId="{5F677448-511D-4F3C-81FF-DCE73424277E}" srcId="{B6405E73-3335-4AB5-8D1D-69404E7A7A70}" destId="{4D9C50F6-E662-471B-B295-0DA06A0C26FE}" srcOrd="5" destOrd="0" parTransId="{F4D66C64-A71D-4DD5-8336-0E96D0551765}" sibTransId="{F7BD7506-26BE-41CB-ABC6-F71DCCCBFFA2}"/>
    <dgm:cxn modelId="{F391AC69-F9EA-433A-B1C1-9B5D1F3973E1}" srcId="{B6405E73-3335-4AB5-8D1D-69404E7A7A70}" destId="{DAB1844C-3529-45B8-892D-F77639E75A22}" srcOrd="1" destOrd="0" parTransId="{4E3E700C-8F23-4BCB-931A-295EB8397682}" sibTransId="{259A93D6-777E-4901-BAAE-273A9D1F9D4B}"/>
    <dgm:cxn modelId="{A9D42B4B-DF91-4D51-8303-099A8A02762A}" type="presOf" srcId="{510D1C27-1CB8-41F5-A4B2-953B75B69499}" destId="{7F178D5B-FA71-4309-82DD-E9313A8556BD}" srcOrd="0" destOrd="0" presId="urn:microsoft.com/office/officeart/2008/layout/LinedList"/>
    <dgm:cxn modelId="{5BC2B055-CE8E-449B-AA5A-003C7E0758B0}" type="presOf" srcId="{B6405E73-3335-4AB5-8D1D-69404E7A7A70}" destId="{9C67990C-281C-4008-97F7-0B182EADDFAB}" srcOrd="0" destOrd="0" presId="urn:microsoft.com/office/officeart/2008/layout/LinedList"/>
    <dgm:cxn modelId="{CCB39276-F2EB-4884-9A9A-7C0DD830BBCB}" srcId="{B6405E73-3335-4AB5-8D1D-69404E7A7A70}" destId="{FE84BE72-8AAE-43A4-AFA5-77BB5BC542A3}" srcOrd="6" destOrd="0" parTransId="{B42344BC-393B-4C36-820C-4CD6821FA2AA}" sibTransId="{C619F38D-4977-4086-A7FE-840B2DE57B1C}"/>
    <dgm:cxn modelId="{AEF4207A-AC0B-4D01-9085-543D4CA00360}" type="presOf" srcId="{DAB1844C-3529-45B8-892D-F77639E75A22}" destId="{0FF83DAF-FDC0-4009-9161-858F4CFDD904}" srcOrd="0" destOrd="0" presId="urn:microsoft.com/office/officeart/2008/layout/LinedList"/>
    <dgm:cxn modelId="{284B1696-D1ED-4F22-9B7D-E24383F84F0B}" type="presOf" srcId="{8EB25436-EF00-4203-B1B3-617E262C4C86}" destId="{E1033185-044F-44FC-AD3A-194180260655}" srcOrd="0" destOrd="0" presId="urn:microsoft.com/office/officeart/2008/layout/LinedList"/>
    <dgm:cxn modelId="{E41D6996-C397-4B2E-8F46-1DB93B1C1591}" type="presOf" srcId="{8FBD34FF-2A48-47BC-BC54-B2875499130D}" destId="{6B04DBA2-28D7-4272-B497-33F8EDBA165A}" srcOrd="0" destOrd="0" presId="urn:microsoft.com/office/officeart/2008/layout/LinedList"/>
    <dgm:cxn modelId="{660D43A5-AC5F-4A34-AE53-11456F6B124E}" srcId="{B6405E73-3335-4AB5-8D1D-69404E7A7A70}" destId="{8FBD34FF-2A48-47BC-BC54-B2875499130D}" srcOrd="2" destOrd="0" parTransId="{E75201E9-33C5-49DD-AA14-EBC6CEA061F2}" sibTransId="{D047EEA2-06C7-468D-9226-3554C45AE9A2}"/>
    <dgm:cxn modelId="{FDBFEBC7-22AA-43EF-AB98-6317CCDC3005}" type="presOf" srcId="{C4433FE0-9F39-42E6-9A4D-7CF8CDB39D68}" destId="{6FF476B3-D01B-4C22-A277-F75DC1E4CB7A}" srcOrd="0" destOrd="0" presId="urn:microsoft.com/office/officeart/2008/layout/LinedList"/>
    <dgm:cxn modelId="{7D6D4BD1-5E99-4ACC-9DAC-58EBC5035D4F}" srcId="{B6405E73-3335-4AB5-8D1D-69404E7A7A70}" destId="{510D1C27-1CB8-41F5-A4B2-953B75B69499}" srcOrd="3" destOrd="0" parTransId="{E7E69495-6B4A-42FD-84DB-22E43D98624B}" sibTransId="{DF200BCF-8B2E-4ABE-959C-77FCA7677183}"/>
    <dgm:cxn modelId="{0BB37161-DC19-4B2B-AA15-B384B7B22096}" type="presParOf" srcId="{9C67990C-281C-4008-97F7-0B182EADDFAB}" destId="{0108C02F-B334-4725-A907-BB783852FCE7}" srcOrd="0" destOrd="0" presId="urn:microsoft.com/office/officeart/2008/layout/LinedList"/>
    <dgm:cxn modelId="{8A2A7E7D-4122-46D0-B97E-E4D21A81E791}" type="presParOf" srcId="{9C67990C-281C-4008-97F7-0B182EADDFAB}" destId="{4BD945D5-6053-4B7B-A113-793CD6CFD9C6}" srcOrd="1" destOrd="0" presId="urn:microsoft.com/office/officeart/2008/layout/LinedList"/>
    <dgm:cxn modelId="{035B37A1-86CC-4FD8-A4FC-BCAAFF5E1E68}" type="presParOf" srcId="{4BD945D5-6053-4B7B-A113-793CD6CFD9C6}" destId="{E1033185-044F-44FC-AD3A-194180260655}" srcOrd="0" destOrd="0" presId="urn:microsoft.com/office/officeart/2008/layout/LinedList"/>
    <dgm:cxn modelId="{21D2ADB8-871D-4397-B01F-EF1313B1E069}" type="presParOf" srcId="{4BD945D5-6053-4B7B-A113-793CD6CFD9C6}" destId="{DF036A74-4E1D-473A-89E4-D7093D1967BB}" srcOrd="1" destOrd="0" presId="urn:microsoft.com/office/officeart/2008/layout/LinedList"/>
    <dgm:cxn modelId="{477F2786-0ADB-4E92-8386-AE3771A6EF42}" type="presParOf" srcId="{9C67990C-281C-4008-97F7-0B182EADDFAB}" destId="{8363A968-E914-496D-BE8C-1EC69E8BF9E2}" srcOrd="2" destOrd="0" presId="urn:microsoft.com/office/officeart/2008/layout/LinedList"/>
    <dgm:cxn modelId="{1CEDE1FD-3D26-4DC3-8CEA-D7A928CFF40F}" type="presParOf" srcId="{9C67990C-281C-4008-97F7-0B182EADDFAB}" destId="{393C521E-7C7D-45AA-B732-254193F8C78A}" srcOrd="3" destOrd="0" presId="urn:microsoft.com/office/officeart/2008/layout/LinedList"/>
    <dgm:cxn modelId="{075FB272-78EA-43B6-B3C8-982789FFCD71}" type="presParOf" srcId="{393C521E-7C7D-45AA-B732-254193F8C78A}" destId="{0FF83DAF-FDC0-4009-9161-858F4CFDD904}" srcOrd="0" destOrd="0" presId="urn:microsoft.com/office/officeart/2008/layout/LinedList"/>
    <dgm:cxn modelId="{677362E0-C63E-4FBB-AF7A-45BA5D625D53}" type="presParOf" srcId="{393C521E-7C7D-45AA-B732-254193F8C78A}" destId="{5A87D93A-3426-4D55-B8F5-32717B199147}" srcOrd="1" destOrd="0" presId="urn:microsoft.com/office/officeart/2008/layout/LinedList"/>
    <dgm:cxn modelId="{900EEC69-776B-4135-9352-2D50F1E8A04F}" type="presParOf" srcId="{9C67990C-281C-4008-97F7-0B182EADDFAB}" destId="{AF079AD6-36CE-47BF-B214-0090537288BD}" srcOrd="4" destOrd="0" presId="urn:microsoft.com/office/officeart/2008/layout/LinedList"/>
    <dgm:cxn modelId="{F8B15D90-D672-451E-9AD5-D28A35F12F21}" type="presParOf" srcId="{9C67990C-281C-4008-97F7-0B182EADDFAB}" destId="{5C8B055B-7E46-41BE-992B-94915BA16690}" srcOrd="5" destOrd="0" presId="urn:microsoft.com/office/officeart/2008/layout/LinedList"/>
    <dgm:cxn modelId="{491E01EE-FBC1-4050-9D89-C8B841EC46BB}" type="presParOf" srcId="{5C8B055B-7E46-41BE-992B-94915BA16690}" destId="{6B04DBA2-28D7-4272-B497-33F8EDBA165A}" srcOrd="0" destOrd="0" presId="urn:microsoft.com/office/officeart/2008/layout/LinedList"/>
    <dgm:cxn modelId="{5C6C65E0-9204-44A1-AB40-5B8FFF191767}" type="presParOf" srcId="{5C8B055B-7E46-41BE-992B-94915BA16690}" destId="{C91211D0-4767-40AD-A62B-B4D30F6D3B4E}" srcOrd="1" destOrd="0" presId="urn:microsoft.com/office/officeart/2008/layout/LinedList"/>
    <dgm:cxn modelId="{BAFA45FD-4DE3-4BDF-B36D-C9618A2C7D6D}" type="presParOf" srcId="{9C67990C-281C-4008-97F7-0B182EADDFAB}" destId="{6AF269A1-E6E0-4E83-8665-5AA92E3F5AE9}" srcOrd="6" destOrd="0" presId="urn:microsoft.com/office/officeart/2008/layout/LinedList"/>
    <dgm:cxn modelId="{17F66408-B8B3-45D0-B691-FDAC7409C1C1}" type="presParOf" srcId="{9C67990C-281C-4008-97F7-0B182EADDFAB}" destId="{36FC15B5-0A74-4746-B086-27FABC8F122E}" srcOrd="7" destOrd="0" presId="urn:microsoft.com/office/officeart/2008/layout/LinedList"/>
    <dgm:cxn modelId="{8916D40B-E654-4CE2-8C65-FABCC852A621}" type="presParOf" srcId="{36FC15B5-0A74-4746-B086-27FABC8F122E}" destId="{7F178D5B-FA71-4309-82DD-E9313A8556BD}" srcOrd="0" destOrd="0" presId="urn:microsoft.com/office/officeart/2008/layout/LinedList"/>
    <dgm:cxn modelId="{67007D84-BF9C-4044-ACC4-ADDDC1DCCC9C}" type="presParOf" srcId="{36FC15B5-0A74-4746-B086-27FABC8F122E}" destId="{A34AB90C-9999-4AA6-A790-6B0CC49B9363}" srcOrd="1" destOrd="0" presId="urn:microsoft.com/office/officeart/2008/layout/LinedList"/>
    <dgm:cxn modelId="{139C6533-F297-4A1F-A97E-C5BFF8CCC78C}" type="presParOf" srcId="{9C67990C-281C-4008-97F7-0B182EADDFAB}" destId="{4D04C396-C8FC-4E0B-B62F-68B1023E92D4}" srcOrd="8" destOrd="0" presId="urn:microsoft.com/office/officeart/2008/layout/LinedList"/>
    <dgm:cxn modelId="{DCEC96FC-4163-4E84-B11B-F07BC04ECC41}" type="presParOf" srcId="{9C67990C-281C-4008-97F7-0B182EADDFAB}" destId="{7A24BE26-9C00-48BD-8640-029D6B374F66}" srcOrd="9" destOrd="0" presId="urn:microsoft.com/office/officeart/2008/layout/LinedList"/>
    <dgm:cxn modelId="{27379DD5-8DE9-4119-8F45-30AF4ED61A4B}" type="presParOf" srcId="{7A24BE26-9C00-48BD-8640-029D6B374F66}" destId="{6FF476B3-D01B-4C22-A277-F75DC1E4CB7A}" srcOrd="0" destOrd="0" presId="urn:microsoft.com/office/officeart/2008/layout/LinedList"/>
    <dgm:cxn modelId="{12A18351-3BAB-4C48-8A2E-6D6EA75DB5C8}" type="presParOf" srcId="{7A24BE26-9C00-48BD-8640-029D6B374F66}" destId="{395D5BF1-66DF-4D1C-B39C-B17C4DB9CDB0}" srcOrd="1" destOrd="0" presId="urn:microsoft.com/office/officeart/2008/layout/LinedList"/>
    <dgm:cxn modelId="{D33E35CD-9C2E-4E3D-8BE9-470AE14C7749}" type="presParOf" srcId="{9C67990C-281C-4008-97F7-0B182EADDFAB}" destId="{B28A7D8A-8115-44CA-B696-AC598ECEC693}" srcOrd="10" destOrd="0" presId="urn:microsoft.com/office/officeart/2008/layout/LinedList"/>
    <dgm:cxn modelId="{75017C5C-E34C-43C4-B929-95F411A1AE44}" type="presParOf" srcId="{9C67990C-281C-4008-97F7-0B182EADDFAB}" destId="{0B107A85-BC91-4047-82B0-07CD4E4E101C}" srcOrd="11" destOrd="0" presId="urn:microsoft.com/office/officeart/2008/layout/LinedList"/>
    <dgm:cxn modelId="{F8CC7F80-F642-4E12-AADB-695160E2DD0C}" type="presParOf" srcId="{0B107A85-BC91-4047-82B0-07CD4E4E101C}" destId="{6AE4F0C7-83DD-465C-9F80-8BD99D20C929}" srcOrd="0" destOrd="0" presId="urn:microsoft.com/office/officeart/2008/layout/LinedList"/>
    <dgm:cxn modelId="{1DA2E78C-B816-43C8-AEA9-81169D43D0A8}" type="presParOf" srcId="{0B107A85-BC91-4047-82B0-07CD4E4E101C}" destId="{98E0FF4A-9533-4875-B458-FB351BA0383C}" srcOrd="1" destOrd="0" presId="urn:microsoft.com/office/officeart/2008/layout/LinedList"/>
    <dgm:cxn modelId="{84B27961-F75E-45A3-B546-B8F93BC6E4B2}" type="presParOf" srcId="{9C67990C-281C-4008-97F7-0B182EADDFAB}" destId="{86B2BBD5-D973-4EB8-ADD8-3BEBB68D180F}" srcOrd="12" destOrd="0" presId="urn:microsoft.com/office/officeart/2008/layout/LinedList"/>
    <dgm:cxn modelId="{2DD18202-70CF-4E79-A4D2-602585E1AB5F}" type="presParOf" srcId="{9C67990C-281C-4008-97F7-0B182EADDFAB}" destId="{401DA00E-EE4D-4EE6-AFAB-D3A987BE8943}" srcOrd="13" destOrd="0" presId="urn:microsoft.com/office/officeart/2008/layout/LinedList"/>
    <dgm:cxn modelId="{8464B880-1DF2-4EF7-A4F7-BE1CA9EAB8BF}" type="presParOf" srcId="{401DA00E-EE4D-4EE6-AFAB-D3A987BE8943}" destId="{9C49E55D-405A-47E0-95E3-2CFC78E45BB3}" srcOrd="0" destOrd="0" presId="urn:microsoft.com/office/officeart/2008/layout/LinedList"/>
    <dgm:cxn modelId="{B06461B7-4677-4E8B-839A-F9A0E6EF86CD}" type="presParOf" srcId="{401DA00E-EE4D-4EE6-AFAB-D3A987BE8943}" destId="{DB304CFE-D7CE-4A6F-A1C6-9B035466F213}" srcOrd="1" destOrd="0" presId="urn:microsoft.com/office/officeart/2008/layout/LinedList"/>
    <dgm:cxn modelId="{AD3803E1-8A0E-445A-8D19-0BD8BDC7B478}" type="presParOf" srcId="{9C67990C-281C-4008-97F7-0B182EADDFAB}" destId="{66D4A860-404D-4744-B9ED-BDF0710E8BEB}" srcOrd="14" destOrd="0" presId="urn:microsoft.com/office/officeart/2008/layout/LinedList"/>
    <dgm:cxn modelId="{D76B64DB-6641-467B-89B7-84049DE41863}" type="presParOf" srcId="{9C67990C-281C-4008-97F7-0B182EADDFAB}" destId="{788BCB1C-6D97-420F-B0D2-40901ABD2AD5}" srcOrd="15" destOrd="0" presId="urn:microsoft.com/office/officeart/2008/layout/LinedList"/>
    <dgm:cxn modelId="{090D082E-3795-4AE8-9B01-FA542E2C3D89}" type="presParOf" srcId="{788BCB1C-6D97-420F-B0D2-40901ABD2AD5}" destId="{9C3C5849-36CD-40BA-BF52-7EC45C6D6D61}" srcOrd="0" destOrd="0" presId="urn:microsoft.com/office/officeart/2008/layout/LinedList"/>
    <dgm:cxn modelId="{FAB502B2-0D17-4334-87D6-E47B01BBE859}" type="presParOf" srcId="{788BCB1C-6D97-420F-B0D2-40901ABD2AD5}" destId="{06823AC0-4536-42AA-B52C-0246AA9699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1558DD2-3B57-4609-B6EA-EC4BBC64E21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EA1DBD-A29E-4C30-BDA4-5D6CA358F208}">
      <dgm:prSet custT="1"/>
      <dgm:spPr/>
      <dgm:t>
        <a:bodyPr/>
        <a:lstStyle/>
        <a:p>
          <a:r>
            <a:rPr lang="en-US" sz="2000"/>
            <a:t>Deficiency of Tyrosine aminotransferase. Catalyzes tyrosine degradation</a:t>
          </a:r>
        </a:p>
      </dgm:t>
    </dgm:pt>
    <dgm:pt modelId="{84B81BD1-3440-4258-B7ED-4EF5A5FAB4B6}" type="parTrans" cxnId="{A0F2138B-56EB-4617-B386-A389D5E00AE7}">
      <dgm:prSet/>
      <dgm:spPr/>
      <dgm:t>
        <a:bodyPr/>
        <a:lstStyle/>
        <a:p>
          <a:endParaRPr lang="en-US"/>
        </a:p>
      </dgm:t>
    </dgm:pt>
    <dgm:pt modelId="{6F18C876-56AB-4A7A-B83F-26C0B2AF079F}" type="sibTrans" cxnId="{A0F2138B-56EB-4617-B386-A389D5E00AE7}">
      <dgm:prSet/>
      <dgm:spPr/>
      <dgm:t>
        <a:bodyPr/>
        <a:lstStyle/>
        <a:p>
          <a:endParaRPr lang="en-US"/>
        </a:p>
      </dgm:t>
    </dgm:pt>
    <dgm:pt modelId="{D142B2A3-A4E0-4A4E-AA37-BC5943358B70}">
      <dgm:prSet custT="1"/>
      <dgm:spPr/>
      <dgm:t>
        <a:bodyPr/>
        <a:lstStyle/>
        <a:p>
          <a:r>
            <a:rPr lang="en-US" sz="2000"/>
            <a:t>EYE: </a:t>
          </a:r>
        </a:p>
      </dgm:t>
    </dgm:pt>
    <dgm:pt modelId="{046661FD-FC5E-40C3-90FB-DBBEA88897E2}" type="parTrans" cxnId="{8F966AA1-083D-40C8-8997-C85E10DD47A6}">
      <dgm:prSet/>
      <dgm:spPr/>
      <dgm:t>
        <a:bodyPr/>
        <a:lstStyle/>
        <a:p>
          <a:endParaRPr lang="en-US"/>
        </a:p>
      </dgm:t>
    </dgm:pt>
    <dgm:pt modelId="{1F00B4B3-2C6C-405E-AAC6-7B2121F05C37}" type="sibTrans" cxnId="{8F966AA1-083D-40C8-8997-C85E10DD47A6}">
      <dgm:prSet/>
      <dgm:spPr/>
      <dgm:t>
        <a:bodyPr/>
        <a:lstStyle/>
        <a:p>
          <a:endParaRPr lang="en-US"/>
        </a:p>
      </dgm:t>
    </dgm:pt>
    <dgm:pt modelId="{F3F78783-0277-42C9-AAF1-ADB0280D92A3}">
      <dgm:prSet custT="1"/>
      <dgm:spPr/>
      <dgm:t>
        <a:bodyPr/>
        <a:lstStyle/>
        <a:p>
          <a:r>
            <a:rPr lang="en-US" sz="2000"/>
            <a:t>Photophobia</a:t>
          </a:r>
        </a:p>
      </dgm:t>
    </dgm:pt>
    <dgm:pt modelId="{CD5C585C-6F25-4A9D-B722-CCD63F6C5044}" type="parTrans" cxnId="{E5961E97-E1D0-491B-8F6A-65B4A91A9CA3}">
      <dgm:prSet/>
      <dgm:spPr/>
      <dgm:t>
        <a:bodyPr/>
        <a:lstStyle/>
        <a:p>
          <a:endParaRPr lang="en-US"/>
        </a:p>
      </dgm:t>
    </dgm:pt>
    <dgm:pt modelId="{E283A5AC-4C4F-4077-A5A7-99462FC54CEF}" type="sibTrans" cxnId="{E5961E97-E1D0-491B-8F6A-65B4A91A9CA3}">
      <dgm:prSet/>
      <dgm:spPr/>
      <dgm:t>
        <a:bodyPr/>
        <a:lstStyle/>
        <a:p>
          <a:endParaRPr lang="en-US"/>
        </a:p>
      </dgm:t>
    </dgm:pt>
    <dgm:pt modelId="{DF1F98C8-CDA8-4A97-83E8-E59C140F8070}">
      <dgm:prSet custT="1"/>
      <dgm:spPr/>
      <dgm:t>
        <a:bodyPr/>
        <a:lstStyle/>
        <a:p>
          <a:r>
            <a:rPr lang="en-US" sz="2000"/>
            <a:t>Red with lacrimation</a:t>
          </a:r>
        </a:p>
      </dgm:t>
    </dgm:pt>
    <dgm:pt modelId="{72E80FB0-5D78-4A99-8D49-B2686EF84B7F}" type="parTrans" cxnId="{34A346E0-888F-46E1-99BD-AF59EE3F1D85}">
      <dgm:prSet/>
      <dgm:spPr/>
      <dgm:t>
        <a:bodyPr/>
        <a:lstStyle/>
        <a:p>
          <a:endParaRPr lang="en-US"/>
        </a:p>
      </dgm:t>
    </dgm:pt>
    <dgm:pt modelId="{2A462D7F-F94A-43E2-85DE-85DFE99CADFB}" type="sibTrans" cxnId="{34A346E0-888F-46E1-99BD-AF59EE3F1D85}">
      <dgm:prSet/>
      <dgm:spPr/>
      <dgm:t>
        <a:bodyPr/>
        <a:lstStyle/>
        <a:p>
          <a:endParaRPr lang="en-US"/>
        </a:p>
      </dgm:t>
    </dgm:pt>
    <dgm:pt modelId="{A01D91BD-510C-46DF-B890-1727A2DC4FAC}">
      <dgm:prSet custT="1"/>
      <dgm:spPr/>
      <dgm:t>
        <a:bodyPr/>
        <a:lstStyle/>
        <a:p>
          <a:r>
            <a:rPr lang="en-US" sz="2000" dirty="0"/>
            <a:t>Dendritic corneal ulcers</a:t>
          </a:r>
        </a:p>
      </dgm:t>
    </dgm:pt>
    <dgm:pt modelId="{4DCE8D50-E195-4A28-A866-190E1ABC668A}" type="parTrans" cxnId="{267F01CD-18F4-4EFC-8877-4D1CDE71DF73}">
      <dgm:prSet/>
      <dgm:spPr/>
      <dgm:t>
        <a:bodyPr/>
        <a:lstStyle/>
        <a:p>
          <a:endParaRPr lang="en-US"/>
        </a:p>
      </dgm:t>
    </dgm:pt>
    <dgm:pt modelId="{430939A7-9346-4770-8E0D-B0234DDEBF55}" type="sibTrans" cxnId="{267F01CD-18F4-4EFC-8877-4D1CDE71DF73}">
      <dgm:prSet/>
      <dgm:spPr/>
      <dgm:t>
        <a:bodyPr/>
        <a:lstStyle/>
        <a:p>
          <a:endParaRPr lang="en-US"/>
        </a:p>
      </dgm:t>
    </dgm:pt>
    <dgm:pt modelId="{141248EA-04F0-4DB2-833B-E3AE7AAB34ED}">
      <dgm:prSet custT="1"/>
      <dgm:spPr/>
      <dgm:t>
        <a:bodyPr/>
        <a:lstStyle/>
        <a:p>
          <a:r>
            <a:rPr lang="en-US" sz="2000"/>
            <a:t>Corneal scarring</a:t>
          </a:r>
        </a:p>
      </dgm:t>
    </dgm:pt>
    <dgm:pt modelId="{34D60896-A945-4F2B-99FA-8AC8471DB2DC}" type="parTrans" cxnId="{B7065891-BD55-4EA1-839D-741CC3E99D9B}">
      <dgm:prSet/>
      <dgm:spPr/>
      <dgm:t>
        <a:bodyPr/>
        <a:lstStyle/>
        <a:p>
          <a:endParaRPr lang="en-US"/>
        </a:p>
      </dgm:t>
    </dgm:pt>
    <dgm:pt modelId="{143F3A1A-FDE1-492F-A576-9A0F18A49FCF}" type="sibTrans" cxnId="{B7065891-BD55-4EA1-839D-741CC3E99D9B}">
      <dgm:prSet/>
      <dgm:spPr/>
      <dgm:t>
        <a:bodyPr/>
        <a:lstStyle/>
        <a:p>
          <a:endParaRPr lang="en-US"/>
        </a:p>
      </dgm:t>
    </dgm:pt>
    <dgm:pt modelId="{B571E32E-9519-4AB2-9DE1-F6D6129C4329}">
      <dgm:prSet custT="1"/>
      <dgm:spPr/>
      <dgm:t>
        <a:bodyPr/>
        <a:lstStyle/>
        <a:p>
          <a:r>
            <a:rPr lang="en-US" sz="2000"/>
            <a:t>Glaucoma</a:t>
          </a:r>
        </a:p>
      </dgm:t>
    </dgm:pt>
    <dgm:pt modelId="{3973751A-A808-49D4-87B6-4D88C347DD74}" type="parTrans" cxnId="{74565369-178C-467C-81B3-94FC3DB5B95F}">
      <dgm:prSet/>
      <dgm:spPr/>
      <dgm:t>
        <a:bodyPr/>
        <a:lstStyle/>
        <a:p>
          <a:endParaRPr lang="en-US"/>
        </a:p>
      </dgm:t>
    </dgm:pt>
    <dgm:pt modelId="{3B6866B5-4E4B-4FE1-B6C4-C5DE3A170AAD}" type="sibTrans" cxnId="{74565369-178C-467C-81B3-94FC3DB5B95F}">
      <dgm:prSet/>
      <dgm:spPr/>
      <dgm:t>
        <a:bodyPr/>
        <a:lstStyle/>
        <a:p>
          <a:endParaRPr lang="en-US"/>
        </a:p>
      </dgm:t>
    </dgm:pt>
    <dgm:pt modelId="{F30DF0FB-B50F-4045-A8E3-B28C543315E0}">
      <dgm:prSet custT="1"/>
      <dgm:spPr/>
      <dgm:t>
        <a:bodyPr/>
        <a:lstStyle/>
        <a:p>
          <a:r>
            <a:rPr lang="en-US" sz="2000"/>
            <a:t>SKIN: </a:t>
          </a:r>
        </a:p>
      </dgm:t>
    </dgm:pt>
    <dgm:pt modelId="{FE3403B8-4660-4693-A6A3-D1EB619283F1}" type="parTrans" cxnId="{AF7DCBCF-C7E0-4095-959E-A51940572DC0}">
      <dgm:prSet/>
      <dgm:spPr/>
      <dgm:t>
        <a:bodyPr/>
        <a:lstStyle/>
        <a:p>
          <a:endParaRPr lang="en-US"/>
        </a:p>
      </dgm:t>
    </dgm:pt>
    <dgm:pt modelId="{333A69F0-AF5B-42B9-A147-BDC24E2DD509}" type="sibTrans" cxnId="{AF7DCBCF-C7E0-4095-959E-A51940572DC0}">
      <dgm:prSet/>
      <dgm:spPr/>
      <dgm:t>
        <a:bodyPr/>
        <a:lstStyle/>
        <a:p>
          <a:endParaRPr lang="en-US"/>
        </a:p>
      </dgm:t>
    </dgm:pt>
    <dgm:pt modelId="{06BD8782-B857-40A4-ADEC-102A33730343}">
      <dgm:prSet custT="1"/>
      <dgm:spPr/>
      <dgm:t>
        <a:bodyPr/>
        <a:lstStyle/>
        <a:p>
          <a:r>
            <a:rPr lang="en-US" sz="2000" dirty="0"/>
            <a:t>Painful hyperkeratotic plaques on palms and soles </a:t>
          </a:r>
          <a:r>
            <a:rPr lang="en-US" sz="2000" dirty="0" err="1"/>
            <a:t>esp</a:t>
          </a:r>
          <a:r>
            <a:rPr lang="en-US" sz="2000" dirty="0"/>
            <a:t> at tips</a:t>
          </a:r>
        </a:p>
      </dgm:t>
    </dgm:pt>
    <dgm:pt modelId="{CC1529AC-8E09-424F-948B-6E86BFBAE357}" type="parTrans" cxnId="{0F7C2835-D869-4037-8B83-A7DDD3C4503E}">
      <dgm:prSet/>
      <dgm:spPr/>
      <dgm:t>
        <a:bodyPr/>
        <a:lstStyle/>
        <a:p>
          <a:endParaRPr lang="en-US"/>
        </a:p>
      </dgm:t>
    </dgm:pt>
    <dgm:pt modelId="{85497317-1824-489C-9684-E29C8C3228B0}" type="sibTrans" cxnId="{0F7C2835-D869-4037-8B83-A7DDD3C4503E}">
      <dgm:prSet/>
      <dgm:spPr/>
      <dgm:t>
        <a:bodyPr/>
        <a:lstStyle/>
        <a:p>
          <a:endParaRPr lang="en-US"/>
        </a:p>
      </dgm:t>
    </dgm:pt>
    <dgm:pt modelId="{68F649D0-C651-41BA-8D4A-8031258E2EF5}">
      <dgm:prSet custT="1"/>
      <dgm:spPr/>
      <dgm:t>
        <a:bodyPr/>
        <a:lstStyle/>
        <a:p>
          <a:r>
            <a:rPr lang="en-US" sz="2000"/>
            <a:t>Learning difficulties, agggresive beahviour</a:t>
          </a:r>
        </a:p>
      </dgm:t>
    </dgm:pt>
    <dgm:pt modelId="{EB09CB65-9A74-4190-850A-B2A0ABC0ED44}" type="parTrans" cxnId="{9133C559-6FC3-4E42-ADF0-FF5BBC5C0DAF}">
      <dgm:prSet/>
      <dgm:spPr/>
      <dgm:t>
        <a:bodyPr/>
        <a:lstStyle/>
        <a:p>
          <a:endParaRPr lang="en-US"/>
        </a:p>
      </dgm:t>
    </dgm:pt>
    <dgm:pt modelId="{2888B398-76DF-4DDE-AF8E-FF28FF7DB0C9}" type="sibTrans" cxnId="{9133C559-6FC3-4E42-ADF0-FF5BBC5C0DAF}">
      <dgm:prSet/>
      <dgm:spPr/>
      <dgm:t>
        <a:bodyPr/>
        <a:lstStyle/>
        <a:p>
          <a:endParaRPr lang="en-US"/>
        </a:p>
      </dgm:t>
    </dgm:pt>
    <dgm:pt modelId="{CD1A9182-AAF3-417D-B617-5890439EEA93}">
      <dgm:prSet custT="1"/>
      <dgm:spPr/>
      <dgm:t>
        <a:bodyPr/>
        <a:lstStyle/>
        <a:p>
          <a:r>
            <a:rPr lang="en-US" sz="2000" dirty="0"/>
            <a:t>Investigation:  plasma tyrosine concentration</a:t>
          </a:r>
        </a:p>
      </dgm:t>
    </dgm:pt>
    <dgm:pt modelId="{1602E1EF-F2B6-4F43-9B18-9354376DE77B}" type="parTrans" cxnId="{B3D41DA6-EA67-4E8E-83A4-B2FE763F99CE}">
      <dgm:prSet/>
      <dgm:spPr/>
      <dgm:t>
        <a:bodyPr/>
        <a:lstStyle/>
        <a:p>
          <a:endParaRPr lang="en-US"/>
        </a:p>
      </dgm:t>
    </dgm:pt>
    <dgm:pt modelId="{99A91D7F-80EF-4C1B-B04D-3E519132FDD1}" type="sibTrans" cxnId="{B3D41DA6-EA67-4E8E-83A4-B2FE763F99CE}">
      <dgm:prSet/>
      <dgm:spPr/>
      <dgm:t>
        <a:bodyPr/>
        <a:lstStyle/>
        <a:p>
          <a:endParaRPr lang="en-US"/>
        </a:p>
      </dgm:t>
    </dgm:pt>
    <dgm:pt modelId="{46EFCAC2-0D9B-42EF-BD09-4F1C82C37B6B}">
      <dgm:prSet custT="1"/>
      <dgm:spPr/>
      <dgm:t>
        <a:bodyPr/>
        <a:lstStyle/>
        <a:p>
          <a:r>
            <a:rPr lang="en-US" sz="2000" dirty="0"/>
            <a:t>Management: Special Diet</a:t>
          </a:r>
        </a:p>
      </dgm:t>
    </dgm:pt>
    <dgm:pt modelId="{EC57BDFA-8E6B-447E-9849-2172D0F2BE90}" type="parTrans" cxnId="{8110A1C0-E1DA-4DB3-9A3C-9A6B9F7E8DFA}">
      <dgm:prSet/>
      <dgm:spPr/>
      <dgm:t>
        <a:bodyPr/>
        <a:lstStyle/>
        <a:p>
          <a:endParaRPr lang="en-US"/>
        </a:p>
      </dgm:t>
    </dgm:pt>
    <dgm:pt modelId="{751BAC20-FB7E-490F-AA85-BA12EF719E7F}" type="sibTrans" cxnId="{8110A1C0-E1DA-4DB3-9A3C-9A6B9F7E8DFA}">
      <dgm:prSet/>
      <dgm:spPr/>
      <dgm:t>
        <a:bodyPr/>
        <a:lstStyle/>
        <a:p>
          <a:endParaRPr lang="en-US"/>
        </a:p>
      </dgm:t>
    </dgm:pt>
    <dgm:pt modelId="{3EEB708E-6C28-4F64-A942-CC1BC58D1F3B}" type="pres">
      <dgm:prSet presAssocID="{61558DD2-3B57-4609-B6EA-EC4BBC64E21D}" presName="linear" presStyleCnt="0">
        <dgm:presLayoutVars>
          <dgm:dir/>
          <dgm:animLvl val="lvl"/>
          <dgm:resizeHandles val="exact"/>
        </dgm:presLayoutVars>
      </dgm:prSet>
      <dgm:spPr/>
    </dgm:pt>
    <dgm:pt modelId="{1BE3D842-C976-4B40-BA0E-140FE65D4D6C}" type="pres">
      <dgm:prSet presAssocID="{69EA1DBD-A29E-4C30-BDA4-5D6CA358F208}" presName="parentLin" presStyleCnt="0"/>
      <dgm:spPr/>
    </dgm:pt>
    <dgm:pt modelId="{A8B57F7C-42B7-4CD9-B7C0-7C3463D7C1A3}" type="pres">
      <dgm:prSet presAssocID="{69EA1DBD-A29E-4C30-BDA4-5D6CA358F208}" presName="parentLeftMargin" presStyleLbl="node1" presStyleIdx="0" presStyleCnt="6"/>
      <dgm:spPr/>
    </dgm:pt>
    <dgm:pt modelId="{B16B157C-3B42-4ED1-8364-6591478509FC}" type="pres">
      <dgm:prSet presAssocID="{69EA1DBD-A29E-4C30-BDA4-5D6CA358F20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A59BC5D-D27C-450D-9111-EB07034EA835}" type="pres">
      <dgm:prSet presAssocID="{69EA1DBD-A29E-4C30-BDA4-5D6CA358F208}" presName="negativeSpace" presStyleCnt="0"/>
      <dgm:spPr/>
    </dgm:pt>
    <dgm:pt modelId="{57C74ADF-99D0-4860-84AC-3E3F42B4A47B}" type="pres">
      <dgm:prSet presAssocID="{69EA1DBD-A29E-4C30-BDA4-5D6CA358F208}" presName="childText" presStyleLbl="conFgAcc1" presStyleIdx="0" presStyleCnt="6">
        <dgm:presLayoutVars>
          <dgm:bulletEnabled val="1"/>
        </dgm:presLayoutVars>
      </dgm:prSet>
      <dgm:spPr/>
    </dgm:pt>
    <dgm:pt modelId="{C43712FB-D8A8-4764-A0DD-34F68947CB9B}" type="pres">
      <dgm:prSet presAssocID="{6F18C876-56AB-4A7A-B83F-26C0B2AF079F}" presName="spaceBetweenRectangles" presStyleCnt="0"/>
      <dgm:spPr/>
    </dgm:pt>
    <dgm:pt modelId="{79EA8003-C0A5-480E-9083-843ACBB26371}" type="pres">
      <dgm:prSet presAssocID="{D142B2A3-A4E0-4A4E-AA37-BC5943358B70}" presName="parentLin" presStyleCnt="0"/>
      <dgm:spPr/>
    </dgm:pt>
    <dgm:pt modelId="{618AC804-B910-45FC-B3CD-FB63B1A71B7F}" type="pres">
      <dgm:prSet presAssocID="{D142B2A3-A4E0-4A4E-AA37-BC5943358B70}" presName="parentLeftMargin" presStyleLbl="node1" presStyleIdx="0" presStyleCnt="6"/>
      <dgm:spPr/>
    </dgm:pt>
    <dgm:pt modelId="{B3EB8061-9E5B-4129-A636-2BB4AEC846A9}" type="pres">
      <dgm:prSet presAssocID="{D142B2A3-A4E0-4A4E-AA37-BC5943358B7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0A49DDC-C040-48A6-9FAA-BB8CC1BDAECD}" type="pres">
      <dgm:prSet presAssocID="{D142B2A3-A4E0-4A4E-AA37-BC5943358B70}" presName="negativeSpace" presStyleCnt="0"/>
      <dgm:spPr/>
    </dgm:pt>
    <dgm:pt modelId="{C52C32A7-C0D0-4DD4-80AB-7284C6F9C959}" type="pres">
      <dgm:prSet presAssocID="{D142B2A3-A4E0-4A4E-AA37-BC5943358B70}" presName="childText" presStyleLbl="conFgAcc1" presStyleIdx="1" presStyleCnt="6">
        <dgm:presLayoutVars>
          <dgm:bulletEnabled val="1"/>
        </dgm:presLayoutVars>
      </dgm:prSet>
      <dgm:spPr/>
    </dgm:pt>
    <dgm:pt modelId="{35C3AD58-4B96-4EF7-9775-E67AB2B6E993}" type="pres">
      <dgm:prSet presAssocID="{1F00B4B3-2C6C-405E-AAC6-7B2121F05C37}" presName="spaceBetweenRectangles" presStyleCnt="0"/>
      <dgm:spPr/>
    </dgm:pt>
    <dgm:pt modelId="{0686D901-79BB-464D-95DF-C99DDD733A91}" type="pres">
      <dgm:prSet presAssocID="{F30DF0FB-B50F-4045-A8E3-B28C543315E0}" presName="parentLin" presStyleCnt="0"/>
      <dgm:spPr/>
    </dgm:pt>
    <dgm:pt modelId="{462465DB-6B58-476D-A8FB-E495FAC3F56C}" type="pres">
      <dgm:prSet presAssocID="{F30DF0FB-B50F-4045-A8E3-B28C543315E0}" presName="parentLeftMargin" presStyleLbl="node1" presStyleIdx="1" presStyleCnt="6"/>
      <dgm:spPr/>
    </dgm:pt>
    <dgm:pt modelId="{AF41BBA2-98DA-46AC-B787-91F6203632EF}" type="pres">
      <dgm:prSet presAssocID="{F30DF0FB-B50F-4045-A8E3-B28C543315E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101DCE8-EE4F-4D97-92A1-70FBB7CB5D2D}" type="pres">
      <dgm:prSet presAssocID="{F30DF0FB-B50F-4045-A8E3-B28C543315E0}" presName="negativeSpace" presStyleCnt="0"/>
      <dgm:spPr/>
    </dgm:pt>
    <dgm:pt modelId="{880F0891-6ACB-4E87-9036-F39D3FFD9769}" type="pres">
      <dgm:prSet presAssocID="{F30DF0FB-B50F-4045-A8E3-B28C543315E0}" presName="childText" presStyleLbl="conFgAcc1" presStyleIdx="2" presStyleCnt="6">
        <dgm:presLayoutVars>
          <dgm:bulletEnabled val="1"/>
        </dgm:presLayoutVars>
      </dgm:prSet>
      <dgm:spPr/>
    </dgm:pt>
    <dgm:pt modelId="{56DB7A93-E370-4191-8A01-9C5A1D29AF93}" type="pres">
      <dgm:prSet presAssocID="{333A69F0-AF5B-42B9-A147-BDC24E2DD509}" presName="spaceBetweenRectangles" presStyleCnt="0"/>
      <dgm:spPr/>
    </dgm:pt>
    <dgm:pt modelId="{0FF40006-3F3D-4E76-9977-0D6947A664B0}" type="pres">
      <dgm:prSet presAssocID="{68F649D0-C651-41BA-8D4A-8031258E2EF5}" presName="parentLin" presStyleCnt="0"/>
      <dgm:spPr/>
    </dgm:pt>
    <dgm:pt modelId="{A61F6E6A-D166-491D-99A0-A9D31E118FBC}" type="pres">
      <dgm:prSet presAssocID="{68F649D0-C651-41BA-8D4A-8031258E2EF5}" presName="parentLeftMargin" presStyleLbl="node1" presStyleIdx="2" presStyleCnt="6"/>
      <dgm:spPr/>
    </dgm:pt>
    <dgm:pt modelId="{5213E1AF-12AE-45E6-A734-D84A242D6713}" type="pres">
      <dgm:prSet presAssocID="{68F649D0-C651-41BA-8D4A-8031258E2EF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6252614-8DA2-4667-AD15-52511B9AE481}" type="pres">
      <dgm:prSet presAssocID="{68F649D0-C651-41BA-8D4A-8031258E2EF5}" presName="negativeSpace" presStyleCnt="0"/>
      <dgm:spPr/>
    </dgm:pt>
    <dgm:pt modelId="{107EA5D2-7FB1-40AA-BD71-7A579922E818}" type="pres">
      <dgm:prSet presAssocID="{68F649D0-C651-41BA-8D4A-8031258E2EF5}" presName="childText" presStyleLbl="conFgAcc1" presStyleIdx="3" presStyleCnt="6">
        <dgm:presLayoutVars>
          <dgm:bulletEnabled val="1"/>
        </dgm:presLayoutVars>
      </dgm:prSet>
      <dgm:spPr/>
    </dgm:pt>
    <dgm:pt modelId="{00661CBA-CE47-4BB3-9651-3B8C6B104A37}" type="pres">
      <dgm:prSet presAssocID="{2888B398-76DF-4DDE-AF8E-FF28FF7DB0C9}" presName="spaceBetweenRectangles" presStyleCnt="0"/>
      <dgm:spPr/>
    </dgm:pt>
    <dgm:pt modelId="{698E6A95-2CD2-4439-B52E-1014C642A5D1}" type="pres">
      <dgm:prSet presAssocID="{CD1A9182-AAF3-417D-B617-5890439EEA93}" presName="parentLin" presStyleCnt="0"/>
      <dgm:spPr/>
    </dgm:pt>
    <dgm:pt modelId="{B5994BED-4D0D-43B1-9C26-18862AF7945B}" type="pres">
      <dgm:prSet presAssocID="{CD1A9182-AAF3-417D-B617-5890439EEA93}" presName="parentLeftMargin" presStyleLbl="node1" presStyleIdx="3" presStyleCnt="6"/>
      <dgm:spPr/>
    </dgm:pt>
    <dgm:pt modelId="{5D5951ED-C17C-4056-9ACD-8B48F1B175C8}" type="pres">
      <dgm:prSet presAssocID="{CD1A9182-AAF3-417D-B617-5890439EEA9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B2321F5-7C54-4E41-851F-08DEE75147DC}" type="pres">
      <dgm:prSet presAssocID="{CD1A9182-AAF3-417D-B617-5890439EEA93}" presName="negativeSpace" presStyleCnt="0"/>
      <dgm:spPr/>
    </dgm:pt>
    <dgm:pt modelId="{1DA73462-428B-4F30-BCBF-34B23503F492}" type="pres">
      <dgm:prSet presAssocID="{CD1A9182-AAF3-417D-B617-5890439EEA93}" presName="childText" presStyleLbl="conFgAcc1" presStyleIdx="4" presStyleCnt="6">
        <dgm:presLayoutVars>
          <dgm:bulletEnabled val="1"/>
        </dgm:presLayoutVars>
      </dgm:prSet>
      <dgm:spPr/>
    </dgm:pt>
    <dgm:pt modelId="{BC604C46-4DCB-472E-81FA-526C94366B15}" type="pres">
      <dgm:prSet presAssocID="{99A91D7F-80EF-4C1B-B04D-3E519132FDD1}" presName="spaceBetweenRectangles" presStyleCnt="0"/>
      <dgm:spPr/>
    </dgm:pt>
    <dgm:pt modelId="{17B0D743-D343-4C71-9833-09B78E068491}" type="pres">
      <dgm:prSet presAssocID="{46EFCAC2-0D9B-42EF-BD09-4F1C82C37B6B}" presName="parentLin" presStyleCnt="0"/>
      <dgm:spPr/>
    </dgm:pt>
    <dgm:pt modelId="{B102943F-A5D1-4033-B3B7-9177309B7F51}" type="pres">
      <dgm:prSet presAssocID="{46EFCAC2-0D9B-42EF-BD09-4F1C82C37B6B}" presName="parentLeftMargin" presStyleLbl="node1" presStyleIdx="4" presStyleCnt="6"/>
      <dgm:spPr/>
    </dgm:pt>
    <dgm:pt modelId="{FEEB0210-0300-4083-A7E9-99C1C3FC36FC}" type="pres">
      <dgm:prSet presAssocID="{46EFCAC2-0D9B-42EF-BD09-4F1C82C37B6B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0B662B8-F772-4E32-BDA9-2EBEC4A26203}" type="pres">
      <dgm:prSet presAssocID="{46EFCAC2-0D9B-42EF-BD09-4F1C82C37B6B}" presName="negativeSpace" presStyleCnt="0"/>
      <dgm:spPr/>
    </dgm:pt>
    <dgm:pt modelId="{1554DD28-B826-4558-858D-4855C0C1C6BD}" type="pres">
      <dgm:prSet presAssocID="{46EFCAC2-0D9B-42EF-BD09-4F1C82C37B6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1543201-FBEC-4D20-B2EE-3F51D7E2B0AA}" type="presOf" srcId="{F30DF0FB-B50F-4045-A8E3-B28C543315E0}" destId="{AF41BBA2-98DA-46AC-B787-91F6203632EF}" srcOrd="1" destOrd="0" presId="urn:microsoft.com/office/officeart/2005/8/layout/list1"/>
    <dgm:cxn modelId="{4289950B-0B02-4A9C-9F42-4F084B81B8E3}" type="presOf" srcId="{06BD8782-B857-40A4-ADEC-102A33730343}" destId="{880F0891-6ACB-4E87-9036-F39D3FFD9769}" srcOrd="0" destOrd="0" presId="urn:microsoft.com/office/officeart/2005/8/layout/list1"/>
    <dgm:cxn modelId="{44BE1921-5E9D-4984-8F4F-6D18D3ED6950}" type="presOf" srcId="{F3F78783-0277-42C9-AAF1-ADB0280D92A3}" destId="{C52C32A7-C0D0-4DD4-80AB-7284C6F9C959}" srcOrd="0" destOrd="0" presId="urn:microsoft.com/office/officeart/2005/8/layout/list1"/>
    <dgm:cxn modelId="{0F7C2835-D869-4037-8B83-A7DDD3C4503E}" srcId="{F30DF0FB-B50F-4045-A8E3-B28C543315E0}" destId="{06BD8782-B857-40A4-ADEC-102A33730343}" srcOrd="0" destOrd="0" parTransId="{CC1529AC-8E09-424F-948B-6E86BFBAE357}" sibTransId="{85497317-1824-489C-9684-E29C8C3228B0}"/>
    <dgm:cxn modelId="{7906B165-9F66-4416-939B-D27A3E1A5371}" type="presOf" srcId="{A01D91BD-510C-46DF-B890-1727A2DC4FAC}" destId="{C52C32A7-C0D0-4DD4-80AB-7284C6F9C959}" srcOrd="0" destOrd="2" presId="urn:microsoft.com/office/officeart/2005/8/layout/list1"/>
    <dgm:cxn modelId="{6810B965-47ED-4273-9307-0EF8A4159679}" type="presOf" srcId="{68F649D0-C651-41BA-8D4A-8031258E2EF5}" destId="{5213E1AF-12AE-45E6-A734-D84A242D6713}" srcOrd="1" destOrd="0" presId="urn:microsoft.com/office/officeart/2005/8/layout/list1"/>
    <dgm:cxn modelId="{68DDD568-BD4D-42C4-ABBC-7E9EA4DA4266}" type="presOf" srcId="{CD1A9182-AAF3-417D-B617-5890439EEA93}" destId="{B5994BED-4D0D-43B1-9C26-18862AF7945B}" srcOrd="0" destOrd="0" presId="urn:microsoft.com/office/officeart/2005/8/layout/list1"/>
    <dgm:cxn modelId="{74565369-178C-467C-81B3-94FC3DB5B95F}" srcId="{D142B2A3-A4E0-4A4E-AA37-BC5943358B70}" destId="{B571E32E-9519-4AB2-9DE1-F6D6129C4329}" srcOrd="4" destOrd="0" parTransId="{3973751A-A808-49D4-87B6-4D88C347DD74}" sibTransId="{3B6866B5-4E4B-4FE1-B6C4-C5DE3A170AAD}"/>
    <dgm:cxn modelId="{B3735855-C5BB-44C1-A3C8-BFCF9F994D70}" type="presOf" srcId="{B571E32E-9519-4AB2-9DE1-F6D6129C4329}" destId="{C52C32A7-C0D0-4DD4-80AB-7284C6F9C959}" srcOrd="0" destOrd="4" presId="urn:microsoft.com/office/officeart/2005/8/layout/list1"/>
    <dgm:cxn modelId="{9133C559-6FC3-4E42-ADF0-FF5BBC5C0DAF}" srcId="{61558DD2-3B57-4609-B6EA-EC4BBC64E21D}" destId="{68F649D0-C651-41BA-8D4A-8031258E2EF5}" srcOrd="3" destOrd="0" parTransId="{EB09CB65-9A74-4190-850A-B2A0ABC0ED44}" sibTransId="{2888B398-76DF-4DDE-AF8E-FF28FF7DB0C9}"/>
    <dgm:cxn modelId="{25F8937D-E90E-4E06-ACC0-47FB3AD466EB}" type="presOf" srcId="{68F649D0-C651-41BA-8D4A-8031258E2EF5}" destId="{A61F6E6A-D166-491D-99A0-A9D31E118FBC}" srcOrd="0" destOrd="0" presId="urn:microsoft.com/office/officeart/2005/8/layout/list1"/>
    <dgm:cxn modelId="{52D95B86-244A-44AE-9362-50EBAAE15EBF}" type="presOf" srcId="{141248EA-04F0-4DB2-833B-E3AE7AAB34ED}" destId="{C52C32A7-C0D0-4DD4-80AB-7284C6F9C959}" srcOrd="0" destOrd="3" presId="urn:microsoft.com/office/officeart/2005/8/layout/list1"/>
    <dgm:cxn modelId="{A0F2138B-56EB-4617-B386-A389D5E00AE7}" srcId="{61558DD2-3B57-4609-B6EA-EC4BBC64E21D}" destId="{69EA1DBD-A29E-4C30-BDA4-5D6CA358F208}" srcOrd="0" destOrd="0" parTransId="{84B81BD1-3440-4258-B7ED-4EF5A5FAB4B6}" sibTransId="{6F18C876-56AB-4A7A-B83F-26C0B2AF079F}"/>
    <dgm:cxn modelId="{CB3DEF90-1D77-4D33-AC67-EC66458CFA36}" type="presOf" srcId="{F30DF0FB-B50F-4045-A8E3-B28C543315E0}" destId="{462465DB-6B58-476D-A8FB-E495FAC3F56C}" srcOrd="0" destOrd="0" presId="urn:microsoft.com/office/officeart/2005/8/layout/list1"/>
    <dgm:cxn modelId="{B7065891-BD55-4EA1-839D-741CC3E99D9B}" srcId="{D142B2A3-A4E0-4A4E-AA37-BC5943358B70}" destId="{141248EA-04F0-4DB2-833B-E3AE7AAB34ED}" srcOrd="3" destOrd="0" parTransId="{34D60896-A945-4F2B-99FA-8AC8471DB2DC}" sibTransId="{143F3A1A-FDE1-492F-A576-9A0F18A49FCF}"/>
    <dgm:cxn modelId="{F726D096-C8CE-4FB4-87F7-93D0D073CF5D}" type="presOf" srcId="{D142B2A3-A4E0-4A4E-AA37-BC5943358B70}" destId="{B3EB8061-9E5B-4129-A636-2BB4AEC846A9}" srcOrd="1" destOrd="0" presId="urn:microsoft.com/office/officeart/2005/8/layout/list1"/>
    <dgm:cxn modelId="{E5961E97-E1D0-491B-8F6A-65B4A91A9CA3}" srcId="{D142B2A3-A4E0-4A4E-AA37-BC5943358B70}" destId="{F3F78783-0277-42C9-AAF1-ADB0280D92A3}" srcOrd="0" destOrd="0" parTransId="{CD5C585C-6F25-4A9D-B722-CCD63F6C5044}" sibTransId="{E283A5AC-4C4F-4077-A5A7-99462FC54CEF}"/>
    <dgm:cxn modelId="{30E43D99-DD45-4D46-9F93-515A395D729C}" type="presOf" srcId="{CD1A9182-AAF3-417D-B617-5890439EEA93}" destId="{5D5951ED-C17C-4056-9ACD-8B48F1B175C8}" srcOrd="1" destOrd="0" presId="urn:microsoft.com/office/officeart/2005/8/layout/list1"/>
    <dgm:cxn modelId="{8F966AA1-083D-40C8-8997-C85E10DD47A6}" srcId="{61558DD2-3B57-4609-B6EA-EC4BBC64E21D}" destId="{D142B2A3-A4E0-4A4E-AA37-BC5943358B70}" srcOrd="1" destOrd="0" parTransId="{046661FD-FC5E-40C3-90FB-DBBEA88897E2}" sibTransId="{1F00B4B3-2C6C-405E-AAC6-7B2121F05C37}"/>
    <dgm:cxn modelId="{ED88A6A5-B474-4D49-B69B-5C40C3B59375}" type="presOf" srcId="{61558DD2-3B57-4609-B6EA-EC4BBC64E21D}" destId="{3EEB708E-6C28-4F64-A942-CC1BC58D1F3B}" srcOrd="0" destOrd="0" presId="urn:microsoft.com/office/officeart/2005/8/layout/list1"/>
    <dgm:cxn modelId="{B3D41DA6-EA67-4E8E-83A4-B2FE763F99CE}" srcId="{61558DD2-3B57-4609-B6EA-EC4BBC64E21D}" destId="{CD1A9182-AAF3-417D-B617-5890439EEA93}" srcOrd="4" destOrd="0" parTransId="{1602E1EF-F2B6-4F43-9B18-9354376DE77B}" sibTransId="{99A91D7F-80EF-4C1B-B04D-3E519132FDD1}"/>
    <dgm:cxn modelId="{E6776CAD-86F7-4640-BCAE-407B08CFAE59}" type="presOf" srcId="{DF1F98C8-CDA8-4A97-83E8-E59C140F8070}" destId="{C52C32A7-C0D0-4DD4-80AB-7284C6F9C959}" srcOrd="0" destOrd="1" presId="urn:microsoft.com/office/officeart/2005/8/layout/list1"/>
    <dgm:cxn modelId="{3B6B45B1-66AE-4EEA-A589-B31C4F4A9C72}" type="presOf" srcId="{D142B2A3-A4E0-4A4E-AA37-BC5943358B70}" destId="{618AC804-B910-45FC-B3CD-FB63B1A71B7F}" srcOrd="0" destOrd="0" presId="urn:microsoft.com/office/officeart/2005/8/layout/list1"/>
    <dgm:cxn modelId="{8110A1C0-E1DA-4DB3-9A3C-9A6B9F7E8DFA}" srcId="{61558DD2-3B57-4609-B6EA-EC4BBC64E21D}" destId="{46EFCAC2-0D9B-42EF-BD09-4F1C82C37B6B}" srcOrd="5" destOrd="0" parTransId="{EC57BDFA-8E6B-447E-9849-2172D0F2BE90}" sibTransId="{751BAC20-FB7E-490F-AA85-BA12EF719E7F}"/>
    <dgm:cxn modelId="{9DB488C4-FB72-446A-A31F-BD437E2D17B2}" type="presOf" srcId="{46EFCAC2-0D9B-42EF-BD09-4F1C82C37B6B}" destId="{FEEB0210-0300-4083-A7E9-99C1C3FC36FC}" srcOrd="1" destOrd="0" presId="urn:microsoft.com/office/officeart/2005/8/layout/list1"/>
    <dgm:cxn modelId="{F8147FCB-2EF7-417C-81CC-724FF80AA81F}" type="presOf" srcId="{69EA1DBD-A29E-4C30-BDA4-5D6CA358F208}" destId="{A8B57F7C-42B7-4CD9-B7C0-7C3463D7C1A3}" srcOrd="0" destOrd="0" presId="urn:microsoft.com/office/officeart/2005/8/layout/list1"/>
    <dgm:cxn modelId="{267F01CD-18F4-4EFC-8877-4D1CDE71DF73}" srcId="{D142B2A3-A4E0-4A4E-AA37-BC5943358B70}" destId="{A01D91BD-510C-46DF-B890-1727A2DC4FAC}" srcOrd="2" destOrd="0" parTransId="{4DCE8D50-E195-4A28-A866-190E1ABC668A}" sibTransId="{430939A7-9346-4770-8E0D-B0234DDEBF55}"/>
    <dgm:cxn modelId="{AF7DCBCF-C7E0-4095-959E-A51940572DC0}" srcId="{61558DD2-3B57-4609-B6EA-EC4BBC64E21D}" destId="{F30DF0FB-B50F-4045-A8E3-B28C543315E0}" srcOrd="2" destOrd="0" parTransId="{FE3403B8-4660-4693-A6A3-D1EB619283F1}" sibTransId="{333A69F0-AF5B-42B9-A147-BDC24E2DD509}"/>
    <dgm:cxn modelId="{57384CD1-891A-4A9B-89B9-65F93528E90B}" type="presOf" srcId="{69EA1DBD-A29E-4C30-BDA4-5D6CA358F208}" destId="{B16B157C-3B42-4ED1-8364-6591478509FC}" srcOrd="1" destOrd="0" presId="urn:microsoft.com/office/officeart/2005/8/layout/list1"/>
    <dgm:cxn modelId="{CF5915D5-D327-4FE4-AEB9-9559D886E738}" type="presOf" srcId="{46EFCAC2-0D9B-42EF-BD09-4F1C82C37B6B}" destId="{B102943F-A5D1-4033-B3B7-9177309B7F51}" srcOrd="0" destOrd="0" presId="urn:microsoft.com/office/officeart/2005/8/layout/list1"/>
    <dgm:cxn modelId="{34A346E0-888F-46E1-99BD-AF59EE3F1D85}" srcId="{D142B2A3-A4E0-4A4E-AA37-BC5943358B70}" destId="{DF1F98C8-CDA8-4A97-83E8-E59C140F8070}" srcOrd="1" destOrd="0" parTransId="{72E80FB0-5D78-4A99-8D49-B2686EF84B7F}" sibTransId="{2A462D7F-F94A-43E2-85DE-85DFE99CADFB}"/>
    <dgm:cxn modelId="{FC6A464A-101B-4A65-8F8C-7A09206E9595}" type="presParOf" srcId="{3EEB708E-6C28-4F64-A942-CC1BC58D1F3B}" destId="{1BE3D842-C976-4B40-BA0E-140FE65D4D6C}" srcOrd="0" destOrd="0" presId="urn:microsoft.com/office/officeart/2005/8/layout/list1"/>
    <dgm:cxn modelId="{6583C72D-4E35-42BE-AA32-FD906030779B}" type="presParOf" srcId="{1BE3D842-C976-4B40-BA0E-140FE65D4D6C}" destId="{A8B57F7C-42B7-4CD9-B7C0-7C3463D7C1A3}" srcOrd="0" destOrd="0" presId="urn:microsoft.com/office/officeart/2005/8/layout/list1"/>
    <dgm:cxn modelId="{34B3AF35-EBA7-4D3E-8634-0671BE782158}" type="presParOf" srcId="{1BE3D842-C976-4B40-BA0E-140FE65D4D6C}" destId="{B16B157C-3B42-4ED1-8364-6591478509FC}" srcOrd="1" destOrd="0" presId="urn:microsoft.com/office/officeart/2005/8/layout/list1"/>
    <dgm:cxn modelId="{1942ADF8-B1EA-409C-BC5B-843EC7BB4C89}" type="presParOf" srcId="{3EEB708E-6C28-4F64-A942-CC1BC58D1F3B}" destId="{7A59BC5D-D27C-450D-9111-EB07034EA835}" srcOrd="1" destOrd="0" presId="urn:microsoft.com/office/officeart/2005/8/layout/list1"/>
    <dgm:cxn modelId="{5E28EDB9-31F8-4E38-81C1-39EA7248DBDB}" type="presParOf" srcId="{3EEB708E-6C28-4F64-A942-CC1BC58D1F3B}" destId="{57C74ADF-99D0-4860-84AC-3E3F42B4A47B}" srcOrd="2" destOrd="0" presId="urn:microsoft.com/office/officeart/2005/8/layout/list1"/>
    <dgm:cxn modelId="{A804541D-26CA-4A0F-A027-DE33E8CCC354}" type="presParOf" srcId="{3EEB708E-6C28-4F64-A942-CC1BC58D1F3B}" destId="{C43712FB-D8A8-4764-A0DD-34F68947CB9B}" srcOrd="3" destOrd="0" presId="urn:microsoft.com/office/officeart/2005/8/layout/list1"/>
    <dgm:cxn modelId="{A352ED16-B65F-4AE7-A3FF-0BEF373A9C32}" type="presParOf" srcId="{3EEB708E-6C28-4F64-A942-CC1BC58D1F3B}" destId="{79EA8003-C0A5-480E-9083-843ACBB26371}" srcOrd="4" destOrd="0" presId="urn:microsoft.com/office/officeart/2005/8/layout/list1"/>
    <dgm:cxn modelId="{9BC2FF57-7E0F-464B-9C7E-60071B5715DD}" type="presParOf" srcId="{79EA8003-C0A5-480E-9083-843ACBB26371}" destId="{618AC804-B910-45FC-B3CD-FB63B1A71B7F}" srcOrd="0" destOrd="0" presId="urn:microsoft.com/office/officeart/2005/8/layout/list1"/>
    <dgm:cxn modelId="{69A27942-D56A-4E5F-80E1-EE9FD5AA88BB}" type="presParOf" srcId="{79EA8003-C0A5-480E-9083-843ACBB26371}" destId="{B3EB8061-9E5B-4129-A636-2BB4AEC846A9}" srcOrd="1" destOrd="0" presId="urn:microsoft.com/office/officeart/2005/8/layout/list1"/>
    <dgm:cxn modelId="{D3C573F7-713E-4767-82DC-035BD91B08DC}" type="presParOf" srcId="{3EEB708E-6C28-4F64-A942-CC1BC58D1F3B}" destId="{00A49DDC-C040-48A6-9FAA-BB8CC1BDAECD}" srcOrd="5" destOrd="0" presId="urn:microsoft.com/office/officeart/2005/8/layout/list1"/>
    <dgm:cxn modelId="{4D789C3B-7EEF-419A-93B4-814C7C0F7AFD}" type="presParOf" srcId="{3EEB708E-6C28-4F64-A942-CC1BC58D1F3B}" destId="{C52C32A7-C0D0-4DD4-80AB-7284C6F9C959}" srcOrd="6" destOrd="0" presId="urn:microsoft.com/office/officeart/2005/8/layout/list1"/>
    <dgm:cxn modelId="{045C2097-DEF0-4A67-A6A3-E45EAF4B7B4F}" type="presParOf" srcId="{3EEB708E-6C28-4F64-A942-CC1BC58D1F3B}" destId="{35C3AD58-4B96-4EF7-9775-E67AB2B6E993}" srcOrd="7" destOrd="0" presId="urn:microsoft.com/office/officeart/2005/8/layout/list1"/>
    <dgm:cxn modelId="{2320231C-057A-4EC3-B7F8-1BAF84AA9069}" type="presParOf" srcId="{3EEB708E-6C28-4F64-A942-CC1BC58D1F3B}" destId="{0686D901-79BB-464D-95DF-C99DDD733A91}" srcOrd="8" destOrd="0" presId="urn:microsoft.com/office/officeart/2005/8/layout/list1"/>
    <dgm:cxn modelId="{F7DC1132-B9CC-49D2-953B-98562F7998E4}" type="presParOf" srcId="{0686D901-79BB-464D-95DF-C99DDD733A91}" destId="{462465DB-6B58-476D-A8FB-E495FAC3F56C}" srcOrd="0" destOrd="0" presId="urn:microsoft.com/office/officeart/2005/8/layout/list1"/>
    <dgm:cxn modelId="{5DD97046-2EC1-4D54-BEA1-FDF5F272573F}" type="presParOf" srcId="{0686D901-79BB-464D-95DF-C99DDD733A91}" destId="{AF41BBA2-98DA-46AC-B787-91F6203632EF}" srcOrd="1" destOrd="0" presId="urn:microsoft.com/office/officeart/2005/8/layout/list1"/>
    <dgm:cxn modelId="{6F0D6259-AF23-42A9-958C-09BDAE918DBD}" type="presParOf" srcId="{3EEB708E-6C28-4F64-A942-CC1BC58D1F3B}" destId="{B101DCE8-EE4F-4D97-92A1-70FBB7CB5D2D}" srcOrd="9" destOrd="0" presId="urn:microsoft.com/office/officeart/2005/8/layout/list1"/>
    <dgm:cxn modelId="{FFFB96FC-550F-4DAF-9023-4B4B41F70991}" type="presParOf" srcId="{3EEB708E-6C28-4F64-A942-CC1BC58D1F3B}" destId="{880F0891-6ACB-4E87-9036-F39D3FFD9769}" srcOrd="10" destOrd="0" presId="urn:microsoft.com/office/officeart/2005/8/layout/list1"/>
    <dgm:cxn modelId="{226BD997-5287-4C6D-BF5D-C8C8BF3DB990}" type="presParOf" srcId="{3EEB708E-6C28-4F64-A942-CC1BC58D1F3B}" destId="{56DB7A93-E370-4191-8A01-9C5A1D29AF93}" srcOrd="11" destOrd="0" presId="urn:microsoft.com/office/officeart/2005/8/layout/list1"/>
    <dgm:cxn modelId="{B25FC96D-6DD9-46A9-826D-DBE35866C65C}" type="presParOf" srcId="{3EEB708E-6C28-4F64-A942-CC1BC58D1F3B}" destId="{0FF40006-3F3D-4E76-9977-0D6947A664B0}" srcOrd="12" destOrd="0" presId="urn:microsoft.com/office/officeart/2005/8/layout/list1"/>
    <dgm:cxn modelId="{A23A40BC-7E86-486B-A7BD-2193FA92CB0C}" type="presParOf" srcId="{0FF40006-3F3D-4E76-9977-0D6947A664B0}" destId="{A61F6E6A-D166-491D-99A0-A9D31E118FBC}" srcOrd="0" destOrd="0" presId="urn:microsoft.com/office/officeart/2005/8/layout/list1"/>
    <dgm:cxn modelId="{D1E1D64C-C671-4A3D-889A-AD9D8DBA7729}" type="presParOf" srcId="{0FF40006-3F3D-4E76-9977-0D6947A664B0}" destId="{5213E1AF-12AE-45E6-A734-D84A242D6713}" srcOrd="1" destOrd="0" presId="urn:microsoft.com/office/officeart/2005/8/layout/list1"/>
    <dgm:cxn modelId="{4AC2D4CF-5759-4D5D-87A4-9F7154D1464C}" type="presParOf" srcId="{3EEB708E-6C28-4F64-A942-CC1BC58D1F3B}" destId="{E6252614-8DA2-4667-AD15-52511B9AE481}" srcOrd="13" destOrd="0" presId="urn:microsoft.com/office/officeart/2005/8/layout/list1"/>
    <dgm:cxn modelId="{914A9B39-278B-4ADA-A178-A4140AACA9E1}" type="presParOf" srcId="{3EEB708E-6C28-4F64-A942-CC1BC58D1F3B}" destId="{107EA5D2-7FB1-40AA-BD71-7A579922E818}" srcOrd="14" destOrd="0" presId="urn:microsoft.com/office/officeart/2005/8/layout/list1"/>
    <dgm:cxn modelId="{F0E4004C-0518-4DB4-A7B8-5CBBAA9A3272}" type="presParOf" srcId="{3EEB708E-6C28-4F64-A942-CC1BC58D1F3B}" destId="{00661CBA-CE47-4BB3-9651-3B8C6B104A37}" srcOrd="15" destOrd="0" presId="urn:microsoft.com/office/officeart/2005/8/layout/list1"/>
    <dgm:cxn modelId="{5A78FD1E-5B3E-4DEA-86F0-DF5D6DB8A809}" type="presParOf" srcId="{3EEB708E-6C28-4F64-A942-CC1BC58D1F3B}" destId="{698E6A95-2CD2-4439-B52E-1014C642A5D1}" srcOrd="16" destOrd="0" presId="urn:microsoft.com/office/officeart/2005/8/layout/list1"/>
    <dgm:cxn modelId="{AB3FE922-5F52-4CBD-A768-BB521681EA7B}" type="presParOf" srcId="{698E6A95-2CD2-4439-B52E-1014C642A5D1}" destId="{B5994BED-4D0D-43B1-9C26-18862AF7945B}" srcOrd="0" destOrd="0" presId="urn:microsoft.com/office/officeart/2005/8/layout/list1"/>
    <dgm:cxn modelId="{E0F3CD44-A97D-4936-9B4C-B190A05155FF}" type="presParOf" srcId="{698E6A95-2CD2-4439-B52E-1014C642A5D1}" destId="{5D5951ED-C17C-4056-9ACD-8B48F1B175C8}" srcOrd="1" destOrd="0" presId="urn:microsoft.com/office/officeart/2005/8/layout/list1"/>
    <dgm:cxn modelId="{63C8E6F3-6A04-4991-8F69-C3628BE56EE0}" type="presParOf" srcId="{3EEB708E-6C28-4F64-A942-CC1BC58D1F3B}" destId="{FB2321F5-7C54-4E41-851F-08DEE75147DC}" srcOrd="17" destOrd="0" presId="urn:microsoft.com/office/officeart/2005/8/layout/list1"/>
    <dgm:cxn modelId="{6BAD9EEC-5055-4743-9807-FEE22B827071}" type="presParOf" srcId="{3EEB708E-6C28-4F64-A942-CC1BC58D1F3B}" destId="{1DA73462-428B-4F30-BCBF-34B23503F492}" srcOrd="18" destOrd="0" presId="urn:microsoft.com/office/officeart/2005/8/layout/list1"/>
    <dgm:cxn modelId="{5128A1E3-79C0-464D-B7A3-3A94876F1AA0}" type="presParOf" srcId="{3EEB708E-6C28-4F64-A942-CC1BC58D1F3B}" destId="{BC604C46-4DCB-472E-81FA-526C94366B15}" srcOrd="19" destOrd="0" presId="urn:microsoft.com/office/officeart/2005/8/layout/list1"/>
    <dgm:cxn modelId="{7A7DBAD9-B5EE-4419-9579-B694AD9E72D8}" type="presParOf" srcId="{3EEB708E-6C28-4F64-A942-CC1BC58D1F3B}" destId="{17B0D743-D343-4C71-9833-09B78E068491}" srcOrd="20" destOrd="0" presId="urn:microsoft.com/office/officeart/2005/8/layout/list1"/>
    <dgm:cxn modelId="{421E5953-2085-45DD-B86F-2740BBBE0BB3}" type="presParOf" srcId="{17B0D743-D343-4C71-9833-09B78E068491}" destId="{B102943F-A5D1-4033-B3B7-9177309B7F51}" srcOrd="0" destOrd="0" presId="urn:microsoft.com/office/officeart/2005/8/layout/list1"/>
    <dgm:cxn modelId="{F12B9513-72B0-4AD4-B7B1-024D1B2A6693}" type="presParOf" srcId="{17B0D743-D343-4C71-9833-09B78E068491}" destId="{FEEB0210-0300-4083-A7E9-99C1C3FC36FC}" srcOrd="1" destOrd="0" presId="urn:microsoft.com/office/officeart/2005/8/layout/list1"/>
    <dgm:cxn modelId="{C7E127D0-9A44-4463-B3F5-4BC47BAE7F1A}" type="presParOf" srcId="{3EEB708E-6C28-4F64-A942-CC1BC58D1F3B}" destId="{60B662B8-F772-4E32-BDA9-2EBEC4A26203}" srcOrd="21" destOrd="0" presId="urn:microsoft.com/office/officeart/2005/8/layout/list1"/>
    <dgm:cxn modelId="{0CB9D3F4-1259-47D0-B134-1A9A4009E02D}" type="presParOf" srcId="{3EEB708E-6C28-4F64-A942-CC1BC58D1F3B}" destId="{1554DD28-B826-4558-858D-4855C0C1C6B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83D686A-8661-4057-AE8D-CF8BD0519BEA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87E6FD4-B576-4B8F-BD56-5B29532CD03F}">
      <dgm:prSet/>
      <dgm:spPr/>
      <dgm:t>
        <a:bodyPr/>
        <a:lstStyle/>
        <a:p>
          <a:r>
            <a:rPr lang="en-US"/>
            <a:t>INVESTIGATION: </a:t>
          </a:r>
        </a:p>
      </dgm:t>
    </dgm:pt>
    <dgm:pt modelId="{34C5942F-9271-4EBB-8E1D-275A2535D100}" type="parTrans" cxnId="{5AD0B524-A0DD-4627-9564-DE5225C70847}">
      <dgm:prSet/>
      <dgm:spPr/>
      <dgm:t>
        <a:bodyPr/>
        <a:lstStyle/>
        <a:p>
          <a:endParaRPr lang="en-US"/>
        </a:p>
      </dgm:t>
    </dgm:pt>
    <dgm:pt modelId="{ECB22100-5141-4DC8-A277-76EF3EC1F585}" type="sibTrans" cxnId="{5AD0B524-A0DD-4627-9564-DE5225C70847}">
      <dgm:prSet/>
      <dgm:spPr/>
      <dgm:t>
        <a:bodyPr/>
        <a:lstStyle/>
        <a:p>
          <a:endParaRPr lang="en-US"/>
        </a:p>
      </dgm:t>
    </dgm:pt>
    <dgm:pt modelId="{2AB04C49-080F-438B-B837-FB9FB66D5F0F}">
      <dgm:prSet/>
      <dgm:spPr/>
      <dgm:t>
        <a:bodyPr/>
        <a:lstStyle/>
        <a:p>
          <a:r>
            <a:rPr lang="en-US"/>
            <a:t>Urine for homogentisic Acid</a:t>
          </a:r>
        </a:p>
      </dgm:t>
    </dgm:pt>
    <dgm:pt modelId="{4E8F5538-93E0-4F6C-80A6-51E0D2015B1B}" type="parTrans" cxnId="{7D2CB7E7-83CD-4A9A-BA8B-6A4AF5FC58F5}">
      <dgm:prSet/>
      <dgm:spPr/>
      <dgm:t>
        <a:bodyPr/>
        <a:lstStyle/>
        <a:p>
          <a:endParaRPr lang="en-US"/>
        </a:p>
      </dgm:t>
    </dgm:pt>
    <dgm:pt modelId="{602D7626-4B42-40BE-B91E-61B2B1A558FD}" type="sibTrans" cxnId="{7D2CB7E7-83CD-4A9A-BA8B-6A4AF5FC58F5}">
      <dgm:prSet/>
      <dgm:spPr/>
      <dgm:t>
        <a:bodyPr/>
        <a:lstStyle/>
        <a:p>
          <a:endParaRPr lang="en-US"/>
        </a:p>
      </dgm:t>
    </dgm:pt>
    <dgm:pt modelId="{A9AEB451-4CBD-4CAC-8971-07E83C0E44F0}">
      <dgm:prSet/>
      <dgm:spPr/>
      <dgm:t>
        <a:bodyPr/>
        <a:lstStyle/>
        <a:p>
          <a:r>
            <a:rPr lang="en-US"/>
            <a:t>MANAGEMENT: </a:t>
          </a:r>
        </a:p>
      </dgm:t>
    </dgm:pt>
    <dgm:pt modelId="{F6AF5D5D-61E8-477B-9AE3-78EA55A5D8B3}" type="parTrans" cxnId="{A01EC516-D374-4F73-9CA6-9A2F4D5C65A1}">
      <dgm:prSet/>
      <dgm:spPr/>
      <dgm:t>
        <a:bodyPr/>
        <a:lstStyle/>
        <a:p>
          <a:endParaRPr lang="en-US"/>
        </a:p>
      </dgm:t>
    </dgm:pt>
    <dgm:pt modelId="{50FEE086-C2D4-49C2-A29C-C9C21E4B39C3}" type="sibTrans" cxnId="{A01EC516-D374-4F73-9CA6-9A2F4D5C65A1}">
      <dgm:prSet/>
      <dgm:spPr/>
      <dgm:t>
        <a:bodyPr/>
        <a:lstStyle/>
        <a:p>
          <a:endParaRPr lang="en-US"/>
        </a:p>
      </dgm:t>
    </dgm:pt>
    <dgm:pt modelId="{8604B436-2C93-4B9F-877A-AD2FF491370D}">
      <dgm:prSet/>
      <dgm:spPr/>
      <dgm:t>
        <a:bodyPr/>
        <a:lstStyle/>
        <a:p>
          <a:r>
            <a:rPr lang="en-US"/>
            <a:t>No Treatment for complications</a:t>
          </a:r>
        </a:p>
      </dgm:t>
    </dgm:pt>
    <dgm:pt modelId="{73DBA361-CDD9-40F1-BA1A-43AD708CACB8}" type="parTrans" cxnId="{B1CA1367-A2AC-45A6-B053-436D2E4ACBCE}">
      <dgm:prSet/>
      <dgm:spPr/>
      <dgm:t>
        <a:bodyPr/>
        <a:lstStyle/>
        <a:p>
          <a:endParaRPr lang="en-US"/>
        </a:p>
      </dgm:t>
    </dgm:pt>
    <dgm:pt modelId="{F28E8C6F-3936-4EEB-A484-B17E390BF676}" type="sibTrans" cxnId="{B1CA1367-A2AC-45A6-B053-436D2E4ACBCE}">
      <dgm:prSet/>
      <dgm:spPr/>
      <dgm:t>
        <a:bodyPr/>
        <a:lstStyle/>
        <a:p>
          <a:endParaRPr lang="en-US"/>
        </a:p>
      </dgm:t>
    </dgm:pt>
    <dgm:pt modelId="{37AE03EF-18BE-4C72-B4BA-81E92F155018}">
      <dgm:prSet/>
      <dgm:spPr/>
      <dgm:t>
        <a:bodyPr/>
        <a:lstStyle/>
        <a:p>
          <a:r>
            <a:rPr lang="en-US"/>
            <a:t>Nitisinone; reduce plasma and urine homogentisic acid</a:t>
          </a:r>
        </a:p>
      </dgm:t>
    </dgm:pt>
    <dgm:pt modelId="{F6EC3859-8AEF-48C2-BE34-4BD5046BD364}" type="parTrans" cxnId="{361C02D1-0AB1-4C2D-80B8-38809B65B4D8}">
      <dgm:prSet/>
      <dgm:spPr/>
      <dgm:t>
        <a:bodyPr/>
        <a:lstStyle/>
        <a:p>
          <a:endParaRPr lang="en-US"/>
        </a:p>
      </dgm:t>
    </dgm:pt>
    <dgm:pt modelId="{F87B290D-8AA7-4D25-8674-1B37CE6CDBEA}" type="sibTrans" cxnId="{361C02D1-0AB1-4C2D-80B8-38809B65B4D8}">
      <dgm:prSet/>
      <dgm:spPr/>
      <dgm:t>
        <a:bodyPr/>
        <a:lstStyle/>
        <a:p>
          <a:endParaRPr lang="en-US"/>
        </a:p>
      </dgm:t>
    </dgm:pt>
    <dgm:pt modelId="{3B3ECBF4-2F9D-48DE-B1B4-0994E8D9AB57}" type="pres">
      <dgm:prSet presAssocID="{883D686A-8661-4057-AE8D-CF8BD0519B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44F803-E5A3-4563-B0FD-19121718363B}" type="pres">
      <dgm:prSet presAssocID="{C87E6FD4-B576-4B8F-BD56-5B29532CD03F}" presName="hierRoot1" presStyleCnt="0"/>
      <dgm:spPr/>
    </dgm:pt>
    <dgm:pt modelId="{998CDA14-3A3A-4AF1-9D71-5020B1C8BF8C}" type="pres">
      <dgm:prSet presAssocID="{C87E6FD4-B576-4B8F-BD56-5B29532CD03F}" presName="composite" presStyleCnt="0"/>
      <dgm:spPr/>
    </dgm:pt>
    <dgm:pt modelId="{3A849737-F011-4818-82F5-432D8356DE33}" type="pres">
      <dgm:prSet presAssocID="{C87E6FD4-B576-4B8F-BD56-5B29532CD03F}" presName="background" presStyleLbl="node0" presStyleIdx="0" presStyleCnt="2"/>
      <dgm:spPr/>
    </dgm:pt>
    <dgm:pt modelId="{7F9BB543-E0F1-441D-A6B5-98EBDC001E93}" type="pres">
      <dgm:prSet presAssocID="{C87E6FD4-B576-4B8F-BD56-5B29532CD03F}" presName="text" presStyleLbl="fgAcc0" presStyleIdx="0" presStyleCnt="2">
        <dgm:presLayoutVars>
          <dgm:chPref val="3"/>
        </dgm:presLayoutVars>
      </dgm:prSet>
      <dgm:spPr/>
    </dgm:pt>
    <dgm:pt modelId="{967EA39B-8EF3-4D9C-95CB-FE7E5D1DD967}" type="pres">
      <dgm:prSet presAssocID="{C87E6FD4-B576-4B8F-BD56-5B29532CD03F}" presName="hierChild2" presStyleCnt="0"/>
      <dgm:spPr/>
    </dgm:pt>
    <dgm:pt modelId="{8FCC36A0-DCA6-4E32-875B-B99E00FB7E36}" type="pres">
      <dgm:prSet presAssocID="{4E8F5538-93E0-4F6C-80A6-51E0D2015B1B}" presName="Name10" presStyleLbl="parChTrans1D2" presStyleIdx="0" presStyleCnt="3"/>
      <dgm:spPr/>
    </dgm:pt>
    <dgm:pt modelId="{F873C552-F66B-4370-820F-92707CD115AC}" type="pres">
      <dgm:prSet presAssocID="{2AB04C49-080F-438B-B837-FB9FB66D5F0F}" presName="hierRoot2" presStyleCnt="0"/>
      <dgm:spPr/>
    </dgm:pt>
    <dgm:pt modelId="{DB1F9F0D-1952-4F74-81AD-5BB4F0D7C438}" type="pres">
      <dgm:prSet presAssocID="{2AB04C49-080F-438B-B837-FB9FB66D5F0F}" presName="composite2" presStyleCnt="0"/>
      <dgm:spPr/>
    </dgm:pt>
    <dgm:pt modelId="{13C8AB5F-B5C1-443F-BAE0-B526C3A5C900}" type="pres">
      <dgm:prSet presAssocID="{2AB04C49-080F-438B-B837-FB9FB66D5F0F}" presName="background2" presStyleLbl="node2" presStyleIdx="0" presStyleCnt="3"/>
      <dgm:spPr/>
    </dgm:pt>
    <dgm:pt modelId="{26EA1BC4-42FA-4CA1-A636-D038EE966E51}" type="pres">
      <dgm:prSet presAssocID="{2AB04C49-080F-438B-B837-FB9FB66D5F0F}" presName="text2" presStyleLbl="fgAcc2" presStyleIdx="0" presStyleCnt="3">
        <dgm:presLayoutVars>
          <dgm:chPref val="3"/>
        </dgm:presLayoutVars>
      </dgm:prSet>
      <dgm:spPr/>
    </dgm:pt>
    <dgm:pt modelId="{2B15CB6F-D0ED-4557-868C-0854BB8411F1}" type="pres">
      <dgm:prSet presAssocID="{2AB04C49-080F-438B-B837-FB9FB66D5F0F}" presName="hierChild3" presStyleCnt="0"/>
      <dgm:spPr/>
    </dgm:pt>
    <dgm:pt modelId="{D1827724-8614-4CBB-BBEB-41D98C389E8F}" type="pres">
      <dgm:prSet presAssocID="{A9AEB451-4CBD-4CAC-8971-07E83C0E44F0}" presName="hierRoot1" presStyleCnt="0"/>
      <dgm:spPr/>
    </dgm:pt>
    <dgm:pt modelId="{C011DABF-6810-4AAB-B7F0-A1D2160CE57B}" type="pres">
      <dgm:prSet presAssocID="{A9AEB451-4CBD-4CAC-8971-07E83C0E44F0}" presName="composite" presStyleCnt="0"/>
      <dgm:spPr/>
    </dgm:pt>
    <dgm:pt modelId="{716FBFB0-7733-4E91-A6BA-E49820D90209}" type="pres">
      <dgm:prSet presAssocID="{A9AEB451-4CBD-4CAC-8971-07E83C0E44F0}" presName="background" presStyleLbl="node0" presStyleIdx="1" presStyleCnt="2"/>
      <dgm:spPr/>
    </dgm:pt>
    <dgm:pt modelId="{2BD8C680-9F5C-43AC-B425-8AF3E8EAC170}" type="pres">
      <dgm:prSet presAssocID="{A9AEB451-4CBD-4CAC-8971-07E83C0E44F0}" presName="text" presStyleLbl="fgAcc0" presStyleIdx="1" presStyleCnt="2">
        <dgm:presLayoutVars>
          <dgm:chPref val="3"/>
        </dgm:presLayoutVars>
      </dgm:prSet>
      <dgm:spPr/>
    </dgm:pt>
    <dgm:pt modelId="{100BA08B-B70A-4783-BBC3-3D6C7720B465}" type="pres">
      <dgm:prSet presAssocID="{A9AEB451-4CBD-4CAC-8971-07E83C0E44F0}" presName="hierChild2" presStyleCnt="0"/>
      <dgm:spPr/>
    </dgm:pt>
    <dgm:pt modelId="{9F904BA6-2435-4D48-98E6-30490688B6D9}" type="pres">
      <dgm:prSet presAssocID="{73DBA361-CDD9-40F1-BA1A-43AD708CACB8}" presName="Name10" presStyleLbl="parChTrans1D2" presStyleIdx="1" presStyleCnt="3"/>
      <dgm:spPr/>
    </dgm:pt>
    <dgm:pt modelId="{B0192E33-A54E-4B66-8D34-C61A7A3EEF11}" type="pres">
      <dgm:prSet presAssocID="{8604B436-2C93-4B9F-877A-AD2FF491370D}" presName="hierRoot2" presStyleCnt="0"/>
      <dgm:spPr/>
    </dgm:pt>
    <dgm:pt modelId="{7A124122-012E-49B9-8632-CE49E0251D19}" type="pres">
      <dgm:prSet presAssocID="{8604B436-2C93-4B9F-877A-AD2FF491370D}" presName="composite2" presStyleCnt="0"/>
      <dgm:spPr/>
    </dgm:pt>
    <dgm:pt modelId="{2435CCBA-1E54-4DEC-A265-53CE6CD167E5}" type="pres">
      <dgm:prSet presAssocID="{8604B436-2C93-4B9F-877A-AD2FF491370D}" presName="background2" presStyleLbl="node2" presStyleIdx="1" presStyleCnt="3"/>
      <dgm:spPr/>
    </dgm:pt>
    <dgm:pt modelId="{9D7E3AA5-83FA-4EB8-90CD-461A80E8D37C}" type="pres">
      <dgm:prSet presAssocID="{8604B436-2C93-4B9F-877A-AD2FF491370D}" presName="text2" presStyleLbl="fgAcc2" presStyleIdx="1" presStyleCnt="3">
        <dgm:presLayoutVars>
          <dgm:chPref val="3"/>
        </dgm:presLayoutVars>
      </dgm:prSet>
      <dgm:spPr/>
    </dgm:pt>
    <dgm:pt modelId="{47A6F584-E5FA-4DD4-9A26-5A87511777E0}" type="pres">
      <dgm:prSet presAssocID="{8604B436-2C93-4B9F-877A-AD2FF491370D}" presName="hierChild3" presStyleCnt="0"/>
      <dgm:spPr/>
    </dgm:pt>
    <dgm:pt modelId="{0D3648D9-2010-4EAF-8A6C-176C2BEDF31A}" type="pres">
      <dgm:prSet presAssocID="{F6EC3859-8AEF-48C2-BE34-4BD5046BD364}" presName="Name10" presStyleLbl="parChTrans1D2" presStyleIdx="2" presStyleCnt="3"/>
      <dgm:spPr/>
    </dgm:pt>
    <dgm:pt modelId="{5EA2A7E8-447A-44E7-A508-1F9F1D9B7DD1}" type="pres">
      <dgm:prSet presAssocID="{37AE03EF-18BE-4C72-B4BA-81E92F155018}" presName="hierRoot2" presStyleCnt="0"/>
      <dgm:spPr/>
    </dgm:pt>
    <dgm:pt modelId="{93B6E902-2423-4F1F-8ABC-CD71091CA3BE}" type="pres">
      <dgm:prSet presAssocID="{37AE03EF-18BE-4C72-B4BA-81E92F155018}" presName="composite2" presStyleCnt="0"/>
      <dgm:spPr/>
    </dgm:pt>
    <dgm:pt modelId="{DF8D65E9-DCF7-432F-96A2-F16E257DA967}" type="pres">
      <dgm:prSet presAssocID="{37AE03EF-18BE-4C72-B4BA-81E92F155018}" presName="background2" presStyleLbl="node2" presStyleIdx="2" presStyleCnt="3"/>
      <dgm:spPr/>
    </dgm:pt>
    <dgm:pt modelId="{102352AD-E70A-4407-BDC4-AF2D8DD85E38}" type="pres">
      <dgm:prSet presAssocID="{37AE03EF-18BE-4C72-B4BA-81E92F155018}" presName="text2" presStyleLbl="fgAcc2" presStyleIdx="2" presStyleCnt="3">
        <dgm:presLayoutVars>
          <dgm:chPref val="3"/>
        </dgm:presLayoutVars>
      </dgm:prSet>
      <dgm:spPr/>
    </dgm:pt>
    <dgm:pt modelId="{76B7FAB6-91AC-451E-940C-2EC4136C7F7B}" type="pres">
      <dgm:prSet presAssocID="{37AE03EF-18BE-4C72-B4BA-81E92F155018}" presName="hierChild3" presStyleCnt="0"/>
      <dgm:spPr/>
    </dgm:pt>
  </dgm:ptLst>
  <dgm:cxnLst>
    <dgm:cxn modelId="{A01EC516-D374-4F73-9CA6-9A2F4D5C65A1}" srcId="{883D686A-8661-4057-AE8D-CF8BD0519BEA}" destId="{A9AEB451-4CBD-4CAC-8971-07E83C0E44F0}" srcOrd="1" destOrd="0" parTransId="{F6AF5D5D-61E8-477B-9AE3-78EA55A5D8B3}" sibTransId="{50FEE086-C2D4-49C2-A29C-C9C21E4B39C3}"/>
    <dgm:cxn modelId="{5AD0B524-A0DD-4627-9564-DE5225C70847}" srcId="{883D686A-8661-4057-AE8D-CF8BD0519BEA}" destId="{C87E6FD4-B576-4B8F-BD56-5B29532CD03F}" srcOrd="0" destOrd="0" parTransId="{34C5942F-9271-4EBB-8E1D-275A2535D100}" sibTransId="{ECB22100-5141-4DC8-A277-76EF3EC1F585}"/>
    <dgm:cxn modelId="{B016282A-15D3-43C6-9E3B-BA4E758F77F4}" type="presOf" srcId="{C87E6FD4-B576-4B8F-BD56-5B29532CD03F}" destId="{7F9BB543-E0F1-441D-A6B5-98EBDC001E93}" srcOrd="0" destOrd="0" presId="urn:microsoft.com/office/officeart/2005/8/layout/hierarchy1"/>
    <dgm:cxn modelId="{256E8D2F-9E7C-4589-8F43-5C4801EFF924}" type="presOf" srcId="{2AB04C49-080F-438B-B837-FB9FB66D5F0F}" destId="{26EA1BC4-42FA-4CA1-A636-D038EE966E51}" srcOrd="0" destOrd="0" presId="urn:microsoft.com/office/officeart/2005/8/layout/hierarchy1"/>
    <dgm:cxn modelId="{0FB72239-CA6C-47CC-A26D-09BA63378422}" type="presOf" srcId="{A9AEB451-4CBD-4CAC-8971-07E83C0E44F0}" destId="{2BD8C680-9F5C-43AC-B425-8AF3E8EAC170}" srcOrd="0" destOrd="0" presId="urn:microsoft.com/office/officeart/2005/8/layout/hierarchy1"/>
    <dgm:cxn modelId="{B1CA1367-A2AC-45A6-B053-436D2E4ACBCE}" srcId="{A9AEB451-4CBD-4CAC-8971-07E83C0E44F0}" destId="{8604B436-2C93-4B9F-877A-AD2FF491370D}" srcOrd="0" destOrd="0" parTransId="{73DBA361-CDD9-40F1-BA1A-43AD708CACB8}" sibTransId="{F28E8C6F-3936-4EEB-A484-B17E390BF676}"/>
    <dgm:cxn modelId="{DBCF6E76-7404-4958-BB2D-26BE6EB07F3E}" type="presOf" srcId="{F6EC3859-8AEF-48C2-BE34-4BD5046BD364}" destId="{0D3648D9-2010-4EAF-8A6C-176C2BEDF31A}" srcOrd="0" destOrd="0" presId="urn:microsoft.com/office/officeart/2005/8/layout/hierarchy1"/>
    <dgm:cxn modelId="{3DF080A2-F492-46C5-960A-758F4C9BB57C}" type="presOf" srcId="{4E8F5538-93E0-4F6C-80A6-51E0D2015B1B}" destId="{8FCC36A0-DCA6-4E32-875B-B99E00FB7E36}" srcOrd="0" destOrd="0" presId="urn:microsoft.com/office/officeart/2005/8/layout/hierarchy1"/>
    <dgm:cxn modelId="{FDF0E8B8-68AA-4C1D-8BAC-EECE726FDCE8}" type="presOf" srcId="{73DBA361-CDD9-40F1-BA1A-43AD708CACB8}" destId="{9F904BA6-2435-4D48-98E6-30490688B6D9}" srcOrd="0" destOrd="0" presId="urn:microsoft.com/office/officeart/2005/8/layout/hierarchy1"/>
    <dgm:cxn modelId="{D075D2C4-22D3-4A36-8115-EFED57C16845}" type="presOf" srcId="{37AE03EF-18BE-4C72-B4BA-81E92F155018}" destId="{102352AD-E70A-4407-BDC4-AF2D8DD85E38}" srcOrd="0" destOrd="0" presId="urn:microsoft.com/office/officeart/2005/8/layout/hierarchy1"/>
    <dgm:cxn modelId="{CF250CC6-1333-454D-906F-A4C5617770F5}" type="presOf" srcId="{8604B436-2C93-4B9F-877A-AD2FF491370D}" destId="{9D7E3AA5-83FA-4EB8-90CD-461A80E8D37C}" srcOrd="0" destOrd="0" presId="urn:microsoft.com/office/officeart/2005/8/layout/hierarchy1"/>
    <dgm:cxn modelId="{361C02D1-0AB1-4C2D-80B8-38809B65B4D8}" srcId="{A9AEB451-4CBD-4CAC-8971-07E83C0E44F0}" destId="{37AE03EF-18BE-4C72-B4BA-81E92F155018}" srcOrd="1" destOrd="0" parTransId="{F6EC3859-8AEF-48C2-BE34-4BD5046BD364}" sibTransId="{F87B290D-8AA7-4D25-8674-1B37CE6CDBEA}"/>
    <dgm:cxn modelId="{7D2CB7E7-83CD-4A9A-BA8B-6A4AF5FC58F5}" srcId="{C87E6FD4-B576-4B8F-BD56-5B29532CD03F}" destId="{2AB04C49-080F-438B-B837-FB9FB66D5F0F}" srcOrd="0" destOrd="0" parTransId="{4E8F5538-93E0-4F6C-80A6-51E0D2015B1B}" sibTransId="{602D7626-4B42-40BE-B91E-61B2B1A558FD}"/>
    <dgm:cxn modelId="{64D4E0F9-4A60-4920-BF5C-1EFBDC02DEA4}" type="presOf" srcId="{883D686A-8661-4057-AE8D-CF8BD0519BEA}" destId="{3B3ECBF4-2F9D-48DE-B1B4-0994E8D9AB57}" srcOrd="0" destOrd="0" presId="urn:microsoft.com/office/officeart/2005/8/layout/hierarchy1"/>
    <dgm:cxn modelId="{1DF6C320-87CE-4FE0-93F7-A670C145FA4B}" type="presParOf" srcId="{3B3ECBF4-2F9D-48DE-B1B4-0994E8D9AB57}" destId="{C644F803-E5A3-4563-B0FD-19121718363B}" srcOrd="0" destOrd="0" presId="urn:microsoft.com/office/officeart/2005/8/layout/hierarchy1"/>
    <dgm:cxn modelId="{0B37FD95-3AEC-439C-B542-810EAC8C2511}" type="presParOf" srcId="{C644F803-E5A3-4563-B0FD-19121718363B}" destId="{998CDA14-3A3A-4AF1-9D71-5020B1C8BF8C}" srcOrd="0" destOrd="0" presId="urn:microsoft.com/office/officeart/2005/8/layout/hierarchy1"/>
    <dgm:cxn modelId="{5C0F5917-7496-4F6A-A3C8-3C1048F31882}" type="presParOf" srcId="{998CDA14-3A3A-4AF1-9D71-5020B1C8BF8C}" destId="{3A849737-F011-4818-82F5-432D8356DE33}" srcOrd="0" destOrd="0" presId="urn:microsoft.com/office/officeart/2005/8/layout/hierarchy1"/>
    <dgm:cxn modelId="{16C78E86-3D7A-499A-B277-200F218E13AF}" type="presParOf" srcId="{998CDA14-3A3A-4AF1-9D71-5020B1C8BF8C}" destId="{7F9BB543-E0F1-441D-A6B5-98EBDC001E93}" srcOrd="1" destOrd="0" presId="urn:microsoft.com/office/officeart/2005/8/layout/hierarchy1"/>
    <dgm:cxn modelId="{E250F913-749E-4E3B-9383-3CD19BD59E47}" type="presParOf" srcId="{C644F803-E5A3-4563-B0FD-19121718363B}" destId="{967EA39B-8EF3-4D9C-95CB-FE7E5D1DD967}" srcOrd="1" destOrd="0" presId="urn:microsoft.com/office/officeart/2005/8/layout/hierarchy1"/>
    <dgm:cxn modelId="{1150EDCE-6B32-4AC9-AD6F-2F194DBA1AA6}" type="presParOf" srcId="{967EA39B-8EF3-4D9C-95CB-FE7E5D1DD967}" destId="{8FCC36A0-DCA6-4E32-875B-B99E00FB7E36}" srcOrd="0" destOrd="0" presId="urn:microsoft.com/office/officeart/2005/8/layout/hierarchy1"/>
    <dgm:cxn modelId="{638D9301-496B-46A4-ACEF-8B47F501A52E}" type="presParOf" srcId="{967EA39B-8EF3-4D9C-95CB-FE7E5D1DD967}" destId="{F873C552-F66B-4370-820F-92707CD115AC}" srcOrd="1" destOrd="0" presId="urn:microsoft.com/office/officeart/2005/8/layout/hierarchy1"/>
    <dgm:cxn modelId="{982BA68F-5D89-41B2-B817-474F016C65B7}" type="presParOf" srcId="{F873C552-F66B-4370-820F-92707CD115AC}" destId="{DB1F9F0D-1952-4F74-81AD-5BB4F0D7C438}" srcOrd="0" destOrd="0" presId="urn:microsoft.com/office/officeart/2005/8/layout/hierarchy1"/>
    <dgm:cxn modelId="{481CA2ED-19AD-4BBE-BEAE-13EC1705F3F7}" type="presParOf" srcId="{DB1F9F0D-1952-4F74-81AD-5BB4F0D7C438}" destId="{13C8AB5F-B5C1-443F-BAE0-B526C3A5C900}" srcOrd="0" destOrd="0" presId="urn:microsoft.com/office/officeart/2005/8/layout/hierarchy1"/>
    <dgm:cxn modelId="{62900C8F-83EE-41C9-8131-453937D67FB8}" type="presParOf" srcId="{DB1F9F0D-1952-4F74-81AD-5BB4F0D7C438}" destId="{26EA1BC4-42FA-4CA1-A636-D038EE966E51}" srcOrd="1" destOrd="0" presId="urn:microsoft.com/office/officeart/2005/8/layout/hierarchy1"/>
    <dgm:cxn modelId="{A943E6A4-2337-4340-831C-8FAE298E1CFB}" type="presParOf" srcId="{F873C552-F66B-4370-820F-92707CD115AC}" destId="{2B15CB6F-D0ED-4557-868C-0854BB8411F1}" srcOrd="1" destOrd="0" presId="urn:microsoft.com/office/officeart/2005/8/layout/hierarchy1"/>
    <dgm:cxn modelId="{B01E3F94-6E06-4E73-A2D1-E739382F7181}" type="presParOf" srcId="{3B3ECBF4-2F9D-48DE-B1B4-0994E8D9AB57}" destId="{D1827724-8614-4CBB-BBEB-41D98C389E8F}" srcOrd="1" destOrd="0" presId="urn:microsoft.com/office/officeart/2005/8/layout/hierarchy1"/>
    <dgm:cxn modelId="{D7ED0CEC-D23C-46ED-AE10-ABFC425C6ACE}" type="presParOf" srcId="{D1827724-8614-4CBB-BBEB-41D98C389E8F}" destId="{C011DABF-6810-4AAB-B7F0-A1D2160CE57B}" srcOrd="0" destOrd="0" presId="urn:microsoft.com/office/officeart/2005/8/layout/hierarchy1"/>
    <dgm:cxn modelId="{16F6790A-D252-45A2-A2AC-076B3FE2DEE5}" type="presParOf" srcId="{C011DABF-6810-4AAB-B7F0-A1D2160CE57B}" destId="{716FBFB0-7733-4E91-A6BA-E49820D90209}" srcOrd="0" destOrd="0" presId="urn:microsoft.com/office/officeart/2005/8/layout/hierarchy1"/>
    <dgm:cxn modelId="{8E43370D-90C5-4BAD-A698-6E4FAEA64125}" type="presParOf" srcId="{C011DABF-6810-4AAB-B7F0-A1D2160CE57B}" destId="{2BD8C680-9F5C-43AC-B425-8AF3E8EAC170}" srcOrd="1" destOrd="0" presId="urn:microsoft.com/office/officeart/2005/8/layout/hierarchy1"/>
    <dgm:cxn modelId="{E6683DC0-765E-44D7-81A9-04993B44AEF6}" type="presParOf" srcId="{D1827724-8614-4CBB-BBEB-41D98C389E8F}" destId="{100BA08B-B70A-4783-BBC3-3D6C7720B465}" srcOrd="1" destOrd="0" presId="urn:microsoft.com/office/officeart/2005/8/layout/hierarchy1"/>
    <dgm:cxn modelId="{13178D35-1952-4FA7-95F7-51A0E422641B}" type="presParOf" srcId="{100BA08B-B70A-4783-BBC3-3D6C7720B465}" destId="{9F904BA6-2435-4D48-98E6-30490688B6D9}" srcOrd="0" destOrd="0" presId="urn:microsoft.com/office/officeart/2005/8/layout/hierarchy1"/>
    <dgm:cxn modelId="{E5F047B9-2894-4403-A193-47A9E0465A99}" type="presParOf" srcId="{100BA08B-B70A-4783-BBC3-3D6C7720B465}" destId="{B0192E33-A54E-4B66-8D34-C61A7A3EEF11}" srcOrd="1" destOrd="0" presId="urn:microsoft.com/office/officeart/2005/8/layout/hierarchy1"/>
    <dgm:cxn modelId="{AF606EA7-DE1F-4244-B4F7-98D1AC213192}" type="presParOf" srcId="{B0192E33-A54E-4B66-8D34-C61A7A3EEF11}" destId="{7A124122-012E-49B9-8632-CE49E0251D19}" srcOrd="0" destOrd="0" presId="urn:microsoft.com/office/officeart/2005/8/layout/hierarchy1"/>
    <dgm:cxn modelId="{66F7738E-80A5-4CE0-8643-4021F6DAFF70}" type="presParOf" srcId="{7A124122-012E-49B9-8632-CE49E0251D19}" destId="{2435CCBA-1E54-4DEC-A265-53CE6CD167E5}" srcOrd="0" destOrd="0" presId="urn:microsoft.com/office/officeart/2005/8/layout/hierarchy1"/>
    <dgm:cxn modelId="{ACBAE71C-E5FC-41FA-91AF-46E78C224F5F}" type="presParOf" srcId="{7A124122-012E-49B9-8632-CE49E0251D19}" destId="{9D7E3AA5-83FA-4EB8-90CD-461A80E8D37C}" srcOrd="1" destOrd="0" presId="urn:microsoft.com/office/officeart/2005/8/layout/hierarchy1"/>
    <dgm:cxn modelId="{B4A0F9AB-0BD0-4F8F-AC4D-7C55256F7B17}" type="presParOf" srcId="{B0192E33-A54E-4B66-8D34-C61A7A3EEF11}" destId="{47A6F584-E5FA-4DD4-9A26-5A87511777E0}" srcOrd="1" destOrd="0" presId="urn:microsoft.com/office/officeart/2005/8/layout/hierarchy1"/>
    <dgm:cxn modelId="{C0D4F830-7AED-4D07-ADFA-3ECDEC52058C}" type="presParOf" srcId="{100BA08B-B70A-4783-BBC3-3D6C7720B465}" destId="{0D3648D9-2010-4EAF-8A6C-176C2BEDF31A}" srcOrd="2" destOrd="0" presId="urn:microsoft.com/office/officeart/2005/8/layout/hierarchy1"/>
    <dgm:cxn modelId="{1F04C0CB-EB46-45DE-8A66-D24C89D847E3}" type="presParOf" srcId="{100BA08B-B70A-4783-BBC3-3D6C7720B465}" destId="{5EA2A7E8-447A-44E7-A508-1F9F1D9B7DD1}" srcOrd="3" destOrd="0" presId="urn:microsoft.com/office/officeart/2005/8/layout/hierarchy1"/>
    <dgm:cxn modelId="{42B23B50-3700-4FC5-B131-C635711DF58D}" type="presParOf" srcId="{5EA2A7E8-447A-44E7-A508-1F9F1D9B7DD1}" destId="{93B6E902-2423-4F1F-8ABC-CD71091CA3BE}" srcOrd="0" destOrd="0" presId="urn:microsoft.com/office/officeart/2005/8/layout/hierarchy1"/>
    <dgm:cxn modelId="{94A85716-0A7C-4FBA-8F13-895E8AFF8171}" type="presParOf" srcId="{93B6E902-2423-4F1F-8ABC-CD71091CA3BE}" destId="{DF8D65E9-DCF7-432F-96A2-F16E257DA967}" srcOrd="0" destOrd="0" presId="urn:microsoft.com/office/officeart/2005/8/layout/hierarchy1"/>
    <dgm:cxn modelId="{CADF96DA-C869-43FD-A435-0793B8024987}" type="presParOf" srcId="{93B6E902-2423-4F1F-8ABC-CD71091CA3BE}" destId="{102352AD-E70A-4407-BDC4-AF2D8DD85E38}" srcOrd="1" destOrd="0" presId="urn:microsoft.com/office/officeart/2005/8/layout/hierarchy1"/>
    <dgm:cxn modelId="{AD4C099C-8663-4440-9C1D-7BF07D53783B}" type="presParOf" srcId="{5EA2A7E8-447A-44E7-A508-1F9F1D9B7DD1}" destId="{76B7FAB6-91AC-451E-940C-2EC4136C7F7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13BB3C-4619-4D5E-9B5E-54D0D568FB6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704391-B905-4217-B4A8-437DFA54645A}">
      <dgm:prSet/>
      <dgm:spPr/>
      <dgm:t>
        <a:bodyPr/>
        <a:lstStyle/>
        <a:p>
          <a:r>
            <a:rPr lang="en-US"/>
            <a:t>DEVELOPMENTAL REGRESSION: </a:t>
          </a:r>
        </a:p>
      </dgm:t>
    </dgm:pt>
    <dgm:pt modelId="{36ED7558-BA11-44E0-BCEC-03E3EA348244}" type="parTrans" cxnId="{C4F5C6C8-820D-4BFF-8736-880F85CBE7AE}">
      <dgm:prSet/>
      <dgm:spPr/>
      <dgm:t>
        <a:bodyPr/>
        <a:lstStyle/>
        <a:p>
          <a:endParaRPr lang="en-US"/>
        </a:p>
      </dgm:t>
    </dgm:pt>
    <dgm:pt modelId="{26E37167-A170-4E11-B953-F6B7DF996FE5}" type="sibTrans" cxnId="{C4F5C6C8-820D-4BFF-8736-880F85CBE7AE}">
      <dgm:prSet/>
      <dgm:spPr/>
      <dgm:t>
        <a:bodyPr/>
        <a:lstStyle/>
        <a:p>
          <a:endParaRPr lang="en-US"/>
        </a:p>
      </dgm:t>
    </dgm:pt>
    <dgm:pt modelId="{080E4CE4-8D60-4379-9BAA-134EC42DCB97}">
      <dgm:prSet/>
      <dgm:spPr/>
      <dgm:t>
        <a:bodyPr/>
        <a:lstStyle/>
        <a:p>
          <a:r>
            <a:rPr lang="en-US" dirty="0"/>
            <a:t>Period of hyperactivity, behavior problems and sleep disturbance, patients gradually deteriorate into a vegetative state. Common in MPS III</a:t>
          </a:r>
        </a:p>
      </dgm:t>
    </dgm:pt>
    <dgm:pt modelId="{208E552C-544D-4ED9-A8DA-219FE6B1E476}" type="parTrans" cxnId="{59E5F907-6246-49EF-8395-138D40657BD3}">
      <dgm:prSet/>
      <dgm:spPr/>
      <dgm:t>
        <a:bodyPr/>
        <a:lstStyle/>
        <a:p>
          <a:endParaRPr lang="en-US"/>
        </a:p>
      </dgm:t>
    </dgm:pt>
    <dgm:pt modelId="{3F37B9DD-68E5-4A2F-9474-6C9C21A0B5C7}" type="sibTrans" cxnId="{59E5F907-6246-49EF-8395-138D40657BD3}">
      <dgm:prSet/>
      <dgm:spPr/>
      <dgm:t>
        <a:bodyPr/>
        <a:lstStyle/>
        <a:p>
          <a:endParaRPr lang="en-US"/>
        </a:p>
      </dgm:t>
    </dgm:pt>
    <dgm:pt modelId="{B39E1D82-428B-4CAB-A108-7A61F243B73B}">
      <dgm:prSet/>
      <dgm:spPr/>
      <dgm:t>
        <a:bodyPr/>
        <a:lstStyle/>
        <a:p>
          <a:r>
            <a:rPr lang="en-US"/>
            <a:t>Learning difficulties</a:t>
          </a:r>
        </a:p>
      </dgm:t>
    </dgm:pt>
    <dgm:pt modelId="{234EEB03-5FD2-4EE7-8546-947B6D10CF3C}" type="parTrans" cxnId="{BF088369-510F-4252-BA3D-69864A91CB4C}">
      <dgm:prSet/>
      <dgm:spPr/>
      <dgm:t>
        <a:bodyPr/>
        <a:lstStyle/>
        <a:p>
          <a:endParaRPr lang="en-US"/>
        </a:p>
      </dgm:t>
    </dgm:pt>
    <dgm:pt modelId="{4F917EA6-5F72-4F60-8713-E92B894CD043}" type="sibTrans" cxnId="{BF088369-510F-4252-BA3D-69864A91CB4C}">
      <dgm:prSet/>
      <dgm:spPr/>
      <dgm:t>
        <a:bodyPr/>
        <a:lstStyle/>
        <a:p>
          <a:endParaRPr lang="en-US"/>
        </a:p>
      </dgm:t>
    </dgm:pt>
    <dgm:pt modelId="{F26C2BD9-2033-410F-824C-EED87B5B9668}">
      <dgm:prSet/>
      <dgm:spPr/>
      <dgm:t>
        <a:bodyPr/>
        <a:lstStyle/>
        <a:p>
          <a:r>
            <a:rPr lang="en-US"/>
            <a:t>DYSOSTOSIS MULTIPLEX: </a:t>
          </a:r>
        </a:p>
      </dgm:t>
    </dgm:pt>
    <dgm:pt modelId="{B2E87FC8-01C4-4E90-9D5F-77144EB336A4}" type="parTrans" cxnId="{B23A6575-DBE5-4025-B6A3-7BC32359AB76}">
      <dgm:prSet/>
      <dgm:spPr/>
      <dgm:t>
        <a:bodyPr/>
        <a:lstStyle/>
        <a:p>
          <a:endParaRPr lang="en-US"/>
        </a:p>
      </dgm:t>
    </dgm:pt>
    <dgm:pt modelId="{93F7A4EF-D29E-4918-97ED-3FB25BA51FA4}" type="sibTrans" cxnId="{B23A6575-DBE5-4025-B6A3-7BC32359AB76}">
      <dgm:prSet/>
      <dgm:spPr/>
      <dgm:t>
        <a:bodyPr/>
        <a:lstStyle/>
        <a:p>
          <a:endParaRPr lang="en-US"/>
        </a:p>
      </dgm:t>
    </dgm:pt>
    <dgm:pt modelId="{6A145BD4-7840-4483-811A-9303F47E925E}">
      <dgm:prSet/>
      <dgm:spPr/>
      <dgm:t>
        <a:bodyPr/>
        <a:lstStyle/>
        <a:p>
          <a:r>
            <a:rPr lang="en-US" b="0" i="0" baseline="0" dirty="0"/>
            <a:t>Very short stature and joint laxity leading to arthritis of the hip and knee and a risk of </a:t>
          </a:r>
          <a:r>
            <a:rPr lang="en-US" b="0" i="0" baseline="0" dirty="0" err="1"/>
            <a:t>atlanto</a:t>
          </a:r>
          <a:r>
            <a:rPr lang="en-US" b="0" i="0" baseline="0" dirty="0"/>
            <a:t>‐axial dislocation. </a:t>
          </a:r>
          <a:r>
            <a:rPr lang="en-US" dirty="0"/>
            <a:t>Common in MPS IV</a:t>
          </a:r>
        </a:p>
      </dgm:t>
    </dgm:pt>
    <dgm:pt modelId="{12B55805-E58F-4D2D-B228-3A32B5482EAC}" type="parTrans" cxnId="{8EDA4426-88BC-46BC-B331-408354D01A68}">
      <dgm:prSet/>
      <dgm:spPr/>
      <dgm:t>
        <a:bodyPr/>
        <a:lstStyle/>
        <a:p>
          <a:endParaRPr lang="en-US"/>
        </a:p>
      </dgm:t>
    </dgm:pt>
    <dgm:pt modelId="{18B68306-2895-4FFF-AA5C-80EB27487C81}" type="sibTrans" cxnId="{8EDA4426-88BC-46BC-B331-408354D01A68}">
      <dgm:prSet/>
      <dgm:spPr/>
      <dgm:t>
        <a:bodyPr/>
        <a:lstStyle/>
        <a:p>
          <a:endParaRPr lang="en-US"/>
        </a:p>
      </dgm:t>
    </dgm:pt>
    <dgm:pt modelId="{10E34953-60B4-4EAC-8A83-0923A120470E}">
      <dgm:prSet/>
      <dgm:spPr/>
      <dgm:t>
        <a:bodyPr/>
        <a:lstStyle/>
        <a:p>
          <a:r>
            <a:rPr lang="en-US"/>
            <a:t>OTHER FEATURES: </a:t>
          </a:r>
        </a:p>
      </dgm:t>
    </dgm:pt>
    <dgm:pt modelId="{BB774032-E3F6-4BEB-BF6E-9A507290EF4A}" type="parTrans" cxnId="{132033A9-50F0-45A2-9A73-ADF4BDDFD918}">
      <dgm:prSet/>
      <dgm:spPr/>
      <dgm:t>
        <a:bodyPr/>
        <a:lstStyle/>
        <a:p>
          <a:endParaRPr lang="en-US"/>
        </a:p>
      </dgm:t>
    </dgm:pt>
    <dgm:pt modelId="{F799C93F-D8AE-4670-88BD-CA26255224BC}" type="sibTrans" cxnId="{132033A9-50F0-45A2-9A73-ADF4BDDFD918}">
      <dgm:prSet/>
      <dgm:spPr/>
      <dgm:t>
        <a:bodyPr/>
        <a:lstStyle/>
        <a:p>
          <a:endParaRPr lang="en-US"/>
        </a:p>
      </dgm:t>
    </dgm:pt>
    <dgm:pt modelId="{7D3C2CED-617D-406D-AB4A-EE837A46007B}">
      <dgm:prSet/>
      <dgm:spPr/>
      <dgm:t>
        <a:bodyPr/>
        <a:lstStyle/>
        <a:p>
          <a:r>
            <a:rPr lang="en-US" b="0" i="0" baseline="0" dirty="0"/>
            <a:t>ENT infections, upper airway obstruction and deafness are common. </a:t>
          </a:r>
          <a:endParaRPr lang="en-US" dirty="0"/>
        </a:p>
      </dgm:t>
    </dgm:pt>
    <dgm:pt modelId="{6D297A2D-5676-4CB8-80FB-9D411A0BC83F}" type="parTrans" cxnId="{B19319E8-8E67-4E45-AA04-CEA208545C6F}">
      <dgm:prSet/>
      <dgm:spPr/>
      <dgm:t>
        <a:bodyPr/>
        <a:lstStyle/>
        <a:p>
          <a:endParaRPr lang="en-US"/>
        </a:p>
      </dgm:t>
    </dgm:pt>
    <dgm:pt modelId="{1E726C22-7568-48D6-8F6D-F5562D1C80BC}" type="sibTrans" cxnId="{B19319E8-8E67-4E45-AA04-CEA208545C6F}">
      <dgm:prSet/>
      <dgm:spPr/>
      <dgm:t>
        <a:bodyPr/>
        <a:lstStyle/>
        <a:p>
          <a:endParaRPr lang="en-US"/>
        </a:p>
      </dgm:t>
    </dgm:pt>
    <dgm:pt modelId="{AE56FBD4-1CB2-4D6E-9BA7-86408B08BCD4}">
      <dgm:prSet/>
      <dgm:spPr/>
      <dgm:t>
        <a:bodyPr/>
        <a:lstStyle/>
        <a:p>
          <a:r>
            <a:rPr lang="en-US" b="0" i="0" baseline="0"/>
            <a:t>Valvular heart disease is often the cause of death.</a:t>
          </a:r>
          <a:endParaRPr lang="en-US"/>
        </a:p>
      </dgm:t>
    </dgm:pt>
    <dgm:pt modelId="{11B99FB3-A4D2-4FBA-96CB-E77547109937}" type="parTrans" cxnId="{DFFE5099-09BF-40DD-A8FC-DFC079BE9759}">
      <dgm:prSet/>
      <dgm:spPr/>
      <dgm:t>
        <a:bodyPr/>
        <a:lstStyle/>
        <a:p>
          <a:endParaRPr lang="en-US"/>
        </a:p>
      </dgm:t>
    </dgm:pt>
    <dgm:pt modelId="{83435A35-EFA5-485E-B384-B527AB8A42AF}" type="sibTrans" cxnId="{DFFE5099-09BF-40DD-A8FC-DFC079BE9759}">
      <dgm:prSet/>
      <dgm:spPr/>
      <dgm:t>
        <a:bodyPr/>
        <a:lstStyle/>
        <a:p>
          <a:endParaRPr lang="en-US"/>
        </a:p>
      </dgm:t>
    </dgm:pt>
    <dgm:pt modelId="{63176672-6390-455E-9F40-BFAA5B4BC707}" type="pres">
      <dgm:prSet presAssocID="{8313BB3C-4619-4D5E-9B5E-54D0D568FB63}" presName="linear" presStyleCnt="0">
        <dgm:presLayoutVars>
          <dgm:animLvl val="lvl"/>
          <dgm:resizeHandles val="exact"/>
        </dgm:presLayoutVars>
      </dgm:prSet>
      <dgm:spPr/>
    </dgm:pt>
    <dgm:pt modelId="{D61A97F3-9B95-4AC6-910C-BAA15BC69FF3}" type="pres">
      <dgm:prSet presAssocID="{11704391-B905-4217-B4A8-437DFA54645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15B7B1E-BCBB-4263-B520-E41EF59421FC}" type="pres">
      <dgm:prSet presAssocID="{11704391-B905-4217-B4A8-437DFA54645A}" presName="childText" presStyleLbl="revTx" presStyleIdx="0" presStyleCnt="3">
        <dgm:presLayoutVars>
          <dgm:bulletEnabled val="1"/>
        </dgm:presLayoutVars>
      </dgm:prSet>
      <dgm:spPr/>
    </dgm:pt>
    <dgm:pt modelId="{BAAEB10E-DFE2-4A97-BD15-71091E4C6AC2}" type="pres">
      <dgm:prSet presAssocID="{F26C2BD9-2033-410F-824C-EED87B5B966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8BE24C8-CB41-4DE4-9710-2A5611CE7F0C}" type="pres">
      <dgm:prSet presAssocID="{F26C2BD9-2033-410F-824C-EED87B5B9668}" presName="childText" presStyleLbl="revTx" presStyleIdx="1" presStyleCnt="3">
        <dgm:presLayoutVars>
          <dgm:bulletEnabled val="1"/>
        </dgm:presLayoutVars>
      </dgm:prSet>
      <dgm:spPr/>
    </dgm:pt>
    <dgm:pt modelId="{8A7CAD30-9FCA-4116-B759-FCB69AB1A817}" type="pres">
      <dgm:prSet presAssocID="{10E34953-60B4-4EAC-8A83-0923A120470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11171EF-8EB8-4E6F-B3F0-1E1E46EA42A2}" type="pres">
      <dgm:prSet presAssocID="{10E34953-60B4-4EAC-8A83-0923A120470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53D8A00-A8A4-451C-95D5-26E8ACA92A0B}" type="presOf" srcId="{B39E1D82-428B-4CAB-A108-7A61F243B73B}" destId="{215B7B1E-BCBB-4263-B520-E41EF59421FC}" srcOrd="0" destOrd="1" presId="urn:microsoft.com/office/officeart/2005/8/layout/vList2"/>
    <dgm:cxn modelId="{59E5F907-6246-49EF-8395-138D40657BD3}" srcId="{11704391-B905-4217-B4A8-437DFA54645A}" destId="{080E4CE4-8D60-4379-9BAA-134EC42DCB97}" srcOrd="0" destOrd="0" parTransId="{208E552C-544D-4ED9-A8DA-219FE6B1E476}" sibTransId="{3F37B9DD-68E5-4A2F-9474-6C9C21A0B5C7}"/>
    <dgm:cxn modelId="{F1AE1B25-F638-4C6D-B245-F418B9D2E12B}" type="presOf" srcId="{11704391-B905-4217-B4A8-437DFA54645A}" destId="{D61A97F3-9B95-4AC6-910C-BAA15BC69FF3}" srcOrd="0" destOrd="0" presId="urn:microsoft.com/office/officeart/2005/8/layout/vList2"/>
    <dgm:cxn modelId="{8EDA4426-88BC-46BC-B331-408354D01A68}" srcId="{F26C2BD9-2033-410F-824C-EED87B5B9668}" destId="{6A145BD4-7840-4483-811A-9303F47E925E}" srcOrd="0" destOrd="0" parTransId="{12B55805-E58F-4D2D-B228-3A32B5482EAC}" sibTransId="{18B68306-2895-4FFF-AA5C-80EB27487C81}"/>
    <dgm:cxn modelId="{EF5CA966-4AA6-42E4-A381-4A36DC978961}" type="presOf" srcId="{7D3C2CED-617D-406D-AB4A-EE837A46007B}" destId="{A11171EF-8EB8-4E6F-B3F0-1E1E46EA42A2}" srcOrd="0" destOrd="0" presId="urn:microsoft.com/office/officeart/2005/8/layout/vList2"/>
    <dgm:cxn modelId="{BF088369-510F-4252-BA3D-69864A91CB4C}" srcId="{11704391-B905-4217-B4A8-437DFA54645A}" destId="{B39E1D82-428B-4CAB-A108-7A61F243B73B}" srcOrd="1" destOrd="0" parTransId="{234EEB03-5FD2-4EE7-8546-947B6D10CF3C}" sibTransId="{4F917EA6-5F72-4F60-8713-E92B894CD043}"/>
    <dgm:cxn modelId="{B23A6575-DBE5-4025-B6A3-7BC32359AB76}" srcId="{8313BB3C-4619-4D5E-9B5E-54D0D568FB63}" destId="{F26C2BD9-2033-410F-824C-EED87B5B9668}" srcOrd="1" destOrd="0" parTransId="{B2E87FC8-01C4-4E90-9D5F-77144EB336A4}" sibTransId="{93F7A4EF-D29E-4918-97ED-3FB25BA51FA4}"/>
    <dgm:cxn modelId="{0DC90E86-83FB-4099-9479-A0A4DA0DD1AD}" type="presOf" srcId="{080E4CE4-8D60-4379-9BAA-134EC42DCB97}" destId="{215B7B1E-BCBB-4263-B520-E41EF59421FC}" srcOrd="0" destOrd="0" presId="urn:microsoft.com/office/officeart/2005/8/layout/vList2"/>
    <dgm:cxn modelId="{D546048A-98CF-4F23-860A-59BBF9218727}" type="presOf" srcId="{F26C2BD9-2033-410F-824C-EED87B5B9668}" destId="{BAAEB10E-DFE2-4A97-BD15-71091E4C6AC2}" srcOrd="0" destOrd="0" presId="urn:microsoft.com/office/officeart/2005/8/layout/vList2"/>
    <dgm:cxn modelId="{DFFE5099-09BF-40DD-A8FC-DFC079BE9759}" srcId="{10E34953-60B4-4EAC-8A83-0923A120470E}" destId="{AE56FBD4-1CB2-4D6E-9BA7-86408B08BCD4}" srcOrd="1" destOrd="0" parTransId="{11B99FB3-A4D2-4FBA-96CB-E77547109937}" sibTransId="{83435A35-EFA5-485E-B384-B527AB8A42AF}"/>
    <dgm:cxn modelId="{FDE20BA2-11B3-4F98-B2BB-BB4E788474F8}" type="presOf" srcId="{8313BB3C-4619-4D5E-9B5E-54D0D568FB63}" destId="{63176672-6390-455E-9F40-BFAA5B4BC707}" srcOrd="0" destOrd="0" presId="urn:microsoft.com/office/officeart/2005/8/layout/vList2"/>
    <dgm:cxn modelId="{132033A9-50F0-45A2-9A73-ADF4BDDFD918}" srcId="{8313BB3C-4619-4D5E-9B5E-54D0D568FB63}" destId="{10E34953-60B4-4EAC-8A83-0923A120470E}" srcOrd="2" destOrd="0" parTransId="{BB774032-E3F6-4BEB-BF6E-9A507290EF4A}" sibTransId="{F799C93F-D8AE-4670-88BD-CA26255224BC}"/>
    <dgm:cxn modelId="{66803FBF-8F92-474F-B256-CDBB91D2EF90}" type="presOf" srcId="{AE56FBD4-1CB2-4D6E-9BA7-86408B08BCD4}" destId="{A11171EF-8EB8-4E6F-B3F0-1E1E46EA42A2}" srcOrd="0" destOrd="1" presId="urn:microsoft.com/office/officeart/2005/8/layout/vList2"/>
    <dgm:cxn modelId="{C4F5C6C8-820D-4BFF-8736-880F85CBE7AE}" srcId="{8313BB3C-4619-4D5E-9B5E-54D0D568FB63}" destId="{11704391-B905-4217-B4A8-437DFA54645A}" srcOrd="0" destOrd="0" parTransId="{36ED7558-BA11-44E0-BCEC-03E3EA348244}" sibTransId="{26E37167-A170-4E11-B953-F6B7DF996FE5}"/>
    <dgm:cxn modelId="{87B69FE0-3A5F-4738-BF7E-5E2B4B459AD5}" type="presOf" srcId="{6A145BD4-7840-4483-811A-9303F47E925E}" destId="{48BE24C8-CB41-4DE4-9710-2A5611CE7F0C}" srcOrd="0" destOrd="0" presId="urn:microsoft.com/office/officeart/2005/8/layout/vList2"/>
    <dgm:cxn modelId="{B19319E8-8E67-4E45-AA04-CEA208545C6F}" srcId="{10E34953-60B4-4EAC-8A83-0923A120470E}" destId="{7D3C2CED-617D-406D-AB4A-EE837A46007B}" srcOrd="0" destOrd="0" parTransId="{6D297A2D-5676-4CB8-80FB-9D411A0BC83F}" sibTransId="{1E726C22-7568-48D6-8F6D-F5562D1C80BC}"/>
    <dgm:cxn modelId="{B15C58F5-95E8-42C7-B030-1623ABD49CEC}" type="presOf" srcId="{10E34953-60B4-4EAC-8A83-0923A120470E}" destId="{8A7CAD30-9FCA-4116-B759-FCB69AB1A817}" srcOrd="0" destOrd="0" presId="urn:microsoft.com/office/officeart/2005/8/layout/vList2"/>
    <dgm:cxn modelId="{95198D6C-392A-494A-BA34-CF3800BC5324}" type="presParOf" srcId="{63176672-6390-455E-9F40-BFAA5B4BC707}" destId="{D61A97F3-9B95-4AC6-910C-BAA15BC69FF3}" srcOrd="0" destOrd="0" presId="urn:microsoft.com/office/officeart/2005/8/layout/vList2"/>
    <dgm:cxn modelId="{315FBF82-9EF8-43F6-9166-AF7FD6A3385E}" type="presParOf" srcId="{63176672-6390-455E-9F40-BFAA5B4BC707}" destId="{215B7B1E-BCBB-4263-B520-E41EF59421FC}" srcOrd="1" destOrd="0" presId="urn:microsoft.com/office/officeart/2005/8/layout/vList2"/>
    <dgm:cxn modelId="{9EA8237E-9BD4-4E8C-A678-24B1740C2541}" type="presParOf" srcId="{63176672-6390-455E-9F40-BFAA5B4BC707}" destId="{BAAEB10E-DFE2-4A97-BD15-71091E4C6AC2}" srcOrd="2" destOrd="0" presId="urn:microsoft.com/office/officeart/2005/8/layout/vList2"/>
    <dgm:cxn modelId="{8B8A0C98-F959-47EF-94F5-ABC00DF5B18D}" type="presParOf" srcId="{63176672-6390-455E-9F40-BFAA5B4BC707}" destId="{48BE24C8-CB41-4DE4-9710-2A5611CE7F0C}" srcOrd="3" destOrd="0" presId="urn:microsoft.com/office/officeart/2005/8/layout/vList2"/>
    <dgm:cxn modelId="{D3E0F8FB-7C97-43F0-BDC2-D394427D6022}" type="presParOf" srcId="{63176672-6390-455E-9F40-BFAA5B4BC707}" destId="{8A7CAD30-9FCA-4116-B759-FCB69AB1A817}" srcOrd="4" destOrd="0" presId="urn:microsoft.com/office/officeart/2005/8/layout/vList2"/>
    <dgm:cxn modelId="{2D3DB33E-C35B-4F8D-B369-6CB1486BDFD3}" type="presParOf" srcId="{63176672-6390-455E-9F40-BFAA5B4BC707}" destId="{A11171EF-8EB8-4E6F-B3F0-1E1E46EA42A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7FDE9EC-7AFB-4809-9260-C55B53B530F1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2EB6CC9-6DE0-4028-99E3-EB9BB90007CE}">
      <dgm:prSet/>
      <dgm:spPr/>
      <dgm:t>
        <a:bodyPr/>
        <a:lstStyle/>
        <a:p>
          <a:r>
            <a:rPr lang="en-US"/>
            <a:t>7-Dehydrocholesterol Reductase Deficiency</a:t>
          </a:r>
        </a:p>
      </dgm:t>
    </dgm:pt>
    <dgm:pt modelId="{4DC7505C-5B48-4B89-A9D2-BE9FC7CD47CB}" type="parTrans" cxnId="{48323302-BD8F-455A-A41B-7FFD47578F6A}">
      <dgm:prSet/>
      <dgm:spPr/>
      <dgm:t>
        <a:bodyPr/>
        <a:lstStyle/>
        <a:p>
          <a:endParaRPr lang="en-US"/>
        </a:p>
      </dgm:t>
    </dgm:pt>
    <dgm:pt modelId="{7E8E9914-C7EF-43A2-B249-6887301F8D15}" type="sibTrans" cxnId="{48323302-BD8F-455A-A41B-7FFD47578F6A}">
      <dgm:prSet/>
      <dgm:spPr/>
      <dgm:t>
        <a:bodyPr/>
        <a:lstStyle/>
        <a:p>
          <a:endParaRPr lang="en-US"/>
        </a:p>
      </dgm:t>
    </dgm:pt>
    <dgm:pt modelId="{5C06B11B-0529-4E23-B5FE-9E310B64620E}">
      <dgm:prSet/>
      <dgm:spPr/>
      <dgm:t>
        <a:bodyPr/>
        <a:lstStyle/>
        <a:p>
          <a:r>
            <a:rPr lang="en-US"/>
            <a:t>F</a:t>
          </a:r>
          <a:r>
            <a:rPr lang="en-US" b="0" i="0" baseline="0"/>
            <a:t>acial dysmorphism, 2/3 syndactyly of the toes, undescended testes, failure to thrive, microcephaly, mental retardation and autism</a:t>
          </a:r>
          <a:endParaRPr lang="en-US"/>
        </a:p>
      </dgm:t>
    </dgm:pt>
    <dgm:pt modelId="{922CBABF-CBA0-49CB-B438-78B45926F46D}" type="parTrans" cxnId="{E1FA5ACB-2F4D-493E-9596-31957748496C}">
      <dgm:prSet/>
      <dgm:spPr/>
      <dgm:t>
        <a:bodyPr/>
        <a:lstStyle/>
        <a:p>
          <a:endParaRPr lang="en-US"/>
        </a:p>
      </dgm:t>
    </dgm:pt>
    <dgm:pt modelId="{C905E272-6F30-47A6-976B-EAC5FC59C638}" type="sibTrans" cxnId="{E1FA5ACB-2F4D-493E-9596-31957748496C}">
      <dgm:prSet/>
      <dgm:spPr/>
      <dgm:t>
        <a:bodyPr/>
        <a:lstStyle/>
        <a:p>
          <a:endParaRPr lang="en-US"/>
        </a:p>
      </dgm:t>
    </dgm:pt>
    <dgm:pt modelId="{ECCCBE7F-8389-47AC-A181-B257A263A58D}">
      <dgm:prSet/>
      <dgm:spPr/>
      <dgm:t>
        <a:bodyPr/>
        <a:lstStyle/>
        <a:p>
          <a:r>
            <a:rPr lang="en-US"/>
            <a:t>Photosenstivity</a:t>
          </a:r>
        </a:p>
      </dgm:t>
    </dgm:pt>
    <dgm:pt modelId="{B1D6CBCA-5E49-457B-A081-6654B371AE44}" type="parTrans" cxnId="{72F2CA05-3E6D-4090-8F17-A90A88A781C4}">
      <dgm:prSet/>
      <dgm:spPr/>
      <dgm:t>
        <a:bodyPr/>
        <a:lstStyle/>
        <a:p>
          <a:endParaRPr lang="en-US"/>
        </a:p>
      </dgm:t>
    </dgm:pt>
    <dgm:pt modelId="{67D90E01-8F53-45FE-91BF-6D7DB6FC972F}" type="sibTrans" cxnId="{72F2CA05-3E6D-4090-8F17-A90A88A781C4}">
      <dgm:prSet/>
      <dgm:spPr/>
      <dgm:t>
        <a:bodyPr/>
        <a:lstStyle/>
        <a:p>
          <a:endParaRPr lang="en-US"/>
        </a:p>
      </dgm:t>
    </dgm:pt>
    <dgm:pt modelId="{EDD98329-7210-4F73-9E24-B2FB91CD5ACD}">
      <dgm:prSet/>
      <dgm:spPr/>
      <dgm:t>
        <a:bodyPr/>
        <a:lstStyle/>
        <a:p>
          <a:r>
            <a:rPr lang="en-US" b="0" i="0" baseline="0"/>
            <a:t>Diagnosed by elevated plasma 7-dehydrocholesterol levels</a:t>
          </a:r>
          <a:endParaRPr lang="en-US"/>
        </a:p>
      </dgm:t>
    </dgm:pt>
    <dgm:pt modelId="{5ACDCBB3-092D-4874-80D5-3E92B24C72C9}" type="parTrans" cxnId="{81C2F675-9E80-4E3A-B0AA-D235AC553772}">
      <dgm:prSet/>
      <dgm:spPr/>
      <dgm:t>
        <a:bodyPr/>
        <a:lstStyle/>
        <a:p>
          <a:endParaRPr lang="en-US"/>
        </a:p>
      </dgm:t>
    </dgm:pt>
    <dgm:pt modelId="{CA30132D-6EDD-475E-9C5A-38B63A4DABF0}" type="sibTrans" cxnId="{81C2F675-9E80-4E3A-B0AA-D235AC553772}">
      <dgm:prSet/>
      <dgm:spPr/>
      <dgm:t>
        <a:bodyPr/>
        <a:lstStyle/>
        <a:p>
          <a:endParaRPr lang="en-US"/>
        </a:p>
      </dgm:t>
    </dgm:pt>
    <dgm:pt modelId="{8C48B47D-A550-46CB-BCD4-E5E580731BDD}">
      <dgm:prSet/>
      <dgm:spPr/>
      <dgm:t>
        <a:bodyPr/>
        <a:lstStyle/>
        <a:p>
          <a:r>
            <a:rPr lang="en-US" b="0" i="0" baseline="0"/>
            <a:t>Treatment with Cholesterol</a:t>
          </a:r>
          <a:endParaRPr lang="en-US"/>
        </a:p>
      </dgm:t>
    </dgm:pt>
    <dgm:pt modelId="{077C66A6-337B-452B-B285-600755A0AFAE}" type="parTrans" cxnId="{2F496D0B-B2AD-4D77-A06E-4499CDEA4544}">
      <dgm:prSet/>
      <dgm:spPr/>
      <dgm:t>
        <a:bodyPr/>
        <a:lstStyle/>
        <a:p>
          <a:endParaRPr lang="en-US"/>
        </a:p>
      </dgm:t>
    </dgm:pt>
    <dgm:pt modelId="{8DD54CC1-3D58-4524-9CD8-A923880B3786}" type="sibTrans" cxnId="{2F496D0B-B2AD-4D77-A06E-4499CDEA4544}">
      <dgm:prSet/>
      <dgm:spPr/>
      <dgm:t>
        <a:bodyPr/>
        <a:lstStyle/>
        <a:p>
          <a:endParaRPr lang="en-US"/>
        </a:p>
      </dgm:t>
    </dgm:pt>
    <dgm:pt modelId="{1363E560-8EAD-44E9-88C2-CCE0C7D73615}" type="pres">
      <dgm:prSet presAssocID="{F7FDE9EC-7AFB-4809-9260-C55B53B530F1}" presName="diagram" presStyleCnt="0">
        <dgm:presLayoutVars>
          <dgm:dir/>
          <dgm:resizeHandles val="exact"/>
        </dgm:presLayoutVars>
      </dgm:prSet>
      <dgm:spPr/>
    </dgm:pt>
    <dgm:pt modelId="{84E5FDDD-065F-4B5C-A9D6-671727AD643A}" type="pres">
      <dgm:prSet presAssocID="{F2EB6CC9-6DE0-4028-99E3-EB9BB90007CE}" presName="node" presStyleLbl="node1" presStyleIdx="0" presStyleCnt="5">
        <dgm:presLayoutVars>
          <dgm:bulletEnabled val="1"/>
        </dgm:presLayoutVars>
      </dgm:prSet>
      <dgm:spPr/>
    </dgm:pt>
    <dgm:pt modelId="{30F3AB03-5497-4B3E-A8D0-6A7F33D968BC}" type="pres">
      <dgm:prSet presAssocID="{7E8E9914-C7EF-43A2-B249-6887301F8D15}" presName="sibTrans" presStyleCnt="0"/>
      <dgm:spPr/>
    </dgm:pt>
    <dgm:pt modelId="{5EB79177-4394-4184-908D-FB3D7523579C}" type="pres">
      <dgm:prSet presAssocID="{5C06B11B-0529-4E23-B5FE-9E310B64620E}" presName="node" presStyleLbl="node1" presStyleIdx="1" presStyleCnt="5">
        <dgm:presLayoutVars>
          <dgm:bulletEnabled val="1"/>
        </dgm:presLayoutVars>
      </dgm:prSet>
      <dgm:spPr/>
    </dgm:pt>
    <dgm:pt modelId="{2F2BEA4F-2EAF-4F88-947F-95B4AD18FF82}" type="pres">
      <dgm:prSet presAssocID="{C905E272-6F30-47A6-976B-EAC5FC59C638}" presName="sibTrans" presStyleCnt="0"/>
      <dgm:spPr/>
    </dgm:pt>
    <dgm:pt modelId="{7D8B901F-2F4E-426A-9891-A05D3F8F703F}" type="pres">
      <dgm:prSet presAssocID="{ECCCBE7F-8389-47AC-A181-B257A263A58D}" presName="node" presStyleLbl="node1" presStyleIdx="2" presStyleCnt="5">
        <dgm:presLayoutVars>
          <dgm:bulletEnabled val="1"/>
        </dgm:presLayoutVars>
      </dgm:prSet>
      <dgm:spPr/>
    </dgm:pt>
    <dgm:pt modelId="{031C2B68-CC75-4339-B618-F4257D5456F5}" type="pres">
      <dgm:prSet presAssocID="{67D90E01-8F53-45FE-91BF-6D7DB6FC972F}" presName="sibTrans" presStyleCnt="0"/>
      <dgm:spPr/>
    </dgm:pt>
    <dgm:pt modelId="{018372A4-FA32-4934-9161-CEB0B84D84A5}" type="pres">
      <dgm:prSet presAssocID="{EDD98329-7210-4F73-9E24-B2FB91CD5ACD}" presName="node" presStyleLbl="node1" presStyleIdx="3" presStyleCnt="5">
        <dgm:presLayoutVars>
          <dgm:bulletEnabled val="1"/>
        </dgm:presLayoutVars>
      </dgm:prSet>
      <dgm:spPr/>
    </dgm:pt>
    <dgm:pt modelId="{39E9321B-78B7-4E2D-B704-A61A70861730}" type="pres">
      <dgm:prSet presAssocID="{CA30132D-6EDD-475E-9C5A-38B63A4DABF0}" presName="sibTrans" presStyleCnt="0"/>
      <dgm:spPr/>
    </dgm:pt>
    <dgm:pt modelId="{20F149F1-834F-4F66-BA42-2926198D3762}" type="pres">
      <dgm:prSet presAssocID="{8C48B47D-A550-46CB-BCD4-E5E580731BDD}" presName="node" presStyleLbl="node1" presStyleIdx="4" presStyleCnt="5">
        <dgm:presLayoutVars>
          <dgm:bulletEnabled val="1"/>
        </dgm:presLayoutVars>
      </dgm:prSet>
      <dgm:spPr/>
    </dgm:pt>
  </dgm:ptLst>
  <dgm:cxnLst>
    <dgm:cxn modelId="{48323302-BD8F-455A-A41B-7FFD47578F6A}" srcId="{F7FDE9EC-7AFB-4809-9260-C55B53B530F1}" destId="{F2EB6CC9-6DE0-4028-99E3-EB9BB90007CE}" srcOrd="0" destOrd="0" parTransId="{4DC7505C-5B48-4B89-A9D2-BE9FC7CD47CB}" sibTransId="{7E8E9914-C7EF-43A2-B249-6887301F8D15}"/>
    <dgm:cxn modelId="{72F2CA05-3E6D-4090-8F17-A90A88A781C4}" srcId="{F7FDE9EC-7AFB-4809-9260-C55B53B530F1}" destId="{ECCCBE7F-8389-47AC-A181-B257A263A58D}" srcOrd="2" destOrd="0" parTransId="{B1D6CBCA-5E49-457B-A081-6654B371AE44}" sibTransId="{67D90E01-8F53-45FE-91BF-6D7DB6FC972F}"/>
    <dgm:cxn modelId="{2F496D0B-B2AD-4D77-A06E-4499CDEA4544}" srcId="{F7FDE9EC-7AFB-4809-9260-C55B53B530F1}" destId="{8C48B47D-A550-46CB-BCD4-E5E580731BDD}" srcOrd="4" destOrd="0" parTransId="{077C66A6-337B-452B-B285-600755A0AFAE}" sibTransId="{8DD54CC1-3D58-4524-9CD8-A923880B3786}"/>
    <dgm:cxn modelId="{CA649634-3135-473F-8D44-14971CCC55A3}" type="presOf" srcId="{5C06B11B-0529-4E23-B5FE-9E310B64620E}" destId="{5EB79177-4394-4184-908D-FB3D7523579C}" srcOrd="0" destOrd="0" presId="urn:microsoft.com/office/officeart/2005/8/layout/default"/>
    <dgm:cxn modelId="{A707CF5B-B353-4874-9267-A460EB053515}" type="presOf" srcId="{EDD98329-7210-4F73-9E24-B2FB91CD5ACD}" destId="{018372A4-FA32-4934-9161-CEB0B84D84A5}" srcOrd="0" destOrd="0" presId="urn:microsoft.com/office/officeart/2005/8/layout/default"/>
    <dgm:cxn modelId="{81C2F675-9E80-4E3A-B0AA-D235AC553772}" srcId="{F7FDE9EC-7AFB-4809-9260-C55B53B530F1}" destId="{EDD98329-7210-4F73-9E24-B2FB91CD5ACD}" srcOrd="3" destOrd="0" parTransId="{5ACDCBB3-092D-4874-80D5-3E92B24C72C9}" sibTransId="{CA30132D-6EDD-475E-9C5A-38B63A4DABF0}"/>
    <dgm:cxn modelId="{83918DB1-8EA6-4AEE-B681-4C049E3B187C}" type="presOf" srcId="{8C48B47D-A550-46CB-BCD4-E5E580731BDD}" destId="{20F149F1-834F-4F66-BA42-2926198D3762}" srcOrd="0" destOrd="0" presId="urn:microsoft.com/office/officeart/2005/8/layout/default"/>
    <dgm:cxn modelId="{14A0D9B4-5F67-4D2D-9753-2AAB4F5E415E}" type="presOf" srcId="{F2EB6CC9-6DE0-4028-99E3-EB9BB90007CE}" destId="{84E5FDDD-065F-4B5C-A9D6-671727AD643A}" srcOrd="0" destOrd="0" presId="urn:microsoft.com/office/officeart/2005/8/layout/default"/>
    <dgm:cxn modelId="{E1FA5ACB-2F4D-493E-9596-31957748496C}" srcId="{F7FDE9EC-7AFB-4809-9260-C55B53B530F1}" destId="{5C06B11B-0529-4E23-B5FE-9E310B64620E}" srcOrd="1" destOrd="0" parTransId="{922CBABF-CBA0-49CB-B438-78B45926F46D}" sibTransId="{C905E272-6F30-47A6-976B-EAC5FC59C638}"/>
    <dgm:cxn modelId="{B59DA9D9-3389-4BDF-A05A-D795A4A1BF74}" type="presOf" srcId="{F7FDE9EC-7AFB-4809-9260-C55B53B530F1}" destId="{1363E560-8EAD-44E9-88C2-CCE0C7D73615}" srcOrd="0" destOrd="0" presId="urn:microsoft.com/office/officeart/2005/8/layout/default"/>
    <dgm:cxn modelId="{ACB916DB-2993-4048-814F-F585DE2FCD8C}" type="presOf" srcId="{ECCCBE7F-8389-47AC-A181-B257A263A58D}" destId="{7D8B901F-2F4E-426A-9891-A05D3F8F703F}" srcOrd="0" destOrd="0" presId="urn:microsoft.com/office/officeart/2005/8/layout/default"/>
    <dgm:cxn modelId="{0A643E2A-6C04-4A6C-B16E-238C12D843B2}" type="presParOf" srcId="{1363E560-8EAD-44E9-88C2-CCE0C7D73615}" destId="{84E5FDDD-065F-4B5C-A9D6-671727AD643A}" srcOrd="0" destOrd="0" presId="urn:microsoft.com/office/officeart/2005/8/layout/default"/>
    <dgm:cxn modelId="{1D18D896-4737-4D4E-BDD2-EC1A857254FA}" type="presParOf" srcId="{1363E560-8EAD-44E9-88C2-CCE0C7D73615}" destId="{30F3AB03-5497-4B3E-A8D0-6A7F33D968BC}" srcOrd="1" destOrd="0" presId="urn:microsoft.com/office/officeart/2005/8/layout/default"/>
    <dgm:cxn modelId="{DD1F4926-9EDC-473D-BDC2-44E9D85C3E48}" type="presParOf" srcId="{1363E560-8EAD-44E9-88C2-CCE0C7D73615}" destId="{5EB79177-4394-4184-908D-FB3D7523579C}" srcOrd="2" destOrd="0" presId="urn:microsoft.com/office/officeart/2005/8/layout/default"/>
    <dgm:cxn modelId="{D82B94B6-245D-4D4C-BEFE-BCB9CAA3C712}" type="presParOf" srcId="{1363E560-8EAD-44E9-88C2-CCE0C7D73615}" destId="{2F2BEA4F-2EAF-4F88-947F-95B4AD18FF82}" srcOrd="3" destOrd="0" presId="urn:microsoft.com/office/officeart/2005/8/layout/default"/>
    <dgm:cxn modelId="{C444299A-9F40-478D-ABCA-1B2F129929A8}" type="presParOf" srcId="{1363E560-8EAD-44E9-88C2-CCE0C7D73615}" destId="{7D8B901F-2F4E-426A-9891-A05D3F8F703F}" srcOrd="4" destOrd="0" presId="urn:microsoft.com/office/officeart/2005/8/layout/default"/>
    <dgm:cxn modelId="{034DBBE9-32CA-4378-8BF4-D2D506C6725D}" type="presParOf" srcId="{1363E560-8EAD-44E9-88C2-CCE0C7D73615}" destId="{031C2B68-CC75-4339-B618-F4257D5456F5}" srcOrd="5" destOrd="0" presId="urn:microsoft.com/office/officeart/2005/8/layout/default"/>
    <dgm:cxn modelId="{253B7009-066D-442F-B38E-C511D545BE32}" type="presParOf" srcId="{1363E560-8EAD-44E9-88C2-CCE0C7D73615}" destId="{018372A4-FA32-4934-9161-CEB0B84D84A5}" srcOrd="6" destOrd="0" presId="urn:microsoft.com/office/officeart/2005/8/layout/default"/>
    <dgm:cxn modelId="{87466F67-AC0A-421F-8283-15F4F63A8D42}" type="presParOf" srcId="{1363E560-8EAD-44E9-88C2-CCE0C7D73615}" destId="{39E9321B-78B7-4E2D-B704-A61A70861730}" srcOrd="7" destOrd="0" presId="urn:microsoft.com/office/officeart/2005/8/layout/default"/>
    <dgm:cxn modelId="{6E22EB4B-E932-47B1-A314-EAB8B1102CAB}" type="presParOf" srcId="{1363E560-8EAD-44E9-88C2-CCE0C7D73615}" destId="{20F149F1-834F-4F66-BA42-2926198D376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946ECF8-0073-4164-A325-5C9781B938D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3781DD3-1C72-4EFF-A353-8ABB343648B5}">
      <dgm:prSet/>
      <dgm:spPr/>
      <dgm:t>
        <a:bodyPr/>
        <a:lstStyle/>
        <a:p>
          <a:r>
            <a:rPr lang="en-US"/>
            <a:t>F</a:t>
          </a:r>
          <a:r>
            <a:rPr lang="en-US" b="0" i="0" baseline="0"/>
            <a:t>ever and inflammation, which may happen every 4–6 weeks, with high levels of IgD</a:t>
          </a:r>
          <a:endParaRPr lang="en-US"/>
        </a:p>
      </dgm:t>
    </dgm:pt>
    <dgm:pt modelId="{116E79FA-459B-4F2F-831E-21CC5B589A3B}" type="parTrans" cxnId="{C5BF3FE4-33D1-4BD4-ACE4-7412C90996B5}">
      <dgm:prSet/>
      <dgm:spPr/>
      <dgm:t>
        <a:bodyPr/>
        <a:lstStyle/>
        <a:p>
          <a:endParaRPr lang="en-US"/>
        </a:p>
      </dgm:t>
    </dgm:pt>
    <dgm:pt modelId="{92C26B17-F818-4F31-8C6F-CE333B933D0F}" type="sibTrans" cxnId="{C5BF3FE4-33D1-4BD4-ACE4-7412C90996B5}">
      <dgm:prSet/>
      <dgm:spPr/>
      <dgm:t>
        <a:bodyPr/>
        <a:lstStyle/>
        <a:p>
          <a:endParaRPr lang="en-US"/>
        </a:p>
      </dgm:t>
    </dgm:pt>
    <dgm:pt modelId="{F65FC0DD-1905-425B-9BFF-BDE6A2536D73}">
      <dgm:prSet/>
      <dgm:spPr/>
      <dgm:t>
        <a:bodyPr/>
        <a:lstStyle/>
        <a:p>
          <a:r>
            <a:rPr lang="en-US" b="0" i="0" baseline="0"/>
            <a:t>Erythematous maculopapular rashes</a:t>
          </a:r>
          <a:endParaRPr lang="en-US"/>
        </a:p>
      </dgm:t>
    </dgm:pt>
    <dgm:pt modelId="{FF10AB0A-8907-44CD-82F5-D00ADE35E17C}" type="parTrans" cxnId="{D80375D3-2E4E-4BF4-A882-F0EC5663E5D3}">
      <dgm:prSet/>
      <dgm:spPr/>
      <dgm:t>
        <a:bodyPr/>
        <a:lstStyle/>
        <a:p>
          <a:endParaRPr lang="en-US"/>
        </a:p>
      </dgm:t>
    </dgm:pt>
    <dgm:pt modelId="{86543908-07EB-49E1-B831-07C58D409A77}" type="sibTrans" cxnId="{D80375D3-2E4E-4BF4-A882-F0EC5663E5D3}">
      <dgm:prSet/>
      <dgm:spPr/>
      <dgm:t>
        <a:bodyPr/>
        <a:lstStyle/>
        <a:p>
          <a:endParaRPr lang="en-US"/>
        </a:p>
      </dgm:t>
    </dgm:pt>
    <dgm:pt modelId="{230EE5F5-DEB1-4E6A-8689-90ED9844BC74}">
      <dgm:prSet/>
      <dgm:spPr/>
      <dgm:t>
        <a:bodyPr/>
        <a:lstStyle/>
        <a:p>
          <a:r>
            <a:rPr lang="en-US" b="0" i="0" baseline="0"/>
            <a:t>Severely affected patients have dysmorphism, failure to thrive and mental retardation</a:t>
          </a:r>
          <a:endParaRPr lang="en-US"/>
        </a:p>
      </dgm:t>
    </dgm:pt>
    <dgm:pt modelId="{C3647E1C-8A1D-41A4-A8F0-D333E91EF9C1}" type="parTrans" cxnId="{0CF1900D-FA41-4670-A561-FB8710F68151}">
      <dgm:prSet/>
      <dgm:spPr/>
      <dgm:t>
        <a:bodyPr/>
        <a:lstStyle/>
        <a:p>
          <a:endParaRPr lang="en-US"/>
        </a:p>
      </dgm:t>
    </dgm:pt>
    <dgm:pt modelId="{EA1A2D1F-0167-4A15-A289-EF1482C1A21D}" type="sibTrans" cxnId="{0CF1900D-FA41-4670-A561-FB8710F68151}">
      <dgm:prSet/>
      <dgm:spPr/>
      <dgm:t>
        <a:bodyPr/>
        <a:lstStyle/>
        <a:p>
          <a:endParaRPr lang="en-US"/>
        </a:p>
      </dgm:t>
    </dgm:pt>
    <dgm:pt modelId="{51024015-F5C5-4D3C-B611-15CD1910FE5C}">
      <dgm:prSet/>
      <dgm:spPr/>
      <dgm:t>
        <a:bodyPr/>
        <a:lstStyle/>
        <a:p>
          <a:r>
            <a:rPr lang="en-US"/>
            <a:t>No specific Treatment</a:t>
          </a:r>
        </a:p>
      </dgm:t>
    </dgm:pt>
    <dgm:pt modelId="{2D785104-AEBF-4C35-976C-6465F9650F49}" type="parTrans" cxnId="{CEF0DB9B-D00F-4BE8-9C14-F6BCE60EED55}">
      <dgm:prSet/>
      <dgm:spPr/>
      <dgm:t>
        <a:bodyPr/>
        <a:lstStyle/>
        <a:p>
          <a:endParaRPr lang="en-US"/>
        </a:p>
      </dgm:t>
    </dgm:pt>
    <dgm:pt modelId="{6295E5F2-BAEF-426C-9EC8-037B5EB70525}" type="sibTrans" cxnId="{CEF0DB9B-D00F-4BE8-9C14-F6BCE60EED55}">
      <dgm:prSet/>
      <dgm:spPr/>
      <dgm:t>
        <a:bodyPr/>
        <a:lstStyle/>
        <a:p>
          <a:endParaRPr lang="en-US"/>
        </a:p>
      </dgm:t>
    </dgm:pt>
    <dgm:pt modelId="{2D6541E3-AB8C-422A-A1F4-CC573080ED08}" type="pres">
      <dgm:prSet presAssocID="{D946ECF8-0073-4164-A325-5C9781B938D4}" presName="vert0" presStyleCnt="0">
        <dgm:presLayoutVars>
          <dgm:dir/>
          <dgm:animOne val="branch"/>
          <dgm:animLvl val="lvl"/>
        </dgm:presLayoutVars>
      </dgm:prSet>
      <dgm:spPr/>
    </dgm:pt>
    <dgm:pt modelId="{8B9047A5-BB87-4A35-B20A-7A6FFBD234DB}" type="pres">
      <dgm:prSet presAssocID="{43781DD3-1C72-4EFF-A353-8ABB343648B5}" presName="thickLine" presStyleLbl="alignNode1" presStyleIdx="0" presStyleCnt="4"/>
      <dgm:spPr/>
    </dgm:pt>
    <dgm:pt modelId="{402C87EE-9F16-4403-AB1C-FA6B452C3795}" type="pres">
      <dgm:prSet presAssocID="{43781DD3-1C72-4EFF-A353-8ABB343648B5}" presName="horz1" presStyleCnt="0"/>
      <dgm:spPr/>
    </dgm:pt>
    <dgm:pt modelId="{BA9D2613-7B42-4CA8-B57A-B8E4EE7EECC4}" type="pres">
      <dgm:prSet presAssocID="{43781DD3-1C72-4EFF-A353-8ABB343648B5}" presName="tx1" presStyleLbl="revTx" presStyleIdx="0" presStyleCnt="4"/>
      <dgm:spPr/>
    </dgm:pt>
    <dgm:pt modelId="{32E86A4E-D00F-4045-A449-0DB8C67B55CB}" type="pres">
      <dgm:prSet presAssocID="{43781DD3-1C72-4EFF-A353-8ABB343648B5}" presName="vert1" presStyleCnt="0"/>
      <dgm:spPr/>
    </dgm:pt>
    <dgm:pt modelId="{7EC3D015-2DE5-46E4-86C4-5990378F69B7}" type="pres">
      <dgm:prSet presAssocID="{F65FC0DD-1905-425B-9BFF-BDE6A2536D73}" presName="thickLine" presStyleLbl="alignNode1" presStyleIdx="1" presStyleCnt="4"/>
      <dgm:spPr/>
    </dgm:pt>
    <dgm:pt modelId="{044E5508-B176-4883-81C2-8DE31032ACBF}" type="pres">
      <dgm:prSet presAssocID="{F65FC0DD-1905-425B-9BFF-BDE6A2536D73}" presName="horz1" presStyleCnt="0"/>
      <dgm:spPr/>
    </dgm:pt>
    <dgm:pt modelId="{14DBCB86-65E7-49F8-9730-BB9D91C46893}" type="pres">
      <dgm:prSet presAssocID="{F65FC0DD-1905-425B-9BFF-BDE6A2536D73}" presName="tx1" presStyleLbl="revTx" presStyleIdx="1" presStyleCnt="4"/>
      <dgm:spPr/>
    </dgm:pt>
    <dgm:pt modelId="{250FBEEE-86D8-4E39-A5CF-DDA77AB91D5C}" type="pres">
      <dgm:prSet presAssocID="{F65FC0DD-1905-425B-9BFF-BDE6A2536D73}" presName="vert1" presStyleCnt="0"/>
      <dgm:spPr/>
    </dgm:pt>
    <dgm:pt modelId="{AD499E10-0946-455C-A545-7F4919C852A3}" type="pres">
      <dgm:prSet presAssocID="{230EE5F5-DEB1-4E6A-8689-90ED9844BC74}" presName="thickLine" presStyleLbl="alignNode1" presStyleIdx="2" presStyleCnt="4"/>
      <dgm:spPr/>
    </dgm:pt>
    <dgm:pt modelId="{AA980AA0-F6EA-4D15-99E2-4F77D5A022F7}" type="pres">
      <dgm:prSet presAssocID="{230EE5F5-DEB1-4E6A-8689-90ED9844BC74}" presName="horz1" presStyleCnt="0"/>
      <dgm:spPr/>
    </dgm:pt>
    <dgm:pt modelId="{CA787401-43C2-4B03-AB45-C9D47E2E9AF1}" type="pres">
      <dgm:prSet presAssocID="{230EE5F5-DEB1-4E6A-8689-90ED9844BC74}" presName="tx1" presStyleLbl="revTx" presStyleIdx="2" presStyleCnt="4"/>
      <dgm:spPr/>
    </dgm:pt>
    <dgm:pt modelId="{B08B8461-8A4F-43F1-9997-5B9246E10D4E}" type="pres">
      <dgm:prSet presAssocID="{230EE5F5-DEB1-4E6A-8689-90ED9844BC74}" presName="vert1" presStyleCnt="0"/>
      <dgm:spPr/>
    </dgm:pt>
    <dgm:pt modelId="{621BCFB0-0ECB-4385-A163-F7DFE561A7DE}" type="pres">
      <dgm:prSet presAssocID="{51024015-F5C5-4D3C-B611-15CD1910FE5C}" presName="thickLine" presStyleLbl="alignNode1" presStyleIdx="3" presStyleCnt="4"/>
      <dgm:spPr/>
    </dgm:pt>
    <dgm:pt modelId="{B1266A36-2F62-4548-8380-1507026BF8D1}" type="pres">
      <dgm:prSet presAssocID="{51024015-F5C5-4D3C-B611-15CD1910FE5C}" presName="horz1" presStyleCnt="0"/>
      <dgm:spPr/>
    </dgm:pt>
    <dgm:pt modelId="{2CADA6EA-2A93-48FB-850A-23DE28CB7C64}" type="pres">
      <dgm:prSet presAssocID="{51024015-F5C5-4D3C-B611-15CD1910FE5C}" presName="tx1" presStyleLbl="revTx" presStyleIdx="3" presStyleCnt="4"/>
      <dgm:spPr/>
    </dgm:pt>
    <dgm:pt modelId="{098E61F0-3838-4097-BBEE-564290CFEAB5}" type="pres">
      <dgm:prSet presAssocID="{51024015-F5C5-4D3C-B611-15CD1910FE5C}" presName="vert1" presStyleCnt="0"/>
      <dgm:spPr/>
    </dgm:pt>
  </dgm:ptLst>
  <dgm:cxnLst>
    <dgm:cxn modelId="{0CF1900D-FA41-4670-A561-FB8710F68151}" srcId="{D946ECF8-0073-4164-A325-5C9781B938D4}" destId="{230EE5F5-DEB1-4E6A-8689-90ED9844BC74}" srcOrd="2" destOrd="0" parTransId="{C3647E1C-8A1D-41A4-A8F0-D333E91EF9C1}" sibTransId="{EA1A2D1F-0167-4A15-A289-EF1482C1A21D}"/>
    <dgm:cxn modelId="{F0C8453F-AEBF-4CDE-94FC-4BBF9B25327E}" type="presOf" srcId="{51024015-F5C5-4D3C-B611-15CD1910FE5C}" destId="{2CADA6EA-2A93-48FB-850A-23DE28CB7C64}" srcOrd="0" destOrd="0" presId="urn:microsoft.com/office/officeart/2008/layout/LinedList"/>
    <dgm:cxn modelId="{2CD91D54-48E9-4157-87A8-4062000E7B2C}" type="presOf" srcId="{D946ECF8-0073-4164-A325-5C9781B938D4}" destId="{2D6541E3-AB8C-422A-A1F4-CC573080ED08}" srcOrd="0" destOrd="0" presId="urn:microsoft.com/office/officeart/2008/layout/LinedList"/>
    <dgm:cxn modelId="{CEF0DB9B-D00F-4BE8-9C14-F6BCE60EED55}" srcId="{D946ECF8-0073-4164-A325-5C9781B938D4}" destId="{51024015-F5C5-4D3C-B611-15CD1910FE5C}" srcOrd="3" destOrd="0" parTransId="{2D785104-AEBF-4C35-976C-6465F9650F49}" sibTransId="{6295E5F2-BAEF-426C-9EC8-037B5EB70525}"/>
    <dgm:cxn modelId="{EC5888A0-F47D-47AB-B615-7E7C5612CCA9}" type="presOf" srcId="{43781DD3-1C72-4EFF-A353-8ABB343648B5}" destId="{BA9D2613-7B42-4CA8-B57A-B8E4EE7EECC4}" srcOrd="0" destOrd="0" presId="urn:microsoft.com/office/officeart/2008/layout/LinedList"/>
    <dgm:cxn modelId="{4E60B3CA-E40A-486A-A4E2-AAC0648DC1F2}" type="presOf" srcId="{230EE5F5-DEB1-4E6A-8689-90ED9844BC74}" destId="{CA787401-43C2-4B03-AB45-C9D47E2E9AF1}" srcOrd="0" destOrd="0" presId="urn:microsoft.com/office/officeart/2008/layout/LinedList"/>
    <dgm:cxn modelId="{D80375D3-2E4E-4BF4-A882-F0EC5663E5D3}" srcId="{D946ECF8-0073-4164-A325-5C9781B938D4}" destId="{F65FC0DD-1905-425B-9BFF-BDE6A2536D73}" srcOrd="1" destOrd="0" parTransId="{FF10AB0A-8907-44CD-82F5-D00ADE35E17C}" sibTransId="{86543908-07EB-49E1-B831-07C58D409A77}"/>
    <dgm:cxn modelId="{8E006ED8-D323-4A11-8B56-40A1EA9654F5}" type="presOf" srcId="{F65FC0DD-1905-425B-9BFF-BDE6A2536D73}" destId="{14DBCB86-65E7-49F8-9730-BB9D91C46893}" srcOrd="0" destOrd="0" presId="urn:microsoft.com/office/officeart/2008/layout/LinedList"/>
    <dgm:cxn modelId="{C5BF3FE4-33D1-4BD4-ACE4-7412C90996B5}" srcId="{D946ECF8-0073-4164-A325-5C9781B938D4}" destId="{43781DD3-1C72-4EFF-A353-8ABB343648B5}" srcOrd="0" destOrd="0" parTransId="{116E79FA-459B-4F2F-831E-21CC5B589A3B}" sibTransId="{92C26B17-F818-4F31-8C6F-CE333B933D0F}"/>
    <dgm:cxn modelId="{E82A1CA3-6CCC-4A4D-983B-B8825CE9B231}" type="presParOf" srcId="{2D6541E3-AB8C-422A-A1F4-CC573080ED08}" destId="{8B9047A5-BB87-4A35-B20A-7A6FFBD234DB}" srcOrd="0" destOrd="0" presId="urn:microsoft.com/office/officeart/2008/layout/LinedList"/>
    <dgm:cxn modelId="{863DA851-7C05-4F1D-8AE1-787B544DC057}" type="presParOf" srcId="{2D6541E3-AB8C-422A-A1F4-CC573080ED08}" destId="{402C87EE-9F16-4403-AB1C-FA6B452C3795}" srcOrd="1" destOrd="0" presId="urn:microsoft.com/office/officeart/2008/layout/LinedList"/>
    <dgm:cxn modelId="{273993AA-5040-4C3D-AC8B-A4DE0DDE3E86}" type="presParOf" srcId="{402C87EE-9F16-4403-AB1C-FA6B452C3795}" destId="{BA9D2613-7B42-4CA8-B57A-B8E4EE7EECC4}" srcOrd="0" destOrd="0" presId="urn:microsoft.com/office/officeart/2008/layout/LinedList"/>
    <dgm:cxn modelId="{2ACB3DB5-0EB7-4BF5-A229-7A3D92DB588A}" type="presParOf" srcId="{402C87EE-9F16-4403-AB1C-FA6B452C3795}" destId="{32E86A4E-D00F-4045-A449-0DB8C67B55CB}" srcOrd="1" destOrd="0" presId="urn:microsoft.com/office/officeart/2008/layout/LinedList"/>
    <dgm:cxn modelId="{2C350C10-5BD4-40A9-BDEA-DCD11AEDD854}" type="presParOf" srcId="{2D6541E3-AB8C-422A-A1F4-CC573080ED08}" destId="{7EC3D015-2DE5-46E4-86C4-5990378F69B7}" srcOrd="2" destOrd="0" presId="urn:microsoft.com/office/officeart/2008/layout/LinedList"/>
    <dgm:cxn modelId="{17CC06C6-5040-4AD5-A92E-E4C120E4135B}" type="presParOf" srcId="{2D6541E3-AB8C-422A-A1F4-CC573080ED08}" destId="{044E5508-B176-4883-81C2-8DE31032ACBF}" srcOrd="3" destOrd="0" presId="urn:microsoft.com/office/officeart/2008/layout/LinedList"/>
    <dgm:cxn modelId="{7C0A9069-D163-4305-8492-52C6DA22CFB5}" type="presParOf" srcId="{044E5508-B176-4883-81C2-8DE31032ACBF}" destId="{14DBCB86-65E7-49F8-9730-BB9D91C46893}" srcOrd="0" destOrd="0" presId="urn:microsoft.com/office/officeart/2008/layout/LinedList"/>
    <dgm:cxn modelId="{BC8BEAE5-8DF2-4C1E-9917-EB2E6EC85351}" type="presParOf" srcId="{044E5508-B176-4883-81C2-8DE31032ACBF}" destId="{250FBEEE-86D8-4E39-A5CF-DDA77AB91D5C}" srcOrd="1" destOrd="0" presId="urn:microsoft.com/office/officeart/2008/layout/LinedList"/>
    <dgm:cxn modelId="{27B66881-80E9-4A46-875E-DDB22A045984}" type="presParOf" srcId="{2D6541E3-AB8C-422A-A1F4-CC573080ED08}" destId="{AD499E10-0946-455C-A545-7F4919C852A3}" srcOrd="4" destOrd="0" presId="urn:microsoft.com/office/officeart/2008/layout/LinedList"/>
    <dgm:cxn modelId="{6736BA9F-89D9-4F36-829C-0A56D6E00C78}" type="presParOf" srcId="{2D6541E3-AB8C-422A-A1F4-CC573080ED08}" destId="{AA980AA0-F6EA-4D15-99E2-4F77D5A022F7}" srcOrd="5" destOrd="0" presId="urn:microsoft.com/office/officeart/2008/layout/LinedList"/>
    <dgm:cxn modelId="{5553D324-B973-4ADD-BDC1-02145004F90A}" type="presParOf" srcId="{AA980AA0-F6EA-4D15-99E2-4F77D5A022F7}" destId="{CA787401-43C2-4B03-AB45-C9D47E2E9AF1}" srcOrd="0" destOrd="0" presId="urn:microsoft.com/office/officeart/2008/layout/LinedList"/>
    <dgm:cxn modelId="{062BEC22-DCF5-464D-B49C-BD3D06100827}" type="presParOf" srcId="{AA980AA0-F6EA-4D15-99E2-4F77D5A022F7}" destId="{B08B8461-8A4F-43F1-9997-5B9246E10D4E}" srcOrd="1" destOrd="0" presId="urn:microsoft.com/office/officeart/2008/layout/LinedList"/>
    <dgm:cxn modelId="{5F81693C-4D76-4159-ABAB-AFFAFD9ED2D4}" type="presParOf" srcId="{2D6541E3-AB8C-422A-A1F4-CC573080ED08}" destId="{621BCFB0-0ECB-4385-A163-F7DFE561A7DE}" srcOrd="6" destOrd="0" presId="urn:microsoft.com/office/officeart/2008/layout/LinedList"/>
    <dgm:cxn modelId="{9692FA32-FD8F-44A4-875E-3442DE0CB6DD}" type="presParOf" srcId="{2D6541E3-AB8C-422A-A1F4-CC573080ED08}" destId="{B1266A36-2F62-4548-8380-1507026BF8D1}" srcOrd="7" destOrd="0" presId="urn:microsoft.com/office/officeart/2008/layout/LinedList"/>
    <dgm:cxn modelId="{6F2E372F-701C-44AA-8D6F-05220A964AB2}" type="presParOf" srcId="{B1266A36-2F62-4548-8380-1507026BF8D1}" destId="{2CADA6EA-2A93-48FB-850A-23DE28CB7C64}" srcOrd="0" destOrd="0" presId="urn:microsoft.com/office/officeart/2008/layout/LinedList"/>
    <dgm:cxn modelId="{1F10E2EB-1895-448E-A751-0E6068D736FC}" type="presParOf" srcId="{B1266A36-2F62-4548-8380-1507026BF8D1}" destId="{098E61F0-3838-4097-BBEE-564290CFEAB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412CEFE-564D-4318-9CC6-A5FB53A2731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30761B-9359-43CE-9637-FD2D0DF39467}">
      <dgm:prSet/>
      <dgm:spPr/>
      <dgm:t>
        <a:bodyPr/>
        <a:lstStyle/>
        <a:p>
          <a:r>
            <a:rPr lang="en-US"/>
            <a:t>Hypoxanthine-guanine phophoribosyl transferase ( HGPRT) deficiency</a:t>
          </a:r>
        </a:p>
      </dgm:t>
    </dgm:pt>
    <dgm:pt modelId="{402910AF-ACC2-43D8-8338-B7E6644E369B}" type="parTrans" cxnId="{E918026C-49BE-4B85-B589-A7A12E5B0234}">
      <dgm:prSet/>
      <dgm:spPr/>
      <dgm:t>
        <a:bodyPr/>
        <a:lstStyle/>
        <a:p>
          <a:endParaRPr lang="en-US"/>
        </a:p>
      </dgm:t>
    </dgm:pt>
    <dgm:pt modelId="{3FD0325F-6D80-4353-8D0A-3FC262FBA705}" type="sibTrans" cxnId="{E918026C-49BE-4B85-B589-A7A12E5B0234}">
      <dgm:prSet/>
      <dgm:spPr/>
      <dgm:t>
        <a:bodyPr/>
        <a:lstStyle/>
        <a:p>
          <a:endParaRPr lang="en-US"/>
        </a:p>
      </dgm:t>
    </dgm:pt>
    <dgm:pt modelId="{82D9105B-732F-45E2-A87B-360F918EADA8}">
      <dgm:prSet/>
      <dgm:spPr/>
      <dgm:t>
        <a:bodyPr/>
        <a:lstStyle/>
        <a:p>
          <a:r>
            <a:rPr lang="en-US"/>
            <a:t>X-Linked Recessive Disorder</a:t>
          </a:r>
        </a:p>
      </dgm:t>
    </dgm:pt>
    <dgm:pt modelId="{B7E4E9BD-3F24-4181-B592-914C2DE75C3F}" type="parTrans" cxnId="{932C3672-2E6B-44B9-B411-1F0F3FDDDB84}">
      <dgm:prSet/>
      <dgm:spPr/>
      <dgm:t>
        <a:bodyPr/>
        <a:lstStyle/>
        <a:p>
          <a:endParaRPr lang="en-US"/>
        </a:p>
      </dgm:t>
    </dgm:pt>
    <dgm:pt modelId="{3B4C0E7B-6E92-4D48-924D-D30CBB507788}" type="sibTrans" cxnId="{932C3672-2E6B-44B9-B411-1F0F3FDDDB84}">
      <dgm:prSet/>
      <dgm:spPr/>
      <dgm:t>
        <a:bodyPr/>
        <a:lstStyle/>
        <a:p>
          <a:endParaRPr lang="en-US"/>
        </a:p>
      </dgm:t>
    </dgm:pt>
    <dgm:pt modelId="{3E352B05-1250-499F-8501-E983F3C70BE4}">
      <dgm:prSet/>
      <dgm:spPr/>
      <dgm:t>
        <a:bodyPr/>
        <a:lstStyle/>
        <a:p>
          <a:r>
            <a:rPr lang="en-US" b="0" i="0" baseline="0"/>
            <a:t>delayed motor milestones, followed by chorea, spasticity and dysarthria</a:t>
          </a:r>
          <a:endParaRPr lang="en-US"/>
        </a:p>
      </dgm:t>
    </dgm:pt>
    <dgm:pt modelId="{7EDA56A6-02AE-4273-B186-3ADEA30407C7}" type="parTrans" cxnId="{4DA8B094-29AB-44D9-B17A-4FC5078D270C}">
      <dgm:prSet/>
      <dgm:spPr/>
      <dgm:t>
        <a:bodyPr/>
        <a:lstStyle/>
        <a:p>
          <a:endParaRPr lang="en-US"/>
        </a:p>
      </dgm:t>
    </dgm:pt>
    <dgm:pt modelId="{946DB50D-5DF5-450F-A0DB-B631E2DAC20B}" type="sibTrans" cxnId="{4DA8B094-29AB-44D9-B17A-4FC5078D270C}">
      <dgm:prSet/>
      <dgm:spPr/>
      <dgm:t>
        <a:bodyPr/>
        <a:lstStyle/>
        <a:p>
          <a:endParaRPr lang="en-US"/>
        </a:p>
      </dgm:t>
    </dgm:pt>
    <dgm:pt modelId="{26757C85-B791-467E-AA92-B94C8651819B}">
      <dgm:prSet/>
      <dgm:spPr/>
      <dgm:t>
        <a:bodyPr/>
        <a:lstStyle/>
        <a:p>
          <a:r>
            <a:rPr lang="en-US" b="0" i="0" baseline="0" dirty="0"/>
            <a:t>compulsion to injure themselves; self‐ amputation of fingers or parts of the lips</a:t>
          </a:r>
          <a:endParaRPr lang="en-US" dirty="0"/>
        </a:p>
      </dgm:t>
    </dgm:pt>
    <dgm:pt modelId="{F1266F93-A790-438C-BF53-C165BE450137}" type="parTrans" cxnId="{BB1E2FB8-64A4-426E-96BD-A78A5EEAD890}">
      <dgm:prSet/>
      <dgm:spPr/>
      <dgm:t>
        <a:bodyPr/>
        <a:lstStyle/>
        <a:p>
          <a:endParaRPr lang="en-US"/>
        </a:p>
      </dgm:t>
    </dgm:pt>
    <dgm:pt modelId="{AA19E88A-EB6A-4911-B9D3-B048C219C7D3}" type="sibTrans" cxnId="{BB1E2FB8-64A4-426E-96BD-A78A5EEAD890}">
      <dgm:prSet/>
      <dgm:spPr/>
      <dgm:t>
        <a:bodyPr/>
        <a:lstStyle/>
        <a:p>
          <a:endParaRPr lang="en-US"/>
        </a:p>
      </dgm:t>
    </dgm:pt>
    <dgm:pt modelId="{DA04E736-CE92-4E1F-9DA3-8E94022F6E95}">
      <dgm:prSet/>
      <dgm:spPr/>
      <dgm:t>
        <a:bodyPr/>
        <a:lstStyle/>
        <a:p>
          <a:r>
            <a:rPr lang="en-US" b="0" i="0" baseline="0"/>
            <a:t>renal uric acid stones but gouty arthritis</a:t>
          </a:r>
          <a:endParaRPr lang="en-US"/>
        </a:p>
      </dgm:t>
    </dgm:pt>
    <dgm:pt modelId="{D2C67539-56E9-425B-85B7-5AE0AD85DF14}" type="parTrans" cxnId="{0764BCF8-BCB6-466C-8796-A27780AFB6AD}">
      <dgm:prSet/>
      <dgm:spPr/>
      <dgm:t>
        <a:bodyPr/>
        <a:lstStyle/>
        <a:p>
          <a:endParaRPr lang="en-US"/>
        </a:p>
      </dgm:t>
    </dgm:pt>
    <dgm:pt modelId="{EAE18F49-D81D-4CCC-9274-58A796189238}" type="sibTrans" cxnId="{0764BCF8-BCB6-466C-8796-A27780AFB6AD}">
      <dgm:prSet/>
      <dgm:spPr/>
      <dgm:t>
        <a:bodyPr/>
        <a:lstStyle/>
        <a:p>
          <a:endParaRPr lang="en-US"/>
        </a:p>
      </dgm:t>
    </dgm:pt>
    <dgm:pt modelId="{B7D1168D-39E3-4EBF-9D7B-3FE1CD796A82}">
      <dgm:prSet/>
      <dgm:spPr/>
      <dgm:t>
        <a:bodyPr/>
        <a:lstStyle/>
        <a:p>
          <a:r>
            <a:rPr lang="en-US"/>
            <a:t>INVESTIGATIONS: </a:t>
          </a:r>
        </a:p>
      </dgm:t>
    </dgm:pt>
    <dgm:pt modelId="{EBD24F95-7FEE-4A32-A7B6-ED7FC136DC04}" type="parTrans" cxnId="{ECCC555A-FD87-41BB-B711-8EB0E94B2745}">
      <dgm:prSet/>
      <dgm:spPr/>
      <dgm:t>
        <a:bodyPr/>
        <a:lstStyle/>
        <a:p>
          <a:endParaRPr lang="en-US"/>
        </a:p>
      </dgm:t>
    </dgm:pt>
    <dgm:pt modelId="{57451627-E2BB-4B95-9A5E-6691F6D3A77B}" type="sibTrans" cxnId="{ECCC555A-FD87-41BB-B711-8EB0E94B2745}">
      <dgm:prSet/>
      <dgm:spPr/>
      <dgm:t>
        <a:bodyPr/>
        <a:lstStyle/>
        <a:p>
          <a:endParaRPr lang="en-US"/>
        </a:p>
      </dgm:t>
    </dgm:pt>
    <dgm:pt modelId="{12F1DA13-DC3A-4247-85DA-9EBF88C97EBD}">
      <dgm:prSet/>
      <dgm:spPr/>
      <dgm:t>
        <a:bodyPr/>
        <a:lstStyle/>
        <a:p>
          <a:r>
            <a:rPr lang="en-US"/>
            <a:t>Uric Acid in urine and plasma</a:t>
          </a:r>
        </a:p>
      </dgm:t>
    </dgm:pt>
    <dgm:pt modelId="{DE41ACBC-0C8D-4A60-9A22-90B894853D08}" type="parTrans" cxnId="{250E27D5-17CA-417D-9DF0-8AE712B37C9B}">
      <dgm:prSet/>
      <dgm:spPr/>
      <dgm:t>
        <a:bodyPr/>
        <a:lstStyle/>
        <a:p>
          <a:endParaRPr lang="en-US"/>
        </a:p>
      </dgm:t>
    </dgm:pt>
    <dgm:pt modelId="{21774267-B206-4FC2-89F2-CCBA2D988CE3}" type="sibTrans" cxnId="{250E27D5-17CA-417D-9DF0-8AE712B37C9B}">
      <dgm:prSet/>
      <dgm:spPr/>
      <dgm:t>
        <a:bodyPr/>
        <a:lstStyle/>
        <a:p>
          <a:endParaRPr lang="en-US"/>
        </a:p>
      </dgm:t>
    </dgm:pt>
    <dgm:pt modelId="{56635B13-AA16-4483-BDA0-A7E310AFDF07}">
      <dgm:prSet/>
      <dgm:spPr/>
      <dgm:t>
        <a:bodyPr/>
        <a:lstStyle/>
        <a:p>
          <a:r>
            <a:rPr lang="en-US"/>
            <a:t>HGPRT Activity in RBCs</a:t>
          </a:r>
        </a:p>
      </dgm:t>
    </dgm:pt>
    <dgm:pt modelId="{5601BC43-B1FD-4A17-B83F-4553C4B70059}" type="parTrans" cxnId="{8322B6C5-0B20-412C-AA80-1BCC4845D228}">
      <dgm:prSet/>
      <dgm:spPr/>
      <dgm:t>
        <a:bodyPr/>
        <a:lstStyle/>
        <a:p>
          <a:endParaRPr lang="en-US"/>
        </a:p>
      </dgm:t>
    </dgm:pt>
    <dgm:pt modelId="{72BADFC5-6D5A-4B97-A06A-3A07BA062581}" type="sibTrans" cxnId="{8322B6C5-0B20-412C-AA80-1BCC4845D228}">
      <dgm:prSet/>
      <dgm:spPr/>
      <dgm:t>
        <a:bodyPr/>
        <a:lstStyle/>
        <a:p>
          <a:endParaRPr lang="en-US"/>
        </a:p>
      </dgm:t>
    </dgm:pt>
    <dgm:pt modelId="{547849DD-1CCC-4C6F-8E93-B88546FBE26D}">
      <dgm:prSet/>
      <dgm:spPr/>
      <dgm:t>
        <a:bodyPr/>
        <a:lstStyle/>
        <a:p>
          <a:r>
            <a:rPr lang="en-US"/>
            <a:t>MANAGEMENT;</a:t>
          </a:r>
        </a:p>
      </dgm:t>
    </dgm:pt>
    <dgm:pt modelId="{78F9671E-E563-45F3-8E37-FEF3C5BBFE3A}" type="parTrans" cxnId="{ABCBA7B6-47D6-4832-8616-FFC8ED8D4830}">
      <dgm:prSet/>
      <dgm:spPr/>
      <dgm:t>
        <a:bodyPr/>
        <a:lstStyle/>
        <a:p>
          <a:endParaRPr lang="en-US"/>
        </a:p>
      </dgm:t>
    </dgm:pt>
    <dgm:pt modelId="{D02B35E8-0CF7-42B8-8B21-2A19DA1B08E2}" type="sibTrans" cxnId="{ABCBA7B6-47D6-4832-8616-FFC8ED8D4830}">
      <dgm:prSet/>
      <dgm:spPr/>
      <dgm:t>
        <a:bodyPr/>
        <a:lstStyle/>
        <a:p>
          <a:endParaRPr lang="en-US"/>
        </a:p>
      </dgm:t>
    </dgm:pt>
    <dgm:pt modelId="{C626209F-C430-4E44-AD4C-31BF9B1C3530}">
      <dgm:prSet/>
      <dgm:spPr/>
      <dgm:t>
        <a:bodyPr/>
        <a:lstStyle/>
        <a:p>
          <a:r>
            <a:rPr lang="en-US"/>
            <a:t>Allopurinol</a:t>
          </a:r>
        </a:p>
      </dgm:t>
    </dgm:pt>
    <dgm:pt modelId="{D7C5A984-5FB1-4A06-8E28-C095E89EEA60}" type="parTrans" cxnId="{CA1D1D13-5E1F-47A8-82CD-551A5B31AD76}">
      <dgm:prSet/>
      <dgm:spPr/>
      <dgm:t>
        <a:bodyPr/>
        <a:lstStyle/>
        <a:p>
          <a:endParaRPr lang="en-US"/>
        </a:p>
      </dgm:t>
    </dgm:pt>
    <dgm:pt modelId="{20BC4BE0-9873-42B0-BCA3-45DCF1452518}" type="sibTrans" cxnId="{CA1D1D13-5E1F-47A8-82CD-551A5B31AD76}">
      <dgm:prSet/>
      <dgm:spPr/>
      <dgm:t>
        <a:bodyPr/>
        <a:lstStyle/>
        <a:p>
          <a:endParaRPr lang="en-US"/>
        </a:p>
      </dgm:t>
    </dgm:pt>
    <dgm:pt modelId="{2B4F2308-8ACF-401B-99F2-D1F8FEF7F141}">
      <dgm:prSet/>
      <dgm:spPr/>
      <dgm:t>
        <a:bodyPr/>
        <a:lstStyle/>
        <a:p>
          <a:r>
            <a:rPr lang="en-US"/>
            <a:t>Restraints for self-mutilation</a:t>
          </a:r>
        </a:p>
      </dgm:t>
    </dgm:pt>
    <dgm:pt modelId="{BADD47C3-A0FD-4CD9-B889-D55F297F06F5}" type="parTrans" cxnId="{16D6B436-A8F7-4012-8B48-6640C18A408F}">
      <dgm:prSet/>
      <dgm:spPr/>
      <dgm:t>
        <a:bodyPr/>
        <a:lstStyle/>
        <a:p>
          <a:endParaRPr lang="en-US"/>
        </a:p>
      </dgm:t>
    </dgm:pt>
    <dgm:pt modelId="{C6F5FB75-B61F-4042-BBD8-70EDA14FBBA4}" type="sibTrans" cxnId="{16D6B436-A8F7-4012-8B48-6640C18A408F}">
      <dgm:prSet/>
      <dgm:spPr/>
      <dgm:t>
        <a:bodyPr/>
        <a:lstStyle/>
        <a:p>
          <a:endParaRPr lang="en-US"/>
        </a:p>
      </dgm:t>
    </dgm:pt>
    <dgm:pt modelId="{F557ACE5-FBF4-40C6-9C04-B54D575E2224}" type="pres">
      <dgm:prSet presAssocID="{2412CEFE-564D-4318-9CC6-A5FB53A2731B}" presName="linear" presStyleCnt="0">
        <dgm:presLayoutVars>
          <dgm:animLvl val="lvl"/>
          <dgm:resizeHandles val="exact"/>
        </dgm:presLayoutVars>
      </dgm:prSet>
      <dgm:spPr/>
    </dgm:pt>
    <dgm:pt modelId="{63C231F5-AB20-451C-879B-83263EEF1601}" type="pres">
      <dgm:prSet presAssocID="{9430761B-9359-43CE-9637-FD2D0DF3946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21A3CDF-57B4-47A2-9EEF-62F9EB246803}" type="pres">
      <dgm:prSet presAssocID="{3FD0325F-6D80-4353-8D0A-3FC262FBA705}" presName="spacer" presStyleCnt="0"/>
      <dgm:spPr/>
    </dgm:pt>
    <dgm:pt modelId="{90600A6C-680A-41DD-A7B6-03AB20B42D26}" type="pres">
      <dgm:prSet presAssocID="{82D9105B-732F-45E2-A87B-360F918EADA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2E4F83A-8ACE-4B1B-8343-C51C605A3B53}" type="pres">
      <dgm:prSet presAssocID="{3B4C0E7B-6E92-4D48-924D-D30CBB507788}" presName="spacer" presStyleCnt="0"/>
      <dgm:spPr/>
    </dgm:pt>
    <dgm:pt modelId="{3F0626C9-B215-444D-BF8B-99FC017C96E0}" type="pres">
      <dgm:prSet presAssocID="{3E352B05-1250-499F-8501-E983F3C70BE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31D375F-4E9F-4C77-819A-EA2A6ED48F7B}" type="pres">
      <dgm:prSet presAssocID="{946DB50D-5DF5-450F-A0DB-B631E2DAC20B}" presName="spacer" presStyleCnt="0"/>
      <dgm:spPr/>
    </dgm:pt>
    <dgm:pt modelId="{62577646-CEB2-4FA2-9C31-C6A880D2807D}" type="pres">
      <dgm:prSet presAssocID="{26757C85-B791-467E-AA92-B94C8651819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9BFDEC1-205E-41FB-B125-E0B2EC588628}" type="pres">
      <dgm:prSet presAssocID="{AA19E88A-EB6A-4911-B9D3-B048C219C7D3}" presName="spacer" presStyleCnt="0"/>
      <dgm:spPr/>
    </dgm:pt>
    <dgm:pt modelId="{C525E2E3-14C2-4070-9B53-CFF8B55B94C7}" type="pres">
      <dgm:prSet presAssocID="{DA04E736-CE92-4E1F-9DA3-8E94022F6E9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635A42B-A4B9-4BC8-BC7D-53CA5C807E5E}" type="pres">
      <dgm:prSet presAssocID="{EAE18F49-D81D-4CCC-9274-58A796189238}" presName="spacer" presStyleCnt="0"/>
      <dgm:spPr/>
    </dgm:pt>
    <dgm:pt modelId="{A90B5D44-B8DC-418F-8C6E-07725E071047}" type="pres">
      <dgm:prSet presAssocID="{B7D1168D-39E3-4EBF-9D7B-3FE1CD796A8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BF612C4-103E-4DA0-A2B6-9C35FB7A36D2}" type="pres">
      <dgm:prSet presAssocID="{B7D1168D-39E3-4EBF-9D7B-3FE1CD796A82}" presName="childText" presStyleLbl="revTx" presStyleIdx="0" presStyleCnt="2">
        <dgm:presLayoutVars>
          <dgm:bulletEnabled val="1"/>
        </dgm:presLayoutVars>
      </dgm:prSet>
      <dgm:spPr/>
    </dgm:pt>
    <dgm:pt modelId="{73C5E83C-4F81-4DEB-9D70-75510C4958FA}" type="pres">
      <dgm:prSet presAssocID="{547849DD-1CCC-4C6F-8E93-B88546FBE26D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F927918-1FD4-40AA-BE4D-5BF665E2C308}" type="pres">
      <dgm:prSet presAssocID="{547849DD-1CCC-4C6F-8E93-B88546FBE26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2C42D03-F923-4ACC-8660-37F4E4AAED31}" type="presOf" srcId="{12F1DA13-DC3A-4247-85DA-9EBF88C97EBD}" destId="{DBF612C4-103E-4DA0-A2B6-9C35FB7A36D2}" srcOrd="0" destOrd="0" presId="urn:microsoft.com/office/officeart/2005/8/layout/vList2"/>
    <dgm:cxn modelId="{CA1D1D13-5E1F-47A8-82CD-551A5B31AD76}" srcId="{547849DD-1CCC-4C6F-8E93-B88546FBE26D}" destId="{C626209F-C430-4E44-AD4C-31BF9B1C3530}" srcOrd="0" destOrd="0" parTransId="{D7C5A984-5FB1-4A06-8E28-C095E89EEA60}" sibTransId="{20BC4BE0-9873-42B0-BCA3-45DCF1452518}"/>
    <dgm:cxn modelId="{A1E17523-CCB3-481A-B469-71897A91E789}" type="presOf" srcId="{2412CEFE-564D-4318-9CC6-A5FB53A2731B}" destId="{F557ACE5-FBF4-40C6-9C04-B54D575E2224}" srcOrd="0" destOrd="0" presId="urn:microsoft.com/office/officeart/2005/8/layout/vList2"/>
    <dgm:cxn modelId="{AE54E927-9A3E-4A5C-96F9-1F1A4F798E04}" type="presOf" srcId="{56635B13-AA16-4483-BDA0-A7E310AFDF07}" destId="{DBF612C4-103E-4DA0-A2B6-9C35FB7A36D2}" srcOrd="0" destOrd="1" presId="urn:microsoft.com/office/officeart/2005/8/layout/vList2"/>
    <dgm:cxn modelId="{16D6B436-A8F7-4012-8B48-6640C18A408F}" srcId="{547849DD-1CCC-4C6F-8E93-B88546FBE26D}" destId="{2B4F2308-8ACF-401B-99F2-D1F8FEF7F141}" srcOrd="1" destOrd="0" parTransId="{BADD47C3-A0FD-4CD9-B889-D55F297F06F5}" sibTransId="{C6F5FB75-B61F-4042-BBD8-70EDA14FBBA4}"/>
    <dgm:cxn modelId="{9DD4FF5B-3312-435C-AC87-D0C3A527A3D8}" type="presOf" srcId="{9430761B-9359-43CE-9637-FD2D0DF39467}" destId="{63C231F5-AB20-451C-879B-83263EEF1601}" srcOrd="0" destOrd="0" presId="urn:microsoft.com/office/officeart/2005/8/layout/vList2"/>
    <dgm:cxn modelId="{E918026C-49BE-4B85-B589-A7A12E5B0234}" srcId="{2412CEFE-564D-4318-9CC6-A5FB53A2731B}" destId="{9430761B-9359-43CE-9637-FD2D0DF39467}" srcOrd="0" destOrd="0" parTransId="{402910AF-ACC2-43D8-8338-B7E6644E369B}" sibTransId="{3FD0325F-6D80-4353-8D0A-3FC262FBA705}"/>
    <dgm:cxn modelId="{932C3672-2E6B-44B9-B411-1F0F3FDDDB84}" srcId="{2412CEFE-564D-4318-9CC6-A5FB53A2731B}" destId="{82D9105B-732F-45E2-A87B-360F918EADA8}" srcOrd="1" destOrd="0" parTransId="{B7E4E9BD-3F24-4181-B592-914C2DE75C3F}" sibTransId="{3B4C0E7B-6E92-4D48-924D-D30CBB507788}"/>
    <dgm:cxn modelId="{ECCC555A-FD87-41BB-B711-8EB0E94B2745}" srcId="{2412CEFE-564D-4318-9CC6-A5FB53A2731B}" destId="{B7D1168D-39E3-4EBF-9D7B-3FE1CD796A82}" srcOrd="5" destOrd="0" parTransId="{EBD24F95-7FEE-4A32-A7B6-ED7FC136DC04}" sibTransId="{57451627-E2BB-4B95-9A5E-6691F6D3A77B}"/>
    <dgm:cxn modelId="{7DC33185-F7C5-4B94-9314-8C1BCFA94240}" type="presOf" srcId="{82D9105B-732F-45E2-A87B-360F918EADA8}" destId="{90600A6C-680A-41DD-A7B6-03AB20B42D26}" srcOrd="0" destOrd="0" presId="urn:microsoft.com/office/officeart/2005/8/layout/vList2"/>
    <dgm:cxn modelId="{CBA0A390-D4FA-42B3-AA55-2F28CA6C7459}" type="presOf" srcId="{3E352B05-1250-499F-8501-E983F3C70BE4}" destId="{3F0626C9-B215-444D-BF8B-99FC017C96E0}" srcOrd="0" destOrd="0" presId="urn:microsoft.com/office/officeart/2005/8/layout/vList2"/>
    <dgm:cxn modelId="{4DA8B094-29AB-44D9-B17A-4FC5078D270C}" srcId="{2412CEFE-564D-4318-9CC6-A5FB53A2731B}" destId="{3E352B05-1250-499F-8501-E983F3C70BE4}" srcOrd="2" destOrd="0" parTransId="{7EDA56A6-02AE-4273-B186-3ADEA30407C7}" sibTransId="{946DB50D-5DF5-450F-A0DB-B631E2DAC20B}"/>
    <dgm:cxn modelId="{7A6E33A6-4DB6-440F-922C-456FA72DDA46}" type="presOf" srcId="{2B4F2308-8ACF-401B-99F2-D1F8FEF7F141}" destId="{8F927918-1FD4-40AA-BE4D-5BF665E2C308}" srcOrd="0" destOrd="1" presId="urn:microsoft.com/office/officeart/2005/8/layout/vList2"/>
    <dgm:cxn modelId="{ABCBA7B6-47D6-4832-8616-FFC8ED8D4830}" srcId="{2412CEFE-564D-4318-9CC6-A5FB53A2731B}" destId="{547849DD-1CCC-4C6F-8E93-B88546FBE26D}" srcOrd="6" destOrd="0" parTransId="{78F9671E-E563-45F3-8E37-FEF3C5BBFE3A}" sibTransId="{D02B35E8-0CF7-42B8-8B21-2A19DA1B08E2}"/>
    <dgm:cxn modelId="{BB1E2FB8-64A4-426E-96BD-A78A5EEAD890}" srcId="{2412CEFE-564D-4318-9CC6-A5FB53A2731B}" destId="{26757C85-B791-467E-AA92-B94C8651819B}" srcOrd="3" destOrd="0" parTransId="{F1266F93-A790-438C-BF53-C165BE450137}" sibTransId="{AA19E88A-EB6A-4911-B9D3-B048C219C7D3}"/>
    <dgm:cxn modelId="{DE4D17C1-74DC-4C26-B941-48E952278836}" type="presOf" srcId="{B7D1168D-39E3-4EBF-9D7B-3FE1CD796A82}" destId="{A90B5D44-B8DC-418F-8C6E-07725E071047}" srcOrd="0" destOrd="0" presId="urn:microsoft.com/office/officeart/2005/8/layout/vList2"/>
    <dgm:cxn modelId="{8322B6C5-0B20-412C-AA80-1BCC4845D228}" srcId="{B7D1168D-39E3-4EBF-9D7B-3FE1CD796A82}" destId="{56635B13-AA16-4483-BDA0-A7E310AFDF07}" srcOrd="1" destOrd="0" parTransId="{5601BC43-B1FD-4A17-B83F-4553C4B70059}" sibTransId="{72BADFC5-6D5A-4B97-A06A-3A07BA062581}"/>
    <dgm:cxn modelId="{9EBC28C7-78A9-4CC4-83C2-2173E53DFF77}" type="presOf" srcId="{26757C85-B791-467E-AA92-B94C8651819B}" destId="{62577646-CEB2-4FA2-9C31-C6A880D2807D}" srcOrd="0" destOrd="0" presId="urn:microsoft.com/office/officeart/2005/8/layout/vList2"/>
    <dgm:cxn modelId="{3F960DC9-C1BB-4C6C-A824-4E5842D5036F}" type="presOf" srcId="{547849DD-1CCC-4C6F-8E93-B88546FBE26D}" destId="{73C5E83C-4F81-4DEB-9D70-75510C4958FA}" srcOrd="0" destOrd="0" presId="urn:microsoft.com/office/officeart/2005/8/layout/vList2"/>
    <dgm:cxn modelId="{DC79F4CE-F838-454A-8D90-C3519713EBA4}" type="presOf" srcId="{DA04E736-CE92-4E1F-9DA3-8E94022F6E95}" destId="{C525E2E3-14C2-4070-9B53-CFF8B55B94C7}" srcOrd="0" destOrd="0" presId="urn:microsoft.com/office/officeart/2005/8/layout/vList2"/>
    <dgm:cxn modelId="{250E27D5-17CA-417D-9DF0-8AE712B37C9B}" srcId="{B7D1168D-39E3-4EBF-9D7B-3FE1CD796A82}" destId="{12F1DA13-DC3A-4247-85DA-9EBF88C97EBD}" srcOrd="0" destOrd="0" parTransId="{DE41ACBC-0C8D-4A60-9A22-90B894853D08}" sibTransId="{21774267-B206-4FC2-89F2-CCBA2D988CE3}"/>
    <dgm:cxn modelId="{4A6302D6-0880-4EDC-9FC2-4FEFE074BAB0}" type="presOf" srcId="{C626209F-C430-4E44-AD4C-31BF9B1C3530}" destId="{8F927918-1FD4-40AA-BE4D-5BF665E2C308}" srcOrd="0" destOrd="0" presId="urn:microsoft.com/office/officeart/2005/8/layout/vList2"/>
    <dgm:cxn modelId="{0764BCF8-BCB6-466C-8796-A27780AFB6AD}" srcId="{2412CEFE-564D-4318-9CC6-A5FB53A2731B}" destId="{DA04E736-CE92-4E1F-9DA3-8E94022F6E95}" srcOrd="4" destOrd="0" parTransId="{D2C67539-56E9-425B-85B7-5AE0AD85DF14}" sibTransId="{EAE18F49-D81D-4CCC-9274-58A796189238}"/>
    <dgm:cxn modelId="{7774BDCD-B196-4352-914C-E94649E1CFD3}" type="presParOf" srcId="{F557ACE5-FBF4-40C6-9C04-B54D575E2224}" destId="{63C231F5-AB20-451C-879B-83263EEF1601}" srcOrd="0" destOrd="0" presId="urn:microsoft.com/office/officeart/2005/8/layout/vList2"/>
    <dgm:cxn modelId="{33D3ADC7-B7AF-407B-A18F-B54EC1432D5F}" type="presParOf" srcId="{F557ACE5-FBF4-40C6-9C04-B54D575E2224}" destId="{421A3CDF-57B4-47A2-9EEF-62F9EB246803}" srcOrd="1" destOrd="0" presId="urn:microsoft.com/office/officeart/2005/8/layout/vList2"/>
    <dgm:cxn modelId="{DF423574-6139-42CA-83C4-D13D82DBEB57}" type="presParOf" srcId="{F557ACE5-FBF4-40C6-9C04-B54D575E2224}" destId="{90600A6C-680A-41DD-A7B6-03AB20B42D26}" srcOrd="2" destOrd="0" presId="urn:microsoft.com/office/officeart/2005/8/layout/vList2"/>
    <dgm:cxn modelId="{C753D9FC-13A6-4959-A95B-6FC6F1AD6958}" type="presParOf" srcId="{F557ACE5-FBF4-40C6-9C04-B54D575E2224}" destId="{B2E4F83A-8ACE-4B1B-8343-C51C605A3B53}" srcOrd="3" destOrd="0" presId="urn:microsoft.com/office/officeart/2005/8/layout/vList2"/>
    <dgm:cxn modelId="{D56BF1F9-F817-4434-A28C-DD42B50B92D5}" type="presParOf" srcId="{F557ACE5-FBF4-40C6-9C04-B54D575E2224}" destId="{3F0626C9-B215-444D-BF8B-99FC017C96E0}" srcOrd="4" destOrd="0" presId="urn:microsoft.com/office/officeart/2005/8/layout/vList2"/>
    <dgm:cxn modelId="{169B1C9A-C22A-4C71-8FCB-A7DCC4E7A3AC}" type="presParOf" srcId="{F557ACE5-FBF4-40C6-9C04-B54D575E2224}" destId="{231D375F-4E9F-4C77-819A-EA2A6ED48F7B}" srcOrd="5" destOrd="0" presId="urn:microsoft.com/office/officeart/2005/8/layout/vList2"/>
    <dgm:cxn modelId="{94988813-F058-4948-8189-92E4B6D5E17C}" type="presParOf" srcId="{F557ACE5-FBF4-40C6-9C04-B54D575E2224}" destId="{62577646-CEB2-4FA2-9C31-C6A880D2807D}" srcOrd="6" destOrd="0" presId="urn:microsoft.com/office/officeart/2005/8/layout/vList2"/>
    <dgm:cxn modelId="{A9DCD875-A7BF-43C1-8E2B-81E64BDDC764}" type="presParOf" srcId="{F557ACE5-FBF4-40C6-9C04-B54D575E2224}" destId="{B9BFDEC1-205E-41FB-B125-E0B2EC588628}" srcOrd="7" destOrd="0" presId="urn:microsoft.com/office/officeart/2005/8/layout/vList2"/>
    <dgm:cxn modelId="{BB2AB85C-AC03-4C81-8223-6E929876D57E}" type="presParOf" srcId="{F557ACE5-FBF4-40C6-9C04-B54D575E2224}" destId="{C525E2E3-14C2-4070-9B53-CFF8B55B94C7}" srcOrd="8" destOrd="0" presId="urn:microsoft.com/office/officeart/2005/8/layout/vList2"/>
    <dgm:cxn modelId="{16035D53-EE93-4073-AD9B-FCFAFC55E106}" type="presParOf" srcId="{F557ACE5-FBF4-40C6-9C04-B54D575E2224}" destId="{7635A42B-A4B9-4BC8-BC7D-53CA5C807E5E}" srcOrd="9" destOrd="0" presId="urn:microsoft.com/office/officeart/2005/8/layout/vList2"/>
    <dgm:cxn modelId="{679AFC34-A9E4-4BB1-90A0-6A1FDCF863BA}" type="presParOf" srcId="{F557ACE5-FBF4-40C6-9C04-B54D575E2224}" destId="{A90B5D44-B8DC-418F-8C6E-07725E071047}" srcOrd="10" destOrd="0" presId="urn:microsoft.com/office/officeart/2005/8/layout/vList2"/>
    <dgm:cxn modelId="{EACE65E6-51BC-4A54-8943-74E83F5699FA}" type="presParOf" srcId="{F557ACE5-FBF4-40C6-9C04-B54D575E2224}" destId="{DBF612C4-103E-4DA0-A2B6-9C35FB7A36D2}" srcOrd="11" destOrd="0" presId="urn:microsoft.com/office/officeart/2005/8/layout/vList2"/>
    <dgm:cxn modelId="{A6C2AAED-7661-4D67-A82D-DC3999BBC664}" type="presParOf" srcId="{F557ACE5-FBF4-40C6-9C04-B54D575E2224}" destId="{73C5E83C-4F81-4DEB-9D70-75510C4958FA}" srcOrd="12" destOrd="0" presId="urn:microsoft.com/office/officeart/2005/8/layout/vList2"/>
    <dgm:cxn modelId="{57E5CEB4-E584-480B-A22A-C0FF09127005}" type="presParOf" srcId="{F557ACE5-FBF4-40C6-9C04-B54D575E2224}" destId="{8F927918-1FD4-40AA-BE4D-5BF665E2C308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C4CF6FD-3536-47B5-BFFC-3CD55774813E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D96F07C-4B4F-4509-9EC5-79A6945D038C}">
      <dgm:prSet/>
      <dgm:spPr/>
      <dgm:t>
        <a:bodyPr/>
        <a:lstStyle/>
        <a:p>
          <a:r>
            <a:rPr lang="en-US"/>
            <a:t>AR Defect in Zinc Transporter.</a:t>
          </a:r>
        </a:p>
      </dgm:t>
    </dgm:pt>
    <dgm:pt modelId="{D28EC3EE-5DAF-4FA9-8159-9EC12966819A}" type="parTrans" cxnId="{8B4B9419-DC71-405B-955A-CF03C5CB1F8D}">
      <dgm:prSet/>
      <dgm:spPr/>
      <dgm:t>
        <a:bodyPr/>
        <a:lstStyle/>
        <a:p>
          <a:endParaRPr lang="en-US"/>
        </a:p>
      </dgm:t>
    </dgm:pt>
    <dgm:pt modelId="{E725B97C-5451-4E32-8A39-EDD7E6B2AD63}" type="sibTrans" cxnId="{8B4B9419-DC71-405B-955A-CF03C5CB1F8D}">
      <dgm:prSet/>
      <dgm:spPr/>
      <dgm:t>
        <a:bodyPr/>
        <a:lstStyle/>
        <a:p>
          <a:endParaRPr lang="en-US"/>
        </a:p>
      </dgm:t>
    </dgm:pt>
    <dgm:pt modelId="{4CB089FC-9564-4A29-AD5C-A01A0CBA9435}">
      <dgm:prSet/>
      <dgm:spPr/>
      <dgm:t>
        <a:bodyPr/>
        <a:lstStyle/>
        <a:p>
          <a:r>
            <a:rPr lang="en-US"/>
            <a:t>Caused DERMATITS, ALOPECIA and DIARRHOEA</a:t>
          </a:r>
        </a:p>
      </dgm:t>
    </dgm:pt>
    <dgm:pt modelId="{54473F5A-CB3E-4D1C-988C-738946468E9A}" type="parTrans" cxnId="{89329B7B-0943-431F-AC72-469B7CF47376}">
      <dgm:prSet/>
      <dgm:spPr/>
      <dgm:t>
        <a:bodyPr/>
        <a:lstStyle/>
        <a:p>
          <a:endParaRPr lang="en-US"/>
        </a:p>
      </dgm:t>
    </dgm:pt>
    <dgm:pt modelId="{F3282D7C-A68E-4812-A54F-A0C5FFACB6E9}" type="sibTrans" cxnId="{89329B7B-0943-431F-AC72-469B7CF47376}">
      <dgm:prSet/>
      <dgm:spPr/>
      <dgm:t>
        <a:bodyPr/>
        <a:lstStyle/>
        <a:p>
          <a:endParaRPr lang="en-US"/>
        </a:p>
      </dgm:t>
    </dgm:pt>
    <dgm:pt modelId="{B8101D2C-601C-4259-A4AC-0A1C83E46616}">
      <dgm:prSet/>
      <dgm:spPr/>
      <dgm:t>
        <a:bodyPr/>
        <a:lstStyle/>
        <a:p>
          <a:r>
            <a:rPr lang="en-US"/>
            <a:t>Present at 4-10 weeks of age with weaning</a:t>
          </a:r>
        </a:p>
      </dgm:t>
    </dgm:pt>
    <dgm:pt modelId="{9B414D3D-AF73-40B4-9C5D-697D98EE3F58}" type="parTrans" cxnId="{8DDBE7F1-A736-4E0D-A768-CEBFE3F31268}">
      <dgm:prSet/>
      <dgm:spPr/>
      <dgm:t>
        <a:bodyPr/>
        <a:lstStyle/>
        <a:p>
          <a:endParaRPr lang="en-US"/>
        </a:p>
      </dgm:t>
    </dgm:pt>
    <dgm:pt modelId="{F5B4D305-2273-4480-9CC4-FC40FEA6BB06}" type="sibTrans" cxnId="{8DDBE7F1-A736-4E0D-A768-CEBFE3F31268}">
      <dgm:prSet/>
      <dgm:spPr/>
      <dgm:t>
        <a:bodyPr/>
        <a:lstStyle/>
        <a:p>
          <a:endParaRPr lang="en-US"/>
        </a:p>
      </dgm:t>
    </dgm:pt>
    <dgm:pt modelId="{8CE76513-3A78-49B1-835E-70596ECE5CC8}">
      <dgm:prSet/>
      <dgm:spPr/>
      <dgm:t>
        <a:bodyPr/>
        <a:lstStyle/>
        <a:p>
          <a:r>
            <a:rPr lang="en-US"/>
            <a:t>Periorificial Dermatitis and of hands and feet</a:t>
          </a:r>
        </a:p>
      </dgm:t>
    </dgm:pt>
    <dgm:pt modelId="{A7919385-7C32-48A8-BAA5-AAAEDAC7BE44}" type="parTrans" cxnId="{427EEE15-228F-482C-96B3-BD057ABD51FA}">
      <dgm:prSet/>
      <dgm:spPr/>
      <dgm:t>
        <a:bodyPr/>
        <a:lstStyle/>
        <a:p>
          <a:endParaRPr lang="en-US"/>
        </a:p>
      </dgm:t>
    </dgm:pt>
    <dgm:pt modelId="{3AE3B468-04AE-40D1-A920-0002D06CB505}" type="sibTrans" cxnId="{427EEE15-228F-482C-96B3-BD057ABD51FA}">
      <dgm:prSet/>
      <dgm:spPr/>
      <dgm:t>
        <a:bodyPr/>
        <a:lstStyle/>
        <a:p>
          <a:endParaRPr lang="en-US"/>
        </a:p>
      </dgm:t>
    </dgm:pt>
    <dgm:pt modelId="{D2350951-D4B0-454E-9667-A0152C54FBA6}">
      <dgm:prSet/>
      <dgm:spPr/>
      <dgm:t>
        <a:bodyPr/>
        <a:lstStyle/>
        <a:p>
          <a:r>
            <a:rPr lang="en-US"/>
            <a:t>Lesions progress to form vescicle, bulla, pustule and crusting</a:t>
          </a:r>
        </a:p>
      </dgm:t>
    </dgm:pt>
    <dgm:pt modelId="{392F4297-8E6A-4A0A-9768-5C2D309B44AF}" type="parTrans" cxnId="{0B14F7FD-34D2-46CE-AFD4-4B7A30E31181}">
      <dgm:prSet/>
      <dgm:spPr/>
      <dgm:t>
        <a:bodyPr/>
        <a:lstStyle/>
        <a:p>
          <a:endParaRPr lang="en-US"/>
        </a:p>
      </dgm:t>
    </dgm:pt>
    <dgm:pt modelId="{16158A47-5C43-43AD-AF0C-83BBCA9AE0EA}" type="sibTrans" cxnId="{0B14F7FD-34D2-46CE-AFD4-4B7A30E31181}">
      <dgm:prSet/>
      <dgm:spPr/>
      <dgm:t>
        <a:bodyPr/>
        <a:lstStyle/>
        <a:p>
          <a:endParaRPr lang="en-US"/>
        </a:p>
      </dgm:t>
    </dgm:pt>
    <dgm:pt modelId="{E57C0F55-F619-43AC-AE04-4812A686B751}">
      <dgm:prSet/>
      <dgm:spPr/>
      <dgm:t>
        <a:bodyPr/>
        <a:lstStyle/>
        <a:p>
          <a:r>
            <a:rPr lang="en-US"/>
            <a:t>Alopecia</a:t>
          </a:r>
        </a:p>
      </dgm:t>
    </dgm:pt>
    <dgm:pt modelId="{B2996C6B-119D-4422-B95C-F2CD29A4F0FE}" type="parTrans" cxnId="{88B488BB-1E72-4748-915C-F126719A45AE}">
      <dgm:prSet/>
      <dgm:spPr/>
      <dgm:t>
        <a:bodyPr/>
        <a:lstStyle/>
        <a:p>
          <a:endParaRPr lang="en-US"/>
        </a:p>
      </dgm:t>
    </dgm:pt>
    <dgm:pt modelId="{8621E72A-CF6D-47D9-8ADF-391805D0C7A3}" type="sibTrans" cxnId="{88B488BB-1E72-4748-915C-F126719A45AE}">
      <dgm:prSet/>
      <dgm:spPr/>
      <dgm:t>
        <a:bodyPr/>
        <a:lstStyle/>
        <a:p>
          <a:endParaRPr lang="en-US"/>
        </a:p>
      </dgm:t>
    </dgm:pt>
    <dgm:pt modelId="{02B30E25-F920-43D5-B988-747C1403968B}">
      <dgm:prSet/>
      <dgm:spPr/>
      <dgm:t>
        <a:bodyPr/>
        <a:lstStyle/>
        <a:p>
          <a:r>
            <a:rPr lang="en-US"/>
            <a:t>Diarrhoea and growth retardation</a:t>
          </a:r>
        </a:p>
      </dgm:t>
    </dgm:pt>
    <dgm:pt modelId="{E56055EF-A628-470B-BC95-5C41EF52DC5F}" type="parTrans" cxnId="{8ECBA27D-5D1D-4843-8FC5-533A5A615CF2}">
      <dgm:prSet/>
      <dgm:spPr/>
      <dgm:t>
        <a:bodyPr/>
        <a:lstStyle/>
        <a:p>
          <a:endParaRPr lang="en-US"/>
        </a:p>
      </dgm:t>
    </dgm:pt>
    <dgm:pt modelId="{7C629E9D-09C3-482C-BE0B-A8976BF21A24}" type="sibTrans" cxnId="{8ECBA27D-5D1D-4843-8FC5-533A5A615CF2}">
      <dgm:prSet/>
      <dgm:spPr/>
      <dgm:t>
        <a:bodyPr/>
        <a:lstStyle/>
        <a:p>
          <a:endParaRPr lang="en-US"/>
        </a:p>
      </dgm:t>
    </dgm:pt>
    <dgm:pt modelId="{35C1699C-32F3-457A-9CE5-8464623D88DA}">
      <dgm:prSet/>
      <dgm:spPr/>
      <dgm:t>
        <a:bodyPr/>
        <a:lstStyle/>
        <a:p>
          <a:r>
            <a:rPr lang="en-US"/>
            <a:t>Poor wound healing</a:t>
          </a:r>
        </a:p>
      </dgm:t>
    </dgm:pt>
    <dgm:pt modelId="{CB9FD378-7E9C-424C-B16A-02A730D62AC8}" type="parTrans" cxnId="{6789D01C-B5A7-4A82-B956-74CB02543BA6}">
      <dgm:prSet/>
      <dgm:spPr/>
      <dgm:t>
        <a:bodyPr/>
        <a:lstStyle/>
        <a:p>
          <a:endParaRPr lang="en-US"/>
        </a:p>
      </dgm:t>
    </dgm:pt>
    <dgm:pt modelId="{74A9EA56-2475-4B6C-9E79-B53ED4B2995B}" type="sibTrans" cxnId="{6789D01C-B5A7-4A82-B956-74CB02543BA6}">
      <dgm:prSet/>
      <dgm:spPr/>
      <dgm:t>
        <a:bodyPr/>
        <a:lstStyle/>
        <a:p>
          <a:endParaRPr lang="en-US"/>
        </a:p>
      </dgm:t>
    </dgm:pt>
    <dgm:pt modelId="{60346966-9CB3-4922-BDF0-C6A6DA44C388}" type="pres">
      <dgm:prSet presAssocID="{7C4CF6FD-3536-47B5-BFFC-3CD55774813E}" presName="diagram" presStyleCnt="0">
        <dgm:presLayoutVars>
          <dgm:dir/>
          <dgm:resizeHandles val="exact"/>
        </dgm:presLayoutVars>
      </dgm:prSet>
      <dgm:spPr/>
    </dgm:pt>
    <dgm:pt modelId="{5893F86F-DE9B-4227-B684-DA377A1B59F8}" type="pres">
      <dgm:prSet presAssocID="{ED96F07C-4B4F-4509-9EC5-79A6945D038C}" presName="node" presStyleLbl="node1" presStyleIdx="0" presStyleCnt="8">
        <dgm:presLayoutVars>
          <dgm:bulletEnabled val="1"/>
        </dgm:presLayoutVars>
      </dgm:prSet>
      <dgm:spPr/>
    </dgm:pt>
    <dgm:pt modelId="{309F3C4D-C6A3-4691-9194-814ADEE12E6C}" type="pres">
      <dgm:prSet presAssocID="{E725B97C-5451-4E32-8A39-EDD7E6B2AD63}" presName="sibTrans" presStyleCnt="0"/>
      <dgm:spPr/>
    </dgm:pt>
    <dgm:pt modelId="{C5459BDB-A150-40C3-AD38-0B08D6660B23}" type="pres">
      <dgm:prSet presAssocID="{4CB089FC-9564-4A29-AD5C-A01A0CBA9435}" presName="node" presStyleLbl="node1" presStyleIdx="1" presStyleCnt="8">
        <dgm:presLayoutVars>
          <dgm:bulletEnabled val="1"/>
        </dgm:presLayoutVars>
      </dgm:prSet>
      <dgm:spPr/>
    </dgm:pt>
    <dgm:pt modelId="{4F9E6F71-2EEA-48BB-B513-81B2D883D385}" type="pres">
      <dgm:prSet presAssocID="{F3282D7C-A68E-4812-A54F-A0C5FFACB6E9}" presName="sibTrans" presStyleCnt="0"/>
      <dgm:spPr/>
    </dgm:pt>
    <dgm:pt modelId="{6A7D2654-3527-43A5-8640-BDADE0EB60B0}" type="pres">
      <dgm:prSet presAssocID="{B8101D2C-601C-4259-A4AC-0A1C83E46616}" presName="node" presStyleLbl="node1" presStyleIdx="2" presStyleCnt="8">
        <dgm:presLayoutVars>
          <dgm:bulletEnabled val="1"/>
        </dgm:presLayoutVars>
      </dgm:prSet>
      <dgm:spPr/>
    </dgm:pt>
    <dgm:pt modelId="{FC33D569-5709-48CA-83B7-8B4629FF405F}" type="pres">
      <dgm:prSet presAssocID="{F5B4D305-2273-4480-9CC4-FC40FEA6BB06}" presName="sibTrans" presStyleCnt="0"/>
      <dgm:spPr/>
    </dgm:pt>
    <dgm:pt modelId="{F7271E93-C41A-451F-9A4E-0B7A2FEBAA5C}" type="pres">
      <dgm:prSet presAssocID="{8CE76513-3A78-49B1-835E-70596ECE5CC8}" presName="node" presStyleLbl="node1" presStyleIdx="3" presStyleCnt="8">
        <dgm:presLayoutVars>
          <dgm:bulletEnabled val="1"/>
        </dgm:presLayoutVars>
      </dgm:prSet>
      <dgm:spPr/>
    </dgm:pt>
    <dgm:pt modelId="{7D147620-E772-4D93-A6CB-939ED247A432}" type="pres">
      <dgm:prSet presAssocID="{3AE3B468-04AE-40D1-A920-0002D06CB505}" presName="sibTrans" presStyleCnt="0"/>
      <dgm:spPr/>
    </dgm:pt>
    <dgm:pt modelId="{40D9B98C-42AE-45C1-859D-DD0F731BAFEA}" type="pres">
      <dgm:prSet presAssocID="{D2350951-D4B0-454E-9667-A0152C54FBA6}" presName="node" presStyleLbl="node1" presStyleIdx="4" presStyleCnt="8">
        <dgm:presLayoutVars>
          <dgm:bulletEnabled val="1"/>
        </dgm:presLayoutVars>
      </dgm:prSet>
      <dgm:spPr/>
    </dgm:pt>
    <dgm:pt modelId="{23E28B4E-1E2B-4B32-AAD9-0D8A002E377F}" type="pres">
      <dgm:prSet presAssocID="{16158A47-5C43-43AD-AF0C-83BBCA9AE0EA}" presName="sibTrans" presStyleCnt="0"/>
      <dgm:spPr/>
    </dgm:pt>
    <dgm:pt modelId="{DA3560E0-3A80-4776-8540-272A5B40BB8C}" type="pres">
      <dgm:prSet presAssocID="{E57C0F55-F619-43AC-AE04-4812A686B751}" presName="node" presStyleLbl="node1" presStyleIdx="5" presStyleCnt="8">
        <dgm:presLayoutVars>
          <dgm:bulletEnabled val="1"/>
        </dgm:presLayoutVars>
      </dgm:prSet>
      <dgm:spPr/>
    </dgm:pt>
    <dgm:pt modelId="{0DC619B8-3146-4740-A602-4805545B6A8E}" type="pres">
      <dgm:prSet presAssocID="{8621E72A-CF6D-47D9-8ADF-391805D0C7A3}" presName="sibTrans" presStyleCnt="0"/>
      <dgm:spPr/>
    </dgm:pt>
    <dgm:pt modelId="{96683E4C-D242-4F9A-873A-CD2361AF67DF}" type="pres">
      <dgm:prSet presAssocID="{02B30E25-F920-43D5-B988-747C1403968B}" presName="node" presStyleLbl="node1" presStyleIdx="6" presStyleCnt="8">
        <dgm:presLayoutVars>
          <dgm:bulletEnabled val="1"/>
        </dgm:presLayoutVars>
      </dgm:prSet>
      <dgm:spPr/>
    </dgm:pt>
    <dgm:pt modelId="{308C37A5-530E-4040-A32A-EFD1ADB3B490}" type="pres">
      <dgm:prSet presAssocID="{7C629E9D-09C3-482C-BE0B-A8976BF21A24}" presName="sibTrans" presStyleCnt="0"/>
      <dgm:spPr/>
    </dgm:pt>
    <dgm:pt modelId="{F9884D21-E4A8-416F-AA90-BCB5959ED192}" type="pres">
      <dgm:prSet presAssocID="{35C1699C-32F3-457A-9CE5-8464623D88DA}" presName="node" presStyleLbl="node1" presStyleIdx="7" presStyleCnt="8">
        <dgm:presLayoutVars>
          <dgm:bulletEnabled val="1"/>
        </dgm:presLayoutVars>
      </dgm:prSet>
      <dgm:spPr/>
    </dgm:pt>
  </dgm:ptLst>
  <dgm:cxnLst>
    <dgm:cxn modelId="{E2A92F12-1B08-4A1B-9A22-67674BE89576}" type="presOf" srcId="{E57C0F55-F619-43AC-AE04-4812A686B751}" destId="{DA3560E0-3A80-4776-8540-272A5B40BB8C}" srcOrd="0" destOrd="0" presId="urn:microsoft.com/office/officeart/2005/8/layout/default"/>
    <dgm:cxn modelId="{427EEE15-228F-482C-96B3-BD057ABD51FA}" srcId="{7C4CF6FD-3536-47B5-BFFC-3CD55774813E}" destId="{8CE76513-3A78-49B1-835E-70596ECE5CC8}" srcOrd="3" destOrd="0" parTransId="{A7919385-7C32-48A8-BAA5-AAAEDAC7BE44}" sibTransId="{3AE3B468-04AE-40D1-A920-0002D06CB505}"/>
    <dgm:cxn modelId="{8B4B9419-DC71-405B-955A-CF03C5CB1F8D}" srcId="{7C4CF6FD-3536-47B5-BFFC-3CD55774813E}" destId="{ED96F07C-4B4F-4509-9EC5-79A6945D038C}" srcOrd="0" destOrd="0" parTransId="{D28EC3EE-5DAF-4FA9-8159-9EC12966819A}" sibTransId="{E725B97C-5451-4E32-8A39-EDD7E6B2AD63}"/>
    <dgm:cxn modelId="{6789D01C-B5A7-4A82-B956-74CB02543BA6}" srcId="{7C4CF6FD-3536-47B5-BFFC-3CD55774813E}" destId="{35C1699C-32F3-457A-9CE5-8464623D88DA}" srcOrd="7" destOrd="0" parTransId="{CB9FD378-7E9C-424C-B16A-02A730D62AC8}" sibTransId="{74A9EA56-2475-4B6C-9E79-B53ED4B2995B}"/>
    <dgm:cxn modelId="{EF21942F-E6C7-4910-8DFE-0EB78C817C8C}" type="presOf" srcId="{4CB089FC-9564-4A29-AD5C-A01A0CBA9435}" destId="{C5459BDB-A150-40C3-AD38-0B08D6660B23}" srcOrd="0" destOrd="0" presId="urn:microsoft.com/office/officeart/2005/8/layout/default"/>
    <dgm:cxn modelId="{77D4ED5C-5993-431D-9EC8-57F0C6BD7E03}" type="presOf" srcId="{8CE76513-3A78-49B1-835E-70596ECE5CC8}" destId="{F7271E93-C41A-451F-9A4E-0B7A2FEBAA5C}" srcOrd="0" destOrd="0" presId="urn:microsoft.com/office/officeart/2005/8/layout/default"/>
    <dgm:cxn modelId="{166DA841-6E1D-4C46-B5CE-D293E8A44764}" type="presOf" srcId="{7C4CF6FD-3536-47B5-BFFC-3CD55774813E}" destId="{60346966-9CB3-4922-BDF0-C6A6DA44C388}" srcOrd="0" destOrd="0" presId="urn:microsoft.com/office/officeart/2005/8/layout/default"/>
    <dgm:cxn modelId="{D9D25F7B-0E38-43AA-AFDB-3A37D28C3C69}" type="presOf" srcId="{D2350951-D4B0-454E-9667-A0152C54FBA6}" destId="{40D9B98C-42AE-45C1-859D-DD0F731BAFEA}" srcOrd="0" destOrd="0" presId="urn:microsoft.com/office/officeart/2005/8/layout/default"/>
    <dgm:cxn modelId="{89329B7B-0943-431F-AC72-469B7CF47376}" srcId="{7C4CF6FD-3536-47B5-BFFC-3CD55774813E}" destId="{4CB089FC-9564-4A29-AD5C-A01A0CBA9435}" srcOrd="1" destOrd="0" parTransId="{54473F5A-CB3E-4D1C-988C-738946468E9A}" sibTransId="{F3282D7C-A68E-4812-A54F-A0C5FFACB6E9}"/>
    <dgm:cxn modelId="{8ECBA27D-5D1D-4843-8FC5-533A5A615CF2}" srcId="{7C4CF6FD-3536-47B5-BFFC-3CD55774813E}" destId="{02B30E25-F920-43D5-B988-747C1403968B}" srcOrd="6" destOrd="0" parTransId="{E56055EF-A628-470B-BC95-5C41EF52DC5F}" sibTransId="{7C629E9D-09C3-482C-BE0B-A8976BF21A24}"/>
    <dgm:cxn modelId="{4065E08B-7CCB-435F-9579-42B59417E5F7}" type="presOf" srcId="{02B30E25-F920-43D5-B988-747C1403968B}" destId="{96683E4C-D242-4F9A-873A-CD2361AF67DF}" srcOrd="0" destOrd="0" presId="urn:microsoft.com/office/officeart/2005/8/layout/default"/>
    <dgm:cxn modelId="{D573D2B6-6378-4DA5-AC80-A63AF154B56C}" type="presOf" srcId="{B8101D2C-601C-4259-A4AC-0A1C83E46616}" destId="{6A7D2654-3527-43A5-8640-BDADE0EB60B0}" srcOrd="0" destOrd="0" presId="urn:microsoft.com/office/officeart/2005/8/layout/default"/>
    <dgm:cxn modelId="{88B488BB-1E72-4748-915C-F126719A45AE}" srcId="{7C4CF6FD-3536-47B5-BFFC-3CD55774813E}" destId="{E57C0F55-F619-43AC-AE04-4812A686B751}" srcOrd="5" destOrd="0" parTransId="{B2996C6B-119D-4422-B95C-F2CD29A4F0FE}" sibTransId="{8621E72A-CF6D-47D9-8ADF-391805D0C7A3}"/>
    <dgm:cxn modelId="{0C6703CA-0F11-4C48-A6AE-87C6B419587A}" type="presOf" srcId="{35C1699C-32F3-457A-9CE5-8464623D88DA}" destId="{F9884D21-E4A8-416F-AA90-BCB5959ED192}" srcOrd="0" destOrd="0" presId="urn:microsoft.com/office/officeart/2005/8/layout/default"/>
    <dgm:cxn modelId="{8DDBE7F1-A736-4E0D-A768-CEBFE3F31268}" srcId="{7C4CF6FD-3536-47B5-BFFC-3CD55774813E}" destId="{B8101D2C-601C-4259-A4AC-0A1C83E46616}" srcOrd="2" destOrd="0" parTransId="{9B414D3D-AF73-40B4-9C5D-697D98EE3F58}" sibTransId="{F5B4D305-2273-4480-9CC4-FC40FEA6BB06}"/>
    <dgm:cxn modelId="{55C728F2-F98C-4A5A-9F0A-3F1D480F8C38}" type="presOf" srcId="{ED96F07C-4B4F-4509-9EC5-79A6945D038C}" destId="{5893F86F-DE9B-4227-B684-DA377A1B59F8}" srcOrd="0" destOrd="0" presId="urn:microsoft.com/office/officeart/2005/8/layout/default"/>
    <dgm:cxn modelId="{0B14F7FD-34D2-46CE-AFD4-4B7A30E31181}" srcId="{7C4CF6FD-3536-47B5-BFFC-3CD55774813E}" destId="{D2350951-D4B0-454E-9667-A0152C54FBA6}" srcOrd="4" destOrd="0" parTransId="{392F4297-8E6A-4A0A-9768-5C2D309B44AF}" sibTransId="{16158A47-5C43-43AD-AF0C-83BBCA9AE0EA}"/>
    <dgm:cxn modelId="{2482A4E9-898B-40D2-8768-A5F9D3C9D743}" type="presParOf" srcId="{60346966-9CB3-4922-BDF0-C6A6DA44C388}" destId="{5893F86F-DE9B-4227-B684-DA377A1B59F8}" srcOrd="0" destOrd="0" presId="urn:microsoft.com/office/officeart/2005/8/layout/default"/>
    <dgm:cxn modelId="{4D838D6B-1BF8-40D0-978E-56AB52D775F7}" type="presParOf" srcId="{60346966-9CB3-4922-BDF0-C6A6DA44C388}" destId="{309F3C4D-C6A3-4691-9194-814ADEE12E6C}" srcOrd="1" destOrd="0" presId="urn:microsoft.com/office/officeart/2005/8/layout/default"/>
    <dgm:cxn modelId="{36209245-F523-4A38-BCC7-80489C4932AE}" type="presParOf" srcId="{60346966-9CB3-4922-BDF0-C6A6DA44C388}" destId="{C5459BDB-A150-40C3-AD38-0B08D6660B23}" srcOrd="2" destOrd="0" presId="urn:microsoft.com/office/officeart/2005/8/layout/default"/>
    <dgm:cxn modelId="{CA7F56E9-ED96-441B-A237-EBD1FC48EC0C}" type="presParOf" srcId="{60346966-9CB3-4922-BDF0-C6A6DA44C388}" destId="{4F9E6F71-2EEA-48BB-B513-81B2D883D385}" srcOrd="3" destOrd="0" presId="urn:microsoft.com/office/officeart/2005/8/layout/default"/>
    <dgm:cxn modelId="{A1F012E0-9186-4237-99A8-A39828AD438B}" type="presParOf" srcId="{60346966-9CB3-4922-BDF0-C6A6DA44C388}" destId="{6A7D2654-3527-43A5-8640-BDADE0EB60B0}" srcOrd="4" destOrd="0" presId="urn:microsoft.com/office/officeart/2005/8/layout/default"/>
    <dgm:cxn modelId="{8D17B7B0-6FB0-4F95-A195-1F836F55B9A1}" type="presParOf" srcId="{60346966-9CB3-4922-BDF0-C6A6DA44C388}" destId="{FC33D569-5709-48CA-83B7-8B4629FF405F}" srcOrd="5" destOrd="0" presId="urn:microsoft.com/office/officeart/2005/8/layout/default"/>
    <dgm:cxn modelId="{782662A2-EA83-4903-9A2F-2DE256977E7F}" type="presParOf" srcId="{60346966-9CB3-4922-BDF0-C6A6DA44C388}" destId="{F7271E93-C41A-451F-9A4E-0B7A2FEBAA5C}" srcOrd="6" destOrd="0" presId="urn:microsoft.com/office/officeart/2005/8/layout/default"/>
    <dgm:cxn modelId="{EF5A9741-8F9C-4CA7-A515-1432E2736C1B}" type="presParOf" srcId="{60346966-9CB3-4922-BDF0-C6A6DA44C388}" destId="{7D147620-E772-4D93-A6CB-939ED247A432}" srcOrd="7" destOrd="0" presId="urn:microsoft.com/office/officeart/2005/8/layout/default"/>
    <dgm:cxn modelId="{F260CB12-A6CC-452C-B6AA-738474672469}" type="presParOf" srcId="{60346966-9CB3-4922-BDF0-C6A6DA44C388}" destId="{40D9B98C-42AE-45C1-859D-DD0F731BAFEA}" srcOrd="8" destOrd="0" presId="urn:microsoft.com/office/officeart/2005/8/layout/default"/>
    <dgm:cxn modelId="{D2C9F29B-0943-43E7-A575-80BFBDB6630D}" type="presParOf" srcId="{60346966-9CB3-4922-BDF0-C6A6DA44C388}" destId="{23E28B4E-1E2B-4B32-AAD9-0D8A002E377F}" srcOrd="9" destOrd="0" presId="urn:microsoft.com/office/officeart/2005/8/layout/default"/>
    <dgm:cxn modelId="{F1FF4A03-59D1-4627-A1F9-E0077A205DD8}" type="presParOf" srcId="{60346966-9CB3-4922-BDF0-C6A6DA44C388}" destId="{DA3560E0-3A80-4776-8540-272A5B40BB8C}" srcOrd="10" destOrd="0" presId="urn:microsoft.com/office/officeart/2005/8/layout/default"/>
    <dgm:cxn modelId="{ADE49FA0-360F-4752-907B-8D1ED3C0E206}" type="presParOf" srcId="{60346966-9CB3-4922-BDF0-C6A6DA44C388}" destId="{0DC619B8-3146-4740-A602-4805545B6A8E}" srcOrd="11" destOrd="0" presId="urn:microsoft.com/office/officeart/2005/8/layout/default"/>
    <dgm:cxn modelId="{DFC11CC6-C0F5-4DE2-BB63-F07852DB78B6}" type="presParOf" srcId="{60346966-9CB3-4922-BDF0-C6A6DA44C388}" destId="{96683E4C-D242-4F9A-873A-CD2361AF67DF}" srcOrd="12" destOrd="0" presId="urn:microsoft.com/office/officeart/2005/8/layout/default"/>
    <dgm:cxn modelId="{63571376-F1C8-4DE6-9F8F-87C87A62975A}" type="presParOf" srcId="{60346966-9CB3-4922-BDF0-C6A6DA44C388}" destId="{308C37A5-530E-4040-A32A-EFD1ADB3B490}" srcOrd="13" destOrd="0" presId="urn:microsoft.com/office/officeart/2005/8/layout/default"/>
    <dgm:cxn modelId="{AF35B59D-85E1-4C07-A0FC-C8DCAB049E02}" type="presParOf" srcId="{60346966-9CB3-4922-BDF0-C6A6DA44C388}" destId="{F9884D21-E4A8-416F-AA90-BCB5959ED19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85C16E1-22D4-4113-AAAC-30BA20F3BCA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2128FE0-13D0-4647-919D-C34805247F05}">
      <dgm:prSet/>
      <dgm:spPr/>
      <dgm:t>
        <a:bodyPr/>
        <a:lstStyle/>
        <a:p>
          <a:pPr>
            <a:defRPr cap="all"/>
          </a:pPr>
          <a:r>
            <a:rPr lang="en-US"/>
            <a:t>Serum Zinc Levels</a:t>
          </a:r>
        </a:p>
      </dgm:t>
    </dgm:pt>
    <dgm:pt modelId="{FD3C47B4-1B40-4312-BB03-7EC9A02F4142}" type="parTrans" cxnId="{D50C6DE1-739C-435C-9E36-04A945FFDE84}">
      <dgm:prSet/>
      <dgm:spPr/>
      <dgm:t>
        <a:bodyPr/>
        <a:lstStyle/>
        <a:p>
          <a:endParaRPr lang="en-US"/>
        </a:p>
      </dgm:t>
    </dgm:pt>
    <dgm:pt modelId="{C074ABDF-6E69-41E6-99EE-8F01D7B28260}" type="sibTrans" cxnId="{D50C6DE1-739C-435C-9E36-04A945FFDE84}">
      <dgm:prSet/>
      <dgm:spPr/>
      <dgm:t>
        <a:bodyPr/>
        <a:lstStyle/>
        <a:p>
          <a:endParaRPr lang="en-US"/>
        </a:p>
      </dgm:t>
    </dgm:pt>
    <dgm:pt modelId="{47BA164B-97C2-4152-9401-7471DB50CD3E}">
      <dgm:prSet/>
      <dgm:spPr/>
      <dgm:t>
        <a:bodyPr/>
        <a:lstStyle/>
        <a:p>
          <a:pPr>
            <a:defRPr cap="all"/>
          </a:pPr>
          <a:r>
            <a:rPr lang="en-US"/>
            <a:t>Trial Of Zinc Therapy</a:t>
          </a:r>
        </a:p>
      </dgm:t>
    </dgm:pt>
    <dgm:pt modelId="{A1EC0901-6C5A-458F-BA1A-4BB26C642E1C}" type="parTrans" cxnId="{17514217-27DF-4A72-AA3F-7D5477F958BC}">
      <dgm:prSet/>
      <dgm:spPr/>
      <dgm:t>
        <a:bodyPr/>
        <a:lstStyle/>
        <a:p>
          <a:endParaRPr lang="en-US"/>
        </a:p>
      </dgm:t>
    </dgm:pt>
    <dgm:pt modelId="{4114C24D-6379-4979-87AF-EBAF7B7DFBAB}" type="sibTrans" cxnId="{17514217-27DF-4A72-AA3F-7D5477F958BC}">
      <dgm:prSet/>
      <dgm:spPr/>
      <dgm:t>
        <a:bodyPr/>
        <a:lstStyle/>
        <a:p>
          <a:endParaRPr lang="en-US"/>
        </a:p>
      </dgm:t>
    </dgm:pt>
    <dgm:pt modelId="{68E24109-DB16-456F-B071-C7A2EB0335B3}" type="pres">
      <dgm:prSet presAssocID="{B85C16E1-22D4-4113-AAAC-30BA20F3BCAD}" presName="root" presStyleCnt="0">
        <dgm:presLayoutVars>
          <dgm:dir/>
          <dgm:resizeHandles val="exact"/>
        </dgm:presLayoutVars>
      </dgm:prSet>
      <dgm:spPr/>
    </dgm:pt>
    <dgm:pt modelId="{DFA12F8E-D869-4A86-9453-92200CB73F49}" type="pres">
      <dgm:prSet presAssocID="{B2128FE0-13D0-4647-919D-C34805247F05}" presName="compNode" presStyleCnt="0"/>
      <dgm:spPr/>
    </dgm:pt>
    <dgm:pt modelId="{3BFA8304-C561-4F80-80BF-3FBAEC318C0B}" type="pres">
      <dgm:prSet presAssocID="{B2128FE0-13D0-4647-919D-C34805247F05}" presName="iconBgRect" presStyleLbl="bgShp" presStyleIdx="0" presStyleCnt="2"/>
      <dgm:spPr/>
    </dgm:pt>
    <dgm:pt modelId="{DD2443C2-3F1C-406E-8394-29BFA3B4E48F}" type="pres">
      <dgm:prSet presAssocID="{B2128FE0-13D0-4647-919D-C34805247F0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7D4FD993-755C-4DDD-978B-D05FAE30A680}" type="pres">
      <dgm:prSet presAssocID="{B2128FE0-13D0-4647-919D-C34805247F05}" presName="spaceRect" presStyleCnt="0"/>
      <dgm:spPr/>
    </dgm:pt>
    <dgm:pt modelId="{184D165F-FAF0-49C0-8A38-2BC724038A43}" type="pres">
      <dgm:prSet presAssocID="{B2128FE0-13D0-4647-919D-C34805247F05}" presName="textRect" presStyleLbl="revTx" presStyleIdx="0" presStyleCnt="2">
        <dgm:presLayoutVars>
          <dgm:chMax val="1"/>
          <dgm:chPref val="1"/>
        </dgm:presLayoutVars>
      </dgm:prSet>
      <dgm:spPr/>
    </dgm:pt>
    <dgm:pt modelId="{AD98160A-5480-4D98-B50C-6CD2E2153A00}" type="pres">
      <dgm:prSet presAssocID="{C074ABDF-6E69-41E6-99EE-8F01D7B28260}" presName="sibTrans" presStyleCnt="0"/>
      <dgm:spPr/>
    </dgm:pt>
    <dgm:pt modelId="{B08F29C0-0AA4-4813-9FFD-89E2647D2633}" type="pres">
      <dgm:prSet presAssocID="{47BA164B-97C2-4152-9401-7471DB50CD3E}" presName="compNode" presStyleCnt="0"/>
      <dgm:spPr/>
    </dgm:pt>
    <dgm:pt modelId="{07AA373D-D10A-45BB-A9F7-FAEDF87972ED}" type="pres">
      <dgm:prSet presAssocID="{47BA164B-97C2-4152-9401-7471DB50CD3E}" presName="iconBgRect" presStyleLbl="bgShp" presStyleIdx="1" presStyleCnt="2"/>
      <dgm:spPr/>
    </dgm:pt>
    <dgm:pt modelId="{2EA35DAD-AFA5-42E0-9890-AA984337A606}" type="pres">
      <dgm:prSet presAssocID="{47BA164B-97C2-4152-9401-7471DB50CD3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79AACCC3-1E4E-4A2A-88EE-830DFF15E2B5}" type="pres">
      <dgm:prSet presAssocID="{47BA164B-97C2-4152-9401-7471DB50CD3E}" presName="spaceRect" presStyleCnt="0"/>
      <dgm:spPr/>
    </dgm:pt>
    <dgm:pt modelId="{633B5CE5-9856-465C-B485-BDF23EB5C9A7}" type="pres">
      <dgm:prSet presAssocID="{47BA164B-97C2-4152-9401-7471DB50CD3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7514217-27DF-4A72-AA3F-7D5477F958BC}" srcId="{B85C16E1-22D4-4113-AAAC-30BA20F3BCAD}" destId="{47BA164B-97C2-4152-9401-7471DB50CD3E}" srcOrd="1" destOrd="0" parTransId="{A1EC0901-6C5A-458F-BA1A-4BB26C642E1C}" sibTransId="{4114C24D-6379-4979-87AF-EBAF7B7DFBAB}"/>
    <dgm:cxn modelId="{CB33BF43-0315-44E5-BAA0-F7DEF0324AEF}" type="presOf" srcId="{B85C16E1-22D4-4113-AAAC-30BA20F3BCAD}" destId="{68E24109-DB16-456F-B071-C7A2EB0335B3}" srcOrd="0" destOrd="0" presId="urn:microsoft.com/office/officeart/2018/5/layout/IconCircleLabelList"/>
    <dgm:cxn modelId="{91E29568-DA9B-4359-9E20-04D4BC007131}" type="presOf" srcId="{B2128FE0-13D0-4647-919D-C34805247F05}" destId="{184D165F-FAF0-49C0-8A38-2BC724038A43}" srcOrd="0" destOrd="0" presId="urn:microsoft.com/office/officeart/2018/5/layout/IconCircleLabelList"/>
    <dgm:cxn modelId="{D70F394A-C6C3-4EAF-AFCE-B059D9EE68F9}" type="presOf" srcId="{47BA164B-97C2-4152-9401-7471DB50CD3E}" destId="{633B5CE5-9856-465C-B485-BDF23EB5C9A7}" srcOrd="0" destOrd="0" presId="urn:microsoft.com/office/officeart/2018/5/layout/IconCircleLabelList"/>
    <dgm:cxn modelId="{D50C6DE1-739C-435C-9E36-04A945FFDE84}" srcId="{B85C16E1-22D4-4113-AAAC-30BA20F3BCAD}" destId="{B2128FE0-13D0-4647-919D-C34805247F05}" srcOrd="0" destOrd="0" parTransId="{FD3C47B4-1B40-4312-BB03-7EC9A02F4142}" sibTransId="{C074ABDF-6E69-41E6-99EE-8F01D7B28260}"/>
    <dgm:cxn modelId="{026CB45F-F9DA-4D77-ABBD-118AD618C650}" type="presParOf" srcId="{68E24109-DB16-456F-B071-C7A2EB0335B3}" destId="{DFA12F8E-D869-4A86-9453-92200CB73F49}" srcOrd="0" destOrd="0" presId="urn:microsoft.com/office/officeart/2018/5/layout/IconCircleLabelList"/>
    <dgm:cxn modelId="{2CEA8890-D067-494D-AB75-96A1148ED264}" type="presParOf" srcId="{DFA12F8E-D869-4A86-9453-92200CB73F49}" destId="{3BFA8304-C561-4F80-80BF-3FBAEC318C0B}" srcOrd="0" destOrd="0" presId="urn:microsoft.com/office/officeart/2018/5/layout/IconCircleLabelList"/>
    <dgm:cxn modelId="{9FE206F2-4941-4AA5-BFDF-0BE7F7917453}" type="presParOf" srcId="{DFA12F8E-D869-4A86-9453-92200CB73F49}" destId="{DD2443C2-3F1C-406E-8394-29BFA3B4E48F}" srcOrd="1" destOrd="0" presId="urn:microsoft.com/office/officeart/2018/5/layout/IconCircleLabelList"/>
    <dgm:cxn modelId="{E940A24C-7459-4B49-A730-E9B096A659C9}" type="presParOf" srcId="{DFA12F8E-D869-4A86-9453-92200CB73F49}" destId="{7D4FD993-755C-4DDD-978B-D05FAE30A680}" srcOrd="2" destOrd="0" presId="urn:microsoft.com/office/officeart/2018/5/layout/IconCircleLabelList"/>
    <dgm:cxn modelId="{106C1C85-1AFF-4BE3-9A32-8C957B00B93F}" type="presParOf" srcId="{DFA12F8E-D869-4A86-9453-92200CB73F49}" destId="{184D165F-FAF0-49C0-8A38-2BC724038A43}" srcOrd="3" destOrd="0" presId="urn:microsoft.com/office/officeart/2018/5/layout/IconCircleLabelList"/>
    <dgm:cxn modelId="{95DB98A2-9D25-45E3-8841-6308DB3CF933}" type="presParOf" srcId="{68E24109-DB16-456F-B071-C7A2EB0335B3}" destId="{AD98160A-5480-4D98-B50C-6CD2E2153A00}" srcOrd="1" destOrd="0" presId="urn:microsoft.com/office/officeart/2018/5/layout/IconCircleLabelList"/>
    <dgm:cxn modelId="{91750590-F47D-4627-B600-D54AC027993B}" type="presParOf" srcId="{68E24109-DB16-456F-B071-C7A2EB0335B3}" destId="{B08F29C0-0AA4-4813-9FFD-89E2647D2633}" srcOrd="2" destOrd="0" presId="urn:microsoft.com/office/officeart/2018/5/layout/IconCircleLabelList"/>
    <dgm:cxn modelId="{F78B86BF-F6D3-4E1C-935B-7DC4C44F57F5}" type="presParOf" srcId="{B08F29C0-0AA4-4813-9FFD-89E2647D2633}" destId="{07AA373D-D10A-45BB-A9F7-FAEDF87972ED}" srcOrd="0" destOrd="0" presId="urn:microsoft.com/office/officeart/2018/5/layout/IconCircleLabelList"/>
    <dgm:cxn modelId="{097EAAC0-835A-4F61-A9A2-1CB5E00231A5}" type="presParOf" srcId="{B08F29C0-0AA4-4813-9FFD-89E2647D2633}" destId="{2EA35DAD-AFA5-42E0-9890-AA984337A606}" srcOrd="1" destOrd="0" presId="urn:microsoft.com/office/officeart/2018/5/layout/IconCircleLabelList"/>
    <dgm:cxn modelId="{D78161BF-760E-4CA9-8791-C36F665A80D8}" type="presParOf" srcId="{B08F29C0-0AA4-4813-9FFD-89E2647D2633}" destId="{79AACCC3-1E4E-4A2A-88EE-830DFF15E2B5}" srcOrd="2" destOrd="0" presId="urn:microsoft.com/office/officeart/2018/5/layout/IconCircleLabelList"/>
    <dgm:cxn modelId="{906FC445-7596-4B0B-BBC3-F04A7195834B}" type="presParOf" srcId="{B08F29C0-0AA4-4813-9FFD-89E2647D2633}" destId="{633B5CE5-9856-465C-B485-BDF23EB5C9A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36BFAB9-5456-4F03-90F8-5494D8718BE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0638493-BE06-479D-94DE-3F85AC8AB4A3}">
      <dgm:prSet/>
      <dgm:spPr/>
      <dgm:t>
        <a:bodyPr/>
        <a:lstStyle/>
        <a:p>
          <a:r>
            <a:rPr lang="en-US"/>
            <a:t>Patient respond to oral zinc sulphate within a week</a:t>
          </a:r>
        </a:p>
      </dgm:t>
    </dgm:pt>
    <dgm:pt modelId="{7973FC2B-6C80-461B-BEF0-CBEBA6AAC98C}" type="parTrans" cxnId="{B5936045-6E72-4F6F-9D7C-9E1047F66291}">
      <dgm:prSet/>
      <dgm:spPr/>
      <dgm:t>
        <a:bodyPr/>
        <a:lstStyle/>
        <a:p>
          <a:endParaRPr lang="en-US"/>
        </a:p>
      </dgm:t>
    </dgm:pt>
    <dgm:pt modelId="{11815BE8-B192-4359-8321-55C8A8C21ED3}" type="sibTrans" cxnId="{B5936045-6E72-4F6F-9D7C-9E1047F66291}">
      <dgm:prSet/>
      <dgm:spPr/>
      <dgm:t>
        <a:bodyPr/>
        <a:lstStyle/>
        <a:p>
          <a:endParaRPr lang="en-US"/>
        </a:p>
      </dgm:t>
    </dgm:pt>
    <dgm:pt modelId="{088CBAFA-6AD4-4780-A6E2-E4F0E77F2B2A}">
      <dgm:prSet/>
      <dgm:spPr/>
      <dgm:t>
        <a:bodyPr/>
        <a:lstStyle/>
        <a:p>
          <a:r>
            <a:rPr lang="en-US"/>
            <a:t>Childhood = 150-400mg/day</a:t>
          </a:r>
        </a:p>
      </dgm:t>
    </dgm:pt>
    <dgm:pt modelId="{95DCB58E-5A4A-4E48-9593-16B74007E1C6}" type="parTrans" cxnId="{E39727F9-9644-4675-90A7-AF44DBE7DDBE}">
      <dgm:prSet/>
      <dgm:spPr/>
      <dgm:t>
        <a:bodyPr/>
        <a:lstStyle/>
        <a:p>
          <a:endParaRPr lang="en-US"/>
        </a:p>
      </dgm:t>
    </dgm:pt>
    <dgm:pt modelId="{A6626779-AB71-45D4-AD72-D78620C3DDFC}" type="sibTrans" cxnId="{E39727F9-9644-4675-90A7-AF44DBE7DDBE}">
      <dgm:prSet/>
      <dgm:spPr/>
      <dgm:t>
        <a:bodyPr/>
        <a:lstStyle/>
        <a:p>
          <a:endParaRPr lang="en-US"/>
        </a:p>
      </dgm:t>
    </dgm:pt>
    <dgm:pt modelId="{E0F18BE7-DDD4-434F-B01F-9FD70DEC734D}">
      <dgm:prSet/>
      <dgm:spPr/>
      <dgm:t>
        <a:bodyPr/>
        <a:lstStyle/>
        <a:p>
          <a:r>
            <a:rPr lang="en-US"/>
            <a:t>Pregnancy = 400-500mg/day</a:t>
          </a:r>
        </a:p>
      </dgm:t>
    </dgm:pt>
    <dgm:pt modelId="{8EBBAFFB-B1DA-4874-8FDC-AFC65DED7B07}" type="parTrans" cxnId="{D1C22954-A097-47FE-8A39-D55ACFCC969F}">
      <dgm:prSet/>
      <dgm:spPr/>
      <dgm:t>
        <a:bodyPr/>
        <a:lstStyle/>
        <a:p>
          <a:endParaRPr lang="en-US"/>
        </a:p>
      </dgm:t>
    </dgm:pt>
    <dgm:pt modelId="{82EFC213-9D18-49A2-B830-C17AF989871D}" type="sibTrans" cxnId="{D1C22954-A097-47FE-8A39-D55ACFCC969F}">
      <dgm:prSet/>
      <dgm:spPr/>
      <dgm:t>
        <a:bodyPr/>
        <a:lstStyle/>
        <a:p>
          <a:endParaRPr lang="en-US"/>
        </a:p>
      </dgm:t>
    </dgm:pt>
    <dgm:pt modelId="{569CE14E-0CF8-4CD0-BD42-8E0EBE07C65F}">
      <dgm:prSet/>
      <dgm:spPr/>
      <dgm:t>
        <a:bodyPr/>
        <a:lstStyle/>
        <a:p>
          <a:r>
            <a:rPr lang="en-US"/>
            <a:t>Lower dose after puberty</a:t>
          </a:r>
        </a:p>
      </dgm:t>
    </dgm:pt>
    <dgm:pt modelId="{D8AD267E-09FA-4C02-AE43-A5EF63647FBA}" type="parTrans" cxnId="{138B5075-3A2B-4CF5-A678-5E33F63D7F0A}">
      <dgm:prSet/>
      <dgm:spPr/>
      <dgm:t>
        <a:bodyPr/>
        <a:lstStyle/>
        <a:p>
          <a:endParaRPr lang="en-US"/>
        </a:p>
      </dgm:t>
    </dgm:pt>
    <dgm:pt modelId="{6A37B1B7-922F-40C6-B57B-A66B1C3C46D9}" type="sibTrans" cxnId="{138B5075-3A2B-4CF5-A678-5E33F63D7F0A}">
      <dgm:prSet/>
      <dgm:spPr/>
      <dgm:t>
        <a:bodyPr/>
        <a:lstStyle/>
        <a:p>
          <a:endParaRPr lang="en-US"/>
        </a:p>
      </dgm:t>
    </dgm:pt>
    <dgm:pt modelId="{257475A1-D92A-455D-885E-DBA0A8979151}" type="pres">
      <dgm:prSet presAssocID="{D36BFAB9-5456-4F03-90F8-5494D8718BEA}" presName="linear" presStyleCnt="0">
        <dgm:presLayoutVars>
          <dgm:animLvl val="lvl"/>
          <dgm:resizeHandles val="exact"/>
        </dgm:presLayoutVars>
      </dgm:prSet>
      <dgm:spPr/>
    </dgm:pt>
    <dgm:pt modelId="{24118AC9-482F-4010-BC22-90002A260305}" type="pres">
      <dgm:prSet presAssocID="{70638493-BE06-479D-94DE-3F85AC8AB4A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B3424CC-006F-4BA7-8912-553EC45890EC}" type="pres">
      <dgm:prSet presAssocID="{11815BE8-B192-4359-8321-55C8A8C21ED3}" presName="spacer" presStyleCnt="0"/>
      <dgm:spPr/>
    </dgm:pt>
    <dgm:pt modelId="{0C5F5F65-A2AE-466B-9C44-AE836BE4E703}" type="pres">
      <dgm:prSet presAssocID="{088CBAFA-6AD4-4780-A6E2-E4F0E77F2B2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A2F7D00-255F-41AC-984A-9485B098FB73}" type="pres">
      <dgm:prSet presAssocID="{A6626779-AB71-45D4-AD72-D78620C3DDFC}" presName="spacer" presStyleCnt="0"/>
      <dgm:spPr/>
    </dgm:pt>
    <dgm:pt modelId="{4EDFC33E-6D16-4D62-95C2-362ED1CE23B1}" type="pres">
      <dgm:prSet presAssocID="{E0F18BE7-DDD4-434F-B01F-9FD70DEC734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EC42A58-E8E5-43F7-A638-7577061A722E}" type="pres">
      <dgm:prSet presAssocID="{82EFC213-9D18-49A2-B830-C17AF989871D}" presName="spacer" presStyleCnt="0"/>
      <dgm:spPr/>
    </dgm:pt>
    <dgm:pt modelId="{21DDE765-9056-41DB-882F-C5687238DFFC}" type="pres">
      <dgm:prSet presAssocID="{569CE14E-0CF8-4CD0-BD42-8E0EBE07C65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936045-6E72-4F6F-9D7C-9E1047F66291}" srcId="{D36BFAB9-5456-4F03-90F8-5494D8718BEA}" destId="{70638493-BE06-479D-94DE-3F85AC8AB4A3}" srcOrd="0" destOrd="0" parTransId="{7973FC2B-6C80-461B-BEF0-CBEBA6AAC98C}" sibTransId="{11815BE8-B192-4359-8321-55C8A8C21ED3}"/>
    <dgm:cxn modelId="{746D1E4E-C389-4EAB-AA52-000D690B6101}" type="presOf" srcId="{D36BFAB9-5456-4F03-90F8-5494D8718BEA}" destId="{257475A1-D92A-455D-885E-DBA0A8979151}" srcOrd="0" destOrd="0" presId="urn:microsoft.com/office/officeart/2005/8/layout/vList2"/>
    <dgm:cxn modelId="{D1C22954-A097-47FE-8A39-D55ACFCC969F}" srcId="{D36BFAB9-5456-4F03-90F8-5494D8718BEA}" destId="{E0F18BE7-DDD4-434F-B01F-9FD70DEC734D}" srcOrd="2" destOrd="0" parTransId="{8EBBAFFB-B1DA-4874-8FDC-AFC65DED7B07}" sibTransId="{82EFC213-9D18-49A2-B830-C17AF989871D}"/>
    <dgm:cxn modelId="{138B5075-3A2B-4CF5-A678-5E33F63D7F0A}" srcId="{D36BFAB9-5456-4F03-90F8-5494D8718BEA}" destId="{569CE14E-0CF8-4CD0-BD42-8E0EBE07C65F}" srcOrd="3" destOrd="0" parTransId="{D8AD267E-09FA-4C02-AE43-A5EF63647FBA}" sibTransId="{6A37B1B7-922F-40C6-B57B-A66B1C3C46D9}"/>
    <dgm:cxn modelId="{318869A6-7C4B-4244-9C25-8FC53B7C1AA2}" type="presOf" srcId="{569CE14E-0CF8-4CD0-BD42-8E0EBE07C65F}" destId="{21DDE765-9056-41DB-882F-C5687238DFFC}" srcOrd="0" destOrd="0" presId="urn:microsoft.com/office/officeart/2005/8/layout/vList2"/>
    <dgm:cxn modelId="{E86919AD-74F9-4979-9176-2E614965437F}" type="presOf" srcId="{E0F18BE7-DDD4-434F-B01F-9FD70DEC734D}" destId="{4EDFC33E-6D16-4D62-95C2-362ED1CE23B1}" srcOrd="0" destOrd="0" presId="urn:microsoft.com/office/officeart/2005/8/layout/vList2"/>
    <dgm:cxn modelId="{495A9ED5-7283-41E6-B6C0-5C0B1794CDE7}" type="presOf" srcId="{088CBAFA-6AD4-4780-A6E2-E4F0E77F2B2A}" destId="{0C5F5F65-A2AE-466B-9C44-AE836BE4E703}" srcOrd="0" destOrd="0" presId="urn:microsoft.com/office/officeart/2005/8/layout/vList2"/>
    <dgm:cxn modelId="{6C9400F9-ACC9-46D7-BE4B-60080ECA061B}" type="presOf" srcId="{70638493-BE06-479D-94DE-3F85AC8AB4A3}" destId="{24118AC9-482F-4010-BC22-90002A260305}" srcOrd="0" destOrd="0" presId="urn:microsoft.com/office/officeart/2005/8/layout/vList2"/>
    <dgm:cxn modelId="{E39727F9-9644-4675-90A7-AF44DBE7DDBE}" srcId="{D36BFAB9-5456-4F03-90F8-5494D8718BEA}" destId="{088CBAFA-6AD4-4780-A6E2-E4F0E77F2B2A}" srcOrd="1" destOrd="0" parTransId="{95DCB58E-5A4A-4E48-9593-16B74007E1C6}" sibTransId="{A6626779-AB71-45D4-AD72-D78620C3DDFC}"/>
    <dgm:cxn modelId="{E0557C15-28A8-4679-9297-103020E81B36}" type="presParOf" srcId="{257475A1-D92A-455D-885E-DBA0A8979151}" destId="{24118AC9-482F-4010-BC22-90002A260305}" srcOrd="0" destOrd="0" presId="urn:microsoft.com/office/officeart/2005/8/layout/vList2"/>
    <dgm:cxn modelId="{F1F9AD2A-09F1-4E40-9881-5E9C8CDBE1EE}" type="presParOf" srcId="{257475A1-D92A-455D-885E-DBA0A8979151}" destId="{DB3424CC-006F-4BA7-8912-553EC45890EC}" srcOrd="1" destOrd="0" presId="urn:microsoft.com/office/officeart/2005/8/layout/vList2"/>
    <dgm:cxn modelId="{49F3EFCB-032F-4379-88D5-A1899775FA58}" type="presParOf" srcId="{257475A1-D92A-455D-885E-DBA0A8979151}" destId="{0C5F5F65-A2AE-466B-9C44-AE836BE4E703}" srcOrd="2" destOrd="0" presId="urn:microsoft.com/office/officeart/2005/8/layout/vList2"/>
    <dgm:cxn modelId="{0C37E9FC-7625-41CE-B156-876A8D8D5067}" type="presParOf" srcId="{257475A1-D92A-455D-885E-DBA0A8979151}" destId="{9A2F7D00-255F-41AC-984A-9485B098FB73}" srcOrd="3" destOrd="0" presId="urn:microsoft.com/office/officeart/2005/8/layout/vList2"/>
    <dgm:cxn modelId="{E2676D5F-8F1F-4CD1-B43C-97CE79F743DD}" type="presParOf" srcId="{257475A1-D92A-455D-885E-DBA0A8979151}" destId="{4EDFC33E-6D16-4D62-95C2-362ED1CE23B1}" srcOrd="4" destOrd="0" presId="urn:microsoft.com/office/officeart/2005/8/layout/vList2"/>
    <dgm:cxn modelId="{4E1D8A26-568B-4DA0-8F48-F27AB2E46B4B}" type="presParOf" srcId="{257475A1-D92A-455D-885E-DBA0A8979151}" destId="{EEC42A58-E8E5-43F7-A638-7577061A722E}" srcOrd="5" destOrd="0" presId="urn:microsoft.com/office/officeart/2005/8/layout/vList2"/>
    <dgm:cxn modelId="{793FBFB0-4A7B-4E55-9F72-74C388758506}" type="presParOf" srcId="{257475A1-D92A-455D-885E-DBA0A8979151}" destId="{21DDE765-9056-41DB-882F-C5687238DFF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32EDB90-53EB-48A5-A7BE-1D505B9CCBC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996143C-3F81-4327-8B0B-BF7D9B6CED90}">
      <dgm:prSet/>
      <dgm:spPr/>
      <dgm:t>
        <a:bodyPr/>
        <a:lstStyle/>
        <a:p>
          <a:r>
            <a:rPr lang="en-US"/>
            <a:t>X-Linked Disorder of Copper Deficiency. ATP7A Gene Mutation</a:t>
          </a:r>
        </a:p>
      </dgm:t>
    </dgm:pt>
    <dgm:pt modelId="{B203823C-F425-443C-A894-C426A4B8943A}" type="parTrans" cxnId="{DAF44C83-57AD-4BBB-A9BA-4422181D453F}">
      <dgm:prSet/>
      <dgm:spPr/>
      <dgm:t>
        <a:bodyPr/>
        <a:lstStyle/>
        <a:p>
          <a:endParaRPr lang="en-US"/>
        </a:p>
      </dgm:t>
    </dgm:pt>
    <dgm:pt modelId="{36F0D897-8F70-41BF-8A3F-FC1877A3B84D}" type="sibTrans" cxnId="{DAF44C83-57AD-4BBB-A9BA-4422181D453F}">
      <dgm:prSet/>
      <dgm:spPr/>
      <dgm:t>
        <a:bodyPr/>
        <a:lstStyle/>
        <a:p>
          <a:endParaRPr lang="en-US"/>
        </a:p>
      </dgm:t>
    </dgm:pt>
    <dgm:pt modelId="{1039A328-1DE5-4F9C-AD5A-2C075A1C738F}">
      <dgm:prSet/>
      <dgm:spPr/>
      <dgm:t>
        <a:bodyPr/>
        <a:lstStyle/>
        <a:p>
          <a:r>
            <a:rPr lang="en-US"/>
            <a:t>Hypotonia,Seizures, developmental regression</a:t>
          </a:r>
        </a:p>
      </dgm:t>
    </dgm:pt>
    <dgm:pt modelId="{7219E32A-72A2-41A9-94C3-FD62987D6E68}" type="parTrans" cxnId="{FD444855-CAB4-4024-B2EC-ABFE29697591}">
      <dgm:prSet/>
      <dgm:spPr/>
      <dgm:t>
        <a:bodyPr/>
        <a:lstStyle/>
        <a:p>
          <a:endParaRPr lang="en-US"/>
        </a:p>
      </dgm:t>
    </dgm:pt>
    <dgm:pt modelId="{1185F880-751D-4912-B7C5-C4A2069FC3BD}" type="sibTrans" cxnId="{FD444855-CAB4-4024-B2EC-ABFE29697591}">
      <dgm:prSet/>
      <dgm:spPr/>
      <dgm:t>
        <a:bodyPr/>
        <a:lstStyle/>
        <a:p>
          <a:endParaRPr lang="en-US"/>
        </a:p>
      </dgm:t>
    </dgm:pt>
    <dgm:pt modelId="{8A131239-B889-480F-A5C8-4CFC6CA49D06}">
      <dgm:prSet/>
      <dgm:spPr/>
      <dgm:t>
        <a:bodyPr/>
        <a:lstStyle/>
        <a:p>
          <a:r>
            <a:rPr lang="en-US"/>
            <a:t>Hairs become sparse and brittle. Scanty blond hairs at vertex with stubble elsewere</a:t>
          </a:r>
        </a:p>
      </dgm:t>
    </dgm:pt>
    <dgm:pt modelId="{DA2A3EE4-B519-4571-BC19-B96919BF913B}" type="parTrans" cxnId="{E23D10D6-AF01-46C3-998C-43BBA7EE826B}">
      <dgm:prSet/>
      <dgm:spPr/>
      <dgm:t>
        <a:bodyPr/>
        <a:lstStyle/>
        <a:p>
          <a:endParaRPr lang="en-US"/>
        </a:p>
      </dgm:t>
    </dgm:pt>
    <dgm:pt modelId="{E9F4298B-9B42-4A68-8477-AF91888D50AA}" type="sibTrans" cxnId="{E23D10D6-AF01-46C3-998C-43BBA7EE826B}">
      <dgm:prSet/>
      <dgm:spPr/>
      <dgm:t>
        <a:bodyPr/>
        <a:lstStyle/>
        <a:p>
          <a:endParaRPr lang="en-US"/>
        </a:p>
      </dgm:t>
    </dgm:pt>
    <dgm:pt modelId="{BD02C42C-E1F8-476F-A293-6969076064E7}">
      <dgm:prSet/>
      <dgm:spPr/>
      <dgm:t>
        <a:bodyPr/>
        <a:lstStyle/>
        <a:p>
          <a:r>
            <a:rPr lang="en-US"/>
            <a:t>Pili Torti and Trichorrhexis Nodosa</a:t>
          </a:r>
        </a:p>
      </dgm:t>
    </dgm:pt>
    <dgm:pt modelId="{D21AC74D-0B7B-479B-9780-0B9AB4A6C430}" type="parTrans" cxnId="{7C9A6598-15B1-48A3-A4D3-5917B03A7C09}">
      <dgm:prSet/>
      <dgm:spPr/>
      <dgm:t>
        <a:bodyPr/>
        <a:lstStyle/>
        <a:p>
          <a:endParaRPr lang="en-US"/>
        </a:p>
      </dgm:t>
    </dgm:pt>
    <dgm:pt modelId="{CDD8FFBC-5335-4AA2-9C76-DF2B1CBFA817}" type="sibTrans" cxnId="{7C9A6598-15B1-48A3-A4D3-5917B03A7C09}">
      <dgm:prSet/>
      <dgm:spPr/>
      <dgm:t>
        <a:bodyPr/>
        <a:lstStyle/>
        <a:p>
          <a:endParaRPr lang="en-US"/>
        </a:p>
      </dgm:t>
    </dgm:pt>
    <dgm:pt modelId="{805D8E16-F41A-4038-B2A7-01372F720570}">
      <dgm:prSet/>
      <dgm:spPr/>
      <dgm:t>
        <a:bodyPr/>
        <a:lstStyle/>
        <a:p>
          <a:r>
            <a:rPr lang="en-US"/>
            <a:t>Characteristic Facial appearance with sagging cheek, frontal bossing</a:t>
          </a:r>
        </a:p>
      </dgm:t>
    </dgm:pt>
    <dgm:pt modelId="{BF38AC2F-AE14-4DFC-A90E-20D8E5149686}" type="parTrans" cxnId="{018D20AB-3715-4FD5-A2A6-7F71D6475571}">
      <dgm:prSet/>
      <dgm:spPr/>
      <dgm:t>
        <a:bodyPr/>
        <a:lstStyle/>
        <a:p>
          <a:endParaRPr lang="en-US"/>
        </a:p>
      </dgm:t>
    </dgm:pt>
    <dgm:pt modelId="{DBCE5F25-47AF-499B-B8B1-EF85A092A312}" type="sibTrans" cxnId="{018D20AB-3715-4FD5-A2A6-7F71D6475571}">
      <dgm:prSet/>
      <dgm:spPr/>
      <dgm:t>
        <a:bodyPr/>
        <a:lstStyle/>
        <a:p>
          <a:endParaRPr lang="en-US"/>
        </a:p>
      </dgm:t>
    </dgm:pt>
    <dgm:pt modelId="{4E4CC43B-F25E-4C3C-876E-A5708786BB7B}">
      <dgm:prSet/>
      <dgm:spPr/>
      <dgm:t>
        <a:bodyPr/>
        <a:lstStyle/>
        <a:p>
          <a:r>
            <a:rPr lang="en-US"/>
            <a:t>Untreated patients die by 3 years of age</a:t>
          </a:r>
        </a:p>
      </dgm:t>
    </dgm:pt>
    <dgm:pt modelId="{19D02713-2EC1-4FF3-8715-FE3368FB5D2E}" type="parTrans" cxnId="{263080C6-604A-405A-9D06-6B860CEBD8A1}">
      <dgm:prSet/>
      <dgm:spPr/>
      <dgm:t>
        <a:bodyPr/>
        <a:lstStyle/>
        <a:p>
          <a:endParaRPr lang="en-US"/>
        </a:p>
      </dgm:t>
    </dgm:pt>
    <dgm:pt modelId="{DC5DA247-5388-4209-B3DF-ADE72417AC89}" type="sibTrans" cxnId="{263080C6-604A-405A-9D06-6B860CEBD8A1}">
      <dgm:prSet/>
      <dgm:spPr/>
      <dgm:t>
        <a:bodyPr/>
        <a:lstStyle/>
        <a:p>
          <a:endParaRPr lang="en-US"/>
        </a:p>
      </dgm:t>
    </dgm:pt>
    <dgm:pt modelId="{ADE64425-A4F5-4E54-A1C5-FC24501A1B4C}">
      <dgm:prSet/>
      <dgm:spPr/>
      <dgm:t>
        <a:bodyPr/>
        <a:lstStyle/>
        <a:p>
          <a:r>
            <a:rPr lang="en-US"/>
            <a:t>Diagnosed by serum copper and ceruloplasmin level by 3 months of age</a:t>
          </a:r>
        </a:p>
      </dgm:t>
    </dgm:pt>
    <dgm:pt modelId="{D4F5881F-B333-46CF-89BA-49DBA3477E27}" type="parTrans" cxnId="{49130AE1-EAAE-4436-A680-8A0C7685D73D}">
      <dgm:prSet/>
      <dgm:spPr/>
      <dgm:t>
        <a:bodyPr/>
        <a:lstStyle/>
        <a:p>
          <a:endParaRPr lang="en-US"/>
        </a:p>
      </dgm:t>
    </dgm:pt>
    <dgm:pt modelId="{87FF1594-8454-431B-8041-75D4C2C77A72}" type="sibTrans" cxnId="{49130AE1-EAAE-4436-A680-8A0C7685D73D}">
      <dgm:prSet/>
      <dgm:spPr/>
      <dgm:t>
        <a:bodyPr/>
        <a:lstStyle/>
        <a:p>
          <a:endParaRPr lang="en-US"/>
        </a:p>
      </dgm:t>
    </dgm:pt>
    <dgm:pt modelId="{722D59CC-5332-450C-BD8D-746E73A9FBE9}">
      <dgm:prSet/>
      <dgm:spPr/>
      <dgm:t>
        <a:bodyPr/>
        <a:lstStyle/>
        <a:p>
          <a:r>
            <a:rPr lang="en-US"/>
            <a:t>Management: Daily Subcut Inj of copper histidine</a:t>
          </a:r>
        </a:p>
      </dgm:t>
    </dgm:pt>
    <dgm:pt modelId="{AB0FDA90-6B72-4E45-940D-0DEF59EF360C}" type="parTrans" cxnId="{88D54718-DE60-4EDC-A505-2F7158003814}">
      <dgm:prSet/>
      <dgm:spPr/>
      <dgm:t>
        <a:bodyPr/>
        <a:lstStyle/>
        <a:p>
          <a:endParaRPr lang="en-US"/>
        </a:p>
      </dgm:t>
    </dgm:pt>
    <dgm:pt modelId="{46EE93EC-B2E3-4A40-9F3D-4CF8C80058BA}" type="sibTrans" cxnId="{88D54718-DE60-4EDC-A505-2F7158003814}">
      <dgm:prSet/>
      <dgm:spPr/>
      <dgm:t>
        <a:bodyPr/>
        <a:lstStyle/>
        <a:p>
          <a:endParaRPr lang="en-US"/>
        </a:p>
      </dgm:t>
    </dgm:pt>
    <dgm:pt modelId="{1BCB333A-556B-4470-8A2D-0019818C3321}" type="pres">
      <dgm:prSet presAssocID="{A32EDB90-53EB-48A5-A7BE-1D505B9CCBC0}" presName="vert0" presStyleCnt="0">
        <dgm:presLayoutVars>
          <dgm:dir/>
          <dgm:animOne val="branch"/>
          <dgm:animLvl val="lvl"/>
        </dgm:presLayoutVars>
      </dgm:prSet>
      <dgm:spPr/>
    </dgm:pt>
    <dgm:pt modelId="{5C316EC5-485E-47E6-A50E-0524F4AE897B}" type="pres">
      <dgm:prSet presAssocID="{9996143C-3F81-4327-8B0B-BF7D9B6CED90}" presName="thickLine" presStyleLbl="alignNode1" presStyleIdx="0" presStyleCnt="8"/>
      <dgm:spPr/>
    </dgm:pt>
    <dgm:pt modelId="{07808A97-41CB-42D5-AFBF-56FF2BA2EABC}" type="pres">
      <dgm:prSet presAssocID="{9996143C-3F81-4327-8B0B-BF7D9B6CED90}" presName="horz1" presStyleCnt="0"/>
      <dgm:spPr/>
    </dgm:pt>
    <dgm:pt modelId="{2DD9F80E-41A8-4DB0-9A7D-EDB58211E371}" type="pres">
      <dgm:prSet presAssocID="{9996143C-3F81-4327-8B0B-BF7D9B6CED90}" presName="tx1" presStyleLbl="revTx" presStyleIdx="0" presStyleCnt="8"/>
      <dgm:spPr/>
    </dgm:pt>
    <dgm:pt modelId="{94FAC983-D504-4F71-8042-8C31A8A38A2B}" type="pres">
      <dgm:prSet presAssocID="{9996143C-3F81-4327-8B0B-BF7D9B6CED90}" presName="vert1" presStyleCnt="0"/>
      <dgm:spPr/>
    </dgm:pt>
    <dgm:pt modelId="{DA1FF5D8-EFFD-4A5D-BB0F-651A0E497432}" type="pres">
      <dgm:prSet presAssocID="{1039A328-1DE5-4F9C-AD5A-2C075A1C738F}" presName="thickLine" presStyleLbl="alignNode1" presStyleIdx="1" presStyleCnt="8"/>
      <dgm:spPr/>
    </dgm:pt>
    <dgm:pt modelId="{A41CB8CD-F83B-4B83-BA37-4319E8D4C333}" type="pres">
      <dgm:prSet presAssocID="{1039A328-1DE5-4F9C-AD5A-2C075A1C738F}" presName="horz1" presStyleCnt="0"/>
      <dgm:spPr/>
    </dgm:pt>
    <dgm:pt modelId="{7DCFBEAA-C9C8-4FA3-B702-8D0CAE00232D}" type="pres">
      <dgm:prSet presAssocID="{1039A328-1DE5-4F9C-AD5A-2C075A1C738F}" presName="tx1" presStyleLbl="revTx" presStyleIdx="1" presStyleCnt="8"/>
      <dgm:spPr/>
    </dgm:pt>
    <dgm:pt modelId="{40F20FB3-C1A0-4F46-B902-BDE06BBDB28D}" type="pres">
      <dgm:prSet presAssocID="{1039A328-1DE5-4F9C-AD5A-2C075A1C738F}" presName="vert1" presStyleCnt="0"/>
      <dgm:spPr/>
    </dgm:pt>
    <dgm:pt modelId="{06DF7225-6674-4FA1-A144-889E33403210}" type="pres">
      <dgm:prSet presAssocID="{8A131239-B889-480F-A5C8-4CFC6CA49D06}" presName="thickLine" presStyleLbl="alignNode1" presStyleIdx="2" presStyleCnt="8"/>
      <dgm:spPr/>
    </dgm:pt>
    <dgm:pt modelId="{0D0BF7A0-538F-4788-B744-3C9CCA0C6A24}" type="pres">
      <dgm:prSet presAssocID="{8A131239-B889-480F-A5C8-4CFC6CA49D06}" presName="horz1" presStyleCnt="0"/>
      <dgm:spPr/>
    </dgm:pt>
    <dgm:pt modelId="{03C02C1E-1353-468D-85A8-40F6CFD2B2EE}" type="pres">
      <dgm:prSet presAssocID="{8A131239-B889-480F-A5C8-4CFC6CA49D06}" presName="tx1" presStyleLbl="revTx" presStyleIdx="2" presStyleCnt="8"/>
      <dgm:spPr/>
    </dgm:pt>
    <dgm:pt modelId="{8BFA8BF5-E5DC-4DF6-B349-D77FD8672F5B}" type="pres">
      <dgm:prSet presAssocID="{8A131239-B889-480F-A5C8-4CFC6CA49D06}" presName="vert1" presStyleCnt="0"/>
      <dgm:spPr/>
    </dgm:pt>
    <dgm:pt modelId="{ED08ED85-B685-4ACF-A55B-A98BC14BA09D}" type="pres">
      <dgm:prSet presAssocID="{BD02C42C-E1F8-476F-A293-6969076064E7}" presName="thickLine" presStyleLbl="alignNode1" presStyleIdx="3" presStyleCnt="8"/>
      <dgm:spPr/>
    </dgm:pt>
    <dgm:pt modelId="{54C6FD0E-4A05-44B7-B6F5-AFFE5B896B9F}" type="pres">
      <dgm:prSet presAssocID="{BD02C42C-E1F8-476F-A293-6969076064E7}" presName="horz1" presStyleCnt="0"/>
      <dgm:spPr/>
    </dgm:pt>
    <dgm:pt modelId="{823C6331-035C-48AD-A979-D1C806D0A625}" type="pres">
      <dgm:prSet presAssocID="{BD02C42C-E1F8-476F-A293-6969076064E7}" presName="tx1" presStyleLbl="revTx" presStyleIdx="3" presStyleCnt="8"/>
      <dgm:spPr/>
    </dgm:pt>
    <dgm:pt modelId="{6A68B28C-86DF-4123-AA94-6DFA74B4B110}" type="pres">
      <dgm:prSet presAssocID="{BD02C42C-E1F8-476F-A293-6969076064E7}" presName="vert1" presStyleCnt="0"/>
      <dgm:spPr/>
    </dgm:pt>
    <dgm:pt modelId="{5690DEB6-878A-4BED-9130-1B7B719A2BF2}" type="pres">
      <dgm:prSet presAssocID="{805D8E16-F41A-4038-B2A7-01372F720570}" presName="thickLine" presStyleLbl="alignNode1" presStyleIdx="4" presStyleCnt="8"/>
      <dgm:spPr/>
    </dgm:pt>
    <dgm:pt modelId="{8291BCB5-CE28-4EC3-86C1-D3878DDBCE2A}" type="pres">
      <dgm:prSet presAssocID="{805D8E16-F41A-4038-B2A7-01372F720570}" presName="horz1" presStyleCnt="0"/>
      <dgm:spPr/>
    </dgm:pt>
    <dgm:pt modelId="{7C6E21CD-CF48-4650-9A0E-EDB630ED3E8E}" type="pres">
      <dgm:prSet presAssocID="{805D8E16-F41A-4038-B2A7-01372F720570}" presName="tx1" presStyleLbl="revTx" presStyleIdx="4" presStyleCnt="8"/>
      <dgm:spPr/>
    </dgm:pt>
    <dgm:pt modelId="{94257DE4-9AE6-4363-83F5-E82AD460D72E}" type="pres">
      <dgm:prSet presAssocID="{805D8E16-F41A-4038-B2A7-01372F720570}" presName="vert1" presStyleCnt="0"/>
      <dgm:spPr/>
    </dgm:pt>
    <dgm:pt modelId="{973014DB-DA60-4833-90AB-37ABB33E1E97}" type="pres">
      <dgm:prSet presAssocID="{4E4CC43B-F25E-4C3C-876E-A5708786BB7B}" presName="thickLine" presStyleLbl="alignNode1" presStyleIdx="5" presStyleCnt="8"/>
      <dgm:spPr/>
    </dgm:pt>
    <dgm:pt modelId="{8C03211D-A902-4174-AD3E-723C3315941C}" type="pres">
      <dgm:prSet presAssocID="{4E4CC43B-F25E-4C3C-876E-A5708786BB7B}" presName="horz1" presStyleCnt="0"/>
      <dgm:spPr/>
    </dgm:pt>
    <dgm:pt modelId="{DF887FA3-C14A-427D-A00E-A5A111EE054B}" type="pres">
      <dgm:prSet presAssocID="{4E4CC43B-F25E-4C3C-876E-A5708786BB7B}" presName="tx1" presStyleLbl="revTx" presStyleIdx="5" presStyleCnt="8"/>
      <dgm:spPr/>
    </dgm:pt>
    <dgm:pt modelId="{373820D6-6637-4E2D-AB28-6F635E301C0D}" type="pres">
      <dgm:prSet presAssocID="{4E4CC43B-F25E-4C3C-876E-A5708786BB7B}" presName="vert1" presStyleCnt="0"/>
      <dgm:spPr/>
    </dgm:pt>
    <dgm:pt modelId="{4BD1682D-5470-4027-9A70-482919F9EF0C}" type="pres">
      <dgm:prSet presAssocID="{ADE64425-A4F5-4E54-A1C5-FC24501A1B4C}" presName="thickLine" presStyleLbl="alignNode1" presStyleIdx="6" presStyleCnt="8"/>
      <dgm:spPr/>
    </dgm:pt>
    <dgm:pt modelId="{DFCAFC0A-5008-4AE0-BC7F-D9E374953057}" type="pres">
      <dgm:prSet presAssocID="{ADE64425-A4F5-4E54-A1C5-FC24501A1B4C}" presName="horz1" presStyleCnt="0"/>
      <dgm:spPr/>
    </dgm:pt>
    <dgm:pt modelId="{B43914B5-9A6D-4A78-9018-49B0C8A3451F}" type="pres">
      <dgm:prSet presAssocID="{ADE64425-A4F5-4E54-A1C5-FC24501A1B4C}" presName="tx1" presStyleLbl="revTx" presStyleIdx="6" presStyleCnt="8"/>
      <dgm:spPr/>
    </dgm:pt>
    <dgm:pt modelId="{B8562A9A-6278-48BB-A8D2-2227F13E3008}" type="pres">
      <dgm:prSet presAssocID="{ADE64425-A4F5-4E54-A1C5-FC24501A1B4C}" presName="vert1" presStyleCnt="0"/>
      <dgm:spPr/>
    </dgm:pt>
    <dgm:pt modelId="{AA158714-A1D3-46F4-ABD2-5AA3FFF25780}" type="pres">
      <dgm:prSet presAssocID="{722D59CC-5332-450C-BD8D-746E73A9FBE9}" presName="thickLine" presStyleLbl="alignNode1" presStyleIdx="7" presStyleCnt="8"/>
      <dgm:spPr/>
    </dgm:pt>
    <dgm:pt modelId="{61283E5F-F03C-478A-8A2F-DE7CDE81AC0D}" type="pres">
      <dgm:prSet presAssocID="{722D59CC-5332-450C-BD8D-746E73A9FBE9}" presName="horz1" presStyleCnt="0"/>
      <dgm:spPr/>
    </dgm:pt>
    <dgm:pt modelId="{2337A5E3-6F3C-4FBC-9325-BBC3DBC7A4C8}" type="pres">
      <dgm:prSet presAssocID="{722D59CC-5332-450C-BD8D-746E73A9FBE9}" presName="tx1" presStyleLbl="revTx" presStyleIdx="7" presStyleCnt="8"/>
      <dgm:spPr/>
    </dgm:pt>
    <dgm:pt modelId="{24801ABD-F701-4E59-9E6D-6B26119A8E39}" type="pres">
      <dgm:prSet presAssocID="{722D59CC-5332-450C-BD8D-746E73A9FBE9}" presName="vert1" presStyleCnt="0"/>
      <dgm:spPr/>
    </dgm:pt>
  </dgm:ptLst>
  <dgm:cxnLst>
    <dgm:cxn modelId="{88D54718-DE60-4EDC-A505-2F7158003814}" srcId="{A32EDB90-53EB-48A5-A7BE-1D505B9CCBC0}" destId="{722D59CC-5332-450C-BD8D-746E73A9FBE9}" srcOrd="7" destOrd="0" parTransId="{AB0FDA90-6B72-4E45-940D-0DEF59EF360C}" sibTransId="{46EE93EC-B2E3-4A40-9F3D-4CF8C80058BA}"/>
    <dgm:cxn modelId="{7BFAE11E-23A5-4684-81FD-E60D7BF1B9A7}" type="presOf" srcId="{805D8E16-F41A-4038-B2A7-01372F720570}" destId="{7C6E21CD-CF48-4650-9A0E-EDB630ED3E8E}" srcOrd="0" destOrd="0" presId="urn:microsoft.com/office/officeart/2008/layout/LinedList"/>
    <dgm:cxn modelId="{7CA3FC2A-5823-4232-A6EE-96D04D39B67D}" type="presOf" srcId="{722D59CC-5332-450C-BD8D-746E73A9FBE9}" destId="{2337A5E3-6F3C-4FBC-9325-BBC3DBC7A4C8}" srcOrd="0" destOrd="0" presId="urn:microsoft.com/office/officeart/2008/layout/LinedList"/>
    <dgm:cxn modelId="{4C621F69-B88A-4F3B-A1C6-31BBB6B2FFC9}" type="presOf" srcId="{1039A328-1DE5-4F9C-AD5A-2C075A1C738F}" destId="{7DCFBEAA-C9C8-4FA3-B702-8D0CAE00232D}" srcOrd="0" destOrd="0" presId="urn:microsoft.com/office/officeart/2008/layout/LinedList"/>
    <dgm:cxn modelId="{5796806C-E0E9-4F23-8FDC-EDADD0CA8FB2}" type="presOf" srcId="{BD02C42C-E1F8-476F-A293-6969076064E7}" destId="{823C6331-035C-48AD-A979-D1C806D0A625}" srcOrd="0" destOrd="0" presId="urn:microsoft.com/office/officeart/2008/layout/LinedList"/>
    <dgm:cxn modelId="{FD444855-CAB4-4024-B2EC-ABFE29697591}" srcId="{A32EDB90-53EB-48A5-A7BE-1D505B9CCBC0}" destId="{1039A328-1DE5-4F9C-AD5A-2C075A1C738F}" srcOrd="1" destOrd="0" parTransId="{7219E32A-72A2-41A9-94C3-FD62987D6E68}" sibTransId="{1185F880-751D-4912-B7C5-C4A2069FC3BD}"/>
    <dgm:cxn modelId="{DAF44C83-57AD-4BBB-A9BA-4422181D453F}" srcId="{A32EDB90-53EB-48A5-A7BE-1D505B9CCBC0}" destId="{9996143C-3F81-4327-8B0B-BF7D9B6CED90}" srcOrd="0" destOrd="0" parTransId="{B203823C-F425-443C-A894-C426A4B8943A}" sibTransId="{36F0D897-8F70-41BF-8A3F-FC1877A3B84D}"/>
    <dgm:cxn modelId="{0002FA84-5B53-44F9-9FB1-A602C8CA7B6A}" type="presOf" srcId="{4E4CC43B-F25E-4C3C-876E-A5708786BB7B}" destId="{DF887FA3-C14A-427D-A00E-A5A111EE054B}" srcOrd="0" destOrd="0" presId="urn:microsoft.com/office/officeart/2008/layout/LinedList"/>
    <dgm:cxn modelId="{7C9A6598-15B1-48A3-A4D3-5917B03A7C09}" srcId="{A32EDB90-53EB-48A5-A7BE-1D505B9CCBC0}" destId="{BD02C42C-E1F8-476F-A293-6969076064E7}" srcOrd="3" destOrd="0" parTransId="{D21AC74D-0B7B-479B-9780-0B9AB4A6C430}" sibTransId="{CDD8FFBC-5335-4AA2-9C76-DF2B1CBFA817}"/>
    <dgm:cxn modelId="{018D20AB-3715-4FD5-A2A6-7F71D6475571}" srcId="{A32EDB90-53EB-48A5-A7BE-1D505B9CCBC0}" destId="{805D8E16-F41A-4038-B2A7-01372F720570}" srcOrd="4" destOrd="0" parTransId="{BF38AC2F-AE14-4DFC-A90E-20D8E5149686}" sibTransId="{DBCE5F25-47AF-499B-B8B1-EF85A092A312}"/>
    <dgm:cxn modelId="{BB818CB3-C0BE-4600-A5AD-977D61561C4B}" type="presOf" srcId="{ADE64425-A4F5-4E54-A1C5-FC24501A1B4C}" destId="{B43914B5-9A6D-4A78-9018-49B0C8A3451F}" srcOrd="0" destOrd="0" presId="urn:microsoft.com/office/officeart/2008/layout/LinedList"/>
    <dgm:cxn modelId="{2931B9BB-8F96-4EA1-9F49-82A52DEBF07E}" type="presOf" srcId="{A32EDB90-53EB-48A5-A7BE-1D505B9CCBC0}" destId="{1BCB333A-556B-4470-8A2D-0019818C3321}" srcOrd="0" destOrd="0" presId="urn:microsoft.com/office/officeart/2008/layout/LinedList"/>
    <dgm:cxn modelId="{F95A8BBE-86F1-4AA4-BAD1-8164E16394D3}" type="presOf" srcId="{8A131239-B889-480F-A5C8-4CFC6CA49D06}" destId="{03C02C1E-1353-468D-85A8-40F6CFD2B2EE}" srcOrd="0" destOrd="0" presId="urn:microsoft.com/office/officeart/2008/layout/LinedList"/>
    <dgm:cxn modelId="{263080C6-604A-405A-9D06-6B860CEBD8A1}" srcId="{A32EDB90-53EB-48A5-A7BE-1D505B9CCBC0}" destId="{4E4CC43B-F25E-4C3C-876E-A5708786BB7B}" srcOrd="5" destOrd="0" parTransId="{19D02713-2EC1-4FF3-8715-FE3368FB5D2E}" sibTransId="{DC5DA247-5388-4209-B3DF-ADE72417AC89}"/>
    <dgm:cxn modelId="{41C259D1-067F-4E0B-AB81-9FF7EB3DC00A}" type="presOf" srcId="{9996143C-3F81-4327-8B0B-BF7D9B6CED90}" destId="{2DD9F80E-41A8-4DB0-9A7D-EDB58211E371}" srcOrd="0" destOrd="0" presId="urn:microsoft.com/office/officeart/2008/layout/LinedList"/>
    <dgm:cxn modelId="{E23D10D6-AF01-46C3-998C-43BBA7EE826B}" srcId="{A32EDB90-53EB-48A5-A7BE-1D505B9CCBC0}" destId="{8A131239-B889-480F-A5C8-4CFC6CA49D06}" srcOrd="2" destOrd="0" parTransId="{DA2A3EE4-B519-4571-BC19-B96919BF913B}" sibTransId="{E9F4298B-9B42-4A68-8477-AF91888D50AA}"/>
    <dgm:cxn modelId="{49130AE1-EAAE-4436-A680-8A0C7685D73D}" srcId="{A32EDB90-53EB-48A5-A7BE-1D505B9CCBC0}" destId="{ADE64425-A4F5-4E54-A1C5-FC24501A1B4C}" srcOrd="6" destOrd="0" parTransId="{D4F5881F-B333-46CF-89BA-49DBA3477E27}" sibTransId="{87FF1594-8454-431B-8041-75D4C2C77A72}"/>
    <dgm:cxn modelId="{2CC2CCEF-87FE-45E6-9010-D49FED37E097}" type="presParOf" srcId="{1BCB333A-556B-4470-8A2D-0019818C3321}" destId="{5C316EC5-485E-47E6-A50E-0524F4AE897B}" srcOrd="0" destOrd="0" presId="urn:microsoft.com/office/officeart/2008/layout/LinedList"/>
    <dgm:cxn modelId="{7EAD273F-C89F-46EA-B46E-EBC0C3285CD9}" type="presParOf" srcId="{1BCB333A-556B-4470-8A2D-0019818C3321}" destId="{07808A97-41CB-42D5-AFBF-56FF2BA2EABC}" srcOrd="1" destOrd="0" presId="urn:microsoft.com/office/officeart/2008/layout/LinedList"/>
    <dgm:cxn modelId="{19F1F62B-B16B-41C6-BB0C-7909B40C1E38}" type="presParOf" srcId="{07808A97-41CB-42D5-AFBF-56FF2BA2EABC}" destId="{2DD9F80E-41A8-4DB0-9A7D-EDB58211E371}" srcOrd="0" destOrd="0" presId="urn:microsoft.com/office/officeart/2008/layout/LinedList"/>
    <dgm:cxn modelId="{C56F057F-9E57-4AA4-805D-59F1A4001706}" type="presParOf" srcId="{07808A97-41CB-42D5-AFBF-56FF2BA2EABC}" destId="{94FAC983-D504-4F71-8042-8C31A8A38A2B}" srcOrd="1" destOrd="0" presId="urn:microsoft.com/office/officeart/2008/layout/LinedList"/>
    <dgm:cxn modelId="{C49CC449-6313-4409-90A1-5C48EB005329}" type="presParOf" srcId="{1BCB333A-556B-4470-8A2D-0019818C3321}" destId="{DA1FF5D8-EFFD-4A5D-BB0F-651A0E497432}" srcOrd="2" destOrd="0" presId="urn:microsoft.com/office/officeart/2008/layout/LinedList"/>
    <dgm:cxn modelId="{A99B55B5-3C61-48B8-9276-2295534A78E2}" type="presParOf" srcId="{1BCB333A-556B-4470-8A2D-0019818C3321}" destId="{A41CB8CD-F83B-4B83-BA37-4319E8D4C333}" srcOrd="3" destOrd="0" presId="urn:microsoft.com/office/officeart/2008/layout/LinedList"/>
    <dgm:cxn modelId="{99F3BE2F-0CEA-47DE-982F-19ACFAA74036}" type="presParOf" srcId="{A41CB8CD-F83B-4B83-BA37-4319E8D4C333}" destId="{7DCFBEAA-C9C8-4FA3-B702-8D0CAE00232D}" srcOrd="0" destOrd="0" presId="urn:microsoft.com/office/officeart/2008/layout/LinedList"/>
    <dgm:cxn modelId="{899A507F-A061-4DE6-8B4B-D170D669CC7C}" type="presParOf" srcId="{A41CB8CD-F83B-4B83-BA37-4319E8D4C333}" destId="{40F20FB3-C1A0-4F46-B902-BDE06BBDB28D}" srcOrd="1" destOrd="0" presId="urn:microsoft.com/office/officeart/2008/layout/LinedList"/>
    <dgm:cxn modelId="{99C1A909-C3BE-4E2B-AB68-EA9517554814}" type="presParOf" srcId="{1BCB333A-556B-4470-8A2D-0019818C3321}" destId="{06DF7225-6674-4FA1-A144-889E33403210}" srcOrd="4" destOrd="0" presId="urn:microsoft.com/office/officeart/2008/layout/LinedList"/>
    <dgm:cxn modelId="{A132154F-E1A9-49EB-B676-DD33C3992DAF}" type="presParOf" srcId="{1BCB333A-556B-4470-8A2D-0019818C3321}" destId="{0D0BF7A0-538F-4788-B744-3C9CCA0C6A24}" srcOrd="5" destOrd="0" presId="urn:microsoft.com/office/officeart/2008/layout/LinedList"/>
    <dgm:cxn modelId="{58001DC2-3307-4EF3-985D-BA22FBFFED24}" type="presParOf" srcId="{0D0BF7A0-538F-4788-B744-3C9CCA0C6A24}" destId="{03C02C1E-1353-468D-85A8-40F6CFD2B2EE}" srcOrd="0" destOrd="0" presId="urn:microsoft.com/office/officeart/2008/layout/LinedList"/>
    <dgm:cxn modelId="{18FF4E82-5A43-4176-A7A6-2567BD4E3883}" type="presParOf" srcId="{0D0BF7A0-538F-4788-B744-3C9CCA0C6A24}" destId="{8BFA8BF5-E5DC-4DF6-B349-D77FD8672F5B}" srcOrd="1" destOrd="0" presId="urn:microsoft.com/office/officeart/2008/layout/LinedList"/>
    <dgm:cxn modelId="{2442D5FF-CC26-4A66-8D5C-5239B3812C74}" type="presParOf" srcId="{1BCB333A-556B-4470-8A2D-0019818C3321}" destId="{ED08ED85-B685-4ACF-A55B-A98BC14BA09D}" srcOrd="6" destOrd="0" presId="urn:microsoft.com/office/officeart/2008/layout/LinedList"/>
    <dgm:cxn modelId="{60684652-B634-4CA3-AD94-77120334D5B5}" type="presParOf" srcId="{1BCB333A-556B-4470-8A2D-0019818C3321}" destId="{54C6FD0E-4A05-44B7-B6F5-AFFE5B896B9F}" srcOrd="7" destOrd="0" presId="urn:microsoft.com/office/officeart/2008/layout/LinedList"/>
    <dgm:cxn modelId="{16F8CA28-9008-45BE-99D8-B69411EA9688}" type="presParOf" srcId="{54C6FD0E-4A05-44B7-B6F5-AFFE5B896B9F}" destId="{823C6331-035C-48AD-A979-D1C806D0A625}" srcOrd="0" destOrd="0" presId="urn:microsoft.com/office/officeart/2008/layout/LinedList"/>
    <dgm:cxn modelId="{1CFFD38D-34F6-489B-A0C9-A4B611602117}" type="presParOf" srcId="{54C6FD0E-4A05-44B7-B6F5-AFFE5B896B9F}" destId="{6A68B28C-86DF-4123-AA94-6DFA74B4B110}" srcOrd="1" destOrd="0" presId="urn:microsoft.com/office/officeart/2008/layout/LinedList"/>
    <dgm:cxn modelId="{BF46EE87-7FF1-4653-B411-EC89CC1BB0D7}" type="presParOf" srcId="{1BCB333A-556B-4470-8A2D-0019818C3321}" destId="{5690DEB6-878A-4BED-9130-1B7B719A2BF2}" srcOrd="8" destOrd="0" presId="urn:microsoft.com/office/officeart/2008/layout/LinedList"/>
    <dgm:cxn modelId="{2E155F30-BF04-4D83-A687-57EB98C58353}" type="presParOf" srcId="{1BCB333A-556B-4470-8A2D-0019818C3321}" destId="{8291BCB5-CE28-4EC3-86C1-D3878DDBCE2A}" srcOrd="9" destOrd="0" presId="urn:microsoft.com/office/officeart/2008/layout/LinedList"/>
    <dgm:cxn modelId="{86C6B2A2-E48B-4DFE-B169-3039D079CB54}" type="presParOf" srcId="{8291BCB5-CE28-4EC3-86C1-D3878DDBCE2A}" destId="{7C6E21CD-CF48-4650-9A0E-EDB630ED3E8E}" srcOrd="0" destOrd="0" presId="urn:microsoft.com/office/officeart/2008/layout/LinedList"/>
    <dgm:cxn modelId="{FEAB5A3F-5295-436A-A5E7-033492E04D3D}" type="presParOf" srcId="{8291BCB5-CE28-4EC3-86C1-D3878DDBCE2A}" destId="{94257DE4-9AE6-4363-83F5-E82AD460D72E}" srcOrd="1" destOrd="0" presId="urn:microsoft.com/office/officeart/2008/layout/LinedList"/>
    <dgm:cxn modelId="{041B4ABB-78F2-4ECF-BCC3-E684CCED89FA}" type="presParOf" srcId="{1BCB333A-556B-4470-8A2D-0019818C3321}" destId="{973014DB-DA60-4833-90AB-37ABB33E1E97}" srcOrd="10" destOrd="0" presId="urn:microsoft.com/office/officeart/2008/layout/LinedList"/>
    <dgm:cxn modelId="{AC7EB64F-8C48-4595-B99B-1B0D3EA2FBB1}" type="presParOf" srcId="{1BCB333A-556B-4470-8A2D-0019818C3321}" destId="{8C03211D-A902-4174-AD3E-723C3315941C}" srcOrd="11" destOrd="0" presId="urn:microsoft.com/office/officeart/2008/layout/LinedList"/>
    <dgm:cxn modelId="{2B006B7A-BB82-4753-9AC9-E300AFB4ABB9}" type="presParOf" srcId="{8C03211D-A902-4174-AD3E-723C3315941C}" destId="{DF887FA3-C14A-427D-A00E-A5A111EE054B}" srcOrd="0" destOrd="0" presId="urn:microsoft.com/office/officeart/2008/layout/LinedList"/>
    <dgm:cxn modelId="{A3170970-7C04-4A6D-ADF6-3F3D7DC35D90}" type="presParOf" srcId="{8C03211D-A902-4174-AD3E-723C3315941C}" destId="{373820D6-6637-4E2D-AB28-6F635E301C0D}" srcOrd="1" destOrd="0" presId="urn:microsoft.com/office/officeart/2008/layout/LinedList"/>
    <dgm:cxn modelId="{F852E2A8-CF55-4635-9F33-4A0CCE667005}" type="presParOf" srcId="{1BCB333A-556B-4470-8A2D-0019818C3321}" destId="{4BD1682D-5470-4027-9A70-482919F9EF0C}" srcOrd="12" destOrd="0" presId="urn:microsoft.com/office/officeart/2008/layout/LinedList"/>
    <dgm:cxn modelId="{9ED5E9FE-8F81-4D28-9B09-8507B41F8898}" type="presParOf" srcId="{1BCB333A-556B-4470-8A2D-0019818C3321}" destId="{DFCAFC0A-5008-4AE0-BC7F-D9E374953057}" srcOrd="13" destOrd="0" presId="urn:microsoft.com/office/officeart/2008/layout/LinedList"/>
    <dgm:cxn modelId="{3FD01E30-8BB0-4EA3-8017-56952F4BCE67}" type="presParOf" srcId="{DFCAFC0A-5008-4AE0-BC7F-D9E374953057}" destId="{B43914B5-9A6D-4A78-9018-49B0C8A3451F}" srcOrd="0" destOrd="0" presId="urn:microsoft.com/office/officeart/2008/layout/LinedList"/>
    <dgm:cxn modelId="{93BBB895-D591-4489-B272-6B95308B5F55}" type="presParOf" srcId="{DFCAFC0A-5008-4AE0-BC7F-D9E374953057}" destId="{B8562A9A-6278-48BB-A8D2-2227F13E3008}" srcOrd="1" destOrd="0" presId="urn:microsoft.com/office/officeart/2008/layout/LinedList"/>
    <dgm:cxn modelId="{7054733D-9675-4183-A2B8-9EC4C9E57A55}" type="presParOf" srcId="{1BCB333A-556B-4470-8A2D-0019818C3321}" destId="{AA158714-A1D3-46F4-ABD2-5AA3FFF25780}" srcOrd="14" destOrd="0" presId="urn:microsoft.com/office/officeart/2008/layout/LinedList"/>
    <dgm:cxn modelId="{C37D937B-2A01-4C99-86EE-303703645450}" type="presParOf" srcId="{1BCB333A-556B-4470-8A2D-0019818C3321}" destId="{61283E5F-F03C-478A-8A2F-DE7CDE81AC0D}" srcOrd="15" destOrd="0" presId="urn:microsoft.com/office/officeart/2008/layout/LinedList"/>
    <dgm:cxn modelId="{E884453D-A474-4F72-9FB0-FB2A9AE74CC4}" type="presParOf" srcId="{61283E5F-F03C-478A-8A2F-DE7CDE81AC0D}" destId="{2337A5E3-6F3C-4FBC-9325-BBC3DBC7A4C8}" srcOrd="0" destOrd="0" presId="urn:microsoft.com/office/officeart/2008/layout/LinedList"/>
    <dgm:cxn modelId="{28F8FDCC-22EA-4043-BA6B-2D914E190BC1}" type="presParOf" srcId="{61283E5F-F03C-478A-8A2F-DE7CDE81AC0D}" destId="{24801ABD-F701-4E59-9E6D-6B26119A8E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16546E5-4FD8-4463-B56C-7D51861CD61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4A00022-586E-4A9F-96A7-92F900F76965}">
      <dgm:prSet/>
      <dgm:spPr/>
      <dgm:t>
        <a:bodyPr/>
        <a:lstStyle/>
        <a:p>
          <a:r>
            <a:rPr lang="en-US" b="1" i="0" u="sng" baseline="0"/>
            <a:t>HYPERPHOSPHATAEMIC FAMILIAL TUMORAL CALCINOSIS: </a:t>
          </a:r>
          <a:endParaRPr lang="en-US"/>
        </a:p>
      </dgm:t>
    </dgm:pt>
    <dgm:pt modelId="{4E1DE204-029A-4C62-80D2-B194D4CC9ACD}" type="parTrans" cxnId="{91F47AFC-520A-4267-BBAD-0C037285CFCC}">
      <dgm:prSet/>
      <dgm:spPr/>
      <dgm:t>
        <a:bodyPr/>
        <a:lstStyle/>
        <a:p>
          <a:endParaRPr lang="en-US"/>
        </a:p>
      </dgm:t>
    </dgm:pt>
    <dgm:pt modelId="{2B515497-4DB8-425D-982C-F8CD711C9F4B}" type="sibTrans" cxnId="{91F47AFC-520A-4267-BBAD-0C037285CFCC}">
      <dgm:prSet/>
      <dgm:spPr/>
      <dgm:t>
        <a:bodyPr/>
        <a:lstStyle/>
        <a:p>
          <a:endParaRPr lang="en-US"/>
        </a:p>
      </dgm:t>
    </dgm:pt>
    <dgm:pt modelId="{58C3248B-E65E-41B2-97D2-1763747A8F85}">
      <dgm:prSet/>
      <dgm:spPr/>
      <dgm:t>
        <a:bodyPr/>
        <a:lstStyle/>
        <a:p>
          <a:r>
            <a:rPr lang="en-US"/>
            <a:t>Hereditary counterpart of Metastatic calcification</a:t>
          </a:r>
        </a:p>
      </dgm:t>
    </dgm:pt>
    <dgm:pt modelId="{442C045D-A242-461A-828A-2C1023D184F4}" type="parTrans" cxnId="{615BE631-DE9C-40EF-AB2D-75B433E6B62E}">
      <dgm:prSet/>
      <dgm:spPr/>
      <dgm:t>
        <a:bodyPr/>
        <a:lstStyle/>
        <a:p>
          <a:endParaRPr lang="en-US"/>
        </a:p>
      </dgm:t>
    </dgm:pt>
    <dgm:pt modelId="{B5A2271F-6660-44F2-835F-EBC5002FDF5D}" type="sibTrans" cxnId="{615BE631-DE9C-40EF-AB2D-75B433E6B62E}">
      <dgm:prSet/>
      <dgm:spPr/>
      <dgm:t>
        <a:bodyPr/>
        <a:lstStyle/>
        <a:p>
          <a:endParaRPr lang="en-US"/>
        </a:p>
      </dgm:t>
    </dgm:pt>
    <dgm:pt modelId="{01AD0E3A-5394-49DA-A6A7-5AC7AA92D48B}">
      <dgm:prSet/>
      <dgm:spPr/>
      <dgm:t>
        <a:bodyPr/>
        <a:lstStyle/>
        <a:p>
          <a:r>
            <a:rPr lang="en-US" b="0" i="0" baseline="0"/>
            <a:t>large, calcified masses located mainly over the large joints</a:t>
          </a:r>
          <a:endParaRPr lang="en-US"/>
        </a:p>
      </dgm:t>
    </dgm:pt>
    <dgm:pt modelId="{DEAEB283-4EC7-4231-8C95-D55BD8D02CF4}" type="parTrans" cxnId="{260C43D4-9B47-4B9E-B8BF-0DDA96FB6EDF}">
      <dgm:prSet/>
      <dgm:spPr/>
      <dgm:t>
        <a:bodyPr/>
        <a:lstStyle/>
        <a:p>
          <a:endParaRPr lang="en-US"/>
        </a:p>
      </dgm:t>
    </dgm:pt>
    <dgm:pt modelId="{9C5CAB22-AE5A-4BDA-A5E0-4864ED2154C9}" type="sibTrans" cxnId="{260C43D4-9B47-4B9E-B8BF-0DDA96FB6EDF}">
      <dgm:prSet/>
      <dgm:spPr/>
      <dgm:t>
        <a:bodyPr/>
        <a:lstStyle/>
        <a:p>
          <a:endParaRPr lang="en-US"/>
        </a:p>
      </dgm:t>
    </dgm:pt>
    <dgm:pt modelId="{6E216435-3A24-407D-8356-92EB4515CA09}">
      <dgm:prSet/>
      <dgm:spPr/>
      <dgm:t>
        <a:bodyPr/>
        <a:lstStyle/>
        <a:p>
          <a:r>
            <a:rPr lang="en-US"/>
            <a:t>Cause pain, decrease mobility and infections</a:t>
          </a:r>
        </a:p>
      </dgm:t>
    </dgm:pt>
    <dgm:pt modelId="{8DA2AFB1-BA72-473B-BDC9-A3A5E316586B}" type="parTrans" cxnId="{F9999B55-9116-4BCF-AFA8-291D15CE3653}">
      <dgm:prSet/>
      <dgm:spPr/>
      <dgm:t>
        <a:bodyPr/>
        <a:lstStyle/>
        <a:p>
          <a:endParaRPr lang="en-US"/>
        </a:p>
      </dgm:t>
    </dgm:pt>
    <dgm:pt modelId="{3AE3A480-2164-42A0-ACC2-5B153A4FE749}" type="sibTrans" cxnId="{F9999B55-9116-4BCF-AFA8-291D15CE3653}">
      <dgm:prSet/>
      <dgm:spPr/>
      <dgm:t>
        <a:bodyPr/>
        <a:lstStyle/>
        <a:p>
          <a:endParaRPr lang="en-US"/>
        </a:p>
      </dgm:t>
    </dgm:pt>
    <dgm:pt modelId="{CECC4940-E9E8-4FBC-BC66-9AE39C3E6B13}">
      <dgm:prSet/>
      <dgm:spPr/>
      <dgm:t>
        <a:bodyPr/>
        <a:lstStyle/>
        <a:p>
          <a:r>
            <a:rPr lang="en-US" b="1" i="0" u="sng" baseline="0"/>
            <a:t>NORMOPHOSPHATAEMIC FAMILIAL TUMORAL CALCINOSIS: </a:t>
          </a:r>
          <a:endParaRPr lang="en-US"/>
        </a:p>
      </dgm:t>
    </dgm:pt>
    <dgm:pt modelId="{6BEF7C43-FE1B-4861-AF5E-AD75479A744F}" type="parTrans" cxnId="{6AE3D38A-22F3-42E3-B633-91A6E9441B9A}">
      <dgm:prSet/>
      <dgm:spPr/>
      <dgm:t>
        <a:bodyPr/>
        <a:lstStyle/>
        <a:p>
          <a:endParaRPr lang="en-US"/>
        </a:p>
      </dgm:t>
    </dgm:pt>
    <dgm:pt modelId="{5664DABD-8384-4C64-A290-73A76D228907}" type="sibTrans" cxnId="{6AE3D38A-22F3-42E3-B633-91A6E9441B9A}">
      <dgm:prSet/>
      <dgm:spPr/>
      <dgm:t>
        <a:bodyPr/>
        <a:lstStyle/>
        <a:p>
          <a:endParaRPr lang="en-US"/>
        </a:p>
      </dgm:t>
    </dgm:pt>
    <dgm:pt modelId="{4DDB7F4C-5860-40B9-A523-F6029EAEAFD3}">
      <dgm:prSet/>
      <dgm:spPr/>
      <dgm:t>
        <a:bodyPr/>
        <a:lstStyle/>
        <a:p>
          <a:r>
            <a:rPr lang="en-US" dirty="0"/>
            <a:t>Hereditary counterpart of Dystrophic Calcification</a:t>
          </a:r>
        </a:p>
      </dgm:t>
    </dgm:pt>
    <dgm:pt modelId="{E51D2028-3E5E-4C51-8688-DA0FC1F7008E}" type="parTrans" cxnId="{EC78CC2A-73E1-45EC-8999-7D1568037A34}">
      <dgm:prSet/>
      <dgm:spPr/>
      <dgm:t>
        <a:bodyPr/>
        <a:lstStyle/>
        <a:p>
          <a:endParaRPr lang="en-US"/>
        </a:p>
      </dgm:t>
    </dgm:pt>
    <dgm:pt modelId="{6F000A4B-5206-4B63-8DC7-28913AB30BC0}" type="sibTrans" cxnId="{EC78CC2A-73E1-45EC-8999-7D1568037A34}">
      <dgm:prSet/>
      <dgm:spPr/>
      <dgm:t>
        <a:bodyPr/>
        <a:lstStyle/>
        <a:p>
          <a:endParaRPr lang="en-US"/>
        </a:p>
      </dgm:t>
    </dgm:pt>
    <dgm:pt modelId="{8D78EED5-40EB-4052-996D-AEAACBFC8DE1}">
      <dgm:prSet/>
      <dgm:spPr/>
      <dgm:t>
        <a:bodyPr/>
        <a:lstStyle/>
        <a:p>
          <a:r>
            <a:rPr lang="en-US" b="0" i="0" baseline="0"/>
            <a:t>vasculitis‐like rash</a:t>
          </a:r>
          <a:endParaRPr lang="en-US"/>
        </a:p>
      </dgm:t>
    </dgm:pt>
    <dgm:pt modelId="{20D96EAE-078D-40F2-994A-EAE37C8A2FCD}" type="parTrans" cxnId="{A526A3CE-AACF-4912-AE23-E5C0C611417B}">
      <dgm:prSet/>
      <dgm:spPr/>
      <dgm:t>
        <a:bodyPr/>
        <a:lstStyle/>
        <a:p>
          <a:endParaRPr lang="en-US"/>
        </a:p>
      </dgm:t>
    </dgm:pt>
    <dgm:pt modelId="{836CD28E-F95C-44DD-A2CB-7A0A5EAA0021}" type="sibTrans" cxnId="{A526A3CE-AACF-4912-AE23-E5C0C611417B}">
      <dgm:prSet/>
      <dgm:spPr/>
      <dgm:t>
        <a:bodyPr/>
        <a:lstStyle/>
        <a:p>
          <a:endParaRPr lang="en-US"/>
        </a:p>
      </dgm:t>
    </dgm:pt>
    <dgm:pt modelId="{82D69918-EF86-42A7-9D3C-84A9F4CB1877}">
      <dgm:prSet/>
      <dgm:spPr/>
      <dgm:t>
        <a:bodyPr/>
        <a:lstStyle/>
        <a:p>
          <a:r>
            <a:rPr lang="en-US" b="0" i="0" baseline="0"/>
            <a:t>calcified masses years later in the cutaneous and subcutaneous tissues</a:t>
          </a:r>
          <a:endParaRPr lang="en-US"/>
        </a:p>
      </dgm:t>
    </dgm:pt>
    <dgm:pt modelId="{E057ED30-48FA-479F-AF1F-8C7CD962DE49}" type="parTrans" cxnId="{9C648962-F2A9-46EB-A289-F12F2FC0720C}">
      <dgm:prSet/>
      <dgm:spPr/>
      <dgm:t>
        <a:bodyPr/>
        <a:lstStyle/>
        <a:p>
          <a:endParaRPr lang="en-US"/>
        </a:p>
      </dgm:t>
    </dgm:pt>
    <dgm:pt modelId="{64994D49-DEEA-4384-B6FE-42DE14DD6E4D}" type="sibTrans" cxnId="{9C648962-F2A9-46EB-A289-F12F2FC0720C}">
      <dgm:prSet/>
      <dgm:spPr/>
      <dgm:t>
        <a:bodyPr/>
        <a:lstStyle/>
        <a:p>
          <a:endParaRPr lang="en-US"/>
        </a:p>
      </dgm:t>
    </dgm:pt>
    <dgm:pt modelId="{9B9CCF45-5D72-4E18-958F-B95D26A6BE45}">
      <dgm:prSet/>
      <dgm:spPr/>
      <dgm:t>
        <a:bodyPr/>
        <a:lstStyle/>
        <a:p>
          <a:r>
            <a:rPr lang="en-US" b="0" i="0" baseline="0"/>
            <a:t>Perforate the skin, leading to painful ulcers and secondary infections</a:t>
          </a:r>
          <a:endParaRPr lang="en-US"/>
        </a:p>
      </dgm:t>
    </dgm:pt>
    <dgm:pt modelId="{6BB96262-6148-4399-BCB2-07ABF1A27A5C}" type="parTrans" cxnId="{DAC10884-28E3-4E3A-A5A4-631727C8D112}">
      <dgm:prSet/>
      <dgm:spPr/>
      <dgm:t>
        <a:bodyPr/>
        <a:lstStyle/>
        <a:p>
          <a:endParaRPr lang="en-US"/>
        </a:p>
      </dgm:t>
    </dgm:pt>
    <dgm:pt modelId="{E7B108BC-8272-4D96-99C5-670C1B573A87}" type="sibTrans" cxnId="{DAC10884-28E3-4E3A-A5A4-631727C8D112}">
      <dgm:prSet/>
      <dgm:spPr/>
      <dgm:t>
        <a:bodyPr/>
        <a:lstStyle/>
        <a:p>
          <a:endParaRPr lang="en-US"/>
        </a:p>
      </dgm:t>
    </dgm:pt>
    <dgm:pt modelId="{15764E45-4452-4261-905E-EFAEC02E2D13}">
      <dgm:prSet/>
      <dgm:spPr/>
      <dgm:t>
        <a:bodyPr/>
        <a:lstStyle/>
        <a:p>
          <a:r>
            <a:rPr lang="en-US"/>
            <a:t>Managed by Surgical Removal of calcified masses</a:t>
          </a:r>
        </a:p>
      </dgm:t>
    </dgm:pt>
    <dgm:pt modelId="{93C798A3-3E19-4F52-985E-42924777B4C9}" type="parTrans" cxnId="{9693AD6D-FFDA-4AAC-B7F4-B79A730202DF}">
      <dgm:prSet/>
      <dgm:spPr/>
      <dgm:t>
        <a:bodyPr/>
        <a:lstStyle/>
        <a:p>
          <a:endParaRPr lang="en-US"/>
        </a:p>
      </dgm:t>
    </dgm:pt>
    <dgm:pt modelId="{D8647532-B205-48B4-AAC3-48FB5B4D47D8}" type="sibTrans" cxnId="{9693AD6D-FFDA-4AAC-B7F4-B79A730202DF}">
      <dgm:prSet/>
      <dgm:spPr/>
      <dgm:t>
        <a:bodyPr/>
        <a:lstStyle/>
        <a:p>
          <a:endParaRPr lang="en-US"/>
        </a:p>
      </dgm:t>
    </dgm:pt>
    <dgm:pt modelId="{54ECA4FD-B3FC-4DCF-BD88-51C92771E5AE}" type="pres">
      <dgm:prSet presAssocID="{316546E5-4FD8-4463-B56C-7D51861CD61F}" presName="linear" presStyleCnt="0">
        <dgm:presLayoutVars>
          <dgm:animLvl val="lvl"/>
          <dgm:resizeHandles val="exact"/>
        </dgm:presLayoutVars>
      </dgm:prSet>
      <dgm:spPr/>
    </dgm:pt>
    <dgm:pt modelId="{407931E9-50D3-40A7-B692-3E8F16DAA77D}" type="pres">
      <dgm:prSet presAssocID="{A4A00022-586E-4A9F-96A7-92F900F7696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5E2110D-3326-4676-8BA5-E01386231950}" type="pres">
      <dgm:prSet presAssocID="{A4A00022-586E-4A9F-96A7-92F900F76965}" presName="childText" presStyleLbl="revTx" presStyleIdx="0" presStyleCnt="2">
        <dgm:presLayoutVars>
          <dgm:bulletEnabled val="1"/>
        </dgm:presLayoutVars>
      </dgm:prSet>
      <dgm:spPr/>
    </dgm:pt>
    <dgm:pt modelId="{4D94509C-E53B-4BC8-81B1-9875F94882E0}" type="pres">
      <dgm:prSet presAssocID="{CECC4940-E9E8-4FBC-BC66-9AE39C3E6B1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7E8C41-40E3-4AE7-B7C8-3215A426BFC9}" type="pres">
      <dgm:prSet presAssocID="{CECC4940-E9E8-4FBC-BC66-9AE39C3E6B13}" presName="childText" presStyleLbl="revTx" presStyleIdx="1" presStyleCnt="2">
        <dgm:presLayoutVars>
          <dgm:bulletEnabled val="1"/>
        </dgm:presLayoutVars>
      </dgm:prSet>
      <dgm:spPr/>
    </dgm:pt>
    <dgm:pt modelId="{A91F0496-B5BA-4806-A790-7349B53582B8}" type="pres">
      <dgm:prSet presAssocID="{15764E45-4452-4261-905E-EFAEC02E2D1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4A2760F-4AD7-45CF-8D02-769A6E7DDA42}" type="presOf" srcId="{01AD0E3A-5394-49DA-A6A7-5AC7AA92D48B}" destId="{55E2110D-3326-4676-8BA5-E01386231950}" srcOrd="0" destOrd="1" presId="urn:microsoft.com/office/officeart/2005/8/layout/vList2"/>
    <dgm:cxn modelId="{AC2DD020-C1C4-43E9-A174-666A787A4464}" type="presOf" srcId="{316546E5-4FD8-4463-B56C-7D51861CD61F}" destId="{54ECA4FD-B3FC-4DCF-BD88-51C92771E5AE}" srcOrd="0" destOrd="0" presId="urn:microsoft.com/office/officeart/2005/8/layout/vList2"/>
    <dgm:cxn modelId="{EC78CC2A-73E1-45EC-8999-7D1568037A34}" srcId="{CECC4940-E9E8-4FBC-BC66-9AE39C3E6B13}" destId="{4DDB7F4C-5860-40B9-A523-F6029EAEAFD3}" srcOrd="0" destOrd="0" parTransId="{E51D2028-3E5E-4C51-8688-DA0FC1F7008E}" sibTransId="{6F000A4B-5206-4B63-8DC7-28913AB30BC0}"/>
    <dgm:cxn modelId="{615BE631-DE9C-40EF-AB2D-75B433E6B62E}" srcId="{A4A00022-586E-4A9F-96A7-92F900F76965}" destId="{58C3248B-E65E-41B2-97D2-1763747A8F85}" srcOrd="0" destOrd="0" parTransId="{442C045D-A242-461A-828A-2C1023D184F4}" sibTransId="{B5A2271F-6660-44F2-835F-EBC5002FDF5D}"/>
    <dgm:cxn modelId="{3E2E1635-7E20-44D7-9FB6-DECBB46B4C00}" type="presOf" srcId="{58C3248B-E65E-41B2-97D2-1763747A8F85}" destId="{55E2110D-3326-4676-8BA5-E01386231950}" srcOrd="0" destOrd="0" presId="urn:microsoft.com/office/officeart/2005/8/layout/vList2"/>
    <dgm:cxn modelId="{E8CC6061-F12F-4F87-86B3-265057669330}" type="presOf" srcId="{A4A00022-586E-4A9F-96A7-92F900F76965}" destId="{407931E9-50D3-40A7-B692-3E8F16DAA77D}" srcOrd="0" destOrd="0" presId="urn:microsoft.com/office/officeart/2005/8/layout/vList2"/>
    <dgm:cxn modelId="{9C648962-F2A9-46EB-A289-F12F2FC0720C}" srcId="{CECC4940-E9E8-4FBC-BC66-9AE39C3E6B13}" destId="{82D69918-EF86-42A7-9D3C-84A9F4CB1877}" srcOrd="2" destOrd="0" parTransId="{E057ED30-48FA-479F-AF1F-8C7CD962DE49}" sibTransId="{64994D49-DEEA-4384-B6FE-42DE14DD6E4D}"/>
    <dgm:cxn modelId="{3411D24A-8831-415F-856D-10E5283BD8F2}" type="presOf" srcId="{15764E45-4452-4261-905E-EFAEC02E2D13}" destId="{A91F0496-B5BA-4806-A790-7349B53582B8}" srcOrd="0" destOrd="0" presId="urn:microsoft.com/office/officeart/2005/8/layout/vList2"/>
    <dgm:cxn modelId="{9693AD6D-FFDA-4AAC-B7F4-B79A730202DF}" srcId="{316546E5-4FD8-4463-B56C-7D51861CD61F}" destId="{15764E45-4452-4261-905E-EFAEC02E2D13}" srcOrd="2" destOrd="0" parTransId="{93C798A3-3E19-4F52-985E-42924777B4C9}" sibTransId="{D8647532-B205-48B4-AAC3-48FB5B4D47D8}"/>
    <dgm:cxn modelId="{EC52186E-4FE1-4C1D-BF97-273D523D37F7}" type="presOf" srcId="{4DDB7F4C-5860-40B9-A523-F6029EAEAFD3}" destId="{DE7E8C41-40E3-4AE7-B7C8-3215A426BFC9}" srcOrd="0" destOrd="0" presId="urn:microsoft.com/office/officeart/2005/8/layout/vList2"/>
    <dgm:cxn modelId="{F9999B55-9116-4BCF-AFA8-291D15CE3653}" srcId="{A4A00022-586E-4A9F-96A7-92F900F76965}" destId="{6E216435-3A24-407D-8356-92EB4515CA09}" srcOrd="2" destOrd="0" parTransId="{8DA2AFB1-BA72-473B-BDC9-A3A5E316586B}" sibTransId="{3AE3A480-2164-42A0-ACC2-5B153A4FE749}"/>
    <dgm:cxn modelId="{DAC10884-28E3-4E3A-A5A4-631727C8D112}" srcId="{CECC4940-E9E8-4FBC-BC66-9AE39C3E6B13}" destId="{9B9CCF45-5D72-4E18-958F-B95D26A6BE45}" srcOrd="3" destOrd="0" parTransId="{6BB96262-6148-4399-BCB2-07ABF1A27A5C}" sibTransId="{E7B108BC-8272-4D96-99C5-670C1B573A87}"/>
    <dgm:cxn modelId="{6AE3D38A-22F3-42E3-B633-91A6E9441B9A}" srcId="{316546E5-4FD8-4463-B56C-7D51861CD61F}" destId="{CECC4940-E9E8-4FBC-BC66-9AE39C3E6B13}" srcOrd="1" destOrd="0" parTransId="{6BEF7C43-FE1B-4861-AF5E-AD75479A744F}" sibTransId="{5664DABD-8384-4C64-A290-73A76D228907}"/>
    <dgm:cxn modelId="{B3CE9891-F507-43AB-B9DD-60DD2AE08E33}" type="presOf" srcId="{CECC4940-E9E8-4FBC-BC66-9AE39C3E6B13}" destId="{4D94509C-E53B-4BC8-81B1-9875F94882E0}" srcOrd="0" destOrd="0" presId="urn:microsoft.com/office/officeart/2005/8/layout/vList2"/>
    <dgm:cxn modelId="{87323FCD-BED5-4304-9FF5-B03F481C9B5D}" type="presOf" srcId="{8D78EED5-40EB-4052-996D-AEAACBFC8DE1}" destId="{DE7E8C41-40E3-4AE7-B7C8-3215A426BFC9}" srcOrd="0" destOrd="1" presId="urn:microsoft.com/office/officeart/2005/8/layout/vList2"/>
    <dgm:cxn modelId="{A526A3CE-AACF-4912-AE23-E5C0C611417B}" srcId="{CECC4940-E9E8-4FBC-BC66-9AE39C3E6B13}" destId="{8D78EED5-40EB-4052-996D-AEAACBFC8DE1}" srcOrd="1" destOrd="0" parTransId="{20D96EAE-078D-40F2-994A-EAE37C8A2FCD}" sibTransId="{836CD28E-F95C-44DD-A2CB-7A0A5EAA0021}"/>
    <dgm:cxn modelId="{0A189ECF-C282-4897-9E45-0A3668EAC6BA}" type="presOf" srcId="{9B9CCF45-5D72-4E18-958F-B95D26A6BE45}" destId="{DE7E8C41-40E3-4AE7-B7C8-3215A426BFC9}" srcOrd="0" destOrd="3" presId="urn:microsoft.com/office/officeart/2005/8/layout/vList2"/>
    <dgm:cxn modelId="{260C43D4-9B47-4B9E-B8BF-0DDA96FB6EDF}" srcId="{A4A00022-586E-4A9F-96A7-92F900F76965}" destId="{01AD0E3A-5394-49DA-A6A7-5AC7AA92D48B}" srcOrd="1" destOrd="0" parTransId="{DEAEB283-4EC7-4231-8C95-D55BD8D02CF4}" sibTransId="{9C5CAB22-AE5A-4BDA-A5E0-4864ED2154C9}"/>
    <dgm:cxn modelId="{197340DE-3EB8-4DB8-B728-11983FBDAE0E}" type="presOf" srcId="{82D69918-EF86-42A7-9D3C-84A9F4CB1877}" destId="{DE7E8C41-40E3-4AE7-B7C8-3215A426BFC9}" srcOrd="0" destOrd="2" presId="urn:microsoft.com/office/officeart/2005/8/layout/vList2"/>
    <dgm:cxn modelId="{5E4B57F6-60C5-4C57-9109-490014D56D7C}" type="presOf" srcId="{6E216435-3A24-407D-8356-92EB4515CA09}" destId="{55E2110D-3326-4676-8BA5-E01386231950}" srcOrd="0" destOrd="2" presId="urn:microsoft.com/office/officeart/2005/8/layout/vList2"/>
    <dgm:cxn modelId="{91F47AFC-520A-4267-BBAD-0C037285CFCC}" srcId="{316546E5-4FD8-4463-B56C-7D51861CD61F}" destId="{A4A00022-586E-4A9F-96A7-92F900F76965}" srcOrd="0" destOrd="0" parTransId="{4E1DE204-029A-4C62-80D2-B194D4CC9ACD}" sibTransId="{2B515497-4DB8-425D-982C-F8CD711C9F4B}"/>
    <dgm:cxn modelId="{20DBED40-1BF4-428C-B037-3090406E9E23}" type="presParOf" srcId="{54ECA4FD-B3FC-4DCF-BD88-51C92771E5AE}" destId="{407931E9-50D3-40A7-B692-3E8F16DAA77D}" srcOrd="0" destOrd="0" presId="urn:microsoft.com/office/officeart/2005/8/layout/vList2"/>
    <dgm:cxn modelId="{23C2020E-1993-4904-92FD-CF882BB6539F}" type="presParOf" srcId="{54ECA4FD-B3FC-4DCF-BD88-51C92771E5AE}" destId="{55E2110D-3326-4676-8BA5-E01386231950}" srcOrd="1" destOrd="0" presId="urn:microsoft.com/office/officeart/2005/8/layout/vList2"/>
    <dgm:cxn modelId="{5B595963-0DEC-46B7-9690-61C89FED23BD}" type="presParOf" srcId="{54ECA4FD-B3FC-4DCF-BD88-51C92771E5AE}" destId="{4D94509C-E53B-4BC8-81B1-9875F94882E0}" srcOrd="2" destOrd="0" presId="urn:microsoft.com/office/officeart/2005/8/layout/vList2"/>
    <dgm:cxn modelId="{94C5BA87-4AF2-4447-A44B-9EAFCB6B8FFB}" type="presParOf" srcId="{54ECA4FD-B3FC-4DCF-BD88-51C92771E5AE}" destId="{DE7E8C41-40E3-4AE7-B7C8-3215A426BFC9}" srcOrd="3" destOrd="0" presId="urn:microsoft.com/office/officeart/2005/8/layout/vList2"/>
    <dgm:cxn modelId="{1244CD4D-E3DE-46F1-84D1-E47EC5F28BF5}" type="presParOf" srcId="{54ECA4FD-B3FC-4DCF-BD88-51C92771E5AE}" destId="{A91F0496-B5BA-4806-A790-7349B53582B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3AC579B-B257-4CE4-9976-DE4DC3AEC6F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E72E391-6B48-4225-ABD2-726E986341B0}">
      <dgm:prSet/>
      <dgm:spPr/>
      <dgm:t>
        <a:bodyPr/>
        <a:lstStyle/>
        <a:p>
          <a:r>
            <a:rPr lang="en-US" b="0" i="0" baseline="0"/>
            <a:t>Patients have intermittent red or purple discoloration of the feet ± hands</a:t>
          </a:r>
          <a:endParaRPr lang="en-US"/>
        </a:p>
      </dgm:t>
    </dgm:pt>
    <dgm:pt modelId="{6FE068ED-DAD0-413D-841C-B6443ECEF2D0}" type="parTrans" cxnId="{25BCF448-6F30-49B9-B39A-3D5B7D5C710B}">
      <dgm:prSet/>
      <dgm:spPr/>
      <dgm:t>
        <a:bodyPr/>
        <a:lstStyle/>
        <a:p>
          <a:endParaRPr lang="en-US"/>
        </a:p>
      </dgm:t>
    </dgm:pt>
    <dgm:pt modelId="{1884CD0B-53FE-4505-B76F-E962AE441DB0}" type="sibTrans" cxnId="{25BCF448-6F30-49B9-B39A-3D5B7D5C710B}">
      <dgm:prSet/>
      <dgm:spPr/>
      <dgm:t>
        <a:bodyPr/>
        <a:lstStyle/>
        <a:p>
          <a:endParaRPr lang="en-US"/>
        </a:p>
      </dgm:t>
    </dgm:pt>
    <dgm:pt modelId="{44740320-2295-4D1F-89BD-03891450E94F}">
      <dgm:prSet/>
      <dgm:spPr/>
      <dgm:t>
        <a:bodyPr/>
        <a:lstStyle/>
        <a:p>
          <a:r>
            <a:rPr lang="en-US" b="0" i="0" baseline="0"/>
            <a:t>recurrent petechial rash and bruising</a:t>
          </a:r>
          <a:endParaRPr lang="en-US"/>
        </a:p>
      </dgm:t>
    </dgm:pt>
    <dgm:pt modelId="{3F0AD8AB-305E-49B2-9AF1-D07DEF66BAE3}" type="parTrans" cxnId="{427CDEBF-EF35-4877-B293-FA8870DCF834}">
      <dgm:prSet/>
      <dgm:spPr/>
      <dgm:t>
        <a:bodyPr/>
        <a:lstStyle/>
        <a:p>
          <a:endParaRPr lang="en-US"/>
        </a:p>
      </dgm:t>
    </dgm:pt>
    <dgm:pt modelId="{16457A13-E98A-4CED-82A5-479FA408C9F1}" type="sibTrans" cxnId="{427CDEBF-EF35-4877-B293-FA8870DCF834}">
      <dgm:prSet/>
      <dgm:spPr/>
      <dgm:t>
        <a:bodyPr/>
        <a:lstStyle/>
        <a:p>
          <a:endParaRPr lang="en-US"/>
        </a:p>
      </dgm:t>
    </dgm:pt>
    <dgm:pt modelId="{5EDE1E70-24C4-4BF7-A681-B2647D10B2BC}">
      <dgm:prSet/>
      <dgm:spPr/>
      <dgm:t>
        <a:bodyPr/>
        <a:lstStyle/>
        <a:p>
          <a:r>
            <a:rPr lang="en-US" b="0" i="0" baseline="0"/>
            <a:t>Orthostatic acrocyanosis is a characteristic finding in patients with ethylmalonic encephalopathy</a:t>
          </a:r>
          <a:endParaRPr lang="en-US"/>
        </a:p>
      </dgm:t>
    </dgm:pt>
    <dgm:pt modelId="{CCC447CC-D6FB-4AAC-8BBA-9FCB4007A169}" type="parTrans" cxnId="{8E4F0AF8-D8BE-4249-ACBA-39224A148D3A}">
      <dgm:prSet/>
      <dgm:spPr/>
      <dgm:t>
        <a:bodyPr/>
        <a:lstStyle/>
        <a:p>
          <a:endParaRPr lang="en-US"/>
        </a:p>
      </dgm:t>
    </dgm:pt>
    <dgm:pt modelId="{35397816-C6B9-48F1-BAE0-7A9B66D2C600}" type="sibTrans" cxnId="{8E4F0AF8-D8BE-4249-ACBA-39224A148D3A}">
      <dgm:prSet/>
      <dgm:spPr/>
      <dgm:t>
        <a:bodyPr/>
        <a:lstStyle/>
        <a:p>
          <a:endParaRPr lang="en-US"/>
        </a:p>
      </dgm:t>
    </dgm:pt>
    <dgm:pt modelId="{449466AD-0AB6-471F-9566-82F460268416}" type="pres">
      <dgm:prSet presAssocID="{53AC579B-B257-4CE4-9976-DE4DC3AEC6F8}" presName="linear" presStyleCnt="0">
        <dgm:presLayoutVars>
          <dgm:animLvl val="lvl"/>
          <dgm:resizeHandles val="exact"/>
        </dgm:presLayoutVars>
      </dgm:prSet>
      <dgm:spPr/>
    </dgm:pt>
    <dgm:pt modelId="{BE30A1EF-4869-4356-82A9-5F935AB381A3}" type="pres">
      <dgm:prSet presAssocID="{9E72E391-6B48-4225-ABD2-726E986341B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096832A-74E2-4BF6-AE5E-04676171E87A}" type="pres">
      <dgm:prSet presAssocID="{1884CD0B-53FE-4505-B76F-E962AE441DB0}" presName="spacer" presStyleCnt="0"/>
      <dgm:spPr/>
    </dgm:pt>
    <dgm:pt modelId="{E953C270-9768-477C-BA5A-6A9ABAEBC1A0}" type="pres">
      <dgm:prSet presAssocID="{44740320-2295-4D1F-89BD-03891450E9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6623BE-50B1-4B09-AC3D-F758382BA6DB}" type="pres">
      <dgm:prSet presAssocID="{16457A13-E98A-4CED-82A5-479FA408C9F1}" presName="spacer" presStyleCnt="0"/>
      <dgm:spPr/>
    </dgm:pt>
    <dgm:pt modelId="{A2A6AEC6-7493-432C-92B8-7179E5B72B09}" type="pres">
      <dgm:prSet presAssocID="{5EDE1E70-24C4-4BF7-A681-B2647D10B2B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6C69226-6469-4AB0-8BED-4766DCE3E362}" type="presOf" srcId="{44740320-2295-4D1F-89BD-03891450E94F}" destId="{E953C270-9768-477C-BA5A-6A9ABAEBC1A0}" srcOrd="0" destOrd="0" presId="urn:microsoft.com/office/officeart/2005/8/layout/vList2"/>
    <dgm:cxn modelId="{0224052E-37B2-4C00-A9AE-BE26EA87EFBA}" type="presOf" srcId="{9E72E391-6B48-4225-ABD2-726E986341B0}" destId="{BE30A1EF-4869-4356-82A9-5F935AB381A3}" srcOrd="0" destOrd="0" presId="urn:microsoft.com/office/officeart/2005/8/layout/vList2"/>
    <dgm:cxn modelId="{25BCF448-6F30-49B9-B39A-3D5B7D5C710B}" srcId="{53AC579B-B257-4CE4-9976-DE4DC3AEC6F8}" destId="{9E72E391-6B48-4225-ABD2-726E986341B0}" srcOrd="0" destOrd="0" parTransId="{6FE068ED-DAD0-413D-841C-B6443ECEF2D0}" sibTransId="{1884CD0B-53FE-4505-B76F-E962AE441DB0}"/>
    <dgm:cxn modelId="{2B187172-7F78-43B7-B3B0-90B0437D4001}" type="presOf" srcId="{5EDE1E70-24C4-4BF7-A681-B2647D10B2BC}" destId="{A2A6AEC6-7493-432C-92B8-7179E5B72B09}" srcOrd="0" destOrd="0" presId="urn:microsoft.com/office/officeart/2005/8/layout/vList2"/>
    <dgm:cxn modelId="{427CDEBF-EF35-4877-B293-FA8870DCF834}" srcId="{53AC579B-B257-4CE4-9976-DE4DC3AEC6F8}" destId="{44740320-2295-4D1F-89BD-03891450E94F}" srcOrd="1" destOrd="0" parTransId="{3F0AD8AB-305E-49B2-9AF1-D07DEF66BAE3}" sibTransId="{16457A13-E98A-4CED-82A5-479FA408C9F1}"/>
    <dgm:cxn modelId="{7B5522E3-4289-492A-AF7A-99F431128FEC}" type="presOf" srcId="{53AC579B-B257-4CE4-9976-DE4DC3AEC6F8}" destId="{449466AD-0AB6-471F-9566-82F460268416}" srcOrd="0" destOrd="0" presId="urn:microsoft.com/office/officeart/2005/8/layout/vList2"/>
    <dgm:cxn modelId="{8E4F0AF8-D8BE-4249-ACBA-39224A148D3A}" srcId="{53AC579B-B257-4CE4-9976-DE4DC3AEC6F8}" destId="{5EDE1E70-24C4-4BF7-A681-B2647D10B2BC}" srcOrd="2" destOrd="0" parTransId="{CCC447CC-D6FB-4AAC-8BBA-9FCB4007A169}" sibTransId="{35397816-C6B9-48F1-BAE0-7A9B66D2C600}"/>
    <dgm:cxn modelId="{8E8F8306-92D0-4305-B315-94D89D9B445E}" type="presParOf" srcId="{449466AD-0AB6-471F-9566-82F460268416}" destId="{BE30A1EF-4869-4356-82A9-5F935AB381A3}" srcOrd="0" destOrd="0" presId="urn:microsoft.com/office/officeart/2005/8/layout/vList2"/>
    <dgm:cxn modelId="{80D55E8F-7919-4706-A8AD-A8D81259F957}" type="presParOf" srcId="{449466AD-0AB6-471F-9566-82F460268416}" destId="{1096832A-74E2-4BF6-AE5E-04676171E87A}" srcOrd="1" destOrd="0" presId="urn:microsoft.com/office/officeart/2005/8/layout/vList2"/>
    <dgm:cxn modelId="{EE217C89-68C7-4C1C-8862-3CB10791B467}" type="presParOf" srcId="{449466AD-0AB6-471F-9566-82F460268416}" destId="{E953C270-9768-477C-BA5A-6A9ABAEBC1A0}" srcOrd="2" destOrd="0" presId="urn:microsoft.com/office/officeart/2005/8/layout/vList2"/>
    <dgm:cxn modelId="{352185F8-C95A-4ACE-A653-CEBF7812E7E1}" type="presParOf" srcId="{449466AD-0AB6-471F-9566-82F460268416}" destId="{8C6623BE-50B1-4B09-AC3D-F758382BA6DB}" srcOrd="3" destOrd="0" presId="urn:microsoft.com/office/officeart/2005/8/layout/vList2"/>
    <dgm:cxn modelId="{F759FF4C-53AC-4450-8303-60A6BF85493F}" type="presParOf" srcId="{449466AD-0AB6-471F-9566-82F460268416}" destId="{A2A6AEC6-7493-432C-92B8-7179E5B72B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E46A7E9-DCD3-427B-AA8B-280CBDEED546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C10A848-1927-4337-BB42-698DA5DC75E8}">
      <dgm:prSet/>
      <dgm:spPr/>
      <dgm:t>
        <a:bodyPr/>
        <a:lstStyle/>
        <a:p>
          <a:r>
            <a:rPr lang="en-US" b="0" i="0" baseline="0"/>
            <a:t>Non‐epidermolytic palmoplantar keratoderma</a:t>
          </a:r>
          <a:endParaRPr lang="en-US"/>
        </a:p>
      </dgm:t>
    </dgm:pt>
    <dgm:pt modelId="{BA552700-0F28-464E-91A0-5C281E8FB3B0}" type="parTrans" cxnId="{9A931F06-86F5-4750-AC2C-28E1E395DC03}">
      <dgm:prSet/>
      <dgm:spPr/>
      <dgm:t>
        <a:bodyPr/>
        <a:lstStyle/>
        <a:p>
          <a:endParaRPr lang="en-US"/>
        </a:p>
      </dgm:t>
    </dgm:pt>
    <dgm:pt modelId="{0E8DD30E-1A5A-423E-8086-9CB2AF11A601}" type="sibTrans" cxnId="{9A931F06-86F5-4750-AC2C-28E1E395DC03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280277A3-C017-4AC8-BEB9-4B59A0C71A44}">
      <dgm:prSet/>
      <dgm:spPr/>
      <dgm:t>
        <a:bodyPr/>
        <a:lstStyle/>
        <a:p>
          <a:r>
            <a:rPr lang="en-US"/>
            <a:t>D</a:t>
          </a:r>
          <a:r>
            <a:rPr lang="en-US" b="0" i="0" baseline="0"/>
            <a:t>iffuse or circumscribed epidermal thickening particularly over pressure points</a:t>
          </a:r>
          <a:endParaRPr lang="en-US"/>
        </a:p>
      </dgm:t>
    </dgm:pt>
    <dgm:pt modelId="{052778C6-7425-4E49-86CF-C17CF3A5456A}" type="parTrans" cxnId="{37EEB2AF-CBD5-4BC6-A7A1-75A564521665}">
      <dgm:prSet/>
      <dgm:spPr/>
      <dgm:t>
        <a:bodyPr/>
        <a:lstStyle/>
        <a:p>
          <a:endParaRPr lang="en-US"/>
        </a:p>
      </dgm:t>
    </dgm:pt>
    <dgm:pt modelId="{CEFAF3FC-AE63-4968-B897-535B36F6D535}" type="sibTrans" cxnId="{37EEB2AF-CBD5-4BC6-A7A1-75A564521665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DF58F99F-0837-4F24-B968-AAA2E832EAF5}">
      <dgm:prSet/>
      <dgm:spPr/>
      <dgm:t>
        <a:bodyPr/>
        <a:lstStyle/>
        <a:p>
          <a:r>
            <a:rPr lang="en-US"/>
            <a:t>All individuals have sensineural hearing deafness</a:t>
          </a:r>
        </a:p>
      </dgm:t>
    </dgm:pt>
    <dgm:pt modelId="{CEBDA4A9-00CB-4060-B9C9-4F9D12892F55}" type="parTrans" cxnId="{7AAFF3FC-DFFF-4FA6-8B64-FB9AD6307299}">
      <dgm:prSet/>
      <dgm:spPr/>
      <dgm:t>
        <a:bodyPr/>
        <a:lstStyle/>
        <a:p>
          <a:endParaRPr lang="en-US"/>
        </a:p>
      </dgm:t>
    </dgm:pt>
    <dgm:pt modelId="{D99BD089-366B-4AB1-B651-FE3CF71390F3}" type="sibTrans" cxnId="{7AAFF3FC-DFFF-4FA6-8B64-FB9AD6307299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A9AAB19B-3043-4D52-9B00-FC77D94BB94C}" type="pres">
      <dgm:prSet presAssocID="{BE46A7E9-DCD3-427B-AA8B-280CBDEED546}" presName="Name0" presStyleCnt="0">
        <dgm:presLayoutVars>
          <dgm:animLvl val="lvl"/>
          <dgm:resizeHandles val="exact"/>
        </dgm:presLayoutVars>
      </dgm:prSet>
      <dgm:spPr/>
    </dgm:pt>
    <dgm:pt modelId="{00D199E3-80D6-4164-97BF-06858588B291}" type="pres">
      <dgm:prSet presAssocID="{6C10A848-1927-4337-BB42-698DA5DC75E8}" presName="compositeNode" presStyleCnt="0">
        <dgm:presLayoutVars>
          <dgm:bulletEnabled val="1"/>
        </dgm:presLayoutVars>
      </dgm:prSet>
      <dgm:spPr/>
    </dgm:pt>
    <dgm:pt modelId="{1BDF9F22-1822-488B-9690-12DE66A1175A}" type="pres">
      <dgm:prSet presAssocID="{6C10A848-1927-4337-BB42-698DA5DC75E8}" presName="bgRect" presStyleLbl="alignNode1" presStyleIdx="0" presStyleCnt="3"/>
      <dgm:spPr/>
    </dgm:pt>
    <dgm:pt modelId="{B624891A-C171-44DB-8D56-5D703268674F}" type="pres">
      <dgm:prSet presAssocID="{0E8DD30E-1A5A-423E-8086-9CB2AF11A601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2661357C-5653-43DC-B1E8-AE188F852CCB}" type="pres">
      <dgm:prSet presAssocID="{6C10A848-1927-4337-BB42-698DA5DC75E8}" presName="nodeRect" presStyleLbl="alignNode1" presStyleIdx="0" presStyleCnt="3">
        <dgm:presLayoutVars>
          <dgm:bulletEnabled val="1"/>
        </dgm:presLayoutVars>
      </dgm:prSet>
      <dgm:spPr/>
    </dgm:pt>
    <dgm:pt modelId="{5554DAF5-D135-4E02-8607-07D3803B6972}" type="pres">
      <dgm:prSet presAssocID="{0E8DD30E-1A5A-423E-8086-9CB2AF11A601}" presName="sibTrans" presStyleCnt="0"/>
      <dgm:spPr/>
    </dgm:pt>
    <dgm:pt modelId="{89D14DD3-C161-42DC-8A7D-E46666B4200E}" type="pres">
      <dgm:prSet presAssocID="{280277A3-C017-4AC8-BEB9-4B59A0C71A44}" presName="compositeNode" presStyleCnt="0">
        <dgm:presLayoutVars>
          <dgm:bulletEnabled val="1"/>
        </dgm:presLayoutVars>
      </dgm:prSet>
      <dgm:spPr/>
    </dgm:pt>
    <dgm:pt modelId="{1A92FF48-ECE4-4B18-B9F0-2682ADCF2791}" type="pres">
      <dgm:prSet presAssocID="{280277A3-C017-4AC8-BEB9-4B59A0C71A44}" presName="bgRect" presStyleLbl="alignNode1" presStyleIdx="1" presStyleCnt="3"/>
      <dgm:spPr/>
    </dgm:pt>
    <dgm:pt modelId="{990C561C-09D9-4418-8BDF-CB9F0AC4AECF}" type="pres">
      <dgm:prSet presAssocID="{CEFAF3FC-AE63-4968-B897-535B36F6D535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678E2FBC-FBA6-46D1-BD99-EF3D1968CBB4}" type="pres">
      <dgm:prSet presAssocID="{280277A3-C017-4AC8-BEB9-4B59A0C71A44}" presName="nodeRect" presStyleLbl="alignNode1" presStyleIdx="1" presStyleCnt="3">
        <dgm:presLayoutVars>
          <dgm:bulletEnabled val="1"/>
        </dgm:presLayoutVars>
      </dgm:prSet>
      <dgm:spPr/>
    </dgm:pt>
    <dgm:pt modelId="{344B31BD-5B6F-430F-A4C1-68CA86AAE412}" type="pres">
      <dgm:prSet presAssocID="{CEFAF3FC-AE63-4968-B897-535B36F6D535}" presName="sibTrans" presStyleCnt="0"/>
      <dgm:spPr/>
    </dgm:pt>
    <dgm:pt modelId="{FF529D8F-DB74-4AE7-85EC-3CD977CE361F}" type="pres">
      <dgm:prSet presAssocID="{DF58F99F-0837-4F24-B968-AAA2E832EAF5}" presName="compositeNode" presStyleCnt="0">
        <dgm:presLayoutVars>
          <dgm:bulletEnabled val="1"/>
        </dgm:presLayoutVars>
      </dgm:prSet>
      <dgm:spPr/>
    </dgm:pt>
    <dgm:pt modelId="{EE631386-34B0-464C-9C7B-91732213D395}" type="pres">
      <dgm:prSet presAssocID="{DF58F99F-0837-4F24-B968-AAA2E832EAF5}" presName="bgRect" presStyleLbl="alignNode1" presStyleIdx="2" presStyleCnt="3"/>
      <dgm:spPr/>
    </dgm:pt>
    <dgm:pt modelId="{4EDA4A9F-57DF-434E-874D-41E1DA815945}" type="pres">
      <dgm:prSet presAssocID="{D99BD089-366B-4AB1-B651-FE3CF71390F3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01A2F4DD-29BD-4171-A2A5-498BF5A7F6E9}" type="pres">
      <dgm:prSet presAssocID="{DF58F99F-0837-4F24-B968-AAA2E832EAF5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9A931F06-86F5-4750-AC2C-28E1E395DC03}" srcId="{BE46A7E9-DCD3-427B-AA8B-280CBDEED546}" destId="{6C10A848-1927-4337-BB42-698DA5DC75E8}" srcOrd="0" destOrd="0" parTransId="{BA552700-0F28-464E-91A0-5C281E8FB3B0}" sibTransId="{0E8DD30E-1A5A-423E-8086-9CB2AF11A601}"/>
    <dgm:cxn modelId="{A7BECB6D-E950-451B-A240-A862C11071C8}" type="presOf" srcId="{280277A3-C017-4AC8-BEB9-4B59A0C71A44}" destId="{678E2FBC-FBA6-46D1-BD99-EF3D1968CBB4}" srcOrd="1" destOrd="0" presId="urn:microsoft.com/office/officeart/2016/7/layout/LinearBlockProcessNumbered"/>
    <dgm:cxn modelId="{8EE21F54-34AF-4E95-BFEE-56656FF72CCA}" type="presOf" srcId="{DF58F99F-0837-4F24-B968-AAA2E832EAF5}" destId="{01A2F4DD-29BD-4171-A2A5-498BF5A7F6E9}" srcOrd="1" destOrd="0" presId="urn:microsoft.com/office/officeart/2016/7/layout/LinearBlockProcessNumbered"/>
    <dgm:cxn modelId="{CE48BC78-6E4B-4231-9C33-3E7E19875924}" type="presOf" srcId="{DF58F99F-0837-4F24-B968-AAA2E832EAF5}" destId="{EE631386-34B0-464C-9C7B-91732213D395}" srcOrd="0" destOrd="0" presId="urn:microsoft.com/office/officeart/2016/7/layout/LinearBlockProcessNumbered"/>
    <dgm:cxn modelId="{859A2D7F-43BC-48E5-B686-E781C511B2F2}" type="presOf" srcId="{BE46A7E9-DCD3-427B-AA8B-280CBDEED546}" destId="{A9AAB19B-3043-4D52-9B00-FC77D94BB94C}" srcOrd="0" destOrd="0" presId="urn:microsoft.com/office/officeart/2016/7/layout/LinearBlockProcessNumbered"/>
    <dgm:cxn modelId="{F8DE35AB-1364-423F-A246-AC06802E173C}" type="presOf" srcId="{6C10A848-1927-4337-BB42-698DA5DC75E8}" destId="{2661357C-5653-43DC-B1E8-AE188F852CCB}" srcOrd="1" destOrd="0" presId="urn:microsoft.com/office/officeart/2016/7/layout/LinearBlockProcessNumbered"/>
    <dgm:cxn modelId="{37EEB2AF-CBD5-4BC6-A7A1-75A564521665}" srcId="{BE46A7E9-DCD3-427B-AA8B-280CBDEED546}" destId="{280277A3-C017-4AC8-BEB9-4B59A0C71A44}" srcOrd="1" destOrd="0" parTransId="{052778C6-7425-4E49-86CF-C17CF3A5456A}" sibTransId="{CEFAF3FC-AE63-4968-B897-535B36F6D535}"/>
    <dgm:cxn modelId="{C6A52BC3-B85B-4AAE-A068-93DB0DB1042A}" type="presOf" srcId="{6C10A848-1927-4337-BB42-698DA5DC75E8}" destId="{1BDF9F22-1822-488B-9690-12DE66A1175A}" srcOrd="0" destOrd="0" presId="urn:microsoft.com/office/officeart/2016/7/layout/LinearBlockProcessNumbered"/>
    <dgm:cxn modelId="{02198CC5-9DA1-4413-A996-325218590A0C}" type="presOf" srcId="{CEFAF3FC-AE63-4968-B897-535B36F6D535}" destId="{990C561C-09D9-4418-8BDF-CB9F0AC4AECF}" srcOrd="0" destOrd="0" presId="urn:microsoft.com/office/officeart/2016/7/layout/LinearBlockProcessNumbered"/>
    <dgm:cxn modelId="{06981BE3-78A6-4A45-B420-0BC7835C503D}" type="presOf" srcId="{D99BD089-366B-4AB1-B651-FE3CF71390F3}" destId="{4EDA4A9F-57DF-434E-874D-41E1DA815945}" srcOrd="0" destOrd="0" presId="urn:microsoft.com/office/officeart/2016/7/layout/LinearBlockProcessNumbered"/>
    <dgm:cxn modelId="{2DDFD8E8-BE03-4289-9EC8-EACE9E24517B}" type="presOf" srcId="{0E8DD30E-1A5A-423E-8086-9CB2AF11A601}" destId="{B624891A-C171-44DB-8D56-5D703268674F}" srcOrd="0" destOrd="0" presId="urn:microsoft.com/office/officeart/2016/7/layout/LinearBlockProcessNumbered"/>
    <dgm:cxn modelId="{B29D41F9-352F-4F5A-A573-EC25E223FE29}" type="presOf" srcId="{280277A3-C017-4AC8-BEB9-4B59A0C71A44}" destId="{1A92FF48-ECE4-4B18-B9F0-2682ADCF2791}" srcOrd="0" destOrd="0" presId="urn:microsoft.com/office/officeart/2016/7/layout/LinearBlockProcessNumbered"/>
    <dgm:cxn modelId="{7AAFF3FC-DFFF-4FA6-8B64-FB9AD6307299}" srcId="{BE46A7E9-DCD3-427B-AA8B-280CBDEED546}" destId="{DF58F99F-0837-4F24-B968-AAA2E832EAF5}" srcOrd="2" destOrd="0" parTransId="{CEBDA4A9-00CB-4060-B9C9-4F9D12892F55}" sibTransId="{D99BD089-366B-4AB1-B651-FE3CF71390F3}"/>
    <dgm:cxn modelId="{703AD4AC-BA05-436F-A43F-CC327F7875E1}" type="presParOf" srcId="{A9AAB19B-3043-4D52-9B00-FC77D94BB94C}" destId="{00D199E3-80D6-4164-97BF-06858588B291}" srcOrd="0" destOrd="0" presId="urn:microsoft.com/office/officeart/2016/7/layout/LinearBlockProcessNumbered"/>
    <dgm:cxn modelId="{289A26AA-6A88-460C-9550-4B40B853C991}" type="presParOf" srcId="{00D199E3-80D6-4164-97BF-06858588B291}" destId="{1BDF9F22-1822-488B-9690-12DE66A1175A}" srcOrd="0" destOrd="0" presId="urn:microsoft.com/office/officeart/2016/7/layout/LinearBlockProcessNumbered"/>
    <dgm:cxn modelId="{B0AC0854-72C7-49C6-AAD7-4A36888421F3}" type="presParOf" srcId="{00D199E3-80D6-4164-97BF-06858588B291}" destId="{B624891A-C171-44DB-8D56-5D703268674F}" srcOrd="1" destOrd="0" presId="urn:microsoft.com/office/officeart/2016/7/layout/LinearBlockProcessNumbered"/>
    <dgm:cxn modelId="{20B7A60C-F0A9-44A4-81F7-67119E925FAF}" type="presParOf" srcId="{00D199E3-80D6-4164-97BF-06858588B291}" destId="{2661357C-5653-43DC-B1E8-AE188F852CCB}" srcOrd="2" destOrd="0" presId="urn:microsoft.com/office/officeart/2016/7/layout/LinearBlockProcessNumbered"/>
    <dgm:cxn modelId="{05D793CB-3E24-40AE-B6DE-78AAD9876CBE}" type="presParOf" srcId="{A9AAB19B-3043-4D52-9B00-FC77D94BB94C}" destId="{5554DAF5-D135-4E02-8607-07D3803B6972}" srcOrd="1" destOrd="0" presId="urn:microsoft.com/office/officeart/2016/7/layout/LinearBlockProcessNumbered"/>
    <dgm:cxn modelId="{977A54EA-C883-462B-9E20-6F32BCF14119}" type="presParOf" srcId="{A9AAB19B-3043-4D52-9B00-FC77D94BB94C}" destId="{89D14DD3-C161-42DC-8A7D-E46666B4200E}" srcOrd="2" destOrd="0" presId="urn:microsoft.com/office/officeart/2016/7/layout/LinearBlockProcessNumbered"/>
    <dgm:cxn modelId="{18CA14F6-267A-48F7-BE73-DE16829DD0CF}" type="presParOf" srcId="{89D14DD3-C161-42DC-8A7D-E46666B4200E}" destId="{1A92FF48-ECE4-4B18-B9F0-2682ADCF2791}" srcOrd="0" destOrd="0" presId="urn:microsoft.com/office/officeart/2016/7/layout/LinearBlockProcessNumbered"/>
    <dgm:cxn modelId="{7D3C8186-224C-4D19-8BD1-7FE5F5741064}" type="presParOf" srcId="{89D14DD3-C161-42DC-8A7D-E46666B4200E}" destId="{990C561C-09D9-4418-8BDF-CB9F0AC4AECF}" srcOrd="1" destOrd="0" presId="urn:microsoft.com/office/officeart/2016/7/layout/LinearBlockProcessNumbered"/>
    <dgm:cxn modelId="{82BA6E5E-5183-4039-8F74-FAF8A27A7295}" type="presParOf" srcId="{89D14DD3-C161-42DC-8A7D-E46666B4200E}" destId="{678E2FBC-FBA6-46D1-BD99-EF3D1968CBB4}" srcOrd="2" destOrd="0" presId="urn:microsoft.com/office/officeart/2016/7/layout/LinearBlockProcessNumbered"/>
    <dgm:cxn modelId="{BDD27064-E26A-4836-A5A2-B872265AF265}" type="presParOf" srcId="{A9AAB19B-3043-4D52-9B00-FC77D94BB94C}" destId="{344B31BD-5B6F-430F-A4C1-68CA86AAE412}" srcOrd="3" destOrd="0" presId="urn:microsoft.com/office/officeart/2016/7/layout/LinearBlockProcessNumbered"/>
    <dgm:cxn modelId="{00AE5AA3-DE52-4845-97F1-BCDCE24BD345}" type="presParOf" srcId="{A9AAB19B-3043-4D52-9B00-FC77D94BB94C}" destId="{FF529D8F-DB74-4AE7-85EC-3CD977CE361F}" srcOrd="4" destOrd="0" presId="urn:microsoft.com/office/officeart/2016/7/layout/LinearBlockProcessNumbered"/>
    <dgm:cxn modelId="{693B9265-F4DA-4EB2-9964-C79DEE0E713F}" type="presParOf" srcId="{FF529D8F-DB74-4AE7-85EC-3CD977CE361F}" destId="{EE631386-34B0-464C-9C7B-91732213D395}" srcOrd="0" destOrd="0" presId="urn:microsoft.com/office/officeart/2016/7/layout/LinearBlockProcessNumbered"/>
    <dgm:cxn modelId="{4A295AA0-8DBD-40BA-8526-98FB57FB0FF0}" type="presParOf" srcId="{FF529D8F-DB74-4AE7-85EC-3CD977CE361F}" destId="{4EDA4A9F-57DF-434E-874D-41E1DA815945}" srcOrd="1" destOrd="0" presId="urn:microsoft.com/office/officeart/2016/7/layout/LinearBlockProcessNumbered"/>
    <dgm:cxn modelId="{58E49A42-D0F9-41FB-84D3-129B0136BB06}" type="presParOf" srcId="{FF529D8F-DB74-4AE7-85EC-3CD977CE361F}" destId="{01A2F4DD-29BD-4171-A2A5-498BF5A7F6E9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82D831-1EF7-4E1D-9369-96E1238FDEB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3A755C0-A82E-41FB-B3A6-E34B948B5F4D}">
      <dgm:prSet/>
      <dgm:spPr/>
      <dgm:t>
        <a:bodyPr/>
        <a:lstStyle/>
        <a:p>
          <a:pPr>
            <a:defRPr cap="all"/>
          </a:pPr>
          <a:r>
            <a:rPr lang="en-US"/>
            <a:t>Urine for GAGs by 2D- Electrophoresis</a:t>
          </a:r>
        </a:p>
      </dgm:t>
    </dgm:pt>
    <dgm:pt modelId="{F31AB64D-2AF0-4454-8E9A-D0675BAE21E9}" type="parTrans" cxnId="{A96F9DA1-B48C-4E9F-887C-DA3DF228011C}">
      <dgm:prSet/>
      <dgm:spPr/>
      <dgm:t>
        <a:bodyPr/>
        <a:lstStyle/>
        <a:p>
          <a:endParaRPr lang="en-US"/>
        </a:p>
      </dgm:t>
    </dgm:pt>
    <dgm:pt modelId="{BB9FF3FD-057A-41ED-B89C-980D53C02B07}" type="sibTrans" cxnId="{A96F9DA1-B48C-4E9F-887C-DA3DF228011C}">
      <dgm:prSet/>
      <dgm:spPr/>
      <dgm:t>
        <a:bodyPr/>
        <a:lstStyle/>
        <a:p>
          <a:endParaRPr lang="en-US"/>
        </a:p>
      </dgm:t>
    </dgm:pt>
    <dgm:pt modelId="{259F5D5C-BCDB-4226-820D-36E5B92A8B4A}">
      <dgm:prSet/>
      <dgm:spPr/>
      <dgm:t>
        <a:bodyPr/>
        <a:lstStyle/>
        <a:p>
          <a:pPr>
            <a:defRPr cap="all"/>
          </a:pPr>
          <a:r>
            <a:rPr lang="en-US"/>
            <a:t>Enzyme assays in leukocytes, plasma cells and fibroblasts</a:t>
          </a:r>
        </a:p>
      </dgm:t>
    </dgm:pt>
    <dgm:pt modelId="{1B54821F-F9EF-42AA-917F-812167C08722}" type="parTrans" cxnId="{931A3962-9BEA-4095-8285-7691832069B3}">
      <dgm:prSet/>
      <dgm:spPr/>
      <dgm:t>
        <a:bodyPr/>
        <a:lstStyle/>
        <a:p>
          <a:endParaRPr lang="en-US"/>
        </a:p>
      </dgm:t>
    </dgm:pt>
    <dgm:pt modelId="{83A3163A-1BA2-4B89-A058-7B7C926EB00D}" type="sibTrans" cxnId="{931A3962-9BEA-4095-8285-7691832069B3}">
      <dgm:prSet/>
      <dgm:spPr/>
      <dgm:t>
        <a:bodyPr/>
        <a:lstStyle/>
        <a:p>
          <a:endParaRPr lang="en-US"/>
        </a:p>
      </dgm:t>
    </dgm:pt>
    <dgm:pt modelId="{A2ACB3AD-2813-44FC-A583-E4B3621F69A4}">
      <dgm:prSet/>
      <dgm:spPr/>
      <dgm:t>
        <a:bodyPr/>
        <a:lstStyle/>
        <a:p>
          <a:pPr>
            <a:defRPr cap="all"/>
          </a:pPr>
          <a:r>
            <a:rPr lang="en-US"/>
            <a:t>Mutation Analysis</a:t>
          </a:r>
        </a:p>
      </dgm:t>
    </dgm:pt>
    <dgm:pt modelId="{BA136F37-1413-41E3-B68E-C5783DF262B5}" type="parTrans" cxnId="{9D82E0EB-138F-41C1-9371-CF7E07774348}">
      <dgm:prSet/>
      <dgm:spPr/>
      <dgm:t>
        <a:bodyPr/>
        <a:lstStyle/>
        <a:p>
          <a:endParaRPr lang="en-US"/>
        </a:p>
      </dgm:t>
    </dgm:pt>
    <dgm:pt modelId="{D7968631-5E1C-4AF6-AAD3-4D0FF835A5F5}" type="sibTrans" cxnId="{9D82E0EB-138F-41C1-9371-CF7E07774348}">
      <dgm:prSet/>
      <dgm:spPr/>
      <dgm:t>
        <a:bodyPr/>
        <a:lstStyle/>
        <a:p>
          <a:endParaRPr lang="en-US"/>
        </a:p>
      </dgm:t>
    </dgm:pt>
    <dgm:pt modelId="{A47BC57E-0732-419F-9D21-397F66BDA12F}" type="pres">
      <dgm:prSet presAssocID="{0782D831-1EF7-4E1D-9369-96E1238FDEBA}" presName="root" presStyleCnt="0">
        <dgm:presLayoutVars>
          <dgm:dir/>
          <dgm:resizeHandles val="exact"/>
        </dgm:presLayoutVars>
      </dgm:prSet>
      <dgm:spPr/>
    </dgm:pt>
    <dgm:pt modelId="{72082C2A-AC5F-4886-9CA6-A131BEA46529}" type="pres">
      <dgm:prSet presAssocID="{93A755C0-A82E-41FB-B3A6-E34B948B5F4D}" presName="compNode" presStyleCnt="0"/>
      <dgm:spPr/>
    </dgm:pt>
    <dgm:pt modelId="{BC65D414-67FA-491A-82DA-D6B250EB0296}" type="pres">
      <dgm:prSet presAssocID="{93A755C0-A82E-41FB-B3A6-E34B948B5F4D}" presName="iconBgRect" presStyleLbl="bgShp" presStyleIdx="0" presStyleCnt="3"/>
      <dgm:spPr/>
    </dgm:pt>
    <dgm:pt modelId="{D6F06ED6-C5FA-4AB2-AA3B-2B759D438555}" type="pres">
      <dgm:prSet presAssocID="{93A755C0-A82E-41FB-B3A6-E34B948B5F4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CA4E9FD6-072A-4500-AD8A-A2FC3B50C626}" type="pres">
      <dgm:prSet presAssocID="{93A755C0-A82E-41FB-B3A6-E34B948B5F4D}" presName="spaceRect" presStyleCnt="0"/>
      <dgm:spPr/>
    </dgm:pt>
    <dgm:pt modelId="{47B17A7F-CDB0-4806-AF00-B6E2CCB98DE8}" type="pres">
      <dgm:prSet presAssocID="{93A755C0-A82E-41FB-B3A6-E34B948B5F4D}" presName="textRect" presStyleLbl="revTx" presStyleIdx="0" presStyleCnt="3">
        <dgm:presLayoutVars>
          <dgm:chMax val="1"/>
          <dgm:chPref val="1"/>
        </dgm:presLayoutVars>
      </dgm:prSet>
      <dgm:spPr/>
    </dgm:pt>
    <dgm:pt modelId="{B1C872CE-4B48-4F1B-A3E7-6E2277AFE18F}" type="pres">
      <dgm:prSet presAssocID="{BB9FF3FD-057A-41ED-B89C-980D53C02B07}" presName="sibTrans" presStyleCnt="0"/>
      <dgm:spPr/>
    </dgm:pt>
    <dgm:pt modelId="{106FCDF8-656D-475D-A68A-D9A1144D934F}" type="pres">
      <dgm:prSet presAssocID="{259F5D5C-BCDB-4226-820D-36E5B92A8B4A}" presName="compNode" presStyleCnt="0"/>
      <dgm:spPr/>
    </dgm:pt>
    <dgm:pt modelId="{2C0C7B33-FF48-4886-B918-A89BFD8663C3}" type="pres">
      <dgm:prSet presAssocID="{259F5D5C-BCDB-4226-820D-36E5B92A8B4A}" presName="iconBgRect" presStyleLbl="bgShp" presStyleIdx="1" presStyleCnt="3"/>
      <dgm:spPr/>
    </dgm:pt>
    <dgm:pt modelId="{1BF1FDD2-D85A-4E14-B630-EBA043E65EF6}" type="pres">
      <dgm:prSet presAssocID="{259F5D5C-BCDB-4226-820D-36E5B92A8B4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409B966B-9A9B-443F-86A3-436332CFE016}" type="pres">
      <dgm:prSet presAssocID="{259F5D5C-BCDB-4226-820D-36E5B92A8B4A}" presName="spaceRect" presStyleCnt="0"/>
      <dgm:spPr/>
    </dgm:pt>
    <dgm:pt modelId="{D11CB887-9992-4B60-9CAD-0DAFE6B39054}" type="pres">
      <dgm:prSet presAssocID="{259F5D5C-BCDB-4226-820D-36E5B92A8B4A}" presName="textRect" presStyleLbl="revTx" presStyleIdx="1" presStyleCnt="3">
        <dgm:presLayoutVars>
          <dgm:chMax val="1"/>
          <dgm:chPref val="1"/>
        </dgm:presLayoutVars>
      </dgm:prSet>
      <dgm:spPr/>
    </dgm:pt>
    <dgm:pt modelId="{E6656946-70D7-4281-B1F0-F34FACFF02B3}" type="pres">
      <dgm:prSet presAssocID="{83A3163A-1BA2-4B89-A058-7B7C926EB00D}" presName="sibTrans" presStyleCnt="0"/>
      <dgm:spPr/>
    </dgm:pt>
    <dgm:pt modelId="{18019C81-CBD0-4A52-9E10-08EE171C73B1}" type="pres">
      <dgm:prSet presAssocID="{A2ACB3AD-2813-44FC-A583-E4B3621F69A4}" presName="compNode" presStyleCnt="0"/>
      <dgm:spPr/>
    </dgm:pt>
    <dgm:pt modelId="{8CF08C7D-2900-4830-9EDF-03F507FCD17B}" type="pres">
      <dgm:prSet presAssocID="{A2ACB3AD-2813-44FC-A583-E4B3621F69A4}" presName="iconBgRect" presStyleLbl="bgShp" presStyleIdx="2" presStyleCnt="3"/>
      <dgm:spPr/>
    </dgm:pt>
    <dgm:pt modelId="{82728A00-8D17-4DC4-8C90-2EFA73A2ECA1}" type="pres">
      <dgm:prSet presAssocID="{A2ACB3AD-2813-44FC-A583-E4B3621F69A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534F89B8-9F64-46B4-95DC-E51A2CCB15E9}" type="pres">
      <dgm:prSet presAssocID="{A2ACB3AD-2813-44FC-A583-E4B3621F69A4}" presName="spaceRect" presStyleCnt="0"/>
      <dgm:spPr/>
    </dgm:pt>
    <dgm:pt modelId="{68980716-14D0-47A7-9741-4BBE0455655C}" type="pres">
      <dgm:prSet presAssocID="{A2ACB3AD-2813-44FC-A583-E4B3621F69A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ED25012-9E0D-470A-A8FE-0AA5DD0BD562}" type="presOf" srcId="{259F5D5C-BCDB-4226-820D-36E5B92A8B4A}" destId="{D11CB887-9992-4B60-9CAD-0DAFE6B39054}" srcOrd="0" destOrd="0" presId="urn:microsoft.com/office/officeart/2018/5/layout/IconCircleLabelList"/>
    <dgm:cxn modelId="{931A3962-9BEA-4095-8285-7691832069B3}" srcId="{0782D831-1EF7-4E1D-9369-96E1238FDEBA}" destId="{259F5D5C-BCDB-4226-820D-36E5B92A8B4A}" srcOrd="1" destOrd="0" parTransId="{1B54821F-F9EF-42AA-917F-812167C08722}" sibTransId="{83A3163A-1BA2-4B89-A058-7B7C926EB00D}"/>
    <dgm:cxn modelId="{843AA682-D935-439D-B785-2AE730E0D480}" type="presOf" srcId="{93A755C0-A82E-41FB-B3A6-E34B948B5F4D}" destId="{47B17A7F-CDB0-4806-AF00-B6E2CCB98DE8}" srcOrd="0" destOrd="0" presId="urn:microsoft.com/office/officeart/2018/5/layout/IconCircleLabelList"/>
    <dgm:cxn modelId="{A96F9DA1-B48C-4E9F-887C-DA3DF228011C}" srcId="{0782D831-1EF7-4E1D-9369-96E1238FDEBA}" destId="{93A755C0-A82E-41FB-B3A6-E34B948B5F4D}" srcOrd="0" destOrd="0" parTransId="{F31AB64D-2AF0-4454-8E9A-D0675BAE21E9}" sibTransId="{BB9FF3FD-057A-41ED-B89C-980D53C02B07}"/>
    <dgm:cxn modelId="{E7EB71AE-ED62-48D6-B773-6AFD65366A0C}" type="presOf" srcId="{0782D831-1EF7-4E1D-9369-96E1238FDEBA}" destId="{A47BC57E-0732-419F-9D21-397F66BDA12F}" srcOrd="0" destOrd="0" presId="urn:microsoft.com/office/officeart/2018/5/layout/IconCircleLabelList"/>
    <dgm:cxn modelId="{8E643DCF-E592-487D-96E9-01CCAA4E1158}" type="presOf" srcId="{A2ACB3AD-2813-44FC-A583-E4B3621F69A4}" destId="{68980716-14D0-47A7-9741-4BBE0455655C}" srcOrd="0" destOrd="0" presId="urn:microsoft.com/office/officeart/2018/5/layout/IconCircleLabelList"/>
    <dgm:cxn modelId="{9D82E0EB-138F-41C1-9371-CF7E07774348}" srcId="{0782D831-1EF7-4E1D-9369-96E1238FDEBA}" destId="{A2ACB3AD-2813-44FC-A583-E4B3621F69A4}" srcOrd="2" destOrd="0" parTransId="{BA136F37-1413-41E3-B68E-C5783DF262B5}" sibTransId="{D7968631-5E1C-4AF6-AAD3-4D0FF835A5F5}"/>
    <dgm:cxn modelId="{B9B15EC6-FB67-4D42-869D-31E08FF269FE}" type="presParOf" srcId="{A47BC57E-0732-419F-9D21-397F66BDA12F}" destId="{72082C2A-AC5F-4886-9CA6-A131BEA46529}" srcOrd="0" destOrd="0" presId="urn:microsoft.com/office/officeart/2018/5/layout/IconCircleLabelList"/>
    <dgm:cxn modelId="{0643AB69-489F-4421-9F61-89EF895490AD}" type="presParOf" srcId="{72082C2A-AC5F-4886-9CA6-A131BEA46529}" destId="{BC65D414-67FA-491A-82DA-D6B250EB0296}" srcOrd="0" destOrd="0" presId="urn:microsoft.com/office/officeart/2018/5/layout/IconCircleLabelList"/>
    <dgm:cxn modelId="{95C7EEB4-4765-4E56-A967-B7C5696DE75F}" type="presParOf" srcId="{72082C2A-AC5F-4886-9CA6-A131BEA46529}" destId="{D6F06ED6-C5FA-4AB2-AA3B-2B759D438555}" srcOrd="1" destOrd="0" presId="urn:microsoft.com/office/officeart/2018/5/layout/IconCircleLabelList"/>
    <dgm:cxn modelId="{CF08BD68-780B-4527-8303-6895477AAFAE}" type="presParOf" srcId="{72082C2A-AC5F-4886-9CA6-A131BEA46529}" destId="{CA4E9FD6-072A-4500-AD8A-A2FC3B50C626}" srcOrd="2" destOrd="0" presId="urn:microsoft.com/office/officeart/2018/5/layout/IconCircleLabelList"/>
    <dgm:cxn modelId="{2F19F523-D8D7-4E6B-BECA-7DD6DEC4E8D5}" type="presParOf" srcId="{72082C2A-AC5F-4886-9CA6-A131BEA46529}" destId="{47B17A7F-CDB0-4806-AF00-B6E2CCB98DE8}" srcOrd="3" destOrd="0" presId="urn:microsoft.com/office/officeart/2018/5/layout/IconCircleLabelList"/>
    <dgm:cxn modelId="{DA6FD22E-1AB7-4D9D-937C-918CD092C18A}" type="presParOf" srcId="{A47BC57E-0732-419F-9D21-397F66BDA12F}" destId="{B1C872CE-4B48-4F1B-A3E7-6E2277AFE18F}" srcOrd="1" destOrd="0" presId="urn:microsoft.com/office/officeart/2018/5/layout/IconCircleLabelList"/>
    <dgm:cxn modelId="{9F0399AE-16A3-45BD-8F17-59A2EC45AD9B}" type="presParOf" srcId="{A47BC57E-0732-419F-9D21-397F66BDA12F}" destId="{106FCDF8-656D-475D-A68A-D9A1144D934F}" srcOrd="2" destOrd="0" presId="urn:microsoft.com/office/officeart/2018/5/layout/IconCircleLabelList"/>
    <dgm:cxn modelId="{B619F447-5FAF-4A97-9C58-7853CA5EABC0}" type="presParOf" srcId="{106FCDF8-656D-475D-A68A-D9A1144D934F}" destId="{2C0C7B33-FF48-4886-B918-A89BFD8663C3}" srcOrd="0" destOrd="0" presId="urn:microsoft.com/office/officeart/2018/5/layout/IconCircleLabelList"/>
    <dgm:cxn modelId="{739CD8AD-82DC-4A2A-A721-4027CF381C42}" type="presParOf" srcId="{106FCDF8-656D-475D-A68A-D9A1144D934F}" destId="{1BF1FDD2-D85A-4E14-B630-EBA043E65EF6}" srcOrd="1" destOrd="0" presId="urn:microsoft.com/office/officeart/2018/5/layout/IconCircleLabelList"/>
    <dgm:cxn modelId="{7DEC7593-0DAC-4AAA-914E-BEAB74CC9717}" type="presParOf" srcId="{106FCDF8-656D-475D-A68A-D9A1144D934F}" destId="{409B966B-9A9B-443F-86A3-436332CFE016}" srcOrd="2" destOrd="0" presId="urn:microsoft.com/office/officeart/2018/5/layout/IconCircleLabelList"/>
    <dgm:cxn modelId="{861B00C6-F97C-4FDB-8317-715D7D33EBD1}" type="presParOf" srcId="{106FCDF8-656D-475D-A68A-D9A1144D934F}" destId="{D11CB887-9992-4B60-9CAD-0DAFE6B39054}" srcOrd="3" destOrd="0" presId="urn:microsoft.com/office/officeart/2018/5/layout/IconCircleLabelList"/>
    <dgm:cxn modelId="{65CB5D28-6204-4F6F-BB74-254C9DF0C9CA}" type="presParOf" srcId="{A47BC57E-0732-419F-9D21-397F66BDA12F}" destId="{E6656946-70D7-4281-B1F0-F34FACFF02B3}" srcOrd="3" destOrd="0" presId="urn:microsoft.com/office/officeart/2018/5/layout/IconCircleLabelList"/>
    <dgm:cxn modelId="{7A9D672E-AC2B-42CB-85F8-A44116E67565}" type="presParOf" srcId="{A47BC57E-0732-419F-9D21-397F66BDA12F}" destId="{18019C81-CBD0-4A52-9E10-08EE171C73B1}" srcOrd="4" destOrd="0" presId="urn:microsoft.com/office/officeart/2018/5/layout/IconCircleLabelList"/>
    <dgm:cxn modelId="{AC247E55-E9D7-4F90-86B1-015BFC42E532}" type="presParOf" srcId="{18019C81-CBD0-4A52-9E10-08EE171C73B1}" destId="{8CF08C7D-2900-4830-9EDF-03F507FCD17B}" srcOrd="0" destOrd="0" presId="urn:microsoft.com/office/officeart/2018/5/layout/IconCircleLabelList"/>
    <dgm:cxn modelId="{45D114F0-B8B9-46B0-A2F1-1F53A937E4F4}" type="presParOf" srcId="{18019C81-CBD0-4A52-9E10-08EE171C73B1}" destId="{82728A00-8D17-4DC4-8C90-2EFA73A2ECA1}" srcOrd="1" destOrd="0" presId="urn:microsoft.com/office/officeart/2018/5/layout/IconCircleLabelList"/>
    <dgm:cxn modelId="{B52D7FD5-09AE-4869-A2CD-ADA5FF54B81D}" type="presParOf" srcId="{18019C81-CBD0-4A52-9E10-08EE171C73B1}" destId="{534F89B8-9F64-46B4-95DC-E51A2CCB15E9}" srcOrd="2" destOrd="0" presId="urn:microsoft.com/office/officeart/2018/5/layout/IconCircleLabelList"/>
    <dgm:cxn modelId="{38E1941C-1515-41CA-8E4A-6C82E7EDB53B}" type="presParOf" srcId="{18019C81-CBD0-4A52-9E10-08EE171C73B1}" destId="{68980716-14D0-47A7-9741-4BBE0455655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1D0AC6-51C0-4325-9337-46556611743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99A576A-601B-4E1B-BD7C-5A628F1F2524}">
      <dgm:prSet/>
      <dgm:spPr/>
      <dgm:t>
        <a:bodyPr/>
        <a:lstStyle/>
        <a:p>
          <a:r>
            <a:rPr lang="en-US" dirty="0"/>
            <a:t>Pale Cytoplasm in Malpighian cells</a:t>
          </a:r>
        </a:p>
      </dgm:t>
    </dgm:pt>
    <dgm:pt modelId="{65AA8D88-AE63-43C0-B5DB-FBFFCC0C17CD}" type="parTrans" cxnId="{CEFBA37F-7D1C-4CC9-99C3-7F293C87C316}">
      <dgm:prSet/>
      <dgm:spPr/>
      <dgm:t>
        <a:bodyPr/>
        <a:lstStyle/>
        <a:p>
          <a:endParaRPr lang="en-US"/>
        </a:p>
      </dgm:t>
    </dgm:pt>
    <dgm:pt modelId="{81B43521-FB7E-44FC-9380-D6C77BB6311A}" type="sibTrans" cxnId="{CEFBA37F-7D1C-4CC9-99C3-7F293C87C316}">
      <dgm:prSet/>
      <dgm:spPr/>
      <dgm:t>
        <a:bodyPr/>
        <a:lstStyle/>
        <a:p>
          <a:endParaRPr lang="en-US"/>
        </a:p>
      </dgm:t>
    </dgm:pt>
    <dgm:pt modelId="{809B8140-5112-4AFC-9E3C-2216A7C9E2B4}">
      <dgm:prSet/>
      <dgm:spPr/>
      <dgm:t>
        <a:bodyPr/>
        <a:lstStyle/>
        <a:p>
          <a:r>
            <a:rPr lang="en-US"/>
            <a:t>Cytoplasmic Metachromasia of fibroblasts, Schwann Cells, SM and Sweat Gland Cells</a:t>
          </a:r>
        </a:p>
      </dgm:t>
    </dgm:pt>
    <dgm:pt modelId="{D1C2C8C1-EC9D-49FD-9567-0DD1D6A41103}" type="parTrans" cxnId="{BF33D078-6FF6-4DDE-8FA1-75299413334D}">
      <dgm:prSet/>
      <dgm:spPr/>
      <dgm:t>
        <a:bodyPr/>
        <a:lstStyle/>
        <a:p>
          <a:endParaRPr lang="en-US"/>
        </a:p>
      </dgm:t>
    </dgm:pt>
    <dgm:pt modelId="{759DD71B-9C07-498C-8AF5-C6E84F575780}" type="sibTrans" cxnId="{BF33D078-6FF6-4DDE-8FA1-75299413334D}">
      <dgm:prSet/>
      <dgm:spPr/>
      <dgm:t>
        <a:bodyPr/>
        <a:lstStyle/>
        <a:p>
          <a:endParaRPr lang="en-US"/>
        </a:p>
      </dgm:t>
    </dgm:pt>
    <dgm:pt modelId="{7D2ABE6D-5CDA-481C-9FCC-71AC0FAA286B}">
      <dgm:prSet/>
      <dgm:spPr/>
      <dgm:t>
        <a:bodyPr/>
        <a:lstStyle/>
        <a:p>
          <a:r>
            <a:rPr lang="en-US"/>
            <a:t>Fragmentation of Collagen and increased Mucin</a:t>
          </a:r>
        </a:p>
      </dgm:t>
    </dgm:pt>
    <dgm:pt modelId="{45A4149F-D162-4D9A-9287-1E7177A59138}" type="parTrans" cxnId="{5E648FE1-8AFA-4D22-A5D8-3EA7510CB254}">
      <dgm:prSet/>
      <dgm:spPr/>
      <dgm:t>
        <a:bodyPr/>
        <a:lstStyle/>
        <a:p>
          <a:endParaRPr lang="en-US"/>
        </a:p>
      </dgm:t>
    </dgm:pt>
    <dgm:pt modelId="{D1148A3C-6EC5-443B-8720-2C810C26353D}" type="sibTrans" cxnId="{5E648FE1-8AFA-4D22-A5D8-3EA7510CB254}">
      <dgm:prSet/>
      <dgm:spPr/>
      <dgm:t>
        <a:bodyPr/>
        <a:lstStyle/>
        <a:p>
          <a:endParaRPr lang="en-US"/>
        </a:p>
      </dgm:t>
    </dgm:pt>
    <dgm:pt modelId="{8654109D-E45C-44E1-B139-8515D0E8C7D2}">
      <dgm:prSet/>
      <dgm:spPr/>
      <dgm:t>
        <a:bodyPr/>
        <a:lstStyle/>
        <a:p>
          <a:r>
            <a:rPr lang="en-US"/>
            <a:t>Cytoplasmic Vacoules which contain fibrogranullar material</a:t>
          </a:r>
        </a:p>
      </dgm:t>
    </dgm:pt>
    <dgm:pt modelId="{E5C9E8A9-9E2E-43C0-9890-D02C8D18283E}" type="parTrans" cxnId="{60B8B5BC-A7A9-4EC7-8CE9-7756D701306C}">
      <dgm:prSet/>
      <dgm:spPr/>
      <dgm:t>
        <a:bodyPr/>
        <a:lstStyle/>
        <a:p>
          <a:endParaRPr lang="en-US"/>
        </a:p>
      </dgm:t>
    </dgm:pt>
    <dgm:pt modelId="{D5EF489F-B665-4543-9F7F-9BFF06BA6FA6}" type="sibTrans" cxnId="{60B8B5BC-A7A9-4EC7-8CE9-7756D701306C}">
      <dgm:prSet/>
      <dgm:spPr/>
      <dgm:t>
        <a:bodyPr/>
        <a:lstStyle/>
        <a:p>
          <a:endParaRPr lang="en-US"/>
        </a:p>
      </dgm:t>
    </dgm:pt>
    <dgm:pt modelId="{4E218DA8-3D15-4329-872A-B186D5EB78F0}" type="pres">
      <dgm:prSet presAssocID="{451D0AC6-51C0-4325-9337-465566117430}" presName="root" presStyleCnt="0">
        <dgm:presLayoutVars>
          <dgm:dir/>
          <dgm:resizeHandles val="exact"/>
        </dgm:presLayoutVars>
      </dgm:prSet>
      <dgm:spPr/>
    </dgm:pt>
    <dgm:pt modelId="{A299B00C-B76C-47F5-B660-A880AA9A6A2A}" type="pres">
      <dgm:prSet presAssocID="{099A576A-601B-4E1B-BD7C-5A628F1F2524}" presName="compNode" presStyleCnt="0"/>
      <dgm:spPr/>
    </dgm:pt>
    <dgm:pt modelId="{9AEC7198-1882-4001-855C-FEC8D65FCD29}" type="pres">
      <dgm:prSet presAssocID="{099A576A-601B-4E1B-BD7C-5A628F1F2524}" presName="bgRect" presStyleLbl="bgShp" presStyleIdx="0" presStyleCnt="4"/>
      <dgm:spPr/>
    </dgm:pt>
    <dgm:pt modelId="{E291E43C-BC30-46BC-9BF2-DA10EAF2237F}" type="pres">
      <dgm:prSet presAssocID="{099A576A-601B-4E1B-BD7C-5A628F1F252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D8900EB1-2920-4250-8873-503126C672F4}" type="pres">
      <dgm:prSet presAssocID="{099A576A-601B-4E1B-BD7C-5A628F1F2524}" presName="spaceRect" presStyleCnt="0"/>
      <dgm:spPr/>
    </dgm:pt>
    <dgm:pt modelId="{785F074E-722C-4CA9-8205-A55D02ECFE03}" type="pres">
      <dgm:prSet presAssocID="{099A576A-601B-4E1B-BD7C-5A628F1F2524}" presName="parTx" presStyleLbl="revTx" presStyleIdx="0" presStyleCnt="4">
        <dgm:presLayoutVars>
          <dgm:chMax val="0"/>
          <dgm:chPref val="0"/>
        </dgm:presLayoutVars>
      </dgm:prSet>
      <dgm:spPr/>
    </dgm:pt>
    <dgm:pt modelId="{1614E03D-A28E-45A1-953B-1389883FC81A}" type="pres">
      <dgm:prSet presAssocID="{81B43521-FB7E-44FC-9380-D6C77BB6311A}" presName="sibTrans" presStyleCnt="0"/>
      <dgm:spPr/>
    </dgm:pt>
    <dgm:pt modelId="{D9CE22AA-B939-4F34-809E-416E81F2AA91}" type="pres">
      <dgm:prSet presAssocID="{809B8140-5112-4AFC-9E3C-2216A7C9E2B4}" presName="compNode" presStyleCnt="0"/>
      <dgm:spPr/>
    </dgm:pt>
    <dgm:pt modelId="{1A4142D5-2A9C-41F6-BDCF-A2F5049516EC}" type="pres">
      <dgm:prSet presAssocID="{809B8140-5112-4AFC-9E3C-2216A7C9E2B4}" presName="bgRect" presStyleLbl="bgShp" presStyleIdx="1" presStyleCnt="4"/>
      <dgm:spPr/>
    </dgm:pt>
    <dgm:pt modelId="{04810928-82B6-480C-AC4D-0AC58DE4CCF2}" type="pres">
      <dgm:prSet presAssocID="{809B8140-5112-4AFC-9E3C-2216A7C9E2B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757B6135-8B8A-473C-A493-16314DF6C59C}" type="pres">
      <dgm:prSet presAssocID="{809B8140-5112-4AFC-9E3C-2216A7C9E2B4}" presName="spaceRect" presStyleCnt="0"/>
      <dgm:spPr/>
    </dgm:pt>
    <dgm:pt modelId="{1BAD06E4-5B69-44CD-82E6-17BCABB1CDF0}" type="pres">
      <dgm:prSet presAssocID="{809B8140-5112-4AFC-9E3C-2216A7C9E2B4}" presName="parTx" presStyleLbl="revTx" presStyleIdx="1" presStyleCnt="4">
        <dgm:presLayoutVars>
          <dgm:chMax val="0"/>
          <dgm:chPref val="0"/>
        </dgm:presLayoutVars>
      </dgm:prSet>
      <dgm:spPr/>
    </dgm:pt>
    <dgm:pt modelId="{F530CAF3-863A-4E6D-95E8-28178346BF18}" type="pres">
      <dgm:prSet presAssocID="{759DD71B-9C07-498C-8AF5-C6E84F575780}" presName="sibTrans" presStyleCnt="0"/>
      <dgm:spPr/>
    </dgm:pt>
    <dgm:pt modelId="{D3B212EB-13D8-48ED-B36C-52D3A5CBA0DC}" type="pres">
      <dgm:prSet presAssocID="{7D2ABE6D-5CDA-481C-9FCC-71AC0FAA286B}" presName="compNode" presStyleCnt="0"/>
      <dgm:spPr/>
    </dgm:pt>
    <dgm:pt modelId="{103AD970-50D7-456A-B729-FE14BF157A73}" type="pres">
      <dgm:prSet presAssocID="{7D2ABE6D-5CDA-481C-9FCC-71AC0FAA286B}" presName="bgRect" presStyleLbl="bgShp" presStyleIdx="2" presStyleCnt="4"/>
      <dgm:spPr/>
    </dgm:pt>
    <dgm:pt modelId="{7EFB03DA-0BA9-4BA3-9521-26D7ABA1607C}" type="pres">
      <dgm:prSet presAssocID="{7D2ABE6D-5CDA-481C-9FCC-71AC0FAA286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2D597EC0-EFE2-4C26-995B-824CF43B38F2}" type="pres">
      <dgm:prSet presAssocID="{7D2ABE6D-5CDA-481C-9FCC-71AC0FAA286B}" presName="spaceRect" presStyleCnt="0"/>
      <dgm:spPr/>
    </dgm:pt>
    <dgm:pt modelId="{2786BC7D-424D-4F5A-9FF5-917890EB1A39}" type="pres">
      <dgm:prSet presAssocID="{7D2ABE6D-5CDA-481C-9FCC-71AC0FAA286B}" presName="parTx" presStyleLbl="revTx" presStyleIdx="2" presStyleCnt="4">
        <dgm:presLayoutVars>
          <dgm:chMax val="0"/>
          <dgm:chPref val="0"/>
        </dgm:presLayoutVars>
      </dgm:prSet>
      <dgm:spPr/>
    </dgm:pt>
    <dgm:pt modelId="{E632390A-BF0E-4805-9C68-D5C1EACA6276}" type="pres">
      <dgm:prSet presAssocID="{D1148A3C-6EC5-443B-8720-2C810C26353D}" presName="sibTrans" presStyleCnt="0"/>
      <dgm:spPr/>
    </dgm:pt>
    <dgm:pt modelId="{4DB260DE-00D0-420E-9EA4-6A80536D4BC6}" type="pres">
      <dgm:prSet presAssocID="{8654109D-E45C-44E1-B139-8515D0E8C7D2}" presName="compNode" presStyleCnt="0"/>
      <dgm:spPr/>
    </dgm:pt>
    <dgm:pt modelId="{2C4453C1-639E-4ABE-A0FC-F3CA20589378}" type="pres">
      <dgm:prSet presAssocID="{8654109D-E45C-44E1-B139-8515D0E8C7D2}" presName="bgRect" presStyleLbl="bgShp" presStyleIdx="3" presStyleCnt="4"/>
      <dgm:spPr/>
    </dgm:pt>
    <dgm:pt modelId="{7CB30E14-AAA8-4554-B190-13F0CCD37BAC}" type="pres">
      <dgm:prSet presAssocID="{8654109D-E45C-44E1-B139-8515D0E8C7D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35CDD4C-68BF-4860-989B-BC86EEEE56B9}" type="pres">
      <dgm:prSet presAssocID="{8654109D-E45C-44E1-B139-8515D0E8C7D2}" presName="spaceRect" presStyleCnt="0"/>
      <dgm:spPr/>
    </dgm:pt>
    <dgm:pt modelId="{EB24EBFB-A664-4DDA-A95E-B2354A1F1EEF}" type="pres">
      <dgm:prSet presAssocID="{8654109D-E45C-44E1-B139-8515D0E8C7D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F33D078-6FF6-4DDE-8FA1-75299413334D}" srcId="{451D0AC6-51C0-4325-9337-465566117430}" destId="{809B8140-5112-4AFC-9E3C-2216A7C9E2B4}" srcOrd="1" destOrd="0" parTransId="{D1C2C8C1-EC9D-49FD-9567-0DD1D6A41103}" sibTransId="{759DD71B-9C07-498C-8AF5-C6E84F575780}"/>
    <dgm:cxn modelId="{CEFBA37F-7D1C-4CC9-99C3-7F293C87C316}" srcId="{451D0AC6-51C0-4325-9337-465566117430}" destId="{099A576A-601B-4E1B-BD7C-5A628F1F2524}" srcOrd="0" destOrd="0" parTransId="{65AA8D88-AE63-43C0-B5DB-FBFFCC0C17CD}" sibTransId="{81B43521-FB7E-44FC-9380-D6C77BB6311A}"/>
    <dgm:cxn modelId="{02DBF8A2-DB49-4A8E-8F05-D72CCC5B1083}" type="presOf" srcId="{8654109D-E45C-44E1-B139-8515D0E8C7D2}" destId="{EB24EBFB-A664-4DDA-A95E-B2354A1F1EEF}" srcOrd="0" destOrd="0" presId="urn:microsoft.com/office/officeart/2018/2/layout/IconVerticalSolidList"/>
    <dgm:cxn modelId="{F37660B6-FCFA-4F11-9B53-518D3A79C649}" type="presOf" srcId="{451D0AC6-51C0-4325-9337-465566117430}" destId="{4E218DA8-3D15-4329-872A-B186D5EB78F0}" srcOrd="0" destOrd="0" presId="urn:microsoft.com/office/officeart/2018/2/layout/IconVerticalSolidList"/>
    <dgm:cxn modelId="{60B8B5BC-A7A9-4EC7-8CE9-7756D701306C}" srcId="{451D0AC6-51C0-4325-9337-465566117430}" destId="{8654109D-E45C-44E1-B139-8515D0E8C7D2}" srcOrd="3" destOrd="0" parTransId="{E5C9E8A9-9E2E-43C0-9890-D02C8D18283E}" sibTransId="{D5EF489F-B665-4543-9F7F-9BFF06BA6FA6}"/>
    <dgm:cxn modelId="{C718B9C2-2D5B-4ABF-8301-6578ABF97A49}" type="presOf" srcId="{099A576A-601B-4E1B-BD7C-5A628F1F2524}" destId="{785F074E-722C-4CA9-8205-A55D02ECFE03}" srcOrd="0" destOrd="0" presId="urn:microsoft.com/office/officeart/2018/2/layout/IconVerticalSolidList"/>
    <dgm:cxn modelId="{EEA964C4-EE4E-4A88-9184-B1C4AF857898}" type="presOf" srcId="{7D2ABE6D-5CDA-481C-9FCC-71AC0FAA286B}" destId="{2786BC7D-424D-4F5A-9FF5-917890EB1A39}" srcOrd="0" destOrd="0" presId="urn:microsoft.com/office/officeart/2018/2/layout/IconVerticalSolidList"/>
    <dgm:cxn modelId="{F8FCA7D7-9C30-4E8D-9DEE-CD1434925BC8}" type="presOf" srcId="{809B8140-5112-4AFC-9E3C-2216A7C9E2B4}" destId="{1BAD06E4-5B69-44CD-82E6-17BCABB1CDF0}" srcOrd="0" destOrd="0" presId="urn:microsoft.com/office/officeart/2018/2/layout/IconVerticalSolidList"/>
    <dgm:cxn modelId="{5E648FE1-8AFA-4D22-A5D8-3EA7510CB254}" srcId="{451D0AC6-51C0-4325-9337-465566117430}" destId="{7D2ABE6D-5CDA-481C-9FCC-71AC0FAA286B}" srcOrd="2" destOrd="0" parTransId="{45A4149F-D162-4D9A-9287-1E7177A59138}" sibTransId="{D1148A3C-6EC5-443B-8720-2C810C26353D}"/>
    <dgm:cxn modelId="{8C33C9BA-3ABC-4D10-80F4-320D806F0888}" type="presParOf" srcId="{4E218DA8-3D15-4329-872A-B186D5EB78F0}" destId="{A299B00C-B76C-47F5-B660-A880AA9A6A2A}" srcOrd="0" destOrd="0" presId="urn:microsoft.com/office/officeart/2018/2/layout/IconVerticalSolidList"/>
    <dgm:cxn modelId="{788A16B5-78F2-400C-BB3B-C2FF4EE04342}" type="presParOf" srcId="{A299B00C-B76C-47F5-B660-A880AA9A6A2A}" destId="{9AEC7198-1882-4001-855C-FEC8D65FCD29}" srcOrd="0" destOrd="0" presId="urn:microsoft.com/office/officeart/2018/2/layout/IconVerticalSolidList"/>
    <dgm:cxn modelId="{39623F20-02C0-4AFD-9D74-D473F2710AF1}" type="presParOf" srcId="{A299B00C-B76C-47F5-B660-A880AA9A6A2A}" destId="{E291E43C-BC30-46BC-9BF2-DA10EAF2237F}" srcOrd="1" destOrd="0" presId="urn:microsoft.com/office/officeart/2018/2/layout/IconVerticalSolidList"/>
    <dgm:cxn modelId="{A5FB7EE5-C08F-4692-AB88-18BD301D7BF2}" type="presParOf" srcId="{A299B00C-B76C-47F5-B660-A880AA9A6A2A}" destId="{D8900EB1-2920-4250-8873-503126C672F4}" srcOrd="2" destOrd="0" presId="urn:microsoft.com/office/officeart/2018/2/layout/IconVerticalSolidList"/>
    <dgm:cxn modelId="{04322ED3-24B4-4692-A4FE-A3394E0B744D}" type="presParOf" srcId="{A299B00C-B76C-47F5-B660-A880AA9A6A2A}" destId="{785F074E-722C-4CA9-8205-A55D02ECFE03}" srcOrd="3" destOrd="0" presId="urn:microsoft.com/office/officeart/2018/2/layout/IconVerticalSolidList"/>
    <dgm:cxn modelId="{1AFE4755-9FE0-44EF-9708-A7FE79D21D67}" type="presParOf" srcId="{4E218DA8-3D15-4329-872A-B186D5EB78F0}" destId="{1614E03D-A28E-45A1-953B-1389883FC81A}" srcOrd="1" destOrd="0" presId="urn:microsoft.com/office/officeart/2018/2/layout/IconVerticalSolidList"/>
    <dgm:cxn modelId="{C806A665-4862-4041-A790-11595B8A3253}" type="presParOf" srcId="{4E218DA8-3D15-4329-872A-B186D5EB78F0}" destId="{D9CE22AA-B939-4F34-809E-416E81F2AA91}" srcOrd="2" destOrd="0" presId="urn:microsoft.com/office/officeart/2018/2/layout/IconVerticalSolidList"/>
    <dgm:cxn modelId="{FCB8058B-C546-4238-BC57-FBEB3EC9C297}" type="presParOf" srcId="{D9CE22AA-B939-4F34-809E-416E81F2AA91}" destId="{1A4142D5-2A9C-41F6-BDCF-A2F5049516EC}" srcOrd="0" destOrd="0" presId="urn:microsoft.com/office/officeart/2018/2/layout/IconVerticalSolidList"/>
    <dgm:cxn modelId="{3CE297B2-2DD6-4962-839F-5DE4822EF75C}" type="presParOf" srcId="{D9CE22AA-B939-4F34-809E-416E81F2AA91}" destId="{04810928-82B6-480C-AC4D-0AC58DE4CCF2}" srcOrd="1" destOrd="0" presId="urn:microsoft.com/office/officeart/2018/2/layout/IconVerticalSolidList"/>
    <dgm:cxn modelId="{2FEDE8A8-BDA1-4205-BFFC-70E2B5A13D92}" type="presParOf" srcId="{D9CE22AA-B939-4F34-809E-416E81F2AA91}" destId="{757B6135-8B8A-473C-A493-16314DF6C59C}" srcOrd="2" destOrd="0" presId="urn:microsoft.com/office/officeart/2018/2/layout/IconVerticalSolidList"/>
    <dgm:cxn modelId="{367EED5C-AA2B-4AEA-8351-521FB4DCEA53}" type="presParOf" srcId="{D9CE22AA-B939-4F34-809E-416E81F2AA91}" destId="{1BAD06E4-5B69-44CD-82E6-17BCABB1CDF0}" srcOrd="3" destOrd="0" presId="urn:microsoft.com/office/officeart/2018/2/layout/IconVerticalSolidList"/>
    <dgm:cxn modelId="{40EDF766-B0D3-4FB7-A1A4-80877A293EEB}" type="presParOf" srcId="{4E218DA8-3D15-4329-872A-B186D5EB78F0}" destId="{F530CAF3-863A-4E6D-95E8-28178346BF18}" srcOrd="3" destOrd="0" presId="urn:microsoft.com/office/officeart/2018/2/layout/IconVerticalSolidList"/>
    <dgm:cxn modelId="{22C14AB8-16A7-49F8-B8DC-99CC6902FA8B}" type="presParOf" srcId="{4E218DA8-3D15-4329-872A-B186D5EB78F0}" destId="{D3B212EB-13D8-48ED-B36C-52D3A5CBA0DC}" srcOrd="4" destOrd="0" presId="urn:microsoft.com/office/officeart/2018/2/layout/IconVerticalSolidList"/>
    <dgm:cxn modelId="{2D0EA2BC-46AE-4F38-957F-736ABCA95C61}" type="presParOf" srcId="{D3B212EB-13D8-48ED-B36C-52D3A5CBA0DC}" destId="{103AD970-50D7-456A-B729-FE14BF157A73}" srcOrd="0" destOrd="0" presId="urn:microsoft.com/office/officeart/2018/2/layout/IconVerticalSolidList"/>
    <dgm:cxn modelId="{82AC7A73-0EC0-47CD-9A52-88A785E3FD59}" type="presParOf" srcId="{D3B212EB-13D8-48ED-B36C-52D3A5CBA0DC}" destId="{7EFB03DA-0BA9-4BA3-9521-26D7ABA1607C}" srcOrd="1" destOrd="0" presId="urn:microsoft.com/office/officeart/2018/2/layout/IconVerticalSolidList"/>
    <dgm:cxn modelId="{FF552873-8948-44B0-B472-9638A63B691E}" type="presParOf" srcId="{D3B212EB-13D8-48ED-B36C-52D3A5CBA0DC}" destId="{2D597EC0-EFE2-4C26-995B-824CF43B38F2}" srcOrd="2" destOrd="0" presId="urn:microsoft.com/office/officeart/2018/2/layout/IconVerticalSolidList"/>
    <dgm:cxn modelId="{0741F014-6909-44B5-80D7-5A936B786ADA}" type="presParOf" srcId="{D3B212EB-13D8-48ED-B36C-52D3A5CBA0DC}" destId="{2786BC7D-424D-4F5A-9FF5-917890EB1A39}" srcOrd="3" destOrd="0" presId="urn:microsoft.com/office/officeart/2018/2/layout/IconVerticalSolidList"/>
    <dgm:cxn modelId="{1A897549-F8A1-4CBC-AB18-497578DC8CAA}" type="presParOf" srcId="{4E218DA8-3D15-4329-872A-B186D5EB78F0}" destId="{E632390A-BF0E-4805-9C68-D5C1EACA6276}" srcOrd="5" destOrd="0" presId="urn:microsoft.com/office/officeart/2018/2/layout/IconVerticalSolidList"/>
    <dgm:cxn modelId="{924715AE-3604-421C-B898-E3785C839D79}" type="presParOf" srcId="{4E218DA8-3D15-4329-872A-B186D5EB78F0}" destId="{4DB260DE-00D0-420E-9EA4-6A80536D4BC6}" srcOrd="6" destOrd="0" presId="urn:microsoft.com/office/officeart/2018/2/layout/IconVerticalSolidList"/>
    <dgm:cxn modelId="{109B5978-A42C-4DA7-A5F0-310176895AE6}" type="presParOf" srcId="{4DB260DE-00D0-420E-9EA4-6A80536D4BC6}" destId="{2C4453C1-639E-4ABE-A0FC-F3CA20589378}" srcOrd="0" destOrd="0" presId="urn:microsoft.com/office/officeart/2018/2/layout/IconVerticalSolidList"/>
    <dgm:cxn modelId="{E0190E00-0C56-4725-A4D7-2BFAE8AFA583}" type="presParOf" srcId="{4DB260DE-00D0-420E-9EA4-6A80536D4BC6}" destId="{7CB30E14-AAA8-4554-B190-13F0CCD37BAC}" srcOrd="1" destOrd="0" presId="urn:microsoft.com/office/officeart/2018/2/layout/IconVerticalSolidList"/>
    <dgm:cxn modelId="{32EE473B-41D1-415D-A116-34E11E56230A}" type="presParOf" srcId="{4DB260DE-00D0-420E-9EA4-6A80536D4BC6}" destId="{D35CDD4C-68BF-4860-989B-BC86EEEE56B9}" srcOrd="2" destOrd="0" presId="urn:microsoft.com/office/officeart/2018/2/layout/IconVerticalSolidList"/>
    <dgm:cxn modelId="{C31D0EC7-8928-40E2-A25D-548B7E65F61D}" type="presParOf" srcId="{4DB260DE-00D0-420E-9EA4-6A80536D4BC6}" destId="{EB24EBFB-A664-4DDA-A95E-B2354A1F1EE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332ECB-8FA0-4564-85BF-1906EE15171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7C6B0A-5AE2-4DF0-9CB1-39AE9BF3DD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Symptomatic Treatment</a:t>
          </a:r>
        </a:p>
      </dgm:t>
    </dgm:pt>
    <dgm:pt modelId="{2ABDDBAF-A730-4B90-A245-4E6535F11335}" type="parTrans" cxnId="{6142F475-A825-4B62-A0CB-EDE42D61BAAA}">
      <dgm:prSet/>
      <dgm:spPr/>
      <dgm:t>
        <a:bodyPr/>
        <a:lstStyle/>
        <a:p>
          <a:endParaRPr lang="en-US"/>
        </a:p>
      </dgm:t>
    </dgm:pt>
    <dgm:pt modelId="{EA8162F5-F3BE-4A1F-92DA-C6742DBE52D9}" type="sibTrans" cxnId="{6142F475-A825-4B62-A0CB-EDE42D61BAAA}">
      <dgm:prSet/>
      <dgm:spPr/>
      <dgm:t>
        <a:bodyPr/>
        <a:lstStyle/>
        <a:p>
          <a:endParaRPr lang="en-US"/>
        </a:p>
      </dgm:t>
    </dgm:pt>
    <dgm:pt modelId="{AF60751B-A623-451A-9F7A-FD5E6E5D9E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HSCT for Hurler Syndrome</a:t>
          </a:r>
        </a:p>
      </dgm:t>
    </dgm:pt>
    <dgm:pt modelId="{CCE1E6DB-36E6-4B73-8F46-F5C1E7BB122D}" type="parTrans" cxnId="{04C18301-EC42-490E-A1B0-A810751F3A10}">
      <dgm:prSet/>
      <dgm:spPr/>
      <dgm:t>
        <a:bodyPr/>
        <a:lstStyle/>
        <a:p>
          <a:endParaRPr lang="en-US"/>
        </a:p>
      </dgm:t>
    </dgm:pt>
    <dgm:pt modelId="{446BF434-447B-4134-BA7D-3E8765C10FB6}" type="sibTrans" cxnId="{04C18301-EC42-490E-A1B0-A810751F3A10}">
      <dgm:prSet/>
      <dgm:spPr/>
      <dgm:t>
        <a:bodyPr/>
        <a:lstStyle/>
        <a:p>
          <a:endParaRPr lang="en-US"/>
        </a:p>
      </dgm:t>
    </dgm:pt>
    <dgm:pt modelId="{16F894D1-C083-4117-8C0A-C22695A7A3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Enzyme replacement therapy available for MPS I, II, IV, VI</a:t>
          </a:r>
        </a:p>
      </dgm:t>
    </dgm:pt>
    <dgm:pt modelId="{E14479AC-5B74-45B9-92F0-09D8D926A9BC}" type="parTrans" cxnId="{3F3B3D0F-6FAE-48C6-8445-244545EAE294}">
      <dgm:prSet/>
      <dgm:spPr/>
      <dgm:t>
        <a:bodyPr/>
        <a:lstStyle/>
        <a:p>
          <a:endParaRPr lang="en-US"/>
        </a:p>
      </dgm:t>
    </dgm:pt>
    <dgm:pt modelId="{BF300FA3-4384-44FE-B65C-4C3F7EF58AEE}" type="sibTrans" cxnId="{3F3B3D0F-6FAE-48C6-8445-244545EAE294}">
      <dgm:prSet/>
      <dgm:spPr/>
      <dgm:t>
        <a:bodyPr/>
        <a:lstStyle/>
        <a:p>
          <a:endParaRPr lang="en-US"/>
        </a:p>
      </dgm:t>
    </dgm:pt>
    <dgm:pt modelId="{22FD379D-078A-45CC-911C-52BD376986FF}" type="pres">
      <dgm:prSet presAssocID="{6F332ECB-8FA0-4564-85BF-1906EE15171C}" presName="root" presStyleCnt="0">
        <dgm:presLayoutVars>
          <dgm:dir/>
          <dgm:resizeHandles val="exact"/>
        </dgm:presLayoutVars>
      </dgm:prSet>
      <dgm:spPr/>
    </dgm:pt>
    <dgm:pt modelId="{65B54BDA-29BD-4E61-A1E4-10184A244049}" type="pres">
      <dgm:prSet presAssocID="{F07C6B0A-5AE2-4DF0-9CB1-39AE9BF3DD1B}" presName="compNode" presStyleCnt="0"/>
      <dgm:spPr/>
    </dgm:pt>
    <dgm:pt modelId="{E666CF91-6F17-4289-B60C-08BE430EBCE2}" type="pres">
      <dgm:prSet presAssocID="{F07C6B0A-5AE2-4DF0-9CB1-39AE9BF3DD1B}" presName="bgRect" presStyleLbl="bgShp" presStyleIdx="0" presStyleCnt="3"/>
      <dgm:spPr/>
    </dgm:pt>
    <dgm:pt modelId="{E86B7C6B-EBA7-49AB-B6D5-0E769638B97F}" type="pres">
      <dgm:prSet presAssocID="{F07C6B0A-5AE2-4DF0-9CB1-39AE9BF3DD1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68EA0F7-7AB5-468C-9A73-96B84F00C702}" type="pres">
      <dgm:prSet presAssocID="{F07C6B0A-5AE2-4DF0-9CB1-39AE9BF3DD1B}" presName="spaceRect" presStyleCnt="0"/>
      <dgm:spPr/>
    </dgm:pt>
    <dgm:pt modelId="{76851712-6B8D-43E9-881D-1A228390C0C7}" type="pres">
      <dgm:prSet presAssocID="{F07C6B0A-5AE2-4DF0-9CB1-39AE9BF3DD1B}" presName="parTx" presStyleLbl="revTx" presStyleIdx="0" presStyleCnt="3">
        <dgm:presLayoutVars>
          <dgm:chMax val="0"/>
          <dgm:chPref val="0"/>
        </dgm:presLayoutVars>
      </dgm:prSet>
      <dgm:spPr/>
    </dgm:pt>
    <dgm:pt modelId="{8806FF48-CC7A-4824-BEBC-00894F63E382}" type="pres">
      <dgm:prSet presAssocID="{EA8162F5-F3BE-4A1F-92DA-C6742DBE52D9}" presName="sibTrans" presStyleCnt="0"/>
      <dgm:spPr/>
    </dgm:pt>
    <dgm:pt modelId="{5A813051-E9F9-4CCC-9ADB-525F66DAE8AB}" type="pres">
      <dgm:prSet presAssocID="{AF60751B-A623-451A-9F7A-FD5E6E5D9E63}" presName="compNode" presStyleCnt="0"/>
      <dgm:spPr/>
    </dgm:pt>
    <dgm:pt modelId="{4A8C58BC-27E4-47A4-A88B-6672AF38CAEA}" type="pres">
      <dgm:prSet presAssocID="{AF60751B-A623-451A-9F7A-FD5E6E5D9E63}" presName="bgRect" presStyleLbl="bgShp" presStyleIdx="1" presStyleCnt="3"/>
      <dgm:spPr/>
    </dgm:pt>
    <dgm:pt modelId="{DCC64F10-9A01-4563-A85B-A16C1284BA95}" type="pres">
      <dgm:prSet presAssocID="{AF60751B-A623-451A-9F7A-FD5E6E5D9E6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99536417-DFC3-4C61-A8B7-1CBA4F8AC280}" type="pres">
      <dgm:prSet presAssocID="{AF60751B-A623-451A-9F7A-FD5E6E5D9E63}" presName="spaceRect" presStyleCnt="0"/>
      <dgm:spPr/>
    </dgm:pt>
    <dgm:pt modelId="{E8A14B01-3517-4D4A-B5BD-59DA0498DA7E}" type="pres">
      <dgm:prSet presAssocID="{AF60751B-A623-451A-9F7A-FD5E6E5D9E63}" presName="parTx" presStyleLbl="revTx" presStyleIdx="1" presStyleCnt="3">
        <dgm:presLayoutVars>
          <dgm:chMax val="0"/>
          <dgm:chPref val="0"/>
        </dgm:presLayoutVars>
      </dgm:prSet>
      <dgm:spPr/>
    </dgm:pt>
    <dgm:pt modelId="{359D2F5E-8D29-4E42-92DB-119FF3EEAD51}" type="pres">
      <dgm:prSet presAssocID="{446BF434-447B-4134-BA7D-3E8765C10FB6}" presName="sibTrans" presStyleCnt="0"/>
      <dgm:spPr/>
    </dgm:pt>
    <dgm:pt modelId="{8B22E6DB-ABEC-4C68-A5A0-C6549ED80DFC}" type="pres">
      <dgm:prSet presAssocID="{16F894D1-C083-4117-8C0A-C22695A7A359}" presName="compNode" presStyleCnt="0"/>
      <dgm:spPr/>
    </dgm:pt>
    <dgm:pt modelId="{354E2259-4F82-4C3C-9C8F-11D3F268B471}" type="pres">
      <dgm:prSet presAssocID="{16F894D1-C083-4117-8C0A-C22695A7A359}" presName="bgRect" presStyleLbl="bgShp" presStyleIdx="2" presStyleCnt="3"/>
      <dgm:spPr/>
    </dgm:pt>
    <dgm:pt modelId="{7F7E6383-F3C8-4CE4-8239-DB61E0765A58}" type="pres">
      <dgm:prSet presAssocID="{16F894D1-C083-4117-8C0A-C22695A7A35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9E1C0878-2904-4E35-A456-BF831418041B}" type="pres">
      <dgm:prSet presAssocID="{16F894D1-C083-4117-8C0A-C22695A7A359}" presName="spaceRect" presStyleCnt="0"/>
      <dgm:spPr/>
    </dgm:pt>
    <dgm:pt modelId="{74B5C60D-397B-44EA-8FA4-8A57E109C2C0}" type="pres">
      <dgm:prSet presAssocID="{16F894D1-C083-4117-8C0A-C22695A7A35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4C18301-EC42-490E-A1B0-A810751F3A10}" srcId="{6F332ECB-8FA0-4564-85BF-1906EE15171C}" destId="{AF60751B-A623-451A-9F7A-FD5E6E5D9E63}" srcOrd="1" destOrd="0" parTransId="{CCE1E6DB-36E6-4B73-8F46-F5C1E7BB122D}" sibTransId="{446BF434-447B-4134-BA7D-3E8765C10FB6}"/>
    <dgm:cxn modelId="{3F3B3D0F-6FAE-48C6-8445-244545EAE294}" srcId="{6F332ECB-8FA0-4564-85BF-1906EE15171C}" destId="{16F894D1-C083-4117-8C0A-C22695A7A359}" srcOrd="2" destOrd="0" parTransId="{E14479AC-5B74-45B9-92F0-09D8D926A9BC}" sibTransId="{BF300FA3-4384-44FE-B65C-4C3F7EF58AEE}"/>
    <dgm:cxn modelId="{71D57733-EAB1-47C8-84DF-1FD1133624A8}" type="presOf" srcId="{F07C6B0A-5AE2-4DF0-9CB1-39AE9BF3DD1B}" destId="{76851712-6B8D-43E9-881D-1A228390C0C7}" srcOrd="0" destOrd="0" presId="urn:microsoft.com/office/officeart/2018/2/layout/IconVerticalSolidList"/>
    <dgm:cxn modelId="{F784E241-F1E4-41D9-83F8-AF4274189FA7}" type="presOf" srcId="{6F332ECB-8FA0-4564-85BF-1906EE15171C}" destId="{22FD379D-078A-45CC-911C-52BD376986FF}" srcOrd="0" destOrd="0" presId="urn:microsoft.com/office/officeart/2018/2/layout/IconVerticalSolidList"/>
    <dgm:cxn modelId="{6142F475-A825-4B62-A0CB-EDE42D61BAAA}" srcId="{6F332ECB-8FA0-4564-85BF-1906EE15171C}" destId="{F07C6B0A-5AE2-4DF0-9CB1-39AE9BF3DD1B}" srcOrd="0" destOrd="0" parTransId="{2ABDDBAF-A730-4B90-A245-4E6535F11335}" sibTransId="{EA8162F5-F3BE-4A1F-92DA-C6742DBE52D9}"/>
    <dgm:cxn modelId="{CA462CB6-EF41-493A-944F-C3FEE0B75DF7}" type="presOf" srcId="{AF60751B-A623-451A-9F7A-FD5E6E5D9E63}" destId="{E8A14B01-3517-4D4A-B5BD-59DA0498DA7E}" srcOrd="0" destOrd="0" presId="urn:microsoft.com/office/officeart/2018/2/layout/IconVerticalSolidList"/>
    <dgm:cxn modelId="{1981AFE9-047A-4F1A-8488-39CF29E2995A}" type="presOf" srcId="{16F894D1-C083-4117-8C0A-C22695A7A359}" destId="{74B5C60D-397B-44EA-8FA4-8A57E109C2C0}" srcOrd="0" destOrd="0" presId="urn:microsoft.com/office/officeart/2018/2/layout/IconVerticalSolidList"/>
    <dgm:cxn modelId="{9AE59297-C818-4764-92D3-73E7C18FAF95}" type="presParOf" srcId="{22FD379D-078A-45CC-911C-52BD376986FF}" destId="{65B54BDA-29BD-4E61-A1E4-10184A244049}" srcOrd="0" destOrd="0" presId="urn:microsoft.com/office/officeart/2018/2/layout/IconVerticalSolidList"/>
    <dgm:cxn modelId="{7328AD79-EC68-476C-AA21-F03A8256F50B}" type="presParOf" srcId="{65B54BDA-29BD-4E61-A1E4-10184A244049}" destId="{E666CF91-6F17-4289-B60C-08BE430EBCE2}" srcOrd="0" destOrd="0" presId="urn:microsoft.com/office/officeart/2018/2/layout/IconVerticalSolidList"/>
    <dgm:cxn modelId="{D4B39408-4914-43C1-B506-58BC1EE323F8}" type="presParOf" srcId="{65B54BDA-29BD-4E61-A1E4-10184A244049}" destId="{E86B7C6B-EBA7-49AB-B6D5-0E769638B97F}" srcOrd="1" destOrd="0" presId="urn:microsoft.com/office/officeart/2018/2/layout/IconVerticalSolidList"/>
    <dgm:cxn modelId="{548D3E33-1563-4B33-9B1B-F4AD50A12C34}" type="presParOf" srcId="{65B54BDA-29BD-4E61-A1E4-10184A244049}" destId="{568EA0F7-7AB5-468C-9A73-96B84F00C702}" srcOrd="2" destOrd="0" presId="urn:microsoft.com/office/officeart/2018/2/layout/IconVerticalSolidList"/>
    <dgm:cxn modelId="{659A2046-2B83-4CA3-9D6F-58357D078528}" type="presParOf" srcId="{65B54BDA-29BD-4E61-A1E4-10184A244049}" destId="{76851712-6B8D-43E9-881D-1A228390C0C7}" srcOrd="3" destOrd="0" presId="urn:microsoft.com/office/officeart/2018/2/layout/IconVerticalSolidList"/>
    <dgm:cxn modelId="{2D6C74D3-CCD1-47D4-BA48-E879A37FFEE9}" type="presParOf" srcId="{22FD379D-078A-45CC-911C-52BD376986FF}" destId="{8806FF48-CC7A-4824-BEBC-00894F63E382}" srcOrd="1" destOrd="0" presId="urn:microsoft.com/office/officeart/2018/2/layout/IconVerticalSolidList"/>
    <dgm:cxn modelId="{B50187AE-003B-4FD0-A6C9-DA9DBFDEA94C}" type="presParOf" srcId="{22FD379D-078A-45CC-911C-52BD376986FF}" destId="{5A813051-E9F9-4CCC-9ADB-525F66DAE8AB}" srcOrd="2" destOrd="0" presId="urn:microsoft.com/office/officeart/2018/2/layout/IconVerticalSolidList"/>
    <dgm:cxn modelId="{0468B5DF-343B-4E4C-A4C8-AD2813039456}" type="presParOf" srcId="{5A813051-E9F9-4CCC-9ADB-525F66DAE8AB}" destId="{4A8C58BC-27E4-47A4-A88B-6672AF38CAEA}" srcOrd="0" destOrd="0" presId="urn:microsoft.com/office/officeart/2018/2/layout/IconVerticalSolidList"/>
    <dgm:cxn modelId="{206CA4CE-7005-4C8F-AF62-9DAEDEDA9750}" type="presParOf" srcId="{5A813051-E9F9-4CCC-9ADB-525F66DAE8AB}" destId="{DCC64F10-9A01-4563-A85B-A16C1284BA95}" srcOrd="1" destOrd="0" presId="urn:microsoft.com/office/officeart/2018/2/layout/IconVerticalSolidList"/>
    <dgm:cxn modelId="{804C5B7E-0998-411A-9B3D-3280E18CED33}" type="presParOf" srcId="{5A813051-E9F9-4CCC-9ADB-525F66DAE8AB}" destId="{99536417-DFC3-4C61-A8B7-1CBA4F8AC280}" srcOrd="2" destOrd="0" presId="urn:microsoft.com/office/officeart/2018/2/layout/IconVerticalSolidList"/>
    <dgm:cxn modelId="{12FBC3FD-3FC1-485A-8810-346B3B383C67}" type="presParOf" srcId="{5A813051-E9F9-4CCC-9ADB-525F66DAE8AB}" destId="{E8A14B01-3517-4D4A-B5BD-59DA0498DA7E}" srcOrd="3" destOrd="0" presId="urn:microsoft.com/office/officeart/2018/2/layout/IconVerticalSolidList"/>
    <dgm:cxn modelId="{F85C0DB5-57DA-4540-AE80-068A19CD8724}" type="presParOf" srcId="{22FD379D-078A-45CC-911C-52BD376986FF}" destId="{359D2F5E-8D29-4E42-92DB-119FF3EEAD51}" srcOrd="3" destOrd="0" presId="urn:microsoft.com/office/officeart/2018/2/layout/IconVerticalSolidList"/>
    <dgm:cxn modelId="{D9A49D23-5C20-4EFD-9148-1C8BE58AF225}" type="presParOf" srcId="{22FD379D-078A-45CC-911C-52BD376986FF}" destId="{8B22E6DB-ABEC-4C68-A5A0-C6549ED80DFC}" srcOrd="4" destOrd="0" presId="urn:microsoft.com/office/officeart/2018/2/layout/IconVerticalSolidList"/>
    <dgm:cxn modelId="{A7E6FEEE-A3D8-4EB9-8A02-FFF5937F01D9}" type="presParOf" srcId="{8B22E6DB-ABEC-4C68-A5A0-C6549ED80DFC}" destId="{354E2259-4F82-4C3C-9C8F-11D3F268B471}" srcOrd="0" destOrd="0" presId="urn:microsoft.com/office/officeart/2018/2/layout/IconVerticalSolidList"/>
    <dgm:cxn modelId="{2193563C-D726-4EEA-8D27-BFADF449028F}" type="presParOf" srcId="{8B22E6DB-ABEC-4C68-A5A0-C6549ED80DFC}" destId="{7F7E6383-F3C8-4CE4-8239-DB61E0765A58}" srcOrd="1" destOrd="0" presId="urn:microsoft.com/office/officeart/2018/2/layout/IconVerticalSolidList"/>
    <dgm:cxn modelId="{A62C25FA-3A19-458D-B170-129FFEF4CFE4}" type="presParOf" srcId="{8B22E6DB-ABEC-4C68-A5A0-C6549ED80DFC}" destId="{9E1C0878-2904-4E35-A456-BF831418041B}" srcOrd="2" destOrd="0" presId="urn:microsoft.com/office/officeart/2018/2/layout/IconVerticalSolidList"/>
    <dgm:cxn modelId="{BCD9322A-ADFF-4167-B162-C4A44376B3FD}" type="presParOf" srcId="{8B22E6DB-ABEC-4C68-A5A0-C6549ED80DFC}" destId="{74B5C60D-397B-44EA-8FA4-8A57E109C2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4F547D-6439-4CEF-942B-EFDBD4026C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33A2101-77D0-4A1C-BE49-4DAAEAFA9E4A}">
      <dgm:prSet/>
      <dgm:spPr/>
      <dgm:t>
        <a:bodyPr/>
        <a:lstStyle/>
        <a:p>
          <a:r>
            <a:rPr lang="en-US"/>
            <a:t>Very Rare</a:t>
          </a:r>
        </a:p>
      </dgm:t>
    </dgm:pt>
    <dgm:pt modelId="{957FA79F-7D12-4797-8B92-E08E53140A7D}" type="parTrans" cxnId="{E594796D-FBB4-4A9B-AF1D-0988CAE39762}">
      <dgm:prSet/>
      <dgm:spPr/>
      <dgm:t>
        <a:bodyPr/>
        <a:lstStyle/>
        <a:p>
          <a:endParaRPr lang="en-US"/>
        </a:p>
      </dgm:t>
    </dgm:pt>
    <dgm:pt modelId="{D0717196-A474-4AE7-8723-8894F9F19524}" type="sibTrans" cxnId="{E594796D-FBB4-4A9B-AF1D-0988CAE39762}">
      <dgm:prSet/>
      <dgm:spPr/>
      <dgm:t>
        <a:bodyPr/>
        <a:lstStyle/>
        <a:p>
          <a:endParaRPr lang="en-US"/>
        </a:p>
      </dgm:t>
    </dgm:pt>
    <dgm:pt modelId="{E8C3F4E3-C458-47AB-9044-FB271696096C}">
      <dgm:prSet/>
      <dgm:spPr/>
      <dgm:t>
        <a:bodyPr/>
        <a:lstStyle/>
        <a:p>
          <a:r>
            <a:rPr lang="en-US"/>
            <a:t>Hydrops, Hypotonia, HSM, Facial Dysmorphism</a:t>
          </a:r>
        </a:p>
      </dgm:t>
    </dgm:pt>
    <dgm:pt modelId="{6ABAFECE-F5E9-473F-810E-7A310AC2D0FD}" type="parTrans" cxnId="{173F42B8-FF12-4BA0-887D-2D3925483E13}">
      <dgm:prSet/>
      <dgm:spPr/>
      <dgm:t>
        <a:bodyPr/>
        <a:lstStyle/>
        <a:p>
          <a:endParaRPr lang="en-US"/>
        </a:p>
      </dgm:t>
    </dgm:pt>
    <dgm:pt modelId="{F605EAF6-20A8-4274-8246-551D5F6C3390}" type="sibTrans" cxnId="{173F42B8-FF12-4BA0-887D-2D3925483E13}">
      <dgm:prSet/>
      <dgm:spPr/>
      <dgm:t>
        <a:bodyPr/>
        <a:lstStyle/>
        <a:p>
          <a:endParaRPr lang="en-US"/>
        </a:p>
      </dgm:t>
    </dgm:pt>
    <dgm:pt modelId="{579B1FA2-1320-4559-B606-96850DB3A6B4}">
      <dgm:prSet/>
      <dgm:spPr/>
      <dgm:t>
        <a:bodyPr/>
        <a:lstStyle/>
        <a:p>
          <a:r>
            <a:rPr lang="en-US"/>
            <a:t>Neurodegeneration</a:t>
          </a:r>
        </a:p>
      </dgm:t>
    </dgm:pt>
    <dgm:pt modelId="{BF4C3377-1108-4A65-8619-0B6683DD9D23}" type="parTrans" cxnId="{CF490FBE-7A2A-4E51-9156-E78E49489610}">
      <dgm:prSet/>
      <dgm:spPr/>
      <dgm:t>
        <a:bodyPr/>
        <a:lstStyle/>
        <a:p>
          <a:endParaRPr lang="en-US"/>
        </a:p>
      </dgm:t>
    </dgm:pt>
    <dgm:pt modelId="{4DAA24D0-4701-4F1B-8CDC-1754DE305B5C}" type="sibTrans" cxnId="{CF490FBE-7A2A-4E51-9156-E78E49489610}">
      <dgm:prSet/>
      <dgm:spPr/>
      <dgm:t>
        <a:bodyPr/>
        <a:lstStyle/>
        <a:p>
          <a:endParaRPr lang="en-US"/>
        </a:p>
      </dgm:t>
    </dgm:pt>
    <dgm:pt modelId="{00C58019-4EAA-48EC-9DE1-5E39A4A2BFDA}">
      <dgm:prSet/>
      <dgm:spPr/>
      <dgm:t>
        <a:bodyPr/>
        <a:lstStyle/>
        <a:p>
          <a:r>
            <a:rPr lang="en-US"/>
            <a:t>Angiokeratomas</a:t>
          </a:r>
        </a:p>
      </dgm:t>
    </dgm:pt>
    <dgm:pt modelId="{D60B5D1C-7449-4E92-89B1-9B867972A6ED}" type="parTrans" cxnId="{427A2DBF-CF0C-45A7-9933-6584A7473C77}">
      <dgm:prSet/>
      <dgm:spPr/>
      <dgm:t>
        <a:bodyPr/>
        <a:lstStyle/>
        <a:p>
          <a:endParaRPr lang="en-US"/>
        </a:p>
      </dgm:t>
    </dgm:pt>
    <dgm:pt modelId="{3AECBABA-3B2E-4B22-8DA2-C7CA706C533B}" type="sibTrans" cxnId="{427A2DBF-CF0C-45A7-9933-6584A7473C77}">
      <dgm:prSet/>
      <dgm:spPr/>
      <dgm:t>
        <a:bodyPr/>
        <a:lstStyle/>
        <a:p>
          <a:endParaRPr lang="en-US"/>
        </a:p>
      </dgm:t>
    </dgm:pt>
    <dgm:pt modelId="{94D60686-CD30-48B2-8412-085933A8C376}">
      <dgm:prSet/>
      <dgm:spPr/>
      <dgm:t>
        <a:bodyPr/>
        <a:lstStyle/>
        <a:p>
          <a:r>
            <a:rPr lang="en-US"/>
            <a:t>Telangiectasia and Extensive Mongolian Spots</a:t>
          </a:r>
        </a:p>
      </dgm:t>
    </dgm:pt>
    <dgm:pt modelId="{71DE9FC5-25E2-4731-8962-B09E8788FC84}" type="parTrans" cxnId="{97355028-3152-4979-B7CF-555381B516FB}">
      <dgm:prSet/>
      <dgm:spPr/>
      <dgm:t>
        <a:bodyPr/>
        <a:lstStyle/>
        <a:p>
          <a:endParaRPr lang="en-US"/>
        </a:p>
      </dgm:t>
    </dgm:pt>
    <dgm:pt modelId="{41E2D30A-613F-4A61-8813-A953B4BAA99D}" type="sibTrans" cxnId="{97355028-3152-4979-B7CF-555381B516FB}">
      <dgm:prSet/>
      <dgm:spPr/>
      <dgm:t>
        <a:bodyPr/>
        <a:lstStyle/>
        <a:p>
          <a:endParaRPr lang="en-US"/>
        </a:p>
      </dgm:t>
    </dgm:pt>
    <dgm:pt modelId="{17F86B89-1688-44B1-B63C-3CD90DCD57EA}" type="pres">
      <dgm:prSet presAssocID="{194F547D-6439-4CEF-942B-EFDBD4026CA7}" presName="linear" presStyleCnt="0">
        <dgm:presLayoutVars>
          <dgm:animLvl val="lvl"/>
          <dgm:resizeHandles val="exact"/>
        </dgm:presLayoutVars>
      </dgm:prSet>
      <dgm:spPr/>
    </dgm:pt>
    <dgm:pt modelId="{94A3668D-CA79-4761-9363-CB6873A91F93}" type="pres">
      <dgm:prSet presAssocID="{733A2101-77D0-4A1C-BE49-4DAAEAFA9E4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216C2A2-6753-4E43-AD56-18B2CE2F3129}" type="pres">
      <dgm:prSet presAssocID="{D0717196-A474-4AE7-8723-8894F9F19524}" presName="spacer" presStyleCnt="0"/>
      <dgm:spPr/>
    </dgm:pt>
    <dgm:pt modelId="{64A18255-0948-430F-A945-3D66B05432DC}" type="pres">
      <dgm:prSet presAssocID="{E8C3F4E3-C458-47AB-9044-FB271696096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A780830-F60E-4C35-B9CF-DF4E9FC5DE42}" type="pres">
      <dgm:prSet presAssocID="{F605EAF6-20A8-4274-8246-551D5F6C3390}" presName="spacer" presStyleCnt="0"/>
      <dgm:spPr/>
    </dgm:pt>
    <dgm:pt modelId="{CF7E33D0-DAA2-480C-BC13-827BEA8C2190}" type="pres">
      <dgm:prSet presAssocID="{579B1FA2-1320-4559-B606-96850DB3A6B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C968B12-5BD2-41ED-B541-50553DCB73DE}" type="pres">
      <dgm:prSet presAssocID="{4DAA24D0-4701-4F1B-8CDC-1754DE305B5C}" presName="spacer" presStyleCnt="0"/>
      <dgm:spPr/>
    </dgm:pt>
    <dgm:pt modelId="{AE941F59-E606-4EF9-A76B-54C03802D6C8}" type="pres">
      <dgm:prSet presAssocID="{00C58019-4EAA-48EC-9DE1-5E39A4A2BFD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0832EDA-03EC-4E0F-9EB8-CB8B73EEE766}" type="pres">
      <dgm:prSet presAssocID="{3AECBABA-3B2E-4B22-8DA2-C7CA706C533B}" presName="spacer" presStyleCnt="0"/>
      <dgm:spPr/>
    </dgm:pt>
    <dgm:pt modelId="{F0C5E1A4-5AAE-4D6F-8A6F-131E6635D7FB}" type="pres">
      <dgm:prSet presAssocID="{94D60686-CD30-48B2-8412-085933A8C37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7355028-3152-4979-B7CF-555381B516FB}" srcId="{194F547D-6439-4CEF-942B-EFDBD4026CA7}" destId="{94D60686-CD30-48B2-8412-085933A8C376}" srcOrd="4" destOrd="0" parTransId="{71DE9FC5-25E2-4731-8962-B09E8788FC84}" sibTransId="{41E2D30A-613F-4A61-8813-A953B4BAA99D}"/>
    <dgm:cxn modelId="{C972572C-E508-4594-BD5E-1E6AABE2F9B8}" type="presOf" srcId="{733A2101-77D0-4A1C-BE49-4DAAEAFA9E4A}" destId="{94A3668D-CA79-4761-9363-CB6873A91F93}" srcOrd="0" destOrd="0" presId="urn:microsoft.com/office/officeart/2005/8/layout/vList2"/>
    <dgm:cxn modelId="{33E27034-43BC-4666-AA8D-5A0B59043AAB}" type="presOf" srcId="{194F547D-6439-4CEF-942B-EFDBD4026CA7}" destId="{17F86B89-1688-44B1-B63C-3CD90DCD57EA}" srcOrd="0" destOrd="0" presId="urn:microsoft.com/office/officeart/2005/8/layout/vList2"/>
    <dgm:cxn modelId="{8FD2793F-7ADA-45F1-83F4-F1302A7F4CF8}" type="presOf" srcId="{94D60686-CD30-48B2-8412-085933A8C376}" destId="{F0C5E1A4-5AAE-4D6F-8A6F-131E6635D7FB}" srcOrd="0" destOrd="0" presId="urn:microsoft.com/office/officeart/2005/8/layout/vList2"/>
    <dgm:cxn modelId="{E594796D-FBB4-4A9B-AF1D-0988CAE39762}" srcId="{194F547D-6439-4CEF-942B-EFDBD4026CA7}" destId="{733A2101-77D0-4A1C-BE49-4DAAEAFA9E4A}" srcOrd="0" destOrd="0" parTransId="{957FA79F-7D12-4797-8B92-E08E53140A7D}" sibTransId="{D0717196-A474-4AE7-8723-8894F9F19524}"/>
    <dgm:cxn modelId="{2543DD99-D3FF-405D-B743-5A9170221F80}" type="presOf" srcId="{00C58019-4EAA-48EC-9DE1-5E39A4A2BFDA}" destId="{AE941F59-E606-4EF9-A76B-54C03802D6C8}" srcOrd="0" destOrd="0" presId="urn:microsoft.com/office/officeart/2005/8/layout/vList2"/>
    <dgm:cxn modelId="{E040D7A3-4EE9-474A-89A3-3DD6E3866BC1}" type="presOf" srcId="{579B1FA2-1320-4559-B606-96850DB3A6B4}" destId="{CF7E33D0-DAA2-480C-BC13-827BEA8C2190}" srcOrd="0" destOrd="0" presId="urn:microsoft.com/office/officeart/2005/8/layout/vList2"/>
    <dgm:cxn modelId="{173F42B8-FF12-4BA0-887D-2D3925483E13}" srcId="{194F547D-6439-4CEF-942B-EFDBD4026CA7}" destId="{E8C3F4E3-C458-47AB-9044-FB271696096C}" srcOrd="1" destOrd="0" parTransId="{6ABAFECE-F5E9-473F-810E-7A310AC2D0FD}" sibTransId="{F605EAF6-20A8-4274-8246-551D5F6C3390}"/>
    <dgm:cxn modelId="{CF490FBE-7A2A-4E51-9156-E78E49489610}" srcId="{194F547D-6439-4CEF-942B-EFDBD4026CA7}" destId="{579B1FA2-1320-4559-B606-96850DB3A6B4}" srcOrd="2" destOrd="0" parTransId="{BF4C3377-1108-4A65-8619-0B6683DD9D23}" sibTransId="{4DAA24D0-4701-4F1B-8CDC-1754DE305B5C}"/>
    <dgm:cxn modelId="{427A2DBF-CF0C-45A7-9933-6584A7473C77}" srcId="{194F547D-6439-4CEF-942B-EFDBD4026CA7}" destId="{00C58019-4EAA-48EC-9DE1-5E39A4A2BFDA}" srcOrd="3" destOrd="0" parTransId="{D60B5D1C-7449-4E92-89B1-9B867972A6ED}" sibTransId="{3AECBABA-3B2E-4B22-8DA2-C7CA706C533B}"/>
    <dgm:cxn modelId="{778707CA-D139-4831-8420-7EEDE54C06FD}" type="presOf" srcId="{E8C3F4E3-C458-47AB-9044-FB271696096C}" destId="{64A18255-0948-430F-A945-3D66B05432DC}" srcOrd="0" destOrd="0" presId="urn:microsoft.com/office/officeart/2005/8/layout/vList2"/>
    <dgm:cxn modelId="{032C68B1-63EB-47C3-B2EB-0D69CB9A5F0D}" type="presParOf" srcId="{17F86B89-1688-44B1-B63C-3CD90DCD57EA}" destId="{94A3668D-CA79-4761-9363-CB6873A91F93}" srcOrd="0" destOrd="0" presId="urn:microsoft.com/office/officeart/2005/8/layout/vList2"/>
    <dgm:cxn modelId="{DC576772-113A-4476-AA4E-2FD77D220B34}" type="presParOf" srcId="{17F86B89-1688-44B1-B63C-3CD90DCD57EA}" destId="{2216C2A2-6753-4E43-AD56-18B2CE2F3129}" srcOrd="1" destOrd="0" presId="urn:microsoft.com/office/officeart/2005/8/layout/vList2"/>
    <dgm:cxn modelId="{569E0C3C-84FA-44AB-8792-D61167690017}" type="presParOf" srcId="{17F86B89-1688-44B1-B63C-3CD90DCD57EA}" destId="{64A18255-0948-430F-A945-3D66B05432DC}" srcOrd="2" destOrd="0" presId="urn:microsoft.com/office/officeart/2005/8/layout/vList2"/>
    <dgm:cxn modelId="{9F6B7307-637D-48D2-94D4-593A1EA74EFF}" type="presParOf" srcId="{17F86B89-1688-44B1-B63C-3CD90DCD57EA}" destId="{1A780830-F60E-4C35-B9CF-DF4E9FC5DE42}" srcOrd="3" destOrd="0" presId="urn:microsoft.com/office/officeart/2005/8/layout/vList2"/>
    <dgm:cxn modelId="{9BD3F5D0-E071-40C1-83BB-26728BA8998E}" type="presParOf" srcId="{17F86B89-1688-44B1-B63C-3CD90DCD57EA}" destId="{CF7E33D0-DAA2-480C-BC13-827BEA8C2190}" srcOrd="4" destOrd="0" presId="urn:microsoft.com/office/officeart/2005/8/layout/vList2"/>
    <dgm:cxn modelId="{9D556A8A-31A2-48D2-8765-70671D3BEBBE}" type="presParOf" srcId="{17F86B89-1688-44B1-B63C-3CD90DCD57EA}" destId="{0C968B12-5BD2-41ED-B541-50553DCB73DE}" srcOrd="5" destOrd="0" presId="urn:microsoft.com/office/officeart/2005/8/layout/vList2"/>
    <dgm:cxn modelId="{822D4138-2DC9-4761-A48C-831F274FE0F9}" type="presParOf" srcId="{17F86B89-1688-44B1-B63C-3CD90DCD57EA}" destId="{AE941F59-E606-4EF9-A76B-54C03802D6C8}" srcOrd="6" destOrd="0" presId="urn:microsoft.com/office/officeart/2005/8/layout/vList2"/>
    <dgm:cxn modelId="{F5BFD125-EE3B-4BCB-AC84-DA90F511D1D3}" type="presParOf" srcId="{17F86B89-1688-44B1-B63C-3CD90DCD57EA}" destId="{70832EDA-03EC-4E0F-9EB8-CB8B73EEE766}" srcOrd="7" destOrd="0" presId="urn:microsoft.com/office/officeart/2005/8/layout/vList2"/>
    <dgm:cxn modelId="{1F445E3A-8CF7-4D7A-8CD7-0F6C37F4779F}" type="presParOf" srcId="{17F86B89-1688-44B1-B63C-3CD90DCD57EA}" destId="{F0C5E1A4-5AAE-4D6F-8A6F-131E6635D7F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B31E50-4377-4052-B9B4-9E9145460C0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1AEC341-6043-4E59-B9F9-A6829051B36A}">
      <dgm:prSet/>
      <dgm:spPr/>
      <dgm:t>
        <a:bodyPr/>
        <a:lstStyle/>
        <a:p>
          <a:r>
            <a:rPr lang="en-US"/>
            <a:t>Extremely Rare</a:t>
          </a:r>
        </a:p>
      </dgm:t>
    </dgm:pt>
    <dgm:pt modelId="{3BF1BF66-E9AD-4DA7-9447-5BEDEECD28FB}" type="parTrans" cxnId="{F7174395-229F-4992-A506-2DC23DE8B131}">
      <dgm:prSet/>
      <dgm:spPr/>
      <dgm:t>
        <a:bodyPr/>
        <a:lstStyle/>
        <a:p>
          <a:endParaRPr lang="en-US"/>
        </a:p>
      </dgm:t>
    </dgm:pt>
    <dgm:pt modelId="{022CE09D-3AE8-470B-86C9-861C9E9AB3CF}" type="sibTrans" cxnId="{F7174395-229F-4992-A506-2DC23DE8B131}">
      <dgm:prSet/>
      <dgm:spPr/>
      <dgm:t>
        <a:bodyPr/>
        <a:lstStyle/>
        <a:p>
          <a:endParaRPr lang="en-US"/>
        </a:p>
      </dgm:t>
    </dgm:pt>
    <dgm:pt modelId="{228B98E6-0139-4836-A024-B55FCE1F9C67}">
      <dgm:prSet/>
      <dgm:spPr/>
      <dgm:t>
        <a:bodyPr/>
        <a:lstStyle/>
        <a:p>
          <a:r>
            <a:rPr lang="en-US"/>
            <a:t>Combined Defeciency of neuraminidase and B-Galactosidase</a:t>
          </a:r>
        </a:p>
      </dgm:t>
    </dgm:pt>
    <dgm:pt modelId="{DE50DF05-B6D9-47DF-BB24-D1FC5871005B}" type="parTrans" cxnId="{E60D0770-F0BD-4879-ACF4-B62F5B954C8B}">
      <dgm:prSet/>
      <dgm:spPr/>
      <dgm:t>
        <a:bodyPr/>
        <a:lstStyle/>
        <a:p>
          <a:endParaRPr lang="en-US"/>
        </a:p>
      </dgm:t>
    </dgm:pt>
    <dgm:pt modelId="{70F7346F-C050-4E89-A736-966D54EF512D}" type="sibTrans" cxnId="{E60D0770-F0BD-4879-ACF4-B62F5B954C8B}">
      <dgm:prSet/>
      <dgm:spPr/>
      <dgm:t>
        <a:bodyPr/>
        <a:lstStyle/>
        <a:p>
          <a:endParaRPr lang="en-US"/>
        </a:p>
      </dgm:t>
    </dgm:pt>
    <dgm:pt modelId="{3473CD6E-8F9C-4EC1-B64D-051E1B4BAA4C}">
      <dgm:prSet/>
      <dgm:spPr/>
      <dgm:t>
        <a:bodyPr/>
        <a:lstStyle/>
        <a:p>
          <a:r>
            <a:rPr lang="en-US"/>
            <a:t>Resemble GM1 Gangliosidosis. </a:t>
          </a:r>
        </a:p>
      </dgm:t>
    </dgm:pt>
    <dgm:pt modelId="{D094103A-B2AF-4C52-A7BE-003E494B204C}" type="parTrans" cxnId="{8A843D06-2616-4A30-8FCE-64F1BABE24AD}">
      <dgm:prSet/>
      <dgm:spPr/>
      <dgm:t>
        <a:bodyPr/>
        <a:lstStyle/>
        <a:p>
          <a:endParaRPr lang="en-US"/>
        </a:p>
      </dgm:t>
    </dgm:pt>
    <dgm:pt modelId="{9A79DE7F-1FC0-49FA-8742-831B31A13E4C}" type="sibTrans" cxnId="{8A843D06-2616-4A30-8FCE-64F1BABE24AD}">
      <dgm:prSet/>
      <dgm:spPr/>
      <dgm:t>
        <a:bodyPr/>
        <a:lstStyle/>
        <a:p>
          <a:endParaRPr lang="en-US"/>
        </a:p>
      </dgm:t>
    </dgm:pt>
    <dgm:pt modelId="{C3BEA59A-26C0-4718-BF06-BCCE4919C565}">
      <dgm:prSet/>
      <dgm:spPr/>
      <dgm:t>
        <a:bodyPr/>
        <a:lstStyle/>
        <a:p>
          <a:r>
            <a:rPr lang="en-US"/>
            <a:t>Mild MPS like features, neurodegeneration, AKs</a:t>
          </a:r>
        </a:p>
      </dgm:t>
    </dgm:pt>
    <dgm:pt modelId="{E0B5E68E-4FED-4B42-A435-2ABD0F0B53C5}" type="parTrans" cxnId="{9F9FEB56-5BD2-4331-B779-F508EFCA837F}">
      <dgm:prSet/>
      <dgm:spPr/>
      <dgm:t>
        <a:bodyPr/>
        <a:lstStyle/>
        <a:p>
          <a:endParaRPr lang="en-US"/>
        </a:p>
      </dgm:t>
    </dgm:pt>
    <dgm:pt modelId="{C971C79D-B6CB-4F76-A03D-2C55474C496C}" type="sibTrans" cxnId="{9F9FEB56-5BD2-4331-B779-F508EFCA837F}">
      <dgm:prSet/>
      <dgm:spPr/>
      <dgm:t>
        <a:bodyPr/>
        <a:lstStyle/>
        <a:p>
          <a:endParaRPr lang="en-US"/>
        </a:p>
      </dgm:t>
    </dgm:pt>
    <dgm:pt modelId="{47738183-58A8-41CB-9A55-BDB792B4C503}" type="pres">
      <dgm:prSet presAssocID="{26B31E50-4377-4052-B9B4-9E9145460C00}" presName="vert0" presStyleCnt="0">
        <dgm:presLayoutVars>
          <dgm:dir/>
          <dgm:animOne val="branch"/>
          <dgm:animLvl val="lvl"/>
        </dgm:presLayoutVars>
      </dgm:prSet>
      <dgm:spPr/>
    </dgm:pt>
    <dgm:pt modelId="{B6D4840A-F5F1-4EF4-AB4E-0B700A7D0224}" type="pres">
      <dgm:prSet presAssocID="{61AEC341-6043-4E59-B9F9-A6829051B36A}" presName="thickLine" presStyleLbl="alignNode1" presStyleIdx="0" presStyleCnt="4"/>
      <dgm:spPr/>
    </dgm:pt>
    <dgm:pt modelId="{0AAACB4C-4B82-4674-85EB-100733F6171F}" type="pres">
      <dgm:prSet presAssocID="{61AEC341-6043-4E59-B9F9-A6829051B36A}" presName="horz1" presStyleCnt="0"/>
      <dgm:spPr/>
    </dgm:pt>
    <dgm:pt modelId="{9973B856-F776-449C-B64A-A8B4609CD416}" type="pres">
      <dgm:prSet presAssocID="{61AEC341-6043-4E59-B9F9-A6829051B36A}" presName="tx1" presStyleLbl="revTx" presStyleIdx="0" presStyleCnt="4"/>
      <dgm:spPr/>
    </dgm:pt>
    <dgm:pt modelId="{4914D1AF-0584-4383-9FC6-09EFE26C08F5}" type="pres">
      <dgm:prSet presAssocID="{61AEC341-6043-4E59-B9F9-A6829051B36A}" presName="vert1" presStyleCnt="0"/>
      <dgm:spPr/>
    </dgm:pt>
    <dgm:pt modelId="{AE7BAA1E-1738-4174-B459-A29CCC6F83E6}" type="pres">
      <dgm:prSet presAssocID="{228B98E6-0139-4836-A024-B55FCE1F9C67}" presName="thickLine" presStyleLbl="alignNode1" presStyleIdx="1" presStyleCnt="4"/>
      <dgm:spPr/>
    </dgm:pt>
    <dgm:pt modelId="{CBD5D85F-6C11-45B0-970B-C6DB87A97062}" type="pres">
      <dgm:prSet presAssocID="{228B98E6-0139-4836-A024-B55FCE1F9C67}" presName="horz1" presStyleCnt="0"/>
      <dgm:spPr/>
    </dgm:pt>
    <dgm:pt modelId="{9449C90E-A0AD-429C-AD37-516B602EBA51}" type="pres">
      <dgm:prSet presAssocID="{228B98E6-0139-4836-A024-B55FCE1F9C67}" presName="tx1" presStyleLbl="revTx" presStyleIdx="1" presStyleCnt="4"/>
      <dgm:spPr/>
    </dgm:pt>
    <dgm:pt modelId="{831214F5-5EBD-4E36-976C-EE90AECA29A3}" type="pres">
      <dgm:prSet presAssocID="{228B98E6-0139-4836-A024-B55FCE1F9C67}" presName="vert1" presStyleCnt="0"/>
      <dgm:spPr/>
    </dgm:pt>
    <dgm:pt modelId="{C04F97A5-A418-45C8-B4E0-A7EE99FC29B6}" type="pres">
      <dgm:prSet presAssocID="{3473CD6E-8F9C-4EC1-B64D-051E1B4BAA4C}" presName="thickLine" presStyleLbl="alignNode1" presStyleIdx="2" presStyleCnt="4"/>
      <dgm:spPr/>
    </dgm:pt>
    <dgm:pt modelId="{B08B0B8F-C0AC-4214-92AE-36A9F36E76AB}" type="pres">
      <dgm:prSet presAssocID="{3473CD6E-8F9C-4EC1-B64D-051E1B4BAA4C}" presName="horz1" presStyleCnt="0"/>
      <dgm:spPr/>
    </dgm:pt>
    <dgm:pt modelId="{EECA37DE-DA7A-49B9-82BF-ED6EF7680D01}" type="pres">
      <dgm:prSet presAssocID="{3473CD6E-8F9C-4EC1-B64D-051E1B4BAA4C}" presName="tx1" presStyleLbl="revTx" presStyleIdx="2" presStyleCnt="4"/>
      <dgm:spPr/>
    </dgm:pt>
    <dgm:pt modelId="{E1C8B9B2-2046-4C8B-BFDA-F8CACBB0A487}" type="pres">
      <dgm:prSet presAssocID="{3473CD6E-8F9C-4EC1-B64D-051E1B4BAA4C}" presName="vert1" presStyleCnt="0"/>
      <dgm:spPr/>
    </dgm:pt>
    <dgm:pt modelId="{E6598B34-FC16-486F-87EC-BF029B47C844}" type="pres">
      <dgm:prSet presAssocID="{C3BEA59A-26C0-4718-BF06-BCCE4919C565}" presName="thickLine" presStyleLbl="alignNode1" presStyleIdx="3" presStyleCnt="4"/>
      <dgm:spPr/>
    </dgm:pt>
    <dgm:pt modelId="{A6D6DE78-9853-43BE-B5B3-23A30291F7B9}" type="pres">
      <dgm:prSet presAssocID="{C3BEA59A-26C0-4718-BF06-BCCE4919C565}" presName="horz1" presStyleCnt="0"/>
      <dgm:spPr/>
    </dgm:pt>
    <dgm:pt modelId="{D00B9007-A3B9-40EF-B77E-F28D853B166D}" type="pres">
      <dgm:prSet presAssocID="{C3BEA59A-26C0-4718-BF06-BCCE4919C565}" presName="tx1" presStyleLbl="revTx" presStyleIdx="3" presStyleCnt="4"/>
      <dgm:spPr/>
    </dgm:pt>
    <dgm:pt modelId="{7D911921-BCB4-46B2-A922-6B7EC37E1B2C}" type="pres">
      <dgm:prSet presAssocID="{C3BEA59A-26C0-4718-BF06-BCCE4919C565}" presName="vert1" presStyleCnt="0"/>
      <dgm:spPr/>
    </dgm:pt>
  </dgm:ptLst>
  <dgm:cxnLst>
    <dgm:cxn modelId="{8A843D06-2616-4A30-8FCE-64F1BABE24AD}" srcId="{26B31E50-4377-4052-B9B4-9E9145460C00}" destId="{3473CD6E-8F9C-4EC1-B64D-051E1B4BAA4C}" srcOrd="2" destOrd="0" parTransId="{D094103A-B2AF-4C52-A7BE-003E494B204C}" sibTransId="{9A79DE7F-1FC0-49FA-8742-831B31A13E4C}"/>
    <dgm:cxn modelId="{E43BAF40-2A52-4B25-96B1-FC3A8322FDB4}" type="presOf" srcId="{26B31E50-4377-4052-B9B4-9E9145460C00}" destId="{47738183-58A8-41CB-9A55-BDB792B4C503}" srcOrd="0" destOrd="0" presId="urn:microsoft.com/office/officeart/2008/layout/LinedList"/>
    <dgm:cxn modelId="{872A1063-FD66-48F3-AE88-BF213D6B7C53}" type="presOf" srcId="{3473CD6E-8F9C-4EC1-B64D-051E1B4BAA4C}" destId="{EECA37DE-DA7A-49B9-82BF-ED6EF7680D01}" srcOrd="0" destOrd="0" presId="urn:microsoft.com/office/officeart/2008/layout/LinedList"/>
    <dgm:cxn modelId="{E60D0770-F0BD-4879-ACF4-B62F5B954C8B}" srcId="{26B31E50-4377-4052-B9B4-9E9145460C00}" destId="{228B98E6-0139-4836-A024-B55FCE1F9C67}" srcOrd="1" destOrd="0" parTransId="{DE50DF05-B6D9-47DF-BB24-D1FC5871005B}" sibTransId="{70F7346F-C050-4E89-A736-966D54EF512D}"/>
    <dgm:cxn modelId="{9F9FEB56-5BD2-4331-B779-F508EFCA837F}" srcId="{26B31E50-4377-4052-B9B4-9E9145460C00}" destId="{C3BEA59A-26C0-4718-BF06-BCCE4919C565}" srcOrd="3" destOrd="0" parTransId="{E0B5E68E-4FED-4B42-A435-2ABD0F0B53C5}" sibTransId="{C971C79D-B6CB-4F76-A03D-2C55474C496C}"/>
    <dgm:cxn modelId="{F7174395-229F-4992-A506-2DC23DE8B131}" srcId="{26B31E50-4377-4052-B9B4-9E9145460C00}" destId="{61AEC341-6043-4E59-B9F9-A6829051B36A}" srcOrd="0" destOrd="0" parTransId="{3BF1BF66-E9AD-4DA7-9447-5BEDEECD28FB}" sibTransId="{022CE09D-3AE8-470B-86C9-861C9E9AB3CF}"/>
    <dgm:cxn modelId="{452808C5-323E-4BA7-AFF2-728A05E434CC}" type="presOf" srcId="{C3BEA59A-26C0-4718-BF06-BCCE4919C565}" destId="{D00B9007-A3B9-40EF-B77E-F28D853B166D}" srcOrd="0" destOrd="0" presId="urn:microsoft.com/office/officeart/2008/layout/LinedList"/>
    <dgm:cxn modelId="{9CDB7FCA-5C94-4FC6-9CD2-2AD856193722}" type="presOf" srcId="{61AEC341-6043-4E59-B9F9-A6829051B36A}" destId="{9973B856-F776-449C-B64A-A8B4609CD416}" srcOrd="0" destOrd="0" presId="urn:microsoft.com/office/officeart/2008/layout/LinedList"/>
    <dgm:cxn modelId="{27C242EB-5839-48E9-8F0F-FF040E2FE2B3}" type="presOf" srcId="{228B98E6-0139-4836-A024-B55FCE1F9C67}" destId="{9449C90E-A0AD-429C-AD37-516B602EBA51}" srcOrd="0" destOrd="0" presId="urn:microsoft.com/office/officeart/2008/layout/LinedList"/>
    <dgm:cxn modelId="{C0D6DE00-5866-440E-87E3-6A1546C98203}" type="presParOf" srcId="{47738183-58A8-41CB-9A55-BDB792B4C503}" destId="{B6D4840A-F5F1-4EF4-AB4E-0B700A7D0224}" srcOrd="0" destOrd="0" presId="urn:microsoft.com/office/officeart/2008/layout/LinedList"/>
    <dgm:cxn modelId="{8D833B4C-D84A-4361-9433-48F0B5CA1697}" type="presParOf" srcId="{47738183-58A8-41CB-9A55-BDB792B4C503}" destId="{0AAACB4C-4B82-4674-85EB-100733F6171F}" srcOrd="1" destOrd="0" presId="urn:microsoft.com/office/officeart/2008/layout/LinedList"/>
    <dgm:cxn modelId="{86640C0C-F825-4E0C-A010-96212F0B8387}" type="presParOf" srcId="{0AAACB4C-4B82-4674-85EB-100733F6171F}" destId="{9973B856-F776-449C-B64A-A8B4609CD416}" srcOrd="0" destOrd="0" presId="urn:microsoft.com/office/officeart/2008/layout/LinedList"/>
    <dgm:cxn modelId="{7EF341AD-6AEF-46F1-B7E8-10049176A708}" type="presParOf" srcId="{0AAACB4C-4B82-4674-85EB-100733F6171F}" destId="{4914D1AF-0584-4383-9FC6-09EFE26C08F5}" srcOrd="1" destOrd="0" presId="urn:microsoft.com/office/officeart/2008/layout/LinedList"/>
    <dgm:cxn modelId="{8E5A8076-7CEC-46D2-8342-CDDC67FA22CA}" type="presParOf" srcId="{47738183-58A8-41CB-9A55-BDB792B4C503}" destId="{AE7BAA1E-1738-4174-B459-A29CCC6F83E6}" srcOrd="2" destOrd="0" presId="urn:microsoft.com/office/officeart/2008/layout/LinedList"/>
    <dgm:cxn modelId="{D7765E3F-1CE9-429D-9BF4-036E28B1FA8F}" type="presParOf" srcId="{47738183-58A8-41CB-9A55-BDB792B4C503}" destId="{CBD5D85F-6C11-45B0-970B-C6DB87A97062}" srcOrd="3" destOrd="0" presId="urn:microsoft.com/office/officeart/2008/layout/LinedList"/>
    <dgm:cxn modelId="{764CFD22-0F94-4681-B13D-173F1C180C8D}" type="presParOf" srcId="{CBD5D85F-6C11-45B0-970B-C6DB87A97062}" destId="{9449C90E-A0AD-429C-AD37-516B602EBA51}" srcOrd="0" destOrd="0" presId="urn:microsoft.com/office/officeart/2008/layout/LinedList"/>
    <dgm:cxn modelId="{AA09A820-C926-442B-AD5F-20FB170C704C}" type="presParOf" srcId="{CBD5D85F-6C11-45B0-970B-C6DB87A97062}" destId="{831214F5-5EBD-4E36-976C-EE90AECA29A3}" srcOrd="1" destOrd="0" presId="urn:microsoft.com/office/officeart/2008/layout/LinedList"/>
    <dgm:cxn modelId="{F261F1A7-20D8-473D-B681-68C1305401C1}" type="presParOf" srcId="{47738183-58A8-41CB-9A55-BDB792B4C503}" destId="{C04F97A5-A418-45C8-B4E0-A7EE99FC29B6}" srcOrd="4" destOrd="0" presId="urn:microsoft.com/office/officeart/2008/layout/LinedList"/>
    <dgm:cxn modelId="{528E73AB-655A-4E96-824A-E0844B973321}" type="presParOf" srcId="{47738183-58A8-41CB-9A55-BDB792B4C503}" destId="{B08B0B8F-C0AC-4214-92AE-36A9F36E76AB}" srcOrd="5" destOrd="0" presId="urn:microsoft.com/office/officeart/2008/layout/LinedList"/>
    <dgm:cxn modelId="{47D4498F-BA3D-4B6D-A706-DE5230E8823F}" type="presParOf" srcId="{B08B0B8F-C0AC-4214-92AE-36A9F36E76AB}" destId="{EECA37DE-DA7A-49B9-82BF-ED6EF7680D01}" srcOrd="0" destOrd="0" presId="urn:microsoft.com/office/officeart/2008/layout/LinedList"/>
    <dgm:cxn modelId="{5CFC4783-4BCA-438F-9700-AD753DAD45F7}" type="presParOf" srcId="{B08B0B8F-C0AC-4214-92AE-36A9F36E76AB}" destId="{E1C8B9B2-2046-4C8B-BFDA-F8CACBB0A487}" srcOrd="1" destOrd="0" presId="urn:microsoft.com/office/officeart/2008/layout/LinedList"/>
    <dgm:cxn modelId="{6D499CA9-EEA6-47F0-93F2-29B1081C79B5}" type="presParOf" srcId="{47738183-58A8-41CB-9A55-BDB792B4C503}" destId="{E6598B34-FC16-486F-87EC-BF029B47C844}" srcOrd="6" destOrd="0" presId="urn:microsoft.com/office/officeart/2008/layout/LinedList"/>
    <dgm:cxn modelId="{228E11A2-34EC-480A-AF53-BABA800BEB04}" type="presParOf" srcId="{47738183-58A8-41CB-9A55-BDB792B4C503}" destId="{A6D6DE78-9853-43BE-B5B3-23A30291F7B9}" srcOrd="7" destOrd="0" presId="urn:microsoft.com/office/officeart/2008/layout/LinedList"/>
    <dgm:cxn modelId="{5C110D8A-643B-4E65-84BE-10B810985069}" type="presParOf" srcId="{A6D6DE78-9853-43BE-B5B3-23A30291F7B9}" destId="{D00B9007-A3B9-40EF-B77E-F28D853B166D}" srcOrd="0" destOrd="0" presId="urn:microsoft.com/office/officeart/2008/layout/LinedList"/>
    <dgm:cxn modelId="{47854CCC-F0BF-424D-9DF7-4C6BD2D08A45}" type="presParOf" srcId="{A6D6DE78-9853-43BE-B5B3-23A30291F7B9}" destId="{7D911921-BCB4-46B2-A922-6B7EC37E1B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BF6270-42E2-4F8A-9D1B-481D476518A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6C13D4-3900-4FDB-BD05-9BFF0E0D86E9}">
      <dgm:prSet/>
      <dgm:spPr/>
      <dgm:t>
        <a:bodyPr/>
        <a:lstStyle/>
        <a:p>
          <a:r>
            <a:rPr lang="en-US"/>
            <a:t>Most prevalent Lysosomal Disorder</a:t>
          </a:r>
        </a:p>
      </dgm:t>
    </dgm:pt>
    <dgm:pt modelId="{702B8B10-5FC0-455D-BDF0-3DF7AD80DA8F}" type="parTrans" cxnId="{3BAEE3F2-614F-4F62-86F2-F842EE3F126F}">
      <dgm:prSet/>
      <dgm:spPr/>
      <dgm:t>
        <a:bodyPr/>
        <a:lstStyle/>
        <a:p>
          <a:endParaRPr lang="en-US"/>
        </a:p>
      </dgm:t>
    </dgm:pt>
    <dgm:pt modelId="{7700DEDA-5FE6-4D3C-AB15-80FE9382E2DE}" type="sibTrans" cxnId="{3BAEE3F2-614F-4F62-86F2-F842EE3F126F}">
      <dgm:prSet/>
      <dgm:spPr/>
      <dgm:t>
        <a:bodyPr/>
        <a:lstStyle/>
        <a:p>
          <a:endParaRPr lang="en-US"/>
        </a:p>
      </dgm:t>
    </dgm:pt>
    <dgm:pt modelId="{2135E34B-EFEF-4F9E-ACC6-CEB7EE00C85C}">
      <dgm:prSet/>
      <dgm:spPr/>
      <dgm:t>
        <a:bodyPr/>
        <a:lstStyle/>
        <a:p>
          <a:r>
            <a:rPr lang="en-US"/>
            <a:t>THREE TYPES</a:t>
          </a:r>
        </a:p>
      </dgm:t>
    </dgm:pt>
    <dgm:pt modelId="{1C32E65E-C38E-44A3-A7FF-1601C72A0E2D}" type="parTrans" cxnId="{58E60B6F-9A15-4530-91FD-1348334A9D35}">
      <dgm:prSet/>
      <dgm:spPr/>
      <dgm:t>
        <a:bodyPr/>
        <a:lstStyle/>
        <a:p>
          <a:endParaRPr lang="en-US"/>
        </a:p>
      </dgm:t>
    </dgm:pt>
    <dgm:pt modelId="{F531E3A3-5F2D-45C6-9D5F-E600501CF588}" type="sibTrans" cxnId="{58E60B6F-9A15-4530-91FD-1348334A9D35}">
      <dgm:prSet/>
      <dgm:spPr/>
      <dgm:t>
        <a:bodyPr/>
        <a:lstStyle/>
        <a:p>
          <a:endParaRPr lang="en-US"/>
        </a:p>
      </dgm:t>
    </dgm:pt>
    <dgm:pt modelId="{30CF09D0-5473-4AB2-BA14-20FADDAF71EF}">
      <dgm:prSet/>
      <dgm:spPr/>
      <dgm:t>
        <a:bodyPr/>
        <a:lstStyle/>
        <a:p>
          <a:r>
            <a:rPr lang="en-US"/>
            <a:t>TYPE I: ( non-neuropathic )</a:t>
          </a:r>
        </a:p>
      </dgm:t>
    </dgm:pt>
    <dgm:pt modelId="{21184C5A-552E-4A29-9E7F-69969A47639D}" type="parTrans" cxnId="{15EA0A9C-8963-4C18-9951-A0D1E95D2DD7}">
      <dgm:prSet/>
      <dgm:spPr/>
      <dgm:t>
        <a:bodyPr/>
        <a:lstStyle/>
        <a:p>
          <a:endParaRPr lang="en-US"/>
        </a:p>
      </dgm:t>
    </dgm:pt>
    <dgm:pt modelId="{4E08614D-6C86-487B-AC88-A6152D04E62F}" type="sibTrans" cxnId="{15EA0A9C-8963-4C18-9951-A0D1E95D2DD7}">
      <dgm:prSet/>
      <dgm:spPr/>
      <dgm:t>
        <a:bodyPr/>
        <a:lstStyle/>
        <a:p>
          <a:endParaRPr lang="en-US"/>
        </a:p>
      </dgm:t>
    </dgm:pt>
    <dgm:pt modelId="{7164843E-B200-4614-A16B-D2C5ED8F99CE}">
      <dgm:prSet/>
      <dgm:spPr/>
      <dgm:t>
        <a:bodyPr/>
        <a:lstStyle/>
        <a:p>
          <a:r>
            <a:rPr lang="en-US" b="0" i="0" baseline="0" dirty="0"/>
            <a:t>children or adults with hepatosplenomegaly, thrombocytopenia (due to hypersplenism) bone</a:t>
          </a:r>
          <a:r>
            <a:rPr lang="en-US" dirty="0"/>
            <a:t> </a:t>
          </a:r>
          <a:r>
            <a:rPr lang="en-US" b="0" i="0" baseline="0" dirty="0"/>
            <a:t>problems (</a:t>
          </a:r>
          <a:r>
            <a:rPr lang="en-US" b="0" i="0" baseline="0" dirty="0" err="1"/>
            <a:t>ischaemic</a:t>
          </a:r>
          <a:r>
            <a:rPr lang="en-US" b="0" i="0" baseline="0" dirty="0"/>
            <a:t> crises, bone pain or pathological fractures)</a:t>
          </a:r>
          <a:endParaRPr lang="en-US" dirty="0"/>
        </a:p>
      </dgm:t>
    </dgm:pt>
    <dgm:pt modelId="{ED757196-4C1C-44E1-8500-9471F13EBCE5}" type="parTrans" cxnId="{C3F59D7B-0123-482D-A762-9B034CEFE08F}">
      <dgm:prSet/>
      <dgm:spPr/>
      <dgm:t>
        <a:bodyPr/>
        <a:lstStyle/>
        <a:p>
          <a:endParaRPr lang="en-US"/>
        </a:p>
      </dgm:t>
    </dgm:pt>
    <dgm:pt modelId="{10A0DD51-B706-48FC-AF02-93D2433B8C5B}" type="sibTrans" cxnId="{C3F59D7B-0123-482D-A762-9B034CEFE08F}">
      <dgm:prSet/>
      <dgm:spPr/>
      <dgm:t>
        <a:bodyPr/>
        <a:lstStyle/>
        <a:p>
          <a:endParaRPr lang="en-US"/>
        </a:p>
      </dgm:t>
    </dgm:pt>
    <dgm:pt modelId="{5A3EE0A6-89F5-4D34-940E-CBE49C882F86}">
      <dgm:prSet/>
      <dgm:spPr/>
      <dgm:t>
        <a:bodyPr/>
        <a:lstStyle/>
        <a:p>
          <a:r>
            <a:rPr lang="en-US"/>
            <a:t>TYPE II: ( Acute Neuropathic ) </a:t>
          </a:r>
        </a:p>
      </dgm:t>
    </dgm:pt>
    <dgm:pt modelId="{0FE49CB4-EC9C-4DA3-B8E4-59E8A6E71325}" type="parTrans" cxnId="{42943BDF-5B97-420D-9E15-1979A1A189F0}">
      <dgm:prSet/>
      <dgm:spPr/>
      <dgm:t>
        <a:bodyPr/>
        <a:lstStyle/>
        <a:p>
          <a:endParaRPr lang="en-US"/>
        </a:p>
      </dgm:t>
    </dgm:pt>
    <dgm:pt modelId="{A010C29D-319E-407C-865D-8B5C28E9B343}" type="sibTrans" cxnId="{42943BDF-5B97-420D-9E15-1979A1A189F0}">
      <dgm:prSet/>
      <dgm:spPr/>
      <dgm:t>
        <a:bodyPr/>
        <a:lstStyle/>
        <a:p>
          <a:endParaRPr lang="en-US"/>
        </a:p>
      </dgm:t>
    </dgm:pt>
    <dgm:pt modelId="{8F8D03FE-0592-42C8-992A-D486BABBE923}">
      <dgm:prSet/>
      <dgm:spPr/>
      <dgm:t>
        <a:bodyPr/>
        <a:lstStyle/>
        <a:p>
          <a:r>
            <a:rPr lang="en-US" b="0" i="0" baseline="0"/>
            <a:t>6 months of age</a:t>
          </a:r>
          <a:endParaRPr lang="en-US"/>
        </a:p>
      </dgm:t>
    </dgm:pt>
    <dgm:pt modelId="{F7ECD346-7D64-47BA-8C93-9A01C321A870}" type="parTrans" cxnId="{1181C4A3-AA4E-4077-A32C-95DA18FCB1A6}">
      <dgm:prSet/>
      <dgm:spPr/>
      <dgm:t>
        <a:bodyPr/>
        <a:lstStyle/>
        <a:p>
          <a:endParaRPr lang="en-US"/>
        </a:p>
      </dgm:t>
    </dgm:pt>
    <dgm:pt modelId="{8D0FACAB-5E4F-480E-B1F5-1EF464E43B81}" type="sibTrans" cxnId="{1181C4A3-AA4E-4077-A32C-95DA18FCB1A6}">
      <dgm:prSet/>
      <dgm:spPr/>
      <dgm:t>
        <a:bodyPr/>
        <a:lstStyle/>
        <a:p>
          <a:endParaRPr lang="en-US"/>
        </a:p>
      </dgm:t>
    </dgm:pt>
    <dgm:pt modelId="{81FF4509-9EF7-405B-A0FB-4FF60E84C837}">
      <dgm:prSet/>
      <dgm:spPr/>
      <dgm:t>
        <a:bodyPr/>
        <a:lstStyle/>
        <a:p>
          <a:r>
            <a:rPr lang="en-US" b="0" i="0" baseline="0" dirty="0"/>
            <a:t>neurological problems (squint, dysphagia and </a:t>
          </a:r>
          <a:r>
            <a:rPr lang="en-US" b="0" i="0" baseline="0" dirty="0" err="1"/>
            <a:t>opisthotonus</a:t>
          </a:r>
          <a:r>
            <a:rPr lang="en-US" b="0" i="0" baseline="0" dirty="0"/>
            <a:t>),</a:t>
          </a:r>
          <a:endParaRPr lang="en-US" dirty="0"/>
        </a:p>
      </dgm:t>
    </dgm:pt>
    <dgm:pt modelId="{09837DAC-B6EB-4776-B2F8-428BAFE868C4}" type="parTrans" cxnId="{18C2DC3C-54EE-4F8A-9D17-02D29B685DD1}">
      <dgm:prSet/>
      <dgm:spPr/>
      <dgm:t>
        <a:bodyPr/>
        <a:lstStyle/>
        <a:p>
          <a:endParaRPr lang="en-US"/>
        </a:p>
      </dgm:t>
    </dgm:pt>
    <dgm:pt modelId="{BDCBBE18-ED45-46A5-9EBB-74E272C4F2CA}" type="sibTrans" cxnId="{18C2DC3C-54EE-4F8A-9D17-02D29B685DD1}">
      <dgm:prSet/>
      <dgm:spPr/>
      <dgm:t>
        <a:bodyPr/>
        <a:lstStyle/>
        <a:p>
          <a:endParaRPr lang="en-US"/>
        </a:p>
      </dgm:t>
    </dgm:pt>
    <dgm:pt modelId="{22554A2B-967E-4B20-AA00-5D6230362314}">
      <dgm:prSet/>
      <dgm:spPr/>
      <dgm:t>
        <a:bodyPr/>
        <a:lstStyle/>
        <a:p>
          <a:r>
            <a:rPr lang="en-US" b="0" i="0" baseline="0"/>
            <a:t>poor weight gain and hepatosplenomegaly </a:t>
          </a:r>
          <a:endParaRPr lang="en-US"/>
        </a:p>
      </dgm:t>
    </dgm:pt>
    <dgm:pt modelId="{0ABFE50D-369E-403E-85FF-28E06C581F91}" type="parTrans" cxnId="{2CD06BDF-6362-4393-80E2-8793810C6F02}">
      <dgm:prSet/>
      <dgm:spPr/>
      <dgm:t>
        <a:bodyPr/>
        <a:lstStyle/>
        <a:p>
          <a:endParaRPr lang="en-US"/>
        </a:p>
      </dgm:t>
    </dgm:pt>
    <dgm:pt modelId="{7063868A-8279-41A8-A6EA-3E0B6C256002}" type="sibTrans" cxnId="{2CD06BDF-6362-4393-80E2-8793810C6F02}">
      <dgm:prSet/>
      <dgm:spPr/>
      <dgm:t>
        <a:bodyPr/>
        <a:lstStyle/>
        <a:p>
          <a:endParaRPr lang="en-US"/>
        </a:p>
      </dgm:t>
    </dgm:pt>
    <dgm:pt modelId="{2DDE0C98-023C-4B43-A275-9C6CD657B429}">
      <dgm:prSet/>
      <dgm:spPr/>
      <dgm:t>
        <a:bodyPr/>
        <a:lstStyle/>
        <a:p>
          <a:r>
            <a:rPr lang="en-US" b="0" i="0" baseline="0" dirty="0"/>
            <a:t>most die by 2 years.</a:t>
          </a:r>
          <a:endParaRPr lang="en-US" dirty="0"/>
        </a:p>
      </dgm:t>
    </dgm:pt>
    <dgm:pt modelId="{2536D735-CEFC-4D0F-A037-E34316B027A8}" type="parTrans" cxnId="{21D8F089-B4D8-40D3-966D-C2C214CCFA26}">
      <dgm:prSet/>
      <dgm:spPr/>
      <dgm:t>
        <a:bodyPr/>
        <a:lstStyle/>
        <a:p>
          <a:endParaRPr lang="en-US"/>
        </a:p>
      </dgm:t>
    </dgm:pt>
    <dgm:pt modelId="{556A59FB-7664-4EF7-A895-C64EA2419463}" type="sibTrans" cxnId="{21D8F089-B4D8-40D3-966D-C2C214CCFA26}">
      <dgm:prSet/>
      <dgm:spPr/>
      <dgm:t>
        <a:bodyPr/>
        <a:lstStyle/>
        <a:p>
          <a:endParaRPr lang="en-US"/>
        </a:p>
      </dgm:t>
    </dgm:pt>
    <dgm:pt modelId="{544B0247-68EC-46CA-90F4-EC283C0B8B3D}" type="pres">
      <dgm:prSet presAssocID="{B1BF6270-42E2-4F8A-9D1B-481D476518AE}" presName="linear" presStyleCnt="0">
        <dgm:presLayoutVars>
          <dgm:animLvl val="lvl"/>
          <dgm:resizeHandles val="exact"/>
        </dgm:presLayoutVars>
      </dgm:prSet>
      <dgm:spPr/>
    </dgm:pt>
    <dgm:pt modelId="{C0EDD40D-92F1-477A-973A-E9314B4871E8}" type="pres">
      <dgm:prSet presAssocID="{7D6C13D4-3900-4FDB-BD05-9BFF0E0D86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79B2D84-A72A-4F4D-AE0C-4C211DA5CF57}" type="pres">
      <dgm:prSet presAssocID="{7700DEDA-5FE6-4D3C-AB15-80FE9382E2DE}" presName="spacer" presStyleCnt="0"/>
      <dgm:spPr/>
    </dgm:pt>
    <dgm:pt modelId="{2ED54BF4-AF09-45D8-AF9C-E3B59DD35C84}" type="pres">
      <dgm:prSet presAssocID="{2135E34B-EFEF-4F9E-ACC6-CEB7EE00C85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6898863-FB0A-4E3D-89D7-6E7D1EF9E8FA}" type="pres">
      <dgm:prSet presAssocID="{F531E3A3-5F2D-45C6-9D5F-E600501CF588}" presName="spacer" presStyleCnt="0"/>
      <dgm:spPr/>
    </dgm:pt>
    <dgm:pt modelId="{5DB69CAD-5736-4934-BAD0-B0C55210A579}" type="pres">
      <dgm:prSet presAssocID="{30CF09D0-5473-4AB2-BA14-20FADDAF71E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0D8F193-1BD4-4350-AE89-0098F28A2026}" type="pres">
      <dgm:prSet presAssocID="{30CF09D0-5473-4AB2-BA14-20FADDAF71EF}" presName="childText" presStyleLbl="revTx" presStyleIdx="0" presStyleCnt="2">
        <dgm:presLayoutVars>
          <dgm:bulletEnabled val="1"/>
        </dgm:presLayoutVars>
      </dgm:prSet>
      <dgm:spPr/>
    </dgm:pt>
    <dgm:pt modelId="{992E8A02-FA40-4A3A-9BFB-21DB91A25539}" type="pres">
      <dgm:prSet presAssocID="{5A3EE0A6-89F5-4D34-940E-CBE49C882F8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7524428-CC3F-4D92-8949-CC4ECBD44C15}" type="pres">
      <dgm:prSet presAssocID="{5A3EE0A6-89F5-4D34-940E-CBE49C882F8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3189609-717D-4F18-8A05-2A4DB4BA5D20}" type="presOf" srcId="{22554A2B-967E-4B20-AA00-5D6230362314}" destId="{B7524428-CC3F-4D92-8949-CC4ECBD44C15}" srcOrd="0" destOrd="2" presId="urn:microsoft.com/office/officeart/2005/8/layout/vList2"/>
    <dgm:cxn modelId="{EE5FE70F-E093-4C63-9352-FCD1F1E2BFDA}" type="presOf" srcId="{5A3EE0A6-89F5-4D34-940E-CBE49C882F86}" destId="{992E8A02-FA40-4A3A-9BFB-21DB91A25539}" srcOrd="0" destOrd="0" presId="urn:microsoft.com/office/officeart/2005/8/layout/vList2"/>
    <dgm:cxn modelId="{FB453F2E-9F0E-4DDB-B340-5376FB01C841}" type="presOf" srcId="{2DDE0C98-023C-4B43-A275-9C6CD657B429}" destId="{B7524428-CC3F-4D92-8949-CC4ECBD44C15}" srcOrd="0" destOrd="3" presId="urn:microsoft.com/office/officeart/2005/8/layout/vList2"/>
    <dgm:cxn modelId="{9CA5243B-6721-47F9-BA56-B61083F3C3D3}" type="presOf" srcId="{8F8D03FE-0592-42C8-992A-D486BABBE923}" destId="{B7524428-CC3F-4D92-8949-CC4ECBD44C15}" srcOrd="0" destOrd="0" presId="urn:microsoft.com/office/officeart/2005/8/layout/vList2"/>
    <dgm:cxn modelId="{18C2DC3C-54EE-4F8A-9D17-02D29B685DD1}" srcId="{5A3EE0A6-89F5-4D34-940E-CBE49C882F86}" destId="{81FF4509-9EF7-405B-A0FB-4FF60E84C837}" srcOrd="1" destOrd="0" parTransId="{09837DAC-B6EB-4776-B2F8-428BAFE868C4}" sibTransId="{BDCBBE18-ED45-46A5-9EBB-74E272C4F2CA}"/>
    <dgm:cxn modelId="{E28E5342-2735-41D0-8DE0-DEF2422B11C0}" type="presOf" srcId="{81FF4509-9EF7-405B-A0FB-4FF60E84C837}" destId="{B7524428-CC3F-4D92-8949-CC4ECBD44C15}" srcOrd="0" destOrd="1" presId="urn:microsoft.com/office/officeart/2005/8/layout/vList2"/>
    <dgm:cxn modelId="{9E843C45-948E-47F6-895C-319A5D754E0A}" type="presOf" srcId="{7D6C13D4-3900-4FDB-BD05-9BFF0E0D86E9}" destId="{C0EDD40D-92F1-477A-973A-E9314B4871E8}" srcOrd="0" destOrd="0" presId="urn:microsoft.com/office/officeart/2005/8/layout/vList2"/>
    <dgm:cxn modelId="{58E60B6F-9A15-4530-91FD-1348334A9D35}" srcId="{B1BF6270-42E2-4F8A-9D1B-481D476518AE}" destId="{2135E34B-EFEF-4F9E-ACC6-CEB7EE00C85C}" srcOrd="1" destOrd="0" parTransId="{1C32E65E-C38E-44A3-A7FF-1601C72A0E2D}" sibTransId="{F531E3A3-5F2D-45C6-9D5F-E600501CF588}"/>
    <dgm:cxn modelId="{BD6E4679-8386-4F02-9D54-335FF3BB5E6D}" type="presOf" srcId="{B1BF6270-42E2-4F8A-9D1B-481D476518AE}" destId="{544B0247-68EC-46CA-90F4-EC283C0B8B3D}" srcOrd="0" destOrd="0" presId="urn:microsoft.com/office/officeart/2005/8/layout/vList2"/>
    <dgm:cxn modelId="{C3F59D7B-0123-482D-A762-9B034CEFE08F}" srcId="{30CF09D0-5473-4AB2-BA14-20FADDAF71EF}" destId="{7164843E-B200-4614-A16B-D2C5ED8F99CE}" srcOrd="0" destOrd="0" parTransId="{ED757196-4C1C-44E1-8500-9471F13EBCE5}" sibTransId="{10A0DD51-B706-48FC-AF02-93D2433B8C5B}"/>
    <dgm:cxn modelId="{21D8F089-B4D8-40D3-966D-C2C214CCFA26}" srcId="{5A3EE0A6-89F5-4D34-940E-CBE49C882F86}" destId="{2DDE0C98-023C-4B43-A275-9C6CD657B429}" srcOrd="3" destOrd="0" parTransId="{2536D735-CEFC-4D0F-A037-E34316B027A8}" sibTransId="{556A59FB-7664-4EF7-A895-C64EA2419463}"/>
    <dgm:cxn modelId="{15EA0A9C-8963-4C18-9951-A0D1E95D2DD7}" srcId="{B1BF6270-42E2-4F8A-9D1B-481D476518AE}" destId="{30CF09D0-5473-4AB2-BA14-20FADDAF71EF}" srcOrd="2" destOrd="0" parTransId="{21184C5A-552E-4A29-9E7F-69969A47639D}" sibTransId="{4E08614D-6C86-487B-AC88-A6152D04E62F}"/>
    <dgm:cxn modelId="{1181C4A3-AA4E-4077-A32C-95DA18FCB1A6}" srcId="{5A3EE0A6-89F5-4D34-940E-CBE49C882F86}" destId="{8F8D03FE-0592-42C8-992A-D486BABBE923}" srcOrd="0" destOrd="0" parTransId="{F7ECD346-7D64-47BA-8C93-9A01C321A870}" sibTransId="{8D0FACAB-5E4F-480E-B1F5-1EF464E43B81}"/>
    <dgm:cxn modelId="{E85F74A8-9B9A-4E50-AFE2-FFAE10B9CB4C}" type="presOf" srcId="{7164843E-B200-4614-A16B-D2C5ED8F99CE}" destId="{00D8F193-1BD4-4350-AE89-0098F28A2026}" srcOrd="0" destOrd="0" presId="urn:microsoft.com/office/officeart/2005/8/layout/vList2"/>
    <dgm:cxn modelId="{071770AA-C004-4369-A721-BDA15984A965}" type="presOf" srcId="{30CF09D0-5473-4AB2-BA14-20FADDAF71EF}" destId="{5DB69CAD-5736-4934-BAD0-B0C55210A579}" srcOrd="0" destOrd="0" presId="urn:microsoft.com/office/officeart/2005/8/layout/vList2"/>
    <dgm:cxn modelId="{8B02ADC9-B8BF-4D70-987B-C7485CD9BD3A}" type="presOf" srcId="{2135E34B-EFEF-4F9E-ACC6-CEB7EE00C85C}" destId="{2ED54BF4-AF09-45D8-AF9C-E3B59DD35C84}" srcOrd="0" destOrd="0" presId="urn:microsoft.com/office/officeart/2005/8/layout/vList2"/>
    <dgm:cxn modelId="{42943BDF-5B97-420D-9E15-1979A1A189F0}" srcId="{B1BF6270-42E2-4F8A-9D1B-481D476518AE}" destId="{5A3EE0A6-89F5-4D34-940E-CBE49C882F86}" srcOrd="3" destOrd="0" parTransId="{0FE49CB4-EC9C-4DA3-B8E4-59E8A6E71325}" sibTransId="{A010C29D-319E-407C-865D-8B5C28E9B343}"/>
    <dgm:cxn modelId="{2CD06BDF-6362-4393-80E2-8793810C6F02}" srcId="{5A3EE0A6-89F5-4D34-940E-CBE49C882F86}" destId="{22554A2B-967E-4B20-AA00-5D6230362314}" srcOrd="2" destOrd="0" parTransId="{0ABFE50D-369E-403E-85FF-28E06C581F91}" sibTransId="{7063868A-8279-41A8-A6EA-3E0B6C256002}"/>
    <dgm:cxn modelId="{3BAEE3F2-614F-4F62-86F2-F842EE3F126F}" srcId="{B1BF6270-42E2-4F8A-9D1B-481D476518AE}" destId="{7D6C13D4-3900-4FDB-BD05-9BFF0E0D86E9}" srcOrd="0" destOrd="0" parTransId="{702B8B10-5FC0-455D-BDF0-3DF7AD80DA8F}" sibTransId="{7700DEDA-5FE6-4D3C-AB15-80FE9382E2DE}"/>
    <dgm:cxn modelId="{57A6E6FD-D0C9-498A-85AC-5AAC2388EE6E}" type="presParOf" srcId="{544B0247-68EC-46CA-90F4-EC283C0B8B3D}" destId="{C0EDD40D-92F1-477A-973A-E9314B4871E8}" srcOrd="0" destOrd="0" presId="urn:microsoft.com/office/officeart/2005/8/layout/vList2"/>
    <dgm:cxn modelId="{916BDDD0-CCE2-41B4-BDDF-DF3FE64AFF30}" type="presParOf" srcId="{544B0247-68EC-46CA-90F4-EC283C0B8B3D}" destId="{579B2D84-A72A-4F4D-AE0C-4C211DA5CF57}" srcOrd="1" destOrd="0" presId="urn:microsoft.com/office/officeart/2005/8/layout/vList2"/>
    <dgm:cxn modelId="{AB820DF1-0033-4073-B631-77AF84FB921F}" type="presParOf" srcId="{544B0247-68EC-46CA-90F4-EC283C0B8B3D}" destId="{2ED54BF4-AF09-45D8-AF9C-E3B59DD35C84}" srcOrd="2" destOrd="0" presId="urn:microsoft.com/office/officeart/2005/8/layout/vList2"/>
    <dgm:cxn modelId="{4A3EA0F3-1F4B-42E0-B57F-82FEA853E242}" type="presParOf" srcId="{544B0247-68EC-46CA-90F4-EC283C0B8B3D}" destId="{46898863-FB0A-4E3D-89D7-6E7D1EF9E8FA}" srcOrd="3" destOrd="0" presId="urn:microsoft.com/office/officeart/2005/8/layout/vList2"/>
    <dgm:cxn modelId="{D9560199-9303-462F-9C64-4B5C14B68E0E}" type="presParOf" srcId="{544B0247-68EC-46CA-90F4-EC283C0B8B3D}" destId="{5DB69CAD-5736-4934-BAD0-B0C55210A579}" srcOrd="4" destOrd="0" presId="urn:microsoft.com/office/officeart/2005/8/layout/vList2"/>
    <dgm:cxn modelId="{8EAD036A-CA64-4CC7-A019-CE5EF3E820D2}" type="presParOf" srcId="{544B0247-68EC-46CA-90F4-EC283C0B8B3D}" destId="{00D8F193-1BD4-4350-AE89-0098F28A2026}" srcOrd="5" destOrd="0" presId="urn:microsoft.com/office/officeart/2005/8/layout/vList2"/>
    <dgm:cxn modelId="{07C66090-E84C-43B6-ACC2-B9D82DB3A8DA}" type="presParOf" srcId="{544B0247-68EC-46CA-90F4-EC283C0B8B3D}" destId="{992E8A02-FA40-4A3A-9BFB-21DB91A25539}" srcOrd="6" destOrd="0" presId="urn:microsoft.com/office/officeart/2005/8/layout/vList2"/>
    <dgm:cxn modelId="{DFE35631-613F-4143-9EE3-FF240D817244}" type="presParOf" srcId="{544B0247-68EC-46CA-90F4-EC283C0B8B3D}" destId="{B7524428-CC3F-4D92-8949-CC4ECBD44C1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B22777-3730-44C4-8E1C-A74FCB95119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19B0248-3BF3-4B7D-B94E-59FEE227D2B7}">
      <dgm:prSet/>
      <dgm:spPr/>
      <dgm:t>
        <a:bodyPr/>
        <a:lstStyle/>
        <a:p>
          <a:r>
            <a:rPr lang="en-US"/>
            <a:t>TYPE III: ( Subacute neuropathic )</a:t>
          </a:r>
        </a:p>
      </dgm:t>
    </dgm:pt>
    <dgm:pt modelId="{7929DD28-5B4F-480B-8B66-1F3C4FFB31C3}" type="parTrans" cxnId="{63DAB6ED-7E08-4BBB-AD13-63A50EA312E6}">
      <dgm:prSet/>
      <dgm:spPr/>
      <dgm:t>
        <a:bodyPr/>
        <a:lstStyle/>
        <a:p>
          <a:endParaRPr lang="en-US"/>
        </a:p>
      </dgm:t>
    </dgm:pt>
    <dgm:pt modelId="{957382FF-A672-47A5-9A5C-108C11F1E642}" type="sibTrans" cxnId="{63DAB6ED-7E08-4BBB-AD13-63A50EA312E6}">
      <dgm:prSet/>
      <dgm:spPr/>
      <dgm:t>
        <a:bodyPr/>
        <a:lstStyle/>
        <a:p>
          <a:endParaRPr lang="en-US"/>
        </a:p>
      </dgm:t>
    </dgm:pt>
    <dgm:pt modelId="{A126F925-0006-4741-A322-EEC572630655}">
      <dgm:prSet/>
      <dgm:spPr/>
      <dgm:t>
        <a:bodyPr/>
        <a:lstStyle/>
        <a:p>
          <a:r>
            <a:rPr lang="en-US" b="0" i="0" baseline="0"/>
            <a:t>young children</a:t>
          </a:r>
          <a:endParaRPr lang="en-US"/>
        </a:p>
      </dgm:t>
    </dgm:pt>
    <dgm:pt modelId="{2DE485D6-771B-4503-9AF2-5A6977CF3517}" type="parTrans" cxnId="{6B7D1E66-FFC7-4EA5-9A06-4D476DB1A6D7}">
      <dgm:prSet/>
      <dgm:spPr/>
      <dgm:t>
        <a:bodyPr/>
        <a:lstStyle/>
        <a:p>
          <a:endParaRPr lang="en-US"/>
        </a:p>
      </dgm:t>
    </dgm:pt>
    <dgm:pt modelId="{F635058A-5DEA-44D6-ADC1-A37E47517B00}" type="sibTrans" cxnId="{6B7D1E66-FFC7-4EA5-9A06-4D476DB1A6D7}">
      <dgm:prSet/>
      <dgm:spPr/>
      <dgm:t>
        <a:bodyPr/>
        <a:lstStyle/>
        <a:p>
          <a:endParaRPr lang="en-US"/>
        </a:p>
      </dgm:t>
    </dgm:pt>
    <dgm:pt modelId="{C01A72F8-1F88-440B-90F8-9C92FE220209}">
      <dgm:prSet/>
      <dgm:spPr/>
      <dgm:t>
        <a:bodyPr/>
        <a:lstStyle/>
        <a:p>
          <a:r>
            <a:rPr lang="en-US" b="0" i="0" baseline="0"/>
            <a:t>hepatosplenomegaly, followed by an eye movement disorder and other neurological problems</a:t>
          </a:r>
          <a:endParaRPr lang="en-US"/>
        </a:p>
      </dgm:t>
    </dgm:pt>
    <dgm:pt modelId="{B730F4BA-F995-49A4-B167-6DBB32F984AD}" type="parTrans" cxnId="{9CE6436F-66E3-4648-8965-676A23531643}">
      <dgm:prSet/>
      <dgm:spPr/>
      <dgm:t>
        <a:bodyPr/>
        <a:lstStyle/>
        <a:p>
          <a:endParaRPr lang="en-US"/>
        </a:p>
      </dgm:t>
    </dgm:pt>
    <dgm:pt modelId="{BCC6B978-991E-4966-A60A-8C4D3F188CA5}" type="sibTrans" cxnId="{9CE6436F-66E3-4648-8965-676A23531643}">
      <dgm:prSet/>
      <dgm:spPr/>
      <dgm:t>
        <a:bodyPr/>
        <a:lstStyle/>
        <a:p>
          <a:endParaRPr lang="en-US"/>
        </a:p>
      </dgm:t>
    </dgm:pt>
    <dgm:pt modelId="{A587D3D7-0739-432D-B3E2-FEB14B48EAC0}">
      <dgm:prSet/>
      <dgm:spPr/>
      <dgm:t>
        <a:bodyPr/>
        <a:lstStyle/>
        <a:p>
          <a:r>
            <a:rPr lang="en-US"/>
            <a:t>CUTANEOUS FNDINGS: </a:t>
          </a:r>
        </a:p>
      </dgm:t>
    </dgm:pt>
    <dgm:pt modelId="{115C3CA5-3664-4DF8-BFF2-E7F95AE8AA1B}" type="parTrans" cxnId="{E04A27A6-299D-4AEA-B66A-DD91023E6BEC}">
      <dgm:prSet/>
      <dgm:spPr/>
      <dgm:t>
        <a:bodyPr/>
        <a:lstStyle/>
        <a:p>
          <a:endParaRPr lang="en-US"/>
        </a:p>
      </dgm:t>
    </dgm:pt>
    <dgm:pt modelId="{A6D4A6F1-22AB-46F2-9768-D20C76A3B3A1}" type="sibTrans" cxnId="{E04A27A6-299D-4AEA-B66A-DD91023E6BEC}">
      <dgm:prSet/>
      <dgm:spPr/>
      <dgm:t>
        <a:bodyPr/>
        <a:lstStyle/>
        <a:p>
          <a:endParaRPr lang="en-US"/>
        </a:p>
      </dgm:t>
    </dgm:pt>
    <dgm:pt modelId="{1B724138-0724-47BE-B2CE-619959CB54CB}">
      <dgm:prSet/>
      <dgm:spPr/>
      <dgm:t>
        <a:bodyPr/>
        <a:lstStyle/>
        <a:p>
          <a:r>
            <a:rPr lang="en-US"/>
            <a:t>Diffuse yellow pigmentation</a:t>
          </a:r>
        </a:p>
      </dgm:t>
    </dgm:pt>
    <dgm:pt modelId="{68088CA3-7965-40FC-9668-B1F4E3BBDC25}" type="parTrans" cxnId="{2A477F87-60FE-4F02-AA98-0F4BFB1F8CD1}">
      <dgm:prSet/>
      <dgm:spPr/>
      <dgm:t>
        <a:bodyPr/>
        <a:lstStyle/>
        <a:p>
          <a:endParaRPr lang="en-US"/>
        </a:p>
      </dgm:t>
    </dgm:pt>
    <dgm:pt modelId="{6BB14CC9-B8B9-4A91-BA60-61CC3417AF48}" type="sibTrans" cxnId="{2A477F87-60FE-4F02-AA98-0F4BFB1F8CD1}">
      <dgm:prSet/>
      <dgm:spPr/>
      <dgm:t>
        <a:bodyPr/>
        <a:lstStyle/>
        <a:p>
          <a:endParaRPr lang="en-US"/>
        </a:p>
      </dgm:t>
    </dgm:pt>
    <dgm:pt modelId="{1B68E67F-72C2-4311-A14E-477257B7995F}">
      <dgm:prSet/>
      <dgm:spPr/>
      <dgm:t>
        <a:bodyPr/>
        <a:lstStyle/>
        <a:p>
          <a:r>
            <a:rPr lang="en-US"/>
            <a:t>Easy Tanning, Brown Macules, Telengiectasias</a:t>
          </a:r>
        </a:p>
      </dgm:t>
    </dgm:pt>
    <dgm:pt modelId="{E201DFD1-0D31-46C1-8763-418DDF9ACEB7}" type="parTrans" cxnId="{8C63A981-3DC9-468C-AC94-69478F3B6169}">
      <dgm:prSet/>
      <dgm:spPr/>
      <dgm:t>
        <a:bodyPr/>
        <a:lstStyle/>
        <a:p>
          <a:endParaRPr lang="en-US"/>
        </a:p>
      </dgm:t>
    </dgm:pt>
    <dgm:pt modelId="{0BC80D67-C8C8-40F7-BC5D-B836C395E9AC}" type="sibTrans" cxnId="{8C63A981-3DC9-468C-AC94-69478F3B6169}">
      <dgm:prSet/>
      <dgm:spPr/>
      <dgm:t>
        <a:bodyPr/>
        <a:lstStyle/>
        <a:p>
          <a:endParaRPr lang="en-US"/>
        </a:p>
      </dgm:t>
    </dgm:pt>
    <dgm:pt modelId="{92227DFB-FD2A-4DC8-9E10-267185DFBFE6}">
      <dgm:prSet/>
      <dgm:spPr/>
      <dgm:t>
        <a:bodyPr/>
        <a:lstStyle/>
        <a:p>
          <a:r>
            <a:rPr lang="en-US"/>
            <a:t>In few Type II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Collodion Baby</a:t>
          </a:r>
        </a:p>
      </dgm:t>
    </dgm:pt>
    <dgm:pt modelId="{D4A7C653-51CD-47C7-A0F0-148A633E342B}" type="parTrans" cxnId="{4C2FE6ED-1564-4C68-A787-4C72D4DCF441}">
      <dgm:prSet/>
      <dgm:spPr/>
      <dgm:t>
        <a:bodyPr/>
        <a:lstStyle/>
        <a:p>
          <a:endParaRPr lang="en-US"/>
        </a:p>
      </dgm:t>
    </dgm:pt>
    <dgm:pt modelId="{96D332C0-962B-437A-9453-30D088C89E16}" type="sibTrans" cxnId="{4C2FE6ED-1564-4C68-A787-4C72D4DCF441}">
      <dgm:prSet/>
      <dgm:spPr/>
      <dgm:t>
        <a:bodyPr/>
        <a:lstStyle/>
        <a:p>
          <a:endParaRPr lang="en-US"/>
        </a:p>
      </dgm:t>
    </dgm:pt>
    <dgm:pt modelId="{F0741C1C-C2DA-43C0-8E23-1C90651B982B}" type="pres">
      <dgm:prSet presAssocID="{F5B22777-3730-44C4-8E1C-A74FCB95119D}" presName="linear" presStyleCnt="0">
        <dgm:presLayoutVars>
          <dgm:dir/>
          <dgm:animLvl val="lvl"/>
          <dgm:resizeHandles val="exact"/>
        </dgm:presLayoutVars>
      </dgm:prSet>
      <dgm:spPr/>
    </dgm:pt>
    <dgm:pt modelId="{17D371A8-D48F-4D22-B75B-19F43A2682A5}" type="pres">
      <dgm:prSet presAssocID="{919B0248-3BF3-4B7D-B94E-59FEE227D2B7}" presName="parentLin" presStyleCnt="0"/>
      <dgm:spPr/>
    </dgm:pt>
    <dgm:pt modelId="{785A5511-1C84-45B6-B4E7-1668D94EABCB}" type="pres">
      <dgm:prSet presAssocID="{919B0248-3BF3-4B7D-B94E-59FEE227D2B7}" presName="parentLeftMargin" presStyleLbl="node1" presStyleIdx="0" presStyleCnt="2"/>
      <dgm:spPr/>
    </dgm:pt>
    <dgm:pt modelId="{0D175B0B-5D5E-4443-B740-775A531367D0}" type="pres">
      <dgm:prSet presAssocID="{919B0248-3BF3-4B7D-B94E-59FEE227D2B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666BA4B-0441-44EB-B00D-A126023E5FFF}" type="pres">
      <dgm:prSet presAssocID="{919B0248-3BF3-4B7D-B94E-59FEE227D2B7}" presName="negativeSpace" presStyleCnt="0"/>
      <dgm:spPr/>
    </dgm:pt>
    <dgm:pt modelId="{C9FC80D9-1C22-4D06-96D5-4349C210D5A7}" type="pres">
      <dgm:prSet presAssocID="{919B0248-3BF3-4B7D-B94E-59FEE227D2B7}" presName="childText" presStyleLbl="conFgAcc1" presStyleIdx="0" presStyleCnt="2">
        <dgm:presLayoutVars>
          <dgm:bulletEnabled val="1"/>
        </dgm:presLayoutVars>
      </dgm:prSet>
      <dgm:spPr/>
    </dgm:pt>
    <dgm:pt modelId="{DE082583-70EC-4507-AF81-C5E31C57033B}" type="pres">
      <dgm:prSet presAssocID="{957382FF-A672-47A5-9A5C-108C11F1E642}" presName="spaceBetweenRectangles" presStyleCnt="0"/>
      <dgm:spPr/>
    </dgm:pt>
    <dgm:pt modelId="{61E6F2E7-9473-4D0F-BF13-0E6BA1B691C6}" type="pres">
      <dgm:prSet presAssocID="{A587D3D7-0739-432D-B3E2-FEB14B48EAC0}" presName="parentLin" presStyleCnt="0"/>
      <dgm:spPr/>
    </dgm:pt>
    <dgm:pt modelId="{5C686E88-F6BF-408F-8229-E2DC472006EB}" type="pres">
      <dgm:prSet presAssocID="{A587D3D7-0739-432D-B3E2-FEB14B48EAC0}" presName="parentLeftMargin" presStyleLbl="node1" presStyleIdx="0" presStyleCnt="2"/>
      <dgm:spPr/>
    </dgm:pt>
    <dgm:pt modelId="{B9D4A618-AFB2-4193-8A55-0EC02A19BFC5}" type="pres">
      <dgm:prSet presAssocID="{A587D3D7-0739-432D-B3E2-FEB14B48EAC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7443B5D-11F2-4241-8476-A01340ACD9EE}" type="pres">
      <dgm:prSet presAssocID="{A587D3D7-0739-432D-B3E2-FEB14B48EAC0}" presName="negativeSpace" presStyleCnt="0"/>
      <dgm:spPr/>
    </dgm:pt>
    <dgm:pt modelId="{4A5901FE-6211-412E-87C9-D87FC24A8E83}" type="pres">
      <dgm:prSet presAssocID="{A587D3D7-0739-432D-B3E2-FEB14B48EAC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B7D1E66-FFC7-4EA5-9A06-4D476DB1A6D7}" srcId="{919B0248-3BF3-4B7D-B94E-59FEE227D2B7}" destId="{A126F925-0006-4741-A322-EEC572630655}" srcOrd="0" destOrd="0" parTransId="{2DE485D6-771B-4503-9AF2-5A6977CF3517}" sibTransId="{F635058A-5DEA-44D6-ADC1-A37E47517B00}"/>
    <dgm:cxn modelId="{9CE6436F-66E3-4648-8965-676A23531643}" srcId="{919B0248-3BF3-4B7D-B94E-59FEE227D2B7}" destId="{C01A72F8-1F88-440B-90F8-9C92FE220209}" srcOrd="1" destOrd="0" parTransId="{B730F4BA-F995-49A4-B167-6DBB32F984AD}" sibTransId="{BCC6B978-991E-4966-A60A-8C4D3F188CA5}"/>
    <dgm:cxn modelId="{4BF00E72-71EB-4797-894E-8A14A0F71666}" type="presOf" srcId="{A587D3D7-0739-432D-B3E2-FEB14B48EAC0}" destId="{B9D4A618-AFB2-4193-8A55-0EC02A19BFC5}" srcOrd="1" destOrd="0" presId="urn:microsoft.com/office/officeart/2005/8/layout/list1"/>
    <dgm:cxn modelId="{E745A975-50E5-4B00-AD97-E96EDD0CC214}" type="presOf" srcId="{919B0248-3BF3-4B7D-B94E-59FEE227D2B7}" destId="{0D175B0B-5D5E-4443-B740-775A531367D0}" srcOrd="1" destOrd="0" presId="urn:microsoft.com/office/officeart/2005/8/layout/list1"/>
    <dgm:cxn modelId="{E5909681-9120-4E49-983E-0679FCF94E8B}" type="presOf" srcId="{F5B22777-3730-44C4-8E1C-A74FCB95119D}" destId="{F0741C1C-C2DA-43C0-8E23-1C90651B982B}" srcOrd="0" destOrd="0" presId="urn:microsoft.com/office/officeart/2005/8/layout/list1"/>
    <dgm:cxn modelId="{8C63A981-3DC9-468C-AC94-69478F3B6169}" srcId="{A587D3D7-0739-432D-B3E2-FEB14B48EAC0}" destId="{1B68E67F-72C2-4311-A14E-477257B7995F}" srcOrd="1" destOrd="0" parTransId="{E201DFD1-0D31-46C1-8763-418DDF9ACEB7}" sibTransId="{0BC80D67-C8C8-40F7-BC5D-B836C395E9AC}"/>
    <dgm:cxn modelId="{2A477F87-60FE-4F02-AA98-0F4BFB1F8CD1}" srcId="{A587D3D7-0739-432D-B3E2-FEB14B48EAC0}" destId="{1B724138-0724-47BE-B2CE-619959CB54CB}" srcOrd="0" destOrd="0" parTransId="{68088CA3-7965-40FC-9668-B1F4E3BBDC25}" sibTransId="{6BB14CC9-B8B9-4A91-BA60-61CC3417AF48}"/>
    <dgm:cxn modelId="{7CF7AA92-9995-4A32-947E-5C2F3E7DAFAD}" type="presOf" srcId="{92227DFB-FD2A-4DC8-9E10-267185DFBFE6}" destId="{4A5901FE-6211-412E-87C9-D87FC24A8E83}" srcOrd="0" destOrd="2" presId="urn:microsoft.com/office/officeart/2005/8/layout/list1"/>
    <dgm:cxn modelId="{DA831CA5-EFBE-4140-BD5F-55DE468A6A12}" type="presOf" srcId="{1B724138-0724-47BE-B2CE-619959CB54CB}" destId="{4A5901FE-6211-412E-87C9-D87FC24A8E83}" srcOrd="0" destOrd="0" presId="urn:microsoft.com/office/officeart/2005/8/layout/list1"/>
    <dgm:cxn modelId="{04EA13A6-A0BE-4209-A691-65034FBF4B52}" type="presOf" srcId="{A587D3D7-0739-432D-B3E2-FEB14B48EAC0}" destId="{5C686E88-F6BF-408F-8229-E2DC472006EB}" srcOrd="0" destOrd="0" presId="urn:microsoft.com/office/officeart/2005/8/layout/list1"/>
    <dgm:cxn modelId="{E04A27A6-299D-4AEA-B66A-DD91023E6BEC}" srcId="{F5B22777-3730-44C4-8E1C-A74FCB95119D}" destId="{A587D3D7-0739-432D-B3E2-FEB14B48EAC0}" srcOrd="1" destOrd="0" parTransId="{115C3CA5-3664-4DF8-BFF2-E7F95AE8AA1B}" sibTransId="{A6D4A6F1-22AB-46F2-9768-D20C76A3B3A1}"/>
    <dgm:cxn modelId="{7421ABE0-6FE8-474E-AEBC-E26DED0417D2}" type="presOf" srcId="{A126F925-0006-4741-A322-EEC572630655}" destId="{C9FC80D9-1C22-4D06-96D5-4349C210D5A7}" srcOrd="0" destOrd="0" presId="urn:microsoft.com/office/officeart/2005/8/layout/list1"/>
    <dgm:cxn modelId="{9824B2E3-F661-494D-9FB0-2F29C2019DEB}" type="presOf" srcId="{C01A72F8-1F88-440B-90F8-9C92FE220209}" destId="{C9FC80D9-1C22-4D06-96D5-4349C210D5A7}" srcOrd="0" destOrd="1" presId="urn:microsoft.com/office/officeart/2005/8/layout/list1"/>
    <dgm:cxn modelId="{DE94C5E4-3EA2-420B-B1C2-56816622283D}" type="presOf" srcId="{1B68E67F-72C2-4311-A14E-477257B7995F}" destId="{4A5901FE-6211-412E-87C9-D87FC24A8E83}" srcOrd="0" destOrd="1" presId="urn:microsoft.com/office/officeart/2005/8/layout/list1"/>
    <dgm:cxn modelId="{9877FAE6-1748-4725-AF39-A76B08AFA285}" type="presOf" srcId="{919B0248-3BF3-4B7D-B94E-59FEE227D2B7}" destId="{785A5511-1C84-45B6-B4E7-1668D94EABCB}" srcOrd="0" destOrd="0" presId="urn:microsoft.com/office/officeart/2005/8/layout/list1"/>
    <dgm:cxn modelId="{63DAB6ED-7E08-4BBB-AD13-63A50EA312E6}" srcId="{F5B22777-3730-44C4-8E1C-A74FCB95119D}" destId="{919B0248-3BF3-4B7D-B94E-59FEE227D2B7}" srcOrd="0" destOrd="0" parTransId="{7929DD28-5B4F-480B-8B66-1F3C4FFB31C3}" sibTransId="{957382FF-A672-47A5-9A5C-108C11F1E642}"/>
    <dgm:cxn modelId="{4C2FE6ED-1564-4C68-A787-4C72D4DCF441}" srcId="{A587D3D7-0739-432D-B3E2-FEB14B48EAC0}" destId="{92227DFB-FD2A-4DC8-9E10-267185DFBFE6}" srcOrd="2" destOrd="0" parTransId="{D4A7C653-51CD-47C7-A0F0-148A633E342B}" sibTransId="{96D332C0-962B-437A-9453-30D088C89E16}"/>
    <dgm:cxn modelId="{9A5BC6A9-2C80-4005-A8FE-39F3B7A0D779}" type="presParOf" srcId="{F0741C1C-C2DA-43C0-8E23-1C90651B982B}" destId="{17D371A8-D48F-4D22-B75B-19F43A2682A5}" srcOrd="0" destOrd="0" presId="urn:microsoft.com/office/officeart/2005/8/layout/list1"/>
    <dgm:cxn modelId="{E2E367BD-2A9B-438C-B514-FC2C3618F000}" type="presParOf" srcId="{17D371A8-D48F-4D22-B75B-19F43A2682A5}" destId="{785A5511-1C84-45B6-B4E7-1668D94EABCB}" srcOrd="0" destOrd="0" presId="urn:microsoft.com/office/officeart/2005/8/layout/list1"/>
    <dgm:cxn modelId="{64C3160E-1B75-4A70-A7C1-4EBF86ACE55A}" type="presParOf" srcId="{17D371A8-D48F-4D22-B75B-19F43A2682A5}" destId="{0D175B0B-5D5E-4443-B740-775A531367D0}" srcOrd="1" destOrd="0" presId="urn:microsoft.com/office/officeart/2005/8/layout/list1"/>
    <dgm:cxn modelId="{94C14390-F74E-47D2-BCD4-DC79EF7F2139}" type="presParOf" srcId="{F0741C1C-C2DA-43C0-8E23-1C90651B982B}" destId="{B666BA4B-0441-44EB-B00D-A126023E5FFF}" srcOrd="1" destOrd="0" presId="urn:microsoft.com/office/officeart/2005/8/layout/list1"/>
    <dgm:cxn modelId="{632FAEEC-13A8-47CF-A9A5-57B9CCD513A5}" type="presParOf" srcId="{F0741C1C-C2DA-43C0-8E23-1C90651B982B}" destId="{C9FC80D9-1C22-4D06-96D5-4349C210D5A7}" srcOrd="2" destOrd="0" presId="urn:microsoft.com/office/officeart/2005/8/layout/list1"/>
    <dgm:cxn modelId="{C43EEAC1-3E4B-4D58-A1EF-3DF8268B3936}" type="presParOf" srcId="{F0741C1C-C2DA-43C0-8E23-1C90651B982B}" destId="{DE082583-70EC-4507-AF81-C5E31C57033B}" srcOrd="3" destOrd="0" presId="urn:microsoft.com/office/officeart/2005/8/layout/list1"/>
    <dgm:cxn modelId="{8CFA8E9F-73FC-4A09-B3D2-A6EFEC300C10}" type="presParOf" srcId="{F0741C1C-C2DA-43C0-8E23-1C90651B982B}" destId="{61E6F2E7-9473-4D0F-BF13-0E6BA1B691C6}" srcOrd="4" destOrd="0" presId="urn:microsoft.com/office/officeart/2005/8/layout/list1"/>
    <dgm:cxn modelId="{FF74AD9C-F2E7-4865-9DB4-BBC54642AAA4}" type="presParOf" srcId="{61E6F2E7-9473-4D0F-BF13-0E6BA1B691C6}" destId="{5C686E88-F6BF-408F-8229-E2DC472006EB}" srcOrd="0" destOrd="0" presId="urn:microsoft.com/office/officeart/2005/8/layout/list1"/>
    <dgm:cxn modelId="{03E03278-C97A-4A4D-A829-514A79724D03}" type="presParOf" srcId="{61E6F2E7-9473-4D0F-BF13-0E6BA1B691C6}" destId="{B9D4A618-AFB2-4193-8A55-0EC02A19BFC5}" srcOrd="1" destOrd="0" presId="urn:microsoft.com/office/officeart/2005/8/layout/list1"/>
    <dgm:cxn modelId="{E06E4C0F-8773-4BDB-91C3-8EA14E7C9F31}" type="presParOf" srcId="{F0741C1C-C2DA-43C0-8E23-1C90651B982B}" destId="{87443B5D-11F2-4241-8476-A01340ACD9EE}" srcOrd="5" destOrd="0" presId="urn:microsoft.com/office/officeart/2005/8/layout/list1"/>
    <dgm:cxn modelId="{40EBC4F3-EE78-4DE4-BC51-BB4C5F29A313}" type="presParOf" srcId="{F0741C1C-C2DA-43C0-8E23-1C90651B982B}" destId="{4A5901FE-6211-412E-87C9-D87FC24A8E8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C4FF-04F1-482D-AA1F-DF0DC0946514}">
      <dsp:nvSpPr>
        <dsp:cNvPr id="0" name=""/>
        <dsp:cNvSpPr/>
      </dsp:nvSpPr>
      <dsp:spPr>
        <a:xfrm>
          <a:off x="1519199" y="295699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0BAD7-B7AC-43D7-897C-4445FB1B28B6}">
      <dsp:nvSpPr>
        <dsp:cNvPr id="0" name=""/>
        <dsp:cNvSpPr/>
      </dsp:nvSpPr>
      <dsp:spPr>
        <a:xfrm>
          <a:off x="331199" y="270991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INBORN ERRORS OF METABOLISM</a:t>
          </a:r>
        </a:p>
      </dsp:txBody>
      <dsp:txXfrm>
        <a:off x="331199" y="2709912"/>
        <a:ext cx="4320000" cy="720000"/>
      </dsp:txXfrm>
    </dsp:sp>
    <dsp:sp modelId="{2D026073-D2EF-4C47-B867-E09BF64F1EA7}">
      <dsp:nvSpPr>
        <dsp:cNvPr id="0" name=""/>
        <dsp:cNvSpPr/>
      </dsp:nvSpPr>
      <dsp:spPr>
        <a:xfrm>
          <a:off x="6595199" y="295699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74740-32E8-4526-8531-2AC5FB3AD036}">
      <dsp:nvSpPr>
        <dsp:cNvPr id="0" name=""/>
        <dsp:cNvSpPr/>
      </dsp:nvSpPr>
      <dsp:spPr>
        <a:xfrm>
          <a:off x="5407199" y="270991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CAUSED BY DEFECIENCIES OF ENZYMES OR TRANSPORT PROTIENS</a:t>
          </a:r>
        </a:p>
      </dsp:txBody>
      <dsp:txXfrm>
        <a:off x="5407199" y="2709912"/>
        <a:ext cx="432000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8CE3A-B4E7-4AAE-BE44-8CAE0335854A}">
      <dsp:nvSpPr>
        <dsp:cNvPr id="0" name=""/>
        <dsp:cNvSpPr/>
      </dsp:nvSpPr>
      <dsp:spPr>
        <a:xfrm>
          <a:off x="4182" y="359222"/>
          <a:ext cx="2515120" cy="6475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Sphingomyelinase Deficiency</a:t>
          </a:r>
        </a:p>
      </dsp:txBody>
      <dsp:txXfrm>
        <a:off x="4182" y="359222"/>
        <a:ext cx="2515120" cy="647573"/>
      </dsp:txXfrm>
    </dsp:sp>
    <dsp:sp modelId="{C61C37D8-7736-4987-868B-DBDA2CC4A494}">
      <dsp:nvSpPr>
        <dsp:cNvPr id="0" name=""/>
        <dsp:cNvSpPr/>
      </dsp:nvSpPr>
      <dsp:spPr>
        <a:xfrm>
          <a:off x="4182" y="1006795"/>
          <a:ext cx="2515120" cy="305106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12BA2-6B44-4649-818C-D5D06A103553}">
      <dsp:nvSpPr>
        <dsp:cNvPr id="0" name=""/>
        <dsp:cNvSpPr/>
      </dsp:nvSpPr>
      <dsp:spPr>
        <a:xfrm>
          <a:off x="2871420" y="359222"/>
          <a:ext cx="2515120" cy="6475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TYPE A:                      ( Neuropathic )</a:t>
          </a:r>
        </a:p>
      </dsp:txBody>
      <dsp:txXfrm>
        <a:off x="2871420" y="359222"/>
        <a:ext cx="2515120" cy="647573"/>
      </dsp:txXfrm>
    </dsp:sp>
    <dsp:sp modelId="{BB1D7DE8-6761-4041-AD5D-AFCC04610C1D}">
      <dsp:nvSpPr>
        <dsp:cNvPr id="0" name=""/>
        <dsp:cNvSpPr/>
      </dsp:nvSpPr>
      <dsp:spPr>
        <a:xfrm>
          <a:off x="2871420" y="1006795"/>
          <a:ext cx="2515120" cy="305106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baseline="0" dirty="0"/>
            <a:t>presents in early infancy with diarrhea and vomiting, poor weight gain, hepatosplenomegaly and neurological problems;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baseline="0"/>
            <a:t>patients die by 3 years of age</a:t>
          </a:r>
          <a:endParaRPr lang="en-US" sz="1900" kern="1200"/>
        </a:p>
      </dsp:txBody>
      <dsp:txXfrm>
        <a:off x="2871420" y="1006795"/>
        <a:ext cx="2515120" cy="3051067"/>
      </dsp:txXfrm>
    </dsp:sp>
    <dsp:sp modelId="{641BE0C2-10DB-45F5-9FE0-33B9C8842BF1}">
      <dsp:nvSpPr>
        <dsp:cNvPr id="0" name=""/>
        <dsp:cNvSpPr/>
      </dsp:nvSpPr>
      <dsp:spPr>
        <a:xfrm>
          <a:off x="5738658" y="359222"/>
          <a:ext cx="2515120" cy="6475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     TYPE B: 	         ( Non neuropathic ) </a:t>
          </a:r>
        </a:p>
      </dsp:txBody>
      <dsp:txXfrm>
        <a:off x="5738658" y="359222"/>
        <a:ext cx="2515120" cy="647573"/>
      </dsp:txXfrm>
    </dsp:sp>
    <dsp:sp modelId="{FABB7658-25E7-4F11-BA50-6E5BA542056D}">
      <dsp:nvSpPr>
        <dsp:cNvPr id="0" name=""/>
        <dsp:cNvSpPr/>
      </dsp:nvSpPr>
      <dsp:spPr>
        <a:xfrm>
          <a:off x="5738658" y="1006795"/>
          <a:ext cx="2515120" cy="305106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baseline="0"/>
            <a:t>children or adults with hepatosplenomegaly; 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baseline="0" dirty="0"/>
            <a:t>complications include interstitial lung disease, poor growth, hyperlipidemia and thrombocytopenia</a:t>
          </a:r>
          <a:endParaRPr lang="en-US" sz="1900" kern="1200" dirty="0"/>
        </a:p>
      </dsp:txBody>
      <dsp:txXfrm>
        <a:off x="5738658" y="1006795"/>
        <a:ext cx="2515120" cy="3051067"/>
      </dsp:txXfrm>
    </dsp:sp>
    <dsp:sp modelId="{0640B5A0-AD59-44CA-83F6-3362E3CAB6B0}">
      <dsp:nvSpPr>
        <dsp:cNvPr id="0" name=""/>
        <dsp:cNvSpPr/>
      </dsp:nvSpPr>
      <dsp:spPr>
        <a:xfrm>
          <a:off x="8605896" y="359222"/>
          <a:ext cx="2515120" cy="6475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SKIN: </a:t>
          </a:r>
        </a:p>
      </dsp:txBody>
      <dsp:txXfrm>
        <a:off x="8605896" y="359222"/>
        <a:ext cx="2515120" cy="647573"/>
      </dsp:txXfrm>
    </dsp:sp>
    <dsp:sp modelId="{ECC3CDD2-D66E-49D3-9718-D4F25A2856CA}">
      <dsp:nvSpPr>
        <dsp:cNvPr id="0" name=""/>
        <dsp:cNvSpPr/>
      </dsp:nvSpPr>
      <dsp:spPr>
        <a:xfrm>
          <a:off x="8605896" y="1006795"/>
          <a:ext cx="2515120" cy="305106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baseline="0"/>
            <a:t>patches of waxy induration and brownish yellow pigmentation. 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baseline="0"/>
            <a:t>Papular, papulonodular or suppurative lesions may be found on the face or trunk, occasionally becoming confluent</a:t>
          </a:r>
          <a:endParaRPr lang="en-US" sz="1900" kern="1200"/>
        </a:p>
      </dsp:txBody>
      <dsp:txXfrm>
        <a:off x="8605896" y="1006795"/>
        <a:ext cx="2515120" cy="30510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DC177-3680-4B10-9BF2-3C1CFF8C862B}">
      <dsp:nvSpPr>
        <dsp:cNvPr id="0" name=""/>
        <dsp:cNvSpPr/>
      </dsp:nvSpPr>
      <dsp:spPr>
        <a:xfrm>
          <a:off x="0" y="815317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045841-FAFA-4521-A856-69F6E7DC441E}">
      <dsp:nvSpPr>
        <dsp:cNvPr id="0" name=""/>
        <dsp:cNvSpPr/>
      </dsp:nvSpPr>
      <dsp:spPr>
        <a:xfrm>
          <a:off x="314325" y="1113926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ERT for Fabry Disease and Gaucher Disease Type I</a:t>
          </a:r>
        </a:p>
      </dsp:txBody>
      <dsp:txXfrm>
        <a:off x="366939" y="1166540"/>
        <a:ext cx="2723696" cy="1691139"/>
      </dsp:txXfrm>
    </dsp:sp>
    <dsp:sp modelId="{400980E3-11B9-41AB-BE07-B8F2A97314D2}">
      <dsp:nvSpPr>
        <dsp:cNvPr id="0" name=""/>
        <dsp:cNvSpPr/>
      </dsp:nvSpPr>
      <dsp:spPr>
        <a:xfrm>
          <a:off x="3457574" y="815317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21C00B-D53D-4E5A-997F-AFC57E4CB4BF}">
      <dsp:nvSpPr>
        <dsp:cNvPr id="0" name=""/>
        <dsp:cNvSpPr/>
      </dsp:nvSpPr>
      <dsp:spPr>
        <a:xfrm>
          <a:off x="3771899" y="1113926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HSCT</a:t>
          </a:r>
        </a:p>
      </dsp:txBody>
      <dsp:txXfrm>
        <a:off x="3824513" y="1166540"/>
        <a:ext cx="2723696" cy="1691139"/>
      </dsp:txXfrm>
    </dsp:sp>
    <dsp:sp modelId="{35AE22D2-0EC7-4BD0-B991-3061D72BB041}">
      <dsp:nvSpPr>
        <dsp:cNvPr id="0" name=""/>
        <dsp:cNvSpPr/>
      </dsp:nvSpPr>
      <dsp:spPr>
        <a:xfrm>
          <a:off x="6915149" y="815317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BAF422-31E5-4398-BC91-9AB079648307}">
      <dsp:nvSpPr>
        <dsp:cNvPr id="0" name=""/>
        <dsp:cNvSpPr/>
      </dsp:nvSpPr>
      <dsp:spPr>
        <a:xfrm>
          <a:off x="7229475" y="1113926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Miglustat; oral, decreases accumulation of glucocerebrosides</a:t>
          </a:r>
        </a:p>
      </dsp:txBody>
      <dsp:txXfrm>
        <a:off x="7282089" y="1166540"/>
        <a:ext cx="2723696" cy="16911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159BE-33C7-46A0-BD6E-77EECA6B1AE1}">
      <dsp:nvSpPr>
        <dsp:cNvPr id="0" name=""/>
        <dsp:cNvSpPr/>
      </dsp:nvSpPr>
      <dsp:spPr>
        <a:xfrm>
          <a:off x="0" y="0"/>
          <a:ext cx="9184386" cy="1325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X-LINKED Recessive</a:t>
          </a:r>
        </a:p>
      </dsp:txBody>
      <dsp:txXfrm>
        <a:off x="38812" y="38812"/>
        <a:ext cx="7754471" cy="1247501"/>
      </dsp:txXfrm>
    </dsp:sp>
    <dsp:sp modelId="{F6FE5635-14EA-437A-98D5-364EF2211C2C}">
      <dsp:nvSpPr>
        <dsp:cNvPr id="0" name=""/>
        <dsp:cNvSpPr/>
      </dsp:nvSpPr>
      <dsp:spPr>
        <a:xfrm>
          <a:off x="810386" y="1545980"/>
          <a:ext cx="9184386" cy="1325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Prevents degradation of Gb3. accumulation in </a:t>
          </a:r>
          <a:r>
            <a:rPr lang="en-US" sz="2400" b="0" i="0" kern="1200" baseline="0"/>
            <a:t>vascular endothelial, perithelial and smooth muscle cells leading to aneurysmal dilatation of blood vessels, ischaemia and infarction.</a:t>
          </a:r>
          <a:endParaRPr lang="en-US" sz="2400" kern="1200"/>
        </a:p>
      </dsp:txBody>
      <dsp:txXfrm>
        <a:off x="849198" y="1584792"/>
        <a:ext cx="7435043" cy="1247501"/>
      </dsp:txXfrm>
    </dsp:sp>
    <dsp:sp modelId="{A320CBDB-5019-4912-BDBD-5E37ED9FDAD3}">
      <dsp:nvSpPr>
        <dsp:cNvPr id="0" name=""/>
        <dsp:cNvSpPr/>
      </dsp:nvSpPr>
      <dsp:spPr>
        <a:xfrm>
          <a:off x="1620773" y="3091960"/>
          <a:ext cx="9184386" cy="1325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</a:t>
          </a:r>
          <a:r>
            <a:rPr lang="en-US" sz="2400" b="0" i="0" kern="1200" baseline="0" dirty="0"/>
            <a:t>lso accumulate in the renal glomeruli and tubules, cardiac muscle, autonomic ganglion cells and corneal epithelium</a:t>
          </a:r>
          <a:endParaRPr lang="en-US" sz="2400" kern="1200" dirty="0"/>
        </a:p>
      </dsp:txBody>
      <dsp:txXfrm>
        <a:off x="1659585" y="3130772"/>
        <a:ext cx="7435043" cy="1247501"/>
      </dsp:txXfrm>
    </dsp:sp>
    <dsp:sp modelId="{C83F7C85-D109-4049-87FD-CAAB84668552}">
      <dsp:nvSpPr>
        <dsp:cNvPr id="0" name=""/>
        <dsp:cNvSpPr/>
      </dsp:nvSpPr>
      <dsp:spPr>
        <a:xfrm>
          <a:off x="8323054" y="1004887"/>
          <a:ext cx="861331" cy="8613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8516853" y="1004887"/>
        <a:ext cx="473733" cy="648152"/>
      </dsp:txXfrm>
    </dsp:sp>
    <dsp:sp modelId="{E0E8D001-5D95-47AC-9B5B-88179598A172}">
      <dsp:nvSpPr>
        <dsp:cNvPr id="0" name=""/>
        <dsp:cNvSpPr/>
      </dsp:nvSpPr>
      <dsp:spPr>
        <a:xfrm>
          <a:off x="9133441" y="2542032"/>
          <a:ext cx="861331" cy="8613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9327240" y="2542032"/>
        <a:ext cx="473733" cy="6481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A5794-C33E-4D14-ADD8-98C13F798781}">
      <dsp:nvSpPr>
        <dsp:cNvPr id="0" name=""/>
        <dsp:cNvSpPr/>
      </dsp:nvSpPr>
      <dsp:spPr>
        <a:xfrm>
          <a:off x="0" y="45164"/>
          <a:ext cx="10058399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ACROPARESTHESIAS: </a:t>
          </a:r>
        </a:p>
      </dsp:txBody>
      <dsp:txXfrm>
        <a:off x="28557" y="73721"/>
        <a:ext cx="10001285" cy="527886"/>
      </dsp:txXfrm>
    </dsp:sp>
    <dsp:sp modelId="{C77693E3-2D14-44C1-AA90-E7849FADF652}">
      <dsp:nvSpPr>
        <dsp:cNvPr id="0" name=""/>
        <dsp:cNvSpPr/>
      </dsp:nvSpPr>
      <dsp:spPr>
        <a:xfrm>
          <a:off x="0" y="630164"/>
          <a:ext cx="10058399" cy="64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Severe burning pain in palms and soles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5-15 Years</a:t>
          </a:r>
        </a:p>
      </dsp:txBody>
      <dsp:txXfrm>
        <a:off x="0" y="630164"/>
        <a:ext cx="10058399" cy="646875"/>
      </dsp:txXfrm>
    </dsp:sp>
    <dsp:sp modelId="{CF30CB29-6132-4E3D-94D6-B5660122169D}">
      <dsp:nvSpPr>
        <dsp:cNvPr id="0" name=""/>
        <dsp:cNvSpPr/>
      </dsp:nvSpPr>
      <dsp:spPr>
        <a:xfrm>
          <a:off x="0" y="1277039"/>
          <a:ext cx="10058399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ANGIOKERATOMA CORPORIS DIFFUSUM: </a:t>
          </a:r>
        </a:p>
      </dsp:txBody>
      <dsp:txXfrm>
        <a:off x="28557" y="1305596"/>
        <a:ext cx="10001285" cy="527886"/>
      </dsp:txXfrm>
    </dsp:sp>
    <dsp:sp modelId="{2C3A821B-9AB0-403C-8699-BC9F5B3941FD}">
      <dsp:nvSpPr>
        <dsp:cNvPr id="0" name=""/>
        <dsp:cNvSpPr/>
      </dsp:nvSpPr>
      <dsp:spPr>
        <a:xfrm>
          <a:off x="0" y="1862040"/>
          <a:ext cx="10058399" cy="126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Dark red telangiectatic macule or papule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Does not blanch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Clustered. Around umbilicus, inner thigh, lower back, buttocks, penis and scrotum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Telengiectasias on buccal mucosa, ears, lips and conjunctiva</a:t>
          </a:r>
        </a:p>
      </dsp:txBody>
      <dsp:txXfrm>
        <a:off x="0" y="1862040"/>
        <a:ext cx="10058399" cy="1267875"/>
      </dsp:txXfrm>
    </dsp:sp>
    <dsp:sp modelId="{98A37356-B4B8-4DF7-A9A9-692E5F4EB93D}">
      <dsp:nvSpPr>
        <dsp:cNvPr id="0" name=""/>
        <dsp:cNvSpPr/>
      </dsp:nvSpPr>
      <dsp:spPr>
        <a:xfrm>
          <a:off x="0" y="3129915"/>
          <a:ext cx="10058399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ANHIDROSIS OR HYPOHIDROSIS</a:t>
          </a:r>
        </a:p>
      </dsp:txBody>
      <dsp:txXfrm>
        <a:off x="28557" y="3158472"/>
        <a:ext cx="10001285" cy="527886"/>
      </dsp:txXfrm>
    </dsp:sp>
    <dsp:sp modelId="{2EBA4107-400F-4360-B43D-B1BEAFA625B6}">
      <dsp:nvSpPr>
        <dsp:cNvPr id="0" name=""/>
        <dsp:cNvSpPr/>
      </dsp:nvSpPr>
      <dsp:spPr>
        <a:xfrm>
          <a:off x="0" y="3786915"/>
          <a:ext cx="10058399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VASOMOTOR DISTURBANCE: </a:t>
          </a:r>
        </a:p>
      </dsp:txBody>
      <dsp:txXfrm>
        <a:off x="28557" y="3815472"/>
        <a:ext cx="10001285" cy="527886"/>
      </dsp:txXfrm>
    </dsp:sp>
    <dsp:sp modelId="{CE606C65-674E-4D27-A0C9-B02AD3DADC92}">
      <dsp:nvSpPr>
        <dsp:cNvPr id="0" name=""/>
        <dsp:cNvSpPr/>
      </dsp:nvSpPr>
      <dsp:spPr>
        <a:xfrm>
          <a:off x="0" y="4371915"/>
          <a:ext cx="10058399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Flushing, cyanosis, blanching of hands</a:t>
          </a:r>
        </a:p>
      </dsp:txBody>
      <dsp:txXfrm>
        <a:off x="0" y="4371915"/>
        <a:ext cx="10058399" cy="414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BA811-7762-4866-831C-5C34A8A09F82}">
      <dsp:nvSpPr>
        <dsp:cNvPr id="0" name=""/>
        <dsp:cNvSpPr/>
      </dsp:nvSpPr>
      <dsp:spPr>
        <a:xfrm>
          <a:off x="0" y="638"/>
          <a:ext cx="59061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039A2-C869-4E5A-8F71-BAFEFCA18B58}">
      <dsp:nvSpPr>
        <dsp:cNvPr id="0" name=""/>
        <dsp:cNvSpPr/>
      </dsp:nvSpPr>
      <dsp:spPr>
        <a:xfrm>
          <a:off x="0" y="638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Cardiac Complications</a:t>
          </a:r>
        </a:p>
      </dsp:txBody>
      <dsp:txXfrm>
        <a:off x="0" y="638"/>
        <a:ext cx="5906181" cy="1045888"/>
      </dsp:txXfrm>
    </dsp:sp>
    <dsp:sp modelId="{712371F4-C037-46F3-96FA-2476E6301C4A}">
      <dsp:nvSpPr>
        <dsp:cNvPr id="0" name=""/>
        <dsp:cNvSpPr/>
      </dsp:nvSpPr>
      <dsp:spPr>
        <a:xfrm>
          <a:off x="0" y="1046526"/>
          <a:ext cx="5906181" cy="0"/>
        </a:xfrm>
        <a:prstGeom prst="line">
          <a:avLst/>
        </a:prstGeom>
        <a:solidFill>
          <a:schemeClr val="accent2">
            <a:hueOff val="280298"/>
            <a:satOff val="-12591"/>
            <a:lumOff val="1667"/>
            <a:alphaOff val="0"/>
          </a:schemeClr>
        </a:solidFill>
        <a:ln w="12700" cap="flat" cmpd="sng" algn="ctr">
          <a:solidFill>
            <a:schemeClr val="accent2">
              <a:hueOff val="280298"/>
              <a:satOff val="-12591"/>
              <a:lumOff val="1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58342-B13F-4EA2-9F39-03EBEDF04490}">
      <dsp:nvSpPr>
        <dsp:cNvPr id="0" name=""/>
        <dsp:cNvSpPr/>
      </dsp:nvSpPr>
      <dsp:spPr>
        <a:xfrm>
          <a:off x="0" y="1046526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Renal Function Detorioration</a:t>
          </a:r>
        </a:p>
      </dsp:txBody>
      <dsp:txXfrm>
        <a:off x="0" y="1046526"/>
        <a:ext cx="5906181" cy="1045888"/>
      </dsp:txXfrm>
    </dsp:sp>
    <dsp:sp modelId="{F60EDDD5-E604-4107-845D-C22B40D5DF61}">
      <dsp:nvSpPr>
        <dsp:cNvPr id="0" name=""/>
        <dsp:cNvSpPr/>
      </dsp:nvSpPr>
      <dsp:spPr>
        <a:xfrm>
          <a:off x="0" y="2092414"/>
          <a:ext cx="5906181" cy="0"/>
        </a:xfrm>
        <a:prstGeom prst="line">
          <a:avLst/>
        </a:prstGeom>
        <a:solidFill>
          <a:schemeClr val="accent2">
            <a:hueOff val="560596"/>
            <a:satOff val="-25182"/>
            <a:lumOff val="3334"/>
            <a:alphaOff val="0"/>
          </a:schemeClr>
        </a:solidFill>
        <a:ln w="12700" cap="flat" cmpd="sng" algn="ctr">
          <a:solidFill>
            <a:schemeClr val="accent2">
              <a:hueOff val="560596"/>
              <a:satOff val="-25182"/>
              <a:lumOff val="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8B76F-0397-476D-ACAE-FD71C8290965}">
      <dsp:nvSpPr>
        <dsp:cNvPr id="0" name=""/>
        <dsp:cNvSpPr/>
      </dsp:nvSpPr>
      <dsp:spPr>
        <a:xfrm>
          <a:off x="0" y="2092414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Early Strokes</a:t>
          </a:r>
        </a:p>
      </dsp:txBody>
      <dsp:txXfrm>
        <a:off x="0" y="2092414"/>
        <a:ext cx="5906181" cy="1045888"/>
      </dsp:txXfrm>
    </dsp:sp>
    <dsp:sp modelId="{13A6B6B9-8418-4351-B173-E76CF508E05B}">
      <dsp:nvSpPr>
        <dsp:cNvPr id="0" name=""/>
        <dsp:cNvSpPr/>
      </dsp:nvSpPr>
      <dsp:spPr>
        <a:xfrm>
          <a:off x="0" y="3138303"/>
          <a:ext cx="5906181" cy="0"/>
        </a:xfrm>
        <a:prstGeom prst="line">
          <a:avLst/>
        </a:prstGeom>
        <a:solidFill>
          <a:schemeClr val="accent2">
            <a:hueOff val="840893"/>
            <a:satOff val="-37774"/>
            <a:lumOff val="5000"/>
            <a:alphaOff val="0"/>
          </a:schemeClr>
        </a:solidFill>
        <a:ln w="12700" cap="flat" cmpd="sng" algn="ctr">
          <a:solidFill>
            <a:schemeClr val="accent2">
              <a:hueOff val="840893"/>
              <a:satOff val="-37774"/>
              <a:lumOff val="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899DB-76CE-44EE-B927-7385BBAFB937}">
      <dsp:nvSpPr>
        <dsp:cNvPr id="0" name=""/>
        <dsp:cNvSpPr/>
      </dsp:nvSpPr>
      <dsp:spPr>
        <a:xfrm>
          <a:off x="0" y="3138303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Vertigo, dizziness and hearing loss</a:t>
          </a:r>
        </a:p>
      </dsp:txBody>
      <dsp:txXfrm>
        <a:off x="0" y="3138303"/>
        <a:ext cx="5906181" cy="1045888"/>
      </dsp:txXfrm>
    </dsp:sp>
    <dsp:sp modelId="{400128B8-BEA4-4682-B88D-EB1DE13F217F}">
      <dsp:nvSpPr>
        <dsp:cNvPr id="0" name=""/>
        <dsp:cNvSpPr/>
      </dsp:nvSpPr>
      <dsp:spPr>
        <a:xfrm>
          <a:off x="0" y="4184191"/>
          <a:ext cx="5906181" cy="0"/>
        </a:xfrm>
        <a:prstGeom prst="line">
          <a:avLst/>
        </a:prstGeom>
        <a:solidFill>
          <a:schemeClr val="accent2">
            <a:hueOff val="1121191"/>
            <a:satOff val="-50365"/>
            <a:lumOff val="6667"/>
            <a:alphaOff val="0"/>
          </a:schemeClr>
        </a:solidFill>
        <a:ln w="12700" cap="flat" cmpd="sng" algn="ctr">
          <a:solidFill>
            <a:schemeClr val="accent2">
              <a:hueOff val="1121191"/>
              <a:satOff val="-50365"/>
              <a:lumOff val="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4156B-596F-43C1-BFEF-ECF40C394245}">
      <dsp:nvSpPr>
        <dsp:cNvPr id="0" name=""/>
        <dsp:cNvSpPr/>
      </dsp:nvSpPr>
      <dsp:spPr>
        <a:xfrm>
          <a:off x="0" y="4184191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PROGNOSIS: 50 years life expectancy</a:t>
          </a:r>
        </a:p>
      </dsp:txBody>
      <dsp:txXfrm>
        <a:off x="0" y="4184191"/>
        <a:ext cx="5906181" cy="104588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3CD8B-DECC-4DC1-964C-C2021DA65470}">
      <dsp:nvSpPr>
        <dsp:cNvPr id="0" name=""/>
        <dsp:cNvSpPr/>
      </dsp:nvSpPr>
      <dsp:spPr>
        <a:xfrm>
          <a:off x="1735199" y="395027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9F65C-E54D-4A41-B9CB-CA9F7953886A}">
      <dsp:nvSpPr>
        <dsp:cNvPr id="0" name=""/>
        <dsp:cNvSpPr/>
      </dsp:nvSpPr>
      <dsp:spPr>
        <a:xfrm>
          <a:off x="331199" y="203325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/>
            <a:t>2. SLIT LAMP EXAMINATION: </a:t>
          </a:r>
        </a:p>
      </dsp:txBody>
      <dsp:txXfrm>
        <a:off x="331199" y="2033256"/>
        <a:ext cx="4320000" cy="648000"/>
      </dsp:txXfrm>
    </dsp:sp>
    <dsp:sp modelId="{AF129864-665B-4EDA-A039-525D2C412910}">
      <dsp:nvSpPr>
        <dsp:cNvPr id="0" name=""/>
        <dsp:cNvSpPr/>
      </dsp:nvSpPr>
      <dsp:spPr>
        <a:xfrm>
          <a:off x="331199" y="2739967"/>
          <a:ext cx="4320000" cy="590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Cornea </a:t>
          </a:r>
          <a:r>
            <a:rPr lang="en-US" sz="1700" kern="1200" dirty="0" err="1"/>
            <a:t>Verticilata</a:t>
          </a:r>
          <a:r>
            <a:rPr lang="en-US" sz="1700" kern="1200" dirty="0"/>
            <a:t>; whorled streaks in cornea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Lens Opacity</a:t>
          </a:r>
        </a:p>
      </dsp:txBody>
      <dsp:txXfrm>
        <a:off x="331199" y="2739967"/>
        <a:ext cx="4320000" cy="590616"/>
      </dsp:txXfrm>
    </dsp:sp>
    <dsp:sp modelId="{DFB37DEB-9166-4EF9-BCFD-E28AA80F2901}">
      <dsp:nvSpPr>
        <dsp:cNvPr id="0" name=""/>
        <dsp:cNvSpPr/>
      </dsp:nvSpPr>
      <dsp:spPr>
        <a:xfrm>
          <a:off x="6811200" y="39502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980B5-9484-46A1-B449-15F6D9B34E77}">
      <dsp:nvSpPr>
        <dsp:cNvPr id="0" name=""/>
        <dsp:cNvSpPr/>
      </dsp:nvSpPr>
      <dsp:spPr>
        <a:xfrm>
          <a:off x="5407199" y="203325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/>
            <a:t>3. Enzyme assay in leukocytyes, plasma cells and cultured fibroblasts</a:t>
          </a:r>
        </a:p>
      </dsp:txBody>
      <dsp:txXfrm>
        <a:off x="5407199" y="2033256"/>
        <a:ext cx="4320000" cy="648000"/>
      </dsp:txXfrm>
    </dsp:sp>
    <dsp:sp modelId="{CC16DE9B-1A54-4B14-AE02-BD6F3B465B9A}">
      <dsp:nvSpPr>
        <dsp:cNvPr id="0" name=""/>
        <dsp:cNvSpPr/>
      </dsp:nvSpPr>
      <dsp:spPr>
        <a:xfrm>
          <a:off x="5407199" y="2739967"/>
          <a:ext cx="4320000" cy="590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61D95-0BE6-41E5-9C07-4CE88F2E58FE}">
      <dsp:nvSpPr>
        <dsp:cNvPr id="0" name=""/>
        <dsp:cNvSpPr/>
      </dsp:nvSpPr>
      <dsp:spPr>
        <a:xfrm>
          <a:off x="3076" y="646220"/>
          <a:ext cx="2440513" cy="341671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272" tIns="330200" rIns="190272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ACROPARESTHESIAS: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Carbamazepine, Gabapentin, Phenytoin or Opiate</a:t>
          </a:r>
        </a:p>
      </dsp:txBody>
      <dsp:txXfrm>
        <a:off x="3076" y="1944573"/>
        <a:ext cx="2440513" cy="2050031"/>
      </dsp:txXfrm>
    </dsp:sp>
    <dsp:sp modelId="{E62B1BF6-3A3B-49AE-8985-71E863C207BA}">
      <dsp:nvSpPr>
        <dsp:cNvPr id="0" name=""/>
        <dsp:cNvSpPr/>
      </dsp:nvSpPr>
      <dsp:spPr>
        <a:xfrm>
          <a:off x="710825" y="987892"/>
          <a:ext cx="1025015" cy="102501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914" tIns="12700" rIns="79914" bIns="127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1</a:t>
          </a:r>
          <a:endParaRPr lang="en-US" sz="6000" kern="1200" dirty="0"/>
        </a:p>
      </dsp:txBody>
      <dsp:txXfrm>
        <a:off x="860935" y="1138002"/>
        <a:ext cx="724795" cy="724795"/>
      </dsp:txXfrm>
    </dsp:sp>
    <dsp:sp modelId="{7EBBB8BF-E93C-489B-AD08-65CC238930F3}">
      <dsp:nvSpPr>
        <dsp:cNvPr id="0" name=""/>
        <dsp:cNvSpPr/>
      </dsp:nvSpPr>
      <dsp:spPr>
        <a:xfrm>
          <a:off x="3076" y="4062867"/>
          <a:ext cx="2440513" cy="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534EFA-B2A1-4B21-9F2F-FFDAEB50DC13}">
      <dsp:nvSpPr>
        <dsp:cNvPr id="0" name=""/>
        <dsp:cNvSpPr/>
      </dsp:nvSpPr>
      <dsp:spPr>
        <a:xfrm>
          <a:off x="2687640" y="646220"/>
          <a:ext cx="2440513" cy="341671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272" tIns="330200" rIns="190272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ANGIOKERATOMAS: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Laser therapy</a:t>
          </a:r>
        </a:p>
      </dsp:txBody>
      <dsp:txXfrm>
        <a:off x="2687640" y="1944573"/>
        <a:ext cx="2440513" cy="2050031"/>
      </dsp:txXfrm>
    </dsp:sp>
    <dsp:sp modelId="{06E950B6-F810-4A1C-91B4-32845C239FAA}">
      <dsp:nvSpPr>
        <dsp:cNvPr id="0" name=""/>
        <dsp:cNvSpPr/>
      </dsp:nvSpPr>
      <dsp:spPr>
        <a:xfrm>
          <a:off x="3395389" y="987892"/>
          <a:ext cx="1025015" cy="102501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914" tIns="12700" rIns="79914" bIns="127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2</a:t>
          </a:r>
        </a:p>
      </dsp:txBody>
      <dsp:txXfrm>
        <a:off x="3545499" y="1138002"/>
        <a:ext cx="724795" cy="724795"/>
      </dsp:txXfrm>
    </dsp:sp>
    <dsp:sp modelId="{E4B97DEA-9D35-40FF-B7A8-77ECDFF2D1BC}">
      <dsp:nvSpPr>
        <dsp:cNvPr id="0" name=""/>
        <dsp:cNvSpPr/>
      </dsp:nvSpPr>
      <dsp:spPr>
        <a:xfrm>
          <a:off x="2687640" y="4062867"/>
          <a:ext cx="2440513" cy="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7C9858-4198-4865-B019-80AA6C995C20}">
      <dsp:nvSpPr>
        <dsp:cNvPr id="0" name=""/>
        <dsp:cNvSpPr/>
      </dsp:nvSpPr>
      <dsp:spPr>
        <a:xfrm>
          <a:off x="5372205" y="646220"/>
          <a:ext cx="2440513" cy="341671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272" tIns="330200" rIns="190272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CARDIAC and RENAL COMPLICATIONS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Aspirin, ACEI,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Dialysis, renal transplantation</a:t>
          </a:r>
        </a:p>
      </dsp:txBody>
      <dsp:txXfrm>
        <a:off x="5372205" y="1944573"/>
        <a:ext cx="2440513" cy="2050031"/>
      </dsp:txXfrm>
    </dsp:sp>
    <dsp:sp modelId="{EC9A1303-AC9C-497F-B713-8D9C1742EE80}">
      <dsp:nvSpPr>
        <dsp:cNvPr id="0" name=""/>
        <dsp:cNvSpPr/>
      </dsp:nvSpPr>
      <dsp:spPr>
        <a:xfrm>
          <a:off x="6079954" y="987892"/>
          <a:ext cx="1025015" cy="102501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914" tIns="12700" rIns="79914" bIns="127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3</a:t>
          </a:r>
        </a:p>
      </dsp:txBody>
      <dsp:txXfrm>
        <a:off x="6230064" y="1138002"/>
        <a:ext cx="724795" cy="724795"/>
      </dsp:txXfrm>
    </dsp:sp>
    <dsp:sp modelId="{55B5E989-FB4D-48B0-9F4C-B9DE605A895C}">
      <dsp:nvSpPr>
        <dsp:cNvPr id="0" name=""/>
        <dsp:cNvSpPr/>
      </dsp:nvSpPr>
      <dsp:spPr>
        <a:xfrm>
          <a:off x="5372205" y="4062867"/>
          <a:ext cx="2440513" cy="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4AA280-5EB4-4FCB-9912-EED7DF3EA1E4}">
      <dsp:nvSpPr>
        <dsp:cNvPr id="0" name=""/>
        <dsp:cNvSpPr/>
      </dsp:nvSpPr>
      <dsp:spPr>
        <a:xfrm>
          <a:off x="8056770" y="646220"/>
          <a:ext cx="2440513" cy="341671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272" tIns="330200" rIns="190272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ENZYME REPLACEMENT THERAPY</a:t>
          </a:r>
        </a:p>
      </dsp:txBody>
      <dsp:txXfrm>
        <a:off x="8056770" y="1944573"/>
        <a:ext cx="2440513" cy="2050031"/>
      </dsp:txXfrm>
    </dsp:sp>
    <dsp:sp modelId="{7919BD1F-3221-41C3-A6EF-768F73108E93}">
      <dsp:nvSpPr>
        <dsp:cNvPr id="0" name=""/>
        <dsp:cNvSpPr/>
      </dsp:nvSpPr>
      <dsp:spPr>
        <a:xfrm>
          <a:off x="8764519" y="987892"/>
          <a:ext cx="1025015" cy="102501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914" tIns="12700" rIns="79914" bIns="127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4</a:t>
          </a:r>
        </a:p>
      </dsp:txBody>
      <dsp:txXfrm>
        <a:off x="8914629" y="1138002"/>
        <a:ext cx="724795" cy="724795"/>
      </dsp:txXfrm>
    </dsp:sp>
    <dsp:sp modelId="{3702F8B4-F846-4361-B44E-68138ABB542F}">
      <dsp:nvSpPr>
        <dsp:cNvPr id="0" name=""/>
        <dsp:cNvSpPr/>
      </dsp:nvSpPr>
      <dsp:spPr>
        <a:xfrm>
          <a:off x="8056770" y="4062867"/>
          <a:ext cx="2440513" cy="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8C02F-B334-4725-A907-BB783852FCE7}">
      <dsp:nvSpPr>
        <dsp:cNvPr id="0" name=""/>
        <dsp:cNvSpPr/>
      </dsp:nvSpPr>
      <dsp:spPr>
        <a:xfrm>
          <a:off x="0" y="0"/>
          <a:ext cx="11140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33185-044F-44FC-AD3A-194180260655}">
      <dsp:nvSpPr>
        <dsp:cNvPr id="0" name=""/>
        <dsp:cNvSpPr/>
      </dsp:nvSpPr>
      <dsp:spPr>
        <a:xfrm>
          <a:off x="0" y="0"/>
          <a:ext cx="11140440" cy="550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Inherited disorder of Glycosylation of cell surface proteins</a:t>
          </a:r>
        </a:p>
      </dsp:txBody>
      <dsp:txXfrm>
        <a:off x="0" y="0"/>
        <a:ext cx="11140440" cy="550230"/>
      </dsp:txXfrm>
    </dsp:sp>
    <dsp:sp modelId="{8363A968-E914-496D-BE8C-1EC69E8BF9E2}">
      <dsp:nvSpPr>
        <dsp:cNvPr id="0" name=""/>
        <dsp:cNvSpPr/>
      </dsp:nvSpPr>
      <dsp:spPr>
        <a:xfrm>
          <a:off x="0" y="550230"/>
          <a:ext cx="11140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83DAF-FDC0-4009-9161-858F4CFDD904}">
      <dsp:nvSpPr>
        <dsp:cNvPr id="0" name=""/>
        <dsp:cNvSpPr/>
      </dsp:nvSpPr>
      <dsp:spPr>
        <a:xfrm>
          <a:off x="0" y="550230"/>
          <a:ext cx="11140440" cy="550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Subcutaneous Fat pads esp over iliac crest, with lipodystrophy</a:t>
          </a:r>
        </a:p>
      </dsp:txBody>
      <dsp:txXfrm>
        <a:off x="0" y="550230"/>
        <a:ext cx="11140440" cy="550230"/>
      </dsp:txXfrm>
    </dsp:sp>
    <dsp:sp modelId="{AF079AD6-36CE-47BF-B214-0090537288BD}">
      <dsp:nvSpPr>
        <dsp:cNvPr id="0" name=""/>
        <dsp:cNvSpPr/>
      </dsp:nvSpPr>
      <dsp:spPr>
        <a:xfrm>
          <a:off x="0" y="1100461"/>
          <a:ext cx="11140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4DBA2-28D7-4272-B497-33F8EDBA165A}">
      <dsp:nvSpPr>
        <dsp:cNvPr id="0" name=""/>
        <dsp:cNvSpPr/>
      </dsp:nvSpPr>
      <dsp:spPr>
        <a:xfrm>
          <a:off x="0" y="1100461"/>
          <a:ext cx="11140440" cy="550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Disappear later in life</a:t>
          </a:r>
        </a:p>
      </dsp:txBody>
      <dsp:txXfrm>
        <a:off x="0" y="1100461"/>
        <a:ext cx="11140440" cy="550230"/>
      </dsp:txXfrm>
    </dsp:sp>
    <dsp:sp modelId="{6AF269A1-E6E0-4E83-8665-5AA92E3F5AE9}">
      <dsp:nvSpPr>
        <dsp:cNvPr id="0" name=""/>
        <dsp:cNvSpPr/>
      </dsp:nvSpPr>
      <dsp:spPr>
        <a:xfrm>
          <a:off x="0" y="1650692"/>
          <a:ext cx="11140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78D5B-FA71-4309-82DD-E9313A8556BD}">
      <dsp:nvSpPr>
        <dsp:cNvPr id="0" name=""/>
        <dsp:cNvSpPr/>
      </dsp:nvSpPr>
      <dsp:spPr>
        <a:xfrm>
          <a:off x="0" y="1650692"/>
          <a:ext cx="11140440" cy="550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Loose folds, thick skin. Peau’d orange appearance</a:t>
          </a:r>
        </a:p>
      </dsp:txBody>
      <dsp:txXfrm>
        <a:off x="0" y="1650692"/>
        <a:ext cx="11140440" cy="550230"/>
      </dsp:txXfrm>
    </dsp:sp>
    <dsp:sp modelId="{4D04C396-C8FC-4E0B-B62F-68B1023E92D4}">
      <dsp:nvSpPr>
        <dsp:cNvPr id="0" name=""/>
        <dsp:cNvSpPr/>
      </dsp:nvSpPr>
      <dsp:spPr>
        <a:xfrm>
          <a:off x="0" y="2200923"/>
          <a:ext cx="11140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476B3-D01B-4C22-A277-F75DC1E4CB7A}">
      <dsp:nvSpPr>
        <dsp:cNvPr id="0" name=""/>
        <dsp:cNvSpPr/>
      </dsp:nvSpPr>
      <dsp:spPr>
        <a:xfrm>
          <a:off x="0" y="2200922"/>
          <a:ext cx="11140440" cy="550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Inverted nipples</a:t>
          </a:r>
        </a:p>
      </dsp:txBody>
      <dsp:txXfrm>
        <a:off x="0" y="2200922"/>
        <a:ext cx="11140440" cy="550230"/>
      </dsp:txXfrm>
    </dsp:sp>
    <dsp:sp modelId="{B28A7D8A-8115-44CA-B696-AC598ECEC693}">
      <dsp:nvSpPr>
        <dsp:cNvPr id="0" name=""/>
        <dsp:cNvSpPr/>
      </dsp:nvSpPr>
      <dsp:spPr>
        <a:xfrm>
          <a:off x="0" y="2751153"/>
          <a:ext cx="11140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4F0C7-83DD-465C-9F80-8BD99D20C929}">
      <dsp:nvSpPr>
        <dsp:cNvPr id="0" name=""/>
        <dsp:cNvSpPr/>
      </dsp:nvSpPr>
      <dsp:spPr>
        <a:xfrm>
          <a:off x="0" y="2751153"/>
          <a:ext cx="11140440" cy="550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Large dysplastic ears and long fingers and toes</a:t>
          </a:r>
        </a:p>
      </dsp:txBody>
      <dsp:txXfrm>
        <a:off x="0" y="2751153"/>
        <a:ext cx="11140440" cy="550230"/>
      </dsp:txXfrm>
    </dsp:sp>
    <dsp:sp modelId="{86B2BBD5-D973-4EB8-ADD8-3BEBB68D180F}">
      <dsp:nvSpPr>
        <dsp:cNvPr id="0" name=""/>
        <dsp:cNvSpPr/>
      </dsp:nvSpPr>
      <dsp:spPr>
        <a:xfrm>
          <a:off x="0" y="3301384"/>
          <a:ext cx="11140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9E55D-405A-47E0-95E3-2CFC78E45BB3}">
      <dsp:nvSpPr>
        <dsp:cNvPr id="0" name=""/>
        <dsp:cNvSpPr/>
      </dsp:nvSpPr>
      <dsp:spPr>
        <a:xfrm>
          <a:off x="0" y="3301384"/>
          <a:ext cx="11140440" cy="550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PR, feeding problems </a:t>
          </a:r>
        </a:p>
      </dsp:txBody>
      <dsp:txXfrm>
        <a:off x="0" y="3301384"/>
        <a:ext cx="11140440" cy="550230"/>
      </dsp:txXfrm>
    </dsp:sp>
    <dsp:sp modelId="{66D4A860-404D-4744-B9ED-BDF0710E8BEB}">
      <dsp:nvSpPr>
        <dsp:cNvPr id="0" name=""/>
        <dsp:cNvSpPr/>
      </dsp:nvSpPr>
      <dsp:spPr>
        <a:xfrm>
          <a:off x="0" y="3851615"/>
          <a:ext cx="11140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C5849-36CD-40BA-BF52-7EC45C6D6D61}">
      <dsp:nvSpPr>
        <dsp:cNvPr id="0" name=""/>
        <dsp:cNvSpPr/>
      </dsp:nvSpPr>
      <dsp:spPr>
        <a:xfrm>
          <a:off x="0" y="3851615"/>
          <a:ext cx="11140440" cy="550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Diagnosed by Transferrin isoelectric focusing</a:t>
          </a:r>
        </a:p>
      </dsp:txBody>
      <dsp:txXfrm>
        <a:off x="0" y="3851615"/>
        <a:ext cx="11140440" cy="55023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74ADF-99D0-4860-84AC-3E3F42B4A47B}">
      <dsp:nvSpPr>
        <dsp:cNvPr id="0" name=""/>
        <dsp:cNvSpPr/>
      </dsp:nvSpPr>
      <dsp:spPr>
        <a:xfrm>
          <a:off x="0" y="256625"/>
          <a:ext cx="706831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B157C-3B42-4ED1-8364-6591478509FC}">
      <dsp:nvSpPr>
        <dsp:cNvPr id="0" name=""/>
        <dsp:cNvSpPr/>
      </dsp:nvSpPr>
      <dsp:spPr>
        <a:xfrm>
          <a:off x="353415" y="35225"/>
          <a:ext cx="4947819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016" tIns="0" rIns="1870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Deficiency of Tyrosine aminotransferase. Catalyzes tyrosine degradation</a:t>
          </a:r>
        </a:p>
      </dsp:txBody>
      <dsp:txXfrm>
        <a:off x="375031" y="56841"/>
        <a:ext cx="4904587" cy="399568"/>
      </dsp:txXfrm>
    </dsp:sp>
    <dsp:sp modelId="{C52C32A7-C0D0-4DD4-80AB-7284C6F9C959}">
      <dsp:nvSpPr>
        <dsp:cNvPr id="0" name=""/>
        <dsp:cNvSpPr/>
      </dsp:nvSpPr>
      <dsp:spPr>
        <a:xfrm>
          <a:off x="0" y="937025"/>
          <a:ext cx="7068313" cy="1937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24238"/>
              <a:satOff val="-10073"/>
              <a:lumOff val="1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580" tIns="312420" rIns="54858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Photophobia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Red with lacrimation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Dendritic corneal ulcers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Corneal scarring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Glaucoma</a:t>
          </a:r>
        </a:p>
      </dsp:txBody>
      <dsp:txXfrm>
        <a:off x="0" y="937025"/>
        <a:ext cx="7068313" cy="1937250"/>
      </dsp:txXfrm>
    </dsp:sp>
    <dsp:sp modelId="{B3EB8061-9E5B-4129-A636-2BB4AEC846A9}">
      <dsp:nvSpPr>
        <dsp:cNvPr id="0" name=""/>
        <dsp:cNvSpPr/>
      </dsp:nvSpPr>
      <dsp:spPr>
        <a:xfrm>
          <a:off x="353415" y="715625"/>
          <a:ext cx="4947819" cy="442800"/>
        </a:xfrm>
        <a:prstGeom prst="roundRect">
          <a:avLst/>
        </a:prstGeom>
        <a:solidFill>
          <a:schemeClr val="accent2">
            <a:hueOff val="224238"/>
            <a:satOff val="-10073"/>
            <a:lumOff val="1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016" tIns="0" rIns="1870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EYE: </a:t>
          </a:r>
        </a:p>
      </dsp:txBody>
      <dsp:txXfrm>
        <a:off x="375031" y="737241"/>
        <a:ext cx="4904587" cy="399568"/>
      </dsp:txXfrm>
    </dsp:sp>
    <dsp:sp modelId="{880F0891-6ACB-4E87-9036-F39D3FFD9769}">
      <dsp:nvSpPr>
        <dsp:cNvPr id="0" name=""/>
        <dsp:cNvSpPr/>
      </dsp:nvSpPr>
      <dsp:spPr>
        <a:xfrm>
          <a:off x="0" y="3176675"/>
          <a:ext cx="7068313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48476"/>
              <a:satOff val="-20146"/>
              <a:lumOff val="2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580" tIns="312420" rIns="54858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Painful hyperkeratotic plaques on palms and soles </a:t>
          </a:r>
          <a:r>
            <a:rPr lang="en-US" sz="2000" kern="1200" dirty="0" err="1"/>
            <a:t>esp</a:t>
          </a:r>
          <a:r>
            <a:rPr lang="en-US" sz="2000" kern="1200" dirty="0"/>
            <a:t> at tips</a:t>
          </a:r>
        </a:p>
      </dsp:txBody>
      <dsp:txXfrm>
        <a:off x="0" y="3176675"/>
        <a:ext cx="7068313" cy="992250"/>
      </dsp:txXfrm>
    </dsp:sp>
    <dsp:sp modelId="{AF41BBA2-98DA-46AC-B787-91F6203632EF}">
      <dsp:nvSpPr>
        <dsp:cNvPr id="0" name=""/>
        <dsp:cNvSpPr/>
      </dsp:nvSpPr>
      <dsp:spPr>
        <a:xfrm>
          <a:off x="353415" y="2955275"/>
          <a:ext cx="4947819" cy="442800"/>
        </a:xfrm>
        <a:prstGeom prst="roundRect">
          <a:avLst/>
        </a:prstGeom>
        <a:solidFill>
          <a:schemeClr val="accent2">
            <a:hueOff val="448476"/>
            <a:satOff val="-20146"/>
            <a:lumOff val="2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016" tIns="0" rIns="1870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SKIN: </a:t>
          </a:r>
        </a:p>
      </dsp:txBody>
      <dsp:txXfrm>
        <a:off x="375031" y="2976891"/>
        <a:ext cx="4904587" cy="399568"/>
      </dsp:txXfrm>
    </dsp:sp>
    <dsp:sp modelId="{107EA5D2-7FB1-40AA-BD71-7A579922E818}">
      <dsp:nvSpPr>
        <dsp:cNvPr id="0" name=""/>
        <dsp:cNvSpPr/>
      </dsp:nvSpPr>
      <dsp:spPr>
        <a:xfrm>
          <a:off x="0" y="4471326"/>
          <a:ext cx="706831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72715"/>
              <a:satOff val="-30219"/>
              <a:lumOff val="4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3E1AF-12AE-45E6-A734-D84A242D6713}">
      <dsp:nvSpPr>
        <dsp:cNvPr id="0" name=""/>
        <dsp:cNvSpPr/>
      </dsp:nvSpPr>
      <dsp:spPr>
        <a:xfrm>
          <a:off x="353415" y="4249926"/>
          <a:ext cx="4947819" cy="442800"/>
        </a:xfrm>
        <a:prstGeom prst="roundRect">
          <a:avLst/>
        </a:prstGeom>
        <a:solidFill>
          <a:schemeClr val="accent2">
            <a:hueOff val="672715"/>
            <a:satOff val="-30219"/>
            <a:lumOff val="4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016" tIns="0" rIns="1870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Learning difficulties, agggresive beahviour</a:t>
          </a:r>
        </a:p>
      </dsp:txBody>
      <dsp:txXfrm>
        <a:off x="375031" y="4271542"/>
        <a:ext cx="4904587" cy="399568"/>
      </dsp:txXfrm>
    </dsp:sp>
    <dsp:sp modelId="{1DA73462-428B-4F30-BCBF-34B23503F492}">
      <dsp:nvSpPr>
        <dsp:cNvPr id="0" name=""/>
        <dsp:cNvSpPr/>
      </dsp:nvSpPr>
      <dsp:spPr>
        <a:xfrm>
          <a:off x="0" y="5151726"/>
          <a:ext cx="706831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896953"/>
              <a:satOff val="-40292"/>
              <a:lumOff val="5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951ED-C17C-4056-9ACD-8B48F1B175C8}">
      <dsp:nvSpPr>
        <dsp:cNvPr id="0" name=""/>
        <dsp:cNvSpPr/>
      </dsp:nvSpPr>
      <dsp:spPr>
        <a:xfrm>
          <a:off x="353415" y="4930326"/>
          <a:ext cx="4947819" cy="442800"/>
        </a:xfrm>
        <a:prstGeom prst="roundRect">
          <a:avLst/>
        </a:prstGeom>
        <a:solidFill>
          <a:schemeClr val="accent2">
            <a:hueOff val="896953"/>
            <a:satOff val="-40292"/>
            <a:lumOff val="5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016" tIns="0" rIns="1870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Investigation:  plasma tyrosine concentration</a:t>
          </a:r>
        </a:p>
      </dsp:txBody>
      <dsp:txXfrm>
        <a:off x="375031" y="4951942"/>
        <a:ext cx="4904587" cy="399568"/>
      </dsp:txXfrm>
    </dsp:sp>
    <dsp:sp modelId="{1554DD28-B826-4558-858D-4855C0C1C6BD}">
      <dsp:nvSpPr>
        <dsp:cNvPr id="0" name=""/>
        <dsp:cNvSpPr/>
      </dsp:nvSpPr>
      <dsp:spPr>
        <a:xfrm>
          <a:off x="0" y="5832126"/>
          <a:ext cx="706831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121191"/>
              <a:satOff val="-50365"/>
              <a:lumOff val="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B0210-0300-4083-A7E9-99C1C3FC36FC}">
      <dsp:nvSpPr>
        <dsp:cNvPr id="0" name=""/>
        <dsp:cNvSpPr/>
      </dsp:nvSpPr>
      <dsp:spPr>
        <a:xfrm>
          <a:off x="353415" y="5610726"/>
          <a:ext cx="4947819" cy="442800"/>
        </a:xfrm>
        <a:prstGeom prst="roundRect">
          <a:avLst/>
        </a:prstGeom>
        <a:solidFill>
          <a:schemeClr val="accent2">
            <a:hueOff val="1121191"/>
            <a:satOff val="-50365"/>
            <a:lumOff val="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016" tIns="0" rIns="1870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Management: Special Diet</a:t>
          </a:r>
        </a:p>
      </dsp:txBody>
      <dsp:txXfrm>
        <a:off x="375031" y="5632342"/>
        <a:ext cx="4904587" cy="39956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648D9-2010-4EAF-8A6C-176C2BEDF31A}">
      <dsp:nvSpPr>
        <dsp:cNvPr id="0" name=""/>
        <dsp:cNvSpPr/>
      </dsp:nvSpPr>
      <dsp:spPr>
        <a:xfrm>
          <a:off x="6270538" y="1419958"/>
          <a:ext cx="1365472" cy="649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847"/>
              </a:lnTo>
              <a:lnTo>
                <a:pt x="1365472" y="442847"/>
              </a:lnTo>
              <a:lnTo>
                <a:pt x="1365472" y="6498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4BA6-2435-4D48-98E6-30490688B6D9}">
      <dsp:nvSpPr>
        <dsp:cNvPr id="0" name=""/>
        <dsp:cNvSpPr/>
      </dsp:nvSpPr>
      <dsp:spPr>
        <a:xfrm>
          <a:off x="4905066" y="1419958"/>
          <a:ext cx="1365472" cy="649840"/>
        </a:xfrm>
        <a:custGeom>
          <a:avLst/>
          <a:gdLst/>
          <a:ahLst/>
          <a:cxnLst/>
          <a:rect l="0" t="0" r="0" b="0"/>
          <a:pathLst>
            <a:path>
              <a:moveTo>
                <a:pt x="1365472" y="0"/>
              </a:moveTo>
              <a:lnTo>
                <a:pt x="1365472" y="442847"/>
              </a:lnTo>
              <a:lnTo>
                <a:pt x="0" y="442847"/>
              </a:lnTo>
              <a:lnTo>
                <a:pt x="0" y="6498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C36A0-DCA6-4E32-875B-B99E00FB7E36}">
      <dsp:nvSpPr>
        <dsp:cNvPr id="0" name=""/>
        <dsp:cNvSpPr/>
      </dsp:nvSpPr>
      <dsp:spPr>
        <a:xfrm>
          <a:off x="2128402" y="1419958"/>
          <a:ext cx="91440" cy="6498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8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49737-F011-4818-82F5-432D8356DE33}">
      <dsp:nvSpPr>
        <dsp:cNvPr id="0" name=""/>
        <dsp:cNvSpPr/>
      </dsp:nvSpPr>
      <dsp:spPr>
        <a:xfrm>
          <a:off x="1056917" y="1109"/>
          <a:ext cx="2234408" cy="1418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9BB543-E0F1-441D-A6B5-98EBDC001E93}">
      <dsp:nvSpPr>
        <dsp:cNvPr id="0" name=""/>
        <dsp:cNvSpPr/>
      </dsp:nvSpPr>
      <dsp:spPr>
        <a:xfrm>
          <a:off x="1305185" y="236963"/>
          <a:ext cx="2234408" cy="1418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INVESTIGATION: </a:t>
          </a:r>
        </a:p>
      </dsp:txBody>
      <dsp:txXfrm>
        <a:off x="1346742" y="278520"/>
        <a:ext cx="2151294" cy="1335735"/>
      </dsp:txXfrm>
    </dsp:sp>
    <dsp:sp modelId="{13C8AB5F-B5C1-443F-BAE0-B526C3A5C900}">
      <dsp:nvSpPr>
        <dsp:cNvPr id="0" name=""/>
        <dsp:cNvSpPr/>
      </dsp:nvSpPr>
      <dsp:spPr>
        <a:xfrm>
          <a:off x="1056917" y="2069799"/>
          <a:ext cx="2234408" cy="14188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EA1BC4-42FA-4CA1-A636-D038EE966E51}">
      <dsp:nvSpPr>
        <dsp:cNvPr id="0" name=""/>
        <dsp:cNvSpPr/>
      </dsp:nvSpPr>
      <dsp:spPr>
        <a:xfrm>
          <a:off x="1305185" y="2305653"/>
          <a:ext cx="2234408" cy="1418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Urine for homogentisic Acid</a:t>
          </a:r>
        </a:p>
      </dsp:txBody>
      <dsp:txXfrm>
        <a:off x="1346742" y="2347210"/>
        <a:ext cx="2151294" cy="1335735"/>
      </dsp:txXfrm>
    </dsp:sp>
    <dsp:sp modelId="{716FBFB0-7733-4E91-A6BA-E49820D90209}">
      <dsp:nvSpPr>
        <dsp:cNvPr id="0" name=""/>
        <dsp:cNvSpPr/>
      </dsp:nvSpPr>
      <dsp:spPr>
        <a:xfrm>
          <a:off x="5153333" y="1109"/>
          <a:ext cx="2234408" cy="1418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D8C680-9F5C-43AC-B425-8AF3E8EAC170}">
      <dsp:nvSpPr>
        <dsp:cNvPr id="0" name=""/>
        <dsp:cNvSpPr/>
      </dsp:nvSpPr>
      <dsp:spPr>
        <a:xfrm>
          <a:off x="5401601" y="236963"/>
          <a:ext cx="2234408" cy="1418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MANAGEMENT: </a:t>
          </a:r>
        </a:p>
      </dsp:txBody>
      <dsp:txXfrm>
        <a:off x="5443158" y="278520"/>
        <a:ext cx="2151294" cy="1335735"/>
      </dsp:txXfrm>
    </dsp:sp>
    <dsp:sp modelId="{2435CCBA-1E54-4DEC-A265-53CE6CD167E5}">
      <dsp:nvSpPr>
        <dsp:cNvPr id="0" name=""/>
        <dsp:cNvSpPr/>
      </dsp:nvSpPr>
      <dsp:spPr>
        <a:xfrm>
          <a:off x="3787861" y="2069799"/>
          <a:ext cx="2234408" cy="14188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7E3AA5-83FA-4EB8-90CD-461A80E8D37C}">
      <dsp:nvSpPr>
        <dsp:cNvPr id="0" name=""/>
        <dsp:cNvSpPr/>
      </dsp:nvSpPr>
      <dsp:spPr>
        <a:xfrm>
          <a:off x="4036129" y="2305653"/>
          <a:ext cx="2234408" cy="1418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 Treatment for complications</a:t>
          </a:r>
        </a:p>
      </dsp:txBody>
      <dsp:txXfrm>
        <a:off x="4077686" y="2347210"/>
        <a:ext cx="2151294" cy="1335735"/>
      </dsp:txXfrm>
    </dsp:sp>
    <dsp:sp modelId="{DF8D65E9-DCF7-432F-96A2-F16E257DA967}">
      <dsp:nvSpPr>
        <dsp:cNvPr id="0" name=""/>
        <dsp:cNvSpPr/>
      </dsp:nvSpPr>
      <dsp:spPr>
        <a:xfrm>
          <a:off x="6518805" y="2069799"/>
          <a:ext cx="2234408" cy="14188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2352AD-E70A-4407-BDC4-AF2D8DD85E38}">
      <dsp:nvSpPr>
        <dsp:cNvPr id="0" name=""/>
        <dsp:cNvSpPr/>
      </dsp:nvSpPr>
      <dsp:spPr>
        <a:xfrm>
          <a:off x="6767073" y="2305653"/>
          <a:ext cx="2234408" cy="1418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Nitisinone; reduce plasma and urine homogentisic acid</a:t>
          </a:r>
        </a:p>
      </dsp:txBody>
      <dsp:txXfrm>
        <a:off x="6808630" y="2347210"/>
        <a:ext cx="2151294" cy="1335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A97F3-9B95-4AC6-910C-BAA15BC69FF3}">
      <dsp:nvSpPr>
        <dsp:cNvPr id="0" name=""/>
        <dsp:cNvSpPr/>
      </dsp:nvSpPr>
      <dsp:spPr>
        <a:xfrm>
          <a:off x="0" y="109740"/>
          <a:ext cx="6391271" cy="702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DEVELOPMENTAL REGRESSION: </a:t>
          </a:r>
        </a:p>
      </dsp:txBody>
      <dsp:txXfrm>
        <a:off x="34269" y="144009"/>
        <a:ext cx="6322733" cy="633462"/>
      </dsp:txXfrm>
    </dsp:sp>
    <dsp:sp modelId="{215B7B1E-BCBB-4263-B520-E41EF59421FC}">
      <dsp:nvSpPr>
        <dsp:cNvPr id="0" name=""/>
        <dsp:cNvSpPr/>
      </dsp:nvSpPr>
      <dsp:spPr>
        <a:xfrm>
          <a:off x="0" y="811740"/>
          <a:ext cx="6391271" cy="1335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Period of hyperactivity, behavior problems and sleep disturbance, patients gradually deteriorate into a vegetative state. Common in MPS III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Learning difficulties</a:t>
          </a:r>
        </a:p>
      </dsp:txBody>
      <dsp:txXfrm>
        <a:off x="0" y="811740"/>
        <a:ext cx="6391271" cy="1335150"/>
      </dsp:txXfrm>
    </dsp:sp>
    <dsp:sp modelId="{BAAEB10E-DFE2-4A97-BD15-71091E4C6AC2}">
      <dsp:nvSpPr>
        <dsp:cNvPr id="0" name=""/>
        <dsp:cNvSpPr/>
      </dsp:nvSpPr>
      <dsp:spPr>
        <a:xfrm>
          <a:off x="0" y="2146890"/>
          <a:ext cx="6391271" cy="702000"/>
        </a:xfrm>
        <a:prstGeom prst="roundRect">
          <a:avLst/>
        </a:prstGeom>
        <a:solidFill>
          <a:schemeClr val="accent2">
            <a:hueOff val="560596"/>
            <a:satOff val="-25182"/>
            <a:lumOff val="3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DYSOSTOSIS MULTIPLEX: </a:t>
          </a:r>
        </a:p>
      </dsp:txBody>
      <dsp:txXfrm>
        <a:off x="34269" y="2181159"/>
        <a:ext cx="6322733" cy="633462"/>
      </dsp:txXfrm>
    </dsp:sp>
    <dsp:sp modelId="{48BE24C8-CB41-4DE4-9710-2A5611CE7F0C}">
      <dsp:nvSpPr>
        <dsp:cNvPr id="0" name=""/>
        <dsp:cNvSpPr/>
      </dsp:nvSpPr>
      <dsp:spPr>
        <a:xfrm>
          <a:off x="0" y="2848890"/>
          <a:ext cx="6391271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 baseline="0" dirty="0"/>
            <a:t>Very short stature and joint laxity leading to arthritis of the hip and knee and a risk of </a:t>
          </a:r>
          <a:r>
            <a:rPr lang="en-US" sz="2300" b="0" i="0" kern="1200" baseline="0" dirty="0" err="1"/>
            <a:t>atlanto</a:t>
          </a:r>
          <a:r>
            <a:rPr lang="en-US" sz="2300" b="0" i="0" kern="1200" baseline="0" dirty="0"/>
            <a:t>‐axial dislocation. </a:t>
          </a:r>
          <a:r>
            <a:rPr lang="en-US" sz="2300" kern="1200" dirty="0"/>
            <a:t>Common in MPS IV</a:t>
          </a:r>
        </a:p>
      </dsp:txBody>
      <dsp:txXfrm>
        <a:off x="0" y="2848890"/>
        <a:ext cx="6391271" cy="993600"/>
      </dsp:txXfrm>
    </dsp:sp>
    <dsp:sp modelId="{8A7CAD30-9FCA-4116-B759-FCB69AB1A817}">
      <dsp:nvSpPr>
        <dsp:cNvPr id="0" name=""/>
        <dsp:cNvSpPr/>
      </dsp:nvSpPr>
      <dsp:spPr>
        <a:xfrm>
          <a:off x="0" y="3842490"/>
          <a:ext cx="6391271" cy="702000"/>
        </a:xfrm>
        <a:prstGeom prst="roundRect">
          <a:avLst/>
        </a:prstGeom>
        <a:solidFill>
          <a:schemeClr val="accent2">
            <a:hueOff val="1121191"/>
            <a:satOff val="-50365"/>
            <a:lumOff val="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OTHER FEATURES: </a:t>
          </a:r>
        </a:p>
      </dsp:txBody>
      <dsp:txXfrm>
        <a:off x="34269" y="3876759"/>
        <a:ext cx="6322733" cy="633462"/>
      </dsp:txXfrm>
    </dsp:sp>
    <dsp:sp modelId="{A11171EF-8EB8-4E6F-B3F0-1E1E46EA42A2}">
      <dsp:nvSpPr>
        <dsp:cNvPr id="0" name=""/>
        <dsp:cNvSpPr/>
      </dsp:nvSpPr>
      <dsp:spPr>
        <a:xfrm>
          <a:off x="0" y="4544490"/>
          <a:ext cx="6391271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 baseline="0" dirty="0"/>
            <a:t>ENT infections, upper airway obstruction and deafness are common.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 baseline="0"/>
            <a:t>Valvular heart disease is often the cause of death.</a:t>
          </a:r>
          <a:endParaRPr lang="en-US" sz="2300" kern="1200"/>
        </a:p>
      </dsp:txBody>
      <dsp:txXfrm>
        <a:off x="0" y="4544490"/>
        <a:ext cx="6391271" cy="10557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5FDDD-065F-4B5C-A9D6-671727AD643A}">
      <dsp:nvSpPr>
        <dsp:cNvPr id="0" name=""/>
        <dsp:cNvSpPr/>
      </dsp:nvSpPr>
      <dsp:spPr>
        <a:xfrm>
          <a:off x="447913" y="1658"/>
          <a:ext cx="2863304" cy="17179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7-Dehydrocholesterol Reductase Deficiency</a:t>
          </a:r>
        </a:p>
      </dsp:txBody>
      <dsp:txXfrm>
        <a:off x="447913" y="1658"/>
        <a:ext cx="2863304" cy="1717982"/>
      </dsp:txXfrm>
    </dsp:sp>
    <dsp:sp modelId="{5EB79177-4394-4184-908D-FB3D7523579C}">
      <dsp:nvSpPr>
        <dsp:cNvPr id="0" name=""/>
        <dsp:cNvSpPr/>
      </dsp:nvSpPr>
      <dsp:spPr>
        <a:xfrm>
          <a:off x="3597547" y="1658"/>
          <a:ext cx="2863304" cy="17179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</a:t>
          </a:r>
          <a:r>
            <a:rPr lang="en-US" sz="2000" b="0" i="0" kern="1200" baseline="0"/>
            <a:t>acial dysmorphism, 2/3 syndactyly of the toes, undescended testes, failure to thrive, microcephaly, mental retardation and autism</a:t>
          </a:r>
          <a:endParaRPr lang="en-US" sz="2000" kern="1200"/>
        </a:p>
      </dsp:txBody>
      <dsp:txXfrm>
        <a:off x="3597547" y="1658"/>
        <a:ext cx="2863304" cy="1717982"/>
      </dsp:txXfrm>
    </dsp:sp>
    <dsp:sp modelId="{7D8B901F-2F4E-426A-9891-A05D3F8F703F}">
      <dsp:nvSpPr>
        <dsp:cNvPr id="0" name=""/>
        <dsp:cNvSpPr/>
      </dsp:nvSpPr>
      <dsp:spPr>
        <a:xfrm>
          <a:off x="6747182" y="1658"/>
          <a:ext cx="2863304" cy="17179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Photosenstivity</a:t>
          </a:r>
        </a:p>
      </dsp:txBody>
      <dsp:txXfrm>
        <a:off x="6747182" y="1658"/>
        <a:ext cx="2863304" cy="1717982"/>
      </dsp:txXfrm>
    </dsp:sp>
    <dsp:sp modelId="{018372A4-FA32-4934-9161-CEB0B84D84A5}">
      <dsp:nvSpPr>
        <dsp:cNvPr id="0" name=""/>
        <dsp:cNvSpPr/>
      </dsp:nvSpPr>
      <dsp:spPr>
        <a:xfrm>
          <a:off x="2022730" y="2005971"/>
          <a:ext cx="2863304" cy="17179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Diagnosed by elevated plasma 7-dehydrocholesterol levels</a:t>
          </a:r>
          <a:endParaRPr lang="en-US" sz="2000" kern="1200"/>
        </a:p>
      </dsp:txBody>
      <dsp:txXfrm>
        <a:off x="2022730" y="2005971"/>
        <a:ext cx="2863304" cy="1717982"/>
      </dsp:txXfrm>
    </dsp:sp>
    <dsp:sp modelId="{20F149F1-834F-4F66-BA42-2926198D3762}">
      <dsp:nvSpPr>
        <dsp:cNvPr id="0" name=""/>
        <dsp:cNvSpPr/>
      </dsp:nvSpPr>
      <dsp:spPr>
        <a:xfrm>
          <a:off x="5172365" y="2005971"/>
          <a:ext cx="2863304" cy="17179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Treatment with Cholesterol</a:t>
          </a:r>
          <a:endParaRPr lang="en-US" sz="2000" kern="1200"/>
        </a:p>
      </dsp:txBody>
      <dsp:txXfrm>
        <a:off x="5172365" y="2005971"/>
        <a:ext cx="2863304" cy="171798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047A5-BB87-4A35-B20A-7A6FFBD234DB}">
      <dsp:nvSpPr>
        <dsp:cNvPr id="0" name=""/>
        <dsp:cNvSpPr/>
      </dsp:nvSpPr>
      <dsp:spPr>
        <a:xfrm>
          <a:off x="0" y="0"/>
          <a:ext cx="59061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D2613-7B42-4CA8-B57A-B8E4EE7EECC4}">
      <dsp:nvSpPr>
        <dsp:cNvPr id="0" name=""/>
        <dsp:cNvSpPr/>
      </dsp:nvSpPr>
      <dsp:spPr>
        <a:xfrm>
          <a:off x="0" y="0"/>
          <a:ext cx="5906181" cy="130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</a:t>
          </a:r>
          <a:r>
            <a:rPr lang="en-US" sz="2800" b="0" i="0" kern="1200" baseline="0"/>
            <a:t>ever and inflammation, which may happen every 4–6 weeks, with high levels of IgD</a:t>
          </a:r>
          <a:endParaRPr lang="en-US" sz="2800" kern="1200"/>
        </a:p>
      </dsp:txBody>
      <dsp:txXfrm>
        <a:off x="0" y="0"/>
        <a:ext cx="5906181" cy="1307679"/>
      </dsp:txXfrm>
    </dsp:sp>
    <dsp:sp modelId="{7EC3D015-2DE5-46E4-86C4-5990378F69B7}">
      <dsp:nvSpPr>
        <dsp:cNvPr id="0" name=""/>
        <dsp:cNvSpPr/>
      </dsp:nvSpPr>
      <dsp:spPr>
        <a:xfrm>
          <a:off x="0" y="1307679"/>
          <a:ext cx="590618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BCB86-65E7-49F8-9730-BB9D91C46893}">
      <dsp:nvSpPr>
        <dsp:cNvPr id="0" name=""/>
        <dsp:cNvSpPr/>
      </dsp:nvSpPr>
      <dsp:spPr>
        <a:xfrm>
          <a:off x="0" y="1307679"/>
          <a:ext cx="5906181" cy="130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baseline="0"/>
            <a:t>Erythematous maculopapular rashes</a:t>
          </a:r>
          <a:endParaRPr lang="en-US" sz="2800" kern="1200"/>
        </a:p>
      </dsp:txBody>
      <dsp:txXfrm>
        <a:off x="0" y="1307679"/>
        <a:ext cx="5906181" cy="1307679"/>
      </dsp:txXfrm>
    </dsp:sp>
    <dsp:sp modelId="{AD499E10-0946-455C-A545-7F4919C852A3}">
      <dsp:nvSpPr>
        <dsp:cNvPr id="0" name=""/>
        <dsp:cNvSpPr/>
      </dsp:nvSpPr>
      <dsp:spPr>
        <a:xfrm>
          <a:off x="0" y="2615358"/>
          <a:ext cx="590618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87401-43C2-4B03-AB45-C9D47E2E9AF1}">
      <dsp:nvSpPr>
        <dsp:cNvPr id="0" name=""/>
        <dsp:cNvSpPr/>
      </dsp:nvSpPr>
      <dsp:spPr>
        <a:xfrm>
          <a:off x="0" y="2615359"/>
          <a:ext cx="5906181" cy="130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baseline="0"/>
            <a:t>Severely affected patients have dysmorphism, failure to thrive and mental retardation</a:t>
          </a:r>
          <a:endParaRPr lang="en-US" sz="2800" kern="1200"/>
        </a:p>
      </dsp:txBody>
      <dsp:txXfrm>
        <a:off x="0" y="2615359"/>
        <a:ext cx="5906181" cy="1307679"/>
      </dsp:txXfrm>
    </dsp:sp>
    <dsp:sp modelId="{621BCFB0-0ECB-4385-A163-F7DFE561A7DE}">
      <dsp:nvSpPr>
        <dsp:cNvPr id="0" name=""/>
        <dsp:cNvSpPr/>
      </dsp:nvSpPr>
      <dsp:spPr>
        <a:xfrm>
          <a:off x="0" y="3923038"/>
          <a:ext cx="590618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DA6EA-2A93-48FB-850A-23DE28CB7C64}">
      <dsp:nvSpPr>
        <dsp:cNvPr id="0" name=""/>
        <dsp:cNvSpPr/>
      </dsp:nvSpPr>
      <dsp:spPr>
        <a:xfrm>
          <a:off x="0" y="3923038"/>
          <a:ext cx="5906181" cy="130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No specific Treatment</a:t>
          </a:r>
        </a:p>
      </dsp:txBody>
      <dsp:txXfrm>
        <a:off x="0" y="3923038"/>
        <a:ext cx="5906181" cy="130767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231F5-AB20-451C-879B-83263EEF1601}">
      <dsp:nvSpPr>
        <dsp:cNvPr id="0" name=""/>
        <dsp:cNvSpPr/>
      </dsp:nvSpPr>
      <dsp:spPr>
        <a:xfrm>
          <a:off x="0" y="44001"/>
          <a:ext cx="7165848" cy="722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Hypoxanthine-guanine phophoribosyl transferase ( HGPRT) deficiency</a:t>
          </a:r>
        </a:p>
      </dsp:txBody>
      <dsp:txXfrm>
        <a:off x="35268" y="79269"/>
        <a:ext cx="7095312" cy="651938"/>
      </dsp:txXfrm>
    </dsp:sp>
    <dsp:sp modelId="{90600A6C-680A-41DD-A7B6-03AB20B42D26}">
      <dsp:nvSpPr>
        <dsp:cNvPr id="0" name=""/>
        <dsp:cNvSpPr/>
      </dsp:nvSpPr>
      <dsp:spPr>
        <a:xfrm>
          <a:off x="0" y="821196"/>
          <a:ext cx="7165848" cy="722474"/>
        </a:xfrm>
        <a:prstGeom prst="roundRect">
          <a:avLst/>
        </a:prstGeom>
        <a:solidFill>
          <a:schemeClr val="accent2">
            <a:hueOff val="186865"/>
            <a:satOff val="-8394"/>
            <a:lumOff val="1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X-Linked Recessive Disorder</a:t>
          </a:r>
        </a:p>
      </dsp:txBody>
      <dsp:txXfrm>
        <a:off x="35268" y="856464"/>
        <a:ext cx="7095312" cy="651938"/>
      </dsp:txXfrm>
    </dsp:sp>
    <dsp:sp modelId="{3F0626C9-B215-444D-BF8B-99FC017C96E0}">
      <dsp:nvSpPr>
        <dsp:cNvPr id="0" name=""/>
        <dsp:cNvSpPr/>
      </dsp:nvSpPr>
      <dsp:spPr>
        <a:xfrm>
          <a:off x="0" y="1598391"/>
          <a:ext cx="7165848" cy="722474"/>
        </a:xfrm>
        <a:prstGeom prst="roundRect">
          <a:avLst/>
        </a:prstGeom>
        <a:solidFill>
          <a:schemeClr val="accent2">
            <a:hueOff val="373730"/>
            <a:satOff val="-16788"/>
            <a:lumOff val="22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delayed motor milestones, followed by chorea, spasticity and dysarthria</a:t>
          </a:r>
          <a:endParaRPr lang="en-US" sz="1900" kern="1200"/>
        </a:p>
      </dsp:txBody>
      <dsp:txXfrm>
        <a:off x="35268" y="1633659"/>
        <a:ext cx="7095312" cy="651938"/>
      </dsp:txXfrm>
    </dsp:sp>
    <dsp:sp modelId="{62577646-CEB2-4FA2-9C31-C6A880D2807D}">
      <dsp:nvSpPr>
        <dsp:cNvPr id="0" name=""/>
        <dsp:cNvSpPr/>
      </dsp:nvSpPr>
      <dsp:spPr>
        <a:xfrm>
          <a:off x="0" y="2375586"/>
          <a:ext cx="7165848" cy="722474"/>
        </a:xfrm>
        <a:prstGeom prst="roundRect">
          <a:avLst/>
        </a:prstGeom>
        <a:solidFill>
          <a:schemeClr val="accent2">
            <a:hueOff val="560596"/>
            <a:satOff val="-25182"/>
            <a:lumOff val="3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compulsion to injure themselves; self‐ amputation of fingers or parts of the lips</a:t>
          </a:r>
          <a:endParaRPr lang="en-US" sz="1900" kern="1200" dirty="0"/>
        </a:p>
      </dsp:txBody>
      <dsp:txXfrm>
        <a:off x="35268" y="2410854"/>
        <a:ext cx="7095312" cy="651938"/>
      </dsp:txXfrm>
    </dsp:sp>
    <dsp:sp modelId="{C525E2E3-14C2-4070-9B53-CFF8B55B94C7}">
      <dsp:nvSpPr>
        <dsp:cNvPr id="0" name=""/>
        <dsp:cNvSpPr/>
      </dsp:nvSpPr>
      <dsp:spPr>
        <a:xfrm>
          <a:off x="0" y="3152780"/>
          <a:ext cx="7165848" cy="722474"/>
        </a:xfrm>
        <a:prstGeom prst="roundRect">
          <a:avLst/>
        </a:prstGeom>
        <a:solidFill>
          <a:schemeClr val="accent2">
            <a:hueOff val="747461"/>
            <a:satOff val="-33577"/>
            <a:lumOff val="44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renal uric acid stones but gouty arthritis</a:t>
          </a:r>
          <a:endParaRPr lang="en-US" sz="1900" kern="1200"/>
        </a:p>
      </dsp:txBody>
      <dsp:txXfrm>
        <a:off x="35268" y="3188048"/>
        <a:ext cx="7095312" cy="651938"/>
      </dsp:txXfrm>
    </dsp:sp>
    <dsp:sp modelId="{A90B5D44-B8DC-418F-8C6E-07725E071047}">
      <dsp:nvSpPr>
        <dsp:cNvPr id="0" name=""/>
        <dsp:cNvSpPr/>
      </dsp:nvSpPr>
      <dsp:spPr>
        <a:xfrm>
          <a:off x="0" y="3929975"/>
          <a:ext cx="7165848" cy="722474"/>
        </a:xfrm>
        <a:prstGeom prst="roundRect">
          <a:avLst/>
        </a:prstGeom>
        <a:solidFill>
          <a:schemeClr val="accent2">
            <a:hueOff val="934326"/>
            <a:satOff val="-41971"/>
            <a:lumOff val="5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INVESTIGATIONS: </a:t>
          </a:r>
        </a:p>
      </dsp:txBody>
      <dsp:txXfrm>
        <a:off x="35268" y="3965243"/>
        <a:ext cx="7095312" cy="651938"/>
      </dsp:txXfrm>
    </dsp:sp>
    <dsp:sp modelId="{DBF612C4-103E-4DA0-A2B6-9C35FB7A36D2}">
      <dsp:nvSpPr>
        <dsp:cNvPr id="0" name=""/>
        <dsp:cNvSpPr/>
      </dsp:nvSpPr>
      <dsp:spPr>
        <a:xfrm>
          <a:off x="0" y="4652451"/>
          <a:ext cx="7165848" cy="481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1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Uric Acid in urine and plasma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HGPRT Activity in RBCs</a:t>
          </a:r>
        </a:p>
      </dsp:txBody>
      <dsp:txXfrm>
        <a:off x="0" y="4652451"/>
        <a:ext cx="7165848" cy="481792"/>
      </dsp:txXfrm>
    </dsp:sp>
    <dsp:sp modelId="{73C5E83C-4F81-4DEB-9D70-75510C4958FA}">
      <dsp:nvSpPr>
        <dsp:cNvPr id="0" name=""/>
        <dsp:cNvSpPr/>
      </dsp:nvSpPr>
      <dsp:spPr>
        <a:xfrm>
          <a:off x="0" y="5134243"/>
          <a:ext cx="7165848" cy="722474"/>
        </a:xfrm>
        <a:prstGeom prst="roundRect">
          <a:avLst/>
        </a:prstGeom>
        <a:solidFill>
          <a:schemeClr val="accent2">
            <a:hueOff val="1121191"/>
            <a:satOff val="-50365"/>
            <a:lumOff val="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MANAGEMENT;</a:t>
          </a:r>
        </a:p>
      </dsp:txBody>
      <dsp:txXfrm>
        <a:off x="35268" y="5169511"/>
        <a:ext cx="7095312" cy="651938"/>
      </dsp:txXfrm>
    </dsp:sp>
    <dsp:sp modelId="{8F927918-1FD4-40AA-BE4D-5BF665E2C308}">
      <dsp:nvSpPr>
        <dsp:cNvPr id="0" name=""/>
        <dsp:cNvSpPr/>
      </dsp:nvSpPr>
      <dsp:spPr>
        <a:xfrm>
          <a:off x="0" y="5856718"/>
          <a:ext cx="7165848" cy="481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1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Allopurinol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Restraints for self-mutilation</a:t>
          </a:r>
        </a:p>
      </dsp:txBody>
      <dsp:txXfrm>
        <a:off x="0" y="5856718"/>
        <a:ext cx="7165848" cy="48179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3F86F-DE9B-4227-B684-DA377A1B59F8}">
      <dsp:nvSpPr>
        <dsp:cNvPr id="0" name=""/>
        <dsp:cNvSpPr/>
      </dsp:nvSpPr>
      <dsp:spPr>
        <a:xfrm>
          <a:off x="2946" y="343241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AR Defect in Zinc Transporter.</a:t>
          </a:r>
        </a:p>
      </dsp:txBody>
      <dsp:txXfrm>
        <a:off x="2946" y="343241"/>
        <a:ext cx="2337792" cy="1402675"/>
      </dsp:txXfrm>
    </dsp:sp>
    <dsp:sp modelId="{C5459BDB-A150-40C3-AD38-0B08D6660B23}">
      <dsp:nvSpPr>
        <dsp:cNvPr id="0" name=""/>
        <dsp:cNvSpPr/>
      </dsp:nvSpPr>
      <dsp:spPr>
        <a:xfrm>
          <a:off x="2574518" y="343241"/>
          <a:ext cx="2337792" cy="1402675"/>
        </a:xfrm>
        <a:prstGeom prst="rect">
          <a:avLst/>
        </a:prstGeom>
        <a:solidFill>
          <a:schemeClr val="accent2">
            <a:hueOff val="160170"/>
            <a:satOff val="-7195"/>
            <a:lumOff val="9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Caused DERMATITS, ALOPECIA and DIARRHOEA</a:t>
          </a:r>
        </a:p>
      </dsp:txBody>
      <dsp:txXfrm>
        <a:off x="2574518" y="343241"/>
        <a:ext cx="2337792" cy="1402675"/>
      </dsp:txXfrm>
    </dsp:sp>
    <dsp:sp modelId="{6A7D2654-3527-43A5-8640-BDADE0EB60B0}">
      <dsp:nvSpPr>
        <dsp:cNvPr id="0" name=""/>
        <dsp:cNvSpPr/>
      </dsp:nvSpPr>
      <dsp:spPr>
        <a:xfrm>
          <a:off x="5146089" y="343241"/>
          <a:ext cx="2337792" cy="1402675"/>
        </a:xfrm>
        <a:prstGeom prst="rect">
          <a:avLst/>
        </a:prstGeom>
        <a:solidFill>
          <a:schemeClr val="accent2">
            <a:hueOff val="320340"/>
            <a:satOff val="-14390"/>
            <a:lumOff val="19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Present at 4-10 weeks of age with weaning</a:t>
          </a:r>
        </a:p>
      </dsp:txBody>
      <dsp:txXfrm>
        <a:off x="5146089" y="343241"/>
        <a:ext cx="2337792" cy="1402675"/>
      </dsp:txXfrm>
    </dsp:sp>
    <dsp:sp modelId="{F7271E93-C41A-451F-9A4E-0B7A2FEBAA5C}">
      <dsp:nvSpPr>
        <dsp:cNvPr id="0" name=""/>
        <dsp:cNvSpPr/>
      </dsp:nvSpPr>
      <dsp:spPr>
        <a:xfrm>
          <a:off x="7717661" y="343241"/>
          <a:ext cx="2337792" cy="1402675"/>
        </a:xfrm>
        <a:prstGeom prst="rect">
          <a:avLst/>
        </a:prstGeom>
        <a:solidFill>
          <a:schemeClr val="accent2">
            <a:hueOff val="480510"/>
            <a:satOff val="-21585"/>
            <a:lumOff val="28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Periorificial Dermatitis and of hands and feet</a:t>
          </a:r>
        </a:p>
      </dsp:txBody>
      <dsp:txXfrm>
        <a:off x="7717661" y="343241"/>
        <a:ext cx="2337792" cy="1402675"/>
      </dsp:txXfrm>
    </dsp:sp>
    <dsp:sp modelId="{40D9B98C-42AE-45C1-859D-DD0F731BAFEA}">
      <dsp:nvSpPr>
        <dsp:cNvPr id="0" name=""/>
        <dsp:cNvSpPr/>
      </dsp:nvSpPr>
      <dsp:spPr>
        <a:xfrm>
          <a:off x="2946" y="1979695"/>
          <a:ext cx="2337792" cy="1402675"/>
        </a:xfrm>
        <a:prstGeom prst="rect">
          <a:avLst/>
        </a:prstGeom>
        <a:solidFill>
          <a:schemeClr val="accent2">
            <a:hueOff val="640681"/>
            <a:satOff val="-28780"/>
            <a:lumOff val="38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Lesions progress to form vescicle, bulla, pustule and crusting</a:t>
          </a:r>
        </a:p>
      </dsp:txBody>
      <dsp:txXfrm>
        <a:off x="2946" y="1979695"/>
        <a:ext cx="2337792" cy="1402675"/>
      </dsp:txXfrm>
    </dsp:sp>
    <dsp:sp modelId="{DA3560E0-3A80-4776-8540-272A5B40BB8C}">
      <dsp:nvSpPr>
        <dsp:cNvPr id="0" name=""/>
        <dsp:cNvSpPr/>
      </dsp:nvSpPr>
      <dsp:spPr>
        <a:xfrm>
          <a:off x="2574518" y="1979695"/>
          <a:ext cx="2337792" cy="1402675"/>
        </a:xfrm>
        <a:prstGeom prst="rect">
          <a:avLst/>
        </a:prstGeom>
        <a:solidFill>
          <a:schemeClr val="accent2">
            <a:hueOff val="800851"/>
            <a:satOff val="-35975"/>
            <a:lumOff val="47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Alopecia</a:t>
          </a:r>
        </a:p>
      </dsp:txBody>
      <dsp:txXfrm>
        <a:off x="2574518" y="1979695"/>
        <a:ext cx="2337792" cy="1402675"/>
      </dsp:txXfrm>
    </dsp:sp>
    <dsp:sp modelId="{96683E4C-D242-4F9A-873A-CD2361AF67DF}">
      <dsp:nvSpPr>
        <dsp:cNvPr id="0" name=""/>
        <dsp:cNvSpPr/>
      </dsp:nvSpPr>
      <dsp:spPr>
        <a:xfrm>
          <a:off x="5146089" y="1979695"/>
          <a:ext cx="2337792" cy="1402675"/>
        </a:xfrm>
        <a:prstGeom prst="rect">
          <a:avLst/>
        </a:prstGeom>
        <a:solidFill>
          <a:schemeClr val="accent2">
            <a:hueOff val="961021"/>
            <a:satOff val="-43170"/>
            <a:lumOff val="57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Diarrhoea and growth retardation</a:t>
          </a:r>
        </a:p>
      </dsp:txBody>
      <dsp:txXfrm>
        <a:off x="5146089" y="1979695"/>
        <a:ext cx="2337792" cy="1402675"/>
      </dsp:txXfrm>
    </dsp:sp>
    <dsp:sp modelId="{F9884D21-E4A8-416F-AA90-BCB5959ED192}">
      <dsp:nvSpPr>
        <dsp:cNvPr id="0" name=""/>
        <dsp:cNvSpPr/>
      </dsp:nvSpPr>
      <dsp:spPr>
        <a:xfrm>
          <a:off x="7717661" y="1979695"/>
          <a:ext cx="2337792" cy="1402675"/>
        </a:xfrm>
        <a:prstGeom prst="rect">
          <a:avLst/>
        </a:prstGeom>
        <a:solidFill>
          <a:schemeClr val="accent2">
            <a:hueOff val="1121191"/>
            <a:satOff val="-50365"/>
            <a:lumOff val="666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Poor wound healing</a:t>
          </a:r>
        </a:p>
      </dsp:txBody>
      <dsp:txXfrm>
        <a:off x="7717661" y="1979695"/>
        <a:ext cx="2337792" cy="140267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A8304-C561-4F80-80BF-3FBAEC318C0B}">
      <dsp:nvSpPr>
        <dsp:cNvPr id="0" name=""/>
        <dsp:cNvSpPr/>
      </dsp:nvSpPr>
      <dsp:spPr>
        <a:xfrm>
          <a:off x="1816199" y="62805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443C2-3F1C-406E-8394-29BFA3B4E48F}">
      <dsp:nvSpPr>
        <dsp:cNvPr id="0" name=""/>
        <dsp:cNvSpPr/>
      </dsp:nvSpPr>
      <dsp:spPr>
        <a:xfrm>
          <a:off x="2284199" y="530805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D165F-FAF0-49C0-8A38-2BC724038A43}">
      <dsp:nvSpPr>
        <dsp:cNvPr id="0" name=""/>
        <dsp:cNvSpPr/>
      </dsp:nvSpPr>
      <dsp:spPr>
        <a:xfrm>
          <a:off x="1114199" y="2942806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/>
            <a:t>Serum Zinc Levels</a:t>
          </a:r>
        </a:p>
      </dsp:txBody>
      <dsp:txXfrm>
        <a:off x="1114199" y="2942806"/>
        <a:ext cx="3600000" cy="720000"/>
      </dsp:txXfrm>
    </dsp:sp>
    <dsp:sp modelId="{07AA373D-D10A-45BB-A9F7-FAEDF87972ED}">
      <dsp:nvSpPr>
        <dsp:cNvPr id="0" name=""/>
        <dsp:cNvSpPr/>
      </dsp:nvSpPr>
      <dsp:spPr>
        <a:xfrm>
          <a:off x="6046199" y="62805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35DAD-AFA5-42E0-9890-AA984337A606}">
      <dsp:nvSpPr>
        <dsp:cNvPr id="0" name=""/>
        <dsp:cNvSpPr/>
      </dsp:nvSpPr>
      <dsp:spPr>
        <a:xfrm>
          <a:off x="6514199" y="530805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B5CE5-9856-465C-B485-BDF23EB5C9A7}">
      <dsp:nvSpPr>
        <dsp:cNvPr id="0" name=""/>
        <dsp:cNvSpPr/>
      </dsp:nvSpPr>
      <dsp:spPr>
        <a:xfrm>
          <a:off x="5344199" y="2942806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/>
            <a:t>Trial Of Zinc Therapy</a:t>
          </a:r>
        </a:p>
      </dsp:txBody>
      <dsp:txXfrm>
        <a:off x="5344199" y="2942806"/>
        <a:ext cx="3600000" cy="72000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18AC9-482F-4010-BC22-90002A260305}">
      <dsp:nvSpPr>
        <dsp:cNvPr id="0" name=""/>
        <dsp:cNvSpPr/>
      </dsp:nvSpPr>
      <dsp:spPr>
        <a:xfrm>
          <a:off x="0" y="1758"/>
          <a:ext cx="5906181" cy="1235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Patient respond to oral zinc sulphate within a week</a:t>
          </a:r>
        </a:p>
      </dsp:txBody>
      <dsp:txXfrm>
        <a:off x="60313" y="62071"/>
        <a:ext cx="5785555" cy="1114894"/>
      </dsp:txXfrm>
    </dsp:sp>
    <dsp:sp modelId="{0C5F5F65-A2AE-466B-9C44-AE836BE4E703}">
      <dsp:nvSpPr>
        <dsp:cNvPr id="0" name=""/>
        <dsp:cNvSpPr/>
      </dsp:nvSpPr>
      <dsp:spPr>
        <a:xfrm>
          <a:off x="0" y="1332319"/>
          <a:ext cx="5906181" cy="1235520"/>
        </a:xfrm>
        <a:prstGeom prst="roundRect">
          <a:avLst/>
        </a:prstGeom>
        <a:solidFill>
          <a:schemeClr val="accent5">
            <a:hueOff val="-7107707"/>
            <a:satOff val="4040"/>
            <a:lumOff val="-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Childhood = 150-400mg/day</a:t>
          </a:r>
        </a:p>
      </dsp:txBody>
      <dsp:txXfrm>
        <a:off x="60313" y="1392632"/>
        <a:ext cx="5785555" cy="1114894"/>
      </dsp:txXfrm>
    </dsp:sp>
    <dsp:sp modelId="{4EDFC33E-6D16-4D62-95C2-362ED1CE23B1}">
      <dsp:nvSpPr>
        <dsp:cNvPr id="0" name=""/>
        <dsp:cNvSpPr/>
      </dsp:nvSpPr>
      <dsp:spPr>
        <a:xfrm>
          <a:off x="0" y="2662879"/>
          <a:ext cx="5906181" cy="1235520"/>
        </a:xfrm>
        <a:prstGeom prst="roundRect">
          <a:avLst/>
        </a:prstGeom>
        <a:solidFill>
          <a:schemeClr val="accent5">
            <a:hueOff val="-14215414"/>
            <a:satOff val="8079"/>
            <a:lumOff val="-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Pregnancy = 400-500mg/day</a:t>
          </a:r>
        </a:p>
      </dsp:txBody>
      <dsp:txXfrm>
        <a:off x="60313" y="2723192"/>
        <a:ext cx="5785555" cy="1114894"/>
      </dsp:txXfrm>
    </dsp:sp>
    <dsp:sp modelId="{21DDE765-9056-41DB-882F-C5687238DFFC}">
      <dsp:nvSpPr>
        <dsp:cNvPr id="0" name=""/>
        <dsp:cNvSpPr/>
      </dsp:nvSpPr>
      <dsp:spPr>
        <a:xfrm>
          <a:off x="0" y="3993439"/>
          <a:ext cx="5906181" cy="1235520"/>
        </a:xfrm>
        <a:prstGeom prst="roundRect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Lower dose after puberty</a:t>
          </a:r>
        </a:p>
      </dsp:txBody>
      <dsp:txXfrm>
        <a:off x="60313" y="4053752"/>
        <a:ext cx="5785555" cy="111489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16EC5-485E-47E6-A50E-0524F4AE897B}">
      <dsp:nvSpPr>
        <dsp:cNvPr id="0" name=""/>
        <dsp:cNvSpPr/>
      </dsp:nvSpPr>
      <dsp:spPr>
        <a:xfrm>
          <a:off x="0" y="0"/>
          <a:ext cx="69311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9F80E-41A8-4DB0-9A7D-EDB58211E371}">
      <dsp:nvSpPr>
        <dsp:cNvPr id="0" name=""/>
        <dsp:cNvSpPr/>
      </dsp:nvSpPr>
      <dsp:spPr>
        <a:xfrm>
          <a:off x="0" y="0"/>
          <a:ext cx="6931152" cy="780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X-Linked Disorder of Copper Deficiency. ATP7A Gene Mutation</a:t>
          </a:r>
        </a:p>
      </dsp:txBody>
      <dsp:txXfrm>
        <a:off x="0" y="0"/>
        <a:ext cx="6931152" cy="780669"/>
      </dsp:txXfrm>
    </dsp:sp>
    <dsp:sp modelId="{DA1FF5D8-EFFD-4A5D-BB0F-651A0E497432}">
      <dsp:nvSpPr>
        <dsp:cNvPr id="0" name=""/>
        <dsp:cNvSpPr/>
      </dsp:nvSpPr>
      <dsp:spPr>
        <a:xfrm>
          <a:off x="0" y="780668"/>
          <a:ext cx="693115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FBEAA-C9C8-4FA3-B702-8D0CAE00232D}">
      <dsp:nvSpPr>
        <dsp:cNvPr id="0" name=""/>
        <dsp:cNvSpPr/>
      </dsp:nvSpPr>
      <dsp:spPr>
        <a:xfrm>
          <a:off x="0" y="780669"/>
          <a:ext cx="6931152" cy="780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Hypotonia,Seizures, developmental regression</a:t>
          </a:r>
        </a:p>
      </dsp:txBody>
      <dsp:txXfrm>
        <a:off x="0" y="780669"/>
        <a:ext cx="6931152" cy="780669"/>
      </dsp:txXfrm>
    </dsp:sp>
    <dsp:sp modelId="{06DF7225-6674-4FA1-A144-889E33403210}">
      <dsp:nvSpPr>
        <dsp:cNvPr id="0" name=""/>
        <dsp:cNvSpPr/>
      </dsp:nvSpPr>
      <dsp:spPr>
        <a:xfrm>
          <a:off x="0" y="1561337"/>
          <a:ext cx="69311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02C1E-1353-468D-85A8-40F6CFD2B2EE}">
      <dsp:nvSpPr>
        <dsp:cNvPr id="0" name=""/>
        <dsp:cNvSpPr/>
      </dsp:nvSpPr>
      <dsp:spPr>
        <a:xfrm>
          <a:off x="0" y="1561338"/>
          <a:ext cx="6931152" cy="780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Hairs become sparse and brittle. Scanty blond hairs at vertex with stubble elsewere</a:t>
          </a:r>
        </a:p>
      </dsp:txBody>
      <dsp:txXfrm>
        <a:off x="0" y="1561338"/>
        <a:ext cx="6931152" cy="780669"/>
      </dsp:txXfrm>
    </dsp:sp>
    <dsp:sp modelId="{ED08ED85-B685-4ACF-A55B-A98BC14BA09D}">
      <dsp:nvSpPr>
        <dsp:cNvPr id="0" name=""/>
        <dsp:cNvSpPr/>
      </dsp:nvSpPr>
      <dsp:spPr>
        <a:xfrm>
          <a:off x="0" y="2342006"/>
          <a:ext cx="693115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C6331-035C-48AD-A979-D1C806D0A625}">
      <dsp:nvSpPr>
        <dsp:cNvPr id="0" name=""/>
        <dsp:cNvSpPr/>
      </dsp:nvSpPr>
      <dsp:spPr>
        <a:xfrm>
          <a:off x="0" y="2342007"/>
          <a:ext cx="6931152" cy="780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Pili Torti and Trichorrhexis Nodosa</a:t>
          </a:r>
        </a:p>
      </dsp:txBody>
      <dsp:txXfrm>
        <a:off x="0" y="2342007"/>
        <a:ext cx="6931152" cy="780669"/>
      </dsp:txXfrm>
    </dsp:sp>
    <dsp:sp modelId="{5690DEB6-878A-4BED-9130-1B7B719A2BF2}">
      <dsp:nvSpPr>
        <dsp:cNvPr id="0" name=""/>
        <dsp:cNvSpPr/>
      </dsp:nvSpPr>
      <dsp:spPr>
        <a:xfrm>
          <a:off x="0" y="3122675"/>
          <a:ext cx="693115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E21CD-CF48-4650-9A0E-EDB630ED3E8E}">
      <dsp:nvSpPr>
        <dsp:cNvPr id="0" name=""/>
        <dsp:cNvSpPr/>
      </dsp:nvSpPr>
      <dsp:spPr>
        <a:xfrm>
          <a:off x="0" y="3122676"/>
          <a:ext cx="6931152" cy="780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Characteristic Facial appearance with sagging cheek, frontal bossing</a:t>
          </a:r>
        </a:p>
      </dsp:txBody>
      <dsp:txXfrm>
        <a:off x="0" y="3122676"/>
        <a:ext cx="6931152" cy="780669"/>
      </dsp:txXfrm>
    </dsp:sp>
    <dsp:sp modelId="{973014DB-DA60-4833-90AB-37ABB33E1E97}">
      <dsp:nvSpPr>
        <dsp:cNvPr id="0" name=""/>
        <dsp:cNvSpPr/>
      </dsp:nvSpPr>
      <dsp:spPr>
        <a:xfrm>
          <a:off x="0" y="3903344"/>
          <a:ext cx="69311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87FA3-C14A-427D-A00E-A5A111EE054B}">
      <dsp:nvSpPr>
        <dsp:cNvPr id="0" name=""/>
        <dsp:cNvSpPr/>
      </dsp:nvSpPr>
      <dsp:spPr>
        <a:xfrm>
          <a:off x="0" y="3903345"/>
          <a:ext cx="6931152" cy="780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Untreated patients die by 3 years of age</a:t>
          </a:r>
        </a:p>
      </dsp:txBody>
      <dsp:txXfrm>
        <a:off x="0" y="3903345"/>
        <a:ext cx="6931152" cy="780669"/>
      </dsp:txXfrm>
    </dsp:sp>
    <dsp:sp modelId="{4BD1682D-5470-4027-9A70-482919F9EF0C}">
      <dsp:nvSpPr>
        <dsp:cNvPr id="0" name=""/>
        <dsp:cNvSpPr/>
      </dsp:nvSpPr>
      <dsp:spPr>
        <a:xfrm>
          <a:off x="0" y="4684013"/>
          <a:ext cx="693115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914B5-9A6D-4A78-9018-49B0C8A3451F}">
      <dsp:nvSpPr>
        <dsp:cNvPr id="0" name=""/>
        <dsp:cNvSpPr/>
      </dsp:nvSpPr>
      <dsp:spPr>
        <a:xfrm>
          <a:off x="0" y="4684014"/>
          <a:ext cx="6931152" cy="780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Diagnosed by serum copper and ceruloplasmin level by 3 months of age</a:t>
          </a:r>
        </a:p>
      </dsp:txBody>
      <dsp:txXfrm>
        <a:off x="0" y="4684014"/>
        <a:ext cx="6931152" cy="780669"/>
      </dsp:txXfrm>
    </dsp:sp>
    <dsp:sp modelId="{AA158714-A1D3-46F4-ABD2-5AA3FFF25780}">
      <dsp:nvSpPr>
        <dsp:cNvPr id="0" name=""/>
        <dsp:cNvSpPr/>
      </dsp:nvSpPr>
      <dsp:spPr>
        <a:xfrm>
          <a:off x="0" y="5464682"/>
          <a:ext cx="69311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7A5E3-6F3C-4FBC-9325-BBC3DBC7A4C8}">
      <dsp:nvSpPr>
        <dsp:cNvPr id="0" name=""/>
        <dsp:cNvSpPr/>
      </dsp:nvSpPr>
      <dsp:spPr>
        <a:xfrm>
          <a:off x="0" y="5464683"/>
          <a:ext cx="6931152" cy="780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Management: Daily Subcut Inj of copper histidine</a:t>
          </a:r>
        </a:p>
      </dsp:txBody>
      <dsp:txXfrm>
        <a:off x="0" y="5464683"/>
        <a:ext cx="6931152" cy="78066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931E9-50D3-40A7-B692-3E8F16DAA77D}">
      <dsp:nvSpPr>
        <dsp:cNvPr id="0" name=""/>
        <dsp:cNvSpPr/>
      </dsp:nvSpPr>
      <dsp:spPr>
        <a:xfrm>
          <a:off x="0" y="68345"/>
          <a:ext cx="7068312" cy="1048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u="sng" kern="1200" baseline="0"/>
            <a:t>HYPERPHOSPHATAEMIC FAMILIAL TUMORAL CALCINOSIS: </a:t>
          </a:r>
          <a:endParaRPr lang="en-US" sz="2800" kern="1200"/>
        </a:p>
      </dsp:txBody>
      <dsp:txXfrm>
        <a:off x="51175" y="119520"/>
        <a:ext cx="6965962" cy="945970"/>
      </dsp:txXfrm>
    </dsp:sp>
    <dsp:sp modelId="{55E2110D-3326-4676-8BA5-E01386231950}">
      <dsp:nvSpPr>
        <dsp:cNvPr id="0" name=""/>
        <dsp:cNvSpPr/>
      </dsp:nvSpPr>
      <dsp:spPr>
        <a:xfrm>
          <a:off x="0" y="1116666"/>
          <a:ext cx="7068312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419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Hereditary counterpart of Metastatic calcification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i="0" kern="1200" baseline="0"/>
            <a:t>large, calcified masses located mainly over the large joints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Cause pain, decrease mobility and infections</a:t>
          </a:r>
        </a:p>
      </dsp:txBody>
      <dsp:txXfrm>
        <a:off x="0" y="1116666"/>
        <a:ext cx="7068312" cy="1072260"/>
      </dsp:txXfrm>
    </dsp:sp>
    <dsp:sp modelId="{4D94509C-E53B-4BC8-81B1-9875F94882E0}">
      <dsp:nvSpPr>
        <dsp:cNvPr id="0" name=""/>
        <dsp:cNvSpPr/>
      </dsp:nvSpPr>
      <dsp:spPr>
        <a:xfrm>
          <a:off x="0" y="2188926"/>
          <a:ext cx="7068312" cy="1048320"/>
        </a:xfrm>
        <a:prstGeom prst="roundRect">
          <a:avLst/>
        </a:prstGeom>
        <a:solidFill>
          <a:schemeClr val="accent2">
            <a:hueOff val="560596"/>
            <a:satOff val="-25182"/>
            <a:lumOff val="3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u="sng" kern="1200" baseline="0"/>
            <a:t>NORMOPHOSPHATAEMIC FAMILIAL TUMORAL CALCINOSIS: </a:t>
          </a:r>
          <a:endParaRPr lang="en-US" sz="2800" kern="1200"/>
        </a:p>
      </dsp:txBody>
      <dsp:txXfrm>
        <a:off x="51175" y="2240101"/>
        <a:ext cx="6965962" cy="945970"/>
      </dsp:txXfrm>
    </dsp:sp>
    <dsp:sp modelId="{DE7E8C41-40E3-4AE7-B7C8-3215A426BFC9}">
      <dsp:nvSpPr>
        <dsp:cNvPr id="0" name=""/>
        <dsp:cNvSpPr/>
      </dsp:nvSpPr>
      <dsp:spPr>
        <a:xfrm>
          <a:off x="0" y="3237246"/>
          <a:ext cx="7068312" cy="202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419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Hereditary counterpart of Dystrophic Calcification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i="0" kern="1200" baseline="0"/>
            <a:t>vasculitis‐like rash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i="0" kern="1200" baseline="0"/>
            <a:t>calcified masses years later in the cutaneous and subcutaneous tissues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i="0" kern="1200" baseline="0"/>
            <a:t>Perforate the skin, leading to painful ulcers and secondary infections</a:t>
          </a:r>
          <a:endParaRPr lang="en-US" sz="2200" kern="1200"/>
        </a:p>
      </dsp:txBody>
      <dsp:txXfrm>
        <a:off x="0" y="3237246"/>
        <a:ext cx="7068312" cy="2028600"/>
      </dsp:txXfrm>
    </dsp:sp>
    <dsp:sp modelId="{A91F0496-B5BA-4806-A790-7349B53582B8}">
      <dsp:nvSpPr>
        <dsp:cNvPr id="0" name=""/>
        <dsp:cNvSpPr/>
      </dsp:nvSpPr>
      <dsp:spPr>
        <a:xfrm>
          <a:off x="0" y="5265846"/>
          <a:ext cx="7068312" cy="1048320"/>
        </a:xfrm>
        <a:prstGeom prst="roundRect">
          <a:avLst/>
        </a:prstGeom>
        <a:solidFill>
          <a:schemeClr val="accent2">
            <a:hueOff val="1121191"/>
            <a:satOff val="-50365"/>
            <a:lumOff val="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Managed by Surgical Removal of calcified masses</a:t>
          </a:r>
        </a:p>
      </dsp:txBody>
      <dsp:txXfrm>
        <a:off x="51175" y="5317021"/>
        <a:ext cx="6965962" cy="94597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0A1EF-4869-4356-82A9-5F935AB381A3}">
      <dsp:nvSpPr>
        <dsp:cNvPr id="0" name=""/>
        <dsp:cNvSpPr/>
      </dsp:nvSpPr>
      <dsp:spPr>
        <a:xfrm>
          <a:off x="0" y="52158"/>
          <a:ext cx="5906181" cy="1647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baseline="0"/>
            <a:t>Patients have intermittent red or purple discoloration of the feet ± hands</a:t>
          </a:r>
          <a:endParaRPr lang="en-US" sz="3200" kern="1200"/>
        </a:p>
      </dsp:txBody>
      <dsp:txXfrm>
        <a:off x="80417" y="132575"/>
        <a:ext cx="5745347" cy="1486526"/>
      </dsp:txXfrm>
    </dsp:sp>
    <dsp:sp modelId="{E953C270-9768-477C-BA5A-6A9ABAEBC1A0}">
      <dsp:nvSpPr>
        <dsp:cNvPr id="0" name=""/>
        <dsp:cNvSpPr/>
      </dsp:nvSpPr>
      <dsp:spPr>
        <a:xfrm>
          <a:off x="0" y="1791679"/>
          <a:ext cx="5906181" cy="1647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baseline="0"/>
            <a:t>recurrent petechial rash and bruising</a:t>
          </a:r>
          <a:endParaRPr lang="en-US" sz="3200" kern="1200"/>
        </a:p>
      </dsp:txBody>
      <dsp:txXfrm>
        <a:off x="80417" y="1872096"/>
        <a:ext cx="5745347" cy="1486526"/>
      </dsp:txXfrm>
    </dsp:sp>
    <dsp:sp modelId="{A2A6AEC6-7493-432C-92B8-7179E5B72B09}">
      <dsp:nvSpPr>
        <dsp:cNvPr id="0" name=""/>
        <dsp:cNvSpPr/>
      </dsp:nvSpPr>
      <dsp:spPr>
        <a:xfrm>
          <a:off x="0" y="3531199"/>
          <a:ext cx="5906181" cy="1647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baseline="0"/>
            <a:t>Orthostatic acrocyanosis is a characteristic finding in patients with ethylmalonic encephalopathy</a:t>
          </a:r>
          <a:endParaRPr lang="en-US" sz="3200" kern="1200"/>
        </a:p>
      </dsp:txBody>
      <dsp:txXfrm>
        <a:off x="80417" y="3611616"/>
        <a:ext cx="5745347" cy="148652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F9F22-1822-488B-9690-12DE66A1175A}">
      <dsp:nvSpPr>
        <dsp:cNvPr id="0" name=""/>
        <dsp:cNvSpPr/>
      </dsp:nvSpPr>
      <dsp:spPr>
        <a:xfrm>
          <a:off x="785" y="0"/>
          <a:ext cx="3182540" cy="37256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Non‐epidermolytic palmoplantar keratoderma</a:t>
          </a:r>
          <a:endParaRPr lang="en-US" sz="2400" kern="1200"/>
        </a:p>
      </dsp:txBody>
      <dsp:txXfrm>
        <a:off x="785" y="1490244"/>
        <a:ext cx="3182540" cy="2235367"/>
      </dsp:txXfrm>
    </dsp:sp>
    <dsp:sp modelId="{B624891A-C171-44DB-8D56-5D703268674F}">
      <dsp:nvSpPr>
        <dsp:cNvPr id="0" name=""/>
        <dsp:cNvSpPr/>
      </dsp:nvSpPr>
      <dsp:spPr>
        <a:xfrm>
          <a:off x="785" y="0"/>
          <a:ext cx="3182540" cy="149024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785" y="0"/>
        <a:ext cx="3182540" cy="1490244"/>
      </dsp:txXfrm>
    </dsp:sp>
    <dsp:sp modelId="{1A92FF48-ECE4-4B18-B9F0-2682ADCF2791}">
      <dsp:nvSpPr>
        <dsp:cNvPr id="0" name=""/>
        <dsp:cNvSpPr/>
      </dsp:nvSpPr>
      <dsp:spPr>
        <a:xfrm>
          <a:off x="3437929" y="0"/>
          <a:ext cx="3182540" cy="37256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</a:t>
          </a:r>
          <a:r>
            <a:rPr lang="en-US" sz="2400" b="0" i="0" kern="1200" baseline="0"/>
            <a:t>iffuse or circumscribed epidermal thickening particularly over pressure points</a:t>
          </a:r>
          <a:endParaRPr lang="en-US" sz="2400" kern="1200"/>
        </a:p>
      </dsp:txBody>
      <dsp:txXfrm>
        <a:off x="3437929" y="1490244"/>
        <a:ext cx="3182540" cy="2235367"/>
      </dsp:txXfrm>
    </dsp:sp>
    <dsp:sp modelId="{990C561C-09D9-4418-8BDF-CB9F0AC4AECF}">
      <dsp:nvSpPr>
        <dsp:cNvPr id="0" name=""/>
        <dsp:cNvSpPr/>
      </dsp:nvSpPr>
      <dsp:spPr>
        <a:xfrm>
          <a:off x="3437929" y="0"/>
          <a:ext cx="3182540" cy="149024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437929" y="0"/>
        <a:ext cx="3182540" cy="1490244"/>
      </dsp:txXfrm>
    </dsp:sp>
    <dsp:sp modelId="{EE631386-34B0-464C-9C7B-91732213D395}">
      <dsp:nvSpPr>
        <dsp:cNvPr id="0" name=""/>
        <dsp:cNvSpPr/>
      </dsp:nvSpPr>
      <dsp:spPr>
        <a:xfrm>
          <a:off x="6875073" y="0"/>
          <a:ext cx="3182540" cy="37256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All individuals have sensineural hearing deafness</a:t>
          </a:r>
        </a:p>
      </dsp:txBody>
      <dsp:txXfrm>
        <a:off x="6875073" y="1490244"/>
        <a:ext cx="3182540" cy="2235367"/>
      </dsp:txXfrm>
    </dsp:sp>
    <dsp:sp modelId="{4EDA4A9F-57DF-434E-874D-41E1DA815945}">
      <dsp:nvSpPr>
        <dsp:cNvPr id="0" name=""/>
        <dsp:cNvSpPr/>
      </dsp:nvSpPr>
      <dsp:spPr>
        <a:xfrm>
          <a:off x="6875073" y="0"/>
          <a:ext cx="3182540" cy="149024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875073" y="0"/>
        <a:ext cx="3182540" cy="14902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5D414-67FA-491A-82DA-D6B250EB0296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06ED6-C5FA-4AB2-AA3B-2B759D43855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17A7F-CDB0-4806-AF00-B6E2CCB98DE8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Urine for GAGs by 2D- Electrophoresis</a:t>
          </a:r>
        </a:p>
      </dsp:txBody>
      <dsp:txXfrm>
        <a:off x="35606" y="2695306"/>
        <a:ext cx="2981250" cy="720000"/>
      </dsp:txXfrm>
    </dsp:sp>
    <dsp:sp modelId="{2C0C7B33-FF48-4886-B918-A89BFD8663C3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1FDD2-D85A-4E14-B630-EBA043E65EF6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CB887-9992-4B60-9CAD-0DAFE6B39054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Enzyme assays in leukocytes, plasma cells and fibroblasts</a:t>
          </a:r>
        </a:p>
      </dsp:txBody>
      <dsp:txXfrm>
        <a:off x="3538574" y="2695306"/>
        <a:ext cx="2981250" cy="720000"/>
      </dsp:txXfrm>
    </dsp:sp>
    <dsp:sp modelId="{8CF08C7D-2900-4830-9EDF-03F507FCD17B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28A00-8D17-4DC4-8C90-2EFA73A2ECA1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80716-14D0-47A7-9741-4BBE0455655C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Mutation Analysis</a:t>
          </a:r>
        </a:p>
      </dsp:txBody>
      <dsp:txXfrm>
        <a:off x="7041543" y="2695306"/>
        <a:ext cx="29812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C7198-1882-4001-855C-FEC8D65FCD29}">
      <dsp:nvSpPr>
        <dsp:cNvPr id="0" name=""/>
        <dsp:cNvSpPr/>
      </dsp:nvSpPr>
      <dsp:spPr>
        <a:xfrm>
          <a:off x="0" y="2170"/>
          <a:ext cx="5906181" cy="11002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1E43C-BC30-46BC-9BF2-DA10EAF2237F}">
      <dsp:nvSpPr>
        <dsp:cNvPr id="0" name=""/>
        <dsp:cNvSpPr/>
      </dsp:nvSpPr>
      <dsp:spPr>
        <a:xfrm>
          <a:off x="332837" y="249736"/>
          <a:ext cx="605159" cy="6051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F074E-722C-4CA9-8205-A55D02ECFE03}">
      <dsp:nvSpPr>
        <dsp:cNvPr id="0" name=""/>
        <dsp:cNvSpPr/>
      </dsp:nvSpPr>
      <dsp:spPr>
        <a:xfrm>
          <a:off x="1270834" y="2170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Pale Cytoplasm in Malpighian cells</a:t>
          </a:r>
        </a:p>
      </dsp:txBody>
      <dsp:txXfrm>
        <a:off x="1270834" y="2170"/>
        <a:ext cx="4635346" cy="1100289"/>
      </dsp:txXfrm>
    </dsp:sp>
    <dsp:sp modelId="{1A4142D5-2A9C-41F6-BDCF-A2F5049516EC}">
      <dsp:nvSpPr>
        <dsp:cNvPr id="0" name=""/>
        <dsp:cNvSpPr/>
      </dsp:nvSpPr>
      <dsp:spPr>
        <a:xfrm>
          <a:off x="0" y="1377533"/>
          <a:ext cx="5906181" cy="11002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10928-82B6-480C-AC4D-0AC58DE4CCF2}">
      <dsp:nvSpPr>
        <dsp:cNvPr id="0" name=""/>
        <dsp:cNvSpPr/>
      </dsp:nvSpPr>
      <dsp:spPr>
        <a:xfrm>
          <a:off x="332837" y="1625098"/>
          <a:ext cx="605159" cy="6051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D06E4-5B69-44CD-82E6-17BCABB1CDF0}">
      <dsp:nvSpPr>
        <dsp:cNvPr id="0" name=""/>
        <dsp:cNvSpPr/>
      </dsp:nvSpPr>
      <dsp:spPr>
        <a:xfrm>
          <a:off x="1270834" y="1377533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Cytoplasmic Metachromasia of fibroblasts, Schwann Cells, SM and Sweat Gland Cells</a:t>
          </a:r>
        </a:p>
      </dsp:txBody>
      <dsp:txXfrm>
        <a:off x="1270834" y="1377533"/>
        <a:ext cx="4635346" cy="1100289"/>
      </dsp:txXfrm>
    </dsp:sp>
    <dsp:sp modelId="{103AD970-50D7-456A-B729-FE14BF157A73}">
      <dsp:nvSpPr>
        <dsp:cNvPr id="0" name=""/>
        <dsp:cNvSpPr/>
      </dsp:nvSpPr>
      <dsp:spPr>
        <a:xfrm>
          <a:off x="0" y="2752895"/>
          <a:ext cx="5906181" cy="1100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B03DA-0BA9-4BA3-9521-26D7ABA1607C}">
      <dsp:nvSpPr>
        <dsp:cNvPr id="0" name=""/>
        <dsp:cNvSpPr/>
      </dsp:nvSpPr>
      <dsp:spPr>
        <a:xfrm>
          <a:off x="332837" y="3000460"/>
          <a:ext cx="605159" cy="6051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6BC7D-424D-4F5A-9FF5-917890EB1A39}">
      <dsp:nvSpPr>
        <dsp:cNvPr id="0" name=""/>
        <dsp:cNvSpPr/>
      </dsp:nvSpPr>
      <dsp:spPr>
        <a:xfrm>
          <a:off x="1270834" y="2752895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Fragmentation of Collagen and increased Mucin</a:t>
          </a:r>
        </a:p>
      </dsp:txBody>
      <dsp:txXfrm>
        <a:off x="1270834" y="2752895"/>
        <a:ext cx="4635346" cy="1100289"/>
      </dsp:txXfrm>
    </dsp:sp>
    <dsp:sp modelId="{2C4453C1-639E-4ABE-A0FC-F3CA20589378}">
      <dsp:nvSpPr>
        <dsp:cNvPr id="0" name=""/>
        <dsp:cNvSpPr/>
      </dsp:nvSpPr>
      <dsp:spPr>
        <a:xfrm>
          <a:off x="0" y="4128257"/>
          <a:ext cx="5906181" cy="11002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30E14-AAA8-4554-B190-13F0CCD37BAC}">
      <dsp:nvSpPr>
        <dsp:cNvPr id="0" name=""/>
        <dsp:cNvSpPr/>
      </dsp:nvSpPr>
      <dsp:spPr>
        <a:xfrm>
          <a:off x="332837" y="4375822"/>
          <a:ext cx="605159" cy="6051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4EBFB-A664-4DDA-A95E-B2354A1F1EEF}">
      <dsp:nvSpPr>
        <dsp:cNvPr id="0" name=""/>
        <dsp:cNvSpPr/>
      </dsp:nvSpPr>
      <dsp:spPr>
        <a:xfrm>
          <a:off x="1270834" y="4128257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Cytoplasmic Vacoules which contain fibrogranullar material</a:t>
          </a:r>
        </a:p>
      </dsp:txBody>
      <dsp:txXfrm>
        <a:off x="1270834" y="4128257"/>
        <a:ext cx="4635346" cy="1100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6CF91-6F17-4289-B60C-08BE430EBCE2}">
      <dsp:nvSpPr>
        <dsp:cNvPr id="0" name=""/>
        <dsp:cNvSpPr/>
      </dsp:nvSpPr>
      <dsp:spPr>
        <a:xfrm>
          <a:off x="0" y="479"/>
          <a:ext cx="4472922" cy="11231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B7C6B-EBA7-49AB-B6D5-0E769638B97F}">
      <dsp:nvSpPr>
        <dsp:cNvPr id="0" name=""/>
        <dsp:cNvSpPr/>
      </dsp:nvSpPr>
      <dsp:spPr>
        <a:xfrm>
          <a:off x="339747" y="253184"/>
          <a:ext cx="617722" cy="6177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51712-6B8D-43E9-881D-1A228390C0C7}">
      <dsp:nvSpPr>
        <dsp:cNvPr id="0" name=""/>
        <dsp:cNvSpPr/>
      </dsp:nvSpPr>
      <dsp:spPr>
        <a:xfrm>
          <a:off x="1297216" y="479"/>
          <a:ext cx="3175705" cy="112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65" tIns="118865" rIns="118865" bIns="11886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Symptomatic Treatment</a:t>
          </a:r>
        </a:p>
      </dsp:txBody>
      <dsp:txXfrm>
        <a:off x="1297216" y="479"/>
        <a:ext cx="3175705" cy="1123131"/>
      </dsp:txXfrm>
    </dsp:sp>
    <dsp:sp modelId="{4A8C58BC-27E4-47A4-A88B-6672AF38CAEA}">
      <dsp:nvSpPr>
        <dsp:cNvPr id="0" name=""/>
        <dsp:cNvSpPr/>
      </dsp:nvSpPr>
      <dsp:spPr>
        <a:xfrm>
          <a:off x="0" y="1404394"/>
          <a:ext cx="4472922" cy="11231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64F10-9A01-4563-A85B-A16C1284BA95}">
      <dsp:nvSpPr>
        <dsp:cNvPr id="0" name=""/>
        <dsp:cNvSpPr/>
      </dsp:nvSpPr>
      <dsp:spPr>
        <a:xfrm>
          <a:off x="339747" y="1657098"/>
          <a:ext cx="617722" cy="6177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14B01-3517-4D4A-B5BD-59DA0498DA7E}">
      <dsp:nvSpPr>
        <dsp:cNvPr id="0" name=""/>
        <dsp:cNvSpPr/>
      </dsp:nvSpPr>
      <dsp:spPr>
        <a:xfrm>
          <a:off x="1297216" y="1404394"/>
          <a:ext cx="3175705" cy="112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65" tIns="118865" rIns="118865" bIns="11886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HSCT for Hurler Syndrome</a:t>
          </a:r>
        </a:p>
      </dsp:txBody>
      <dsp:txXfrm>
        <a:off x="1297216" y="1404394"/>
        <a:ext cx="3175705" cy="1123131"/>
      </dsp:txXfrm>
    </dsp:sp>
    <dsp:sp modelId="{354E2259-4F82-4C3C-9C8F-11D3F268B471}">
      <dsp:nvSpPr>
        <dsp:cNvPr id="0" name=""/>
        <dsp:cNvSpPr/>
      </dsp:nvSpPr>
      <dsp:spPr>
        <a:xfrm>
          <a:off x="0" y="2808308"/>
          <a:ext cx="4472922" cy="11231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E6383-F3C8-4CE4-8239-DB61E0765A58}">
      <dsp:nvSpPr>
        <dsp:cNvPr id="0" name=""/>
        <dsp:cNvSpPr/>
      </dsp:nvSpPr>
      <dsp:spPr>
        <a:xfrm>
          <a:off x="339747" y="3061013"/>
          <a:ext cx="617722" cy="6177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5C60D-397B-44EA-8FA4-8A57E109C2C0}">
      <dsp:nvSpPr>
        <dsp:cNvPr id="0" name=""/>
        <dsp:cNvSpPr/>
      </dsp:nvSpPr>
      <dsp:spPr>
        <a:xfrm>
          <a:off x="1297216" y="2808308"/>
          <a:ext cx="3175705" cy="112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65" tIns="118865" rIns="118865" bIns="11886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Enzyme replacement therapy available for MPS I, II, IV, VI</a:t>
          </a:r>
        </a:p>
      </dsp:txBody>
      <dsp:txXfrm>
        <a:off x="1297216" y="2808308"/>
        <a:ext cx="3175705" cy="11231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3668D-CA79-4761-9363-CB6873A91F93}">
      <dsp:nvSpPr>
        <dsp:cNvPr id="0" name=""/>
        <dsp:cNvSpPr/>
      </dsp:nvSpPr>
      <dsp:spPr>
        <a:xfrm>
          <a:off x="0" y="61271"/>
          <a:ext cx="10058399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Very Rare</a:t>
          </a:r>
        </a:p>
      </dsp:txBody>
      <dsp:txXfrm>
        <a:off x="33127" y="94398"/>
        <a:ext cx="9992145" cy="612346"/>
      </dsp:txXfrm>
    </dsp:sp>
    <dsp:sp modelId="{64A18255-0948-430F-A945-3D66B05432DC}">
      <dsp:nvSpPr>
        <dsp:cNvPr id="0" name=""/>
        <dsp:cNvSpPr/>
      </dsp:nvSpPr>
      <dsp:spPr>
        <a:xfrm>
          <a:off x="0" y="823392"/>
          <a:ext cx="10058399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Hydrops, Hypotonia, HSM, Facial Dysmorphism</a:t>
          </a:r>
        </a:p>
      </dsp:txBody>
      <dsp:txXfrm>
        <a:off x="33127" y="856519"/>
        <a:ext cx="9992145" cy="612346"/>
      </dsp:txXfrm>
    </dsp:sp>
    <dsp:sp modelId="{CF7E33D0-DAA2-480C-BC13-827BEA8C2190}">
      <dsp:nvSpPr>
        <dsp:cNvPr id="0" name=""/>
        <dsp:cNvSpPr/>
      </dsp:nvSpPr>
      <dsp:spPr>
        <a:xfrm>
          <a:off x="0" y="1585512"/>
          <a:ext cx="10058399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Neurodegeneration</a:t>
          </a:r>
        </a:p>
      </dsp:txBody>
      <dsp:txXfrm>
        <a:off x="33127" y="1618639"/>
        <a:ext cx="9992145" cy="612346"/>
      </dsp:txXfrm>
    </dsp:sp>
    <dsp:sp modelId="{AE941F59-E606-4EF9-A76B-54C03802D6C8}">
      <dsp:nvSpPr>
        <dsp:cNvPr id="0" name=""/>
        <dsp:cNvSpPr/>
      </dsp:nvSpPr>
      <dsp:spPr>
        <a:xfrm>
          <a:off x="0" y="2347632"/>
          <a:ext cx="10058399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Angiokeratomas</a:t>
          </a:r>
        </a:p>
      </dsp:txBody>
      <dsp:txXfrm>
        <a:off x="33127" y="2380759"/>
        <a:ext cx="9992145" cy="612346"/>
      </dsp:txXfrm>
    </dsp:sp>
    <dsp:sp modelId="{F0C5E1A4-5AAE-4D6F-8A6F-131E6635D7FB}">
      <dsp:nvSpPr>
        <dsp:cNvPr id="0" name=""/>
        <dsp:cNvSpPr/>
      </dsp:nvSpPr>
      <dsp:spPr>
        <a:xfrm>
          <a:off x="0" y="3109752"/>
          <a:ext cx="10058399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Telangiectasia and Extensive Mongolian Spots</a:t>
          </a:r>
        </a:p>
      </dsp:txBody>
      <dsp:txXfrm>
        <a:off x="33127" y="3142879"/>
        <a:ext cx="9992145" cy="6123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4840A-F5F1-4EF4-AB4E-0B700A7D0224}">
      <dsp:nvSpPr>
        <dsp:cNvPr id="0" name=""/>
        <dsp:cNvSpPr/>
      </dsp:nvSpPr>
      <dsp:spPr>
        <a:xfrm>
          <a:off x="0" y="0"/>
          <a:ext cx="59061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3B856-F776-449C-B64A-A8B4609CD416}">
      <dsp:nvSpPr>
        <dsp:cNvPr id="0" name=""/>
        <dsp:cNvSpPr/>
      </dsp:nvSpPr>
      <dsp:spPr>
        <a:xfrm>
          <a:off x="0" y="0"/>
          <a:ext cx="5906181" cy="130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Extremely Rare</a:t>
          </a:r>
        </a:p>
      </dsp:txBody>
      <dsp:txXfrm>
        <a:off x="0" y="0"/>
        <a:ext cx="5906181" cy="1307679"/>
      </dsp:txXfrm>
    </dsp:sp>
    <dsp:sp modelId="{AE7BAA1E-1738-4174-B459-A29CCC6F83E6}">
      <dsp:nvSpPr>
        <dsp:cNvPr id="0" name=""/>
        <dsp:cNvSpPr/>
      </dsp:nvSpPr>
      <dsp:spPr>
        <a:xfrm>
          <a:off x="0" y="1307679"/>
          <a:ext cx="5906181" cy="0"/>
        </a:xfrm>
        <a:prstGeom prst="line">
          <a:avLst/>
        </a:prstGeom>
        <a:solidFill>
          <a:schemeClr val="accent2">
            <a:hueOff val="373730"/>
            <a:satOff val="-16788"/>
            <a:lumOff val="2222"/>
            <a:alphaOff val="0"/>
          </a:schemeClr>
        </a:solidFill>
        <a:ln w="12700" cap="flat" cmpd="sng" algn="ctr">
          <a:solidFill>
            <a:schemeClr val="accent2">
              <a:hueOff val="373730"/>
              <a:satOff val="-16788"/>
              <a:lumOff val="22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9C90E-A0AD-429C-AD37-516B602EBA51}">
      <dsp:nvSpPr>
        <dsp:cNvPr id="0" name=""/>
        <dsp:cNvSpPr/>
      </dsp:nvSpPr>
      <dsp:spPr>
        <a:xfrm>
          <a:off x="0" y="1307679"/>
          <a:ext cx="5906181" cy="130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Combined Defeciency of neuraminidase and B-Galactosidase</a:t>
          </a:r>
        </a:p>
      </dsp:txBody>
      <dsp:txXfrm>
        <a:off x="0" y="1307679"/>
        <a:ext cx="5906181" cy="1307679"/>
      </dsp:txXfrm>
    </dsp:sp>
    <dsp:sp modelId="{C04F97A5-A418-45C8-B4E0-A7EE99FC29B6}">
      <dsp:nvSpPr>
        <dsp:cNvPr id="0" name=""/>
        <dsp:cNvSpPr/>
      </dsp:nvSpPr>
      <dsp:spPr>
        <a:xfrm>
          <a:off x="0" y="2615358"/>
          <a:ext cx="5906181" cy="0"/>
        </a:xfrm>
        <a:prstGeom prst="line">
          <a:avLst/>
        </a:prstGeom>
        <a:solidFill>
          <a:schemeClr val="accent2">
            <a:hueOff val="747461"/>
            <a:satOff val="-33577"/>
            <a:lumOff val="4445"/>
            <a:alphaOff val="0"/>
          </a:schemeClr>
        </a:solidFill>
        <a:ln w="12700" cap="flat" cmpd="sng" algn="ctr">
          <a:solidFill>
            <a:schemeClr val="accent2">
              <a:hueOff val="747461"/>
              <a:satOff val="-33577"/>
              <a:lumOff val="44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A37DE-DA7A-49B9-82BF-ED6EF7680D01}">
      <dsp:nvSpPr>
        <dsp:cNvPr id="0" name=""/>
        <dsp:cNvSpPr/>
      </dsp:nvSpPr>
      <dsp:spPr>
        <a:xfrm>
          <a:off x="0" y="2615359"/>
          <a:ext cx="5906181" cy="130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Resemble GM1 Gangliosidosis. </a:t>
          </a:r>
        </a:p>
      </dsp:txBody>
      <dsp:txXfrm>
        <a:off x="0" y="2615359"/>
        <a:ext cx="5906181" cy="1307679"/>
      </dsp:txXfrm>
    </dsp:sp>
    <dsp:sp modelId="{E6598B34-FC16-486F-87EC-BF029B47C844}">
      <dsp:nvSpPr>
        <dsp:cNvPr id="0" name=""/>
        <dsp:cNvSpPr/>
      </dsp:nvSpPr>
      <dsp:spPr>
        <a:xfrm>
          <a:off x="0" y="3923038"/>
          <a:ext cx="5906181" cy="0"/>
        </a:xfrm>
        <a:prstGeom prst="line">
          <a:avLst/>
        </a:prstGeom>
        <a:solidFill>
          <a:schemeClr val="accent2">
            <a:hueOff val="1121191"/>
            <a:satOff val="-50365"/>
            <a:lumOff val="6667"/>
            <a:alphaOff val="0"/>
          </a:schemeClr>
        </a:solidFill>
        <a:ln w="12700" cap="flat" cmpd="sng" algn="ctr">
          <a:solidFill>
            <a:schemeClr val="accent2">
              <a:hueOff val="1121191"/>
              <a:satOff val="-50365"/>
              <a:lumOff val="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B9007-A3B9-40EF-B77E-F28D853B166D}">
      <dsp:nvSpPr>
        <dsp:cNvPr id="0" name=""/>
        <dsp:cNvSpPr/>
      </dsp:nvSpPr>
      <dsp:spPr>
        <a:xfrm>
          <a:off x="0" y="3923038"/>
          <a:ext cx="5906181" cy="130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Mild MPS like features, neurodegeneration, AKs</a:t>
          </a:r>
        </a:p>
      </dsp:txBody>
      <dsp:txXfrm>
        <a:off x="0" y="3923038"/>
        <a:ext cx="5906181" cy="1307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DD40D-92F1-477A-973A-E9314B4871E8}">
      <dsp:nvSpPr>
        <dsp:cNvPr id="0" name=""/>
        <dsp:cNvSpPr/>
      </dsp:nvSpPr>
      <dsp:spPr>
        <a:xfrm>
          <a:off x="0" y="42245"/>
          <a:ext cx="6217920" cy="702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Most prevalent Lysosomal Disorder</a:t>
          </a:r>
        </a:p>
      </dsp:txBody>
      <dsp:txXfrm>
        <a:off x="34269" y="76514"/>
        <a:ext cx="6149382" cy="633462"/>
      </dsp:txXfrm>
    </dsp:sp>
    <dsp:sp modelId="{2ED54BF4-AF09-45D8-AF9C-E3B59DD35C84}">
      <dsp:nvSpPr>
        <dsp:cNvPr id="0" name=""/>
        <dsp:cNvSpPr/>
      </dsp:nvSpPr>
      <dsp:spPr>
        <a:xfrm>
          <a:off x="0" y="830645"/>
          <a:ext cx="6217920" cy="702000"/>
        </a:xfrm>
        <a:prstGeom prst="roundRect">
          <a:avLst/>
        </a:prstGeom>
        <a:solidFill>
          <a:schemeClr val="accent2">
            <a:hueOff val="373730"/>
            <a:satOff val="-16788"/>
            <a:lumOff val="22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THREE TYPES</a:t>
          </a:r>
        </a:p>
      </dsp:txBody>
      <dsp:txXfrm>
        <a:off x="34269" y="864914"/>
        <a:ext cx="6149382" cy="633462"/>
      </dsp:txXfrm>
    </dsp:sp>
    <dsp:sp modelId="{5DB69CAD-5736-4934-BAD0-B0C55210A579}">
      <dsp:nvSpPr>
        <dsp:cNvPr id="0" name=""/>
        <dsp:cNvSpPr/>
      </dsp:nvSpPr>
      <dsp:spPr>
        <a:xfrm>
          <a:off x="0" y="1619045"/>
          <a:ext cx="6217920" cy="702000"/>
        </a:xfrm>
        <a:prstGeom prst="roundRect">
          <a:avLst/>
        </a:prstGeom>
        <a:solidFill>
          <a:schemeClr val="accent2">
            <a:hueOff val="747461"/>
            <a:satOff val="-33577"/>
            <a:lumOff val="44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TYPE I: ( non-neuropathic )</a:t>
          </a:r>
        </a:p>
      </dsp:txBody>
      <dsp:txXfrm>
        <a:off x="34269" y="1653314"/>
        <a:ext cx="6149382" cy="633462"/>
      </dsp:txXfrm>
    </dsp:sp>
    <dsp:sp modelId="{00D8F193-1BD4-4350-AE89-0098F28A2026}">
      <dsp:nvSpPr>
        <dsp:cNvPr id="0" name=""/>
        <dsp:cNvSpPr/>
      </dsp:nvSpPr>
      <dsp:spPr>
        <a:xfrm>
          <a:off x="0" y="2321045"/>
          <a:ext cx="6217920" cy="1273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19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 baseline="0" dirty="0"/>
            <a:t>children or adults with hepatosplenomegaly, thrombocytopenia (due to hypersplenism) bone</a:t>
          </a:r>
          <a:r>
            <a:rPr lang="en-US" sz="2300" kern="1200" dirty="0"/>
            <a:t> </a:t>
          </a:r>
          <a:r>
            <a:rPr lang="en-US" sz="2300" b="0" i="0" kern="1200" baseline="0" dirty="0"/>
            <a:t>problems (</a:t>
          </a:r>
          <a:r>
            <a:rPr lang="en-US" sz="2300" b="0" i="0" kern="1200" baseline="0" dirty="0" err="1"/>
            <a:t>ischaemic</a:t>
          </a:r>
          <a:r>
            <a:rPr lang="en-US" sz="2300" b="0" i="0" kern="1200" baseline="0" dirty="0"/>
            <a:t> crises, bone pain or pathological fractures)</a:t>
          </a:r>
          <a:endParaRPr lang="en-US" sz="2300" kern="1200" dirty="0"/>
        </a:p>
      </dsp:txBody>
      <dsp:txXfrm>
        <a:off x="0" y="2321045"/>
        <a:ext cx="6217920" cy="1273050"/>
      </dsp:txXfrm>
    </dsp:sp>
    <dsp:sp modelId="{992E8A02-FA40-4A3A-9BFB-21DB91A25539}">
      <dsp:nvSpPr>
        <dsp:cNvPr id="0" name=""/>
        <dsp:cNvSpPr/>
      </dsp:nvSpPr>
      <dsp:spPr>
        <a:xfrm>
          <a:off x="0" y="3594096"/>
          <a:ext cx="6217920" cy="702000"/>
        </a:xfrm>
        <a:prstGeom prst="roundRect">
          <a:avLst/>
        </a:prstGeom>
        <a:solidFill>
          <a:schemeClr val="accent2">
            <a:hueOff val="1121191"/>
            <a:satOff val="-50365"/>
            <a:lumOff val="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TYPE II: ( Acute Neuropathic ) </a:t>
          </a:r>
        </a:p>
      </dsp:txBody>
      <dsp:txXfrm>
        <a:off x="34269" y="3628365"/>
        <a:ext cx="6149382" cy="633462"/>
      </dsp:txXfrm>
    </dsp:sp>
    <dsp:sp modelId="{B7524428-CC3F-4D92-8949-CC4ECBD44C15}">
      <dsp:nvSpPr>
        <dsp:cNvPr id="0" name=""/>
        <dsp:cNvSpPr/>
      </dsp:nvSpPr>
      <dsp:spPr>
        <a:xfrm>
          <a:off x="0" y="4296096"/>
          <a:ext cx="6217920" cy="1769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19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 baseline="0"/>
            <a:t>6 months of age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 baseline="0" dirty="0"/>
            <a:t>neurological problems (squint, dysphagia and </a:t>
          </a:r>
          <a:r>
            <a:rPr lang="en-US" sz="2300" b="0" i="0" kern="1200" baseline="0" dirty="0" err="1"/>
            <a:t>opisthotonus</a:t>
          </a:r>
          <a:r>
            <a:rPr lang="en-US" sz="2300" b="0" i="0" kern="1200" baseline="0" dirty="0"/>
            <a:t>),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 baseline="0"/>
            <a:t>poor weight gain and hepatosplenomegaly 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 baseline="0" dirty="0"/>
            <a:t>most die by 2 years.</a:t>
          </a:r>
          <a:endParaRPr lang="en-US" sz="2300" kern="1200" dirty="0"/>
        </a:p>
      </dsp:txBody>
      <dsp:txXfrm>
        <a:off x="0" y="4296096"/>
        <a:ext cx="6217920" cy="17698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C80D9-1C22-4D06-96D5-4349C210D5A7}">
      <dsp:nvSpPr>
        <dsp:cNvPr id="0" name=""/>
        <dsp:cNvSpPr/>
      </dsp:nvSpPr>
      <dsp:spPr>
        <a:xfrm>
          <a:off x="0" y="460984"/>
          <a:ext cx="5906181" cy="204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385" tIns="520700" rIns="458385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i="0" kern="1200" baseline="0"/>
            <a:t>young children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i="0" kern="1200" baseline="0"/>
            <a:t>hepatosplenomegaly, followed by an eye movement disorder and other neurological problems</a:t>
          </a:r>
          <a:endParaRPr lang="en-US" sz="2500" kern="1200"/>
        </a:p>
      </dsp:txBody>
      <dsp:txXfrm>
        <a:off x="0" y="460984"/>
        <a:ext cx="5906181" cy="2047500"/>
      </dsp:txXfrm>
    </dsp:sp>
    <dsp:sp modelId="{0D175B0B-5D5E-4443-B740-775A531367D0}">
      <dsp:nvSpPr>
        <dsp:cNvPr id="0" name=""/>
        <dsp:cNvSpPr/>
      </dsp:nvSpPr>
      <dsp:spPr>
        <a:xfrm>
          <a:off x="295309" y="91984"/>
          <a:ext cx="4134326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68" tIns="0" rIns="15626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TYPE III: ( Subacute neuropathic )</a:t>
          </a:r>
        </a:p>
      </dsp:txBody>
      <dsp:txXfrm>
        <a:off x="331335" y="128010"/>
        <a:ext cx="4062274" cy="665948"/>
      </dsp:txXfrm>
    </dsp:sp>
    <dsp:sp modelId="{4A5901FE-6211-412E-87C9-D87FC24A8E83}">
      <dsp:nvSpPr>
        <dsp:cNvPr id="0" name=""/>
        <dsp:cNvSpPr/>
      </dsp:nvSpPr>
      <dsp:spPr>
        <a:xfrm>
          <a:off x="0" y="3012484"/>
          <a:ext cx="5906181" cy="212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385" tIns="520700" rIns="458385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Diffuse yellow pigmentation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Easy Tanning, Brown Macules, Telengiectasias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In few Type II </a:t>
          </a:r>
          <a:r>
            <a:rPr lang="en-US" sz="2500" kern="1200">
              <a:sym typeface="Wingdings" panose="05000000000000000000" pitchFamily="2" charset="2"/>
            </a:rPr>
            <a:t></a:t>
          </a:r>
          <a:r>
            <a:rPr lang="en-US" sz="2500" kern="1200"/>
            <a:t> Collodion Baby</a:t>
          </a:r>
        </a:p>
      </dsp:txBody>
      <dsp:txXfrm>
        <a:off x="0" y="3012484"/>
        <a:ext cx="5906181" cy="2126250"/>
      </dsp:txXfrm>
    </dsp:sp>
    <dsp:sp modelId="{B9D4A618-AFB2-4193-8A55-0EC02A19BFC5}">
      <dsp:nvSpPr>
        <dsp:cNvPr id="0" name=""/>
        <dsp:cNvSpPr/>
      </dsp:nvSpPr>
      <dsp:spPr>
        <a:xfrm>
          <a:off x="295309" y="2643484"/>
          <a:ext cx="4134326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68" tIns="0" rIns="15626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CUTANEOUS FNDINGS: </a:t>
          </a:r>
        </a:p>
      </dsp:txBody>
      <dsp:txXfrm>
        <a:off x="331335" y="2679510"/>
        <a:ext cx="4062274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F03B4C-7222-461B-BA71-2B563A4495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015D50-859B-4A21-BBA7-D227472F19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51ED0-8724-4321-9903-1B6C4397769A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4EAD1-5CAB-421B-B5BB-2FAE33EA58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925FF-73DD-4112-9C15-8EAFF2E8C9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71AD-4225-439B-B0AF-FF523CEDE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38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4778D-F34E-4BE4-9B6B-598D2E739C81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53C36-AE66-42A1-BA56-51FF7F8C8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8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59346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90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4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3053588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3053588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9206" y="2074334"/>
            <a:ext cx="3053588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9206" y="2792471"/>
            <a:ext cx="3053588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6D68D58-C9C7-41A5-9F66-57C5771B39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8564" y="2073651"/>
            <a:ext cx="3053588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3692324-6EEB-4C0A-BF90-7A27FBF6D7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8564" y="2791788"/>
            <a:ext cx="3053588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6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37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77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94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32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91E8DE-0B9D-43A1-8977-59BEEC2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ABDA3-AA10-4304-B3C8-D5B655DE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31" y="1621998"/>
            <a:ext cx="5068567" cy="1301390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 descr="Tag=AccentColor&#10;Flavor=Light&#10;Target=Text">
            <a:extLst>
              <a:ext uri="{FF2B5EF4-FFF2-40B4-BE49-F238E27FC236}">
                <a16:creationId xmlns:a16="http://schemas.microsoft.com/office/drawing/2014/main" id="{4CCFCCCF-0AEA-4D36-8B54-4C03F88D7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633" y="3109652"/>
            <a:ext cx="5068567" cy="2395623"/>
          </a:xfrm>
        </p:spPr>
        <p:txBody>
          <a:bodyPr anchor="ctr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>
                <a:cs typeface="Calibri"/>
              </a:rPr>
              <a:t>Click to edit Master subtitle style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7D11998-188A-4F5B-9931-8BA54D2802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500" y="641350"/>
            <a:ext cx="3998913" cy="262678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0F109E5-BC65-4431-A2E5-4A145EC7B3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54913" y="3606263"/>
            <a:ext cx="4000500" cy="260826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304C15-0285-4F2C-8EFE-569AD8088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A88504-58DC-4D6A-A3A2-46BBE92E4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Date Placeholder 17">
            <a:extLst>
              <a:ext uri="{FF2B5EF4-FFF2-40B4-BE49-F238E27FC236}">
                <a16:creationId xmlns:a16="http://schemas.microsoft.com/office/drawing/2014/main" id="{A7F1F606-F241-4665-957D-1EA108900290}"/>
              </a:ext>
            </a:extLst>
          </p:cNvPr>
          <p:cNvSpPr txBox="1">
            <a:spLocks/>
          </p:cNvSpPr>
          <p:nvPr userDrawn="1"/>
        </p:nvSpPr>
        <p:spPr>
          <a:xfrm>
            <a:off x="3000676" y="687140"/>
            <a:ext cx="1554480" cy="527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sz="1300" dirty="0">
                <a:solidFill>
                  <a:schemeClr val="bg1"/>
                </a:solidFill>
              </a:rPr>
              <a:t>20XX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EAC8BD-D27F-41DF-AA93-5F967582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32096" y="640855"/>
            <a:ext cx="1691640" cy="645295"/>
            <a:chOff x="2932096" y="640855"/>
            <a:chExt cx="1691640" cy="64529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9CEAE44-9527-4308-A77C-6C47315AD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2932096" y="640855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BD50130-2E7D-4DC0-8382-B3958A945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4623736" y="640855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55D961-339B-49BE-9281-3A8E81953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2932096" y="1286150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18">
            <a:extLst>
              <a:ext uri="{FF2B5EF4-FFF2-40B4-BE49-F238E27FC236}">
                <a16:creationId xmlns:a16="http://schemas.microsoft.com/office/drawing/2014/main" id="{D2BAF328-75D1-490D-BF37-96EE6C0843E2}"/>
              </a:ext>
            </a:extLst>
          </p:cNvPr>
          <p:cNvSpPr txBox="1">
            <a:spLocks/>
          </p:cNvSpPr>
          <p:nvPr userDrawn="1"/>
        </p:nvSpPr>
        <p:spPr>
          <a:xfrm>
            <a:off x="1243632" y="5641118"/>
            <a:ext cx="5068569" cy="310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dirty="0">
                <a:solidFill>
                  <a:schemeClr val="bg1"/>
                </a:solidFill>
              </a:rPr>
              <a:t>Sample Footer Text</a:t>
            </a:r>
          </a:p>
        </p:txBody>
      </p:sp>
      <p:sp>
        <p:nvSpPr>
          <p:cNvPr id="18" name="Slide Number Placeholder 21">
            <a:extLst>
              <a:ext uri="{FF2B5EF4-FFF2-40B4-BE49-F238E27FC236}">
                <a16:creationId xmlns:a16="http://schemas.microsoft.com/office/drawing/2014/main" id="{5A2A2B37-48E8-4C00-91B4-63F0C7AAE23F}"/>
              </a:ext>
            </a:extLst>
          </p:cNvPr>
          <p:cNvSpPr txBox="1">
            <a:spLocks/>
          </p:cNvSpPr>
          <p:nvPr userDrawn="1"/>
        </p:nvSpPr>
        <p:spPr>
          <a:xfrm>
            <a:off x="9443794" y="6392314"/>
            <a:ext cx="211188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fld id="{70B1FE82-5036-4003-B709-0840DA750BBE}" type="slidenum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 defTabSz="914400">
                <a:defRPr/>
              </a:pPr>
              <a:t>‹#›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32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20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B0C2F6-1B8C-43CC-92A5-2D5502929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3349" y="648230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83D5E-8A96-4276-9D60-66D16276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057275"/>
            <a:ext cx="10366743" cy="123589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4707CC-694D-4162-B68A-B7D9345B3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6196" y="814657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79F8F29-0E9E-49F7-93F4-FCC8C82EE1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2884815"/>
            <a:ext cx="2279650" cy="2552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9925214F-17A5-4C60-AADE-6A1BC12989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599" y="5635244"/>
            <a:ext cx="2279649" cy="350292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10700E3A-7CD7-4A3D-BA94-0E5BCAC92A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99" y="5912412"/>
            <a:ext cx="227964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2E6EB481-2A99-4088-95C0-0D5BAFDFF0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6066" y="2884815"/>
            <a:ext cx="2279650" cy="2552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4097BC1F-331F-4D57-993D-EFBB792275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96067" y="5635244"/>
            <a:ext cx="2279649" cy="350292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CC61962-73A1-4768-8408-43E07ED2C1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96067" y="5912412"/>
            <a:ext cx="227964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8013A142-804D-471C-B2DD-DEC1B8C5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095" y="6296388"/>
            <a:ext cx="58166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A231814F-4139-4547-9058-18BF9C9E88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2532" y="2884815"/>
            <a:ext cx="2279650" cy="2552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A6CD17BC-BF82-4EF5-8F4B-8D615A2FD2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2535" y="5635244"/>
            <a:ext cx="2279649" cy="350292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CA5F4D35-7EF1-463D-8005-F3950B6541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82535" y="5912412"/>
            <a:ext cx="227964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6CDB3226-AAE1-4106-A166-12BCFA73DA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9001" y="2884815"/>
            <a:ext cx="2279650" cy="2552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C3CD8083-90C5-4685-A286-1A99E5DC31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69002" y="5635244"/>
            <a:ext cx="2279649" cy="350292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5FB222BC-D05B-4E76-A0DC-25657322AF8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69002" y="5912412"/>
            <a:ext cx="227964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6FBB75-8D79-4225-A448-37C04F05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192658" y="3310653"/>
            <a:ext cx="0" cy="174715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C41CC5-2A7C-4774-98CE-C7212DFDC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079124" y="3310653"/>
            <a:ext cx="0" cy="174715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861725-0EF3-4133-B06C-063F42B11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965590" y="3310653"/>
            <a:ext cx="0" cy="174715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7FDBCC4A-1C49-4C93-AD45-AD78087E23D6}"/>
              </a:ext>
            </a:extLst>
          </p:cNvPr>
          <p:cNvSpPr txBox="1">
            <a:spLocks/>
          </p:cNvSpPr>
          <p:nvPr userDrawn="1"/>
        </p:nvSpPr>
        <p:spPr>
          <a:xfrm>
            <a:off x="7684497" y="6296388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20XX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5EB09A52-50AB-4593-BCB7-23D4AEC8850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537721" y="6286556"/>
            <a:ext cx="838200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4A46BB-9B50-4F09-9059-DA78048129D4}"/>
              </a:ext>
            </a:extLst>
          </p:cNvPr>
          <p:cNvSpPr/>
          <p:nvPr userDrawn="1"/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6F410-6A1D-427A-8C06-A0023004F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793" y="2735221"/>
            <a:ext cx="4775075" cy="85121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DF1FF2-5B9A-4BE9-AD3C-F215F0D25F7A}"/>
              </a:ext>
            </a:extLst>
          </p:cNvPr>
          <p:cNvSpPr/>
          <p:nvPr userDrawn="1"/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4FC6A22-F9EC-4E20-B9CC-F012FA8E4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Master subtitle style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17">
            <a:extLst>
              <a:ext uri="{FF2B5EF4-FFF2-40B4-BE49-F238E27FC236}">
                <a16:creationId xmlns:a16="http://schemas.microsoft.com/office/drawing/2014/main" id="{ABF19E1F-D7E9-4D44-9873-8D8DDC338F7E}"/>
              </a:ext>
            </a:extLst>
          </p:cNvPr>
          <p:cNvSpPr txBox="1">
            <a:spLocks/>
          </p:cNvSpPr>
          <p:nvPr userDrawn="1"/>
        </p:nvSpPr>
        <p:spPr>
          <a:xfrm>
            <a:off x="7369770" y="2040249"/>
            <a:ext cx="2103120" cy="3152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sz="1300" dirty="0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3C72E99-B7BE-4F82-AD93-38765570DB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695067 w 12192000"/>
              <a:gd name="connsiteY0" fmla="*/ 1808532 h 6858000"/>
              <a:gd name="connsiteX1" fmla="*/ 5695067 w 12192000"/>
              <a:gd name="connsiteY1" fmla="*/ 5049468 h 6858000"/>
              <a:gd name="connsiteX2" fmla="*/ 11147594 w 12192000"/>
              <a:gd name="connsiteY2" fmla="*/ 5049468 h 6858000"/>
              <a:gd name="connsiteX3" fmla="*/ 11147594 w 12192000"/>
              <a:gd name="connsiteY3" fmla="*/ 180853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5695067" y="1808532"/>
                </a:moveTo>
                <a:lnTo>
                  <a:pt x="5695067" y="5049468"/>
                </a:lnTo>
                <a:lnTo>
                  <a:pt x="11147594" y="5049468"/>
                </a:lnTo>
                <a:lnTo>
                  <a:pt x="11147594" y="180853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9982C2-1320-41E5-A31C-D8DA5C8A4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63FB1-76A9-4E53-9493-2B8680D68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8" y="0"/>
            <a:ext cx="465112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3175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8F116A-4F5C-40E2-836F-919B8B939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72" y="4123592"/>
            <a:ext cx="4654296" cy="91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27D978-81FB-4612-81AA-B7123E0D5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84289" y="0"/>
            <a:ext cx="91440" cy="42062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0DC717-7560-4850-A68A-A881C97F3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84289" y="2057400"/>
            <a:ext cx="2377440" cy="91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F22527-F181-4C80-9977-C9894355C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14028" y="971453"/>
            <a:ext cx="5623560" cy="4910328"/>
          </a:xfrm>
          <a:prstGeom prst="rect">
            <a:avLst/>
          </a:prstGeom>
          <a:noFill/>
          <a:ln w="6350" cap="sq" cmpd="sng" algn="ctr">
            <a:solidFill>
              <a:schemeClr val="bg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ABAC30-6A2F-4907-8502-17DF9AEEE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48300" y="806861"/>
            <a:ext cx="5955017" cy="5239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C9F96-79A7-44FA-A7FE-C0675B99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1" y="1290294"/>
            <a:ext cx="5116286" cy="1371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72D6334-ED49-4D79-AAC2-10DCFF6D6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7401" y="2980736"/>
            <a:ext cx="5116286" cy="2712494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z="1800">
                <a:solidFill>
                  <a:schemeClr val="bg1">
                    <a:lumMod val="85000"/>
                    <a:lumOff val="15000"/>
                  </a:schemeClr>
                </a:solidFill>
              </a:rPr>
              <a:t>Click to edit Master subtitle style</a:t>
            </a:r>
            <a:endParaRPr lang="en-US" sz="1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FE3A1CC-4DE8-4FC6-839D-CD3607B8D426}"/>
              </a:ext>
            </a:extLst>
          </p:cNvPr>
          <p:cNvSpPr txBox="1">
            <a:spLocks/>
          </p:cNvSpPr>
          <p:nvPr userDrawn="1"/>
        </p:nvSpPr>
        <p:spPr>
          <a:xfrm>
            <a:off x="7048099" y="302355"/>
            <a:ext cx="2743200" cy="3507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20XX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9E9A7CA-EE9C-4648-8016-1852440461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5438" y="326697"/>
            <a:ext cx="1636712" cy="34751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4561B6B-E204-4CF0-AD12-ED21B3940F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09863" y="329773"/>
            <a:ext cx="1614487" cy="13942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BE441E-0CE9-4C44-8783-3A04F5929F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7163" y="2384425"/>
            <a:ext cx="1628775" cy="14239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BAA901D-39FD-416F-B2B4-F2651AB791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5438" y="4527550"/>
            <a:ext cx="3998912" cy="20002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4C182815-90D1-446C-BC70-6AB00BED68ED}"/>
              </a:ext>
            </a:extLst>
          </p:cNvPr>
          <p:cNvSpPr txBox="1">
            <a:spLocks/>
          </p:cNvSpPr>
          <p:nvPr userDrawn="1"/>
        </p:nvSpPr>
        <p:spPr>
          <a:xfrm>
            <a:off x="5077003" y="6367925"/>
            <a:ext cx="44805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dirty="0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9BDEE55-B4D3-4542-BF01-F05A2C1FB7D6}"/>
              </a:ext>
            </a:extLst>
          </p:cNvPr>
          <p:cNvSpPr txBox="1">
            <a:spLocks/>
          </p:cNvSpPr>
          <p:nvPr userDrawn="1"/>
        </p:nvSpPr>
        <p:spPr>
          <a:xfrm>
            <a:off x="9793460" y="6367925"/>
            <a:ext cx="211188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01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973E97-A796-4836-82F6-8A280A57BA6B}"/>
              </a:ext>
            </a:extLst>
          </p:cNvPr>
          <p:cNvSpPr/>
          <p:nvPr userDrawn="1"/>
        </p:nvSpPr>
        <p:spPr>
          <a:xfrm>
            <a:off x="5660112" y="0"/>
            <a:ext cx="652883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0DAEE-CCDB-4627-925B-879F83B1F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166" y="610485"/>
            <a:ext cx="5103661" cy="13716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9F23A9-0519-4A39-A9F9-F965C17D58A0}"/>
              </a:ext>
            </a:extLst>
          </p:cNvPr>
          <p:cNvSpPr/>
          <p:nvPr userDrawn="1"/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F3EB17D9-2389-4D1F-AC98-7CC3F79840B2}"/>
              </a:ext>
            </a:extLst>
          </p:cNvPr>
          <p:cNvSpPr txBox="1">
            <a:spLocks/>
          </p:cNvSpPr>
          <p:nvPr userDrawn="1"/>
        </p:nvSpPr>
        <p:spPr>
          <a:xfrm>
            <a:off x="7554616" y="383781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40E55EFF-7AC0-4ACD-B826-CA1E384CCF4C}"/>
              </a:ext>
            </a:extLst>
          </p:cNvPr>
          <p:cNvSpPr txBox="1">
            <a:spLocks/>
          </p:cNvSpPr>
          <p:nvPr userDrawn="1"/>
        </p:nvSpPr>
        <p:spPr>
          <a:xfrm>
            <a:off x="6303580" y="6214535"/>
            <a:ext cx="4696948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Sample Footer Text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C6C2D606-DD47-4DA7-AF9B-9A8E401BCAFF}"/>
              </a:ext>
            </a:extLst>
          </p:cNvPr>
          <p:cNvSpPr txBox="1">
            <a:spLocks/>
          </p:cNvSpPr>
          <p:nvPr userDrawn="1"/>
        </p:nvSpPr>
        <p:spPr>
          <a:xfrm>
            <a:off x="11104451" y="6214535"/>
            <a:ext cx="605266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B7E4EF-A1BD-40F4-AB7B-04F084DD991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623DC60-EE1A-4367-A357-5F11D94225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59438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95E6F1-8633-46DB-A612-89A5079F7EF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72625" y="2108844"/>
            <a:ext cx="5103812" cy="37909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121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24342A2-B2E9-4AE9-9AFD-C5F77777E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86CEFC-AE66-4E11-8B5A-880177E12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737" y="621793"/>
            <a:ext cx="6651809" cy="56144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ABDA3-AA10-4304-B3C8-D5B655DE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58" y="2100942"/>
            <a:ext cx="5716339" cy="2290607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B1E9D9-0DDD-4554-A021-4FE50439A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23061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Date Placeholder 17">
            <a:extLst>
              <a:ext uri="{FF2B5EF4-FFF2-40B4-BE49-F238E27FC236}">
                <a16:creationId xmlns:a16="http://schemas.microsoft.com/office/drawing/2014/main" id="{3B5075EC-8E09-4BB4-8C8F-6177ECD9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5941" y="493108"/>
            <a:ext cx="1554480" cy="52721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algn="ctr" defTabSz="914400">
              <a:defRPr/>
            </a:pPr>
            <a:r>
              <a:rPr lang="en-US" sz="1300" dirty="0"/>
              <a:t>20XX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8819A-9552-4858-92F8-FB441C3A45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8157" y="4698173"/>
            <a:ext cx="5716339" cy="658674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432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18">
            <a:extLst>
              <a:ext uri="{FF2B5EF4-FFF2-40B4-BE49-F238E27FC236}">
                <a16:creationId xmlns:a16="http://schemas.microsoft.com/office/drawing/2014/main" id="{D2BAF328-75D1-490D-BF37-96EE6C0843E2}"/>
              </a:ext>
            </a:extLst>
          </p:cNvPr>
          <p:cNvSpPr txBox="1">
            <a:spLocks/>
          </p:cNvSpPr>
          <p:nvPr userDrawn="1"/>
        </p:nvSpPr>
        <p:spPr>
          <a:xfrm>
            <a:off x="1243632" y="5641118"/>
            <a:ext cx="5068569" cy="310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defRPr/>
            </a:pPr>
            <a:r>
              <a:rPr lang="en-US" dirty="0">
                <a:solidFill>
                  <a:schemeClr val="bg1"/>
                </a:solidFill>
              </a:rPr>
              <a:t>Sample Footer Text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7D11998-188A-4F5B-9931-8BA54D2802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9974" y="621784"/>
            <a:ext cx="1989495" cy="28432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21">
            <a:extLst>
              <a:ext uri="{FF2B5EF4-FFF2-40B4-BE49-F238E27FC236}">
                <a16:creationId xmlns:a16="http://schemas.microsoft.com/office/drawing/2014/main" id="{F268C43A-0DA4-4ECC-A368-08AB69EDAE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70334" y="627380"/>
            <a:ext cx="1980056" cy="283762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0F109E5-BC65-4431-A2E5-4A145EC7B3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32093" y="3636193"/>
            <a:ext cx="4123320" cy="259442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F02ED2-9B1A-40C8-A5F7-4473CAA3C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137361" y="446823"/>
            <a:ext cx="1691640" cy="645295"/>
            <a:chOff x="3137361" y="446823"/>
            <a:chExt cx="1691640" cy="64529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8AC6A1-19DE-4EAE-91E5-A9E82CEA3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137361" y="446823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AC828E-AA99-4E2C-A30C-D8B9DFF16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4829001" y="446823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62D63C1-826F-42FC-9EC1-0320620BB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137361" y="1092118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lide Number Placeholder 21">
            <a:extLst>
              <a:ext uri="{FF2B5EF4-FFF2-40B4-BE49-F238E27FC236}">
                <a16:creationId xmlns:a16="http://schemas.microsoft.com/office/drawing/2014/main" id="{5A2A2B37-48E8-4C00-91B4-63F0C7AAE23F}"/>
              </a:ext>
            </a:extLst>
          </p:cNvPr>
          <p:cNvSpPr txBox="1">
            <a:spLocks/>
          </p:cNvSpPr>
          <p:nvPr userDrawn="1"/>
        </p:nvSpPr>
        <p:spPr>
          <a:xfrm>
            <a:off x="9443794" y="6392314"/>
            <a:ext cx="211188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fld id="{70B1FE82-5036-4003-B709-0840DA750BBE}" type="slidenum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 defTabSz="914400">
                <a:defRPr/>
              </a:pPr>
              <a:t>‹#›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6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D0543DF-8CFA-4CBD-AF23-D059985D34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37329 w 12192000"/>
              <a:gd name="connsiteY0" fmla="*/ 941695 h 6858000"/>
              <a:gd name="connsiteX1" fmla="*/ 937329 w 12192000"/>
              <a:gd name="connsiteY1" fmla="*/ 5916305 h 6858000"/>
              <a:gd name="connsiteX2" fmla="*/ 6389856 w 12192000"/>
              <a:gd name="connsiteY2" fmla="*/ 5916305 h 6858000"/>
              <a:gd name="connsiteX3" fmla="*/ 6389856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37329" y="941695"/>
                </a:moveTo>
                <a:lnTo>
                  <a:pt x="937329" y="5916305"/>
                </a:lnTo>
                <a:lnTo>
                  <a:pt x="6389856" y="5916305"/>
                </a:lnTo>
                <a:lnTo>
                  <a:pt x="6389856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1A2AD8-D5EA-48FD-B19E-788E4D978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7329" y="941695"/>
            <a:ext cx="5452527" cy="49746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82D9D6-0C91-4BAA-B631-B4A597F6D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3272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6F410-6A1D-427A-8C06-A0023004F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0" y="2197853"/>
            <a:ext cx="4633415" cy="85121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Date Placeholder 7">
            <a:extLst>
              <a:ext uri="{FF2B5EF4-FFF2-40B4-BE49-F238E27FC236}">
                <a16:creationId xmlns:a16="http://schemas.microsoft.com/office/drawing/2014/main" id="{53A572F0-78E4-4979-BD85-E9F315B0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91992" y="1162386"/>
            <a:ext cx="2743200" cy="256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20XX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F1164-CE64-4728-83B0-E5316C16DF2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57313" y="3308350"/>
            <a:ext cx="4633912" cy="214163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274320" indent="0" algn="ctr">
              <a:buNone/>
              <a:defRPr baseline="0">
                <a:solidFill>
                  <a:schemeClr val="bg1"/>
                </a:solidFill>
              </a:defRPr>
            </a:lvl2pPr>
            <a:lvl3pPr marL="548640" indent="0">
              <a:buNone/>
              <a:defRPr>
                <a:solidFill>
                  <a:schemeClr val="bg1"/>
                </a:solidFill>
              </a:defRPr>
            </a:lvl3pPr>
            <a:lvl4pPr marL="822960" indent="0">
              <a:buNone/>
              <a:defRPr>
                <a:solidFill>
                  <a:schemeClr val="bg1"/>
                </a:solidFill>
              </a:defRPr>
            </a:lvl4pPr>
            <a:lvl5pPr marL="109728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Footer Placeholder 8">
            <a:extLst>
              <a:ext uri="{FF2B5EF4-FFF2-40B4-BE49-F238E27FC236}">
                <a16:creationId xmlns:a16="http://schemas.microsoft.com/office/drawing/2014/main" id="{DEA4EBDD-4088-4396-BD3F-3AB4BEFB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7950" y="5472763"/>
            <a:ext cx="4636008" cy="2560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384894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16FFC6-B6FD-417B-BDE1-C6395267D6DB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1" r:id="rId2"/>
    <p:sldLayoutId id="2147483660" r:id="rId3"/>
    <p:sldLayoutId id="2147483676" r:id="rId4"/>
    <p:sldLayoutId id="2147483673" r:id="rId5"/>
    <p:sldLayoutId id="2147483677" r:id="rId6"/>
    <p:sldLayoutId id="2147483672" r:id="rId7"/>
    <p:sldLayoutId id="2147483675" r:id="rId8"/>
    <p:sldLayoutId id="2147483678" r:id="rId9"/>
    <p:sldLayoutId id="2147483662" r:id="rId10"/>
    <p:sldLayoutId id="2147483663" r:id="rId11"/>
    <p:sldLayoutId id="2147483670" r:id="rId12"/>
    <p:sldLayoutId id="2147483664" r:id="rId13"/>
    <p:sldLayoutId id="2147483665" r:id="rId14"/>
    <p:sldLayoutId id="2147483666" r:id="rId15"/>
    <p:sldLayoutId id="214748366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 fontScale="90000"/>
          </a:bodyPr>
          <a:lstStyle/>
          <a:p>
            <a:r>
              <a:rPr lang="en-US" dirty="0"/>
              <a:t>INHERITED METABLOIC DISEASES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/>
          <a:lstStyle/>
          <a:p>
            <a:r>
              <a:rPr lang="en-US" dirty="0"/>
              <a:t>DR. SOHAIL SHAHEEN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aby's hand with a black mark on it&#10;&#10;Description automatically generated">
            <a:extLst>
              <a:ext uri="{FF2B5EF4-FFF2-40B4-BE49-F238E27FC236}">
                <a16:creationId xmlns:a16="http://schemas.microsoft.com/office/drawing/2014/main" id="{1B52BDB4-3DCF-D4F9-BE56-0F9E52816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9" t="9369" r="20022" b="32667"/>
          <a:stretch/>
        </p:blipFill>
        <p:spPr>
          <a:xfrm>
            <a:off x="1440528" y="253548"/>
            <a:ext cx="3908712" cy="63615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9E9956-6888-3BC8-F3BD-D1D89CCBC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604" y="564693"/>
            <a:ext cx="4639388" cy="28642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75076-EBDD-C429-7336-977A7048F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3428990"/>
            <a:ext cx="4602152" cy="317546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b="1" u="sng" dirty="0">
                <a:latin typeface="PalatinoLTStd-Roman"/>
              </a:rPr>
              <a:t>Skin Findings:</a:t>
            </a:r>
          </a:p>
          <a:p>
            <a:pPr lvl="1">
              <a:lnSpc>
                <a:spcPct val="90000"/>
              </a:lnSpc>
            </a:pPr>
            <a:r>
              <a:rPr lang="en-US" sz="1400" b="0" i="0" u="none" strike="noStrike" baseline="0" dirty="0">
                <a:latin typeface="PalatinoLTStd-Roman"/>
              </a:rPr>
              <a:t>Ivory white papules or nodules are often seen on the back of patients with severe MPS II (Hunter syndrome)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PalatinoLTStd-Roman"/>
              </a:rPr>
              <a:t>T</a:t>
            </a:r>
            <a:r>
              <a:rPr lang="en-US" sz="1400" b="0" i="0" u="none" strike="noStrike" baseline="0" dirty="0">
                <a:latin typeface="PalatinoLTStd-Roman"/>
              </a:rPr>
              <a:t>he papules appear at 1–4 years of age and progress for a few years; they may clear spontaneously in older patients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b="1" u="sng" dirty="0"/>
              <a:t>Extensive </a:t>
            </a:r>
            <a:r>
              <a:rPr lang="en-US" sz="1400" b="1" u="sng" dirty="0" err="1"/>
              <a:t>Mongolion</a:t>
            </a:r>
            <a:r>
              <a:rPr lang="en-US" sz="1400" b="1" u="sng" dirty="0"/>
              <a:t> Spots: </a:t>
            </a:r>
          </a:p>
          <a:p>
            <a:pPr lvl="1">
              <a:lnSpc>
                <a:spcPct val="90000"/>
              </a:lnSpc>
            </a:pPr>
            <a:r>
              <a:rPr lang="en-US" sz="1400" b="0" i="0" u="none" strike="noStrike" baseline="0" dirty="0">
                <a:latin typeface="PalatinoLTStd-Roman"/>
              </a:rPr>
              <a:t>common in Hurler and Hunter syndromes</a:t>
            </a:r>
          </a:p>
          <a:p>
            <a:pPr lvl="1">
              <a:lnSpc>
                <a:spcPct val="90000"/>
              </a:lnSpc>
            </a:pPr>
            <a:r>
              <a:rPr lang="en-US" sz="1400" b="0" i="0" u="none" strike="noStrike" baseline="0" dirty="0">
                <a:latin typeface="PalatinoLTStd-Roman"/>
              </a:rPr>
              <a:t>in addition to the </a:t>
            </a:r>
            <a:r>
              <a:rPr lang="en-US" sz="1400" b="0" i="0" u="none" strike="noStrike" baseline="0" dirty="0" err="1">
                <a:latin typeface="PalatinoLTStd-Roman"/>
              </a:rPr>
              <a:t>sacro</a:t>
            </a:r>
            <a:r>
              <a:rPr lang="en-US" sz="1400" b="0" i="0" u="none" strike="noStrike" baseline="0" dirty="0">
                <a:latin typeface="PalatinoLTStd-Roman"/>
              </a:rPr>
              <a:t>‐coccygeal region, they may be found on the upper back, the anterior trunk or the limbs. </a:t>
            </a:r>
          </a:p>
          <a:p>
            <a:pPr lvl="1">
              <a:lnSpc>
                <a:spcPct val="90000"/>
              </a:lnSpc>
            </a:pPr>
            <a:r>
              <a:rPr lang="en-US" sz="1400" b="0" i="0" u="none" strike="noStrike" baseline="0" dirty="0">
                <a:latin typeface="PalatinoLTStd-Roman"/>
              </a:rPr>
              <a:t>The spots fade more slowly than in the general population</a:t>
            </a:r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194884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61EE3F-40B7-84C9-DF36-2A01F72C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CLINICAL FEATURES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812B0C-6DB1-A744-5056-412E9DC39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13902"/>
              </p:ext>
            </p:extLst>
          </p:nvPr>
        </p:nvGraphicFramePr>
        <p:xfrm>
          <a:off x="5227320" y="559476"/>
          <a:ext cx="6391271" cy="5709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7163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14E7F-658A-02E1-0C5D-DDEB7443B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INVESTIGATIONS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DD4663-6BA7-2DB3-C667-C099CE7FC6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19169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080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1F03C-D40D-3970-D1D3-9289999C1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HISTOLOGY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2C6F53-59DE-1726-770D-78584D65AA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690469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359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lose-up unopened pill packets">
            <a:extLst>
              <a:ext uri="{FF2B5EF4-FFF2-40B4-BE49-F238E27FC236}">
                <a16:creationId xmlns:a16="http://schemas.microsoft.com/office/drawing/2014/main" id="{8C441CAF-F245-5F71-6D05-FAFA4EB14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82" r="16330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A2809-49CC-8633-1995-AF0CFD5A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sz="4000"/>
              <a:t>MANAGEMENT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E280DF0A-CC1E-72D7-296E-4EB97870A7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64082" y="2103120"/>
          <a:ext cx="4472922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751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C40284-9B0F-9974-F03A-894393730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GLYCOPROTEIN DEGRADATION DISORDERS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7BC6EF1-E558-3005-EA29-52EAFB3FFA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34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w of samples for medical testing">
            <a:extLst>
              <a:ext uri="{FF2B5EF4-FFF2-40B4-BE49-F238E27FC236}">
                <a16:creationId xmlns:a16="http://schemas.microsoft.com/office/drawing/2014/main" id="{9F080DE0-89EA-04BF-35E3-74ACAAD1B0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2C2B9-C32E-CD42-79BE-4B05E5F8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sz="4400"/>
              <a:t>GLYCOPROTIEN DEGRADATION DISRODERS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768F7-E65C-976F-2BE5-C6A748924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/>
          </a:bodyPr>
          <a:lstStyle/>
          <a:p>
            <a:r>
              <a:rPr lang="en-US" sz="2800" dirty="0"/>
              <a:t>Oligosaccharide Component is degraded by hydrolases of lysosomes</a:t>
            </a:r>
          </a:p>
          <a:p>
            <a:r>
              <a:rPr lang="en-US" sz="2800" dirty="0"/>
              <a:t>Enzyme deficiency leads to accumulation</a:t>
            </a:r>
          </a:p>
          <a:p>
            <a:r>
              <a:rPr lang="en-US" sz="2800" dirty="0"/>
              <a:t>All are autosomal recessive</a:t>
            </a:r>
          </a:p>
          <a:p>
            <a:r>
              <a:rPr lang="en-US" sz="2800" dirty="0"/>
              <a:t>Abnormal Oligosaccharides in urine by TLC</a:t>
            </a:r>
          </a:p>
          <a:p>
            <a:r>
              <a:rPr lang="en-US" sz="2800" dirty="0"/>
              <a:t>Enzyme Assays</a:t>
            </a:r>
          </a:p>
          <a:p>
            <a:r>
              <a:rPr lang="en-US" sz="2800" dirty="0"/>
              <a:t>Cytoplasmic vacuoles on electron microscopy</a:t>
            </a:r>
          </a:p>
          <a:p>
            <a:r>
              <a:rPr lang="en-US" sz="2800" dirty="0"/>
              <a:t>Can be Managed by Symptomatic, HSCT, ERT</a:t>
            </a:r>
          </a:p>
        </p:txBody>
      </p:sp>
    </p:spTree>
    <p:extLst>
      <p:ext uri="{BB962C8B-B14F-4D97-AF65-F5344CB8AC3E}">
        <p14:creationId xmlns:p14="http://schemas.microsoft.com/office/powerpoint/2010/main" val="1870300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201E8AA-9D0C-F1E3-3A8E-B5DC80807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34659" r="3250" b="26434"/>
          <a:stretch/>
        </p:blipFill>
        <p:spPr>
          <a:xfrm>
            <a:off x="41938" y="1584960"/>
            <a:ext cx="12108123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74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croscopic view of cells">
            <a:extLst>
              <a:ext uri="{FF2B5EF4-FFF2-40B4-BE49-F238E27FC236}">
                <a16:creationId xmlns:a16="http://schemas.microsoft.com/office/drawing/2014/main" id="{7064484D-5A42-88A4-51B2-175563182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42" b="152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127D90-EAF6-33DC-7915-C62510203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MUCOLIPIDOSES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BFB89-4DA0-E279-49B7-DA64F98B6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/>
          </a:bodyPr>
          <a:lstStyle/>
          <a:p>
            <a:r>
              <a:rPr lang="en-US" sz="3600" dirty="0"/>
              <a:t>AR Disorders</a:t>
            </a:r>
          </a:p>
          <a:p>
            <a:r>
              <a:rPr lang="en-US" sz="3600" dirty="0"/>
              <a:t>Enzymes fail to enter their organelle</a:t>
            </a:r>
          </a:p>
          <a:p>
            <a:r>
              <a:rPr lang="en-US" sz="3600" dirty="0"/>
              <a:t>Raised mis-target lysosomal enzymes in Plasma</a:t>
            </a:r>
          </a:p>
          <a:p>
            <a:r>
              <a:rPr lang="en-US" sz="3600" dirty="0"/>
              <a:t>Dense inclusion bodies in cells on histology</a:t>
            </a:r>
          </a:p>
          <a:p>
            <a:r>
              <a:rPr lang="en-US" sz="3600" dirty="0"/>
              <a:t>Only Symptomatic treatment is available</a:t>
            </a:r>
          </a:p>
        </p:txBody>
      </p:sp>
    </p:spTree>
    <p:extLst>
      <p:ext uri="{BB962C8B-B14F-4D97-AF65-F5344CB8AC3E}">
        <p14:creationId xmlns:p14="http://schemas.microsoft.com/office/powerpoint/2010/main" val="458297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F7F6BE1-DDC0-B0D1-2651-B99E7F30B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4" t="46888" r="30001" b="31546"/>
          <a:stretch/>
        </p:blipFill>
        <p:spPr>
          <a:xfrm>
            <a:off x="442760" y="2118360"/>
            <a:ext cx="1132252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2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84463-9B35-8DF5-F810-D06C2257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1C3A0-C119-DA8E-A63B-C1B2B7ECE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LYSOSOMAL STORAGE DISORDERS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MITOCHONDRIAL RESPIRATORY CHAIN DISORDERS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GLYCOSYLATION DISORDERS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AMINOACID METABOLISM DISRODERS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CHOLESTEROL SYNTHESIS DISORDERS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2645624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8A6EA0-1952-BD6A-554F-3A4A56237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344" b="143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E92AD1-3FB4-3F45-65E7-3173E1C00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en-US" dirty="0"/>
              <a:t>SPHINGOLIPIDOSIS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57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E92D59-FD1B-47BC-9D02-0F3B959A6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2AE646-CC19-4A1F-900B-E512D06A7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E4F834-34CB-4787-920F-CD1E1B8BC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9E61F-C59F-1084-6887-4529909E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30" y="516120"/>
            <a:ext cx="3579088" cy="2479703"/>
          </a:xfrm>
        </p:spPr>
        <p:txBody>
          <a:bodyPr>
            <a:normAutofit/>
          </a:bodyPr>
          <a:lstStyle/>
          <a:p>
            <a:r>
              <a:rPr lang="en-US" sz="32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B2B78-E066-FF7C-E5B5-9DB8A05B6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614" y="508994"/>
            <a:ext cx="7298530" cy="3072900"/>
          </a:xfrm>
        </p:spPr>
        <p:txBody>
          <a:bodyPr>
            <a:normAutofit/>
          </a:bodyPr>
          <a:lstStyle/>
          <a:p>
            <a:r>
              <a:rPr lang="en-US" sz="2400" dirty="0"/>
              <a:t>Molecules containing Ceramide</a:t>
            </a:r>
          </a:p>
          <a:p>
            <a:r>
              <a:rPr lang="en-US" sz="2400" dirty="0"/>
              <a:t>Found in nerve membranes</a:t>
            </a:r>
          </a:p>
          <a:p>
            <a:r>
              <a:rPr lang="en-US" sz="2400" dirty="0"/>
              <a:t>Degraded by lysosomal hydrolases</a:t>
            </a:r>
          </a:p>
          <a:p>
            <a:r>
              <a:rPr lang="en-US" sz="2400" dirty="0"/>
              <a:t>Deficiency of enzymes involved in degradation results in Sphingolipidosis</a:t>
            </a:r>
          </a:p>
          <a:p>
            <a:r>
              <a:rPr lang="en-US" sz="2400" dirty="0"/>
              <a:t>All are AR except Fabry Disease which is X-Linked</a:t>
            </a:r>
          </a:p>
        </p:txBody>
      </p:sp>
      <p:pic>
        <p:nvPicPr>
          <p:cNvPr id="5" name="Picture 4" descr="A diagram of a cell cycle&#10;&#10;Description automatically generated with medium confidence">
            <a:extLst>
              <a:ext uri="{FF2B5EF4-FFF2-40B4-BE49-F238E27FC236}">
                <a16:creationId xmlns:a16="http://schemas.microsoft.com/office/drawing/2014/main" id="{1DE8CC83-FB48-1F68-DA04-6B9F8D754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30" y="3650474"/>
            <a:ext cx="10776340" cy="271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42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disease&#10;&#10;Description automatically generated">
            <a:extLst>
              <a:ext uri="{FF2B5EF4-FFF2-40B4-BE49-F238E27FC236}">
                <a16:creationId xmlns:a16="http://schemas.microsoft.com/office/drawing/2014/main" id="{4E7066CA-0F56-72B8-E5BB-58B081244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5241"/>
            <a:ext cx="600456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7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6C3B7-6001-FB2C-3465-AB18CAEF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GM1 GANGLIOSIDOSIS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C0B806-2314-72ED-1C43-3811424CB1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621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98ACA-7C99-E140-E4EC-1CBDA6C1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sz="2600"/>
              <a:t>GALACTOSIALIDOSIS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79FB2F-5919-66D7-4013-61437B3373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528284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2762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DF55AB-066B-C4FC-FFB1-D56484417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GAUCHER DISEASE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150483-EBE5-1F2E-A3EF-2060C825D4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33308"/>
              </p:ext>
            </p:extLst>
          </p:nvPr>
        </p:nvGraphicFramePr>
        <p:xfrm>
          <a:off x="5273040" y="374904"/>
          <a:ext cx="6217920" cy="610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314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7F4C5F-59AF-A11B-FCD1-3F74A2E8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GAUCHER DISEASE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8EB6CCCE-428E-CB40-822F-35B8276AE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50199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470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C5D05-3F69-CE9A-08A8-5DFD09AFB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NIEMANN-PICK DISEASE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6F599A-E81F-9AFF-05FA-58F39CD322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59002"/>
              </p:ext>
            </p:extLst>
          </p:nvPr>
        </p:nvGraphicFramePr>
        <p:xfrm>
          <a:off x="563880" y="1798320"/>
          <a:ext cx="11125200" cy="4417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5571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206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2" name="Picture 4" descr="Dr. Ila Jain Khandelwal - #pathimages #examslides #ijkpathology GAUCHER'S  CELL Gaucher's cell is in Gaucher's disease due to the accumulation of  glucocerebroside. The cell is PAS positive and has a wrinkled/ crumpled">
            <a:extLst>
              <a:ext uri="{FF2B5EF4-FFF2-40B4-BE49-F238E27FC236}">
                <a16:creationId xmlns:a16="http://schemas.microsoft.com/office/drawing/2014/main" id="{36279DF5-E89C-A8DD-BB96-71A6D6060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r="10254" b="1"/>
          <a:stretch/>
        </p:blipFill>
        <p:spPr bwMode="auto">
          <a:xfrm>
            <a:off x="424928" y="419292"/>
            <a:ext cx="5522976" cy="60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E62644-B13B-5167-6AB6-59B69D52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sz="410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D7B45-8621-FF81-FB8E-CB8816DB6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1570" y="2238827"/>
            <a:ext cx="4941173" cy="3891547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latin typeface="+mj-lt"/>
              </a:rPr>
              <a:t>Enzyme Assays on leukocytes</a:t>
            </a:r>
          </a:p>
          <a:p>
            <a:r>
              <a:rPr lang="en-US" sz="2800" dirty="0">
                <a:latin typeface="+mj-lt"/>
              </a:rPr>
              <a:t>HISTOLOGY: </a:t>
            </a:r>
          </a:p>
          <a:p>
            <a:pPr lvl="1"/>
            <a:r>
              <a:rPr lang="en-US" sz="2400" dirty="0">
                <a:latin typeface="+mj-lt"/>
              </a:rPr>
              <a:t>Foam Cells in bone marrow and skin</a:t>
            </a:r>
          </a:p>
          <a:p>
            <a:pPr lvl="1"/>
            <a:r>
              <a:rPr lang="en-US" sz="2400" dirty="0">
                <a:latin typeface="+mj-lt"/>
              </a:rPr>
              <a:t>Niemann-Pick Cells are </a:t>
            </a:r>
            <a:r>
              <a:rPr lang="en-US" sz="2400" b="0" i="0" u="none" strike="noStrike" baseline="0" dirty="0">
                <a:latin typeface="+mj-lt"/>
              </a:rPr>
              <a:t>large, usually mononucleate histiocytes, whose cytoplasm is filled with lipid droplets</a:t>
            </a:r>
          </a:p>
          <a:p>
            <a:pPr lvl="1"/>
            <a:r>
              <a:rPr lang="en-US" sz="2400" dirty="0">
                <a:latin typeface="+mj-lt"/>
              </a:rPr>
              <a:t>Gaucher Cells </a:t>
            </a:r>
            <a:r>
              <a:rPr lang="en-US" sz="2400" b="0" i="0" u="none" strike="noStrike" baseline="0" dirty="0">
                <a:latin typeface="+mj-lt"/>
              </a:rPr>
              <a:t>large cells with pale‐staining cytoplasm that has a delicate, striated, ‘wrinkled tissue paper’ appearance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7836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AD329-B1EB-0C9B-D589-6E3E5782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MANAGEMENT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C9BD6F-7C3D-7284-849C-E124781E3E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042920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36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5B1578-9B95-463A-91DE-797A98F7E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753F1F-C532-475B-BE0D-7359EB6F8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0F01A0-D690-2DC1-E25D-5176BEB59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INTRODUCTION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7AE6350-3B95-ECF8-8D51-43E79DE6220B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58387567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1330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003B42-F17E-473C-9366-9369C0471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9DDF01-2EFB-49D0-864E-0CE29F33A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16B2B-6CDA-D9D1-F918-F5F58E3F6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040" y="1754659"/>
            <a:ext cx="9860547" cy="30054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FABRY DISEASE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99208-3D5E-2475-5892-F6455EE80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039" y="4947920"/>
            <a:ext cx="9860547" cy="6851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DEFICIENCY OF GALACTOSIDASE-A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EA5BB7-5B71-4B52-AD7F-3BA82A617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1BDD5A-B952-463D-8BF6-F89EC6F21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C2EF86-4721-4AC5-AC3A-5343FE12B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2A6C7C-49DA-4D7E-9647-1696C74DF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100664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75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42921-95D3-1F74-D861-2EBB2DA4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FABRY DISEASE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1177A4B3-8FD1-216E-5966-8443A2E12E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755193"/>
              </p:ext>
            </p:extLst>
          </p:nvPr>
        </p:nvGraphicFramePr>
        <p:xfrm>
          <a:off x="762000" y="1798320"/>
          <a:ext cx="10805160" cy="4417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710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35503-C951-4BC0-DAED-1C65EB51C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1000"/>
            <a:ext cx="10058400" cy="1371600"/>
          </a:xfrm>
        </p:spPr>
        <p:txBody>
          <a:bodyPr/>
          <a:lstStyle/>
          <a:p>
            <a:r>
              <a:rPr lang="en-US" dirty="0"/>
              <a:t>CLINICAL FEATURES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BA0D4B23-EFC6-7438-51E1-159F4B84EA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029393"/>
              </p:ext>
            </p:extLst>
          </p:nvPr>
        </p:nvGraphicFramePr>
        <p:xfrm>
          <a:off x="1066800" y="1645920"/>
          <a:ext cx="10058400" cy="483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8122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2ACDD3-1C0D-4973-A7BA-E0870483C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D7B12E-4F12-4C02-B0DB-0D7ADF3C3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BFFFF-D776-1C7E-4385-21565778D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53" r="-2" b="23168"/>
          <a:stretch/>
        </p:blipFill>
        <p:spPr>
          <a:xfrm>
            <a:off x="643467" y="643467"/>
            <a:ext cx="5130799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87778C-E680-4DB2-99A9-876F40CD6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5690" y="480060"/>
            <a:ext cx="5458121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05D87-1D65-DD32-A597-EEF0C70C17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38" r="9639" b="2"/>
          <a:stretch/>
        </p:blipFill>
        <p:spPr>
          <a:xfrm>
            <a:off x="6412145" y="643467"/>
            <a:ext cx="5130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66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BCFF2-012B-AA8E-1CF1-A4F027C1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sz="3400"/>
              <a:t>COMPLICATIONS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E756A6-35F7-E341-90F9-AAE8AEEEE7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487595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619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55BFD-6AB1-C875-C0E8-2EBDB8774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97" r="12381" b="-1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C2DB5-7A6D-9FE3-AE4B-933702AD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sz="400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97F1E-2C22-282D-C789-53D9C59B8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481" y="2103120"/>
            <a:ext cx="4898830" cy="393192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SKIN HISTOLOGY:</a:t>
            </a:r>
          </a:p>
          <a:p>
            <a:pPr lvl="1"/>
            <a:r>
              <a:rPr lang="en-US" sz="2400" dirty="0"/>
              <a:t>Angiokeratomas show dilated vessels in papillary dermis beneath thinned epithelium</a:t>
            </a:r>
          </a:p>
          <a:p>
            <a:pPr lvl="1"/>
            <a:r>
              <a:rPr lang="en-US" sz="2400" dirty="0"/>
              <a:t>Vacuolated cells in media, intima of vessels.</a:t>
            </a:r>
          </a:p>
          <a:p>
            <a:pPr lvl="1"/>
            <a:r>
              <a:rPr lang="en-US" sz="2400" dirty="0"/>
              <a:t>Accumulation of sphingolipids appear as ‘Maltese Crosses’ in polarized light</a:t>
            </a:r>
          </a:p>
          <a:p>
            <a:pPr lvl="1"/>
            <a:r>
              <a:rPr lang="en-US" sz="2400" dirty="0"/>
              <a:t>Electron Microscopy shows electron dense and lamellar inclusion bodies</a:t>
            </a:r>
          </a:p>
        </p:txBody>
      </p:sp>
    </p:spTree>
    <p:extLst>
      <p:ext uri="{BB962C8B-B14F-4D97-AF65-F5344CB8AC3E}">
        <p14:creationId xmlns:p14="http://schemas.microsoft.com/office/powerpoint/2010/main" val="2122344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02435-27E3-590A-8827-9EEE4233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INVESTIGATIONS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31D237-92C6-6CE7-6E1E-BA28B9C1C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531600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6028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7421797-7B77-498E-A01C-0A119461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6D38EC-CD1B-456B-A813-64F8D8E71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C18E46-CA2E-43A8-A2EC-61D30FAC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EA9D99-6DA6-E841-9191-DD6F7D5A2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MANAGEMENT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73BB14-0616-46BD-4E8D-31C2125214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080161"/>
              </p:ext>
            </p:extLst>
          </p:nvPr>
        </p:nvGraphicFramePr>
        <p:xfrm>
          <a:off x="1066800" y="1615440"/>
          <a:ext cx="1050036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0352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8BF2-9490-32F9-2E89-8B26DED1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971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PHOSPHOMANNOMUTASE 2 DEFECIENCY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05FDA1-A889-D1F8-D258-1275386DCD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831428"/>
              </p:ext>
            </p:extLst>
          </p:nvPr>
        </p:nvGraphicFramePr>
        <p:xfrm>
          <a:off x="609600" y="2014194"/>
          <a:ext cx="11140440" cy="4401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2232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5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02D8D3-BEB7-EBD8-DA4D-AB6A4EB68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029" y="803063"/>
            <a:ext cx="6647941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2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A927C3B-99B6-4CC8-9B17-E037F8499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1D606D-4DA3-4806-8F40-02982F4AD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2" y="643464"/>
            <a:ext cx="10905291" cy="55710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D7A4F52-D451-483C-8243-5B0F83B91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680" y="809244"/>
            <a:ext cx="10579608" cy="5239512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D4C09-9464-EBE6-E487-D9103AE5D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31" y="1260389"/>
            <a:ext cx="6315562" cy="433561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6000" cap="all" spc="-100">
                <a:solidFill>
                  <a:schemeClr val="tx1"/>
                </a:solidFill>
              </a:rPr>
              <a:t>LYSOSOMAL STORAGE DISORDERS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81A100-449D-EED3-0A26-38ADA130D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3205" y="1260389"/>
            <a:ext cx="2658449" cy="4334006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dirty="0" err="1">
                <a:solidFill>
                  <a:schemeClr val="tx1"/>
                </a:solidFill>
              </a:rPr>
              <a:t>Deficencies</a:t>
            </a:r>
            <a:r>
              <a:rPr lang="en-US" sz="2000" dirty="0">
                <a:solidFill>
                  <a:schemeClr val="tx1"/>
                </a:solidFill>
              </a:rPr>
              <a:t> of hydrolases leading to accumulation of various molecules in Lysosomes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3413C9D-32A8-4475-92E1-327E02990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055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B8AD5-9AB9-01E7-4CE5-BD8CBA989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DISORDERS OF AMINOACID METABOLISM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20FBC-C8B4-1B11-26A7-C1BF1A2BCC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Deficiency or Accumulation of </a:t>
            </a:r>
            <a:r>
              <a:rPr lang="en-US" dirty="0" err="1"/>
              <a:t>of</a:t>
            </a:r>
            <a:r>
              <a:rPr lang="en-US" dirty="0"/>
              <a:t> amino acids</a:t>
            </a:r>
          </a:p>
        </p:txBody>
      </p:sp>
    </p:spTree>
    <p:extLst>
      <p:ext uri="{BB962C8B-B14F-4D97-AF65-F5344CB8AC3E}">
        <p14:creationId xmlns:p14="http://schemas.microsoft.com/office/powerpoint/2010/main" val="37538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5301A-41C7-AF8D-595F-F8B86CFE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u="sng" dirty="0"/>
              <a:t>PHENYLKETONURIA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B4105-9B1D-CC38-FDC6-A418DE993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255520"/>
            <a:ext cx="9792208" cy="3962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High Blood </a:t>
            </a:r>
            <a:r>
              <a:rPr lang="en-US" sz="2800" dirty="0" err="1"/>
              <a:t>PhenylAlanine</a:t>
            </a:r>
            <a:r>
              <a:rPr lang="en-US" sz="2800" dirty="0"/>
              <a:t> concentration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Defect in Phenylalanine Hydroxylase. PA </a:t>
            </a:r>
            <a:r>
              <a:rPr lang="en-US" sz="2800" dirty="0">
                <a:sym typeface="Wingdings" panose="05000000000000000000" pitchFamily="2" charset="2"/>
              </a:rPr>
              <a:t> Tyrosine cannot occur. AR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PR, </a:t>
            </a:r>
            <a:r>
              <a:rPr lang="en-US" sz="2800" dirty="0" err="1"/>
              <a:t>Behaviour</a:t>
            </a:r>
            <a:r>
              <a:rPr lang="en-US" sz="2800" dirty="0"/>
              <a:t> Problems, seizures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Eczemas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Decreased Pigmentation of hair, skin and iris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Diagnosed by neonatal screening and Plasma amino acid levels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Managed by Restriction of dietary phenylalanine. In pregnancy as well.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Semi synthetic diet having all </a:t>
            </a:r>
            <a:r>
              <a:rPr lang="en-US" sz="2800" dirty="0" err="1"/>
              <a:t>aminoacids</a:t>
            </a:r>
            <a:r>
              <a:rPr lang="en-US" sz="2800" dirty="0"/>
              <a:t> except phenylalanine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Tetrahydrobiopterin; drug that can lower PA levels</a:t>
            </a:r>
          </a:p>
        </p:txBody>
      </p:sp>
    </p:spTree>
    <p:extLst>
      <p:ext uri="{BB962C8B-B14F-4D97-AF65-F5344CB8AC3E}">
        <p14:creationId xmlns:p14="http://schemas.microsoft.com/office/powerpoint/2010/main" val="1237345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CF5C2-DE0F-BF32-309E-94D73EF9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sz="3700"/>
              <a:t>TYROSINAEMIA TYPE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3EE25E-72E7-70A1-FD78-AA5BCF07EC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570190"/>
              </p:ext>
            </p:extLst>
          </p:nvPr>
        </p:nvGraphicFramePr>
        <p:xfrm>
          <a:off x="4888991" y="374904"/>
          <a:ext cx="7068313" cy="6245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05117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5E70B6-23F8-9A1E-E049-E0951941F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312" y="533400"/>
            <a:ext cx="414337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981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xplosion of a cloud of powder of particles of colour white and a black background">
            <a:extLst>
              <a:ext uri="{FF2B5EF4-FFF2-40B4-BE49-F238E27FC236}">
                <a16:creationId xmlns:a16="http://schemas.microsoft.com/office/drawing/2014/main" id="{D0407AF7-E5CF-9FF7-0C92-517840D2B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6CFBEE-F6EE-F94B-5600-B2DC0BB8B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ALKAPTONURIA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4287F-1787-6EA6-FCCF-208C9AD63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4394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Deficiency of </a:t>
            </a:r>
            <a:r>
              <a:rPr lang="en-US" sz="2400" dirty="0" err="1"/>
              <a:t>Homogentisate</a:t>
            </a:r>
            <a:r>
              <a:rPr lang="en-US" sz="2400" dirty="0"/>
              <a:t> dioxygenase. Involved in tyrosine degradation</a:t>
            </a:r>
          </a:p>
          <a:p>
            <a:r>
              <a:rPr lang="en-US" sz="2400" dirty="0"/>
              <a:t>Accumulation of </a:t>
            </a:r>
            <a:r>
              <a:rPr lang="en-US" sz="2400" dirty="0" err="1"/>
              <a:t>Homogentasic</a:t>
            </a:r>
            <a:r>
              <a:rPr lang="en-US" sz="2400" dirty="0"/>
              <a:t> Acid and its oxidized derivatives, polymerized to form dark pigment which gets deposited in different tissues</a:t>
            </a:r>
          </a:p>
          <a:p>
            <a:r>
              <a:rPr lang="en-US" sz="2400" dirty="0"/>
              <a:t>Low back pain, kyphosis </a:t>
            </a:r>
            <a:r>
              <a:rPr lang="en-US" sz="2400" dirty="0">
                <a:sym typeface="Wingdings" panose="05000000000000000000" pitchFamily="2" charset="2"/>
              </a:rPr>
              <a:t> ankylosis</a:t>
            </a:r>
          </a:p>
          <a:p>
            <a:r>
              <a:rPr lang="en-US" sz="2400" dirty="0">
                <a:sym typeface="Wingdings" panose="05000000000000000000" pitchFamily="2" charset="2"/>
              </a:rPr>
              <a:t>Arthritis of hip, knee, </a:t>
            </a:r>
          </a:p>
          <a:p>
            <a:r>
              <a:rPr lang="en-US" sz="2400" dirty="0">
                <a:sym typeface="Wingdings" panose="05000000000000000000" pitchFamily="2" charset="2"/>
              </a:rPr>
              <a:t>In </a:t>
            </a:r>
            <a:r>
              <a:rPr lang="en-US" sz="2400" dirty="0" err="1">
                <a:sym typeface="Wingdings" panose="05000000000000000000" pitchFamily="2" charset="2"/>
              </a:rPr>
              <a:t>childrens</a:t>
            </a:r>
            <a:r>
              <a:rPr lang="en-US" sz="2400" dirty="0">
                <a:sym typeface="Wingdings" panose="05000000000000000000" pitchFamily="2" charset="2"/>
              </a:rPr>
              <a:t>, Urine gets darker with time</a:t>
            </a:r>
          </a:p>
          <a:p>
            <a:r>
              <a:rPr lang="en-US" sz="2400" b="1" u="sng" dirty="0" err="1">
                <a:sym typeface="Wingdings" panose="05000000000000000000" pitchFamily="2" charset="2"/>
              </a:rPr>
              <a:t>Ochronosis</a:t>
            </a:r>
            <a:r>
              <a:rPr lang="en-US" sz="2400" b="1" u="sng" dirty="0">
                <a:sym typeface="Wingdings" panose="05000000000000000000" pitchFamily="2" charset="2"/>
              </a:rPr>
              <a:t>: </a:t>
            </a:r>
            <a:r>
              <a:rPr lang="en-US" sz="2400" dirty="0">
                <a:sym typeface="Wingdings" panose="05000000000000000000" pitchFamily="2" charset="2"/>
              </a:rPr>
              <a:t>Melanin-like black pigmentation. &gt;30 years of age</a:t>
            </a:r>
          </a:p>
          <a:p>
            <a:r>
              <a:rPr lang="en-US" sz="2400" dirty="0">
                <a:sym typeface="Wingdings" panose="05000000000000000000" pitchFamily="2" charset="2"/>
              </a:rPr>
              <a:t>Ear cartilage develop blue-black </a:t>
            </a:r>
            <a:r>
              <a:rPr lang="en-US" sz="2400" dirty="0" err="1">
                <a:sym typeface="Wingdings" panose="05000000000000000000" pitchFamily="2" charset="2"/>
              </a:rPr>
              <a:t>discolouration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Pigment may also be present in sclera, buccal mucosa, nails</a:t>
            </a:r>
          </a:p>
          <a:p>
            <a:r>
              <a:rPr lang="en-US" sz="2400" dirty="0">
                <a:sym typeface="Wingdings" panose="05000000000000000000" pitchFamily="2" charset="2"/>
              </a:rPr>
              <a:t>Dusky </a:t>
            </a:r>
            <a:r>
              <a:rPr lang="en-US" sz="2400" dirty="0" err="1">
                <a:sym typeface="Wingdings" panose="05000000000000000000" pitchFamily="2" charset="2"/>
              </a:rPr>
              <a:t>discolouration</a:t>
            </a:r>
            <a:r>
              <a:rPr lang="en-US" sz="2400" dirty="0">
                <a:sym typeface="Wingdings" panose="05000000000000000000" pitchFamily="2" charset="2"/>
              </a:rPr>
              <a:t> of cheeks, forehead, axillae and groins</a:t>
            </a:r>
            <a:r>
              <a:rPr lang="en-US" sz="240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45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3082">
            <a:extLst>
              <a:ext uri="{FF2B5EF4-FFF2-40B4-BE49-F238E27FC236}">
                <a16:creationId xmlns:a16="http://schemas.microsoft.com/office/drawing/2014/main" id="{68CA9514-3753-40F3-8065-7A5E1385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1219504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lose-up of a person's eye&#10;&#10;Description automatically generated">
            <a:extLst>
              <a:ext uri="{FF2B5EF4-FFF2-40B4-BE49-F238E27FC236}">
                <a16:creationId xmlns:a16="http://schemas.microsoft.com/office/drawing/2014/main" id="{840324BE-64A8-B854-FA74-BE1AB1C09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19" r="10892" b="-1"/>
          <a:stretch/>
        </p:blipFill>
        <p:spPr>
          <a:xfrm>
            <a:off x="235077" y="238122"/>
            <a:ext cx="7061454" cy="6381753"/>
          </a:xfrm>
          <a:prstGeom prst="rect">
            <a:avLst/>
          </a:prstGeom>
        </p:spPr>
      </p:pic>
      <p:pic>
        <p:nvPicPr>
          <p:cNvPr id="3078" name="Picture 6" descr="How to treat ochronosis the side effect of skin bleaching with hydroquinone  - Beauty Harbour">
            <a:extLst>
              <a:ext uri="{FF2B5EF4-FFF2-40B4-BE49-F238E27FC236}">
                <a16:creationId xmlns:a16="http://schemas.microsoft.com/office/drawing/2014/main" id="{2A5AD47A-9E15-6BAF-6563-D81008D45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0" r="21575" b="2"/>
          <a:stretch/>
        </p:blipFill>
        <p:spPr bwMode="auto">
          <a:xfrm>
            <a:off x="7534656" y="238121"/>
            <a:ext cx="4419218" cy="638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5897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68CA9514-3753-40F3-8065-7A5E1385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1219504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lose-up of a person's face&#10;&#10;Description automatically generated">
            <a:extLst>
              <a:ext uri="{FF2B5EF4-FFF2-40B4-BE49-F238E27FC236}">
                <a16:creationId xmlns:a16="http://schemas.microsoft.com/office/drawing/2014/main" id="{AAFE674D-A684-F2F9-D27D-6FA564CC7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28" r="17696" b="1"/>
          <a:stretch/>
        </p:blipFill>
        <p:spPr>
          <a:xfrm>
            <a:off x="235077" y="238122"/>
            <a:ext cx="7061454" cy="6381753"/>
          </a:xfrm>
          <a:prstGeom prst="rect">
            <a:avLst/>
          </a:prstGeom>
        </p:spPr>
      </p:pic>
      <p:pic>
        <p:nvPicPr>
          <p:cNvPr id="4098" name="Picture 2" descr="ENT manifestations of alkaptonuria: report on a case series | The Journal  of Laryngology &amp; Otology | Cambridge Core">
            <a:extLst>
              <a:ext uri="{FF2B5EF4-FFF2-40B4-BE49-F238E27FC236}">
                <a16:creationId xmlns:a16="http://schemas.microsoft.com/office/drawing/2014/main" id="{65DB4C13-0354-10D1-2362-49378252E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050"/>
          <a:stretch/>
        </p:blipFill>
        <p:spPr bwMode="auto">
          <a:xfrm>
            <a:off x="7534656" y="238121"/>
            <a:ext cx="4419218" cy="638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Alkaptonuria - Wikipedia">
            <a:extLst>
              <a:ext uri="{FF2B5EF4-FFF2-40B4-BE49-F238E27FC236}">
                <a16:creationId xmlns:a16="http://schemas.microsoft.com/office/drawing/2014/main" id="{243B0CA5-1792-380B-790F-C4AB22B3E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undefined">
            <a:extLst>
              <a:ext uri="{FF2B5EF4-FFF2-40B4-BE49-F238E27FC236}">
                <a16:creationId xmlns:a16="http://schemas.microsoft.com/office/drawing/2014/main" id="{3B2CFC95-EA6C-AF2E-4760-D23E3F4723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757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EC504-4A1B-1B55-7599-1C9C6D82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ALKAPTONURIA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3D51CF-D521-22F0-F001-D468A58152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355094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91175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949D8D-8E17-4DBF-BEA8-13C57BF63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09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484BA-6BF8-996B-4368-1DCBE745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PROLIDASE DEFICIENCY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A96F6-F83E-0878-26C7-D26E993DD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675120" cy="406605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Inability to breakdown </a:t>
            </a:r>
            <a:r>
              <a:rPr lang="en-US" sz="2800" dirty="0" err="1"/>
              <a:t>Imidodipeptides</a:t>
            </a:r>
            <a:r>
              <a:rPr lang="en-US" sz="2800" dirty="0"/>
              <a:t> leading to their accumulation</a:t>
            </a:r>
          </a:p>
          <a:p>
            <a:r>
              <a:rPr lang="en-US" sz="2800" dirty="0"/>
              <a:t>Very rare. 80 patients described so far</a:t>
            </a:r>
          </a:p>
          <a:p>
            <a:r>
              <a:rPr lang="en-US" sz="2800" dirty="0"/>
              <a:t>Recurrent and resistant skin ulcers</a:t>
            </a:r>
          </a:p>
          <a:p>
            <a:r>
              <a:rPr lang="en-US" sz="2800" dirty="0"/>
              <a:t>Dermatitis, fine scarring, purpura</a:t>
            </a:r>
          </a:p>
          <a:p>
            <a:r>
              <a:rPr lang="en-US" sz="2800" dirty="0"/>
              <a:t>Doughy consistency of skin</a:t>
            </a:r>
          </a:p>
          <a:p>
            <a:r>
              <a:rPr lang="en-US" sz="2800" dirty="0"/>
              <a:t>Plasma and Urine Amino acid analysis</a:t>
            </a:r>
          </a:p>
          <a:p>
            <a:r>
              <a:rPr lang="en-US" sz="2800" dirty="0"/>
              <a:t>Ointment containing glycine and proline. Vitamin 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B9082E-1319-2520-D3D6-67296A602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490" y="882398"/>
            <a:ext cx="3241625" cy="509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966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B949D8D-8E17-4DBF-BEA8-13C57BF63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A2509D-75AC-FCFB-86B4-9D969BC32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37" y="1082701"/>
            <a:ext cx="3322121" cy="46937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4630" y="237744"/>
            <a:ext cx="7652977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9222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DC5F9-AAB5-FC99-73AA-A4BCCBB3A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222" y="246888"/>
            <a:ext cx="7282970" cy="1744183"/>
          </a:xfrm>
        </p:spPr>
        <p:txBody>
          <a:bodyPr>
            <a:normAutofit/>
          </a:bodyPr>
          <a:lstStyle/>
          <a:p>
            <a:r>
              <a:rPr lang="en-US" sz="4000" dirty="0"/>
              <a:t>ARGINOSUCCINIC ACIDURIA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70BD7-247E-7136-A43E-7FFA616B4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592" y="1594632"/>
            <a:ext cx="7065600" cy="485800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Urea cycle disorder. Result in </a:t>
            </a:r>
            <a:r>
              <a:rPr lang="en-US" sz="2800" dirty="0" err="1"/>
              <a:t>hyperammonaemia</a:t>
            </a:r>
            <a:endParaRPr lang="en-US" sz="2800" dirty="0"/>
          </a:p>
          <a:p>
            <a:r>
              <a:rPr lang="en-US" sz="2800" dirty="0"/>
              <a:t>ACUTE HYPERAMMONAEMIA:</a:t>
            </a:r>
          </a:p>
          <a:p>
            <a:pPr lvl="1"/>
            <a:r>
              <a:rPr lang="en-US" sz="2400" dirty="0"/>
              <a:t>Vomiting, confusion, coma</a:t>
            </a:r>
          </a:p>
          <a:p>
            <a:pPr lvl="1"/>
            <a:r>
              <a:rPr lang="en-US" sz="2400" dirty="0"/>
              <a:t>Episodes of </a:t>
            </a:r>
            <a:r>
              <a:rPr lang="en-US" sz="2400" dirty="0" err="1"/>
              <a:t>encaphlopathy</a:t>
            </a:r>
            <a:endParaRPr lang="en-US" sz="2400" dirty="0"/>
          </a:p>
          <a:p>
            <a:pPr lvl="1"/>
            <a:r>
              <a:rPr lang="en-US" sz="2400" dirty="0"/>
              <a:t>Chronically as learning difficulties</a:t>
            </a:r>
          </a:p>
          <a:p>
            <a:r>
              <a:rPr lang="en-US" sz="2800" dirty="0"/>
              <a:t>TRICHORRHEXIS NODOSA: </a:t>
            </a:r>
          </a:p>
          <a:p>
            <a:pPr lvl="1"/>
            <a:r>
              <a:rPr lang="en-US" sz="2400" dirty="0"/>
              <a:t>Irregularly spaced swellings of </a:t>
            </a:r>
            <a:r>
              <a:rPr lang="en-US" sz="2400" dirty="0" err="1"/>
              <a:t>hairshaft</a:t>
            </a:r>
            <a:endParaRPr lang="en-US" sz="2400" dirty="0"/>
          </a:p>
          <a:p>
            <a:pPr lvl="1"/>
            <a:r>
              <a:rPr lang="en-US" sz="2400" dirty="0"/>
              <a:t>Loss of cuticle and exposure of cortical </a:t>
            </a:r>
            <a:r>
              <a:rPr lang="en-US" sz="2400" dirty="0" err="1"/>
              <a:t>fibres</a:t>
            </a:r>
            <a:endParaRPr lang="en-US" sz="2400" dirty="0"/>
          </a:p>
          <a:p>
            <a:r>
              <a:rPr lang="en-US" sz="2800" dirty="0"/>
              <a:t>ASA in urine</a:t>
            </a:r>
          </a:p>
          <a:p>
            <a:r>
              <a:rPr lang="en-US" sz="2800" dirty="0"/>
              <a:t>Dietary protein restriction</a:t>
            </a:r>
          </a:p>
          <a:p>
            <a:r>
              <a:rPr lang="en-US" sz="2800" dirty="0"/>
              <a:t>Sodium benzoate and sodium phenylbutyrate</a:t>
            </a:r>
          </a:p>
          <a:p>
            <a:r>
              <a:rPr lang="en-US" sz="2800" dirty="0"/>
              <a:t>L-arginine</a:t>
            </a:r>
          </a:p>
        </p:txBody>
      </p:sp>
    </p:spTree>
    <p:extLst>
      <p:ext uri="{BB962C8B-B14F-4D97-AF65-F5344CB8AC3E}">
        <p14:creationId xmlns:p14="http://schemas.microsoft.com/office/powerpoint/2010/main" val="1661202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737801-B9D6-4A08-BD77-23010A80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FABD39-C757-461E-A681-DC2736484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572613"/>
            <a:ext cx="11281609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F424F5-8D5C-46C0-A1B0-AF34E0350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737380"/>
            <a:ext cx="10954512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D8DFD4-8C2D-C0C6-E6D5-9504E8329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8909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MUCOPOLYSACCHARIDOSIS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E68AAD9-22E2-CEE7-DEED-473CC0D31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3429000"/>
            <a:ext cx="9372600" cy="250838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200" b="0" i="0" u="none" strike="noStrike" baseline="0" dirty="0">
                <a:latin typeface="PalatinoLTStd-Roman"/>
              </a:rPr>
              <a:t>The Mucopolysaccharidoses (MPSs) are a family of inherited multisystem disorders caused by defects in the degradation of glycosaminoglycans, which accumulate within lysosomes.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38836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06BF-B31B-D0E8-C630-53BD641B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HARTNUP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8D588-540E-EAC6-06EE-0709AC37E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98320"/>
            <a:ext cx="10058400" cy="452628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Results from deficiency of </a:t>
            </a:r>
            <a:r>
              <a:rPr lang="en-US" sz="2800" dirty="0" err="1"/>
              <a:t>aminoacid</a:t>
            </a:r>
            <a:r>
              <a:rPr lang="en-US" sz="2800" dirty="0"/>
              <a:t> transporter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decreased absorption of tryptophan from intestine</a:t>
            </a:r>
            <a:r>
              <a:rPr lang="en-US" sz="2800" dirty="0">
                <a:sym typeface="Wingdings" panose="05000000000000000000" pitchFamily="2" charset="2"/>
              </a:rPr>
              <a:t> decreased formation of </a:t>
            </a:r>
            <a:r>
              <a:rPr lang="en-US" sz="2800" dirty="0" err="1">
                <a:sym typeface="Wingdings" panose="05000000000000000000" pitchFamily="2" charset="2"/>
              </a:rPr>
              <a:t>Nicotineamide</a:t>
            </a:r>
            <a:endParaRPr lang="en-US" sz="2800" dirty="0">
              <a:sym typeface="Wingdings" panose="05000000000000000000" pitchFamily="2" charset="2"/>
            </a:endParaRPr>
          </a:p>
          <a:p>
            <a:pPr algn="l"/>
            <a:r>
              <a:rPr lang="en-US" sz="2800" b="0" i="0" u="none" strike="noStrike" baseline="0" dirty="0"/>
              <a:t>Well‐demarcated, dry, scaly patches occur on sun‐exposed skin, such as the face, backs of the hands.</a:t>
            </a:r>
            <a:r>
              <a:rPr lang="en-US" sz="2800" dirty="0"/>
              <a:t> ex</a:t>
            </a:r>
            <a:r>
              <a:rPr lang="en-US" sz="2800" b="0" i="0" u="none" strike="noStrike" baseline="0" dirty="0"/>
              <a:t>posure to sunlight causes erythema, sometimes with blistering, and may be followed by desquamation and depigmentation</a:t>
            </a:r>
          </a:p>
          <a:p>
            <a:pPr algn="l"/>
            <a:r>
              <a:rPr lang="en-US" sz="2800" dirty="0"/>
              <a:t>Cerebellar Ataxia</a:t>
            </a:r>
          </a:p>
          <a:p>
            <a:pPr algn="l"/>
            <a:r>
              <a:rPr lang="en-US" sz="2800" dirty="0"/>
              <a:t>Nystagmus, tremor, psychiatric problems</a:t>
            </a:r>
          </a:p>
          <a:p>
            <a:pPr algn="l"/>
            <a:r>
              <a:rPr lang="en-US" sz="2800" dirty="0"/>
              <a:t>Increased neutral </a:t>
            </a:r>
            <a:r>
              <a:rPr lang="en-US" sz="2800" dirty="0" err="1"/>
              <a:t>aminoacids</a:t>
            </a:r>
            <a:r>
              <a:rPr lang="en-US" sz="2800" dirty="0"/>
              <a:t> in urine and low-normal in plasma</a:t>
            </a:r>
          </a:p>
          <a:p>
            <a:pPr algn="l"/>
            <a:r>
              <a:rPr lang="en-US" sz="2800" dirty="0"/>
              <a:t>Oral </a:t>
            </a:r>
            <a:r>
              <a:rPr lang="en-US" sz="2800" dirty="0" err="1"/>
              <a:t>Nicotineamide</a:t>
            </a:r>
            <a:r>
              <a:rPr lang="en-US" sz="2800" dirty="0"/>
              <a:t> 50-300mg/day. High protein diet</a:t>
            </a:r>
          </a:p>
        </p:txBody>
      </p:sp>
    </p:spTree>
    <p:extLst>
      <p:ext uri="{BB962C8B-B14F-4D97-AF65-F5344CB8AC3E}">
        <p14:creationId xmlns:p14="http://schemas.microsoft.com/office/powerpoint/2010/main" val="41887767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8CA9514-3753-40F3-8065-7A5E1385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1219504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hands with red rash&#10;&#10;Description automatically generated">
            <a:extLst>
              <a:ext uri="{FF2B5EF4-FFF2-40B4-BE49-F238E27FC236}">
                <a16:creationId xmlns:a16="http://schemas.microsoft.com/office/drawing/2014/main" id="{848D587C-1BC8-B54F-5D24-BF5C4AFDA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0"/>
          <a:stretch/>
        </p:blipFill>
        <p:spPr>
          <a:xfrm>
            <a:off x="235077" y="238122"/>
            <a:ext cx="7061454" cy="6381753"/>
          </a:xfrm>
          <a:prstGeom prst="rect">
            <a:avLst/>
          </a:prstGeom>
        </p:spPr>
      </p:pic>
      <p:pic>
        <p:nvPicPr>
          <p:cNvPr id="7" name="Picture 6" descr="Close-up of a person's legs with red rashes&#10;&#10;Description automatically generated">
            <a:extLst>
              <a:ext uri="{FF2B5EF4-FFF2-40B4-BE49-F238E27FC236}">
                <a16:creationId xmlns:a16="http://schemas.microsoft.com/office/drawing/2014/main" id="{D0E55D75-92BA-BA41-9B31-4E99159C56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8" r="1185" b="-2"/>
          <a:stretch/>
        </p:blipFill>
        <p:spPr>
          <a:xfrm>
            <a:off x="7534656" y="238121"/>
            <a:ext cx="4419218" cy="63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525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076DC1-A190-2C42-560F-5B6D69B177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DISORDERS OF CHOLESTEROL SYNTHESIS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5BB4324-7173-F952-C37A-A1FC870E21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252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95AEF-60A1-E2F4-DD9D-D38CC432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SMITH-LEMLI-OPITZ SYNDROME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9E17FC-DF0D-5A5C-D1A9-792C1C8B5A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668808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2421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B9AAB-8F5E-A5CB-F2E0-72CBFC376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sz="4100"/>
              <a:t>MEVALONATE KINASE DEFICIENCY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7BA9CD-0B34-BE71-0CE0-C6A0F89EF1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965839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02157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6E5615-E89A-1052-30AA-34C7EC22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6800" cap="all" spc="-100" dirty="0">
                <a:solidFill>
                  <a:schemeClr val="tx1"/>
                </a:solidFill>
              </a:rPr>
              <a:t>Other metabolic disorders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729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E107E-0134-A6D4-8576-2270A380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LESH NYHAN SYNDROME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772139-DBE7-7311-B4AB-0A5FBBFE90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554095"/>
              </p:ext>
            </p:extLst>
          </p:nvPr>
        </p:nvGraphicFramePr>
        <p:xfrm>
          <a:off x="4791456" y="237744"/>
          <a:ext cx="7165848" cy="638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60523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3047DD-D849-DC6A-559B-4F46BDA7F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326474"/>
            <a:ext cx="9792208" cy="1527078"/>
          </a:xfrm>
        </p:spPr>
        <p:txBody>
          <a:bodyPr>
            <a:normAutofit/>
          </a:bodyPr>
          <a:lstStyle/>
          <a:p>
            <a:r>
              <a:rPr lang="en-US" sz="4400" dirty="0"/>
              <a:t>DISODERS OF BIOTIN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DFEA0-B48F-9D18-62FF-6354C8A44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1649869"/>
            <a:ext cx="9792208" cy="49593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Result from </a:t>
            </a:r>
            <a:r>
              <a:rPr lang="en-US" sz="2400" dirty="0" err="1"/>
              <a:t>Biotinidase</a:t>
            </a:r>
            <a:r>
              <a:rPr lang="en-US" sz="2400" dirty="0"/>
              <a:t> and </a:t>
            </a:r>
            <a:r>
              <a:rPr lang="en-US" sz="2400" dirty="0" err="1"/>
              <a:t>holocarboxylase</a:t>
            </a:r>
            <a:r>
              <a:rPr lang="en-US" sz="2400" dirty="0"/>
              <a:t> deficiency leading to multiple carboxylases deficiency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HOLOCARBOXYLASE DEFICIENCY: </a:t>
            </a:r>
          </a:p>
          <a:p>
            <a:pPr lvl="1">
              <a:lnSpc>
                <a:spcPct val="90000"/>
              </a:lnSpc>
            </a:pPr>
            <a:r>
              <a:rPr lang="en-US" sz="2400" b="0" i="0" u="none" strike="noStrike" baseline="0" dirty="0">
                <a:latin typeface="PalatinoLTStd-Roman"/>
              </a:rPr>
              <a:t>vomiting, lethargy, lactic acidosis and ketoacidosis and </a:t>
            </a:r>
            <a:r>
              <a:rPr lang="en-US" sz="2400" b="0" i="0" u="none" strike="noStrike" baseline="0" dirty="0" err="1">
                <a:latin typeface="PalatinoLTStd-Roman"/>
              </a:rPr>
              <a:t>hyperammonaemia</a:t>
            </a:r>
            <a:endParaRPr lang="en-US" sz="2400" b="0" i="0" u="none" strike="noStrike" baseline="0" dirty="0">
              <a:latin typeface="PalatinoLTStd-Roman"/>
            </a:endParaRPr>
          </a:p>
          <a:p>
            <a:pPr lvl="1">
              <a:lnSpc>
                <a:spcPct val="90000"/>
              </a:lnSpc>
            </a:pPr>
            <a:r>
              <a:rPr lang="en-US" sz="2400" b="0" i="0" u="none" strike="noStrike" baseline="0" dirty="0">
                <a:latin typeface="PalatinoLTStd-Roman"/>
              </a:rPr>
              <a:t>rash is usually widespread, erythematous and scaly, particularly affecting the napkin area. It may resemble ichthyosis or </a:t>
            </a:r>
            <a:r>
              <a:rPr lang="en-US" sz="2400" b="0" i="0" u="none" strike="noStrike" baseline="0" dirty="0" err="1">
                <a:latin typeface="PalatinoLTStd-Roman"/>
              </a:rPr>
              <a:t>seborrhoeic</a:t>
            </a:r>
            <a:r>
              <a:rPr lang="en-US" sz="2400" b="0" i="0" u="none" strike="noStrike" baseline="0" dirty="0">
                <a:latin typeface="PalatinoLTStd-Roman"/>
              </a:rPr>
              <a:t> dermatitis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PalatinoLTStd-Roman"/>
              </a:rPr>
              <a:t>BIOTINIDASE DEFICIENCY: </a:t>
            </a:r>
          </a:p>
          <a:p>
            <a:pPr lvl="1">
              <a:lnSpc>
                <a:spcPct val="90000"/>
              </a:lnSpc>
            </a:pPr>
            <a:r>
              <a:rPr lang="en-US" sz="2400" b="0" i="0" u="none" strike="noStrike" baseline="0" dirty="0">
                <a:latin typeface="PalatinoLTStd-Roman"/>
              </a:rPr>
              <a:t>Dermatological problems are common.</a:t>
            </a:r>
          </a:p>
          <a:p>
            <a:pPr lvl="1">
              <a:lnSpc>
                <a:spcPct val="90000"/>
              </a:lnSpc>
            </a:pPr>
            <a:r>
              <a:rPr lang="en-US" sz="2400" b="0" i="0" u="none" strike="noStrike" baseline="0" dirty="0">
                <a:latin typeface="PalatinoLTStd-Roman"/>
              </a:rPr>
              <a:t>Patchy erythematous or exudative rash, particularly around the mouth </a:t>
            </a:r>
          </a:p>
          <a:p>
            <a:pPr lvl="1">
              <a:lnSpc>
                <a:spcPct val="90000"/>
              </a:lnSpc>
            </a:pPr>
            <a:r>
              <a:rPr lang="en-US" sz="2400" b="0" i="0" u="none" strike="noStrike" baseline="0" dirty="0">
                <a:latin typeface="PalatinoLTStd-Roman"/>
              </a:rPr>
              <a:t>The rash may be widespread and there may be skin infections, conjunctivitis, blepharitis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PalatinoLTStd-Roman"/>
              </a:rPr>
              <a:t>Diagnosed by urinary organic acid analysis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PalatinoLTStd-Roman"/>
              </a:rPr>
              <a:t>Managed by oral Biotin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80362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A6B3BD-5A9C-7294-2801-C05E7F7BE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20" y="1272800"/>
            <a:ext cx="6544620" cy="4312402"/>
          </a:xfrm>
        </p:spPr>
        <p:txBody>
          <a:bodyPr anchor="ctr">
            <a:normAutofit/>
          </a:bodyPr>
          <a:lstStyle/>
          <a:p>
            <a:pPr algn="r"/>
            <a:r>
              <a:rPr lang="en-US" sz="5800">
                <a:solidFill>
                  <a:schemeClr val="tx1"/>
                </a:solidFill>
              </a:rPr>
              <a:t>ACRODERMATITIS ENTEROPATHICA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0F1EC8-A5FC-B85A-27F6-D447375A1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0" y="1272800"/>
            <a:ext cx="2481307" cy="4312402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/>
              <a:t>Disorder of Absorption of ZINC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524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FCB45-7138-A819-129D-638C4B0B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INTRODUCTION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B83945-A256-B886-3025-B424BC0BCE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53852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079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F9900A-072A-4ED7-AC54-FDA65DA91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DFC28-5C9B-8961-2BA9-83D20C4C1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690" y="1000370"/>
            <a:ext cx="6559267" cy="4857262"/>
          </a:xfrm>
        </p:spPr>
        <p:txBody>
          <a:bodyPr anchor="ctr">
            <a:normAutofit lnSpcReduction="10000"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GAGs: 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Long Sugar Chains containing sulphated residues. 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When bound to core protein </a:t>
            </a:r>
            <a:r>
              <a:rPr lang="en-US" sz="2800" dirty="0">
                <a:solidFill>
                  <a:srgbClr val="FFFFFF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FFFFFF"/>
                </a:solidFill>
              </a:rPr>
              <a:t>proteoglycans </a:t>
            </a:r>
          </a:p>
          <a:p>
            <a:pPr lvl="1"/>
            <a:r>
              <a:rPr lang="en-US" sz="2800" dirty="0" err="1">
                <a:solidFill>
                  <a:srgbClr val="FFFFFF"/>
                </a:solidFill>
              </a:rPr>
              <a:t>E.g</a:t>
            </a:r>
            <a:r>
              <a:rPr lang="en-US" sz="2800" dirty="0">
                <a:solidFill>
                  <a:srgbClr val="FFFFFF"/>
                </a:solidFill>
              </a:rPr>
              <a:t> Dermatan Sulphate, Heparan Sulphate, Keratan Sulphate. They accumulate in MPS</a:t>
            </a:r>
          </a:p>
          <a:p>
            <a:pPr marL="0" indent="0"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All MPS Disorders are AR Except Hunter Syndrome which is X-Linked</a:t>
            </a:r>
          </a:p>
        </p:txBody>
      </p:sp>
    </p:spTree>
    <p:extLst>
      <p:ext uri="{BB962C8B-B14F-4D97-AF65-F5344CB8AC3E}">
        <p14:creationId xmlns:p14="http://schemas.microsoft.com/office/powerpoint/2010/main" val="18443478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44A7A5B0-A86B-4B2D-B579-7DD94059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D92E8A20-C7E5-410C-8629-67A14662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8CB45E-6702-156D-F22F-A539F9D80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055" y="643467"/>
            <a:ext cx="3978491" cy="5571066"/>
          </a:xfrm>
          <a:prstGeom prst="rect">
            <a:avLst/>
          </a:prstGeom>
        </p:spPr>
      </p:pic>
      <p:pic>
        <p:nvPicPr>
          <p:cNvPr id="6146" name="Picture 2" descr="Acquired Acrodermatitis Enteropathica in an Infant | MDedge Dermatology">
            <a:extLst>
              <a:ext uri="{FF2B5EF4-FFF2-40B4-BE49-F238E27FC236}">
                <a16:creationId xmlns:a16="http://schemas.microsoft.com/office/drawing/2014/main" id="{F98C49D3-3934-9E78-F62D-B94B39C1D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6754" y="643467"/>
            <a:ext cx="387189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364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4B94E-60F7-8C5E-1049-2A7CE6BD6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INVESTIGATION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7BEC04-A714-7C8F-6CD8-CF65E4CD0F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15359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56022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F1DDF0-296C-1B36-63B8-5D3A8A6D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sz="3700"/>
              <a:t>MANAGEMENT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473F89-8D1A-DACD-DA87-3900C088D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050119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1014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751EB-384D-207A-C934-A60975180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MENKES DISEASE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621AAC-AE10-5D29-754A-BFAB154C6B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685300"/>
              </p:ext>
            </p:extLst>
          </p:nvPr>
        </p:nvGraphicFramePr>
        <p:xfrm>
          <a:off x="4888992" y="237744"/>
          <a:ext cx="6931152" cy="6245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5710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419C08F7-5C9F-4B0E-B456-7D65B3614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Menkes disease - Wikipedia">
            <a:extLst>
              <a:ext uri="{FF2B5EF4-FFF2-40B4-BE49-F238E27FC236}">
                <a16:creationId xmlns:a16="http://schemas.microsoft.com/office/drawing/2014/main" id="{A7A6FDF7-E330-A54C-BEF5-0A75B33F3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3209" y="643467"/>
            <a:ext cx="373261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B3B543-8780-DDD1-70C3-FCACE8B95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494" y="643467"/>
            <a:ext cx="387397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3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uron system in 3D rendering">
            <a:extLst>
              <a:ext uri="{FF2B5EF4-FFF2-40B4-BE49-F238E27FC236}">
                <a16:creationId xmlns:a16="http://schemas.microsoft.com/office/drawing/2014/main" id="{E8D1B652-1F44-9CF6-A5C6-C658D2624C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1839" b="51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4BC676-A579-47C9-879F-E8C4AE51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760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WILSON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7FA99-1A79-BC8C-2EB9-C09850C28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32560"/>
            <a:ext cx="10713720" cy="47091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Accumulation of copper in liver, brain, kidneys </a:t>
            </a:r>
            <a:r>
              <a:rPr lang="en-US" sz="2200" dirty="0" err="1"/>
              <a:t>etc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Hepatitis, liver failure or cirrhosis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NEUROLOGICAL MANIFESTATIONS: </a:t>
            </a:r>
          </a:p>
          <a:p>
            <a:pPr lvl="1">
              <a:lnSpc>
                <a:spcPct val="90000"/>
              </a:lnSpc>
            </a:pPr>
            <a:r>
              <a:rPr lang="en-US" sz="2200" b="0" i="0" u="none" strike="noStrike" baseline="0" dirty="0"/>
              <a:t>dysarthria and deteriorating handwriting are early symptoms, followed by tremor, dystonia and drooling</a:t>
            </a:r>
          </a:p>
          <a:p>
            <a:pPr>
              <a:lnSpc>
                <a:spcPct val="90000"/>
              </a:lnSpc>
            </a:pPr>
            <a:r>
              <a:rPr lang="en-US" sz="2200" dirty="0" err="1"/>
              <a:t>B</a:t>
            </a:r>
            <a:r>
              <a:rPr lang="en-US" sz="2200" b="0" i="0" u="none" strike="noStrike" baseline="0" dirty="0" err="1"/>
              <a:t>ehavioural</a:t>
            </a:r>
            <a:r>
              <a:rPr lang="en-US" sz="2200" b="0" i="0" u="none" strike="noStrike" baseline="0" dirty="0"/>
              <a:t> changes or psychosis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KF Rings </a:t>
            </a:r>
          </a:p>
          <a:p>
            <a:pPr>
              <a:lnSpc>
                <a:spcPct val="90000"/>
              </a:lnSpc>
            </a:pPr>
            <a:r>
              <a:rPr lang="en-US" sz="2200" b="0" i="0" u="none" strike="noStrike" baseline="0" dirty="0"/>
              <a:t>Blue </a:t>
            </a:r>
            <a:r>
              <a:rPr lang="en-US" sz="2200" b="0" i="0" u="none" strike="noStrike" baseline="0" dirty="0" err="1"/>
              <a:t>lunulae</a:t>
            </a:r>
            <a:r>
              <a:rPr lang="en-US" sz="2200" b="0" i="0" u="none" strike="noStrike" baseline="0" dirty="0"/>
              <a:t> of the nails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b="0" i="0" u="none" strike="noStrike" baseline="0" dirty="0"/>
              <a:t>xeroderma and grey‐brown hyperpigmentation, especially on the extensor surfaces of the legs, and cheilitis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Serum and Urine copper levels. 24H urine copper excretion. Plasma ceruloplasmin level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Managed by copper chelators </a:t>
            </a:r>
            <a:r>
              <a:rPr lang="en-US" sz="2200" dirty="0" err="1"/>
              <a:t>e.g</a:t>
            </a:r>
            <a:r>
              <a:rPr lang="en-US" sz="2200" dirty="0"/>
              <a:t> Penicillamine or Zinc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Liver 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27874255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CE8C5-9ECA-FECD-75CC-B5CB923E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FAMILIAL TUMORAL CALCINOSIS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EFF1A7-19D1-21F4-11B1-087B298B1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930180"/>
              </p:ext>
            </p:extLst>
          </p:nvPr>
        </p:nvGraphicFramePr>
        <p:xfrm>
          <a:off x="4888992" y="237744"/>
          <a:ext cx="7068312" cy="638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8062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FA8CD2-9DD1-463F-94B6-F2A390BC9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7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3F3077-3F3C-DFFB-7521-E7E2A2FAE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82" r="1" b="27303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B53684-2A8B-4C6B-8F55-3B5CE3994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53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5D8182-2744-F526-EB45-67E084AD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6" y="1446715"/>
            <a:ext cx="9637485" cy="32993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800" cap="all" spc="-100"/>
              <a:t>DERMATOLOGICAL FEATURES OF MITOCHONDRIAL DISORDERS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1637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535302-8AC4-318A-6D1A-D93682A0A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sz="3700" dirty="0"/>
              <a:t>1. MULTIPLE SYMMETRICAL LIPOMATOSIS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156464-3067-A04D-7E21-F6A51C40A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498516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Adults with multiple lipomas</a:t>
            </a:r>
          </a:p>
          <a:p>
            <a:r>
              <a:rPr lang="en-US" sz="2400" dirty="0"/>
              <a:t>Symmetrically distributed over neck and shoulders. Recur. Brown fat</a:t>
            </a:r>
          </a:p>
          <a:p>
            <a:r>
              <a:rPr lang="en-US" sz="2400" dirty="0"/>
              <a:t>Associated with neurological problems, deafness, ataxia</a:t>
            </a:r>
          </a:p>
        </p:txBody>
      </p:sp>
    </p:spTree>
    <p:extLst>
      <p:ext uri="{BB962C8B-B14F-4D97-AF65-F5344CB8AC3E}">
        <p14:creationId xmlns:p14="http://schemas.microsoft.com/office/powerpoint/2010/main" val="3448777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9" name="Picture 8" descr="A diagram of a synapse&#10;&#10;Description automatically generated">
            <a:extLst>
              <a:ext uri="{FF2B5EF4-FFF2-40B4-BE49-F238E27FC236}">
                <a16:creationId xmlns:a16="http://schemas.microsoft.com/office/drawing/2014/main" id="{450A8FD9-3A79-5B71-E7D1-4BFC3A118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007" y="374904"/>
            <a:ext cx="5072314" cy="610819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302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D0F514-AA57-91B4-DA50-6FE19CD9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sz="3700"/>
              <a:t>2. ACROCYANOSIS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E27DF4-4DC3-6864-3081-629D5E501E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244311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35433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CE764-74EA-90C8-472F-B53E80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3. PPK 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238CF7-D66D-2164-E938-B824E9828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128240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20258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BBBF70-6ABC-46E8-A293-73A60B8E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388887-43DC-4FAF-9400-7925701AF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C298-C578-DD7A-98BD-19103CE5B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916670"/>
            <a:ext cx="5716338" cy="3042706"/>
          </a:xfrm>
        </p:spPr>
        <p:txBody>
          <a:bodyPr>
            <a:normAutofit/>
          </a:bodyPr>
          <a:lstStyle/>
          <a:p>
            <a:r>
              <a:rPr lang="en-US" sz="5400"/>
              <a:t>THANK YOU!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2FD4B7-706B-4F5C-A0C7-7D69677C7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E6DC6E-1FA3-4048-B867-BDB51763F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E066135-B6C1-4001-B7CC-53A443DF2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AD82B4-5F4B-4968-B15E-29DCF8592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Handshake">
            <a:extLst>
              <a:ext uri="{FF2B5EF4-FFF2-40B4-BE49-F238E27FC236}">
                <a16:creationId xmlns:a16="http://schemas.microsoft.com/office/drawing/2014/main" id="{B86253AB-6F43-BDBF-D3F7-DB4B059C2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1170" y="1561990"/>
            <a:ext cx="3752067" cy="37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04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B6B717D-A8BD-C6AA-119E-DAE1723AC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5" t="27323" r="12625" b="11981"/>
          <a:stretch/>
        </p:blipFill>
        <p:spPr>
          <a:xfrm>
            <a:off x="474434" y="1066800"/>
            <a:ext cx="11279402" cy="47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50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A903F-F556-E37E-FA60-D36EA8B7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7C6AC-645E-2A11-FE0A-D3C15B99B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996440"/>
            <a:ext cx="6281928" cy="4343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PalatinoLTStd-Roman"/>
              </a:rPr>
              <a:t>Ea</a:t>
            </a:r>
            <a:r>
              <a:rPr lang="en-US" sz="2400" b="0" i="0" u="none" strike="noStrike" baseline="0" dirty="0">
                <a:latin typeface="PalatinoLTStd-Roman"/>
              </a:rPr>
              <a:t>rly childhood with developmental delay, deafness and upper airway problems; a few patients present with skeletal or cardiac problems</a:t>
            </a:r>
          </a:p>
          <a:p>
            <a:r>
              <a:rPr lang="en-US" sz="2400" b="1" u="sng" dirty="0">
                <a:latin typeface="PalatinoLTStd-Roman"/>
              </a:rPr>
              <a:t>Dysmorphism: </a:t>
            </a:r>
            <a:r>
              <a:rPr lang="en-US" sz="2400" dirty="0">
                <a:latin typeface="PalatinoLTStd-Roman"/>
              </a:rPr>
              <a:t>Course Facial features. </a:t>
            </a:r>
          </a:p>
          <a:p>
            <a:pPr lvl="1"/>
            <a:r>
              <a:rPr lang="en-US" sz="2000" b="0" i="0" u="none" strike="noStrike" baseline="0" dirty="0">
                <a:latin typeface="PalatinoLTStd-Roman"/>
              </a:rPr>
              <a:t>Hypoplasia of the mid‐facial bones leads to a flat nasal bridge.</a:t>
            </a:r>
          </a:p>
          <a:p>
            <a:pPr lvl="1"/>
            <a:r>
              <a:rPr lang="en-US" sz="2000" b="0" i="0" u="none" strike="noStrike" baseline="0" dirty="0">
                <a:latin typeface="PalatinoLTStd-Roman"/>
              </a:rPr>
              <a:t>The skin is thickened, as are the lips, and the tongue is enlarged</a:t>
            </a:r>
          </a:p>
          <a:p>
            <a:pPr lvl="1"/>
            <a:r>
              <a:rPr lang="en-US" sz="2000" dirty="0">
                <a:latin typeface="PalatinoLTStd-Roman"/>
              </a:rPr>
              <a:t>Generalized Hypertrichosis with </a:t>
            </a:r>
            <a:r>
              <a:rPr lang="en-US" sz="2000" dirty="0" err="1">
                <a:latin typeface="PalatinoLTStd-Roman"/>
              </a:rPr>
              <a:t>synophrys</a:t>
            </a:r>
            <a:endParaRPr lang="en-US" sz="2000" dirty="0">
              <a:latin typeface="PalatinoLTStd-Roman"/>
            </a:endParaRPr>
          </a:p>
          <a:p>
            <a:pPr lvl="1"/>
            <a:r>
              <a:rPr lang="en-US" sz="2000" dirty="0">
                <a:latin typeface="PalatinoLTStd-Roman"/>
              </a:rPr>
              <a:t>Corneal Clouding</a:t>
            </a:r>
          </a:p>
        </p:txBody>
      </p:sp>
      <p:pic>
        <p:nvPicPr>
          <p:cNvPr id="6" name="Picture 5" descr="A person with a big smile&#10;&#10;Description automatically generated with medium confidence">
            <a:extLst>
              <a:ext uri="{FF2B5EF4-FFF2-40B4-BE49-F238E27FC236}">
                <a16:creationId xmlns:a16="http://schemas.microsoft.com/office/drawing/2014/main" id="{E626AF25-2E09-261A-1F54-50BD7F012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1" r="10150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91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3D0E2C-DCCF-4DCA-8700-60C67A2E1F4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13FC90C-E938-4D14-B988-1AABB7F8F3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802517-FD5A-4D6F-9BEF-6B50583B6D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Savon design</Template>
  <TotalTime>1404</TotalTime>
  <Words>2224</Words>
  <Application>Microsoft Office PowerPoint</Application>
  <PresentationFormat>Widescreen</PresentationFormat>
  <Paragraphs>361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</vt:lpstr>
      <vt:lpstr>Calibri</vt:lpstr>
      <vt:lpstr>Garamond</vt:lpstr>
      <vt:lpstr>PalatinoLTStd-Roman</vt:lpstr>
      <vt:lpstr>Wingdings</vt:lpstr>
      <vt:lpstr>SavonVTI</vt:lpstr>
      <vt:lpstr>INHERITED METABLOIC DISEASES</vt:lpstr>
      <vt:lpstr>CONTENT</vt:lpstr>
      <vt:lpstr>INTRODUCTION</vt:lpstr>
      <vt:lpstr>LYSOSOMAL STORAGE DISORDERS</vt:lpstr>
      <vt:lpstr>MUCOPOLYSACCHARIDOSIS</vt:lpstr>
      <vt:lpstr>PATHOPHYSIOLOGY</vt:lpstr>
      <vt:lpstr>PowerPoint Presentation</vt:lpstr>
      <vt:lpstr>PowerPoint Presentation</vt:lpstr>
      <vt:lpstr>CLINICAL FEATURES</vt:lpstr>
      <vt:lpstr>PowerPoint Presentation</vt:lpstr>
      <vt:lpstr>CLINICAL FEATURES</vt:lpstr>
      <vt:lpstr>INVESTIGATIONS</vt:lpstr>
      <vt:lpstr>HISTOLOGY</vt:lpstr>
      <vt:lpstr>MANAGEMENT</vt:lpstr>
      <vt:lpstr>GLYCOPROTEIN DEGRADATION DISORDERS</vt:lpstr>
      <vt:lpstr>GLYCOPROTIEN DEGRADATION DISRODERS</vt:lpstr>
      <vt:lpstr>PowerPoint Presentation</vt:lpstr>
      <vt:lpstr>MUCOLIPIDOSES</vt:lpstr>
      <vt:lpstr>PowerPoint Presentation</vt:lpstr>
      <vt:lpstr>SPHINGOLIPIDOSIS</vt:lpstr>
      <vt:lpstr>INTRODUCTION</vt:lpstr>
      <vt:lpstr>PowerPoint Presentation</vt:lpstr>
      <vt:lpstr>GM1 GANGLIOSIDOSIS</vt:lpstr>
      <vt:lpstr>GALACTOSIALIDOSIS</vt:lpstr>
      <vt:lpstr>GAUCHER DISEASE</vt:lpstr>
      <vt:lpstr>GAUCHER DISEASE</vt:lpstr>
      <vt:lpstr>NIEMANN-PICK DISEASE</vt:lpstr>
      <vt:lpstr>INVESTIGATIONS</vt:lpstr>
      <vt:lpstr>MANAGEMENT</vt:lpstr>
      <vt:lpstr>FABRY DISEASE</vt:lpstr>
      <vt:lpstr>FABRY DISEASE</vt:lpstr>
      <vt:lpstr>CLINICAL FEATURES</vt:lpstr>
      <vt:lpstr>PowerPoint Presentation</vt:lpstr>
      <vt:lpstr>COMPLICATIONS</vt:lpstr>
      <vt:lpstr>INVESTIGATIONS</vt:lpstr>
      <vt:lpstr>INVESTIGATIONS</vt:lpstr>
      <vt:lpstr>MANAGEMENT</vt:lpstr>
      <vt:lpstr>PHOSPHOMANNOMUTASE 2 DEFECIENCY</vt:lpstr>
      <vt:lpstr>PowerPoint Presentation</vt:lpstr>
      <vt:lpstr>DISORDERS OF AMINOACID METABOLISM</vt:lpstr>
      <vt:lpstr>PHENYLKETONURIA</vt:lpstr>
      <vt:lpstr>TYROSINAEMIA TYPE 2</vt:lpstr>
      <vt:lpstr>PowerPoint Presentation</vt:lpstr>
      <vt:lpstr>ALKAPTONURIA</vt:lpstr>
      <vt:lpstr>PowerPoint Presentation</vt:lpstr>
      <vt:lpstr>PowerPoint Presentation</vt:lpstr>
      <vt:lpstr>ALKAPTONURIA</vt:lpstr>
      <vt:lpstr>PROLIDASE DEFICIENCY</vt:lpstr>
      <vt:lpstr>ARGINOSUCCINIC ACIDURIA</vt:lpstr>
      <vt:lpstr>HARTNUP DISEASE</vt:lpstr>
      <vt:lpstr>PowerPoint Presentation</vt:lpstr>
      <vt:lpstr>DISORDERS OF CHOLESTEROL SYNTHESIS</vt:lpstr>
      <vt:lpstr>SMITH-LEMLI-OPITZ SYNDROME</vt:lpstr>
      <vt:lpstr>MEVALONATE KINASE DEFICIENCY</vt:lpstr>
      <vt:lpstr>Other metabolic disorders</vt:lpstr>
      <vt:lpstr>LESH NYHAN SYNDROME</vt:lpstr>
      <vt:lpstr>DISODERS OF BIOTIN METABOLISM</vt:lpstr>
      <vt:lpstr>ACRODERMATITIS ENTEROPATHICA</vt:lpstr>
      <vt:lpstr>INTRODUCTION</vt:lpstr>
      <vt:lpstr>PowerPoint Presentation</vt:lpstr>
      <vt:lpstr>INVESTIGATION</vt:lpstr>
      <vt:lpstr>MANAGEMENT</vt:lpstr>
      <vt:lpstr>MENKES DISEASE</vt:lpstr>
      <vt:lpstr>PowerPoint Presentation</vt:lpstr>
      <vt:lpstr>WILSON DISEASE</vt:lpstr>
      <vt:lpstr>FAMILIAL TUMORAL CALCINOSIS</vt:lpstr>
      <vt:lpstr>PowerPoint Presentation</vt:lpstr>
      <vt:lpstr>DERMATOLOGICAL FEATURES OF MITOCHONDRIAL DISORDERS</vt:lpstr>
      <vt:lpstr>1. MULTIPLE SYMMETRICAL LIPOMATOSIS</vt:lpstr>
      <vt:lpstr>2. ACROCYANOSIS</vt:lpstr>
      <vt:lpstr>3. PPK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INHERITED METABLOIC DISEASES</dc:title>
  <dc:creator>Sohail Shaheen</dc:creator>
  <cp:lastModifiedBy>Sohail Shaheen</cp:lastModifiedBy>
  <cp:revision>7</cp:revision>
  <dcterms:created xsi:type="dcterms:W3CDTF">2023-11-08T19:27:02Z</dcterms:created>
  <dcterms:modified xsi:type="dcterms:W3CDTF">2023-11-09T18:51:13Z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