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ppt/diagrams/data92.xml" ContentType="application/vnd.openxmlformats-officedocument.drawingml.diagramData+xml"/>
  <Override PartName="/ppt/diagrams/layout92.xml" ContentType="application/vnd.openxmlformats-officedocument.drawingml.diagramLayout+xml"/>
  <Override PartName="/ppt/diagrams/quickStyle92.xml" ContentType="application/vnd.openxmlformats-officedocument.drawingml.diagramStyle+xml"/>
  <Override PartName="/ppt/diagrams/colors92.xml" ContentType="application/vnd.openxmlformats-officedocument.drawingml.diagramColors+xml"/>
  <Override PartName="/ppt/diagrams/drawing92.xml" ContentType="application/vnd.ms-office.drawingml.diagramDrawing+xml"/>
  <Override PartName="/ppt/diagrams/data93.xml" ContentType="application/vnd.openxmlformats-officedocument.drawingml.diagramData+xml"/>
  <Override PartName="/ppt/diagrams/layout93.xml" ContentType="application/vnd.openxmlformats-officedocument.drawingml.diagramLayout+xml"/>
  <Override PartName="/ppt/diagrams/quickStyle93.xml" ContentType="application/vnd.openxmlformats-officedocument.drawingml.diagramStyle+xml"/>
  <Override PartName="/ppt/diagrams/colors93.xml" ContentType="application/vnd.openxmlformats-officedocument.drawingml.diagramColors+xml"/>
  <Override PartName="/ppt/diagrams/drawing93.xml" ContentType="application/vnd.ms-office.drawingml.diagramDrawing+xml"/>
  <Override PartName="/ppt/diagrams/data94.xml" ContentType="application/vnd.openxmlformats-officedocument.drawingml.diagramData+xml"/>
  <Override PartName="/ppt/diagrams/layout94.xml" ContentType="application/vnd.openxmlformats-officedocument.drawingml.diagramLayout+xml"/>
  <Override PartName="/ppt/diagrams/quickStyle94.xml" ContentType="application/vnd.openxmlformats-officedocument.drawingml.diagramStyle+xml"/>
  <Override PartName="/ppt/diagrams/colors94.xml" ContentType="application/vnd.openxmlformats-officedocument.drawingml.diagramColors+xml"/>
  <Override PartName="/ppt/diagrams/drawing94.xml" ContentType="application/vnd.ms-office.drawingml.diagramDrawing+xml"/>
  <Override PartName="/ppt/diagrams/data95.xml" ContentType="application/vnd.openxmlformats-officedocument.drawingml.diagramData+xml"/>
  <Override PartName="/ppt/diagrams/layout95.xml" ContentType="application/vnd.openxmlformats-officedocument.drawingml.diagramLayout+xml"/>
  <Override PartName="/ppt/diagrams/quickStyle95.xml" ContentType="application/vnd.openxmlformats-officedocument.drawingml.diagramStyle+xml"/>
  <Override PartName="/ppt/diagrams/colors95.xml" ContentType="application/vnd.openxmlformats-officedocument.drawingml.diagramColors+xml"/>
  <Override PartName="/ppt/diagrams/drawing95.xml" ContentType="application/vnd.ms-office.drawingml.diagramDrawing+xml"/>
  <Override PartName="/ppt/diagrams/data96.xml" ContentType="application/vnd.openxmlformats-officedocument.drawingml.diagramData+xml"/>
  <Override PartName="/ppt/diagrams/layout96.xml" ContentType="application/vnd.openxmlformats-officedocument.drawingml.diagramLayout+xml"/>
  <Override PartName="/ppt/diagrams/quickStyle96.xml" ContentType="application/vnd.openxmlformats-officedocument.drawingml.diagramStyle+xml"/>
  <Override PartName="/ppt/diagrams/colors96.xml" ContentType="application/vnd.openxmlformats-officedocument.drawingml.diagramColors+xml"/>
  <Override PartName="/ppt/diagrams/drawing96.xml" ContentType="application/vnd.ms-office.drawingml.diagramDrawing+xml"/>
  <Override PartName="/ppt/diagrams/data97.xml" ContentType="application/vnd.openxmlformats-officedocument.drawingml.diagramData+xml"/>
  <Override PartName="/ppt/diagrams/layout97.xml" ContentType="application/vnd.openxmlformats-officedocument.drawingml.diagramLayout+xml"/>
  <Override PartName="/ppt/diagrams/quickStyle97.xml" ContentType="application/vnd.openxmlformats-officedocument.drawingml.diagramStyle+xml"/>
  <Override PartName="/ppt/diagrams/colors97.xml" ContentType="application/vnd.openxmlformats-officedocument.drawingml.diagramColors+xml"/>
  <Override PartName="/ppt/diagrams/drawing97.xml" ContentType="application/vnd.ms-office.drawingml.diagramDrawing+xml"/>
  <Override PartName="/ppt/diagrams/data98.xml" ContentType="application/vnd.openxmlformats-officedocument.drawingml.diagramData+xml"/>
  <Override PartName="/ppt/diagrams/layout98.xml" ContentType="application/vnd.openxmlformats-officedocument.drawingml.diagramLayout+xml"/>
  <Override PartName="/ppt/diagrams/quickStyle98.xml" ContentType="application/vnd.openxmlformats-officedocument.drawingml.diagramStyle+xml"/>
  <Override PartName="/ppt/diagrams/colors98.xml" ContentType="application/vnd.openxmlformats-officedocument.drawingml.diagramColors+xml"/>
  <Override PartName="/ppt/diagrams/drawing98.xml" ContentType="application/vnd.ms-office.drawingml.diagramDrawing+xml"/>
  <Override PartName="/ppt/diagrams/data99.xml" ContentType="application/vnd.openxmlformats-officedocument.drawingml.diagramData+xml"/>
  <Override PartName="/ppt/diagrams/layout99.xml" ContentType="application/vnd.openxmlformats-officedocument.drawingml.diagramLayout+xml"/>
  <Override PartName="/ppt/diagrams/quickStyle99.xml" ContentType="application/vnd.openxmlformats-officedocument.drawingml.diagramStyle+xml"/>
  <Override PartName="/ppt/diagrams/colors99.xml" ContentType="application/vnd.openxmlformats-officedocument.drawingml.diagramColors+xml"/>
  <Override PartName="/ppt/diagrams/drawing9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28"/>
  </p:notesMasterIdLst>
  <p:sldIdLst>
    <p:sldId id="386" r:id="rId2"/>
    <p:sldId id="256" r:id="rId3"/>
    <p:sldId id="257" r:id="rId4"/>
    <p:sldId id="385" r:id="rId5"/>
    <p:sldId id="258" r:id="rId6"/>
    <p:sldId id="387" r:id="rId7"/>
    <p:sldId id="390"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383" r:id="rId29"/>
    <p:sldId id="279" r:id="rId30"/>
    <p:sldId id="280" r:id="rId31"/>
    <p:sldId id="362" r:id="rId32"/>
    <p:sldId id="281" r:id="rId33"/>
    <p:sldId id="363" r:id="rId34"/>
    <p:sldId id="282" r:id="rId35"/>
    <p:sldId id="283" r:id="rId36"/>
    <p:sldId id="284" r:id="rId37"/>
    <p:sldId id="285" r:id="rId38"/>
    <p:sldId id="364" r:id="rId39"/>
    <p:sldId id="286" r:id="rId40"/>
    <p:sldId id="287" r:id="rId41"/>
    <p:sldId id="290" r:id="rId42"/>
    <p:sldId id="291" r:id="rId43"/>
    <p:sldId id="292" r:id="rId44"/>
    <p:sldId id="365" r:id="rId45"/>
    <p:sldId id="293" r:id="rId46"/>
    <p:sldId id="294" r:id="rId47"/>
    <p:sldId id="296" r:id="rId48"/>
    <p:sldId id="366" r:id="rId49"/>
    <p:sldId id="297" r:id="rId50"/>
    <p:sldId id="298" r:id="rId51"/>
    <p:sldId id="299" r:id="rId52"/>
    <p:sldId id="306" r:id="rId53"/>
    <p:sldId id="307" r:id="rId54"/>
    <p:sldId id="308" r:id="rId55"/>
    <p:sldId id="367" r:id="rId56"/>
    <p:sldId id="368" r:id="rId57"/>
    <p:sldId id="309" r:id="rId58"/>
    <p:sldId id="369" r:id="rId59"/>
    <p:sldId id="377" r:id="rId60"/>
    <p:sldId id="310" r:id="rId61"/>
    <p:sldId id="311" r:id="rId62"/>
    <p:sldId id="312" r:id="rId63"/>
    <p:sldId id="313" r:id="rId64"/>
    <p:sldId id="303" r:id="rId65"/>
    <p:sldId id="314" r:id="rId66"/>
    <p:sldId id="382" r:id="rId67"/>
    <p:sldId id="304" r:id="rId68"/>
    <p:sldId id="315" r:id="rId69"/>
    <p:sldId id="316" r:id="rId70"/>
    <p:sldId id="370" r:id="rId71"/>
    <p:sldId id="317" r:id="rId72"/>
    <p:sldId id="318" r:id="rId73"/>
    <p:sldId id="319" r:id="rId74"/>
    <p:sldId id="320" r:id="rId75"/>
    <p:sldId id="321" r:id="rId76"/>
    <p:sldId id="322" r:id="rId77"/>
    <p:sldId id="323" r:id="rId78"/>
    <p:sldId id="324" r:id="rId79"/>
    <p:sldId id="325" r:id="rId80"/>
    <p:sldId id="326" r:id="rId81"/>
    <p:sldId id="328" r:id="rId82"/>
    <p:sldId id="329" r:id="rId83"/>
    <p:sldId id="330" r:id="rId84"/>
    <p:sldId id="331" r:id="rId85"/>
    <p:sldId id="380" r:id="rId86"/>
    <p:sldId id="384" r:id="rId87"/>
    <p:sldId id="333" r:id="rId88"/>
    <p:sldId id="334" r:id="rId89"/>
    <p:sldId id="335" r:id="rId90"/>
    <p:sldId id="336" r:id="rId91"/>
    <p:sldId id="332" r:id="rId92"/>
    <p:sldId id="327" r:id="rId93"/>
    <p:sldId id="339" r:id="rId94"/>
    <p:sldId id="372" r:id="rId95"/>
    <p:sldId id="340" r:id="rId96"/>
    <p:sldId id="341" r:id="rId97"/>
    <p:sldId id="373" r:id="rId98"/>
    <p:sldId id="343" r:id="rId99"/>
    <p:sldId id="374" r:id="rId100"/>
    <p:sldId id="344" r:id="rId101"/>
    <p:sldId id="371" r:id="rId102"/>
    <p:sldId id="345" r:id="rId103"/>
    <p:sldId id="375" r:id="rId104"/>
    <p:sldId id="346" r:id="rId105"/>
    <p:sldId id="342" r:id="rId106"/>
    <p:sldId id="347" r:id="rId107"/>
    <p:sldId id="348" r:id="rId108"/>
    <p:sldId id="349" r:id="rId109"/>
    <p:sldId id="388" r:id="rId110"/>
    <p:sldId id="389" r:id="rId111"/>
    <p:sldId id="351" r:id="rId112"/>
    <p:sldId id="352" r:id="rId113"/>
    <p:sldId id="353" r:id="rId114"/>
    <p:sldId id="350" r:id="rId115"/>
    <p:sldId id="376" r:id="rId116"/>
    <p:sldId id="354" r:id="rId117"/>
    <p:sldId id="355" r:id="rId118"/>
    <p:sldId id="378" r:id="rId119"/>
    <p:sldId id="357" r:id="rId120"/>
    <p:sldId id="358" r:id="rId121"/>
    <p:sldId id="359" r:id="rId122"/>
    <p:sldId id="356" r:id="rId123"/>
    <p:sldId id="360" r:id="rId124"/>
    <p:sldId id="361" r:id="rId125"/>
    <p:sldId id="379" r:id="rId126"/>
    <p:sldId id="391" r:id="rId1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34" autoAdjust="0"/>
  </p:normalViewPr>
  <p:slideViewPr>
    <p:cSldViewPr snapToGrid="0">
      <p:cViewPr varScale="1">
        <p:scale>
          <a:sx n="70" d="100"/>
          <a:sy n="70" d="100"/>
        </p:scale>
        <p:origin x="71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117" Type="http://schemas.openxmlformats.org/officeDocument/2006/relationships/slide" Target="slides/slide116.xml" /><Relationship Id="rId21" Type="http://schemas.openxmlformats.org/officeDocument/2006/relationships/slide" Target="slides/slide20.xml" /><Relationship Id="rId42" Type="http://schemas.openxmlformats.org/officeDocument/2006/relationships/slide" Target="slides/slide41.xml" /><Relationship Id="rId47" Type="http://schemas.openxmlformats.org/officeDocument/2006/relationships/slide" Target="slides/slide46.xml" /><Relationship Id="rId63" Type="http://schemas.openxmlformats.org/officeDocument/2006/relationships/slide" Target="slides/slide62.xml" /><Relationship Id="rId68" Type="http://schemas.openxmlformats.org/officeDocument/2006/relationships/slide" Target="slides/slide67.xml" /><Relationship Id="rId84" Type="http://schemas.openxmlformats.org/officeDocument/2006/relationships/slide" Target="slides/slide83.xml" /><Relationship Id="rId89" Type="http://schemas.openxmlformats.org/officeDocument/2006/relationships/slide" Target="slides/slide88.xml" /><Relationship Id="rId112" Type="http://schemas.openxmlformats.org/officeDocument/2006/relationships/slide" Target="slides/slide111.xml" /><Relationship Id="rId16" Type="http://schemas.openxmlformats.org/officeDocument/2006/relationships/slide" Target="slides/slide15.xml" /><Relationship Id="rId107" Type="http://schemas.openxmlformats.org/officeDocument/2006/relationships/slide" Target="slides/slide106.xml" /><Relationship Id="rId11" Type="http://schemas.openxmlformats.org/officeDocument/2006/relationships/slide" Target="slides/slide10.xml" /><Relationship Id="rId32" Type="http://schemas.openxmlformats.org/officeDocument/2006/relationships/slide" Target="slides/slide31.xml" /><Relationship Id="rId37" Type="http://schemas.openxmlformats.org/officeDocument/2006/relationships/slide" Target="slides/slide36.xml" /><Relationship Id="rId53" Type="http://schemas.openxmlformats.org/officeDocument/2006/relationships/slide" Target="slides/slide52.xml" /><Relationship Id="rId58" Type="http://schemas.openxmlformats.org/officeDocument/2006/relationships/slide" Target="slides/slide57.xml" /><Relationship Id="rId74" Type="http://schemas.openxmlformats.org/officeDocument/2006/relationships/slide" Target="slides/slide73.xml" /><Relationship Id="rId79" Type="http://schemas.openxmlformats.org/officeDocument/2006/relationships/slide" Target="slides/slide78.xml" /><Relationship Id="rId102" Type="http://schemas.openxmlformats.org/officeDocument/2006/relationships/slide" Target="slides/slide101.xml" /><Relationship Id="rId123" Type="http://schemas.openxmlformats.org/officeDocument/2006/relationships/slide" Target="slides/slide122.xml" /><Relationship Id="rId128" Type="http://schemas.openxmlformats.org/officeDocument/2006/relationships/notesMaster" Target="notesMasters/notesMaster1.xml" /><Relationship Id="rId5" Type="http://schemas.openxmlformats.org/officeDocument/2006/relationships/slide" Target="slides/slide4.xml" /><Relationship Id="rId90" Type="http://schemas.openxmlformats.org/officeDocument/2006/relationships/slide" Target="slides/slide89.xml" /><Relationship Id="rId95" Type="http://schemas.openxmlformats.org/officeDocument/2006/relationships/slide" Target="slides/slide94.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100" Type="http://schemas.openxmlformats.org/officeDocument/2006/relationships/slide" Target="slides/slide99.xml" /><Relationship Id="rId105" Type="http://schemas.openxmlformats.org/officeDocument/2006/relationships/slide" Target="slides/slide104.xml" /><Relationship Id="rId113" Type="http://schemas.openxmlformats.org/officeDocument/2006/relationships/slide" Target="slides/slide112.xml" /><Relationship Id="rId118" Type="http://schemas.openxmlformats.org/officeDocument/2006/relationships/slide" Target="slides/slide117.xml" /><Relationship Id="rId126" Type="http://schemas.openxmlformats.org/officeDocument/2006/relationships/slide" Target="slides/slide125.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98" Type="http://schemas.openxmlformats.org/officeDocument/2006/relationships/slide" Target="slides/slide97.xml" /><Relationship Id="rId121" Type="http://schemas.openxmlformats.org/officeDocument/2006/relationships/slide" Target="slides/slide12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103" Type="http://schemas.openxmlformats.org/officeDocument/2006/relationships/slide" Target="slides/slide102.xml" /><Relationship Id="rId108" Type="http://schemas.openxmlformats.org/officeDocument/2006/relationships/slide" Target="slides/slide107.xml" /><Relationship Id="rId116" Type="http://schemas.openxmlformats.org/officeDocument/2006/relationships/slide" Target="slides/slide115.xml" /><Relationship Id="rId124" Type="http://schemas.openxmlformats.org/officeDocument/2006/relationships/slide" Target="slides/slide123.xml" /><Relationship Id="rId129" Type="http://schemas.openxmlformats.org/officeDocument/2006/relationships/presProps" Target="presProp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slide" Target="slides/slide95.xml" /><Relationship Id="rId111" Type="http://schemas.openxmlformats.org/officeDocument/2006/relationships/slide" Target="slides/slide110.xml" /><Relationship Id="rId132" Type="http://schemas.openxmlformats.org/officeDocument/2006/relationships/tableStyles" Target="tableStyles.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6" Type="http://schemas.openxmlformats.org/officeDocument/2006/relationships/slide" Target="slides/slide105.xml" /><Relationship Id="rId114" Type="http://schemas.openxmlformats.org/officeDocument/2006/relationships/slide" Target="slides/slide113.xml" /><Relationship Id="rId119" Type="http://schemas.openxmlformats.org/officeDocument/2006/relationships/slide" Target="slides/slide118.xml" /><Relationship Id="rId127" Type="http://schemas.openxmlformats.org/officeDocument/2006/relationships/slide" Target="slides/slide12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slide" Target="slides/slide93.xml" /><Relationship Id="rId99" Type="http://schemas.openxmlformats.org/officeDocument/2006/relationships/slide" Target="slides/slide98.xml" /><Relationship Id="rId101" Type="http://schemas.openxmlformats.org/officeDocument/2006/relationships/slide" Target="slides/slide100.xml" /><Relationship Id="rId122" Type="http://schemas.openxmlformats.org/officeDocument/2006/relationships/slide" Target="slides/slide121.xml" /><Relationship Id="rId130" Type="http://schemas.openxmlformats.org/officeDocument/2006/relationships/viewProps" Target="view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 Id="rId109" Type="http://schemas.openxmlformats.org/officeDocument/2006/relationships/slide" Target="slides/slide108.xml" /><Relationship Id="rId34" Type="http://schemas.openxmlformats.org/officeDocument/2006/relationships/slide" Target="slides/slide33.xml" /><Relationship Id="rId50" Type="http://schemas.openxmlformats.org/officeDocument/2006/relationships/slide" Target="slides/slide49.xml" /><Relationship Id="rId55" Type="http://schemas.openxmlformats.org/officeDocument/2006/relationships/slide" Target="slides/slide54.xml" /><Relationship Id="rId76" Type="http://schemas.openxmlformats.org/officeDocument/2006/relationships/slide" Target="slides/slide75.xml" /><Relationship Id="rId97" Type="http://schemas.openxmlformats.org/officeDocument/2006/relationships/slide" Target="slides/slide96.xml" /><Relationship Id="rId104" Type="http://schemas.openxmlformats.org/officeDocument/2006/relationships/slide" Target="slides/slide103.xml" /><Relationship Id="rId120" Type="http://schemas.openxmlformats.org/officeDocument/2006/relationships/slide" Target="slides/slide119.xml" /><Relationship Id="rId125" Type="http://schemas.openxmlformats.org/officeDocument/2006/relationships/slide" Target="slides/slide124.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29" Type="http://schemas.openxmlformats.org/officeDocument/2006/relationships/slide" Target="slides/slide28.xml" /><Relationship Id="rId24" Type="http://schemas.openxmlformats.org/officeDocument/2006/relationships/slide" Target="slides/slide23.xml" /><Relationship Id="rId40" Type="http://schemas.openxmlformats.org/officeDocument/2006/relationships/slide" Target="slides/slide39.xml" /><Relationship Id="rId45" Type="http://schemas.openxmlformats.org/officeDocument/2006/relationships/slide" Target="slides/slide44.xml" /><Relationship Id="rId66" Type="http://schemas.openxmlformats.org/officeDocument/2006/relationships/slide" Target="slides/slide65.xml" /><Relationship Id="rId87" Type="http://schemas.openxmlformats.org/officeDocument/2006/relationships/slide" Target="slides/slide86.xml" /><Relationship Id="rId110" Type="http://schemas.openxmlformats.org/officeDocument/2006/relationships/slide" Target="slides/slide109.xml" /><Relationship Id="rId115" Type="http://schemas.openxmlformats.org/officeDocument/2006/relationships/slide" Target="slides/slide114.xml" /><Relationship Id="rId131" Type="http://schemas.openxmlformats.org/officeDocument/2006/relationships/theme" Target="theme/theme1.xml" /><Relationship Id="rId61" Type="http://schemas.openxmlformats.org/officeDocument/2006/relationships/slide" Target="slides/slide60.xml" /><Relationship Id="rId82" Type="http://schemas.openxmlformats.org/officeDocument/2006/relationships/slide" Target="slides/slide81.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21B32F-940C-49B5-B838-C1394A4574CA}" type="doc">
      <dgm:prSet loTypeId="urn:microsoft.com/office/officeart/2005/8/layout/hierarchy5" loCatId="hierarchy" qsTypeId="urn:microsoft.com/office/officeart/2005/8/quickstyle/simple1" qsCatId="simple" csTypeId="urn:microsoft.com/office/officeart/2005/8/colors/accent1_2" csCatId="accent1"/>
      <dgm:spPr/>
      <dgm:t>
        <a:bodyPr/>
        <a:lstStyle/>
        <a:p>
          <a:endParaRPr lang="en-US"/>
        </a:p>
      </dgm:t>
    </dgm:pt>
    <dgm:pt modelId="{60B63386-A0FD-4666-8B5D-19A9A0C1DCB7}">
      <dgm:prSet/>
      <dgm:spPr/>
      <dgm:t>
        <a:bodyPr/>
        <a:lstStyle/>
        <a:p>
          <a:pPr rtl="0"/>
          <a:r>
            <a:rPr lang="en-US"/>
            <a:t>The ultrastructural level of tissue cleavage (blister formation) in the skin is distinctive in the three major groups:</a:t>
          </a:r>
        </a:p>
      </dgm:t>
    </dgm:pt>
    <dgm:pt modelId="{8E8BF900-5EDB-4D79-A94C-6E7347876E0C}" type="parTrans" cxnId="{81FF60E8-6ECF-4FE9-82B9-DA2413FEB3C6}">
      <dgm:prSet/>
      <dgm:spPr/>
      <dgm:t>
        <a:bodyPr/>
        <a:lstStyle/>
        <a:p>
          <a:endParaRPr lang="en-US"/>
        </a:p>
      </dgm:t>
    </dgm:pt>
    <dgm:pt modelId="{0861A405-98F2-4237-BEDB-2A722D1544BC}" type="sibTrans" cxnId="{81FF60E8-6ECF-4FE9-82B9-DA2413FEB3C6}">
      <dgm:prSet/>
      <dgm:spPr/>
      <dgm:t>
        <a:bodyPr/>
        <a:lstStyle/>
        <a:p>
          <a:endParaRPr lang="en-US"/>
        </a:p>
      </dgm:t>
    </dgm:pt>
    <dgm:pt modelId="{4D4BF3D0-D42E-4212-8A98-EBED6550F7B5}">
      <dgm:prSet/>
      <dgm:spPr/>
      <dgm:t>
        <a:bodyPr/>
        <a:lstStyle/>
        <a:p>
          <a:pPr rtl="0"/>
          <a:r>
            <a:rPr lang="en-US"/>
            <a:t>EB simplex (keratin filament disruption)</a:t>
          </a:r>
        </a:p>
      </dgm:t>
    </dgm:pt>
    <dgm:pt modelId="{54B3838E-A2E8-4E18-9B8D-A8587D95DD09}" type="parTrans" cxnId="{A6209F22-E0FD-42E8-A07B-410B888B2C72}">
      <dgm:prSet/>
      <dgm:spPr/>
      <dgm:t>
        <a:bodyPr/>
        <a:lstStyle/>
        <a:p>
          <a:endParaRPr lang="en-US"/>
        </a:p>
      </dgm:t>
    </dgm:pt>
    <dgm:pt modelId="{B0D8814C-80DD-46F5-BAF5-50947B6BDDB0}" type="sibTrans" cxnId="{A6209F22-E0FD-42E8-A07B-410B888B2C72}">
      <dgm:prSet/>
      <dgm:spPr/>
      <dgm:t>
        <a:bodyPr/>
        <a:lstStyle/>
        <a:p>
          <a:endParaRPr lang="en-US"/>
        </a:p>
      </dgm:t>
    </dgm:pt>
    <dgm:pt modelId="{653B60EE-BBC5-4BA6-BC35-9813138C8F11}">
      <dgm:prSet/>
      <dgm:spPr/>
      <dgm:t>
        <a:bodyPr/>
        <a:lstStyle/>
        <a:p>
          <a:pPr rtl="0"/>
          <a:r>
            <a:rPr lang="en-US"/>
            <a:t>junctional EB(poorly formed hemidesmosomes )</a:t>
          </a:r>
        </a:p>
      </dgm:t>
    </dgm:pt>
    <dgm:pt modelId="{A591AD15-C400-40DE-BD9A-E02EEFE08A6D}" type="parTrans" cxnId="{95C31FF3-8EC0-460B-B750-1846D8C5D7F3}">
      <dgm:prSet/>
      <dgm:spPr/>
      <dgm:t>
        <a:bodyPr/>
        <a:lstStyle/>
        <a:p>
          <a:endParaRPr lang="en-US"/>
        </a:p>
      </dgm:t>
    </dgm:pt>
    <dgm:pt modelId="{4DD5B0D1-2323-4287-B3BA-A76371C406F8}" type="sibTrans" cxnId="{95C31FF3-8EC0-460B-B750-1846D8C5D7F3}">
      <dgm:prSet/>
      <dgm:spPr/>
      <dgm:t>
        <a:bodyPr/>
        <a:lstStyle/>
        <a:p>
          <a:endParaRPr lang="en-US"/>
        </a:p>
      </dgm:t>
    </dgm:pt>
    <dgm:pt modelId="{658B0282-BFD7-49CA-AC85-1426F113B976}">
      <dgm:prSet/>
      <dgm:spPr/>
      <dgm:t>
        <a:bodyPr/>
        <a:lstStyle/>
        <a:p>
          <a:pPr rtl="0"/>
          <a:r>
            <a:rPr lang="en-US"/>
            <a:t>dystrophic EB (rudimentary anchoring fibrils)</a:t>
          </a:r>
        </a:p>
      </dgm:t>
    </dgm:pt>
    <dgm:pt modelId="{E79B12B9-2F3A-4F5B-B4D7-638DC40D8645}" type="parTrans" cxnId="{841C7CD9-12C1-4AB5-9982-D74FE81FF1F3}">
      <dgm:prSet/>
      <dgm:spPr/>
      <dgm:t>
        <a:bodyPr/>
        <a:lstStyle/>
        <a:p>
          <a:endParaRPr lang="en-US"/>
        </a:p>
      </dgm:t>
    </dgm:pt>
    <dgm:pt modelId="{C868A5CB-66B3-4B1D-AFDF-A297FAD0BE95}" type="sibTrans" cxnId="{841C7CD9-12C1-4AB5-9982-D74FE81FF1F3}">
      <dgm:prSet/>
      <dgm:spPr/>
      <dgm:t>
        <a:bodyPr/>
        <a:lstStyle/>
        <a:p>
          <a:endParaRPr lang="en-US"/>
        </a:p>
      </dgm:t>
    </dgm:pt>
    <dgm:pt modelId="{EFCC012B-7F98-4999-B922-2498B2F308A0}" type="pres">
      <dgm:prSet presAssocID="{E321B32F-940C-49B5-B838-C1394A4574CA}" presName="mainComposite" presStyleCnt="0">
        <dgm:presLayoutVars>
          <dgm:chPref val="1"/>
          <dgm:dir/>
          <dgm:animOne val="branch"/>
          <dgm:animLvl val="lvl"/>
          <dgm:resizeHandles val="exact"/>
        </dgm:presLayoutVars>
      </dgm:prSet>
      <dgm:spPr/>
    </dgm:pt>
    <dgm:pt modelId="{F85277A6-E826-4E41-A750-5B2B143213E8}" type="pres">
      <dgm:prSet presAssocID="{E321B32F-940C-49B5-B838-C1394A4574CA}" presName="hierFlow" presStyleCnt="0"/>
      <dgm:spPr/>
    </dgm:pt>
    <dgm:pt modelId="{CF21C8CC-1E91-4FA3-94B5-D7CBFE99A602}" type="pres">
      <dgm:prSet presAssocID="{E321B32F-940C-49B5-B838-C1394A4574CA}" presName="firstBuf" presStyleCnt="0"/>
      <dgm:spPr/>
    </dgm:pt>
    <dgm:pt modelId="{AE420D2B-FC25-4209-9BA6-B2A8C40B4513}" type="pres">
      <dgm:prSet presAssocID="{E321B32F-940C-49B5-B838-C1394A4574CA}" presName="hierChild1" presStyleCnt="0">
        <dgm:presLayoutVars>
          <dgm:chPref val="1"/>
          <dgm:animOne val="branch"/>
          <dgm:animLvl val="lvl"/>
        </dgm:presLayoutVars>
      </dgm:prSet>
      <dgm:spPr/>
    </dgm:pt>
    <dgm:pt modelId="{D0A51ECE-3683-476E-BBB8-C7FCF5F8288A}" type="pres">
      <dgm:prSet presAssocID="{60B63386-A0FD-4666-8B5D-19A9A0C1DCB7}" presName="Name17" presStyleCnt="0"/>
      <dgm:spPr/>
    </dgm:pt>
    <dgm:pt modelId="{E2C9D15C-CC28-485D-9DA5-CEC1744BD831}" type="pres">
      <dgm:prSet presAssocID="{60B63386-A0FD-4666-8B5D-19A9A0C1DCB7}" presName="level1Shape" presStyleLbl="node0" presStyleIdx="0" presStyleCnt="1">
        <dgm:presLayoutVars>
          <dgm:chPref val="3"/>
        </dgm:presLayoutVars>
      </dgm:prSet>
      <dgm:spPr/>
    </dgm:pt>
    <dgm:pt modelId="{52FAD970-8F43-4180-B5DE-F55437D6B348}" type="pres">
      <dgm:prSet presAssocID="{60B63386-A0FD-4666-8B5D-19A9A0C1DCB7}" presName="hierChild2" presStyleCnt="0"/>
      <dgm:spPr/>
    </dgm:pt>
    <dgm:pt modelId="{4AA0866F-2C64-4B8F-BB7B-F0DBAC369181}" type="pres">
      <dgm:prSet presAssocID="{E321B32F-940C-49B5-B838-C1394A4574CA}" presName="bgShapesFlow" presStyleCnt="0"/>
      <dgm:spPr/>
    </dgm:pt>
    <dgm:pt modelId="{D32528FB-95E3-4329-87F5-FE4A561B5C39}" type="pres">
      <dgm:prSet presAssocID="{4D4BF3D0-D42E-4212-8A98-EBED6550F7B5}" presName="rectComp" presStyleCnt="0"/>
      <dgm:spPr/>
    </dgm:pt>
    <dgm:pt modelId="{B4BB7648-B97A-46F6-9411-49333BBEA49F}" type="pres">
      <dgm:prSet presAssocID="{4D4BF3D0-D42E-4212-8A98-EBED6550F7B5}" presName="bgRect" presStyleLbl="bgShp" presStyleIdx="0" presStyleCnt="3"/>
      <dgm:spPr/>
    </dgm:pt>
    <dgm:pt modelId="{A0F75FE9-6AB6-4D2A-879C-901DC8642E93}" type="pres">
      <dgm:prSet presAssocID="{4D4BF3D0-D42E-4212-8A98-EBED6550F7B5}" presName="bgRectTx" presStyleLbl="bgShp" presStyleIdx="0" presStyleCnt="3">
        <dgm:presLayoutVars>
          <dgm:bulletEnabled val="1"/>
        </dgm:presLayoutVars>
      </dgm:prSet>
      <dgm:spPr/>
    </dgm:pt>
    <dgm:pt modelId="{D82C3C42-3922-4F6A-98D8-249462E4571A}" type="pres">
      <dgm:prSet presAssocID="{4D4BF3D0-D42E-4212-8A98-EBED6550F7B5}" presName="spComp" presStyleCnt="0"/>
      <dgm:spPr/>
    </dgm:pt>
    <dgm:pt modelId="{03C2D359-7C56-46F8-AB4E-0DD1FAB2F434}" type="pres">
      <dgm:prSet presAssocID="{4D4BF3D0-D42E-4212-8A98-EBED6550F7B5}" presName="hSp" presStyleCnt="0"/>
      <dgm:spPr/>
    </dgm:pt>
    <dgm:pt modelId="{5DE89616-6658-4CD5-BBB1-524A4235DAC8}" type="pres">
      <dgm:prSet presAssocID="{653B60EE-BBC5-4BA6-BC35-9813138C8F11}" presName="rectComp" presStyleCnt="0"/>
      <dgm:spPr/>
    </dgm:pt>
    <dgm:pt modelId="{E8DBD858-E676-42B6-8FA9-2D416925B377}" type="pres">
      <dgm:prSet presAssocID="{653B60EE-BBC5-4BA6-BC35-9813138C8F11}" presName="bgRect" presStyleLbl="bgShp" presStyleIdx="1" presStyleCnt="3"/>
      <dgm:spPr/>
    </dgm:pt>
    <dgm:pt modelId="{72A6F213-5EDE-44BB-8F5D-74207B1C61E0}" type="pres">
      <dgm:prSet presAssocID="{653B60EE-BBC5-4BA6-BC35-9813138C8F11}" presName="bgRectTx" presStyleLbl="bgShp" presStyleIdx="1" presStyleCnt="3">
        <dgm:presLayoutVars>
          <dgm:bulletEnabled val="1"/>
        </dgm:presLayoutVars>
      </dgm:prSet>
      <dgm:spPr/>
    </dgm:pt>
    <dgm:pt modelId="{F6E4F138-7BF0-4998-AF10-D3190456D824}" type="pres">
      <dgm:prSet presAssocID="{653B60EE-BBC5-4BA6-BC35-9813138C8F11}" presName="spComp" presStyleCnt="0"/>
      <dgm:spPr/>
    </dgm:pt>
    <dgm:pt modelId="{8B67261D-6F46-4676-A38F-B1A7C8F33CE2}" type="pres">
      <dgm:prSet presAssocID="{653B60EE-BBC5-4BA6-BC35-9813138C8F11}" presName="hSp" presStyleCnt="0"/>
      <dgm:spPr/>
    </dgm:pt>
    <dgm:pt modelId="{BDFBB6DA-4182-49AC-A23A-EADFCEFD4B3D}" type="pres">
      <dgm:prSet presAssocID="{658B0282-BFD7-49CA-AC85-1426F113B976}" presName="rectComp" presStyleCnt="0"/>
      <dgm:spPr/>
    </dgm:pt>
    <dgm:pt modelId="{E18E76D3-37F3-4AF3-9AF3-CDEB0C9C3667}" type="pres">
      <dgm:prSet presAssocID="{658B0282-BFD7-49CA-AC85-1426F113B976}" presName="bgRect" presStyleLbl="bgShp" presStyleIdx="2" presStyleCnt="3"/>
      <dgm:spPr/>
    </dgm:pt>
    <dgm:pt modelId="{1EDDD986-8DE2-4C08-A3B0-DB7C742C5FB2}" type="pres">
      <dgm:prSet presAssocID="{658B0282-BFD7-49CA-AC85-1426F113B976}" presName="bgRectTx" presStyleLbl="bgShp" presStyleIdx="2" presStyleCnt="3">
        <dgm:presLayoutVars>
          <dgm:bulletEnabled val="1"/>
        </dgm:presLayoutVars>
      </dgm:prSet>
      <dgm:spPr/>
    </dgm:pt>
  </dgm:ptLst>
  <dgm:cxnLst>
    <dgm:cxn modelId="{101CBC10-CDC0-40B4-ADC0-6AC4E9193114}" type="presOf" srcId="{658B0282-BFD7-49CA-AC85-1426F113B976}" destId="{E18E76D3-37F3-4AF3-9AF3-CDEB0C9C3667}" srcOrd="0" destOrd="0" presId="urn:microsoft.com/office/officeart/2005/8/layout/hierarchy5"/>
    <dgm:cxn modelId="{8A59F512-B81C-4FCB-B803-F6DAF760425F}" type="presOf" srcId="{4D4BF3D0-D42E-4212-8A98-EBED6550F7B5}" destId="{A0F75FE9-6AB6-4D2A-879C-901DC8642E93}" srcOrd="1" destOrd="0" presId="urn:microsoft.com/office/officeart/2005/8/layout/hierarchy5"/>
    <dgm:cxn modelId="{A6209F22-E0FD-42E8-A07B-410B888B2C72}" srcId="{E321B32F-940C-49B5-B838-C1394A4574CA}" destId="{4D4BF3D0-D42E-4212-8A98-EBED6550F7B5}" srcOrd="1" destOrd="0" parTransId="{54B3838E-A2E8-4E18-9B8D-A8587D95DD09}" sibTransId="{B0D8814C-80DD-46F5-BAF5-50947B6BDDB0}"/>
    <dgm:cxn modelId="{ECE06045-83C3-4115-A963-6CC6C3A4502F}" type="presOf" srcId="{4D4BF3D0-D42E-4212-8A98-EBED6550F7B5}" destId="{B4BB7648-B97A-46F6-9411-49333BBEA49F}" srcOrd="0" destOrd="0" presId="urn:microsoft.com/office/officeart/2005/8/layout/hierarchy5"/>
    <dgm:cxn modelId="{6F51E24F-79D2-4B11-9404-157E2B67626D}" type="presOf" srcId="{658B0282-BFD7-49CA-AC85-1426F113B976}" destId="{1EDDD986-8DE2-4C08-A3B0-DB7C742C5FB2}" srcOrd="1" destOrd="0" presId="urn:microsoft.com/office/officeart/2005/8/layout/hierarchy5"/>
    <dgm:cxn modelId="{3AF33A50-E2DC-4936-A845-EFD509BD4E63}" type="presOf" srcId="{653B60EE-BBC5-4BA6-BC35-9813138C8F11}" destId="{E8DBD858-E676-42B6-8FA9-2D416925B377}" srcOrd="0" destOrd="0" presId="urn:microsoft.com/office/officeart/2005/8/layout/hierarchy5"/>
    <dgm:cxn modelId="{B8A9068B-9540-498D-82A6-25E3BE1F0A24}" type="presOf" srcId="{653B60EE-BBC5-4BA6-BC35-9813138C8F11}" destId="{72A6F213-5EDE-44BB-8F5D-74207B1C61E0}" srcOrd="1" destOrd="0" presId="urn:microsoft.com/office/officeart/2005/8/layout/hierarchy5"/>
    <dgm:cxn modelId="{63B8B791-8672-4ED2-A50F-A6C5A3F08177}" type="presOf" srcId="{E321B32F-940C-49B5-B838-C1394A4574CA}" destId="{EFCC012B-7F98-4999-B922-2498B2F308A0}" srcOrd="0" destOrd="0" presId="urn:microsoft.com/office/officeart/2005/8/layout/hierarchy5"/>
    <dgm:cxn modelId="{841C7CD9-12C1-4AB5-9982-D74FE81FF1F3}" srcId="{E321B32F-940C-49B5-B838-C1394A4574CA}" destId="{658B0282-BFD7-49CA-AC85-1426F113B976}" srcOrd="3" destOrd="0" parTransId="{E79B12B9-2F3A-4F5B-B4D7-638DC40D8645}" sibTransId="{C868A5CB-66B3-4B1D-AFDF-A297FAD0BE95}"/>
    <dgm:cxn modelId="{81FF60E8-6ECF-4FE9-82B9-DA2413FEB3C6}" srcId="{E321B32F-940C-49B5-B838-C1394A4574CA}" destId="{60B63386-A0FD-4666-8B5D-19A9A0C1DCB7}" srcOrd="0" destOrd="0" parTransId="{8E8BF900-5EDB-4D79-A94C-6E7347876E0C}" sibTransId="{0861A405-98F2-4237-BEDB-2A722D1544BC}"/>
    <dgm:cxn modelId="{06969DEF-EA32-4515-AA19-53D4C34EAAF8}" type="presOf" srcId="{60B63386-A0FD-4666-8B5D-19A9A0C1DCB7}" destId="{E2C9D15C-CC28-485D-9DA5-CEC1744BD831}" srcOrd="0" destOrd="0" presId="urn:microsoft.com/office/officeart/2005/8/layout/hierarchy5"/>
    <dgm:cxn modelId="{95C31FF3-8EC0-460B-B750-1846D8C5D7F3}" srcId="{E321B32F-940C-49B5-B838-C1394A4574CA}" destId="{653B60EE-BBC5-4BA6-BC35-9813138C8F11}" srcOrd="2" destOrd="0" parTransId="{A591AD15-C400-40DE-BD9A-E02EEFE08A6D}" sibTransId="{4DD5B0D1-2323-4287-B3BA-A76371C406F8}"/>
    <dgm:cxn modelId="{058D0919-6C80-4BBA-B281-6A79E1BE3C15}" type="presParOf" srcId="{EFCC012B-7F98-4999-B922-2498B2F308A0}" destId="{F85277A6-E826-4E41-A750-5B2B143213E8}" srcOrd="0" destOrd="0" presId="urn:microsoft.com/office/officeart/2005/8/layout/hierarchy5"/>
    <dgm:cxn modelId="{974CFA59-1F7A-4B94-9CCC-AB62ED0CE77D}" type="presParOf" srcId="{F85277A6-E826-4E41-A750-5B2B143213E8}" destId="{CF21C8CC-1E91-4FA3-94B5-D7CBFE99A602}" srcOrd="0" destOrd="0" presId="urn:microsoft.com/office/officeart/2005/8/layout/hierarchy5"/>
    <dgm:cxn modelId="{B0C7AF2A-FD5D-4B43-839C-C4A7AB987E07}" type="presParOf" srcId="{F85277A6-E826-4E41-A750-5B2B143213E8}" destId="{AE420D2B-FC25-4209-9BA6-B2A8C40B4513}" srcOrd="1" destOrd="0" presId="urn:microsoft.com/office/officeart/2005/8/layout/hierarchy5"/>
    <dgm:cxn modelId="{A8FA74A0-9EED-44BD-8E4D-9EF407EEFDD3}" type="presParOf" srcId="{AE420D2B-FC25-4209-9BA6-B2A8C40B4513}" destId="{D0A51ECE-3683-476E-BBB8-C7FCF5F8288A}" srcOrd="0" destOrd="0" presId="urn:microsoft.com/office/officeart/2005/8/layout/hierarchy5"/>
    <dgm:cxn modelId="{DF19DE8E-07D7-4B8D-9546-7225600B2E1D}" type="presParOf" srcId="{D0A51ECE-3683-476E-BBB8-C7FCF5F8288A}" destId="{E2C9D15C-CC28-485D-9DA5-CEC1744BD831}" srcOrd="0" destOrd="0" presId="urn:microsoft.com/office/officeart/2005/8/layout/hierarchy5"/>
    <dgm:cxn modelId="{A3A4A596-EDE4-4C69-A103-599978EF3FB6}" type="presParOf" srcId="{D0A51ECE-3683-476E-BBB8-C7FCF5F8288A}" destId="{52FAD970-8F43-4180-B5DE-F55437D6B348}" srcOrd="1" destOrd="0" presId="urn:microsoft.com/office/officeart/2005/8/layout/hierarchy5"/>
    <dgm:cxn modelId="{08DFC614-9156-41D4-898E-B4901ACC3E7D}" type="presParOf" srcId="{EFCC012B-7F98-4999-B922-2498B2F308A0}" destId="{4AA0866F-2C64-4B8F-BB7B-F0DBAC369181}" srcOrd="1" destOrd="0" presId="urn:microsoft.com/office/officeart/2005/8/layout/hierarchy5"/>
    <dgm:cxn modelId="{F65B976E-A0A0-4F4E-B8E0-D2BA8E77CD7A}" type="presParOf" srcId="{4AA0866F-2C64-4B8F-BB7B-F0DBAC369181}" destId="{D32528FB-95E3-4329-87F5-FE4A561B5C39}" srcOrd="0" destOrd="0" presId="urn:microsoft.com/office/officeart/2005/8/layout/hierarchy5"/>
    <dgm:cxn modelId="{8DA9B986-780F-44B9-B726-36F767EA22EA}" type="presParOf" srcId="{D32528FB-95E3-4329-87F5-FE4A561B5C39}" destId="{B4BB7648-B97A-46F6-9411-49333BBEA49F}" srcOrd="0" destOrd="0" presId="urn:microsoft.com/office/officeart/2005/8/layout/hierarchy5"/>
    <dgm:cxn modelId="{A465EC3E-F6D6-46FE-BFC5-BB4D6D350F0E}" type="presParOf" srcId="{D32528FB-95E3-4329-87F5-FE4A561B5C39}" destId="{A0F75FE9-6AB6-4D2A-879C-901DC8642E93}" srcOrd="1" destOrd="0" presId="urn:microsoft.com/office/officeart/2005/8/layout/hierarchy5"/>
    <dgm:cxn modelId="{26F75E66-495A-412B-B47D-6F08317FCA78}" type="presParOf" srcId="{4AA0866F-2C64-4B8F-BB7B-F0DBAC369181}" destId="{D82C3C42-3922-4F6A-98D8-249462E4571A}" srcOrd="1" destOrd="0" presId="urn:microsoft.com/office/officeart/2005/8/layout/hierarchy5"/>
    <dgm:cxn modelId="{2A6AC2D4-9B8F-4BDB-8FBC-451951AB267C}" type="presParOf" srcId="{D82C3C42-3922-4F6A-98D8-249462E4571A}" destId="{03C2D359-7C56-46F8-AB4E-0DD1FAB2F434}" srcOrd="0" destOrd="0" presId="urn:microsoft.com/office/officeart/2005/8/layout/hierarchy5"/>
    <dgm:cxn modelId="{BCF44A56-61F2-484E-B427-F4796B222712}" type="presParOf" srcId="{4AA0866F-2C64-4B8F-BB7B-F0DBAC369181}" destId="{5DE89616-6658-4CD5-BBB1-524A4235DAC8}" srcOrd="2" destOrd="0" presId="urn:microsoft.com/office/officeart/2005/8/layout/hierarchy5"/>
    <dgm:cxn modelId="{5C2ACDE6-B330-45ED-957F-8FF91C1A5103}" type="presParOf" srcId="{5DE89616-6658-4CD5-BBB1-524A4235DAC8}" destId="{E8DBD858-E676-42B6-8FA9-2D416925B377}" srcOrd="0" destOrd="0" presId="urn:microsoft.com/office/officeart/2005/8/layout/hierarchy5"/>
    <dgm:cxn modelId="{F255831B-A066-4A97-94B2-C7D40C93A853}" type="presParOf" srcId="{5DE89616-6658-4CD5-BBB1-524A4235DAC8}" destId="{72A6F213-5EDE-44BB-8F5D-74207B1C61E0}" srcOrd="1" destOrd="0" presId="urn:microsoft.com/office/officeart/2005/8/layout/hierarchy5"/>
    <dgm:cxn modelId="{E3AA54E0-A7F4-4B41-AA9C-F32B6C162C16}" type="presParOf" srcId="{4AA0866F-2C64-4B8F-BB7B-F0DBAC369181}" destId="{F6E4F138-7BF0-4998-AF10-D3190456D824}" srcOrd="3" destOrd="0" presId="urn:microsoft.com/office/officeart/2005/8/layout/hierarchy5"/>
    <dgm:cxn modelId="{D9CCFB32-6069-4336-8AD9-F5E6492B7ADD}" type="presParOf" srcId="{F6E4F138-7BF0-4998-AF10-D3190456D824}" destId="{8B67261D-6F46-4676-A38F-B1A7C8F33CE2}" srcOrd="0" destOrd="0" presId="urn:microsoft.com/office/officeart/2005/8/layout/hierarchy5"/>
    <dgm:cxn modelId="{070AF2AB-E961-40FE-AE00-E55A58E5BD07}" type="presParOf" srcId="{4AA0866F-2C64-4B8F-BB7B-F0DBAC369181}" destId="{BDFBB6DA-4182-49AC-A23A-EADFCEFD4B3D}" srcOrd="4" destOrd="0" presId="urn:microsoft.com/office/officeart/2005/8/layout/hierarchy5"/>
    <dgm:cxn modelId="{99E4D841-797C-43C4-8E1A-02E261C2BC1C}" type="presParOf" srcId="{BDFBB6DA-4182-49AC-A23A-EADFCEFD4B3D}" destId="{E18E76D3-37F3-4AF3-9AF3-CDEB0C9C3667}" srcOrd="0" destOrd="0" presId="urn:microsoft.com/office/officeart/2005/8/layout/hierarchy5"/>
    <dgm:cxn modelId="{23B23D88-6283-4E0D-A9A0-88DB852CA241}" type="presParOf" srcId="{BDFBB6DA-4182-49AC-A23A-EADFCEFD4B3D}" destId="{1EDDD986-8DE2-4C08-A3B0-DB7C742C5FB2}" srcOrd="1" destOrd="0" presId="urn:microsoft.com/office/officeart/2005/8/layout/hierarchy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B8E6F95-40E0-44C5-95D8-B48245490FAC}"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605A9464-9E50-4838-8F64-A44F3A6774EE}">
      <dgm:prSet/>
      <dgm:spPr/>
      <dgm:t>
        <a:bodyPr/>
        <a:lstStyle/>
        <a:p>
          <a:pPr rtl="0"/>
          <a:r>
            <a:rPr lang="en-US"/>
            <a:t>PKP1Plakophilin-1 has a restricted localization to keratinocyte desmosomes,</a:t>
          </a:r>
        </a:p>
      </dgm:t>
    </dgm:pt>
    <dgm:pt modelId="{F533A36E-D238-4775-8A9D-D961B1170383}" type="parTrans" cxnId="{6A35A1AA-5C38-4DEF-AF6B-0352E3CF75D4}">
      <dgm:prSet/>
      <dgm:spPr/>
      <dgm:t>
        <a:bodyPr/>
        <a:lstStyle/>
        <a:p>
          <a:endParaRPr lang="en-US"/>
        </a:p>
      </dgm:t>
    </dgm:pt>
    <dgm:pt modelId="{0A8CCE6C-E793-4CAA-976D-0F5A65977051}" type="sibTrans" cxnId="{6A35A1AA-5C38-4DEF-AF6B-0352E3CF75D4}">
      <dgm:prSet/>
      <dgm:spPr/>
      <dgm:t>
        <a:bodyPr/>
        <a:lstStyle/>
        <a:p>
          <a:endParaRPr lang="en-US"/>
        </a:p>
      </dgm:t>
    </dgm:pt>
    <dgm:pt modelId="{93BE4290-1A02-4251-A745-40ABA702D200}">
      <dgm:prSet/>
      <dgm:spPr/>
      <dgm:t>
        <a:bodyPr/>
        <a:lstStyle/>
        <a:p>
          <a:pPr rtl="0"/>
          <a:r>
            <a:rPr lang="en-US"/>
            <a:t>autosomal recessive loss-of-function mutations in PKP1 </a:t>
          </a:r>
        </a:p>
      </dgm:t>
    </dgm:pt>
    <dgm:pt modelId="{AC82D8B4-6E75-49AC-B5B4-3032ACEC745B}" type="parTrans" cxnId="{B0F825FA-36A6-4F86-A6E7-3184C4771968}">
      <dgm:prSet/>
      <dgm:spPr/>
      <dgm:t>
        <a:bodyPr/>
        <a:lstStyle/>
        <a:p>
          <a:endParaRPr lang="en-US"/>
        </a:p>
      </dgm:t>
    </dgm:pt>
    <dgm:pt modelId="{F9E7CDFF-0C66-4BB2-9718-1BF94ED26876}" type="sibTrans" cxnId="{B0F825FA-36A6-4F86-A6E7-3184C4771968}">
      <dgm:prSet/>
      <dgm:spPr/>
      <dgm:t>
        <a:bodyPr/>
        <a:lstStyle/>
        <a:p>
          <a:endParaRPr lang="en-US"/>
        </a:p>
      </dgm:t>
    </dgm:pt>
    <dgm:pt modelId="{7AC2E1B1-2705-4860-ABDA-6150B3A995CE}">
      <dgm:prSet/>
      <dgm:spPr/>
      <dgm:t>
        <a:bodyPr/>
        <a:lstStyle/>
        <a:p>
          <a:pPr rtl="0"/>
          <a:r>
            <a:rPr lang="en-US"/>
            <a:t>result in ectodermal dysplasia/skin fragility syndrome.</a:t>
          </a:r>
        </a:p>
      </dgm:t>
    </dgm:pt>
    <dgm:pt modelId="{B3469560-6EB4-4E9F-B30B-8FE52BB3D988}" type="parTrans" cxnId="{5A6759C2-07A2-4AF8-8173-7A3842BC49CE}">
      <dgm:prSet/>
      <dgm:spPr/>
      <dgm:t>
        <a:bodyPr/>
        <a:lstStyle/>
        <a:p>
          <a:endParaRPr lang="en-US"/>
        </a:p>
      </dgm:t>
    </dgm:pt>
    <dgm:pt modelId="{29778A4D-A802-4028-AFDA-E5DD2F00E889}" type="sibTrans" cxnId="{5A6759C2-07A2-4AF8-8173-7A3842BC49CE}">
      <dgm:prSet/>
      <dgm:spPr/>
      <dgm:t>
        <a:bodyPr/>
        <a:lstStyle/>
        <a:p>
          <a:endParaRPr lang="en-US"/>
        </a:p>
      </dgm:t>
    </dgm:pt>
    <dgm:pt modelId="{2640B87F-FF84-41D3-ACF0-D2F52D888B6B}" type="pres">
      <dgm:prSet presAssocID="{EB8E6F95-40E0-44C5-95D8-B48245490FAC}" presName="CompostProcess" presStyleCnt="0">
        <dgm:presLayoutVars>
          <dgm:dir/>
          <dgm:resizeHandles val="exact"/>
        </dgm:presLayoutVars>
      </dgm:prSet>
      <dgm:spPr/>
    </dgm:pt>
    <dgm:pt modelId="{463E8915-14CC-419B-8FF2-044491D06E28}" type="pres">
      <dgm:prSet presAssocID="{EB8E6F95-40E0-44C5-95D8-B48245490FAC}" presName="arrow" presStyleLbl="bgShp" presStyleIdx="0" presStyleCnt="1"/>
      <dgm:spPr/>
    </dgm:pt>
    <dgm:pt modelId="{388BCA14-27EE-4266-9CF1-0E44914FE058}" type="pres">
      <dgm:prSet presAssocID="{EB8E6F95-40E0-44C5-95D8-B48245490FAC}" presName="linearProcess" presStyleCnt="0"/>
      <dgm:spPr/>
    </dgm:pt>
    <dgm:pt modelId="{98EA8403-E759-44C8-9184-C0B658FD7F66}" type="pres">
      <dgm:prSet presAssocID="{605A9464-9E50-4838-8F64-A44F3A6774EE}" presName="textNode" presStyleLbl="node1" presStyleIdx="0" presStyleCnt="3">
        <dgm:presLayoutVars>
          <dgm:bulletEnabled val="1"/>
        </dgm:presLayoutVars>
      </dgm:prSet>
      <dgm:spPr/>
    </dgm:pt>
    <dgm:pt modelId="{C332CEC3-7EE8-4005-A459-444868B035A8}" type="pres">
      <dgm:prSet presAssocID="{0A8CCE6C-E793-4CAA-976D-0F5A65977051}" presName="sibTrans" presStyleCnt="0"/>
      <dgm:spPr/>
    </dgm:pt>
    <dgm:pt modelId="{F624E37F-A3DC-43C2-B8B8-49BD801E73E2}" type="pres">
      <dgm:prSet presAssocID="{93BE4290-1A02-4251-A745-40ABA702D200}" presName="textNode" presStyleLbl="node1" presStyleIdx="1" presStyleCnt="3">
        <dgm:presLayoutVars>
          <dgm:bulletEnabled val="1"/>
        </dgm:presLayoutVars>
      </dgm:prSet>
      <dgm:spPr/>
    </dgm:pt>
    <dgm:pt modelId="{2667916A-3758-444A-8008-CB4FE3D972F8}" type="pres">
      <dgm:prSet presAssocID="{F9E7CDFF-0C66-4BB2-9718-1BF94ED26876}" presName="sibTrans" presStyleCnt="0"/>
      <dgm:spPr/>
    </dgm:pt>
    <dgm:pt modelId="{D491BA91-E46F-4718-BB41-C453FB4126F9}" type="pres">
      <dgm:prSet presAssocID="{7AC2E1B1-2705-4860-ABDA-6150B3A995CE}" presName="textNode" presStyleLbl="node1" presStyleIdx="2" presStyleCnt="3">
        <dgm:presLayoutVars>
          <dgm:bulletEnabled val="1"/>
        </dgm:presLayoutVars>
      </dgm:prSet>
      <dgm:spPr/>
    </dgm:pt>
  </dgm:ptLst>
  <dgm:cxnLst>
    <dgm:cxn modelId="{B963B848-F8B8-4C0E-9AD7-966FE72C9D62}" type="presOf" srcId="{605A9464-9E50-4838-8F64-A44F3A6774EE}" destId="{98EA8403-E759-44C8-9184-C0B658FD7F66}" srcOrd="0" destOrd="0" presId="urn:microsoft.com/office/officeart/2005/8/layout/hProcess9"/>
    <dgm:cxn modelId="{D4DD7C7E-D581-4DF7-9560-4177328A9176}" type="presOf" srcId="{93BE4290-1A02-4251-A745-40ABA702D200}" destId="{F624E37F-A3DC-43C2-B8B8-49BD801E73E2}" srcOrd="0" destOrd="0" presId="urn:microsoft.com/office/officeart/2005/8/layout/hProcess9"/>
    <dgm:cxn modelId="{6A35A1AA-5C38-4DEF-AF6B-0352E3CF75D4}" srcId="{EB8E6F95-40E0-44C5-95D8-B48245490FAC}" destId="{605A9464-9E50-4838-8F64-A44F3A6774EE}" srcOrd="0" destOrd="0" parTransId="{F533A36E-D238-4775-8A9D-D961B1170383}" sibTransId="{0A8CCE6C-E793-4CAA-976D-0F5A65977051}"/>
    <dgm:cxn modelId="{7A6EFBB1-5E9E-4608-8D1D-D5E5FDD583AC}" type="presOf" srcId="{7AC2E1B1-2705-4860-ABDA-6150B3A995CE}" destId="{D491BA91-E46F-4718-BB41-C453FB4126F9}" srcOrd="0" destOrd="0" presId="urn:microsoft.com/office/officeart/2005/8/layout/hProcess9"/>
    <dgm:cxn modelId="{5A6759C2-07A2-4AF8-8173-7A3842BC49CE}" srcId="{EB8E6F95-40E0-44C5-95D8-B48245490FAC}" destId="{7AC2E1B1-2705-4860-ABDA-6150B3A995CE}" srcOrd="2" destOrd="0" parTransId="{B3469560-6EB4-4E9F-B30B-8FE52BB3D988}" sibTransId="{29778A4D-A802-4028-AFDA-E5DD2F00E889}"/>
    <dgm:cxn modelId="{DCC523C4-FE64-449A-8325-893DEDF89B70}" type="presOf" srcId="{EB8E6F95-40E0-44C5-95D8-B48245490FAC}" destId="{2640B87F-FF84-41D3-ACF0-D2F52D888B6B}" srcOrd="0" destOrd="0" presId="urn:microsoft.com/office/officeart/2005/8/layout/hProcess9"/>
    <dgm:cxn modelId="{B0F825FA-36A6-4F86-A6E7-3184C4771968}" srcId="{EB8E6F95-40E0-44C5-95D8-B48245490FAC}" destId="{93BE4290-1A02-4251-A745-40ABA702D200}" srcOrd="1" destOrd="0" parTransId="{AC82D8B4-6E75-49AC-B5B4-3032ACEC745B}" sibTransId="{F9E7CDFF-0C66-4BB2-9718-1BF94ED26876}"/>
    <dgm:cxn modelId="{F5E7DFE0-3296-4A33-995F-2B73FAE57ECA}" type="presParOf" srcId="{2640B87F-FF84-41D3-ACF0-D2F52D888B6B}" destId="{463E8915-14CC-419B-8FF2-044491D06E28}" srcOrd="0" destOrd="0" presId="urn:microsoft.com/office/officeart/2005/8/layout/hProcess9"/>
    <dgm:cxn modelId="{16F0921A-540C-4AA5-925C-8B4434624B38}" type="presParOf" srcId="{2640B87F-FF84-41D3-ACF0-D2F52D888B6B}" destId="{388BCA14-27EE-4266-9CF1-0E44914FE058}" srcOrd="1" destOrd="0" presId="urn:microsoft.com/office/officeart/2005/8/layout/hProcess9"/>
    <dgm:cxn modelId="{821A1507-B4D7-4EC5-A1DA-F854C6DFAC30}" type="presParOf" srcId="{388BCA14-27EE-4266-9CF1-0E44914FE058}" destId="{98EA8403-E759-44C8-9184-C0B658FD7F66}" srcOrd="0" destOrd="0" presId="urn:microsoft.com/office/officeart/2005/8/layout/hProcess9"/>
    <dgm:cxn modelId="{7FD1FB4B-22E0-433F-B324-0ED179B80FD2}" type="presParOf" srcId="{388BCA14-27EE-4266-9CF1-0E44914FE058}" destId="{C332CEC3-7EE8-4005-A459-444868B035A8}" srcOrd="1" destOrd="0" presId="urn:microsoft.com/office/officeart/2005/8/layout/hProcess9"/>
    <dgm:cxn modelId="{E0AC0DAE-EC41-4469-9E41-F795019C0029}" type="presParOf" srcId="{388BCA14-27EE-4266-9CF1-0E44914FE058}" destId="{F624E37F-A3DC-43C2-B8B8-49BD801E73E2}" srcOrd="2" destOrd="0" presId="urn:microsoft.com/office/officeart/2005/8/layout/hProcess9"/>
    <dgm:cxn modelId="{F820A572-CB17-46D4-B14F-3E048441E3E0}" type="presParOf" srcId="{388BCA14-27EE-4266-9CF1-0E44914FE058}" destId="{2667916A-3758-444A-8008-CB4FE3D972F8}" srcOrd="3" destOrd="0" presId="urn:microsoft.com/office/officeart/2005/8/layout/hProcess9"/>
    <dgm:cxn modelId="{2162143A-47F7-4CAA-A469-F849E1D0FF6E}" type="presParOf" srcId="{388BCA14-27EE-4266-9CF1-0E44914FE058}" destId="{D491BA91-E46F-4718-BB41-C453FB4126F9}"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0AD6403-BCBE-4A7F-BB33-C952D006122E}"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7E521FDB-2AD8-42C1-AA9D-B42EEFA27254}">
      <dgm:prSet/>
      <dgm:spPr/>
      <dgm:t>
        <a:bodyPr/>
        <a:lstStyle/>
        <a:p>
          <a:pPr rtl="0"/>
          <a:r>
            <a:rPr lang="en-US"/>
            <a:t>DSP Desmoplakin is the major intracellular structural component of the desmosomal plaque. </a:t>
          </a:r>
        </a:p>
      </dgm:t>
    </dgm:pt>
    <dgm:pt modelId="{7A620C8A-0B09-473D-80F1-E03D0DD8D8F8}" type="parTrans" cxnId="{AF3F6DA2-4F6A-4F16-BE23-7996346D8A48}">
      <dgm:prSet/>
      <dgm:spPr/>
      <dgm:t>
        <a:bodyPr/>
        <a:lstStyle/>
        <a:p>
          <a:endParaRPr lang="en-US"/>
        </a:p>
      </dgm:t>
    </dgm:pt>
    <dgm:pt modelId="{7FA48EA5-05A5-4036-807A-14A4D9729C8E}" type="sibTrans" cxnId="{AF3F6DA2-4F6A-4F16-BE23-7996346D8A48}">
      <dgm:prSet/>
      <dgm:spPr/>
      <dgm:t>
        <a:bodyPr/>
        <a:lstStyle/>
        <a:p>
          <a:endParaRPr lang="en-US"/>
        </a:p>
      </dgm:t>
    </dgm:pt>
    <dgm:pt modelId="{87B09831-176D-4DA8-A6D6-359697112E28}">
      <dgm:prSet/>
      <dgm:spPr/>
      <dgm:t>
        <a:bodyPr/>
        <a:lstStyle/>
        <a:p>
          <a:pPr rtl="0"/>
          <a:r>
            <a:rPr lang="en-US"/>
            <a:t>Autosomal dominant mutations in DSP can give rise to striate palmo-plantarkeratoderma, </a:t>
          </a:r>
        </a:p>
      </dgm:t>
    </dgm:pt>
    <dgm:pt modelId="{596EC59E-E56B-4C35-9CB4-9EF16C49A0BA}" type="parTrans" cxnId="{45B1CE2B-8872-4635-8E91-5FEAB82D1911}">
      <dgm:prSet/>
      <dgm:spPr/>
      <dgm:t>
        <a:bodyPr/>
        <a:lstStyle/>
        <a:p>
          <a:endParaRPr lang="en-US"/>
        </a:p>
      </dgm:t>
    </dgm:pt>
    <dgm:pt modelId="{E59EAA3A-C305-471A-AD76-A26F10E21D63}" type="sibTrans" cxnId="{45B1CE2B-8872-4635-8E91-5FEAB82D1911}">
      <dgm:prSet/>
      <dgm:spPr/>
      <dgm:t>
        <a:bodyPr/>
        <a:lstStyle/>
        <a:p>
          <a:endParaRPr lang="en-US"/>
        </a:p>
      </dgm:t>
    </dgm:pt>
    <dgm:pt modelId="{6C66DBFC-D74E-4FEC-8138-E0E1EFD93EF5}">
      <dgm:prSet/>
      <dgm:spPr/>
      <dgm:t>
        <a:bodyPr/>
        <a:lstStyle/>
        <a:p>
          <a:pPr rtl="0"/>
          <a:r>
            <a:rPr lang="en-US"/>
            <a:t>a disorder characterized by linear thickening (but no blisters) on trauma-prone sites on the palms or weight-bearing areas on the soles.</a:t>
          </a:r>
        </a:p>
      </dgm:t>
    </dgm:pt>
    <dgm:pt modelId="{677FCB34-AB59-4C62-9184-D09783C37FA3}" type="parTrans" cxnId="{850E7859-F017-4146-A049-30A8AE9AA363}">
      <dgm:prSet/>
      <dgm:spPr/>
      <dgm:t>
        <a:bodyPr/>
        <a:lstStyle/>
        <a:p>
          <a:endParaRPr lang="en-US"/>
        </a:p>
      </dgm:t>
    </dgm:pt>
    <dgm:pt modelId="{14A2CF05-9865-4157-A2C9-FD23BD1A2782}" type="sibTrans" cxnId="{850E7859-F017-4146-A049-30A8AE9AA363}">
      <dgm:prSet/>
      <dgm:spPr/>
      <dgm:t>
        <a:bodyPr/>
        <a:lstStyle/>
        <a:p>
          <a:endParaRPr lang="en-US"/>
        </a:p>
      </dgm:t>
    </dgm:pt>
    <dgm:pt modelId="{DE3E2ED9-3F35-4055-8E7F-0F11F5D76547}" type="pres">
      <dgm:prSet presAssocID="{80AD6403-BCBE-4A7F-BB33-C952D006122E}" presName="CompostProcess" presStyleCnt="0">
        <dgm:presLayoutVars>
          <dgm:dir/>
          <dgm:resizeHandles val="exact"/>
        </dgm:presLayoutVars>
      </dgm:prSet>
      <dgm:spPr/>
    </dgm:pt>
    <dgm:pt modelId="{F6ECBC4D-29D7-4B22-8805-D51DF42803B3}" type="pres">
      <dgm:prSet presAssocID="{80AD6403-BCBE-4A7F-BB33-C952D006122E}" presName="arrow" presStyleLbl="bgShp" presStyleIdx="0" presStyleCnt="1"/>
      <dgm:spPr/>
    </dgm:pt>
    <dgm:pt modelId="{EF874D12-1E40-4C8C-8D08-47D4B35B7CB0}" type="pres">
      <dgm:prSet presAssocID="{80AD6403-BCBE-4A7F-BB33-C952D006122E}" presName="linearProcess" presStyleCnt="0"/>
      <dgm:spPr/>
    </dgm:pt>
    <dgm:pt modelId="{B8ADA748-DCF1-4E29-B7E1-1A06DE6193FD}" type="pres">
      <dgm:prSet presAssocID="{7E521FDB-2AD8-42C1-AA9D-B42EEFA27254}" presName="textNode" presStyleLbl="node1" presStyleIdx="0" presStyleCnt="3">
        <dgm:presLayoutVars>
          <dgm:bulletEnabled val="1"/>
        </dgm:presLayoutVars>
      </dgm:prSet>
      <dgm:spPr/>
    </dgm:pt>
    <dgm:pt modelId="{9C209E48-58F1-49C2-807B-9E7C4E2EE3E2}" type="pres">
      <dgm:prSet presAssocID="{7FA48EA5-05A5-4036-807A-14A4D9729C8E}" presName="sibTrans" presStyleCnt="0"/>
      <dgm:spPr/>
    </dgm:pt>
    <dgm:pt modelId="{3A1609F1-AADD-490A-9397-8FF17DBDC6BE}" type="pres">
      <dgm:prSet presAssocID="{87B09831-176D-4DA8-A6D6-359697112E28}" presName="textNode" presStyleLbl="node1" presStyleIdx="1" presStyleCnt="3">
        <dgm:presLayoutVars>
          <dgm:bulletEnabled val="1"/>
        </dgm:presLayoutVars>
      </dgm:prSet>
      <dgm:spPr/>
    </dgm:pt>
    <dgm:pt modelId="{A6C19635-7183-4980-9116-FE8895293CD6}" type="pres">
      <dgm:prSet presAssocID="{E59EAA3A-C305-471A-AD76-A26F10E21D63}" presName="sibTrans" presStyleCnt="0"/>
      <dgm:spPr/>
    </dgm:pt>
    <dgm:pt modelId="{5A62D2BC-02E8-440B-B3C3-E2B8CCEF39D2}" type="pres">
      <dgm:prSet presAssocID="{6C66DBFC-D74E-4FEC-8138-E0E1EFD93EF5}" presName="textNode" presStyleLbl="node1" presStyleIdx="2" presStyleCnt="3">
        <dgm:presLayoutVars>
          <dgm:bulletEnabled val="1"/>
        </dgm:presLayoutVars>
      </dgm:prSet>
      <dgm:spPr/>
    </dgm:pt>
  </dgm:ptLst>
  <dgm:cxnLst>
    <dgm:cxn modelId="{64FAA62B-4E25-4EEB-833C-8002E7E45254}" type="presOf" srcId="{80AD6403-BCBE-4A7F-BB33-C952D006122E}" destId="{DE3E2ED9-3F35-4055-8E7F-0F11F5D76547}" srcOrd="0" destOrd="0" presId="urn:microsoft.com/office/officeart/2005/8/layout/hProcess9"/>
    <dgm:cxn modelId="{45B1CE2B-8872-4635-8E91-5FEAB82D1911}" srcId="{80AD6403-BCBE-4A7F-BB33-C952D006122E}" destId="{87B09831-176D-4DA8-A6D6-359697112E28}" srcOrd="1" destOrd="0" parTransId="{596EC59E-E56B-4C35-9CB4-9EF16C49A0BA}" sibTransId="{E59EAA3A-C305-471A-AD76-A26F10E21D63}"/>
    <dgm:cxn modelId="{93144833-EBA8-4BCA-A283-16E6A01E4921}" type="presOf" srcId="{87B09831-176D-4DA8-A6D6-359697112E28}" destId="{3A1609F1-AADD-490A-9397-8FF17DBDC6BE}" srcOrd="0" destOrd="0" presId="urn:microsoft.com/office/officeart/2005/8/layout/hProcess9"/>
    <dgm:cxn modelId="{850E7859-F017-4146-A049-30A8AE9AA363}" srcId="{80AD6403-BCBE-4A7F-BB33-C952D006122E}" destId="{6C66DBFC-D74E-4FEC-8138-E0E1EFD93EF5}" srcOrd="2" destOrd="0" parTransId="{677FCB34-AB59-4C62-9184-D09783C37FA3}" sibTransId="{14A2CF05-9865-4157-A2C9-FD23BD1A2782}"/>
    <dgm:cxn modelId="{E9170C7B-9F00-4382-B2D7-EB6379023FCA}" type="presOf" srcId="{7E521FDB-2AD8-42C1-AA9D-B42EEFA27254}" destId="{B8ADA748-DCF1-4E29-B7E1-1A06DE6193FD}" srcOrd="0" destOrd="0" presId="urn:microsoft.com/office/officeart/2005/8/layout/hProcess9"/>
    <dgm:cxn modelId="{AF3F6DA2-4F6A-4F16-BE23-7996346D8A48}" srcId="{80AD6403-BCBE-4A7F-BB33-C952D006122E}" destId="{7E521FDB-2AD8-42C1-AA9D-B42EEFA27254}" srcOrd="0" destOrd="0" parTransId="{7A620C8A-0B09-473D-80F1-E03D0DD8D8F8}" sibTransId="{7FA48EA5-05A5-4036-807A-14A4D9729C8E}"/>
    <dgm:cxn modelId="{817996FC-AC15-4A0A-B3BE-D73BD607F5AC}" type="presOf" srcId="{6C66DBFC-D74E-4FEC-8138-E0E1EFD93EF5}" destId="{5A62D2BC-02E8-440B-B3C3-E2B8CCEF39D2}" srcOrd="0" destOrd="0" presId="urn:microsoft.com/office/officeart/2005/8/layout/hProcess9"/>
    <dgm:cxn modelId="{C14965C7-D74B-47E6-87AF-90C0ED3B6823}" type="presParOf" srcId="{DE3E2ED9-3F35-4055-8E7F-0F11F5D76547}" destId="{F6ECBC4D-29D7-4B22-8805-D51DF42803B3}" srcOrd="0" destOrd="0" presId="urn:microsoft.com/office/officeart/2005/8/layout/hProcess9"/>
    <dgm:cxn modelId="{7AF9F3D0-90F9-4359-90FB-FB36A29AEA00}" type="presParOf" srcId="{DE3E2ED9-3F35-4055-8E7F-0F11F5D76547}" destId="{EF874D12-1E40-4C8C-8D08-47D4B35B7CB0}" srcOrd="1" destOrd="0" presId="urn:microsoft.com/office/officeart/2005/8/layout/hProcess9"/>
    <dgm:cxn modelId="{2890291F-B220-459B-8EF1-89DB20667B35}" type="presParOf" srcId="{EF874D12-1E40-4C8C-8D08-47D4B35B7CB0}" destId="{B8ADA748-DCF1-4E29-B7E1-1A06DE6193FD}" srcOrd="0" destOrd="0" presId="urn:microsoft.com/office/officeart/2005/8/layout/hProcess9"/>
    <dgm:cxn modelId="{15850870-112E-4313-A157-D7F9E11E35D8}" type="presParOf" srcId="{EF874D12-1E40-4C8C-8D08-47D4B35B7CB0}" destId="{9C209E48-58F1-49C2-807B-9E7C4E2EE3E2}" srcOrd="1" destOrd="0" presId="urn:microsoft.com/office/officeart/2005/8/layout/hProcess9"/>
    <dgm:cxn modelId="{76CE7ACF-DD5C-43C9-BC2A-52BA8D9CF496}" type="presParOf" srcId="{EF874D12-1E40-4C8C-8D08-47D4B35B7CB0}" destId="{3A1609F1-AADD-490A-9397-8FF17DBDC6BE}" srcOrd="2" destOrd="0" presId="urn:microsoft.com/office/officeart/2005/8/layout/hProcess9"/>
    <dgm:cxn modelId="{71CA2619-6C06-4580-B4B2-046F7E64553B}" type="presParOf" srcId="{EF874D12-1E40-4C8C-8D08-47D4B35B7CB0}" destId="{A6C19635-7183-4980-9116-FE8895293CD6}" srcOrd="3" destOrd="0" presId="urn:microsoft.com/office/officeart/2005/8/layout/hProcess9"/>
    <dgm:cxn modelId="{C36D1A96-64DF-4512-B5F1-24CE3171563A}" type="presParOf" srcId="{EF874D12-1E40-4C8C-8D08-47D4B35B7CB0}" destId="{5A62D2BC-02E8-440B-B3C3-E2B8CCEF39D2}"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C0FA04-07D6-4F9F-B9D3-8EED7DA4881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50A810-E48E-4F11-AC28-5B0E658FAE06}">
      <dgm:prSet/>
      <dgm:spPr/>
      <dgm:t>
        <a:bodyPr/>
        <a:lstStyle/>
        <a:p>
          <a:pPr rtl="0"/>
          <a:r>
            <a:rPr lang="en-US"/>
            <a:t>JUP Plakoglobin is an intracellular armadillo protein component of the desmosome.</a:t>
          </a:r>
        </a:p>
      </dgm:t>
    </dgm:pt>
    <dgm:pt modelId="{4361577D-3491-41ED-9BC6-63D58320FA54}" type="parTrans" cxnId="{8C100412-A305-4BC1-B951-5B65D8C43ECF}">
      <dgm:prSet/>
      <dgm:spPr/>
      <dgm:t>
        <a:bodyPr/>
        <a:lstStyle/>
        <a:p>
          <a:endParaRPr lang="en-US"/>
        </a:p>
      </dgm:t>
    </dgm:pt>
    <dgm:pt modelId="{2D8F6D68-E746-4A46-BB2A-2B45D7035FCA}" type="sibTrans" cxnId="{8C100412-A305-4BC1-B951-5B65D8C43ECF}">
      <dgm:prSet/>
      <dgm:spPr/>
      <dgm:t>
        <a:bodyPr/>
        <a:lstStyle/>
        <a:p>
          <a:endParaRPr lang="en-US"/>
        </a:p>
      </dgm:t>
    </dgm:pt>
    <dgm:pt modelId="{DFE30C77-448E-428C-9D38-DE1FA824FB7E}">
      <dgm:prSet/>
      <dgm:spPr/>
      <dgm:t>
        <a:bodyPr/>
        <a:lstStyle/>
        <a:p>
          <a:pPr rtl="0"/>
          <a:r>
            <a:rPr lang="en-US"/>
            <a:t>Autosomal recessive mutations have been reported in individuals with Naxos disease </a:t>
          </a:r>
        </a:p>
      </dgm:t>
    </dgm:pt>
    <dgm:pt modelId="{5C4D59F3-E335-4C85-B6B7-072B94A3A05A}" type="parTrans" cxnId="{60F6F544-266C-4C36-B8BB-E530FF59FA5F}">
      <dgm:prSet/>
      <dgm:spPr/>
      <dgm:t>
        <a:bodyPr/>
        <a:lstStyle/>
        <a:p>
          <a:endParaRPr lang="en-US"/>
        </a:p>
      </dgm:t>
    </dgm:pt>
    <dgm:pt modelId="{1D951FBE-B3EB-4BCD-802B-062799569F3C}" type="sibTrans" cxnId="{60F6F544-266C-4C36-B8BB-E530FF59FA5F}">
      <dgm:prSet/>
      <dgm:spPr/>
      <dgm:t>
        <a:bodyPr/>
        <a:lstStyle/>
        <a:p>
          <a:endParaRPr lang="en-US"/>
        </a:p>
      </dgm:t>
    </dgm:pt>
    <dgm:pt modelId="{78BA0AEE-4A12-4609-BDA1-97C657464C09}">
      <dgm:prSet/>
      <dgm:spPr/>
      <dgm:t>
        <a:bodyPr/>
        <a:lstStyle/>
        <a:p>
          <a:pPr rtl="0"/>
          <a:r>
            <a:rPr lang="en-US"/>
            <a:t>a combination of woolly hair, palmo-plantarkeratoderma and cardiomyopathy</a:t>
          </a:r>
        </a:p>
      </dgm:t>
    </dgm:pt>
    <dgm:pt modelId="{AF23F6C4-4C1F-49DD-B605-B76928C92B4E}" type="parTrans" cxnId="{03AA295B-9A24-48E4-9C8D-FD665D6369D5}">
      <dgm:prSet/>
      <dgm:spPr/>
      <dgm:t>
        <a:bodyPr/>
        <a:lstStyle/>
        <a:p>
          <a:endParaRPr lang="en-US"/>
        </a:p>
      </dgm:t>
    </dgm:pt>
    <dgm:pt modelId="{646702AC-71AE-454C-9788-28664F61237A}" type="sibTrans" cxnId="{03AA295B-9A24-48E4-9C8D-FD665D6369D5}">
      <dgm:prSet/>
      <dgm:spPr/>
      <dgm:t>
        <a:bodyPr/>
        <a:lstStyle/>
        <a:p>
          <a:endParaRPr lang="en-US"/>
        </a:p>
      </dgm:t>
    </dgm:pt>
    <dgm:pt modelId="{679937C5-1CBA-4E9D-81A7-9AF9BA6A9D64}" type="pres">
      <dgm:prSet presAssocID="{F1C0FA04-07D6-4F9F-B9D3-8EED7DA4881A}" presName="linear" presStyleCnt="0">
        <dgm:presLayoutVars>
          <dgm:animLvl val="lvl"/>
          <dgm:resizeHandles val="exact"/>
        </dgm:presLayoutVars>
      </dgm:prSet>
      <dgm:spPr/>
    </dgm:pt>
    <dgm:pt modelId="{06C3BBFE-D965-402E-90E3-D51D8E7A4F66}" type="pres">
      <dgm:prSet presAssocID="{0E50A810-E48E-4F11-AC28-5B0E658FAE06}" presName="parentText" presStyleLbl="node1" presStyleIdx="0" presStyleCnt="3">
        <dgm:presLayoutVars>
          <dgm:chMax val="0"/>
          <dgm:bulletEnabled val="1"/>
        </dgm:presLayoutVars>
      </dgm:prSet>
      <dgm:spPr/>
    </dgm:pt>
    <dgm:pt modelId="{F803D3C2-4C80-4A41-A97A-8ABB4530052A}" type="pres">
      <dgm:prSet presAssocID="{2D8F6D68-E746-4A46-BB2A-2B45D7035FCA}" presName="spacer" presStyleCnt="0"/>
      <dgm:spPr/>
    </dgm:pt>
    <dgm:pt modelId="{3F5D14A1-2C09-45E2-868B-65605940CE57}" type="pres">
      <dgm:prSet presAssocID="{DFE30C77-448E-428C-9D38-DE1FA824FB7E}" presName="parentText" presStyleLbl="node1" presStyleIdx="1" presStyleCnt="3">
        <dgm:presLayoutVars>
          <dgm:chMax val="0"/>
          <dgm:bulletEnabled val="1"/>
        </dgm:presLayoutVars>
      </dgm:prSet>
      <dgm:spPr/>
    </dgm:pt>
    <dgm:pt modelId="{B64D85D7-EC19-4FBA-95F3-751D2568A889}" type="pres">
      <dgm:prSet presAssocID="{1D951FBE-B3EB-4BCD-802B-062799569F3C}" presName="spacer" presStyleCnt="0"/>
      <dgm:spPr/>
    </dgm:pt>
    <dgm:pt modelId="{C66A108D-DDD8-43DC-8895-1DAB4159B79B}" type="pres">
      <dgm:prSet presAssocID="{78BA0AEE-4A12-4609-BDA1-97C657464C09}" presName="parentText" presStyleLbl="node1" presStyleIdx="2" presStyleCnt="3">
        <dgm:presLayoutVars>
          <dgm:chMax val="0"/>
          <dgm:bulletEnabled val="1"/>
        </dgm:presLayoutVars>
      </dgm:prSet>
      <dgm:spPr/>
    </dgm:pt>
  </dgm:ptLst>
  <dgm:cxnLst>
    <dgm:cxn modelId="{8C100412-A305-4BC1-B951-5B65D8C43ECF}" srcId="{F1C0FA04-07D6-4F9F-B9D3-8EED7DA4881A}" destId="{0E50A810-E48E-4F11-AC28-5B0E658FAE06}" srcOrd="0" destOrd="0" parTransId="{4361577D-3491-41ED-9BC6-63D58320FA54}" sibTransId="{2D8F6D68-E746-4A46-BB2A-2B45D7035FCA}"/>
    <dgm:cxn modelId="{4881991F-ED2F-4271-A51D-156769EFE648}" type="presOf" srcId="{0E50A810-E48E-4F11-AC28-5B0E658FAE06}" destId="{06C3BBFE-D965-402E-90E3-D51D8E7A4F66}" srcOrd="0" destOrd="0" presId="urn:microsoft.com/office/officeart/2005/8/layout/vList2"/>
    <dgm:cxn modelId="{DFCFB537-13E2-4E09-B85B-982866BDB747}" type="presOf" srcId="{78BA0AEE-4A12-4609-BDA1-97C657464C09}" destId="{C66A108D-DDD8-43DC-8895-1DAB4159B79B}" srcOrd="0" destOrd="0" presId="urn:microsoft.com/office/officeart/2005/8/layout/vList2"/>
    <dgm:cxn modelId="{03AA295B-9A24-48E4-9C8D-FD665D6369D5}" srcId="{F1C0FA04-07D6-4F9F-B9D3-8EED7DA4881A}" destId="{78BA0AEE-4A12-4609-BDA1-97C657464C09}" srcOrd="2" destOrd="0" parTransId="{AF23F6C4-4C1F-49DD-B605-B76928C92B4E}" sibTransId="{646702AC-71AE-454C-9788-28664F61237A}"/>
    <dgm:cxn modelId="{60F6F544-266C-4C36-B8BB-E530FF59FA5F}" srcId="{F1C0FA04-07D6-4F9F-B9D3-8EED7DA4881A}" destId="{DFE30C77-448E-428C-9D38-DE1FA824FB7E}" srcOrd="1" destOrd="0" parTransId="{5C4D59F3-E335-4C85-B6B7-072B94A3A05A}" sibTransId="{1D951FBE-B3EB-4BCD-802B-062799569F3C}"/>
    <dgm:cxn modelId="{4B101775-E5E5-4937-9A95-1C2F13FE1F98}" type="presOf" srcId="{DFE30C77-448E-428C-9D38-DE1FA824FB7E}" destId="{3F5D14A1-2C09-45E2-868B-65605940CE57}" srcOrd="0" destOrd="0" presId="urn:microsoft.com/office/officeart/2005/8/layout/vList2"/>
    <dgm:cxn modelId="{CCEAE8A4-B0C2-4DCD-B8A8-0EBE0CAA80B1}" type="presOf" srcId="{F1C0FA04-07D6-4F9F-B9D3-8EED7DA4881A}" destId="{679937C5-1CBA-4E9D-81A7-9AF9BA6A9D64}" srcOrd="0" destOrd="0" presId="urn:microsoft.com/office/officeart/2005/8/layout/vList2"/>
    <dgm:cxn modelId="{078ECE81-A665-47AC-B0C1-5F6DEDEE0900}" type="presParOf" srcId="{679937C5-1CBA-4E9D-81A7-9AF9BA6A9D64}" destId="{06C3BBFE-D965-402E-90E3-D51D8E7A4F66}" srcOrd="0" destOrd="0" presId="urn:microsoft.com/office/officeart/2005/8/layout/vList2"/>
    <dgm:cxn modelId="{75141B72-0D9C-416B-AD83-366DA896D98E}" type="presParOf" srcId="{679937C5-1CBA-4E9D-81A7-9AF9BA6A9D64}" destId="{F803D3C2-4C80-4A41-A97A-8ABB4530052A}" srcOrd="1" destOrd="0" presId="urn:microsoft.com/office/officeart/2005/8/layout/vList2"/>
    <dgm:cxn modelId="{6322A731-C6F4-49D3-B25E-500791F81719}" type="presParOf" srcId="{679937C5-1CBA-4E9D-81A7-9AF9BA6A9D64}" destId="{3F5D14A1-2C09-45E2-868B-65605940CE57}" srcOrd="2" destOrd="0" presId="urn:microsoft.com/office/officeart/2005/8/layout/vList2"/>
    <dgm:cxn modelId="{75A23F95-3168-47FC-9BAD-81E5BB715A77}" type="presParOf" srcId="{679937C5-1CBA-4E9D-81A7-9AF9BA6A9D64}" destId="{B64D85D7-EC19-4FBA-95F3-751D2568A889}" srcOrd="3" destOrd="0" presId="urn:microsoft.com/office/officeart/2005/8/layout/vList2"/>
    <dgm:cxn modelId="{15FC206A-7402-4405-A6AC-32190CF30E5D}" type="presParOf" srcId="{679937C5-1CBA-4E9D-81A7-9AF9BA6A9D64}" destId="{C66A108D-DDD8-43DC-8895-1DAB4159B79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3474D7-7C71-44B9-B50D-5684D73E6BF6}"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38D904C8-4F72-4944-B7F5-CAECC4CE3D0B}">
      <dgm:prSet/>
      <dgm:spPr/>
      <dgm:t>
        <a:bodyPr/>
        <a:lstStyle/>
        <a:p>
          <a:pPr rtl="0"/>
          <a:r>
            <a:rPr lang="en-US"/>
            <a:t>PLEC Plectin is an epidermal plakin protein</a:t>
          </a:r>
        </a:p>
      </dgm:t>
    </dgm:pt>
    <dgm:pt modelId="{7C13004C-DB10-48D5-9386-1BE5B044E094}" type="parTrans" cxnId="{A844D94B-8611-459A-A29C-DCBDADECC072}">
      <dgm:prSet/>
      <dgm:spPr/>
      <dgm:t>
        <a:bodyPr/>
        <a:lstStyle/>
        <a:p>
          <a:endParaRPr lang="en-US"/>
        </a:p>
      </dgm:t>
    </dgm:pt>
    <dgm:pt modelId="{E0C21219-5FB6-4651-9E8B-B546780B1A74}" type="sibTrans" cxnId="{A844D94B-8611-459A-A29C-DCBDADECC072}">
      <dgm:prSet/>
      <dgm:spPr/>
      <dgm:t>
        <a:bodyPr/>
        <a:lstStyle/>
        <a:p>
          <a:endParaRPr lang="en-US"/>
        </a:p>
      </dgm:t>
    </dgm:pt>
    <dgm:pt modelId="{0D8D0EF5-B480-4A65-99A1-03FBDF4AF3BA}">
      <dgm:prSet/>
      <dgm:spPr/>
      <dgm:t>
        <a:bodyPr/>
        <a:lstStyle/>
        <a:p>
          <a:pPr rtl="0"/>
          <a:r>
            <a:rPr lang="en-US"/>
            <a:t>plays a key role in linking the keratin filament network to hemidesmosomes at the plasma cell membrane.</a:t>
          </a:r>
        </a:p>
      </dgm:t>
    </dgm:pt>
    <dgm:pt modelId="{0023588E-5370-41DE-B502-20847E516573}" type="parTrans" cxnId="{CB5158DE-5CF2-44B4-B485-5278A0AA743F}">
      <dgm:prSet/>
      <dgm:spPr/>
      <dgm:t>
        <a:bodyPr/>
        <a:lstStyle/>
        <a:p>
          <a:endParaRPr lang="en-US"/>
        </a:p>
      </dgm:t>
    </dgm:pt>
    <dgm:pt modelId="{2F97D7EA-F990-4997-A836-2FC1682E2750}" type="sibTrans" cxnId="{CB5158DE-5CF2-44B4-B485-5278A0AA743F}">
      <dgm:prSet/>
      <dgm:spPr/>
      <dgm:t>
        <a:bodyPr/>
        <a:lstStyle/>
        <a:p>
          <a:endParaRPr lang="en-US"/>
        </a:p>
      </dgm:t>
    </dgm:pt>
    <dgm:pt modelId="{E5B4D470-6AB4-47B6-8AC4-7DC2C327453B}">
      <dgm:prSet/>
      <dgm:spPr/>
      <dgm:t>
        <a:bodyPr/>
        <a:lstStyle/>
        <a:p>
          <a:pPr rtl="0"/>
          <a:r>
            <a:rPr lang="en-US"/>
            <a:t>Autosomal recessive mutations in PLEC Cause EB simplex associated with muscular dystrophy,</a:t>
          </a:r>
        </a:p>
      </dgm:t>
    </dgm:pt>
    <dgm:pt modelId="{7080626D-662B-45A1-8E2B-A6D9E134C30D}" type="parTrans" cxnId="{3EF60A0F-1C68-467A-AB44-DE48458AA6CD}">
      <dgm:prSet/>
      <dgm:spPr/>
      <dgm:t>
        <a:bodyPr/>
        <a:lstStyle/>
        <a:p>
          <a:endParaRPr lang="en-US"/>
        </a:p>
      </dgm:t>
    </dgm:pt>
    <dgm:pt modelId="{4A54AD9D-C50F-4235-9ABA-67E49A1938C2}" type="sibTrans" cxnId="{3EF60A0F-1C68-467A-AB44-DE48458AA6CD}">
      <dgm:prSet/>
      <dgm:spPr/>
      <dgm:t>
        <a:bodyPr/>
        <a:lstStyle/>
        <a:p>
          <a:endParaRPr lang="en-US"/>
        </a:p>
      </dgm:t>
    </dgm:pt>
    <dgm:pt modelId="{BF88AD2F-8BA5-4116-9DCD-70DBB24AA49C}">
      <dgm:prSet/>
      <dgm:spPr/>
      <dgm:t>
        <a:bodyPr/>
        <a:lstStyle/>
        <a:p>
          <a:pPr rtl="0"/>
          <a:r>
            <a:rPr lang="en-US"/>
            <a:t>which manifests as relatively minor skin blistering and progressive muscle weakness</a:t>
          </a:r>
        </a:p>
      </dgm:t>
    </dgm:pt>
    <dgm:pt modelId="{9ADAEEB0-91E5-459D-8DB1-3C253CEDAF80}" type="parTrans" cxnId="{0E5D4593-D6B1-4056-83A5-4D3903CEA347}">
      <dgm:prSet/>
      <dgm:spPr/>
      <dgm:t>
        <a:bodyPr/>
        <a:lstStyle/>
        <a:p>
          <a:endParaRPr lang="en-US"/>
        </a:p>
      </dgm:t>
    </dgm:pt>
    <dgm:pt modelId="{6B02208B-19ED-4964-AFCF-399CC2270956}" type="sibTrans" cxnId="{0E5D4593-D6B1-4056-83A5-4D3903CEA347}">
      <dgm:prSet/>
      <dgm:spPr/>
      <dgm:t>
        <a:bodyPr/>
        <a:lstStyle/>
        <a:p>
          <a:endParaRPr lang="en-US"/>
        </a:p>
      </dgm:t>
    </dgm:pt>
    <dgm:pt modelId="{AEAAE9A2-DD89-451A-91BD-F1D6BAD4422F}" type="pres">
      <dgm:prSet presAssocID="{063474D7-7C71-44B9-B50D-5684D73E6BF6}" presName="CompostProcess" presStyleCnt="0">
        <dgm:presLayoutVars>
          <dgm:dir/>
          <dgm:resizeHandles val="exact"/>
        </dgm:presLayoutVars>
      </dgm:prSet>
      <dgm:spPr/>
    </dgm:pt>
    <dgm:pt modelId="{C3B2EDF5-393F-4F4B-9201-C08883B3EBF3}" type="pres">
      <dgm:prSet presAssocID="{063474D7-7C71-44B9-B50D-5684D73E6BF6}" presName="arrow" presStyleLbl="bgShp" presStyleIdx="0" presStyleCnt="1"/>
      <dgm:spPr/>
    </dgm:pt>
    <dgm:pt modelId="{9DB13009-2D6C-4D1F-9292-6CDA108B17DB}" type="pres">
      <dgm:prSet presAssocID="{063474D7-7C71-44B9-B50D-5684D73E6BF6}" presName="linearProcess" presStyleCnt="0"/>
      <dgm:spPr/>
    </dgm:pt>
    <dgm:pt modelId="{BA87F26C-92BB-4EAB-88A1-3D34589D24A1}" type="pres">
      <dgm:prSet presAssocID="{38D904C8-4F72-4944-B7F5-CAECC4CE3D0B}" presName="textNode" presStyleLbl="node1" presStyleIdx="0" presStyleCnt="4">
        <dgm:presLayoutVars>
          <dgm:bulletEnabled val="1"/>
        </dgm:presLayoutVars>
      </dgm:prSet>
      <dgm:spPr/>
    </dgm:pt>
    <dgm:pt modelId="{7D0733C0-F089-4F4B-925B-AC39362D93A0}" type="pres">
      <dgm:prSet presAssocID="{E0C21219-5FB6-4651-9E8B-B546780B1A74}" presName="sibTrans" presStyleCnt="0"/>
      <dgm:spPr/>
    </dgm:pt>
    <dgm:pt modelId="{27C139A7-60BF-43ED-A2F7-FD0104AC0828}" type="pres">
      <dgm:prSet presAssocID="{0D8D0EF5-B480-4A65-99A1-03FBDF4AF3BA}" presName="textNode" presStyleLbl="node1" presStyleIdx="1" presStyleCnt="4">
        <dgm:presLayoutVars>
          <dgm:bulletEnabled val="1"/>
        </dgm:presLayoutVars>
      </dgm:prSet>
      <dgm:spPr/>
    </dgm:pt>
    <dgm:pt modelId="{C80ABB27-AB41-46D7-9E54-CFDD5FC6E5A4}" type="pres">
      <dgm:prSet presAssocID="{2F97D7EA-F990-4997-A836-2FC1682E2750}" presName="sibTrans" presStyleCnt="0"/>
      <dgm:spPr/>
    </dgm:pt>
    <dgm:pt modelId="{CD2CF9EE-6578-4287-B507-9F6D139B4CC2}" type="pres">
      <dgm:prSet presAssocID="{E5B4D470-6AB4-47B6-8AC4-7DC2C327453B}" presName="textNode" presStyleLbl="node1" presStyleIdx="2" presStyleCnt="4">
        <dgm:presLayoutVars>
          <dgm:bulletEnabled val="1"/>
        </dgm:presLayoutVars>
      </dgm:prSet>
      <dgm:spPr/>
    </dgm:pt>
    <dgm:pt modelId="{06247B44-0FA4-49F7-8C0A-9F3B14440FD4}" type="pres">
      <dgm:prSet presAssocID="{4A54AD9D-C50F-4235-9ABA-67E49A1938C2}" presName="sibTrans" presStyleCnt="0"/>
      <dgm:spPr/>
    </dgm:pt>
    <dgm:pt modelId="{C936F91B-E2E2-41DA-B55E-7BF417D400A5}" type="pres">
      <dgm:prSet presAssocID="{BF88AD2F-8BA5-4116-9DCD-70DBB24AA49C}" presName="textNode" presStyleLbl="node1" presStyleIdx="3" presStyleCnt="4">
        <dgm:presLayoutVars>
          <dgm:bulletEnabled val="1"/>
        </dgm:presLayoutVars>
      </dgm:prSet>
      <dgm:spPr/>
    </dgm:pt>
  </dgm:ptLst>
  <dgm:cxnLst>
    <dgm:cxn modelId="{3EF60A0F-1C68-467A-AB44-DE48458AA6CD}" srcId="{063474D7-7C71-44B9-B50D-5684D73E6BF6}" destId="{E5B4D470-6AB4-47B6-8AC4-7DC2C327453B}" srcOrd="2" destOrd="0" parTransId="{7080626D-662B-45A1-8E2B-A6D9E134C30D}" sibTransId="{4A54AD9D-C50F-4235-9ABA-67E49A1938C2}"/>
    <dgm:cxn modelId="{5FC2215E-EE3C-41AE-AC23-49FBFD2EA5FF}" type="presOf" srcId="{E5B4D470-6AB4-47B6-8AC4-7DC2C327453B}" destId="{CD2CF9EE-6578-4287-B507-9F6D139B4CC2}" srcOrd="0" destOrd="0" presId="urn:microsoft.com/office/officeart/2005/8/layout/hProcess9"/>
    <dgm:cxn modelId="{02AB0E60-ADEA-4EC7-AEC4-10D098E60D3F}" type="presOf" srcId="{38D904C8-4F72-4944-B7F5-CAECC4CE3D0B}" destId="{BA87F26C-92BB-4EAB-88A1-3D34589D24A1}" srcOrd="0" destOrd="0" presId="urn:microsoft.com/office/officeart/2005/8/layout/hProcess9"/>
    <dgm:cxn modelId="{A844D94B-8611-459A-A29C-DCBDADECC072}" srcId="{063474D7-7C71-44B9-B50D-5684D73E6BF6}" destId="{38D904C8-4F72-4944-B7F5-CAECC4CE3D0B}" srcOrd="0" destOrd="0" parTransId="{7C13004C-DB10-48D5-9386-1BE5B044E094}" sibTransId="{E0C21219-5FB6-4651-9E8B-B546780B1A74}"/>
    <dgm:cxn modelId="{F85E348D-149F-4069-BAA9-0B0418B787D6}" type="presOf" srcId="{BF88AD2F-8BA5-4116-9DCD-70DBB24AA49C}" destId="{C936F91B-E2E2-41DA-B55E-7BF417D400A5}" srcOrd="0" destOrd="0" presId="urn:microsoft.com/office/officeart/2005/8/layout/hProcess9"/>
    <dgm:cxn modelId="{0E5D4593-D6B1-4056-83A5-4D3903CEA347}" srcId="{063474D7-7C71-44B9-B50D-5684D73E6BF6}" destId="{BF88AD2F-8BA5-4116-9DCD-70DBB24AA49C}" srcOrd="3" destOrd="0" parTransId="{9ADAEEB0-91E5-459D-8DB1-3C253CEDAF80}" sibTransId="{6B02208B-19ED-4964-AFCF-399CC2270956}"/>
    <dgm:cxn modelId="{CB5158DE-5CF2-44B4-B485-5278A0AA743F}" srcId="{063474D7-7C71-44B9-B50D-5684D73E6BF6}" destId="{0D8D0EF5-B480-4A65-99A1-03FBDF4AF3BA}" srcOrd="1" destOrd="0" parTransId="{0023588E-5370-41DE-B502-20847E516573}" sibTransId="{2F97D7EA-F990-4997-A836-2FC1682E2750}"/>
    <dgm:cxn modelId="{3DFA83E1-2560-4946-84C9-4FB420104942}" type="presOf" srcId="{063474D7-7C71-44B9-B50D-5684D73E6BF6}" destId="{AEAAE9A2-DD89-451A-91BD-F1D6BAD4422F}" srcOrd="0" destOrd="0" presId="urn:microsoft.com/office/officeart/2005/8/layout/hProcess9"/>
    <dgm:cxn modelId="{CD959AF5-9081-4328-980C-276865E3CF3B}" type="presOf" srcId="{0D8D0EF5-B480-4A65-99A1-03FBDF4AF3BA}" destId="{27C139A7-60BF-43ED-A2F7-FD0104AC0828}" srcOrd="0" destOrd="0" presId="urn:microsoft.com/office/officeart/2005/8/layout/hProcess9"/>
    <dgm:cxn modelId="{FF6210A2-94E5-42E0-BCC8-C868E499ED1E}" type="presParOf" srcId="{AEAAE9A2-DD89-451A-91BD-F1D6BAD4422F}" destId="{C3B2EDF5-393F-4F4B-9201-C08883B3EBF3}" srcOrd="0" destOrd="0" presId="urn:microsoft.com/office/officeart/2005/8/layout/hProcess9"/>
    <dgm:cxn modelId="{7623A087-DF08-4F8D-B2FD-FAD7B2134BB3}" type="presParOf" srcId="{AEAAE9A2-DD89-451A-91BD-F1D6BAD4422F}" destId="{9DB13009-2D6C-4D1F-9292-6CDA108B17DB}" srcOrd="1" destOrd="0" presId="urn:microsoft.com/office/officeart/2005/8/layout/hProcess9"/>
    <dgm:cxn modelId="{218992FA-7545-4B5B-A228-E87E51A63159}" type="presParOf" srcId="{9DB13009-2D6C-4D1F-9292-6CDA108B17DB}" destId="{BA87F26C-92BB-4EAB-88A1-3D34589D24A1}" srcOrd="0" destOrd="0" presId="urn:microsoft.com/office/officeart/2005/8/layout/hProcess9"/>
    <dgm:cxn modelId="{BDE82055-E1CB-44EA-8FAD-3FBFED22E600}" type="presParOf" srcId="{9DB13009-2D6C-4D1F-9292-6CDA108B17DB}" destId="{7D0733C0-F089-4F4B-925B-AC39362D93A0}" srcOrd="1" destOrd="0" presId="urn:microsoft.com/office/officeart/2005/8/layout/hProcess9"/>
    <dgm:cxn modelId="{CAD54A33-38EE-4F33-B5D5-EA88BA297C66}" type="presParOf" srcId="{9DB13009-2D6C-4D1F-9292-6CDA108B17DB}" destId="{27C139A7-60BF-43ED-A2F7-FD0104AC0828}" srcOrd="2" destOrd="0" presId="urn:microsoft.com/office/officeart/2005/8/layout/hProcess9"/>
    <dgm:cxn modelId="{4AB9B44B-3A1D-42A4-9FD6-D637C3204168}" type="presParOf" srcId="{9DB13009-2D6C-4D1F-9292-6CDA108B17DB}" destId="{C80ABB27-AB41-46D7-9E54-CFDD5FC6E5A4}" srcOrd="3" destOrd="0" presId="urn:microsoft.com/office/officeart/2005/8/layout/hProcess9"/>
    <dgm:cxn modelId="{4B072D12-7742-4B11-9B67-E7650A89D522}" type="presParOf" srcId="{9DB13009-2D6C-4D1F-9292-6CDA108B17DB}" destId="{CD2CF9EE-6578-4287-B507-9F6D139B4CC2}" srcOrd="4" destOrd="0" presId="urn:microsoft.com/office/officeart/2005/8/layout/hProcess9"/>
    <dgm:cxn modelId="{1ECED790-12E4-4844-A899-44EAF0015803}" type="presParOf" srcId="{9DB13009-2D6C-4D1F-9292-6CDA108B17DB}" destId="{06247B44-0FA4-49F7-8C0A-9F3B14440FD4}" srcOrd="5" destOrd="0" presId="urn:microsoft.com/office/officeart/2005/8/layout/hProcess9"/>
    <dgm:cxn modelId="{64BFFA99-0BF7-46A8-8134-742BB06DDB44}" type="presParOf" srcId="{9DB13009-2D6C-4D1F-9292-6CDA108B17DB}" destId="{C936F91B-E2E2-41DA-B55E-7BF417D400A5}"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57278F-CF00-440E-8F39-70AD6E8D610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F766ECB-D418-42D2-9EB6-32B12EF886A5}">
      <dgm:prSet/>
      <dgm:spPr/>
      <dgm:t>
        <a:bodyPr/>
        <a:lstStyle/>
        <a:p>
          <a:pPr rtl="0"/>
          <a:r>
            <a:rPr lang="en-US"/>
            <a:t>Autosomal recessive mutations in the epidermalisoform of dystonin, also known as the 230 kDa bullous pemphigoid antigen (BP230), have been shown to result in a relatively mild form of inheritedskin blistering.</a:t>
          </a:r>
        </a:p>
      </dgm:t>
    </dgm:pt>
    <dgm:pt modelId="{F3EE55A8-415E-499A-8021-8C9CFBD9F2CD}" type="parTrans" cxnId="{F6975A61-E895-4548-AED7-78D0DADCA5C6}">
      <dgm:prSet/>
      <dgm:spPr/>
      <dgm:t>
        <a:bodyPr/>
        <a:lstStyle/>
        <a:p>
          <a:endParaRPr lang="en-US"/>
        </a:p>
      </dgm:t>
    </dgm:pt>
    <dgm:pt modelId="{AF8564C6-A4AE-4BFA-BE2F-0C7FE24218A2}" type="sibTrans" cxnId="{F6975A61-E895-4548-AED7-78D0DADCA5C6}">
      <dgm:prSet/>
      <dgm:spPr/>
      <dgm:t>
        <a:bodyPr/>
        <a:lstStyle/>
        <a:p>
          <a:endParaRPr lang="en-US"/>
        </a:p>
      </dgm:t>
    </dgm:pt>
    <dgm:pt modelId="{DD5588BA-54C4-4A7D-84B9-A2A5F689AC38}" type="pres">
      <dgm:prSet presAssocID="{F657278F-CF00-440E-8F39-70AD6E8D6107}" presName="linear" presStyleCnt="0">
        <dgm:presLayoutVars>
          <dgm:animLvl val="lvl"/>
          <dgm:resizeHandles val="exact"/>
        </dgm:presLayoutVars>
      </dgm:prSet>
      <dgm:spPr/>
    </dgm:pt>
    <dgm:pt modelId="{225EE921-6BFA-466C-AD2B-B6AA71F20717}" type="pres">
      <dgm:prSet presAssocID="{1F766ECB-D418-42D2-9EB6-32B12EF886A5}" presName="parentText" presStyleLbl="node1" presStyleIdx="0" presStyleCnt="1">
        <dgm:presLayoutVars>
          <dgm:chMax val="0"/>
          <dgm:bulletEnabled val="1"/>
        </dgm:presLayoutVars>
      </dgm:prSet>
      <dgm:spPr/>
    </dgm:pt>
  </dgm:ptLst>
  <dgm:cxnLst>
    <dgm:cxn modelId="{7845C740-E87D-4DA9-B91A-119A41BD1913}" type="presOf" srcId="{1F766ECB-D418-42D2-9EB6-32B12EF886A5}" destId="{225EE921-6BFA-466C-AD2B-B6AA71F20717}" srcOrd="0" destOrd="0" presId="urn:microsoft.com/office/officeart/2005/8/layout/vList2"/>
    <dgm:cxn modelId="{F6975A61-E895-4548-AED7-78D0DADCA5C6}" srcId="{F657278F-CF00-440E-8F39-70AD6E8D6107}" destId="{1F766ECB-D418-42D2-9EB6-32B12EF886A5}" srcOrd="0" destOrd="0" parTransId="{F3EE55A8-415E-499A-8021-8C9CFBD9F2CD}" sibTransId="{AF8564C6-A4AE-4BFA-BE2F-0C7FE24218A2}"/>
    <dgm:cxn modelId="{A442B59E-706E-4CE2-8046-E44815E1978F}" type="presOf" srcId="{F657278F-CF00-440E-8F39-70AD6E8D6107}" destId="{DD5588BA-54C4-4A7D-84B9-A2A5F689AC38}" srcOrd="0" destOrd="0" presId="urn:microsoft.com/office/officeart/2005/8/layout/vList2"/>
    <dgm:cxn modelId="{C66E2B00-40A4-45D2-94D0-E6AC88C40A1C}" type="presParOf" srcId="{DD5588BA-54C4-4A7D-84B9-A2A5F689AC38}" destId="{225EE921-6BFA-466C-AD2B-B6AA71F2071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0E590186-A5BE-48EA-84E8-5B12C065B6F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380DEFD-B151-47BC-882E-8E36E758CFC4}">
      <dgm:prSet/>
      <dgm:spPr/>
      <dgm:t>
        <a:bodyPr/>
        <a:lstStyle/>
        <a:p>
          <a:pPr rtl="0"/>
          <a:r>
            <a:rPr lang="en-US"/>
            <a:t>integrin is involved in hemidesmosome assembly.</a:t>
          </a:r>
        </a:p>
      </dgm:t>
    </dgm:pt>
    <dgm:pt modelId="{422A9CF3-9376-41BC-A822-ABD427A66C8D}" type="parTrans" cxnId="{A8F55A3F-FA98-4AFC-8BB3-80C4DEDD3A71}">
      <dgm:prSet/>
      <dgm:spPr/>
      <dgm:t>
        <a:bodyPr/>
        <a:lstStyle/>
        <a:p>
          <a:endParaRPr lang="en-US"/>
        </a:p>
      </dgm:t>
    </dgm:pt>
    <dgm:pt modelId="{0B4CA080-B685-4B8D-BB0D-116591696CA2}" type="sibTrans" cxnId="{A8F55A3F-FA98-4AFC-8BB3-80C4DEDD3A71}">
      <dgm:prSet/>
      <dgm:spPr/>
      <dgm:t>
        <a:bodyPr/>
        <a:lstStyle/>
        <a:p>
          <a:endParaRPr lang="en-US"/>
        </a:p>
      </dgm:t>
    </dgm:pt>
    <dgm:pt modelId="{D69F58AF-4A38-43A2-A327-317FA8313BA5}">
      <dgm:prSet/>
      <dgm:spPr/>
      <dgm:t>
        <a:bodyPr/>
        <a:lstStyle/>
        <a:p>
          <a:pPr rtl="0"/>
          <a:r>
            <a:rPr lang="en-US"/>
            <a:t>Mutations in gene encoding a6 andB4 integrin subunits, respectively</a:t>
          </a:r>
        </a:p>
      </dgm:t>
    </dgm:pt>
    <dgm:pt modelId="{41B36574-F564-4597-8143-BEA1516BFB3B}" type="parTrans" cxnId="{BA17D8D4-53EA-41EF-83E2-2C4B569935EB}">
      <dgm:prSet/>
      <dgm:spPr/>
      <dgm:t>
        <a:bodyPr/>
        <a:lstStyle/>
        <a:p>
          <a:endParaRPr lang="en-US"/>
        </a:p>
      </dgm:t>
    </dgm:pt>
    <dgm:pt modelId="{B64DA0DD-CBBD-4203-8648-5132F780E9C7}" type="sibTrans" cxnId="{BA17D8D4-53EA-41EF-83E2-2C4B569935EB}">
      <dgm:prSet/>
      <dgm:spPr/>
      <dgm:t>
        <a:bodyPr/>
        <a:lstStyle/>
        <a:p>
          <a:endParaRPr lang="en-US"/>
        </a:p>
      </dgm:t>
    </dgm:pt>
    <dgm:pt modelId="{B2B9C5FF-F16F-49D6-A5A4-164A07D70761}">
      <dgm:prSet/>
      <dgm:spPr/>
      <dgm:t>
        <a:bodyPr/>
        <a:lstStyle/>
        <a:p>
          <a:pPr rtl="0"/>
          <a:r>
            <a:rPr lang="en-US"/>
            <a:t>shown to result in autosomal recessive junctional EB associated with pyloric atresia.</a:t>
          </a:r>
        </a:p>
      </dgm:t>
    </dgm:pt>
    <dgm:pt modelId="{D179CCD2-4BE1-42B3-A31C-A04C89060845}" type="parTrans" cxnId="{DE79E193-3D1A-47B2-8477-384B91E1685D}">
      <dgm:prSet/>
      <dgm:spPr/>
      <dgm:t>
        <a:bodyPr/>
        <a:lstStyle/>
        <a:p>
          <a:endParaRPr lang="en-US"/>
        </a:p>
      </dgm:t>
    </dgm:pt>
    <dgm:pt modelId="{5D6040C7-E1A9-48BF-829B-E42099DB5657}" type="sibTrans" cxnId="{DE79E193-3D1A-47B2-8477-384B91E1685D}">
      <dgm:prSet/>
      <dgm:spPr/>
      <dgm:t>
        <a:bodyPr/>
        <a:lstStyle/>
        <a:p>
          <a:endParaRPr lang="en-US"/>
        </a:p>
      </dgm:t>
    </dgm:pt>
    <dgm:pt modelId="{7A331803-8412-4160-BE1A-F13CE550DD5B}" type="pres">
      <dgm:prSet presAssocID="{0E590186-A5BE-48EA-84E8-5B12C065B6F9}" presName="linear" presStyleCnt="0">
        <dgm:presLayoutVars>
          <dgm:animLvl val="lvl"/>
          <dgm:resizeHandles val="exact"/>
        </dgm:presLayoutVars>
      </dgm:prSet>
      <dgm:spPr/>
    </dgm:pt>
    <dgm:pt modelId="{004E4EA9-61AF-4875-B560-FF39061069CB}" type="pres">
      <dgm:prSet presAssocID="{9380DEFD-B151-47BC-882E-8E36E758CFC4}" presName="parentText" presStyleLbl="node1" presStyleIdx="0" presStyleCnt="3">
        <dgm:presLayoutVars>
          <dgm:chMax val="0"/>
          <dgm:bulletEnabled val="1"/>
        </dgm:presLayoutVars>
      </dgm:prSet>
      <dgm:spPr/>
    </dgm:pt>
    <dgm:pt modelId="{6200450B-7911-4EF0-9976-3A9D4D5B7B79}" type="pres">
      <dgm:prSet presAssocID="{0B4CA080-B685-4B8D-BB0D-116591696CA2}" presName="spacer" presStyleCnt="0"/>
      <dgm:spPr/>
    </dgm:pt>
    <dgm:pt modelId="{39F40D69-D0FA-420D-9FBF-7BB04377121B}" type="pres">
      <dgm:prSet presAssocID="{D69F58AF-4A38-43A2-A327-317FA8313BA5}" presName="parentText" presStyleLbl="node1" presStyleIdx="1" presStyleCnt="3">
        <dgm:presLayoutVars>
          <dgm:chMax val="0"/>
          <dgm:bulletEnabled val="1"/>
        </dgm:presLayoutVars>
      </dgm:prSet>
      <dgm:spPr/>
    </dgm:pt>
    <dgm:pt modelId="{B801BF4D-BF80-40F8-A1CA-9AEC77CBEA22}" type="pres">
      <dgm:prSet presAssocID="{B64DA0DD-CBBD-4203-8648-5132F780E9C7}" presName="spacer" presStyleCnt="0"/>
      <dgm:spPr/>
    </dgm:pt>
    <dgm:pt modelId="{67D130CB-C8E6-4503-937D-39E641611F7D}" type="pres">
      <dgm:prSet presAssocID="{B2B9C5FF-F16F-49D6-A5A4-164A07D70761}" presName="parentText" presStyleLbl="node1" presStyleIdx="2" presStyleCnt="3">
        <dgm:presLayoutVars>
          <dgm:chMax val="0"/>
          <dgm:bulletEnabled val="1"/>
        </dgm:presLayoutVars>
      </dgm:prSet>
      <dgm:spPr/>
    </dgm:pt>
  </dgm:ptLst>
  <dgm:cxnLst>
    <dgm:cxn modelId="{A8F55A3F-FA98-4AFC-8BB3-80C4DEDD3A71}" srcId="{0E590186-A5BE-48EA-84E8-5B12C065B6F9}" destId="{9380DEFD-B151-47BC-882E-8E36E758CFC4}" srcOrd="0" destOrd="0" parTransId="{422A9CF3-9376-41BC-A822-ABD427A66C8D}" sibTransId="{0B4CA080-B685-4B8D-BB0D-116591696CA2}"/>
    <dgm:cxn modelId="{C61A2E63-CB82-41F1-ADFF-5DBC8EDD3A44}" type="presOf" srcId="{B2B9C5FF-F16F-49D6-A5A4-164A07D70761}" destId="{67D130CB-C8E6-4503-937D-39E641611F7D}" srcOrd="0" destOrd="0" presId="urn:microsoft.com/office/officeart/2005/8/layout/vList2"/>
    <dgm:cxn modelId="{7AC0B059-9A51-47B2-BAB7-05524DE37DAC}" type="presOf" srcId="{9380DEFD-B151-47BC-882E-8E36E758CFC4}" destId="{004E4EA9-61AF-4875-B560-FF39061069CB}" srcOrd="0" destOrd="0" presId="urn:microsoft.com/office/officeart/2005/8/layout/vList2"/>
    <dgm:cxn modelId="{DE79E193-3D1A-47B2-8477-384B91E1685D}" srcId="{0E590186-A5BE-48EA-84E8-5B12C065B6F9}" destId="{B2B9C5FF-F16F-49D6-A5A4-164A07D70761}" srcOrd="2" destOrd="0" parTransId="{D179CCD2-4BE1-42B3-A31C-A04C89060845}" sibTransId="{5D6040C7-E1A9-48BF-829B-E42099DB5657}"/>
    <dgm:cxn modelId="{BA17D8D4-53EA-41EF-83E2-2C4B569935EB}" srcId="{0E590186-A5BE-48EA-84E8-5B12C065B6F9}" destId="{D69F58AF-4A38-43A2-A327-317FA8313BA5}" srcOrd="1" destOrd="0" parTransId="{41B36574-F564-4597-8143-BEA1516BFB3B}" sibTransId="{B64DA0DD-CBBD-4203-8648-5132F780E9C7}"/>
    <dgm:cxn modelId="{E6E4E5D6-B17D-4DF6-9EFF-0A5D870A5473}" type="presOf" srcId="{D69F58AF-4A38-43A2-A327-317FA8313BA5}" destId="{39F40D69-D0FA-420D-9FBF-7BB04377121B}" srcOrd="0" destOrd="0" presId="urn:microsoft.com/office/officeart/2005/8/layout/vList2"/>
    <dgm:cxn modelId="{41D325E5-D326-48B3-82D0-F5FA4319CC2C}" type="presOf" srcId="{0E590186-A5BE-48EA-84E8-5B12C065B6F9}" destId="{7A331803-8412-4160-BE1A-F13CE550DD5B}" srcOrd="0" destOrd="0" presId="urn:microsoft.com/office/officeart/2005/8/layout/vList2"/>
    <dgm:cxn modelId="{2290C6DE-2A5B-47E5-AF06-99F4BC2D47EC}" type="presParOf" srcId="{7A331803-8412-4160-BE1A-F13CE550DD5B}" destId="{004E4EA9-61AF-4875-B560-FF39061069CB}" srcOrd="0" destOrd="0" presId="urn:microsoft.com/office/officeart/2005/8/layout/vList2"/>
    <dgm:cxn modelId="{CC9C8B47-ADAE-4DE7-A648-FDB0E6366EC2}" type="presParOf" srcId="{7A331803-8412-4160-BE1A-F13CE550DD5B}" destId="{6200450B-7911-4EF0-9976-3A9D4D5B7B79}" srcOrd="1" destOrd="0" presId="urn:microsoft.com/office/officeart/2005/8/layout/vList2"/>
    <dgm:cxn modelId="{752E8BD1-E079-4C09-8002-FE2262802980}" type="presParOf" srcId="{7A331803-8412-4160-BE1A-F13CE550DD5B}" destId="{39F40D69-D0FA-420D-9FBF-7BB04377121B}" srcOrd="2" destOrd="0" presId="urn:microsoft.com/office/officeart/2005/8/layout/vList2"/>
    <dgm:cxn modelId="{016F085B-02DF-4C5D-A24E-AD35D86259B4}" type="presParOf" srcId="{7A331803-8412-4160-BE1A-F13CE550DD5B}" destId="{B801BF4D-BF80-40F8-A1CA-9AEC77CBEA22}" srcOrd="3" destOrd="0" presId="urn:microsoft.com/office/officeart/2005/8/layout/vList2"/>
    <dgm:cxn modelId="{05BD7289-9BDA-4179-A57D-16D091487F3F}" type="presParOf" srcId="{7A331803-8412-4160-BE1A-F13CE550DD5B}" destId="{67D130CB-C8E6-4503-937D-39E641611F7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4E6534C-6E8D-42E4-838F-2F660AEFF534}" type="doc">
      <dgm:prSet loTypeId="urn:microsoft.com/office/officeart/2005/8/layout/lProcess3" loCatId="process" qsTypeId="urn:microsoft.com/office/officeart/2005/8/quickstyle/simple1" qsCatId="simple" csTypeId="urn:microsoft.com/office/officeart/2005/8/colors/accent1_2" csCatId="accent1"/>
      <dgm:spPr/>
      <dgm:t>
        <a:bodyPr/>
        <a:lstStyle/>
        <a:p>
          <a:endParaRPr lang="en-US"/>
        </a:p>
      </dgm:t>
    </dgm:pt>
    <dgm:pt modelId="{69319223-FC0B-4A78-84D1-36E5EE3CAF24}">
      <dgm:prSet/>
      <dgm:spPr/>
      <dgm:t>
        <a:bodyPr/>
        <a:lstStyle/>
        <a:p>
          <a:pPr rtl="0"/>
          <a:r>
            <a:rPr lang="en-US"/>
            <a:t>TYPE XVII collagen, also known as the 180 kDabullous pemphigoid antigen, is a transmembranous protein located within the hemidesmosome and lamina lucida. </a:t>
          </a:r>
        </a:p>
      </dgm:t>
    </dgm:pt>
    <dgm:pt modelId="{83F787C5-FCD3-4052-BBDE-16A92A682852}" type="parTrans" cxnId="{6927DBEB-7846-447A-BE03-6F1745B1516F}">
      <dgm:prSet/>
      <dgm:spPr/>
      <dgm:t>
        <a:bodyPr/>
        <a:lstStyle/>
        <a:p>
          <a:endParaRPr lang="en-US"/>
        </a:p>
      </dgm:t>
    </dgm:pt>
    <dgm:pt modelId="{549DD478-AFA1-4503-89B8-7D88F63C2A83}" type="sibTrans" cxnId="{6927DBEB-7846-447A-BE03-6F1745B1516F}">
      <dgm:prSet/>
      <dgm:spPr/>
      <dgm:t>
        <a:bodyPr/>
        <a:lstStyle/>
        <a:p>
          <a:endParaRPr lang="en-US"/>
        </a:p>
      </dgm:t>
    </dgm:pt>
    <dgm:pt modelId="{70B8FE89-B35B-4128-9EF8-38440AEBB828}">
      <dgm:prSet/>
      <dgm:spPr/>
      <dgm:t>
        <a:bodyPr/>
        <a:lstStyle/>
        <a:p>
          <a:pPr rtl="0"/>
          <a:r>
            <a:rPr lang="en-US"/>
            <a:t>It is the antigenic target in bullous pemphigoid, but loss-of-function mutations result in generalized intermediate junctional EB (previously known asnon-Herlitz or generalized atrophic benign EB).</a:t>
          </a:r>
        </a:p>
      </dgm:t>
    </dgm:pt>
    <dgm:pt modelId="{C4DE647B-A06E-4F2D-9C77-3D7CA5BEEC1D}" type="parTrans" cxnId="{345A9379-B22F-45E9-B77B-8F082EC528E0}">
      <dgm:prSet/>
      <dgm:spPr/>
      <dgm:t>
        <a:bodyPr/>
        <a:lstStyle/>
        <a:p>
          <a:endParaRPr lang="en-US"/>
        </a:p>
      </dgm:t>
    </dgm:pt>
    <dgm:pt modelId="{DB6E2460-99C6-4600-8729-6D8D042910DC}" type="sibTrans" cxnId="{345A9379-B22F-45E9-B77B-8F082EC528E0}">
      <dgm:prSet/>
      <dgm:spPr/>
      <dgm:t>
        <a:bodyPr/>
        <a:lstStyle/>
        <a:p>
          <a:endParaRPr lang="en-US"/>
        </a:p>
      </dgm:t>
    </dgm:pt>
    <dgm:pt modelId="{BD0073E9-2416-47DC-A559-9B63C6506C69}" type="pres">
      <dgm:prSet presAssocID="{84E6534C-6E8D-42E4-838F-2F660AEFF534}" presName="Name0" presStyleCnt="0">
        <dgm:presLayoutVars>
          <dgm:chPref val="3"/>
          <dgm:dir/>
          <dgm:animLvl val="lvl"/>
          <dgm:resizeHandles/>
        </dgm:presLayoutVars>
      </dgm:prSet>
      <dgm:spPr/>
    </dgm:pt>
    <dgm:pt modelId="{CA2BC529-1F8E-4A15-AE0D-6ABCF68D8072}" type="pres">
      <dgm:prSet presAssocID="{69319223-FC0B-4A78-84D1-36E5EE3CAF24}" presName="horFlow" presStyleCnt="0"/>
      <dgm:spPr/>
    </dgm:pt>
    <dgm:pt modelId="{209F4E62-77C1-49E5-ACFE-25CB25EE445C}" type="pres">
      <dgm:prSet presAssocID="{69319223-FC0B-4A78-84D1-36E5EE3CAF24}" presName="bigChev" presStyleLbl="node1" presStyleIdx="0" presStyleCnt="2" custLinFactNeighborX="-48193" custLinFactNeighborY="12993"/>
      <dgm:spPr/>
    </dgm:pt>
    <dgm:pt modelId="{EB0265F2-6C8B-444C-92AA-C4645876C788}" type="pres">
      <dgm:prSet presAssocID="{69319223-FC0B-4A78-84D1-36E5EE3CAF24}" presName="vSp" presStyleCnt="0"/>
      <dgm:spPr/>
    </dgm:pt>
    <dgm:pt modelId="{5FD55115-05FC-4819-88E6-354B9AD4D624}" type="pres">
      <dgm:prSet presAssocID="{70B8FE89-B35B-4128-9EF8-38440AEBB828}" presName="horFlow" presStyleCnt="0"/>
      <dgm:spPr/>
    </dgm:pt>
    <dgm:pt modelId="{729514E8-3FA9-4A3B-9B41-6E44C0B50097}" type="pres">
      <dgm:prSet presAssocID="{70B8FE89-B35B-4128-9EF8-38440AEBB828}" presName="bigChev" presStyleLbl="node1" presStyleIdx="1" presStyleCnt="2" custLinFactNeighborX="48201" custLinFactNeighborY="-15310"/>
      <dgm:spPr/>
    </dgm:pt>
  </dgm:ptLst>
  <dgm:cxnLst>
    <dgm:cxn modelId="{8E13C747-ECAA-4F80-B88D-79AF439DA5BD}" type="presOf" srcId="{84E6534C-6E8D-42E4-838F-2F660AEFF534}" destId="{BD0073E9-2416-47DC-A559-9B63C6506C69}" srcOrd="0" destOrd="0" presId="urn:microsoft.com/office/officeart/2005/8/layout/lProcess3"/>
    <dgm:cxn modelId="{345A9379-B22F-45E9-B77B-8F082EC528E0}" srcId="{84E6534C-6E8D-42E4-838F-2F660AEFF534}" destId="{70B8FE89-B35B-4128-9EF8-38440AEBB828}" srcOrd="1" destOrd="0" parTransId="{C4DE647B-A06E-4F2D-9C77-3D7CA5BEEC1D}" sibTransId="{DB6E2460-99C6-4600-8729-6D8D042910DC}"/>
    <dgm:cxn modelId="{DD2A7891-28A2-4182-A5B5-D6F1594DFDF9}" type="presOf" srcId="{70B8FE89-B35B-4128-9EF8-38440AEBB828}" destId="{729514E8-3FA9-4A3B-9B41-6E44C0B50097}" srcOrd="0" destOrd="0" presId="urn:microsoft.com/office/officeart/2005/8/layout/lProcess3"/>
    <dgm:cxn modelId="{318249A9-DD6A-49E2-BC20-2693DAD22977}" type="presOf" srcId="{69319223-FC0B-4A78-84D1-36E5EE3CAF24}" destId="{209F4E62-77C1-49E5-ACFE-25CB25EE445C}" srcOrd="0" destOrd="0" presId="urn:microsoft.com/office/officeart/2005/8/layout/lProcess3"/>
    <dgm:cxn modelId="{6927DBEB-7846-447A-BE03-6F1745B1516F}" srcId="{84E6534C-6E8D-42E4-838F-2F660AEFF534}" destId="{69319223-FC0B-4A78-84D1-36E5EE3CAF24}" srcOrd="0" destOrd="0" parTransId="{83F787C5-FCD3-4052-BBDE-16A92A682852}" sibTransId="{549DD478-AFA1-4503-89B8-7D88F63C2A83}"/>
    <dgm:cxn modelId="{A01490B4-3407-450C-B48D-EB2074E551A3}" type="presParOf" srcId="{BD0073E9-2416-47DC-A559-9B63C6506C69}" destId="{CA2BC529-1F8E-4A15-AE0D-6ABCF68D8072}" srcOrd="0" destOrd="0" presId="urn:microsoft.com/office/officeart/2005/8/layout/lProcess3"/>
    <dgm:cxn modelId="{8D454CBC-364D-4A2D-94FD-B5E0044DEA44}" type="presParOf" srcId="{CA2BC529-1F8E-4A15-AE0D-6ABCF68D8072}" destId="{209F4E62-77C1-49E5-ACFE-25CB25EE445C}" srcOrd="0" destOrd="0" presId="urn:microsoft.com/office/officeart/2005/8/layout/lProcess3"/>
    <dgm:cxn modelId="{BABDB4AC-D49D-487F-AB1B-7704D5997E7E}" type="presParOf" srcId="{BD0073E9-2416-47DC-A559-9B63C6506C69}" destId="{EB0265F2-6C8B-444C-92AA-C4645876C788}" srcOrd="1" destOrd="0" presId="urn:microsoft.com/office/officeart/2005/8/layout/lProcess3"/>
    <dgm:cxn modelId="{C650C7D1-831A-46BB-A248-77FDC07F5F55}" type="presParOf" srcId="{BD0073E9-2416-47DC-A559-9B63C6506C69}" destId="{5FD55115-05FC-4819-88E6-354B9AD4D624}" srcOrd="2" destOrd="0" presId="urn:microsoft.com/office/officeart/2005/8/layout/lProcess3"/>
    <dgm:cxn modelId="{C514E96B-9904-4ACC-824D-0CDED29E8FCD}" type="presParOf" srcId="{5FD55115-05FC-4819-88E6-354B9AD4D624}" destId="{729514E8-3FA9-4A3B-9B41-6E44C0B50097}"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2D512D0-AA80-423C-91ED-AA3A6C21C6CE}" type="doc">
      <dgm:prSet loTypeId="urn:microsoft.com/office/officeart/2005/8/layout/target3#1" loCatId="relationship" qsTypeId="urn:microsoft.com/office/officeart/2005/8/quickstyle/simple1" qsCatId="simple" csTypeId="urn:microsoft.com/office/officeart/2005/8/colors/accent1_2" csCatId="accent1"/>
      <dgm:spPr/>
      <dgm:t>
        <a:bodyPr/>
        <a:lstStyle/>
        <a:p>
          <a:endParaRPr lang="en-US"/>
        </a:p>
      </dgm:t>
    </dgm:pt>
    <dgm:pt modelId="{6AD1AD0A-02CB-4112-855E-57844C850404}">
      <dgm:prSet/>
      <dgm:spPr/>
      <dgm:t>
        <a:bodyPr/>
        <a:lstStyle/>
        <a:p>
          <a:pPr rtl="0"/>
          <a:r>
            <a:rPr lang="en-US"/>
            <a:t>LAMA3, LAMB3, LAMC2Laminin-332, previously known as laminin-5, Iocated within the lamina lucida/lamina densa of the epidermal basement membrane. </a:t>
          </a:r>
        </a:p>
      </dgm:t>
    </dgm:pt>
    <dgm:pt modelId="{1554D678-947B-40BA-9ACC-EB9D40FA558C}" type="parTrans" cxnId="{6A81217F-A3F8-4941-AA6B-3CEFB9D36C16}">
      <dgm:prSet/>
      <dgm:spPr/>
      <dgm:t>
        <a:bodyPr/>
        <a:lstStyle/>
        <a:p>
          <a:endParaRPr lang="en-US"/>
        </a:p>
      </dgm:t>
    </dgm:pt>
    <dgm:pt modelId="{7700C269-ECE7-4F88-9696-510F1C1D9E42}" type="sibTrans" cxnId="{6A81217F-A3F8-4941-AA6B-3CEFB9D36C16}">
      <dgm:prSet/>
      <dgm:spPr/>
      <dgm:t>
        <a:bodyPr/>
        <a:lstStyle/>
        <a:p>
          <a:endParaRPr lang="en-US"/>
        </a:p>
      </dgm:t>
    </dgm:pt>
    <dgm:pt modelId="{482858C7-4150-4D64-8080-A3751ECDC613}">
      <dgm:prSet/>
      <dgm:spPr/>
      <dgm:t>
        <a:bodyPr/>
        <a:lstStyle/>
        <a:p>
          <a:pPr rtl="0"/>
          <a:r>
            <a:rPr lang="en-US"/>
            <a:t>Autosomalrecessive mutations can give rise to severe generalized, forms of junctional EB (previouslyknown as Herlitz junctional EB).</a:t>
          </a:r>
        </a:p>
      </dgm:t>
    </dgm:pt>
    <dgm:pt modelId="{AE4237B8-63E2-4E7F-B69E-964840D6E112}" type="parTrans" cxnId="{00754ECA-68C1-46E1-B6FC-F87C1AF84645}">
      <dgm:prSet/>
      <dgm:spPr/>
      <dgm:t>
        <a:bodyPr/>
        <a:lstStyle/>
        <a:p>
          <a:endParaRPr lang="en-US"/>
        </a:p>
      </dgm:t>
    </dgm:pt>
    <dgm:pt modelId="{A7E8F1E3-2242-4CDD-A7BF-63B456BE90B5}" type="sibTrans" cxnId="{00754ECA-68C1-46E1-B6FC-F87C1AF84645}">
      <dgm:prSet/>
      <dgm:spPr/>
      <dgm:t>
        <a:bodyPr/>
        <a:lstStyle/>
        <a:p>
          <a:endParaRPr lang="en-US"/>
        </a:p>
      </dgm:t>
    </dgm:pt>
    <dgm:pt modelId="{46B6BDB6-EC11-41D6-82FA-5B558818080B}">
      <dgm:prSet/>
      <dgm:spPr/>
      <dgm:t>
        <a:bodyPr/>
        <a:lstStyle/>
        <a:p>
          <a:pPr rtl="0"/>
          <a:r>
            <a:rPr lang="en-US"/>
            <a:t>It is the most severe form of EB, resulting in widespread mucocutaneous fragility and a poor prognosis, with most affected individuals not surviving beyond infancy.</a:t>
          </a:r>
        </a:p>
      </dgm:t>
    </dgm:pt>
    <dgm:pt modelId="{395D38A1-82C4-44A9-8DA9-C5E400EF0271}" type="parTrans" cxnId="{087495BD-06A3-4E66-9AAC-9BECD365689E}">
      <dgm:prSet/>
      <dgm:spPr/>
      <dgm:t>
        <a:bodyPr/>
        <a:lstStyle/>
        <a:p>
          <a:endParaRPr lang="en-US"/>
        </a:p>
      </dgm:t>
    </dgm:pt>
    <dgm:pt modelId="{C7ACF07A-B8E4-4406-AE52-57A49F6121C9}" type="sibTrans" cxnId="{087495BD-06A3-4E66-9AAC-9BECD365689E}">
      <dgm:prSet/>
      <dgm:spPr/>
      <dgm:t>
        <a:bodyPr/>
        <a:lstStyle/>
        <a:p>
          <a:endParaRPr lang="en-US"/>
        </a:p>
      </dgm:t>
    </dgm:pt>
    <dgm:pt modelId="{56E5653A-D765-4DD9-A19E-28A215C13880}" type="pres">
      <dgm:prSet presAssocID="{B2D512D0-AA80-423C-91ED-AA3A6C21C6CE}" presName="Name0" presStyleCnt="0">
        <dgm:presLayoutVars>
          <dgm:chMax val="7"/>
          <dgm:dir/>
          <dgm:animLvl val="lvl"/>
          <dgm:resizeHandles val="exact"/>
        </dgm:presLayoutVars>
      </dgm:prSet>
      <dgm:spPr/>
    </dgm:pt>
    <dgm:pt modelId="{30C0283A-4BF0-4099-AE22-A862C06D0AAE}" type="pres">
      <dgm:prSet presAssocID="{6AD1AD0A-02CB-4112-855E-57844C850404}" presName="circle1" presStyleLbl="node1" presStyleIdx="0" presStyleCnt="3"/>
      <dgm:spPr/>
    </dgm:pt>
    <dgm:pt modelId="{0D2AA612-C636-45C7-9843-D9A6E70824AE}" type="pres">
      <dgm:prSet presAssocID="{6AD1AD0A-02CB-4112-855E-57844C850404}" presName="space" presStyleCnt="0"/>
      <dgm:spPr/>
    </dgm:pt>
    <dgm:pt modelId="{B3091EB5-CDA5-4D54-9071-E3B90500B951}" type="pres">
      <dgm:prSet presAssocID="{6AD1AD0A-02CB-4112-855E-57844C850404}" presName="rect1" presStyleLbl="alignAcc1" presStyleIdx="0" presStyleCnt="3"/>
      <dgm:spPr/>
    </dgm:pt>
    <dgm:pt modelId="{679264CB-56F6-42C5-B172-3BFCF8D2E0D5}" type="pres">
      <dgm:prSet presAssocID="{482858C7-4150-4D64-8080-A3751ECDC613}" presName="vertSpace2" presStyleLbl="node1" presStyleIdx="0" presStyleCnt="3"/>
      <dgm:spPr/>
    </dgm:pt>
    <dgm:pt modelId="{B1077CA0-AA6B-47EE-9BA1-4953E53B1B24}" type="pres">
      <dgm:prSet presAssocID="{482858C7-4150-4D64-8080-A3751ECDC613}" presName="circle2" presStyleLbl="node1" presStyleIdx="1" presStyleCnt="3"/>
      <dgm:spPr/>
    </dgm:pt>
    <dgm:pt modelId="{A262AE15-2933-430D-BF57-ED9D0AA83856}" type="pres">
      <dgm:prSet presAssocID="{482858C7-4150-4D64-8080-A3751ECDC613}" presName="rect2" presStyleLbl="alignAcc1" presStyleIdx="1" presStyleCnt="3"/>
      <dgm:spPr/>
    </dgm:pt>
    <dgm:pt modelId="{93D0E654-0D6C-43A5-BF90-98F000EC581E}" type="pres">
      <dgm:prSet presAssocID="{46B6BDB6-EC11-41D6-82FA-5B558818080B}" presName="vertSpace3" presStyleLbl="node1" presStyleIdx="1" presStyleCnt="3"/>
      <dgm:spPr/>
    </dgm:pt>
    <dgm:pt modelId="{293779BB-16B0-4D1E-B771-02BBD412CB0A}" type="pres">
      <dgm:prSet presAssocID="{46B6BDB6-EC11-41D6-82FA-5B558818080B}" presName="circle3" presStyleLbl="node1" presStyleIdx="2" presStyleCnt="3"/>
      <dgm:spPr/>
    </dgm:pt>
    <dgm:pt modelId="{A3A1F07B-1842-49F0-AFBB-19E51EA479D0}" type="pres">
      <dgm:prSet presAssocID="{46B6BDB6-EC11-41D6-82FA-5B558818080B}" presName="rect3" presStyleLbl="alignAcc1" presStyleIdx="2" presStyleCnt="3"/>
      <dgm:spPr/>
    </dgm:pt>
    <dgm:pt modelId="{0F7D9604-A55E-4445-9E78-C4823A2488C2}" type="pres">
      <dgm:prSet presAssocID="{6AD1AD0A-02CB-4112-855E-57844C850404}" presName="rect1ParTxNoCh" presStyleLbl="alignAcc1" presStyleIdx="2" presStyleCnt="3">
        <dgm:presLayoutVars>
          <dgm:chMax val="1"/>
          <dgm:bulletEnabled val="1"/>
        </dgm:presLayoutVars>
      </dgm:prSet>
      <dgm:spPr/>
    </dgm:pt>
    <dgm:pt modelId="{D0B37178-015E-44E4-911B-F71D7DA2967B}" type="pres">
      <dgm:prSet presAssocID="{482858C7-4150-4D64-8080-A3751ECDC613}" presName="rect2ParTxNoCh" presStyleLbl="alignAcc1" presStyleIdx="2" presStyleCnt="3">
        <dgm:presLayoutVars>
          <dgm:chMax val="1"/>
          <dgm:bulletEnabled val="1"/>
        </dgm:presLayoutVars>
      </dgm:prSet>
      <dgm:spPr/>
    </dgm:pt>
    <dgm:pt modelId="{33AB0EA0-CDD5-4E10-B70E-4BAEB5989526}" type="pres">
      <dgm:prSet presAssocID="{46B6BDB6-EC11-41D6-82FA-5B558818080B}" presName="rect3ParTxNoCh" presStyleLbl="alignAcc1" presStyleIdx="2" presStyleCnt="3">
        <dgm:presLayoutVars>
          <dgm:chMax val="1"/>
          <dgm:bulletEnabled val="1"/>
        </dgm:presLayoutVars>
      </dgm:prSet>
      <dgm:spPr/>
    </dgm:pt>
  </dgm:ptLst>
  <dgm:cxnLst>
    <dgm:cxn modelId="{4D1E0608-9AF8-4779-9C72-8EE0EDFBBCCE}" type="presOf" srcId="{46B6BDB6-EC11-41D6-82FA-5B558818080B}" destId="{A3A1F07B-1842-49F0-AFBB-19E51EA479D0}" srcOrd="0" destOrd="0" presId="urn:microsoft.com/office/officeart/2005/8/layout/target3#1"/>
    <dgm:cxn modelId="{4285DC24-793E-47BB-938C-FAD585D6F989}" type="presOf" srcId="{46B6BDB6-EC11-41D6-82FA-5B558818080B}" destId="{33AB0EA0-CDD5-4E10-B70E-4BAEB5989526}" srcOrd="1" destOrd="0" presId="urn:microsoft.com/office/officeart/2005/8/layout/target3#1"/>
    <dgm:cxn modelId="{7DFFEE79-4E77-4371-BD83-EED2869E853D}" type="presOf" srcId="{482858C7-4150-4D64-8080-A3751ECDC613}" destId="{D0B37178-015E-44E4-911B-F71D7DA2967B}" srcOrd="1" destOrd="0" presId="urn:microsoft.com/office/officeart/2005/8/layout/target3#1"/>
    <dgm:cxn modelId="{6A81217F-A3F8-4941-AA6B-3CEFB9D36C16}" srcId="{B2D512D0-AA80-423C-91ED-AA3A6C21C6CE}" destId="{6AD1AD0A-02CB-4112-855E-57844C850404}" srcOrd="0" destOrd="0" parTransId="{1554D678-947B-40BA-9ACC-EB9D40FA558C}" sibTransId="{7700C269-ECE7-4F88-9696-510F1C1D9E42}"/>
    <dgm:cxn modelId="{84BEB387-5E01-48EA-A87B-A31166E2DF47}" type="presOf" srcId="{6AD1AD0A-02CB-4112-855E-57844C850404}" destId="{0F7D9604-A55E-4445-9E78-C4823A2488C2}" srcOrd="1" destOrd="0" presId="urn:microsoft.com/office/officeart/2005/8/layout/target3#1"/>
    <dgm:cxn modelId="{0B3CA998-8876-49C4-B341-3D0334D0410A}" type="presOf" srcId="{482858C7-4150-4D64-8080-A3751ECDC613}" destId="{A262AE15-2933-430D-BF57-ED9D0AA83856}" srcOrd="0" destOrd="0" presId="urn:microsoft.com/office/officeart/2005/8/layout/target3#1"/>
    <dgm:cxn modelId="{77812EB0-5FCC-4128-9B45-4B827F22BE1F}" type="presOf" srcId="{6AD1AD0A-02CB-4112-855E-57844C850404}" destId="{B3091EB5-CDA5-4D54-9071-E3B90500B951}" srcOrd="0" destOrd="0" presId="urn:microsoft.com/office/officeart/2005/8/layout/target3#1"/>
    <dgm:cxn modelId="{087495BD-06A3-4E66-9AAC-9BECD365689E}" srcId="{B2D512D0-AA80-423C-91ED-AA3A6C21C6CE}" destId="{46B6BDB6-EC11-41D6-82FA-5B558818080B}" srcOrd="2" destOrd="0" parTransId="{395D38A1-82C4-44A9-8DA9-C5E400EF0271}" sibTransId="{C7ACF07A-B8E4-4406-AE52-57A49F6121C9}"/>
    <dgm:cxn modelId="{00754ECA-68C1-46E1-B6FC-F87C1AF84645}" srcId="{B2D512D0-AA80-423C-91ED-AA3A6C21C6CE}" destId="{482858C7-4150-4D64-8080-A3751ECDC613}" srcOrd="1" destOrd="0" parTransId="{AE4237B8-63E2-4E7F-B69E-964840D6E112}" sibTransId="{A7E8F1E3-2242-4CDD-A7BF-63B456BE90B5}"/>
    <dgm:cxn modelId="{247246D7-805C-43FB-8781-B2BDAEB81E93}" type="presOf" srcId="{B2D512D0-AA80-423C-91ED-AA3A6C21C6CE}" destId="{56E5653A-D765-4DD9-A19E-28A215C13880}" srcOrd="0" destOrd="0" presId="urn:microsoft.com/office/officeart/2005/8/layout/target3#1"/>
    <dgm:cxn modelId="{AEE8BF8B-EB02-494A-AC29-FFE09362DC7A}" type="presParOf" srcId="{56E5653A-D765-4DD9-A19E-28A215C13880}" destId="{30C0283A-4BF0-4099-AE22-A862C06D0AAE}" srcOrd="0" destOrd="0" presId="urn:microsoft.com/office/officeart/2005/8/layout/target3#1"/>
    <dgm:cxn modelId="{E457B3C0-D3EC-4FBC-8E4D-FA2877BDE41E}" type="presParOf" srcId="{56E5653A-D765-4DD9-A19E-28A215C13880}" destId="{0D2AA612-C636-45C7-9843-D9A6E70824AE}" srcOrd="1" destOrd="0" presId="urn:microsoft.com/office/officeart/2005/8/layout/target3#1"/>
    <dgm:cxn modelId="{7289DC30-263C-48D3-BE0A-5B3BAD4D365D}" type="presParOf" srcId="{56E5653A-D765-4DD9-A19E-28A215C13880}" destId="{B3091EB5-CDA5-4D54-9071-E3B90500B951}" srcOrd="2" destOrd="0" presId="urn:microsoft.com/office/officeart/2005/8/layout/target3#1"/>
    <dgm:cxn modelId="{B0FA994C-B6D0-4964-8E90-F0859FE281FA}" type="presParOf" srcId="{56E5653A-D765-4DD9-A19E-28A215C13880}" destId="{679264CB-56F6-42C5-B172-3BFCF8D2E0D5}" srcOrd="3" destOrd="0" presId="urn:microsoft.com/office/officeart/2005/8/layout/target3#1"/>
    <dgm:cxn modelId="{73DD9E89-5E17-4399-88B1-12C18F7A4A2D}" type="presParOf" srcId="{56E5653A-D765-4DD9-A19E-28A215C13880}" destId="{B1077CA0-AA6B-47EE-9BA1-4953E53B1B24}" srcOrd="4" destOrd="0" presId="urn:microsoft.com/office/officeart/2005/8/layout/target3#1"/>
    <dgm:cxn modelId="{06246B50-3ACF-42D5-99CB-A5F677298F61}" type="presParOf" srcId="{56E5653A-D765-4DD9-A19E-28A215C13880}" destId="{A262AE15-2933-430D-BF57-ED9D0AA83856}" srcOrd="5" destOrd="0" presId="urn:microsoft.com/office/officeart/2005/8/layout/target3#1"/>
    <dgm:cxn modelId="{FDE999CE-223A-45C7-8B9C-BBC31BE81590}" type="presParOf" srcId="{56E5653A-D765-4DD9-A19E-28A215C13880}" destId="{93D0E654-0D6C-43A5-BF90-98F000EC581E}" srcOrd="6" destOrd="0" presId="urn:microsoft.com/office/officeart/2005/8/layout/target3#1"/>
    <dgm:cxn modelId="{890FC35F-34D1-4859-BF78-C37FEE247940}" type="presParOf" srcId="{56E5653A-D765-4DD9-A19E-28A215C13880}" destId="{293779BB-16B0-4D1E-B771-02BBD412CB0A}" srcOrd="7" destOrd="0" presId="urn:microsoft.com/office/officeart/2005/8/layout/target3#1"/>
    <dgm:cxn modelId="{35715ADA-12F7-4561-8E3C-5648E71E2FC2}" type="presParOf" srcId="{56E5653A-D765-4DD9-A19E-28A215C13880}" destId="{A3A1F07B-1842-49F0-AFBB-19E51EA479D0}" srcOrd="8" destOrd="0" presId="urn:microsoft.com/office/officeart/2005/8/layout/target3#1"/>
    <dgm:cxn modelId="{D63CF243-C077-430B-8C61-1052E2D8B7B0}" type="presParOf" srcId="{56E5653A-D765-4DD9-A19E-28A215C13880}" destId="{0F7D9604-A55E-4445-9E78-C4823A2488C2}" srcOrd="9" destOrd="0" presId="urn:microsoft.com/office/officeart/2005/8/layout/target3#1"/>
    <dgm:cxn modelId="{E811EE3A-9FFF-4BBA-A61F-9279CB5FD1D6}" type="presParOf" srcId="{56E5653A-D765-4DD9-A19E-28A215C13880}" destId="{D0B37178-015E-44E4-911B-F71D7DA2967B}" srcOrd="10" destOrd="0" presId="urn:microsoft.com/office/officeart/2005/8/layout/target3#1"/>
    <dgm:cxn modelId="{3A7BDF53-7916-4DF6-9844-6C6B63F12231}" type="presParOf" srcId="{56E5653A-D765-4DD9-A19E-28A215C13880}" destId="{33AB0EA0-CDD5-4E10-B70E-4BAEB5989526}" srcOrd="11" destOrd="0" presId="urn:microsoft.com/office/officeart/2005/8/layout/target3#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735EDD0-294C-42F3-AA6E-15424A79CCC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883E945-0AE6-4CA2-8231-92550CEFC461}">
      <dgm:prSet/>
      <dgm:spPr/>
      <dgm:t>
        <a:bodyPr/>
        <a:lstStyle/>
        <a:p>
          <a:pPr rtl="0"/>
          <a:r>
            <a:rPr lang="en-US"/>
            <a:t>Type VII collagen: COL7A1Type VII collagen is the major component of anchoring fibrils,</a:t>
          </a:r>
        </a:p>
      </dgm:t>
    </dgm:pt>
    <dgm:pt modelId="{202DC4B1-5551-4BC3-92C0-7A1D080F0930}" type="parTrans" cxnId="{FAD968F2-B0AA-419B-8546-4EBF7CCF43C7}">
      <dgm:prSet/>
      <dgm:spPr/>
      <dgm:t>
        <a:bodyPr/>
        <a:lstStyle/>
        <a:p>
          <a:endParaRPr lang="en-US"/>
        </a:p>
      </dgm:t>
    </dgm:pt>
    <dgm:pt modelId="{E7261CA1-AF4A-4FCD-B541-A855B716A217}" type="sibTrans" cxnId="{FAD968F2-B0AA-419B-8546-4EBF7CCF43C7}">
      <dgm:prSet/>
      <dgm:spPr/>
      <dgm:t>
        <a:bodyPr/>
        <a:lstStyle/>
        <a:p>
          <a:endParaRPr lang="en-US"/>
        </a:p>
      </dgm:t>
    </dgm:pt>
    <dgm:pt modelId="{3FC66AF8-8893-4BF9-83EB-F5F368AE2C3D}">
      <dgm:prSet/>
      <dgm:spPr/>
      <dgm:t>
        <a:bodyPr/>
        <a:lstStyle/>
        <a:p>
          <a:pPr rtl="0"/>
          <a:r>
            <a:rPr lang="en-US"/>
            <a:t>which provide adhesion between the epidermis and dermis. </a:t>
          </a:r>
        </a:p>
      </dgm:t>
    </dgm:pt>
    <dgm:pt modelId="{93609CD5-38C3-41C3-AA13-C93975C053E1}" type="parTrans" cxnId="{49777988-CBD9-482B-B58A-83D0437D7B6F}">
      <dgm:prSet/>
      <dgm:spPr/>
      <dgm:t>
        <a:bodyPr/>
        <a:lstStyle/>
        <a:p>
          <a:endParaRPr lang="en-US"/>
        </a:p>
      </dgm:t>
    </dgm:pt>
    <dgm:pt modelId="{A0C57A99-56D3-41B0-81B8-10D82D0DE956}" type="sibTrans" cxnId="{49777988-CBD9-482B-B58A-83D0437D7B6F}">
      <dgm:prSet/>
      <dgm:spPr/>
      <dgm:t>
        <a:bodyPr/>
        <a:lstStyle/>
        <a:p>
          <a:endParaRPr lang="en-US"/>
        </a:p>
      </dgm:t>
    </dgm:pt>
    <dgm:pt modelId="{1A37FDD0-94E9-4F58-B606-4FAF1CED78BD}">
      <dgm:prSet/>
      <dgm:spPr/>
      <dgm:t>
        <a:bodyPr/>
        <a:lstStyle/>
        <a:p>
          <a:pPr rtl="0"/>
          <a:r>
            <a:rPr lang="en-US"/>
            <a:t>Mutations in COL7A1underlie both autosomal dominant and autosomal recessive forms of dystrophic EB.</a:t>
          </a:r>
        </a:p>
      </dgm:t>
    </dgm:pt>
    <dgm:pt modelId="{0D5734C6-30F0-42B4-A782-269AA0B57395}" type="parTrans" cxnId="{F1E0E569-72CC-49BA-AF0F-6564A359221B}">
      <dgm:prSet/>
      <dgm:spPr/>
      <dgm:t>
        <a:bodyPr/>
        <a:lstStyle/>
        <a:p>
          <a:endParaRPr lang="en-US"/>
        </a:p>
      </dgm:t>
    </dgm:pt>
    <dgm:pt modelId="{9407CAA5-A6C2-447F-B586-A001A0AEDA17}" type="sibTrans" cxnId="{F1E0E569-72CC-49BA-AF0F-6564A359221B}">
      <dgm:prSet/>
      <dgm:spPr/>
      <dgm:t>
        <a:bodyPr/>
        <a:lstStyle/>
        <a:p>
          <a:endParaRPr lang="en-US"/>
        </a:p>
      </dgm:t>
    </dgm:pt>
    <dgm:pt modelId="{1A6D9AFD-0E10-4CDD-91A9-FCFEAB4F14CD}" type="pres">
      <dgm:prSet presAssocID="{7735EDD0-294C-42F3-AA6E-15424A79CCC5}" presName="linear" presStyleCnt="0">
        <dgm:presLayoutVars>
          <dgm:animLvl val="lvl"/>
          <dgm:resizeHandles val="exact"/>
        </dgm:presLayoutVars>
      </dgm:prSet>
      <dgm:spPr/>
    </dgm:pt>
    <dgm:pt modelId="{48A184A6-90AC-41F3-BFEA-7DB04D3947C5}" type="pres">
      <dgm:prSet presAssocID="{7883E945-0AE6-4CA2-8231-92550CEFC461}" presName="parentText" presStyleLbl="node1" presStyleIdx="0" presStyleCnt="3">
        <dgm:presLayoutVars>
          <dgm:chMax val="0"/>
          <dgm:bulletEnabled val="1"/>
        </dgm:presLayoutVars>
      </dgm:prSet>
      <dgm:spPr/>
    </dgm:pt>
    <dgm:pt modelId="{ED2A24E6-DBFA-4AEC-9D47-64A5564A93FD}" type="pres">
      <dgm:prSet presAssocID="{E7261CA1-AF4A-4FCD-B541-A855B716A217}" presName="spacer" presStyleCnt="0"/>
      <dgm:spPr/>
    </dgm:pt>
    <dgm:pt modelId="{80EEE376-875B-4400-BB0C-12E3AAD2A04A}" type="pres">
      <dgm:prSet presAssocID="{3FC66AF8-8893-4BF9-83EB-F5F368AE2C3D}" presName="parentText" presStyleLbl="node1" presStyleIdx="1" presStyleCnt="3">
        <dgm:presLayoutVars>
          <dgm:chMax val="0"/>
          <dgm:bulletEnabled val="1"/>
        </dgm:presLayoutVars>
      </dgm:prSet>
      <dgm:spPr/>
    </dgm:pt>
    <dgm:pt modelId="{6499F26C-45AA-4F73-9E56-E73819BC8B69}" type="pres">
      <dgm:prSet presAssocID="{A0C57A99-56D3-41B0-81B8-10D82D0DE956}" presName="spacer" presStyleCnt="0"/>
      <dgm:spPr/>
    </dgm:pt>
    <dgm:pt modelId="{D1A3ECD8-1746-4A29-ADF2-B8B6C489E41F}" type="pres">
      <dgm:prSet presAssocID="{1A37FDD0-94E9-4F58-B606-4FAF1CED78BD}" presName="parentText" presStyleLbl="node1" presStyleIdx="2" presStyleCnt="3">
        <dgm:presLayoutVars>
          <dgm:chMax val="0"/>
          <dgm:bulletEnabled val="1"/>
        </dgm:presLayoutVars>
      </dgm:prSet>
      <dgm:spPr/>
    </dgm:pt>
  </dgm:ptLst>
  <dgm:cxnLst>
    <dgm:cxn modelId="{F1E0E569-72CC-49BA-AF0F-6564A359221B}" srcId="{7735EDD0-294C-42F3-AA6E-15424A79CCC5}" destId="{1A37FDD0-94E9-4F58-B606-4FAF1CED78BD}" srcOrd="2" destOrd="0" parTransId="{0D5734C6-30F0-42B4-A782-269AA0B57395}" sibTransId="{9407CAA5-A6C2-447F-B586-A001A0AEDA17}"/>
    <dgm:cxn modelId="{ADE0684E-8189-4B8E-A14F-2E78E85F9741}" type="presOf" srcId="{1A37FDD0-94E9-4F58-B606-4FAF1CED78BD}" destId="{D1A3ECD8-1746-4A29-ADF2-B8B6C489E41F}" srcOrd="0" destOrd="0" presId="urn:microsoft.com/office/officeart/2005/8/layout/vList2"/>
    <dgm:cxn modelId="{49777988-CBD9-482B-B58A-83D0437D7B6F}" srcId="{7735EDD0-294C-42F3-AA6E-15424A79CCC5}" destId="{3FC66AF8-8893-4BF9-83EB-F5F368AE2C3D}" srcOrd="1" destOrd="0" parTransId="{93609CD5-38C3-41C3-AA13-C93975C053E1}" sibTransId="{A0C57A99-56D3-41B0-81B8-10D82D0DE956}"/>
    <dgm:cxn modelId="{62A75CAC-59FE-4C76-8C96-192913D6ACBC}" type="presOf" srcId="{7883E945-0AE6-4CA2-8231-92550CEFC461}" destId="{48A184A6-90AC-41F3-BFEA-7DB04D3947C5}" srcOrd="0" destOrd="0" presId="urn:microsoft.com/office/officeart/2005/8/layout/vList2"/>
    <dgm:cxn modelId="{1C4183B8-F27F-4844-B3BF-BAC3DD0F2B66}" type="presOf" srcId="{7735EDD0-294C-42F3-AA6E-15424A79CCC5}" destId="{1A6D9AFD-0E10-4CDD-91A9-FCFEAB4F14CD}" srcOrd="0" destOrd="0" presId="urn:microsoft.com/office/officeart/2005/8/layout/vList2"/>
    <dgm:cxn modelId="{FFDAF1E8-97B5-4B6A-A849-697D26D45023}" type="presOf" srcId="{3FC66AF8-8893-4BF9-83EB-F5F368AE2C3D}" destId="{80EEE376-875B-4400-BB0C-12E3AAD2A04A}" srcOrd="0" destOrd="0" presId="urn:microsoft.com/office/officeart/2005/8/layout/vList2"/>
    <dgm:cxn modelId="{FAD968F2-B0AA-419B-8546-4EBF7CCF43C7}" srcId="{7735EDD0-294C-42F3-AA6E-15424A79CCC5}" destId="{7883E945-0AE6-4CA2-8231-92550CEFC461}" srcOrd="0" destOrd="0" parTransId="{202DC4B1-5551-4BC3-92C0-7A1D080F0930}" sibTransId="{E7261CA1-AF4A-4FCD-B541-A855B716A217}"/>
    <dgm:cxn modelId="{B6B9601E-C289-402F-8002-57622450D129}" type="presParOf" srcId="{1A6D9AFD-0E10-4CDD-91A9-FCFEAB4F14CD}" destId="{48A184A6-90AC-41F3-BFEA-7DB04D3947C5}" srcOrd="0" destOrd="0" presId="urn:microsoft.com/office/officeart/2005/8/layout/vList2"/>
    <dgm:cxn modelId="{447E090E-85FD-4F64-BE00-8E712BE59B34}" type="presParOf" srcId="{1A6D9AFD-0E10-4CDD-91A9-FCFEAB4F14CD}" destId="{ED2A24E6-DBFA-4AEC-9D47-64A5564A93FD}" srcOrd="1" destOrd="0" presId="urn:microsoft.com/office/officeart/2005/8/layout/vList2"/>
    <dgm:cxn modelId="{CD8ECCE2-2755-4F7A-9A8D-0E6C42FFF9EE}" type="presParOf" srcId="{1A6D9AFD-0E10-4CDD-91A9-FCFEAB4F14CD}" destId="{80EEE376-875B-4400-BB0C-12E3AAD2A04A}" srcOrd="2" destOrd="0" presId="urn:microsoft.com/office/officeart/2005/8/layout/vList2"/>
    <dgm:cxn modelId="{35F1730D-0CAD-40F9-9B9D-0C827AAA12E7}" type="presParOf" srcId="{1A6D9AFD-0E10-4CDD-91A9-FCFEAB4F14CD}" destId="{6499F26C-45AA-4F73-9E56-E73819BC8B69}" srcOrd="3" destOrd="0" presId="urn:microsoft.com/office/officeart/2005/8/layout/vList2"/>
    <dgm:cxn modelId="{02736CBF-8FD9-4B5F-B5E0-47C70679BF68}" type="presParOf" srcId="{1A6D9AFD-0E10-4CDD-91A9-FCFEAB4F14CD}" destId="{D1A3ECD8-1746-4A29-ADF2-B8B6C489E41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42FD6BBB-DEE3-4A94-8F70-EF64B82D2D28}" type="doc">
      <dgm:prSet loTypeId="urn:microsoft.com/office/officeart/2005/8/layout/venn1#2" loCatId="relationship" qsTypeId="urn:microsoft.com/office/officeart/2005/8/quickstyle/simple1" qsCatId="simple" csTypeId="urn:microsoft.com/office/officeart/2005/8/colors/accent1_2" csCatId="accent1" phldr="1"/>
      <dgm:spPr/>
      <dgm:t>
        <a:bodyPr/>
        <a:lstStyle/>
        <a:p>
          <a:endParaRPr lang="en-US"/>
        </a:p>
      </dgm:t>
    </dgm:pt>
    <dgm:pt modelId="{C7DCC590-D60A-4A6F-BF0F-8A7A98F40F9E}">
      <dgm:prSet/>
      <dgm:spPr/>
      <dgm:t>
        <a:bodyPr/>
        <a:lstStyle/>
        <a:p>
          <a:pPr rtl="0"/>
          <a:r>
            <a:rPr lang="en-US" dirty="0"/>
            <a:t>subtypes of EB simplex are subdivided into </a:t>
          </a:r>
        </a:p>
      </dgm:t>
    </dgm:pt>
    <dgm:pt modelId="{EBD48129-8305-48F8-B964-6F3B0289D06E}" type="parTrans" cxnId="{4E1D9D8C-8484-4FCC-B4CA-422A13DF76DC}">
      <dgm:prSet/>
      <dgm:spPr/>
      <dgm:t>
        <a:bodyPr/>
        <a:lstStyle/>
        <a:p>
          <a:endParaRPr lang="en-US"/>
        </a:p>
      </dgm:t>
    </dgm:pt>
    <dgm:pt modelId="{925A547A-8D47-4C53-9870-02763D003F64}" type="sibTrans" cxnId="{4E1D9D8C-8484-4FCC-B4CA-422A13DF76DC}">
      <dgm:prSet/>
      <dgm:spPr/>
      <dgm:t>
        <a:bodyPr/>
        <a:lstStyle/>
        <a:p>
          <a:endParaRPr lang="en-US"/>
        </a:p>
      </dgm:t>
    </dgm:pt>
    <dgm:pt modelId="{82FE15C1-1E0B-49BF-A80D-AFBF42DAEB06}">
      <dgm:prSet/>
      <dgm:spPr/>
      <dgm:t>
        <a:bodyPr/>
        <a:lstStyle/>
        <a:p>
          <a:pPr rtl="0"/>
          <a:r>
            <a:rPr lang="en-US" dirty="0"/>
            <a:t>basal </a:t>
          </a:r>
        </a:p>
      </dgm:t>
    </dgm:pt>
    <dgm:pt modelId="{A0ABF596-7A1C-4B24-9C23-9277D04147B1}" type="parTrans" cxnId="{38A80CB3-25EB-4459-BE3D-835D6BF6EC21}">
      <dgm:prSet/>
      <dgm:spPr/>
      <dgm:t>
        <a:bodyPr/>
        <a:lstStyle/>
        <a:p>
          <a:endParaRPr lang="en-US"/>
        </a:p>
      </dgm:t>
    </dgm:pt>
    <dgm:pt modelId="{ABEED423-FA3C-4E14-A10D-67ABE4802710}" type="sibTrans" cxnId="{38A80CB3-25EB-4459-BE3D-835D6BF6EC21}">
      <dgm:prSet/>
      <dgm:spPr/>
      <dgm:t>
        <a:bodyPr/>
        <a:lstStyle/>
        <a:p>
          <a:endParaRPr lang="en-US"/>
        </a:p>
      </dgm:t>
    </dgm:pt>
    <dgm:pt modelId="{F36810EE-F018-420F-99FA-8F3B8947E064}">
      <dgm:prSet/>
      <dgm:spPr/>
      <dgm:t>
        <a:bodyPr/>
        <a:lstStyle/>
        <a:p>
          <a:pPr rtl="0"/>
          <a:r>
            <a:rPr lang="en-US"/>
            <a:t>suprabasal variants,.</a:t>
          </a:r>
        </a:p>
      </dgm:t>
    </dgm:pt>
    <dgm:pt modelId="{438B3287-36D0-46E1-BD46-F68F90FC54B5}" type="parTrans" cxnId="{A87D4232-3585-4060-B33C-664E9F328B48}">
      <dgm:prSet/>
      <dgm:spPr/>
      <dgm:t>
        <a:bodyPr/>
        <a:lstStyle/>
        <a:p>
          <a:endParaRPr lang="en-US"/>
        </a:p>
      </dgm:t>
    </dgm:pt>
    <dgm:pt modelId="{B3C97FFC-D3D1-4E0C-B6E1-1AE395630401}" type="sibTrans" cxnId="{A87D4232-3585-4060-B33C-664E9F328B48}">
      <dgm:prSet/>
      <dgm:spPr/>
      <dgm:t>
        <a:bodyPr/>
        <a:lstStyle/>
        <a:p>
          <a:endParaRPr lang="en-US"/>
        </a:p>
      </dgm:t>
    </dgm:pt>
    <dgm:pt modelId="{59DF613F-4267-4226-9903-0B7310B32E3E}" type="pres">
      <dgm:prSet presAssocID="{42FD6BBB-DEE3-4A94-8F70-EF64B82D2D28}" presName="compositeShape" presStyleCnt="0">
        <dgm:presLayoutVars>
          <dgm:chMax val="7"/>
          <dgm:dir/>
          <dgm:resizeHandles val="exact"/>
        </dgm:presLayoutVars>
      </dgm:prSet>
      <dgm:spPr/>
    </dgm:pt>
    <dgm:pt modelId="{EBF53FC0-A9AB-45AB-B91A-20F0FD16A964}" type="pres">
      <dgm:prSet presAssocID="{C7DCC590-D60A-4A6F-BF0F-8A7A98F40F9E}" presName="circ1" presStyleLbl="vennNode1" presStyleIdx="0" presStyleCnt="3"/>
      <dgm:spPr/>
    </dgm:pt>
    <dgm:pt modelId="{D3779CBB-3A3C-424D-8EDD-1651F7E83489}" type="pres">
      <dgm:prSet presAssocID="{C7DCC590-D60A-4A6F-BF0F-8A7A98F40F9E}" presName="circ1Tx" presStyleLbl="revTx" presStyleIdx="0" presStyleCnt="0">
        <dgm:presLayoutVars>
          <dgm:chMax val="0"/>
          <dgm:chPref val="0"/>
          <dgm:bulletEnabled val="1"/>
        </dgm:presLayoutVars>
      </dgm:prSet>
      <dgm:spPr/>
    </dgm:pt>
    <dgm:pt modelId="{D47A7AD0-5BD3-43AD-A6B0-AB60529D3808}" type="pres">
      <dgm:prSet presAssocID="{82FE15C1-1E0B-49BF-A80D-AFBF42DAEB06}" presName="circ2" presStyleLbl="vennNode1" presStyleIdx="1" presStyleCnt="3"/>
      <dgm:spPr/>
    </dgm:pt>
    <dgm:pt modelId="{77A9510E-1034-4943-8C54-96A3F666DA1E}" type="pres">
      <dgm:prSet presAssocID="{82FE15C1-1E0B-49BF-A80D-AFBF42DAEB06}" presName="circ2Tx" presStyleLbl="revTx" presStyleIdx="0" presStyleCnt="0">
        <dgm:presLayoutVars>
          <dgm:chMax val="0"/>
          <dgm:chPref val="0"/>
          <dgm:bulletEnabled val="1"/>
        </dgm:presLayoutVars>
      </dgm:prSet>
      <dgm:spPr/>
    </dgm:pt>
    <dgm:pt modelId="{8510FFEA-C860-4A9F-AD67-EA24B1797A1C}" type="pres">
      <dgm:prSet presAssocID="{F36810EE-F018-420F-99FA-8F3B8947E064}" presName="circ3" presStyleLbl="vennNode1" presStyleIdx="2" presStyleCnt="3"/>
      <dgm:spPr/>
    </dgm:pt>
    <dgm:pt modelId="{335B0958-4297-4C55-AD95-10007BE5B5B5}" type="pres">
      <dgm:prSet presAssocID="{F36810EE-F018-420F-99FA-8F3B8947E064}" presName="circ3Tx" presStyleLbl="revTx" presStyleIdx="0" presStyleCnt="0">
        <dgm:presLayoutVars>
          <dgm:chMax val="0"/>
          <dgm:chPref val="0"/>
          <dgm:bulletEnabled val="1"/>
        </dgm:presLayoutVars>
      </dgm:prSet>
      <dgm:spPr/>
    </dgm:pt>
  </dgm:ptLst>
  <dgm:cxnLst>
    <dgm:cxn modelId="{F2838F22-0ABA-45E9-9F9F-038066421052}" type="presOf" srcId="{F36810EE-F018-420F-99FA-8F3B8947E064}" destId="{335B0958-4297-4C55-AD95-10007BE5B5B5}" srcOrd="1" destOrd="0" presId="urn:microsoft.com/office/officeart/2005/8/layout/venn1#2"/>
    <dgm:cxn modelId="{A87D4232-3585-4060-B33C-664E9F328B48}" srcId="{42FD6BBB-DEE3-4A94-8F70-EF64B82D2D28}" destId="{F36810EE-F018-420F-99FA-8F3B8947E064}" srcOrd="2" destOrd="0" parTransId="{438B3287-36D0-46E1-BD46-F68F90FC54B5}" sibTransId="{B3C97FFC-D3D1-4E0C-B6E1-1AE395630401}"/>
    <dgm:cxn modelId="{37619F40-E2D1-449D-8D9A-015365EA9384}" type="presOf" srcId="{82FE15C1-1E0B-49BF-A80D-AFBF42DAEB06}" destId="{D47A7AD0-5BD3-43AD-A6B0-AB60529D3808}" srcOrd="0" destOrd="0" presId="urn:microsoft.com/office/officeart/2005/8/layout/venn1#2"/>
    <dgm:cxn modelId="{DAB0AA6A-EF02-48D7-AE67-B2AD844A152C}" type="presOf" srcId="{C7DCC590-D60A-4A6F-BF0F-8A7A98F40F9E}" destId="{D3779CBB-3A3C-424D-8EDD-1651F7E83489}" srcOrd="1" destOrd="0" presId="urn:microsoft.com/office/officeart/2005/8/layout/venn1#2"/>
    <dgm:cxn modelId="{4E1D9D8C-8484-4FCC-B4CA-422A13DF76DC}" srcId="{42FD6BBB-DEE3-4A94-8F70-EF64B82D2D28}" destId="{C7DCC590-D60A-4A6F-BF0F-8A7A98F40F9E}" srcOrd="0" destOrd="0" parTransId="{EBD48129-8305-48F8-B964-6F3B0289D06E}" sibTransId="{925A547A-8D47-4C53-9870-02763D003F64}"/>
    <dgm:cxn modelId="{EECB5994-7029-4F8E-9AE7-AEBB3C0D524D}" type="presOf" srcId="{42FD6BBB-DEE3-4A94-8F70-EF64B82D2D28}" destId="{59DF613F-4267-4226-9903-0B7310B32E3E}" srcOrd="0" destOrd="0" presId="urn:microsoft.com/office/officeart/2005/8/layout/venn1#2"/>
    <dgm:cxn modelId="{8706979B-D8A3-4DC7-88A8-9B0772F75D51}" type="presOf" srcId="{C7DCC590-D60A-4A6F-BF0F-8A7A98F40F9E}" destId="{EBF53FC0-A9AB-45AB-B91A-20F0FD16A964}" srcOrd="0" destOrd="0" presId="urn:microsoft.com/office/officeart/2005/8/layout/venn1#2"/>
    <dgm:cxn modelId="{0101B6A3-5236-4506-999C-0834E8751795}" type="presOf" srcId="{F36810EE-F018-420F-99FA-8F3B8947E064}" destId="{8510FFEA-C860-4A9F-AD67-EA24B1797A1C}" srcOrd="0" destOrd="0" presId="urn:microsoft.com/office/officeart/2005/8/layout/venn1#2"/>
    <dgm:cxn modelId="{BC837CB1-4F4D-4B6D-9A30-D7F3D876335C}" type="presOf" srcId="{82FE15C1-1E0B-49BF-A80D-AFBF42DAEB06}" destId="{77A9510E-1034-4943-8C54-96A3F666DA1E}" srcOrd="1" destOrd="0" presId="urn:microsoft.com/office/officeart/2005/8/layout/venn1#2"/>
    <dgm:cxn modelId="{38A80CB3-25EB-4459-BE3D-835D6BF6EC21}" srcId="{42FD6BBB-DEE3-4A94-8F70-EF64B82D2D28}" destId="{82FE15C1-1E0B-49BF-A80D-AFBF42DAEB06}" srcOrd="1" destOrd="0" parTransId="{A0ABF596-7A1C-4B24-9C23-9277D04147B1}" sibTransId="{ABEED423-FA3C-4E14-A10D-67ABE4802710}"/>
    <dgm:cxn modelId="{2E5EE993-9B48-4FC7-8917-9A26BE3E8F2F}" type="presParOf" srcId="{59DF613F-4267-4226-9903-0B7310B32E3E}" destId="{EBF53FC0-A9AB-45AB-B91A-20F0FD16A964}" srcOrd="0" destOrd="0" presId="urn:microsoft.com/office/officeart/2005/8/layout/venn1#2"/>
    <dgm:cxn modelId="{C2C24242-F2B2-486E-822D-173535B1DCA2}" type="presParOf" srcId="{59DF613F-4267-4226-9903-0B7310B32E3E}" destId="{D3779CBB-3A3C-424D-8EDD-1651F7E83489}" srcOrd="1" destOrd="0" presId="urn:microsoft.com/office/officeart/2005/8/layout/venn1#2"/>
    <dgm:cxn modelId="{B95D2376-E83A-4BA1-97F9-7D394614AE4D}" type="presParOf" srcId="{59DF613F-4267-4226-9903-0B7310B32E3E}" destId="{D47A7AD0-5BD3-43AD-A6B0-AB60529D3808}" srcOrd="2" destOrd="0" presId="urn:microsoft.com/office/officeart/2005/8/layout/venn1#2"/>
    <dgm:cxn modelId="{DF47B142-FDB2-4B01-A4A9-51C24B65A4F6}" type="presParOf" srcId="{59DF613F-4267-4226-9903-0B7310B32E3E}" destId="{77A9510E-1034-4943-8C54-96A3F666DA1E}" srcOrd="3" destOrd="0" presId="urn:microsoft.com/office/officeart/2005/8/layout/venn1#2"/>
    <dgm:cxn modelId="{19B0204C-C178-4EA5-A1FD-74F446E032E0}" type="presParOf" srcId="{59DF613F-4267-4226-9903-0B7310B32E3E}" destId="{8510FFEA-C860-4A9F-AD67-EA24B1797A1C}" srcOrd="4" destOrd="0" presId="urn:microsoft.com/office/officeart/2005/8/layout/venn1#2"/>
    <dgm:cxn modelId="{E36951C1-4C71-44E8-A171-151A3CEC6AC8}" type="presParOf" srcId="{59DF613F-4267-4226-9903-0B7310B32E3E}" destId="{335B0958-4297-4C55-AD95-10007BE5B5B5}" srcOrd="5" destOrd="0" presId="urn:microsoft.com/office/officeart/2005/8/layout/venn1#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3A84FE-11BB-4798-A142-B3F90A63575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AE3B93F-D361-4B3F-8189-5BA3703E881A}">
      <dgm:prSet/>
      <dgm:spPr/>
      <dgm:t>
        <a:bodyPr/>
        <a:lstStyle/>
        <a:p>
          <a:pPr rtl="0"/>
          <a:r>
            <a:rPr lang="en-US"/>
            <a:t>During the 1980s, the immunohistochemicallabelling of EB skin became a useful diagnostictool, to show reduced immunostaining for certainproteins.</a:t>
          </a:r>
        </a:p>
      </dgm:t>
    </dgm:pt>
    <dgm:pt modelId="{8F86E47C-A832-4E91-AF3D-F93E667C4678}" type="parTrans" cxnId="{F5072716-4675-445B-BB14-05939FEC8685}">
      <dgm:prSet/>
      <dgm:spPr/>
      <dgm:t>
        <a:bodyPr/>
        <a:lstStyle/>
        <a:p>
          <a:endParaRPr lang="en-US"/>
        </a:p>
      </dgm:t>
    </dgm:pt>
    <dgm:pt modelId="{8A8B026E-102B-428C-9AAA-F845C81EA0B6}" type="sibTrans" cxnId="{F5072716-4675-445B-BB14-05939FEC8685}">
      <dgm:prSet/>
      <dgm:spPr/>
      <dgm:t>
        <a:bodyPr/>
        <a:lstStyle/>
        <a:p>
          <a:endParaRPr lang="en-US"/>
        </a:p>
      </dgm:t>
    </dgm:pt>
    <dgm:pt modelId="{CFFA3CAA-77DD-49D9-BFB9-BFCAD3BDA08F}">
      <dgm:prSet/>
      <dgm:spPr/>
      <dgm:t>
        <a:bodyPr/>
        <a:lstStyle/>
        <a:p>
          <a:pPr rtl="0"/>
          <a:r>
            <a:rPr lang="en-US" dirty="0"/>
            <a:t>Then in the 1990s, the discovery of candidate genes and pathogenic mutations, such as mutations in KRT14 in EB simplex (keratin 14) and cOL7A1 in dystrophic EB (type </a:t>
          </a:r>
          <a:r>
            <a:rPr lang="en-US" dirty="0" err="1"/>
            <a:t>VIl</a:t>
          </a:r>
          <a:r>
            <a:rPr lang="en-US" dirty="0"/>
            <a:t> collagen),heralded the era of molecular diagnostics.</a:t>
          </a:r>
        </a:p>
      </dgm:t>
    </dgm:pt>
    <dgm:pt modelId="{ACED2B0B-83E6-4E19-9147-764F47B4BDFA}" type="parTrans" cxnId="{4FAFF145-E4D3-4E87-8CB5-2295477D29A6}">
      <dgm:prSet/>
      <dgm:spPr/>
      <dgm:t>
        <a:bodyPr/>
        <a:lstStyle/>
        <a:p>
          <a:endParaRPr lang="en-US"/>
        </a:p>
      </dgm:t>
    </dgm:pt>
    <dgm:pt modelId="{39D46FCD-4E37-49B3-9E90-2189E6DE3311}" type="sibTrans" cxnId="{4FAFF145-E4D3-4E87-8CB5-2295477D29A6}">
      <dgm:prSet/>
      <dgm:spPr/>
      <dgm:t>
        <a:bodyPr/>
        <a:lstStyle/>
        <a:p>
          <a:endParaRPr lang="en-US"/>
        </a:p>
      </dgm:t>
    </dgm:pt>
    <dgm:pt modelId="{A2E45726-51A2-481F-9E99-E562B85D86E1}" type="pres">
      <dgm:prSet presAssocID="{143A84FE-11BB-4798-A142-B3F90A63575E}" presName="linear" presStyleCnt="0">
        <dgm:presLayoutVars>
          <dgm:animLvl val="lvl"/>
          <dgm:resizeHandles val="exact"/>
        </dgm:presLayoutVars>
      </dgm:prSet>
      <dgm:spPr/>
    </dgm:pt>
    <dgm:pt modelId="{461ED868-5DAC-443A-ABA7-76634075BFDF}" type="pres">
      <dgm:prSet presAssocID="{5AE3B93F-D361-4B3F-8189-5BA3703E881A}" presName="parentText" presStyleLbl="node1" presStyleIdx="0" presStyleCnt="2">
        <dgm:presLayoutVars>
          <dgm:chMax val="0"/>
          <dgm:bulletEnabled val="1"/>
        </dgm:presLayoutVars>
      </dgm:prSet>
      <dgm:spPr/>
    </dgm:pt>
    <dgm:pt modelId="{02E558B6-D7AB-47B2-97CE-19492DE4B884}" type="pres">
      <dgm:prSet presAssocID="{8A8B026E-102B-428C-9AAA-F845C81EA0B6}" presName="spacer" presStyleCnt="0"/>
      <dgm:spPr/>
    </dgm:pt>
    <dgm:pt modelId="{8207C66E-B6C2-42DC-9BF9-7E60CE444E05}" type="pres">
      <dgm:prSet presAssocID="{CFFA3CAA-77DD-49D9-BFB9-BFCAD3BDA08F}" presName="parentText" presStyleLbl="node1" presStyleIdx="1" presStyleCnt="2">
        <dgm:presLayoutVars>
          <dgm:chMax val="0"/>
          <dgm:bulletEnabled val="1"/>
        </dgm:presLayoutVars>
      </dgm:prSet>
      <dgm:spPr/>
    </dgm:pt>
  </dgm:ptLst>
  <dgm:cxnLst>
    <dgm:cxn modelId="{F5072716-4675-445B-BB14-05939FEC8685}" srcId="{143A84FE-11BB-4798-A142-B3F90A63575E}" destId="{5AE3B93F-D361-4B3F-8189-5BA3703E881A}" srcOrd="0" destOrd="0" parTransId="{8F86E47C-A832-4E91-AF3D-F93E667C4678}" sibTransId="{8A8B026E-102B-428C-9AAA-F845C81EA0B6}"/>
    <dgm:cxn modelId="{6A1EDC5C-31CC-44DF-932A-605E26FEF806}" type="presOf" srcId="{CFFA3CAA-77DD-49D9-BFB9-BFCAD3BDA08F}" destId="{8207C66E-B6C2-42DC-9BF9-7E60CE444E05}" srcOrd="0" destOrd="0" presId="urn:microsoft.com/office/officeart/2005/8/layout/vList2"/>
    <dgm:cxn modelId="{4FAFF145-E4D3-4E87-8CB5-2295477D29A6}" srcId="{143A84FE-11BB-4798-A142-B3F90A63575E}" destId="{CFFA3CAA-77DD-49D9-BFB9-BFCAD3BDA08F}" srcOrd="1" destOrd="0" parTransId="{ACED2B0B-83E6-4E19-9147-764F47B4BDFA}" sibTransId="{39D46FCD-4E37-49B3-9E90-2189E6DE3311}"/>
    <dgm:cxn modelId="{D549A5CF-928E-4DFC-B27A-47148BB1E80F}" type="presOf" srcId="{5AE3B93F-D361-4B3F-8189-5BA3703E881A}" destId="{461ED868-5DAC-443A-ABA7-76634075BFDF}" srcOrd="0" destOrd="0" presId="urn:microsoft.com/office/officeart/2005/8/layout/vList2"/>
    <dgm:cxn modelId="{9E7193F9-0C20-48DA-853E-6505E7B010D7}" type="presOf" srcId="{143A84FE-11BB-4798-A142-B3F90A63575E}" destId="{A2E45726-51A2-481F-9E99-E562B85D86E1}" srcOrd="0" destOrd="0" presId="urn:microsoft.com/office/officeart/2005/8/layout/vList2"/>
    <dgm:cxn modelId="{F10FBA73-5E2E-4983-A8F2-B80EB6818FD6}" type="presParOf" srcId="{A2E45726-51A2-481F-9E99-E562B85D86E1}" destId="{461ED868-5DAC-443A-ABA7-76634075BFDF}" srcOrd="0" destOrd="0" presId="urn:microsoft.com/office/officeart/2005/8/layout/vList2"/>
    <dgm:cxn modelId="{F9EA5421-6EC4-4F0C-8510-2B6382492956}" type="presParOf" srcId="{A2E45726-51A2-481F-9E99-E562B85D86E1}" destId="{02E558B6-D7AB-47B2-97CE-19492DE4B884}" srcOrd="1" destOrd="0" presId="urn:microsoft.com/office/officeart/2005/8/layout/vList2"/>
    <dgm:cxn modelId="{5A1E6CD4-E185-434D-A0B5-C5E943C83526}" type="presParOf" srcId="{A2E45726-51A2-481F-9E99-E562B85D86E1}" destId="{8207C66E-B6C2-42DC-9BF9-7E60CE444E05}"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DBF5FEF-FDF1-4D62-A9B5-09DCDC1ACC0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C79916E-9888-434C-B665-A7EFBF7D17A8}">
      <dgm:prSet/>
      <dgm:spPr/>
      <dgm:t>
        <a:bodyPr/>
        <a:lstStyle/>
        <a:p>
          <a:pPr rtl="0"/>
          <a:r>
            <a:rPr lang="en-US"/>
            <a:t>most common type of EB.</a:t>
          </a:r>
        </a:p>
      </dgm:t>
    </dgm:pt>
    <dgm:pt modelId="{070005FD-F200-482C-896A-FB8B82CEE9F4}" type="parTrans" cxnId="{0BDFB4C7-6FFD-46B6-A0B4-C7CBC1170FFE}">
      <dgm:prSet/>
      <dgm:spPr/>
      <dgm:t>
        <a:bodyPr/>
        <a:lstStyle/>
        <a:p>
          <a:endParaRPr lang="en-US"/>
        </a:p>
      </dgm:t>
    </dgm:pt>
    <dgm:pt modelId="{1ABC15CB-5145-453B-B13F-5C876978A955}" type="sibTrans" cxnId="{0BDFB4C7-6FFD-46B6-A0B4-C7CBC1170FFE}">
      <dgm:prSet/>
      <dgm:spPr/>
      <dgm:t>
        <a:bodyPr/>
        <a:lstStyle/>
        <a:p>
          <a:endParaRPr lang="en-US"/>
        </a:p>
      </dgm:t>
    </dgm:pt>
    <dgm:pt modelId="{390D2D6C-920A-45D1-A6A3-176D66D6F88A}">
      <dgm:prSet/>
      <dgm:spPr/>
      <dgm:t>
        <a:bodyPr/>
        <a:lstStyle/>
        <a:p>
          <a:pPr rtl="0"/>
          <a:r>
            <a:rPr lang="en-US"/>
            <a:t>AD. </a:t>
          </a:r>
        </a:p>
      </dgm:t>
    </dgm:pt>
    <dgm:pt modelId="{8D1371EF-A6BC-4BD0-8066-1E29DD277C77}" type="parTrans" cxnId="{DC9B5D5C-DE2B-43B3-9243-F84ACB8200D8}">
      <dgm:prSet/>
      <dgm:spPr/>
      <dgm:t>
        <a:bodyPr/>
        <a:lstStyle/>
        <a:p>
          <a:endParaRPr lang="en-US"/>
        </a:p>
      </dgm:t>
    </dgm:pt>
    <dgm:pt modelId="{4E878E38-C381-46BD-AF20-33D8CB4112C3}" type="sibTrans" cxnId="{DC9B5D5C-DE2B-43B3-9243-F84ACB8200D8}">
      <dgm:prSet/>
      <dgm:spPr/>
      <dgm:t>
        <a:bodyPr/>
        <a:lstStyle/>
        <a:p>
          <a:endParaRPr lang="en-US"/>
        </a:p>
      </dgm:t>
    </dgm:pt>
    <dgm:pt modelId="{0437D8A3-10C5-43E3-8CEC-E38B7B8D0A87}">
      <dgm:prSet/>
      <dgm:spPr/>
      <dgm:t>
        <a:bodyPr/>
        <a:lstStyle/>
        <a:p>
          <a:pPr rtl="0"/>
          <a:r>
            <a:rPr lang="en-US"/>
            <a:t>The soles and palms are mainly affected, and </a:t>
          </a:r>
        </a:p>
      </dgm:t>
    </dgm:pt>
    <dgm:pt modelId="{F0A2C9ED-925C-407F-9FCC-4379EB8C6E00}" type="parTrans" cxnId="{D6936A42-8908-42EB-ACFB-DBAC3EB8AE5D}">
      <dgm:prSet/>
      <dgm:spPr/>
      <dgm:t>
        <a:bodyPr/>
        <a:lstStyle/>
        <a:p>
          <a:endParaRPr lang="en-US"/>
        </a:p>
      </dgm:t>
    </dgm:pt>
    <dgm:pt modelId="{A166ADB0-1695-40DF-BC97-79BA07A6FA9A}" type="sibTrans" cxnId="{D6936A42-8908-42EB-ACFB-DBAC3EB8AE5D}">
      <dgm:prSet/>
      <dgm:spPr/>
      <dgm:t>
        <a:bodyPr/>
        <a:lstStyle/>
        <a:p>
          <a:endParaRPr lang="en-US"/>
        </a:p>
      </dgm:t>
    </dgm:pt>
    <dgm:pt modelId="{C8693463-F995-4F75-8548-3D461978D6CD}">
      <dgm:prSet/>
      <dgm:spPr/>
      <dgm:t>
        <a:bodyPr/>
        <a:lstStyle/>
        <a:p>
          <a:pPr rtl="0"/>
          <a:r>
            <a:rPr lang="en-US"/>
            <a:t>blistering may be painful.</a:t>
          </a:r>
        </a:p>
      </dgm:t>
    </dgm:pt>
    <dgm:pt modelId="{53CDC993-0985-4D97-8672-28F7A11B21DD}" type="parTrans" cxnId="{CB8DDED6-DBEB-41DC-B9B6-D0129EFE420F}">
      <dgm:prSet/>
      <dgm:spPr/>
      <dgm:t>
        <a:bodyPr/>
        <a:lstStyle/>
        <a:p>
          <a:endParaRPr lang="en-US"/>
        </a:p>
      </dgm:t>
    </dgm:pt>
    <dgm:pt modelId="{FB001A6F-3142-412E-9564-61E5F39732B8}" type="sibTrans" cxnId="{CB8DDED6-DBEB-41DC-B9B6-D0129EFE420F}">
      <dgm:prSet/>
      <dgm:spPr/>
      <dgm:t>
        <a:bodyPr/>
        <a:lstStyle/>
        <a:p>
          <a:endParaRPr lang="en-US"/>
        </a:p>
      </dgm:t>
    </dgm:pt>
    <dgm:pt modelId="{985A1F6D-AEF9-42C8-A796-A3E6FBB76D72}">
      <dgm:prSet/>
      <dgm:spPr/>
      <dgm:t>
        <a:bodyPr/>
        <a:lstStyle/>
        <a:p>
          <a:pPr rtl="0"/>
          <a:r>
            <a:rPr lang="en-US"/>
            <a:t>In most individuals, blistering starts in childhood, but onset may be delayed until early adult life, onlymanifesting after strenuous physical activity.</a:t>
          </a:r>
        </a:p>
      </dgm:t>
    </dgm:pt>
    <dgm:pt modelId="{112E2891-C1DE-4745-AA22-E95B0A2D22FB}" type="parTrans" cxnId="{20052F80-D9FE-4F68-AF2B-B1E93C411C98}">
      <dgm:prSet/>
      <dgm:spPr/>
      <dgm:t>
        <a:bodyPr/>
        <a:lstStyle/>
        <a:p>
          <a:endParaRPr lang="en-US"/>
        </a:p>
      </dgm:t>
    </dgm:pt>
    <dgm:pt modelId="{8BCD868B-E04D-439E-BEA9-183E7FD4BA51}" type="sibTrans" cxnId="{20052F80-D9FE-4F68-AF2B-B1E93C411C98}">
      <dgm:prSet/>
      <dgm:spPr/>
      <dgm:t>
        <a:bodyPr/>
        <a:lstStyle/>
        <a:p>
          <a:endParaRPr lang="en-US"/>
        </a:p>
      </dgm:t>
    </dgm:pt>
    <dgm:pt modelId="{CFBD9DBF-BC2D-40D8-8DEC-166347E6E361}">
      <dgm:prSet/>
      <dgm:spPr/>
      <dgm:t>
        <a:bodyPr/>
        <a:lstStyle/>
        <a:p>
          <a:pPr rtl="0"/>
          <a:r>
            <a:rPr lang="en-US"/>
            <a:t>The condition is typically worse in warm weather.</a:t>
          </a:r>
        </a:p>
      </dgm:t>
    </dgm:pt>
    <dgm:pt modelId="{E92F6AD6-EBE8-4642-8776-2369B3684019}" type="parTrans" cxnId="{19EB8BF6-AB40-43B6-BB11-DBD14C09DB4B}">
      <dgm:prSet/>
      <dgm:spPr/>
      <dgm:t>
        <a:bodyPr/>
        <a:lstStyle/>
        <a:p>
          <a:endParaRPr lang="en-US"/>
        </a:p>
      </dgm:t>
    </dgm:pt>
    <dgm:pt modelId="{50F96488-919F-4475-8A92-EEFCE42CF1A0}" type="sibTrans" cxnId="{19EB8BF6-AB40-43B6-BB11-DBD14C09DB4B}">
      <dgm:prSet/>
      <dgm:spPr/>
      <dgm:t>
        <a:bodyPr/>
        <a:lstStyle/>
        <a:p>
          <a:endParaRPr lang="en-US"/>
        </a:p>
      </dgm:t>
    </dgm:pt>
    <dgm:pt modelId="{57E8EFBB-93CC-4358-9D0A-F1C37B147D50}">
      <dgm:prSet/>
      <dgm:spPr/>
      <dgm:t>
        <a:bodyPr/>
        <a:lstStyle/>
        <a:p>
          <a:pPr rtl="0"/>
          <a:r>
            <a:rPr lang="en-US"/>
            <a:t>Hyperhidrosis of the feet is common; this increases friction, which also exacerbates blistering.</a:t>
          </a:r>
        </a:p>
      </dgm:t>
    </dgm:pt>
    <dgm:pt modelId="{E21B19DA-D1B3-4B22-B95B-F6FFC1AE272F}" type="parTrans" cxnId="{2DAFECBD-6246-47DA-ADB2-F0535C643C54}">
      <dgm:prSet/>
      <dgm:spPr/>
      <dgm:t>
        <a:bodyPr/>
        <a:lstStyle/>
        <a:p>
          <a:endParaRPr lang="en-US"/>
        </a:p>
      </dgm:t>
    </dgm:pt>
    <dgm:pt modelId="{9FAD5BEB-5E08-4A4D-AC8B-814A1F379A75}" type="sibTrans" cxnId="{2DAFECBD-6246-47DA-ADB2-F0535C643C54}">
      <dgm:prSet/>
      <dgm:spPr/>
      <dgm:t>
        <a:bodyPr/>
        <a:lstStyle/>
        <a:p>
          <a:endParaRPr lang="en-US"/>
        </a:p>
      </dgm:t>
    </dgm:pt>
    <dgm:pt modelId="{75482602-6FE0-4D9E-B6B3-DAA6F62C2550}">
      <dgm:prSet/>
      <dgm:spPr/>
      <dgm:t>
        <a:bodyPr/>
        <a:lstStyle/>
        <a:p>
          <a:pPr rtl="0"/>
          <a:r>
            <a:rPr lang="en-US"/>
            <a:t>The blisters usually heal without clinically significantscarring or milia formation.</a:t>
          </a:r>
        </a:p>
      </dgm:t>
    </dgm:pt>
    <dgm:pt modelId="{CC49E7EA-EE78-4C17-A506-FC1620F52A2E}" type="parTrans" cxnId="{4D9009BE-193A-4381-8D9C-B5E48391815C}">
      <dgm:prSet/>
      <dgm:spPr/>
      <dgm:t>
        <a:bodyPr/>
        <a:lstStyle/>
        <a:p>
          <a:endParaRPr lang="en-US"/>
        </a:p>
      </dgm:t>
    </dgm:pt>
    <dgm:pt modelId="{50F5D025-2949-4655-881A-5C9B8FAFA756}" type="sibTrans" cxnId="{4D9009BE-193A-4381-8D9C-B5E48391815C}">
      <dgm:prSet/>
      <dgm:spPr/>
      <dgm:t>
        <a:bodyPr/>
        <a:lstStyle/>
        <a:p>
          <a:endParaRPr lang="en-US"/>
        </a:p>
      </dgm:t>
    </dgm:pt>
    <dgm:pt modelId="{DAAF8104-31A7-45F8-A167-3CD8056C6F3C}">
      <dgm:prSet/>
      <dgm:spPr/>
      <dgm:t>
        <a:bodyPr/>
        <a:lstStyle/>
        <a:p>
          <a:pPr rtl="0"/>
          <a:r>
            <a:rPr lang="en-US"/>
            <a:t>The hair and teeth are normal</a:t>
          </a:r>
        </a:p>
      </dgm:t>
    </dgm:pt>
    <dgm:pt modelId="{595CC61F-1A84-48BE-8C4A-FB150E296CE4}" type="parTrans" cxnId="{478D196C-613A-43CE-AA08-B4C6A0345A17}">
      <dgm:prSet/>
      <dgm:spPr/>
      <dgm:t>
        <a:bodyPr/>
        <a:lstStyle/>
        <a:p>
          <a:endParaRPr lang="en-US"/>
        </a:p>
      </dgm:t>
    </dgm:pt>
    <dgm:pt modelId="{7FA4FB2E-8CE1-4F42-8D23-B613995206DA}" type="sibTrans" cxnId="{478D196C-613A-43CE-AA08-B4C6A0345A17}">
      <dgm:prSet/>
      <dgm:spPr/>
      <dgm:t>
        <a:bodyPr/>
        <a:lstStyle/>
        <a:p>
          <a:endParaRPr lang="en-US"/>
        </a:p>
      </dgm:t>
    </dgm:pt>
    <dgm:pt modelId="{1C0B0A9E-BB37-4912-8865-98EE739983E4}">
      <dgm:prSet/>
      <dgm:spPr/>
      <dgm:t>
        <a:bodyPr/>
        <a:lstStyle/>
        <a:p>
          <a:pPr rtl="0"/>
          <a:r>
            <a:rPr lang="en-US"/>
            <a:t>nail dystrophy is infrequent, and is usually localized and mild.</a:t>
          </a:r>
        </a:p>
      </dgm:t>
    </dgm:pt>
    <dgm:pt modelId="{DEA6FDF5-75EB-47CA-8ECE-1D9498E6E86F}" type="parTrans" cxnId="{16B1D3FC-466A-4FE7-BE13-21FF3157457C}">
      <dgm:prSet/>
      <dgm:spPr/>
      <dgm:t>
        <a:bodyPr/>
        <a:lstStyle/>
        <a:p>
          <a:endParaRPr lang="en-US"/>
        </a:p>
      </dgm:t>
    </dgm:pt>
    <dgm:pt modelId="{84ED51D5-45B0-4329-8FD3-4563C5550B10}" type="sibTrans" cxnId="{16B1D3FC-466A-4FE7-BE13-21FF3157457C}">
      <dgm:prSet/>
      <dgm:spPr/>
      <dgm:t>
        <a:bodyPr/>
        <a:lstStyle/>
        <a:p>
          <a:endParaRPr lang="en-US"/>
        </a:p>
      </dgm:t>
    </dgm:pt>
    <dgm:pt modelId="{4958DFC3-E663-4C1B-A46C-FCE30E182207}" type="pres">
      <dgm:prSet presAssocID="{2DBF5FEF-FDF1-4D62-A9B5-09DCDC1ACC04}" presName="linear" presStyleCnt="0">
        <dgm:presLayoutVars>
          <dgm:animLvl val="lvl"/>
          <dgm:resizeHandles val="exact"/>
        </dgm:presLayoutVars>
      </dgm:prSet>
      <dgm:spPr/>
    </dgm:pt>
    <dgm:pt modelId="{452583F0-5EF9-4919-9A69-0BE6E72B52B3}" type="pres">
      <dgm:prSet presAssocID="{9C79916E-9888-434C-B665-A7EFBF7D17A8}" presName="parentText" presStyleLbl="node1" presStyleIdx="0" presStyleCnt="10">
        <dgm:presLayoutVars>
          <dgm:chMax val="0"/>
          <dgm:bulletEnabled val="1"/>
        </dgm:presLayoutVars>
      </dgm:prSet>
      <dgm:spPr/>
    </dgm:pt>
    <dgm:pt modelId="{5F85713B-FC74-4626-AA8D-6CFE4DB2109F}" type="pres">
      <dgm:prSet presAssocID="{1ABC15CB-5145-453B-B13F-5C876978A955}" presName="spacer" presStyleCnt="0"/>
      <dgm:spPr/>
    </dgm:pt>
    <dgm:pt modelId="{39DCCC6F-D029-4E3E-BB22-5A1DBF9A3428}" type="pres">
      <dgm:prSet presAssocID="{390D2D6C-920A-45D1-A6A3-176D66D6F88A}" presName="parentText" presStyleLbl="node1" presStyleIdx="1" presStyleCnt="10">
        <dgm:presLayoutVars>
          <dgm:chMax val="0"/>
          <dgm:bulletEnabled val="1"/>
        </dgm:presLayoutVars>
      </dgm:prSet>
      <dgm:spPr/>
    </dgm:pt>
    <dgm:pt modelId="{A45A11F1-B49E-4430-BF8A-DBD47F521761}" type="pres">
      <dgm:prSet presAssocID="{4E878E38-C381-46BD-AF20-33D8CB4112C3}" presName="spacer" presStyleCnt="0"/>
      <dgm:spPr/>
    </dgm:pt>
    <dgm:pt modelId="{6E90C7A2-7084-451A-867E-ED532F992782}" type="pres">
      <dgm:prSet presAssocID="{0437D8A3-10C5-43E3-8CEC-E38B7B8D0A87}" presName="parentText" presStyleLbl="node1" presStyleIdx="2" presStyleCnt="10">
        <dgm:presLayoutVars>
          <dgm:chMax val="0"/>
          <dgm:bulletEnabled val="1"/>
        </dgm:presLayoutVars>
      </dgm:prSet>
      <dgm:spPr/>
    </dgm:pt>
    <dgm:pt modelId="{98312D04-E5DD-4FDA-B2EE-C8226E29E536}" type="pres">
      <dgm:prSet presAssocID="{A166ADB0-1695-40DF-BC97-79BA07A6FA9A}" presName="spacer" presStyleCnt="0"/>
      <dgm:spPr/>
    </dgm:pt>
    <dgm:pt modelId="{29DAB454-F95F-4239-B00D-AF0931A0BAF3}" type="pres">
      <dgm:prSet presAssocID="{C8693463-F995-4F75-8548-3D461978D6CD}" presName="parentText" presStyleLbl="node1" presStyleIdx="3" presStyleCnt="10">
        <dgm:presLayoutVars>
          <dgm:chMax val="0"/>
          <dgm:bulletEnabled val="1"/>
        </dgm:presLayoutVars>
      </dgm:prSet>
      <dgm:spPr/>
    </dgm:pt>
    <dgm:pt modelId="{88D98146-B607-463B-8102-ADE2C5DC7D07}" type="pres">
      <dgm:prSet presAssocID="{FB001A6F-3142-412E-9564-61E5F39732B8}" presName="spacer" presStyleCnt="0"/>
      <dgm:spPr/>
    </dgm:pt>
    <dgm:pt modelId="{D6A4D92C-8EF6-4383-82CA-16E3CD0CC14B}" type="pres">
      <dgm:prSet presAssocID="{985A1F6D-AEF9-42C8-A796-A3E6FBB76D72}" presName="parentText" presStyleLbl="node1" presStyleIdx="4" presStyleCnt="10">
        <dgm:presLayoutVars>
          <dgm:chMax val="0"/>
          <dgm:bulletEnabled val="1"/>
        </dgm:presLayoutVars>
      </dgm:prSet>
      <dgm:spPr/>
    </dgm:pt>
    <dgm:pt modelId="{41B3014B-2FB8-42EC-A67A-B7A42528A859}" type="pres">
      <dgm:prSet presAssocID="{8BCD868B-E04D-439E-BEA9-183E7FD4BA51}" presName="spacer" presStyleCnt="0"/>
      <dgm:spPr/>
    </dgm:pt>
    <dgm:pt modelId="{1FF60CC0-8775-47C6-8E0B-94687D40D9B0}" type="pres">
      <dgm:prSet presAssocID="{CFBD9DBF-BC2D-40D8-8DEC-166347E6E361}" presName="parentText" presStyleLbl="node1" presStyleIdx="5" presStyleCnt="10">
        <dgm:presLayoutVars>
          <dgm:chMax val="0"/>
          <dgm:bulletEnabled val="1"/>
        </dgm:presLayoutVars>
      </dgm:prSet>
      <dgm:spPr/>
    </dgm:pt>
    <dgm:pt modelId="{29CB9D10-D52D-4307-9E04-9733C65BE4EB}" type="pres">
      <dgm:prSet presAssocID="{50F96488-919F-4475-8A92-EEFCE42CF1A0}" presName="spacer" presStyleCnt="0"/>
      <dgm:spPr/>
    </dgm:pt>
    <dgm:pt modelId="{74CF68DF-31DF-44BD-8D88-4E2B751CF12A}" type="pres">
      <dgm:prSet presAssocID="{57E8EFBB-93CC-4358-9D0A-F1C37B147D50}" presName="parentText" presStyleLbl="node1" presStyleIdx="6" presStyleCnt="10">
        <dgm:presLayoutVars>
          <dgm:chMax val="0"/>
          <dgm:bulletEnabled val="1"/>
        </dgm:presLayoutVars>
      </dgm:prSet>
      <dgm:spPr/>
    </dgm:pt>
    <dgm:pt modelId="{1C92E3C4-AD1F-440F-9C47-B68EB637D42B}" type="pres">
      <dgm:prSet presAssocID="{9FAD5BEB-5E08-4A4D-AC8B-814A1F379A75}" presName="spacer" presStyleCnt="0"/>
      <dgm:spPr/>
    </dgm:pt>
    <dgm:pt modelId="{EF767BB1-6A3B-4CAB-994C-ACB4D4D36894}" type="pres">
      <dgm:prSet presAssocID="{75482602-6FE0-4D9E-B6B3-DAA6F62C2550}" presName="parentText" presStyleLbl="node1" presStyleIdx="7" presStyleCnt="10">
        <dgm:presLayoutVars>
          <dgm:chMax val="0"/>
          <dgm:bulletEnabled val="1"/>
        </dgm:presLayoutVars>
      </dgm:prSet>
      <dgm:spPr/>
    </dgm:pt>
    <dgm:pt modelId="{1AB1DE38-E079-4BD7-9352-C3BB5D66EEF5}" type="pres">
      <dgm:prSet presAssocID="{50F5D025-2949-4655-881A-5C9B8FAFA756}" presName="spacer" presStyleCnt="0"/>
      <dgm:spPr/>
    </dgm:pt>
    <dgm:pt modelId="{9B5DC4C9-73A5-491D-9E91-7736EB683818}" type="pres">
      <dgm:prSet presAssocID="{DAAF8104-31A7-45F8-A167-3CD8056C6F3C}" presName="parentText" presStyleLbl="node1" presStyleIdx="8" presStyleCnt="10">
        <dgm:presLayoutVars>
          <dgm:chMax val="0"/>
          <dgm:bulletEnabled val="1"/>
        </dgm:presLayoutVars>
      </dgm:prSet>
      <dgm:spPr/>
    </dgm:pt>
    <dgm:pt modelId="{403F1F2F-2D21-495E-9AE0-599F9ED73CEE}" type="pres">
      <dgm:prSet presAssocID="{7FA4FB2E-8CE1-4F42-8D23-B613995206DA}" presName="spacer" presStyleCnt="0"/>
      <dgm:spPr/>
    </dgm:pt>
    <dgm:pt modelId="{5B1E253B-3396-4663-98B2-A7BE272A364F}" type="pres">
      <dgm:prSet presAssocID="{1C0B0A9E-BB37-4912-8865-98EE739983E4}" presName="parentText" presStyleLbl="node1" presStyleIdx="9" presStyleCnt="10">
        <dgm:presLayoutVars>
          <dgm:chMax val="0"/>
          <dgm:bulletEnabled val="1"/>
        </dgm:presLayoutVars>
      </dgm:prSet>
      <dgm:spPr/>
    </dgm:pt>
  </dgm:ptLst>
  <dgm:cxnLst>
    <dgm:cxn modelId="{E7EC8303-2B03-4E1C-8AD7-4B4938F1CF66}" type="presOf" srcId="{C8693463-F995-4F75-8548-3D461978D6CD}" destId="{29DAB454-F95F-4239-B00D-AF0931A0BAF3}" srcOrd="0" destOrd="0" presId="urn:microsoft.com/office/officeart/2005/8/layout/vList2"/>
    <dgm:cxn modelId="{BF96E903-E19D-4127-8EC2-B65EEAB2D57D}" type="presOf" srcId="{390D2D6C-920A-45D1-A6A3-176D66D6F88A}" destId="{39DCCC6F-D029-4E3E-BB22-5A1DBF9A3428}" srcOrd="0" destOrd="0" presId="urn:microsoft.com/office/officeart/2005/8/layout/vList2"/>
    <dgm:cxn modelId="{C36C3013-1CF5-494D-AC06-38F68F944DF2}" type="presOf" srcId="{CFBD9DBF-BC2D-40D8-8DEC-166347E6E361}" destId="{1FF60CC0-8775-47C6-8E0B-94687D40D9B0}" srcOrd="0" destOrd="0" presId="urn:microsoft.com/office/officeart/2005/8/layout/vList2"/>
    <dgm:cxn modelId="{54C08F1C-5EB9-4AB5-941D-8E3972C1A04E}" type="presOf" srcId="{9C79916E-9888-434C-B665-A7EFBF7D17A8}" destId="{452583F0-5EF9-4919-9A69-0BE6E72B52B3}" srcOrd="0" destOrd="0" presId="urn:microsoft.com/office/officeart/2005/8/layout/vList2"/>
    <dgm:cxn modelId="{8C341729-FDFE-4416-85B8-B7B592B7B90E}" type="presOf" srcId="{1C0B0A9E-BB37-4912-8865-98EE739983E4}" destId="{5B1E253B-3396-4663-98B2-A7BE272A364F}" srcOrd="0" destOrd="0" presId="urn:microsoft.com/office/officeart/2005/8/layout/vList2"/>
    <dgm:cxn modelId="{6D96952F-B0A6-4B74-8B47-69608743CE18}" type="presOf" srcId="{57E8EFBB-93CC-4358-9D0A-F1C37B147D50}" destId="{74CF68DF-31DF-44BD-8D88-4E2B751CF12A}" srcOrd="0" destOrd="0" presId="urn:microsoft.com/office/officeart/2005/8/layout/vList2"/>
    <dgm:cxn modelId="{F167D55B-F950-461D-84C1-AF765048E7B1}" type="presOf" srcId="{DAAF8104-31A7-45F8-A167-3CD8056C6F3C}" destId="{9B5DC4C9-73A5-491D-9E91-7736EB683818}" srcOrd="0" destOrd="0" presId="urn:microsoft.com/office/officeart/2005/8/layout/vList2"/>
    <dgm:cxn modelId="{DC9B5D5C-DE2B-43B3-9243-F84ACB8200D8}" srcId="{2DBF5FEF-FDF1-4D62-A9B5-09DCDC1ACC04}" destId="{390D2D6C-920A-45D1-A6A3-176D66D6F88A}" srcOrd="1" destOrd="0" parTransId="{8D1371EF-A6BC-4BD0-8066-1E29DD277C77}" sibTransId="{4E878E38-C381-46BD-AF20-33D8CB4112C3}"/>
    <dgm:cxn modelId="{D6936A42-8908-42EB-ACFB-DBAC3EB8AE5D}" srcId="{2DBF5FEF-FDF1-4D62-A9B5-09DCDC1ACC04}" destId="{0437D8A3-10C5-43E3-8CEC-E38B7B8D0A87}" srcOrd="2" destOrd="0" parTransId="{F0A2C9ED-925C-407F-9FCC-4379EB8C6E00}" sibTransId="{A166ADB0-1695-40DF-BC97-79BA07A6FA9A}"/>
    <dgm:cxn modelId="{478D196C-613A-43CE-AA08-B4C6A0345A17}" srcId="{2DBF5FEF-FDF1-4D62-A9B5-09DCDC1ACC04}" destId="{DAAF8104-31A7-45F8-A167-3CD8056C6F3C}" srcOrd="8" destOrd="0" parTransId="{595CC61F-1A84-48BE-8C4A-FB150E296CE4}" sibTransId="{7FA4FB2E-8CE1-4F42-8D23-B613995206DA}"/>
    <dgm:cxn modelId="{20052F80-D9FE-4F68-AF2B-B1E93C411C98}" srcId="{2DBF5FEF-FDF1-4D62-A9B5-09DCDC1ACC04}" destId="{985A1F6D-AEF9-42C8-A796-A3E6FBB76D72}" srcOrd="4" destOrd="0" parTransId="{112E2891-C1DE-4745-AA22-E95B0A2D22FB}" sibTransId="{8BCD868B-E04D-439E-BEA9-183E7FD4BA51}"/>
    <dgm:cxn modelId="{6ABAD394-B5A2-457D-9E8E-248CB786E28C}" type="presOf" srcId="{0437D8A3-10C5-43E3-8CEC-E38B7B8D0A87}" destId="{6E90C7A2-7084-451A-867E-ED532F992782}" srcOrd="0" destOrd="0" presId="urn:microsoft.com/office/officeart/2005/8/layout/vList2"/>
    <dgm:cxn modelId="{95007996-9A6A-4058-8A10-825168DBE80E}" type="presOf" srcId="{985A1F6D-AEF9-42C8-A796-A3E6FBB76D72}" destId="{D6A4D92C-8EF6-4383-82CA-16E3CD0CC14B}" srcOrd="0" destOrd="0" presId="urn:microsoft.com/office/officeart/2005/8/layout/vList2"/>
    <dgm:cxn modelId="{2DAFECBD-6246-47DA-ADB2-F0535C643C54}" srcId="{2DBF5FEF-FDF1-4D62-A9B5-09DCDC1ACC04}" destId="{57E8EFBB-93CC-4358-9D0A-F1C37B147D50}" srcOrd="6" destOrd="0" parTransId="{E21B19DA-D1B3-4B22-B95B-F6FFC1AE272F}" sibTransId="{9FAD5BEB-5E08-4A4D-AC8B-814A1F379A75}"/>
    <dgm:cxn modelId="{4D9009BE-193A-4381-8D9C-B5E48391815C}" srcId="{2DBF5FEF-FDF1-4D62-A9B5-09DCDC1ACC04}" destId="{75482602-6FE0-4D9E-B6B3-DAA6F62C2550}" srcOrd="7" destOrd="0" parTransId="{CC49E7EA-EE78-4C17-A506-FC1620F52A2E}" sibTransId="{50F5D025-2949-4655-881A-5C9B8FAFA756}"/>
    <dgm:cxn modelId="{0BDFB4C7-6FFD-46B6-A0B4-C7CBC1170FFE}" srcId="{2DBF5FEF-FDF1-4D62-A9B5-09DCDC1ACC04}" destId="{9C79916E-9888-434C-B665-A7EFBF7D17A8}" srcOrd="0" destOrd="0" parTransId="{070005FD-F200-482C-896A-FB8B82CEE9F4}" sibTransId="{1ABC15CB-5145-453B-B13F-5C876978A955}"/>
    <dgm:cxn modelId="{491125C8-7DA3-4A81-B1AE-9B522E89563E}" type="presOf" srcId="{2DBF5FEF-FDF1-4D62-A9B5-09DCDC1ACC04}" destId="{4958DFC3-E663-4C1B-A46C-FCE30E182207}" srcOrd="0" destOrd="0" presId="urn:microsoft.com/office/officeart/2005/8/layout/vList2"/>
    <dgm:cxn modelId="{CB8DDED6-DBEB-41DC-B9B6-D0129EFE420F}" srcId="{2DBF5FEF-FDF1-4D62-A9B5-09DCDC1ACC04}" destId="{C8693463-F995-4F75-8548-3D461978D6CD}" srcOrd="3" destOrd="0" parTransId="{53CDC993-0985-4D97-8672-28F7A11B21DD}" sibTransId="{FB001A6F-3142-412E-9564-61E5F39732B8}"/>
    <dgm:cxn modelId="{740CABEE-B439-4137-890D-635F986F9723}" type="presOf" srcId="{75482602-6FE0-4D9E-B6B3-DAA6F62C2550}" destId="{EF767BB1-6A3B-4CAB-994C-ACB4D4D36894}" srcOrd="0" destOrd="0" presId="urn:microsoft.com/office/officeart/2005/8/layout/vList2"/>
    <dgm:cxn modelId="{19EB8BF6-AB40-43B6-BB11-DBD14C09DB4B}" srcId="{2DBF5FEF-FDF1-4D62-A9B5-09DCDC1ACC04}" destId="{CFBD9DBF-BC2D-40D8-8DEC-166347E6E361}" srcOrd="5" destOrd="0" parTransId="{E92F6AD6-EBE8-4642-8776-2369B3684019}" sibTransId="{50F96488-919F-4475-8A92-EEFCE42CF1A0}"/>
    <dgm:cxn modelId="{16B1D3FC-466A-4FE7-BE13-21FF3157457C}" srcId="{2DBF5FEF-FDF1-4D62-A9B5-09DCDC1ACC04}" destId="{1C0B0A9E-BB37-4912-8865-98EE739983E4}" srcOrd="9" destOrd="0" parTransId="{DEA6FDF5-75EB-47CA-8ECE-1D9498E6E86F}" sibTransId="{84ED51D5-45B0-4329-8FD3-4563C5550B10}"/>
    <dgm:cxn modelId="{A3D1FCB8-BD7C-44C8-A2E7-9E5930EE98DB}" type="presParOf" srcId="{4958DFC3-E663-4C1B-A46C-FCE30E182207}" destId="{452583F0-5EF9-4919-9A69-0BE6E72B52B3}" srcOrd="0" destOrd="0" presId="urn:microsoft.com/office/officeart/2005/8/layout/vList2"/>
    <dgm:cxn modelId="{B095D4E1-2FB2-42C2-8DD3-C86B7707A1CE}" type="presParOf" srcId="{4958DFC3-E663-4C1B-A46C-FCE30E182207}" destId="{5F85713B-FC74-4626-AA8D-6CFE4DB2109F}" srcOrd="1" destOrd="0" presId="urn:microsoft.com/office/officeart/2005/8/layout/vList2"/>
    <dgm:cxn modelId="{377BBBF6-F3FB-457A-A7C8-497E378DEC84}" type="presParOf" srcId="{4958DFC3-E663-4C1B-A46C-FCE30E182207}" destId="{39DCCC6F-D029-4E3E-BB22-5A1DBF9A3428}" srcOrd="2" destOrd="0" presId="urn:microsoft.com/office/officeart/2005/8/layout/vList2"/>
    <dgm:cxn modelId="{98F54D41-FD40-4DD3-A866-D3669A1F17A7}" type="presParOf" srcId="{4958DFC3-E663-4C1B-A46C-FCE30E182207}" destId="{A45A11F1-B49E-4430-BF8A-DBD47F521761}" srcOrd="3" destOrd="0" presId="urn:microsoft.com/office/officeart/2005/8/layout/vList2"/>
    <dgm:cxn modelId="{100C168E-706B-40C5-AD5B-AD54F9AA4222}" type="presParOf" srcId="{4958DFC3-E663-4C1B-A46C-FCE30E182207}" destId="{6E90C7A2-7084-451A-867E-ED532F992782}" srcOrd="4" destOrd="0" presId="urn:microsoft.com/office/officeart/2005/8/layout/vList2"/>
    <dgm:cxn modelId="{DA58BA6B-901B-4CEB-A89B-781BBFF306CC}" type="presParOf" srcId="{4958DFC3-E663-4C1B-A46C-FCE30E182207}" destId="{98312D04-E5DD-4FDA-B2EE-C8226E29E536}" srcOrd="5" destOrd="0" presId="urn:microsoft.com/office/officeart/2005/8/layout/vList2"/>
    <dgm:cxn modelId="{249C5B89-D089-4720-ACBA-F62C159E9A49}" type="presParOf" srcId="{4958DFC3-E663-4C1B-A46C-FCE30E182207}" destId="{29DAB454-F95F-4239-B00D-AF0931A0BAF3}" srcOrd="6" destOrd="0" presId="urn:microsoft.com/office/officeart/2005/8/layout/vList2"/>
    <dgm:cxn modelId="{2E5F1640-E020-4819-B7C2-872C12A1D4F7}" type="presParOf" srcId="{4958DFC3-E663-4C1B-A46C-FCE30E182207}" destId="{88D98146-B607-463B-8102-ADE2C5DC7D07}" srcOrd="7" destOrd="0" presId="urn:microsoft.com/office/officeart/2005/8/layout/vList2"/>
    <dgm:cxn modelId="{28E6C5FA-57FD-4C7A-A1A3-316600DAD328}" type="presParOf" srcId="{4958DFC3-E663-4C1B-A46C-FCE30E182207}" destId="{D6A4D92C-8EF6-4383-82CA-16E3CD0CC14B}" srcOrd="8" destOrd="0" presId="urn:microsoft.com/office/officeart/2005/8/layout/vList2"/>
    <dgm:cxn modelId="{50999CAF-5CE7-4E30-9389-CDA7A705AEC3}" type="presParOf" srcId="{4958DFC3-E663-4C1B-A46C-FCE30E182207}" destId="{41B3014B-2FB8-42EC-A67A-B7A42528A859}" srcOrd="9" destOrd="0" presId="urn:microsoft.com/office/officeart/2005/8/layout/vList2"/>
    <dgm:cxn modelId="{7EC45DC2-35FD-4696-A95C-638E1845FAEB}" type="presParOf" srcId="{4958DFC3-E663-4C1B-A46C-FCE30E182207}" destId="{1FF60CC0-8775-47C6-8E0B-94687D40D9B0}" srcOrd="10" destOrd="0" presId="urn:microsoft.com/office/officeart/2005/8/layout/vList2"/>
    <dgm:cxn modelId="{58B5A4AE-0F99-49D0-8890-0555B8770428}" type="presParOf" srcId="{4958DFC3-E663-4C1B-A46C-FCE30E182207}" destId="{29CB9D10-D52D-4307-9E04-9733C65BE4EB}" srcOrd="11" destOrd="0" presId="urn:microsoft.com/office/officeart/2005/8/layout/vList2"/>
    <dgm:cxn modelId="{DDC7F0C8-3A2B-4AC7-9593-A77BB1E6DEE1}" type="presParOf" srcId="{4958DFC3-E663-4C1B-A46C-FCE30E182207}" destId="{74CF68DF-31DF-44BD-8D88-4E2B751CF12A}" srcOrd="12" destOrd="0" presId="urn:microsoft.com/office/officeart/2005/8/layout/vList2"/>
    <dgm:cxn modelId="{E9E6C2A0-EF29-4556-8774-70BF3DBF9120}" type="presParOf" srcId="{4958DFC3-E663-4C1B-A46C-FCE30E182207}" destId="{1C92E3C4-AD1F-440F-9C47-B68EB637D42B}" srcOrd="13" destOrd="0" presId="urn:microsoft.com/office/officeart/2005/8/layout/vList2"/>
    <dgm:cxn modelId="{D2BF9291-443A-474D-97B2-09C6C95DDFBE}" type="presParOf" srcId="{4958DFC3-E663-4C1B-A46C-FCE30E182207}" destId="{EF767BB1-6A3B-4CAB-994C-ACB4D4D36894}" srcOrd="14" destOrd="0" presId="urn:microsoft.com/office/officeart/2005/8/layout/vList2"/>
    <dgm:cxn modelId="{48386DD9-DD8E-4981-8857-04AA4DF16BDD}" type="presParOf" srcId="{4958DFC3-E663-4C1B-A46C-FCE30E182207}" destId="{1AB1DE38-E079-4BD7-9352-C3BB5D66EEF5}" srcOrd="15" destOrd="0" presId="urn:microsoft.com/office/officeart/2005/8/layout/vList2"/>
    <dgm:cxn modelId="{158DC69C-A209-4803-941B-D30DF1E76E4D}" type="presParOf" srcId="{4958DFC3-E663-4C1B-A46C-FCE30E182207}" destId="{9B5DC4C9-73A5-491D-9E91-7736EB683818}" srcOrd="16" destOrd="0" presId="urn:microsoft.com/office/officeart/2005/8/layout/vList2"/>
    <dgm:cxn modelId="{A30ADD2B-0E17-468B-A8F7-CA9489164687}" type="presParOf" srcId="{4958DFC3-E663-4C1B-A46C-FCE30E182207}" destId="{403F1F2F-2D21-495E-9AE0-599F9ED73CEE}" srcOrd="17" destOrd="0" presId="urn:microsoft.com/office/officeart/2005/8/layout/vList2"/>
    <dgm:cxn modelId="{3A9BF5C7-6F4B-41E1-B918-6BAE7EA939A4}" type="presParOf" srcId="{4958DFC3-E663-4C1B-A46C-FCE30E182207}" destId="{5B1E253B-3396-4663-98B2-A7BE272A364F}" srcOrd="1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12209E4-0A20-43A9-A52F-F3AFF21CFFD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EDBE672-0EE6-44A7-A6A1-2347410DC61F}">
      <dgm:prSet/>
      <dgm:spPr/>
      <dgm:t>
        <a:bodyPr/>
        <a:lstStyle/>
        <a:p>
          <a:pPr rtl="0"/>
          <a:r>
            <a:rPr lang="en-US"/>
            <a:t>An important differential diagnosis of localized autosomal dominant EB simplex is autosomal recessive acral peeling skin syndrome.</a:t>
          </a:r>
        </a:p>
      </dgm:t>
    </dgm:pt>
    <dgm:pt modelId="{3151EF20-3D02-46F9-8E93-659AC0EC870C}" type="parTrans" cxnId="{5A2773F1-52D0-46AB-8DEC-35A37C0E2E6E}">
      <dgm:prSet/>
      <dgm:spPr/>
      <dgm:t>
        <a:bodyPr/>
        <a:lstStyle/>
        <a:p>
          <a:endParaRPr lang="en-US"/>
        </a:p>
      </dgm:t>
    </dgm:pt>
    <dgm:pt modelId="{8C451242-66C1-4B38-B153-9A7FA6063B3E}" type="sibTrans" cxnId="{5A2773F1-52D0-46AB-8DEC-35A37C0E2E6E}">
      <dgm:prSet/>
      <dgm:spPr/>
      <dgm:t>
        <a:bodyPr/>
        <a:lstStyle/>
        <a:p>
          <a:endParaRPr lang="en-US"/>
        </a:p>
      </dgm:t>
    </dgm:pt>
    <dgm:pt modelId="{4A5D2336-661E-4151-A932-1A197EB14C98}">
      <dgm:prSet/>
      <dgm:spPr/>
      <dgm:t>
        <a:bodyPr/>
        <a:lstStyle/>
        <a:p>
          <a:pPr rtl="0"/>
          <a:r>
            <a:rPr lang="en-US"/>
            <a:t>Blisters typically occur on the feet and resemble localized EB simplex although in acral peeling skin syndrome some of the blisters may be more evident on the sides or dorsal aspects of the toes.</a:t>
          </a:r>
        </a:p>
      </dgm:t>
    </dgm:pt>
    <dgm:pt modelId="{EF0D0673-95BD-4033-8668-14C51C507E56}" type="parTrans" cxnId="{1FCDE033-155A-4917-B0E4-6268F820E336}">
      <dgm:prSet/>
      <dgm:spPr/>
      <dgm:t>
        <a:bodyPr/>
        <a:lstStyle/>
        <a:p>
          <a:endParaRPr lang="en-US"/>
        </a:p>
      </dgm:t>
    </dgm:pt>
    <dgm:pt modelId="{435BE40B-F4FD-486E-95B3-EF2FF5151BA4}" type="sibTrans" cxnId="{1FCDE033-155A-4917-B0E4-6268F820E336}">
      <dgm:prSet/>
      <dgm:spPr/>
      <dgm:t>
        <a:bodyPr/>
        <a:lstStyle/>
        <a:p>
          <a:endParaRPr lang="en-US"/>
        </a:p>
      </dgm:t>
    </dgm:pt>
    <dgm:pt modelId="{D5CE308B-B17E-4304-851B-2388AD1589C3}">
      <dgm:prSet/>
      <dgm:spPr/>
      <dgm:t>
        <a:bodyPr/>
        <a:lstStyle/>
        <a:p>
          <a:pPr rtl="0"/>
          <a:r>
            <a:rPr lang="en-US"/>
            <a:t>The level of blistering occurs above the granular layer but because of the thicker stratum corneum in acral skin, the clinical consequences may be almost identical to blistering through the basal keratinocyte layer.</a:t>
          </a:r>
        </a:p>
      </dgm:t>
    </dgm:pt>
    <dgm:pt modelId="{BD97D33C-AC8B-469A-948D-572B39D66C42}" type="parTrans" cxnId="{CBFF24B6-A5CC-4935-A7F7-4C49D732A610}">
      <dgm:prSet/>
      <dgm:spPr/>
      <dgm:t>
        <a:bodyPr/>
        <a:lstStyle/>
        <a:p>
          <a:endParaRPr lang="en-US"/>
        </a:p>
      </dgm:t>
    </dgm:pt>
    <dgm:pt modelId="{33474C7E-5915-4269-A2BF-73B916B153EE}" type="sibTrans" cxnId="{CBFF24B6-A5CC-4935-A7F7-4C49D732A610}">
      <dgm:prSet/>
      <dgm:spPr/>
      <dgm:t>
        <a:bodyPr/>
        <a:lstStyle/>
        <a:p>
          <a:endParaRPr lang="en-US"/>
        </a:p>
      </dgm:t>
    </dgm:pt>
    <dgm:pt modelId="{C35DAD6A-A54C-45AE-B8D8-A94498E7AA4E}" type="pres">
      <dgm:prSet presAssocID="{612209E4-0A20-43A9-A52F-F3AFF21CFFD1}" presName="linear" presStyleCnt="0">
        <dgm:presLayoutVars>
          <dgm:animLvl val="lvl"/>
          <dgm:resizeHandles val="exact"/>
        </dgm:presLayoutVars>
      </dgm:prSet>
      <dgm:spPr/>
    </dgm:pt>
    <dgm:pt modelId="{E1343E77-72D6-462D-AC0C-F0D2A980A0F0}" type="pres">
      <dgm:prSet presAssocID="{3EDBE672-0EE6-44A7-A6A1-2347410DC61F}" presName="parentText" presStyleLbl="node1" presStyleIdx="0" presStyleCnt="3">
        <dgm:presLayoutVars>
          <dgm:chMax val="0"/>
          <dgm:bulletEnabled val="1"/>
        </dgm:presLayoutVars>
      </dgm:prSet>
      <dgm:spPr/>
    </dgm:pt>
    <dgm:pt modelId="{7E9D54C2-DAB2-400B-986F-9477A299C53F}" type="pres">
      <dgm:prSet presAssocID="{8C451242-66C1-4B38-B153-9A7FA6063B3E}" presName="spacer" presStyleCnt="0"/>
      <dgm:spPr/>
    </dgm:pt>
    <dgm:pt modelId="{A3B6B561-EBE4-4AA8-A1BE-06C0A102103E}" type="pres">
      <dgm:prSet presAssocID="{4A5D2336-661E-4151-A932-1A197EB14C98}" presName="parentText" presStyleLbl="node1" presStyleIdx="1" presStyleCnt="3">
        <dgm:presLayoutVars>
          <dgm:chMax val="0"/>
          <dgm:bulletEnabled val="1"/>
        </dgm:presLayoutVars>
      </dgm:prSet>
      <dgm:spPr/>
    </dgm:pt>
    <dgm:pt modelId="{8BAADAA2-E27A-493B-8D42-CAA32B57FFDB}" type="pres">
      <dgm:prSet presAssocID="{435BE40B-F4FD-486E-95B3-EF2FF5151BA4}" presName="spacer" presStyleCnt="0"/>
      <dgm:spPr/>
    </dgm:pt>
    <dgm:pt modelId="{489E9320-85C1-4C9C-BC13-224E5A544C00}" type="pres">
      <dgm:prSet presAssocID="{D5CE308B-B17E-4304-851B-2388AD1589C3}" presName="parentText" presStyleLbl="node1" presStyleIdx="2" presStyleCnt="3">
        <dgm:presLayoutVars>
          <dgm:chMax val="0"/>
          <dgm:bulletEnabled val="1"/>
        </dgm:presLayoutVars>
      </dgm:prSet>
      <dgm:spPr/>
    </dgm:pt>
  </dgm:ptLst>
  <dgm:cxnLst>
    <dgm:cxn modelId="{1FCDE033-155A-4917-B0E4-6268F820E336}" srcId="{612209E4-0A20-43A9-A52F-F3AFF21CFFD1}" destId="{4A5D2336-661E-4151-A932-1A197EB14C98}" srcOrd="1" destOrd="0" parTransId="{EF0D0673-95BD-4033-8668-14C51C507E56}" sibTransId="{435BE40B-F4FD-486E-95B3-EF2FF5151BA4}"/>
    <dgm:cxn modelId="{46211F9E-841E-4A56-A11E-EE5509DCF683}" type="presOf" srcId="{4A5D2336-661E-4151-A932-1A197EB14C98}" destId="{A3B6B561-EBE4-4AA8-A1BE-06C0A102103E}" srcOrd="0" destOrd="0" presId="urn:microsoft.com/office/officeart/2005/8/layout/vList2"/>
    <dgm:cxn modelId="{CBFF24B6-A5CC-4935-A7F7-4C49D732A610}" srcId="{612209E4-0A20-43A9-A52F-F3AFF21CFFD1}" destId="{D5CE308B-B17E-4304-851B-2388AD1589C3}" srcOrd="2" destOrd="0" parTransId="{BD97D33C-AC8B-469A-948D-572B39D66C42}" sibTransId="{33474C7E-5915-4269-A2BF-73B916B153EE}"/>
    <dgm:cxn modelId="{F1B4FCBC-FDF1-4E62-B1B3-D2C22D4DBF8B}" type="presOf" srcId="{D5CE308B-B17E-4304-851B-2388AD1589C3}" destId="{489E9320-85C1-4C9C-BC13-224E5A544C00}" srcOrd="0" destOrd="0" presId="urn:microsoft.com/office/officeart/2005/8/layout/vList2"/>
    <dgm:cxn modelId="{1882E6D1-2D5E-40BC-8BF0-7BD14EB3D30D}" type="presOf" srcId="{612209E4-0A20-43A9-A52F-F3AFF21CFFD1}" destId="{C35DAD6A-A54C-45AE-B8D8-A94498E7AA4E}" srcOrd="0" destOrd="0" presId="urn:microsoft.com/office/officeart/2005/8/layout/vList2"/>
    <dgm:cxn modelId="{5A2773F1-52D0-46AB-8DEC-35A37C0E2E6E}" srcId="{612209E4-0A20-43A9-A52F-F3AFF21CFFD1}" destId="{3EDBE672-0EE6-44A7-A6A1-2347410DC61F}" srcOrd="0" destOrd="0" parTransId="{3151EF20-3D02-46F9-8E93-659AC0EC870C}" sibTransId="{8C451242-66C1-4B38-B153-9A7FA6063B3E}"/>
    <dgm:cxn modelId="{78C2A2F4-FFF9-421E-A00E-B05157CE1A59}" type="presOf" srcId="{3EDBE672-0EE6-44A7-A6A1-2347410DC61F}" destId="{E1343E77-72D6-462D-AC0C-F0D2A980A0F0}" srcOrd="0" destOrd="0" presId="urn:microsoft.com/office/officeart/2005/8/layout/vList2"/>
    <dgm:cxn modelId="{DDFEA791-5449-4B33-B653-6F5F397A75E0}" type="presParOf" srcId="{C35DAD6A-A54C-45AE-B8D8-A94498E7AA4E}" destId="{E1343E77-72D6-462D-AC0C-F0D2A980A0F0}" srcOrd="0" destOrd="0" presId="urn:microsoft.com/office/officeart/2005/8/layout/vList2"/>
    <dgm:cxn modelId="{590B7FA3-8F58-41F4-BFB1-27B62A324FD0}" type="presParOf" srcId="{C35DAD6A-A54C-45AE-B8D8-A94498E7AA4E}" destId="{7E9D54C2-DAB2-400B-986F-9477A299C53F}" srcOrd="1" destOrd="0" presId="urn:microsoft.com/office/officeart/2005/8/layout/vList2"/>
    <dgm:cxn modelId="{0A2F339D-20CA-4A80-8906-FB59963E3C7E}" type="presParOf" srcId="{C35DAD6A-A54C-45AE-B8D8-A94498E7AA4E}" destId="{A3B6B561-EBE4-4AA8-A1BE-06C0A102103E}" srcOrd="2" destOrd="0" presId="urn:microsoft.com/office/officeart/2005/8/layout/vList2"/>
    <dgm:cxn modelId="{A39B9609-8626-4025-847B-84717F51D958}" type="presParOf" srcId="{C35DAD6A-A54C-45AE-B8D8-A94498E7AA4E}" destId="{8BAADAA2-E27A-493B-8D42-CAA32B57FFDB}" srcOrd="3" destOrd="0" presId="urn:microsoft.com/office/officeart/2005/8/layout/vList2"/>
    <dgm:cxn modelId="{3F182314-F92F-4429-97F2-1AD0509E09CB}" type="presParOf" srcId="{C35DAD6A-A54C-45AE-B8D8-A94498E7AA4E}" destId="{489E9320-85C1-4C9C-BC13-224E5A544C0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1805F96-EBC7-40D7-86CA-CEFFDF49449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5AA3483-46F4-46D7-983F-E7B93EBCCAA6}">
      <dgm:prSet/>
      <dgm:spPr/>
      <dgm:t>
        <a:bodyPr/>
        <a:lstStyle/>
        <a:p>
          <a:pPr rtl="0"/>
          <a:r>
            <a:rPr lang="en-US"/>
            <a:t>Previously known as Dowling-Meara EB simplex.</a:t>
          </a:r>
        </a:p>
      </dgm:t>
    </dgm:pt>
    <dgm:pt modelId="{16B0D1E2-F3D2-43B5-8B57-A413E929862D}" type="parTrans" cxnId="{5ED75334-A60B-4331-A732-C9A521D9ED73}">
      <dgm:prSet/>
      <dgm:spPr/>
      <dgm:t>
        <a:bodyPr/>
        <a:lstStyle/>
        <a:p>
          <a:endParaRPr lang="en-US"/>
        </a:p>
      </dgm:t>
    </dgm:pt>
    <dgm:pt modelId="{823BBDED-315C-448D-B048-97BB00E534CD}" type="sibTrans" cxnId="{5ED75334-A60B-4331-A732-C9A521D9ED73}">
      <dgm:prSet/>
      <dgm:spPr/>
      <dgm:t>
        <a:bodyPr/>
        <a:lstStyle/>
        <a:p>
          <a:endParaRPr lang="en-US"/>
        </a:p>
      </dgm:t>
    </dgm:pt>
    <dgm:pt modelId="{6D697A4D-5F09-4847-A394-2282570CFFFF}">
      <dgm:prSet/>
      <dgm:spPr/>
      <dgm:t>
        <a:bodyPr/>
        <a:lstStyle/>
        <a:p>
          <a:pPr rtl="0"/>
          <a:r>
            <a:rPr lang="en-US"/>
            <a:t>AD</a:t>
          </a:r>
        </a:p>
      </dgm:t>
    </dgm:pt>
    <dgm:pt modelId="{DEA8760B-E710-4E11-9F7C-095B360BFE7E}" type="parTrans" cxnId="{BDFACA92-7288-4894-BF22-FD7DF25EB6C3}">
      <dgm:prSet/>
      <dgm:spPr/>
      <dgm:t>
        <a:bodyPr/>
        <a:lstStyle/>
        <a:p>
          <a:endParaRPr lang="en-US"/>
        </a:p>
      </dgm:t>
    </dgm:pt>
    <dgm:pt modelId="{0BAE3D82-D22A-4B69-AFBF-B46A411D0A0C}" type="sibTrans" cxnId="{BDFACA92-7288-4894-BF22-FD7DF25EB6C3}">
      <dgm:prSet/>
      <dgm:spPr/>
      <dgm:t>
        <a:bodyPr/>
        <a:lstStyle/>
        <a:p>
          <a:endParaRPr lang="en-US"/>
        </a:p>
      </dgm:t>
    </dgm:pt>
    <dgm:pt modelId="{3539EC1C-74C0-488B-B5B3-F828E55064FE}">
      <dgm:prSet/>
      <dgm:spPr/>
      <dgm:t>
        <a:bodyPr/>
        <a:lstStyle/>
        <a:p>
          <a:pPr rtl="0"/>
          <a:r>
            <a:rPr lang="en-US"/>
            <a:t>Blisters tend to occur in groups reminiscent of those seen in dermatitis herpetiformis, hence the earlier use of the term EB herpetiformis.</a:t>
          </a:r>
        </a:p>
      </dgm:t>
    </dgm:pt>
    <dgm:pt modelId="{6ABEFB95-1750-4B6D-A7D1-67157D3ED1D8}" type="parTrans" cxnId="{5CD6ECF9-7FCE-4964-B57C-C6CE556D2433}">
      <dgm:prSet/>
      <dgm:spPr/>
      <dgm:t>
        <a:bodyPr/>
        <a:lstStyle/>
        <a:p>
          <a:endParaRPr lang="en-US"/>
        </a:p>
      </dgm:t>
    </dgm:pt>
    <dgm:pt modelId="{CED5AE4B-8B2E-468A-80AF-A1060C057CF0}" type="sibTrans" cxnId="{5CD6ECF9-7FCE-4964-B57C-C6CE556D2433}">
      <dgm:prSet/>
      <dgm:spPr/>
      <dgm:t>
        <a:bodyPr/>
        <a:lstStyle/>
        <a:p>
          <a:endParaRPr lang="en-US"/>
        </a:p>
      </dgm:t>
    </dgm:pt>
    <dgm:pt modelId="{02B48453-6CC9-425A-BA93-8224C3E053E0}">
      <dgm:prSet/>
      <dgm:spPr/>
      <dgm:t>
        <a:bodyPr/>
        <a:lstStyle/>
        <a:p>
          <a:pPr rtl="0"/>
          <a:r>
            <a:rPr lang="en-US"/>
            <a:t>In infancy, blistering may be severe and extensive with involvement of the mucous membranes, shedding of nails and formation of milia. </a:t>
          </a:r>
        </a:p>
      </dgm:t>
    </dgm:pt>
    <dgm:pt modelId="{4380A88E-5C9A-4522-9F3C-77FB96E97E5D}" type="parTrans" cxnId="{D99279CC-1999-45CB-BD56-B0A895B25CAE}">
      <dgm:prSet/>
      <dgm:spPr/>
      <dgm:t>
        <a:bodyPr/>
        <a:lstStyle/>
        <a:p>
          <a:endParaRPr lang="en-US"/>
        </a:p>
      </dgm:t>
    </dgm:pt>
    <dgm:pt modelId="{BB8E431C-04BF-4511-B230-2684F0CCF0D8}" type="sibTrans" cxnId="{D99279CC-1999-45CB-BD56-B0A895B25CAE}">
      <dgm:prSet/>
      <dgm:spPr/>
      <dgm:t>
        <a:bodyPr/>
        <a:lstStyle/>
        <a:p>
          <a:endParaRPr lang="en-US"/>
        </a:p>
      </dgm:t>
    </dgm:pt>
    <dgm:pt modelId="{A3425D5D-6337-4A4E-AC9A-E66571B0ADAA}">
      <dgm:prSet/>
      <dgm:spPr/>
      <dgm:t>
        <a:bodyPr/>
        <a:lstStyle/>
        <a:p>
          <a:pPr rtl="0"/>
          <a:r>
            <a:rPr lang="en-US"/>
            <a:t>After several months, blistering of the palms and soles becomes more frequent</a:t>
          </a:r>
        </a:p>
      </dgm:t>
    </dgm:pt>
    <dgm:pt modelId="{B52E166B-820B-4567-A2B3-9466B29FA706}" type="parTrans" cxnId="{65B4B298-4E6F-405B-B989-485258BC1F0A}">
      <dgm:prSet/>
      <dgm:spPr/>
      <dgm:t>
        <a:bodyPr/>
        <a:lstStyle/>
        <a:p>
          <a:endParaRPr lang="en-US"/>
        </a:p>
      </dgm:t>
    </dgm:pt>
    <dgm:pt modelId="{E7CC97C7-B659-49A0-BBA1-CC2C0DB07A91}" type="sibTrans" cxnId="{65B4B298-4E6F-405B-B989-485258BC1F0A}">
      <dgm:prSet/>
      <dgm:spPr/>
      <dgm:t>
        <a:bodyPr/>
        <a:lstStyle/>
        <a:p>
          <a:endParaRPr lang="en-US"/>
        </a:p>
      </dgm:t>
    </dgm:pt>
    <dgm:pt modelId="{E5A933F1-1839-4ECF-8416-B5BB0E34B405}">
      <dgm:prSet/>
      <dgm:spPr/>
      <dgm:t>
        <a:bodyPr/>
        <a:lstStyle/>
        <a:p>
          <a:pPr rtl="0"/>
          <a:r>
            <a:rPr lang="en-US"/>
            <a:t>.The distinctive feature of this condition is spontaneous herpetiform, annular or arcuate blistering on the trunk, limbs and neck. Irregular hyperkeratosis of the palms and soles.</a:t>
          </a:r>
        </a:p>
      </dgm:t>
    </dgm:pt>
    <dgm:pt modelId="{B8FE5E3A-04E1-4F04-8141-5791EAA18224}" type="parTrans" cxnId="{29CE798E-6A86-4609-80AD-B5A70FFC3970}">
      <dgm:prSet/>
      <dgm:spPr/>
      <dgm:t>
        <a:bodyPr/>
        <a:lstStyle/>
        <a:p>
          <a:endParaRPr lang="en-US"/>
        </a:p>
      </dgm:t>
    </dgm:pt>
    <dgm:pt modelId="{1762B52A-FD5B-4654-9831-0C143BE728DE}" type="sibTrans" cxnId="{29CE798E-6A86-4609-80AD-B5A70FFC3970}">
      <dgm:prSet/>
      <dgm:spPr/>
      <dgm:t>
        <a:bodyPr/>
        <a:lstStyle/>
        <a:p>
          <a:endParaRPr lang="en-US"/>
        </a:p>
      </dgm:t>
    </dgm:pt>
    <dgm:pt modelId="{49C4DD68-BAE0-4104-915D-C79966B76C69}" type="pres">
      <dgm:prSet presAssocID="{61805F96-EBC7-40D7-86CA-CEFFDF494499}" presName="linear" presStyleCnt="0">
        <dgm:presLayoutVars>
          <dgm:animLvl val="lvl"/>
          <dgm:resizeHandles val="exact"/>
        </dgm:presLayoutVars>
      </dgm:prSet>
      <dgm:spPr/>
    </dgm:pt>
    <dgm:pt modelId="{56A7DEC6-6E8F-419B-954C-0B3453B7B7E9}" type="pres">
      <dgm:prSet presAssocID="{D5AA3483-46F4-46D7-983F-E7B93EBCCAA6}" presName="parentText" presStyleLbl="node1" presStyleIdx="0" presStyleCnt="6">
        <dgm:presLayoutVars>
          <dgm:chMax val="0"/>
          <dgm:bulletEnabled val="1"/>
        </dgm:presLayoutVars>
      </dgm:prSet>
      <dgm:spPr/>
    </dgm:pt>
    <dgm:pt modelId="{6B040977-B0DE-44F1-ADFF-65BC7D345E96}" type="pres">
      <dgm:prSet presAssocID="{823BBDED-315C-448D-B048-97BB00E534CD}" presName="spacer" presStyleCnt="0"/>
      <dgm:spPr/>
    </dgm:pt>
    <dgm:pt modelId="{3F04310D-34F3-4017-A162-6DC718FC945D}" type="pres">
      <dgm:prSet presAssocID="{6D697A4D-5F09-4847-A394-2282570CFFFF}" presName="parentText" presStyleLbl="node1" presStyleIdx="1" presStyleCnt="6">
        <dgm:presLayoutVars>
          <dgm:chMax val="0"/>
          <dgm:bulletEnabled val="1"/>
        </dgm:presLayoutVars>
      </dgm:prSet>
      <dgm:spPr/>
    </dgm:pt>
    <dgm:pt modelId="{0FC1F40E-DDAE-4EE5-9A8F-356D97F884AA}" type="pres">
      <dgm:prSet presAssocID="{0BAE3D82-D22A-4B69-AFBF-B46A411D0A0C}" presName="spacer" presStyleCnt="0"/>
      <dgm:spPr/>
    </dgm:pt>
    <dgm:pt modelId="{47D73959-833C-4B77-895D-D45034C44948}" type="pres">
      <dgm:prSet presAssocID="{3539EC1C-74C0-488B-B5B3-F828E55064FE}" presName="parentText" presStyleLbl="node1" presStyleIdx="2" presStyleCnt="6">
        <dgm:presLayoutVars>
          <dgm:chMax val="0"/>
          <dgm:bulletEnabled val="1"/>
        </dgm:presLayoutVars>
      </dgm:prSet>
      <dgm:spPr/>
    </dgm:pt>
    <dgm:pt modelId="{F20A790B-5E8D-43A9-9CF6-0D1DB8F7057D}" type="pres">
      <dgm:prSet presAssocID="{CED5AE4B-8B2E-468A-80AF-A1060C057CF0}" presName="spacer" presStyleCnt="0"/>
      <dgm:spPr/>
    </dgm:pt>
    <dgm:pt modelId="{7C997DF1-F4E8-4EB9-A764-54F6C10A4E66}" type="pres">
      <dgm:prSet presAssocID="{02B48453-6CC9-425A-BA93-8224C3E053E0}" presName="parentText" presStyleLbl="node1" presStyleIdx="3" presStyleCnt="6">
        <dgm:presLayoutVars>
          <dgm:chMax val="0"/>
          <dgm:bulletEnabled val="1"/>
        </dgm:presLayoutVars>
      </dgm:prSet>
      <dgm:spPr/>
    </dgm:pt>
    <dgm:pt modelId="{4FC6F283-412E-49D4-AC6F-698478CB22E4}" type="pres">
      <dgm:prSet presAssocID="{BB8E431C-04BF-4511-B230-2684F0CCF0D8}" presName="spacer" presStyleCnt="0"/>
      <dgm:spPr/>
    </dgm:pt>
    <dgm:pt modelId="{3F8CED36-EC02-4F0A-8C2E-0D5C3147CBB1}" type="pres">
      <dgm:prSet presAssocID="{A3425D5D-6337-4A4E-AC9A-E66571B0ADAA}" presName="parentText" presStyleLbl="node1" presStyleIdx="4" presStyleCnt="6">
        <dgm:presLayoutVars>
          <dgm:chMax val="0"/>
          <dgm:bulletEnabled val="1"/>
        </dgm:presLayoutVars>
      </dgm:prSet>
      <dgm:spPr/>
    </dgm:pt>
    <dgm:pt modelId="{9957E928-933C-4E79-BE80-6D16763ACB3A}" type="pres">
      <dgm:prSet presAssocID="{E7CC97C7-B659-49A0-BBA1-CC2C0DB07A91}" presName="spacer" presStyleCnt="0"/>
      <dgm:spPr/>
    </dgm:pt>
    <dgm:pt modelId="{1E05F369-3D4D-4806-AF5E-7CB0656F6C0B}" type="pres">
      <dgm:prSet presAssocID="{E5A933F1-1839-4ECF-8416-B5BB0E34B405}" presName="parentText" presStyleLbl="node1" presStyleIdx="5" presStyleCnt="6">
        <dgm:presLayoutVars>
          <dgm:chMax val="0"/>
          <dgm:bulletEnabled val="1"/>
        </dgm:presLayoutVars>
      </dgm:prSet>
      <dgm:spPr/>
    </dgm:pt>
  </dgm:ptLst>
  <dgm:cxnLst>
    <dgm:cxn modelId="{5ED75334-A60B-4331-A732-C9A521D9ED73}" srcId="{61805F96-EBC7-40D7-86CA-CEFFDF494499}" destId="{D5AA3483-46F4-46D7-983F-E7B93EBCCAA6}" srcOrd="0" destOrd="0" parTransId="{16B0D1E2-F3D2-43B5-8B57-A413E929862D}" sibTransId="{823BBDED-315C-448D-B048-97BB00E534CD}"/>
    <dgm:cxn modelId="{CC523038-F8D3-45C3-93B4-F074F7781520}" type="presOf" srcId="{D5AA3483-46F4-46D7-983F-E7B93EBCCAA6}" destId="{56A7DEC6-6E8F-419B-954C-0B3453B7B7E9}" srcOrd="0" destOrd="0" presId="urn:microsoft.com/office/officeart/2005/8/layout/vList2"/>
    <dgm:cxn modelId="{1AF60863-522C-42F6-8384-076A68F90608}" type="presOf" srcId="{6D697A4D-5F09-4847-A394-2282570CFFFF}" destId="{3F04310D-34F3-4017-A162-6DC718FC945D}" srcOrd="0" destOrd="0" presId="urn:microsoft.com/office/officeart/2005/8/layout/vList2"/>
    <dgm:cxn modelId="{4B9C9464-C00B-46DE-9E79-BEF6211FD8FE}" type="presOf" srcId="{61805F96-EBC7-40D7-86CA-CEFFDF494499}" destId="{49C4DD68-BAE0-4104-915D-C79966B76C69}" srcOrd="0" destOrd="0" presId="urn:microsoft.com/office/officeart/2005/8/layout/vList2"/>
    <dgm:cxn modelId="{9F3C1279-C6FD-4F6D-B740-EE2587E42E7C}" type="presOf" srcId="{A3425D5D-6337-4A4E-AC9A-E66571B0ADAA}" destId="{3F8CED36-EC02-4F0A-8C2E-0D5C3147CBB1}" srcOrd="0" destOrd="0" presId="urn:microsoft.com/office/officeart/2005/8/layout/vList2"/>
    <dgm:cxn modelId="{38C4AB8C-C40D-4F0C-B7CE-05B158461910}" type="presOf" srcId="{3539EC1C-74C0-488B-B5B3-F828E55064FE}" destId="{47D73959-833C-4B77-895D-D45034C44948}" srcOrd="0" destOrd="0" presId="urn:microsoft.com/office/officeart/2005/8/layout/vList2"/>
    <dgm:cxn modelId="{29CE798E-6A86-4609-80AD-B5A70FFC3970}" srcId="{61805F96-EBC7-40D7-86CA-CEFFDF494499}" destId="{E5A933F1-1839-4ECF-8416-B5BB0E34B405}" srcOrd="5" destOrd="0" parTransId="{B8FE5E3A-04E1-4F04-8141-5791EAA18224}" sibTransId="{1762B52A-FD5B-4654-9831-0C143BE728DE}"/>
    <dgm:cxn modelId="{BDFACA92-7288-4894-BF22-FD7DF25EB6C3}" srcId="{61805F96-EBC7-40D7-86CA-CEFFDF494499}" destId="{6D697A4D-5F09-4847-A394-2282570CFFFF}" srcOrd="1" destOrd="0" parTransId="{DEA8760B-E710-4E11-9F7C-095B360BFE7E}" sibTransId="{0BAE3D82-D22A-4B69-AFBF-B46A411D0A0C}"/>
    <dgm:cxn modelId="{65B4B298-4E6F-405B-B989-485258BC1F0A}" srcId="{61805F96-EBC7-40D7-86CA-CEFFDF494499}" destId="{A3425D5D-6337-4A4E-AC9A-E66571B0ADAA}" srcOrd="4" destOrd="0" parTransId="{B52E166B-820B-4567-A2B3-9466B29FA706}" sibTransId="{E7CC97C7-B659-49A0-BBA1-CC2C0DB07A91}"/>
    <dgm:cxn modelId="{638092C7-0FC6-4D33-9E55-9C42DDB34095}" type="presOf" srcId="{02B48453-6CC9-425A-BA93-8224C3E053E0}" destId="{7C997DF1-F4E8-4EB9-A764-54F6C10A4E66}" srcOrd="0" destOrd="0" presId="urn:microsoft.com/office/officeart/2005/8/layout/vList2"/>
    <dgm:cxn modelId="{D99279CC-1999-45CB-BD56-B0A895B25CAE}" srcId="{61805F96-EBC7-40D7-86CA-CEFFDF494499}" destId="{02B48453-6CC9-425A-BA93-8224C3E053E0}" srcOrd="3" destOrd="0" parTransId="{4380A88E-5C9A-4522-9F3C-77FB96E97E5D}" sibTransId="{BB8E431C-04BF-4511-B230-2684F0CCF0D8}"/>
    <dgm:cxn modelId="{57223AE4-45B8-4323-ACA8-C5C8E5241B41}" type="presOf" srcId="{E5A933F1-1839-4ECF-8416-B5BB0E34B405}" destId="{1E05F369-3D4D-4806-AF5E-7CB0656F6C0B}" srcOrd="0" destOrd="0" presId="urn:microsoft.com/office/officeart/2005/8/layout/vList2"/>
    <dgm:cxn modelId="{5CD6ECF9-7FCE-4964-B57C-C6CE556D2433}" srcId="{61805F96-EBC7-40D7-86CA-CEFFDF494499}" destId="{3539EC1C-74C0-488B-B5B3-F828E55064FE}" srcOrd="2" destOrd="0" parTransId="{6ABEFB95-1750-4B6D-A7D1-67157D3ED1D8}" sibTransId="{CED5AE4B-8B2E-468A-80AF-A1060C057CF0}"/>
    <dgm:cxn modelId="{C80291D4-B0E9-4921-8554-51F8AA1E1621}" type="presParOf" srcId="{49C4DD68-BAE0-4104-915D-C79966B76C69}" destId="{56A7DEC6-6E8F-419B-954C-0B3453B7B7E9}" srcOrd="0" destOrd="0" presId="urn:microsoft.com/office/officeart/2005/8/layout/vList2"/>
    <dgm:cxn modelId="{6E9FB469-F89C-4D6A-954D-346C8D6339EF}" type="presParOf" srcId="{49C4DD68-BAE0-4104-915D-C79966B76C69}" destId="{6B040977-B0DE-44F1-ADFF-65BC7D345E96}" srcOrd="1" destOrd="0" presId="urn:microsoft.com/office/officeart/2005/8/layout/vList2"/>
    <dgm:cxn modelId="{6F0CFA6A-FD93-4672-B6DD-580DF4AB358A}" type="presParOf" srcId="{49C4DD68-BAE0-4104-915D-C79966B76C69}" destId="{3F04310D-34F3-4017-A162-6DC718FC945D}" srcOrd="2" destOrd="0" presId="urn:microsoft.com/office/officeart/2005/8/layout/vList2"/>
    <dgm:cxn modelId="{786CA569-E666-47DC-9D55-D54B6C56B0F2}" type="presParOf" srcId="{49C4DD68-BAE0-4104-915D-C79966B76C69}" destId="{0FC1F40E-DDAE-4EE5-9A8F-356D97F884AA}" srcOrd="3" destOrd="0" presId="urn:microsoft.com/office/officeart/2005/8/layout/vList2"/>
    <dgm:cxn modelId="{0F61986D-D33A-43F9-80DE-C220195AF7E7}" type="presParOf" srcId="{49C4DD68-BAE0-4104-915D-C79966B76C69}" destId="{47D73959-833C-4B77-895D-D45034C44948}" srcOrd="4" destOrd="0" presId="urn:microsoft.com/office/officeart/2005/8/layout/vList2"/>
    <dgm:cxn modelId="{DC8EF7B3-CB39-4090-A697-B90854B23D10}" type="presParOf" srcId="{49C4DD68-BAE0-4104-915D-C79966B76C69}" destId="{F20A790B-5E8D-43A9-9CF6-0D1DB8F7057D}" srcOrd="5" destOrd="0" presId="urn:microsoft.com/office/officeart/2005/8/layout/vList2"/>
    <dgm:cxn modelId="{AA8825C0-70D1-4D6C-B1B5-08D325A6B98A}" type="presParOf" srcId="{49C4DD68-BAE0-4104-915D-C79966B76C69}" destId="{7C997DF1-F4E8-4EB9-A764-54F6C10A4E66}" srcOrd="6" destOrd="0" presId="urn:microsoft.com/office/officeart/2005/8/layout/vList2"/>
    <dgm:cxn modelId="{B2E6BFFF-9A48-446D-92B3-473AD9BD418A}" type="presParOf" srcId="{49C4DD68-BAE0-4104-915D-C79966B76C69}" destId="{4FC6F283-412E-49D4-AC6F-698478CB22E4}" srcOrd="7" destOrd="0" presId="urn:microsoft.com/office/officeart/2005/8/layout/vList2"/>
    <dgm:cxn modelId="{BEA7FEBE-B0EC-4BB6-A087-850E8CB702AB}" type="presParOf" srcId="{49C4DD68-BAE0-4104-915D-C79966B76C69}" destId="{3F8CED36-EC02-4F0A-8C2E-0D5C3147CBB1}" srcOrd="8" destOrd="0" presId="urn:microsoft.com/office/officeart/2005/8/layout/vList2"/>
    <dgm:cxn modelId="{7E89011A-BABD-4ACD-B1F2-C7070247F6D5}" type="presParOf" srcId="{49C4DD68-BAE0-4104-915D-C79966B76C69}" destId="{9957E928-933C-4E79-BE80-6D16763ACB3A}" srcOrd="9" destOrd="0" presId="urn:microsoft.com/office/officeart/2005/8/layout/vList2"/>
    <dgm:cxn modelId="{344B6AD3-07DB-4076-BF7E-8C0F2DF45FB6}" type="presParOf" srcId="{49C4DD68-BAE0-4104-915D-C79966B76C69}" destId="{1E05F369-3D4D-4806-AF5E-7CB0656F6C0B}"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ABB127D-7B92-4563-9DE6-14749524972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11F9AB86-E70A-4769-B0D9-EF154B6BB4CE}">
      <dgm:prSet/>
      <dgm:spPr/>
      <dgm:t>
        <a:bodyPr/>
        <a:lstStyle/>
        <a:p>
          <a:pPr rtl="0"/>
          <a:r>
            <a:rPr lang="en-US"/>
            <a:t>previously known as Koebner EB simplex. </a:t>
          </a:r>
        </a:p>
      </dgm:t>
    </dgm:pt>
    <dgm:pt modelId="{91763D07-2C47-478F-85EB-2A1A889090BD}" type="parTrans" cxnId="{941F9533-3E55-436F-9353-0517B769F3BF}">
      <dgm:prSet/>
      <dgm:spPr/>
      <dgm:t>
        <a:bodyPr/>
        <a:lstStyle/>
        <a:p>
          <a:endParaRPr lang="en-US"/>
        </a:p>
      </dgm:t>
    </dgm:pt>
    <dgm:pt modelId="{B4866ACF-C156-403C-9E48-B2FA6653CA61}" type="sibTrans" cxnId="{941F9533-3E55-436F-9353-0517B769F3BF}">
      <dgm:prSet/>
      <dgm:spPr/>
      <dgm:t>
        <a:bodyPr/>
        <a:lstStyle/>
        <a:p>
          <a:endParaRPr lang="en-US"/>
        </a:p>
      </dgm:t>
    </dgm:pt>
    <dgm:pt modelId="{5D897889-02F8-48D4-BB46-EC670C9F91E9}">
      <dgm:prSet/>
      <dgm:spPr/>
      <dgm:t>
        <a:bodyPr/>
        <a:lstStyle/>
        <a:p>
          <a:pPr rtl="0"/>
          <a:r>
            <a:rPr lang="en-US"/>
            <a:t>AD.</a:t>
          </a:r>
        </a:p>
      </dgm:t>
    </dgm:pt>
    <dgm:pt modelId="{CA29DA71-5C10-4D2C-9C22-D4139D1C7E63}" type="parTrans" cxnId="{D4AA712F-2368-4660-863C-244117B84C37}">
      <dgm:prSet/>
      <dgm:spPr/>
      <dgm:t>
        <a:bodyPr/>
        <a:lstStyle/>
        <a:p>
          <a:endParaRPr lang="en-US"/>
        </a:p>
      </dgm:t>
    </dgm:pt>
    <dgm:pt modelId="{A13CB64B-12D2-457A-9C01-0004300D3268}" type="sibTrans" cxnId="{D4AA712F-2368-4660-863C-244117B84C37}">
      <dgm:prSet/>
      <dgm:spPr/>
      <dgm:t>
        <a:bodyPr/>
        <a:lstStyle/>
        <a:p>
          <a:endParaRPr lang="en-US"/>
        </a:p>
      </dgm:t>
    </dgm:pt>
    <dgm:pt modelId="{46C835BE-D785-44F0-98F9-DBDC61C90048}">
      <dgm:prSet/>
      <dgm:spPr/>
      <dgm:t>
        <a:bodyPr/>
        <a:lstStyle/>
        <a:p>
          <a:pPr rtl="0"/>
          <a:r>
            <a:rPr lang="en-US"/>
            <a:t>Although usually mild, approximately 60% of patients have localized scarring and approximately 15% have milia. </a:t>
          </a:r>
        </a:p>
      </dgm:t>
    </dgm:pt>
    <dgm:pt modelId="{AFEE82CC-45B6-4098-8447-98EF7CC35C35}" type="parTrans" cxnId="{ED05E8DC-36AB-4EA7-B85A-3CFA8F6538AC}">
      <dgm:prSet/>
      <dgm:spPr/>
      <dgm:t>
        <a:bodyPr/>
        <a:lstStyle/>
        <a:p>
          <a:endParaRPr lang="en-US"/>
        </a:p>
      </dgm:t>
    </dgm:pt>
    <dgm:pt modelId="{E756A59D-3670-4668-A763-CEDE004AA6EE}" type="sibTrans" cxnId="{ED05E8DC-36AB-4EA7-B85A-3CFA8F6538AC}">
      <dgm:prSet/>
      <dgm:spPr/>
      <dgm:t>
        <a:bodyPr/>
        <a:lstStyle/>
        <a:p>
          <a:endParaRPr lang="en-US"/>
        </a:p>
      </dgm:t>
    </dgm:pt>
    <dgm:pt modelId="{39A55C76-0D0B-4901-8BBE-8A543A4D8E37}">
      <dgm:prSet/>
      <dgm:spPr/>
      <dgm:t>
        <a:bodyPr/>
        <a:lstStyle/>
        <a:p>
          <a:pPr rtl="0"/>
          <a:r>
            <a:rPr lang="en-US"/>
            <a:t>The development of hair, teeth and nails is normal. </a:t>
          </a:r>
        </a:p>
      </dgm:t>
    </dgm:pt>
    <dgm:pt modelId="{56A603B6-2863-4E5A-ABAE-040632A36268}" type="parTrans" cxnId="{03212826-FFCC-4B69-8EB5-9378BFBB735D}">
      <dgm:prSet/>
      <dgm:spPr/>
      <dgm:t>
        <a:bodyPr/>
        <a:lstStyle/>
        <a:p>
          <a:endParaRPr lang="en-US"/>
        </a:p>
      </dgm:t>
    </dgm:pt>
    <dgm:pt modelId="{DD5877D4-1715-4654-93F2-C6A706141B58}" type="sibTrans" cxnId="{03212826-FFCC-4B69-8EB5-9378BFBB735D}">
      <dgm:prSet/>
      <dgm:spPr/>
      <dgm:t>
        <a:bodyPr/>
        <a:lstStyle/>
        <a:p>
          <a:endParaRPr lang="en-US"/>
        </a:p>
      </dgm:t>
    </dgm:pt>
    <dgm:pt modelId="{3212878E-FF72-4636-BA2B-B1E0ABEDA4FC}">
      <dgm:prSet/>
      <dgm:spPr/>
      <dgm:t>
        <a:bodyPr/>
        <a:lstStyle/>
        <a:p>
          <a:pPr rtl="0"/>
          <a:r>
            <a:rPr lang="en-US"/>
            <a:t>Blisters appear within the first year and maybe present at birth.</a:t>
          </a:r>
        </a:p>
      </dgm:t>
    </dgm:pt>
    <dgm:pt modelId="{0DDDA240-11D0-4493-ADFF-B63B33012D7F}" type="parTrans" cxnId="{23474B67-61D9-45F5-9DC2-AA23AAF34D8E}">
      <dgm:prSet/>
      <dgm:spPr/>
      <dgm:t>
        <a:bodyPr/>
        <a:lstStyle/>
        <a:p>
          <a:endParaRPr lang="en-US"/>
        </a:p>
      </dgm:t>
    </dgm:pt>
    <dgm:pt modelId="{C05B2587-2721-4C27-AD1C-487609885355}" type="sibTrans" cxnId="{23474B67-61D9-45F5-9DC2-AA23AAF34D8E}">
      <dgm:prSet/>
      <dgm:spPr/>
      <dgm:t>
        <a:bodyPr/>
        <a:lstStyle/>
        <a:p>
          <a:endParaRPr lang="en-US"/>
        </a:p>
      </dgm:t>
    </dgm:pt>
    <dgm:pt modelId="{4A23AB6F-F8AE-4ADD-B197-83B32C3E16C7}">
      <dgm:prSet/>
      <dgm:spPr/>
      <dgm:t>
        <a:bodyPr/>
        <a:lstStyle/>
        <a:p>
          <a:pPr rtl="0"/>
          <a:r>
            <a:rPr lang="en-US"/>
            <a:t>In common with other forms of EB simplex, blistering is worse in warm weather. </a:t>
          </a:r>
        </a:p>
      </dgm:t>
    </dgm:pt>
    <dgm:pt modelId="{4B042E3A-A183-463E-A709-682F06ECF66D}" type="parTrans" cxnId="{E5823414-9AF1-4002-AB8F-E4A692E5DB3A}">
      <dgm:prSet/>
      <dgm:spPr/>
      <dgm:t>
        <a:bodyPr/>
        <a:lstStyle/>
        <a:p>
          <a:endParaRPr lang="en-US"/>
        </a:p>
      </dgm:t>
    </dgm:pt>
    <dgm:pt modelId="{25376D2C-CE6C-48FA-9AC2-BA8D725B058C}" type="sibTrans" cxnId="{E5823414-9AF1-4002-AB8F-E4A692E5DB3A}">
      <dgm:prSet/>
      <dgm:spPr/>
      <dgm:t>
        <a:bodyPr/>
        <a:lstStyle/>
        <a:p>
          <a:endParaRPr lang="en-US"/>
        </a:p>
      </dgm:t>
    </dgm:pt>
    <dgm:pt modelId="{06EA939E-8CAE-430A-B0B5-24D134F5503E}">
      <dgm:prSet/>
      <dgm:spPr/>
      <dgm:t>
        <a:bodyPr/>
        <a:lstStyle/>
        <a:p>
          <a:pPr rtl="0"/>
          <a:r>
            <a:rPr lang="en-US"/>
            <a:t>Although blistering occursthroughout life, some patients are alleged to improve after puberty.</a:t>
          </a:r>
        </a:p>
      </dgm:t>
    </dgm:pt>
    <dgm:pt modelId="{F5B76C7A-F10C-42EE-8B67-E902D55EEE5A}" type="parTrans" cxnId="{84473B91-3570-4909-AA4C-CDAAC18921C0}">
      <dgm:prSet/>
      <dgm:spPr/>
      <dgm:t>
        <a:bodyPr/>
        <a:lstStyle/>
        <a:p>
          <a:endParaRPr lang="en-US"/>
        </a:p>
      </dgm:t>
    </dgm:pt>
    <dgm:pt modelId="{D5C1BAE6-4277-4A2F-BC73-69DCBE47FCED}" type="sibTrans" cxnId="{84473B91-3570-4909-AA4C-CDAAC18921C0}">
      <dgm:prSet/>
      <dgm:spPr/>
      <dgm:t>
        <a:bodyPr/>
        <a:lstStyle/>
        <a:p>
          <a:endParaRPr lang="en-US"/>
        </a:p>
      </dgm:t>
    </dgm:pt>
    <dgm:pt modelId="{A3176B6D-A26F-461B-BF54-4D1B5FB082F2}" type="pres">
      <dgm:prSet presAssocID="{6ABB127D-7B92-4563-9DE6-147495249727}" presName="linear" presStyleCnt="0">
        <dgm:presLayoutVars>
          <dgm:animLvl val="lvl"/>
          <dgm:resizeHandles val="exact"/>
        </dgm:presLayoutVars>
      </dgm:prSet>
      <dgm:spPr/>
    </dgm:pt>
    <dgm:pt modelId="{56FDBF19-2C32-41EC-B97C-E31EBFD32558}" type="pres">
      <dgm:prSet presAssocID="{11F9AB86-E70A-4769-B0D9-EF154B6BB4CE}" presName="parentText" presStyleLbl="node1" presStyleIdx="0" presStyleCnt="7">
        <dgm:presLayoutVars>
          <dgm:chMax val="0"/>
          <dgm:bulletEnabled val="1"/>
        </dgm:presLayoutVars>
      </dgm:prSet>
      <dgm:spPr/>
    </dgm:pt>
    <dgm:pt modelId="{74C96179-B46B-4DAA-A576-E86A50467108}" type="pres">
      <dgm:prSet presAssocID="{B4866ACF-C156-403C-9E48-B2FA6653CA61}" presName="spacer" presStyleCnt="0"/>
      <dgm:spPr/>
    </dgm:pt>
    <dgm:pt modelId="{ED801331-AAC6-41B4-9C5E-B7909C846F58}" type="pres">
      <dgm:prSet presAssocID="{5D897889-02F8-48D4-BB46-EC670C9F91E9}" presName="parentText" presStyleLbl="node1" presStyleIdx="1" presStyleCnt="7">
        <dgm:presLayoutVars>
          <dgm:chMax val="0"/>
          <dgm:bulletEnabled val="1"/>
        </dgm:presLayoutVars>
      </dgm:prSet>
      <dgm:spPr/>
    </dgm:pt>
    <dgm:pt modelId="{BAF81DD9-8369-4DCB-A940-B22C7CAE31A1}" type="pres">
      <dgm:prSet presAssocID="{A13CB64B-12D2-457A-9C01-0004300D3268}" presName="spacer" presStyleCnt="0"/>
      <dgm:spPr/>
    </dgm:pt>
    <dgm:pt modelId="{B0D2AA6A-5C7F-4084-87FA-7D4C99DD6403}" type="pres">
      <dgm:prSet presAssocID="{46C835BE-D785-44F0-98F9-DBDC61C90048}" presName="parentText" presStyleLbl="node1" presStyleIdx="2" presStyleCnt="7">
        <dgm:presLayoutVars>
          <dgm:chMax val="0"/>
          <dgm:bulletEnabled val="1"/>
        </dgm:presLayoutVars>
      </dgm:prSet>
      <dgm:spPr/>
    </dgm:pt>
    <dgm:pt modelId="{D38E6082-6423-40FC-A08F-76BB61BA061C}" type="pres">
      <dgm:prSet presAssocID="{E756A59D-3670-4668-A763-CEDE004AA6EE}" presName="spacer" presStyleCnt="0"/>
      <dgm:spPr/>
    </dgm:pt>
    <dgm:pt modelId="{AE88E071-E4F4-4BD0-A7A3-F2CAA2253ADD}" type="pres">
      <dgm:prSet presAssocID="{39A55C76-0D0B-4901-8BBE-8A543A4D8E37}" presName="parentText" presStyleLbl="node1" presStyleIdx="3" presStyleCnt="7">
        <dgm:presLayoutVars>
          <dgm:chMax val="0"/>
          <dgm:bulletEnabled val="1"/>
        </dgm:presLayoutVars>
      </dgm:prSet>
      <dgm:spPr/>
    </dgm:pt>
    <dgm:pt modelId="{9C4DBB9B-A1A7-429B-A48D-97280779C816}" type="pres">
      <dgm:prSet presAssocID="{DD5877D4-1715-4654-93F2-C6A706141B58}" presName="spacer" presStyleCnt="0"/>
      <dgm:spPr/>
    </dgm:pt>
    <dgm:pt modelId="{71AD6E3C-3BB1-4BB3-97E2-B9D806B105F6}" type="pres">
      <dgm:prSet presAssocID="{3212878E-FF72-4636-BA2B-B1E0ABEDA4FC}" presName="parentText" presStyleLbl="node1" presStyleIdx="4" presStyleCnt="7">
        <dgm:presLayoutVars>
          <dgm:chMax val="0"/>
          <dgm:bulletEnabled val="1"/>
        </dgm:presLayoutVars>
      </dgm:prSet>
      <dgm:spPr/>
    </dgm:pt>
    <dgm:pt modelId="{62D13AAD-377D-45DE-AAEC-19BADDA09822}" type="pres">
      <dgm:prSet presAssocID="{C05B2587-2721-4C27-AD1C-487609885355}" presName="spacer" presStyleCnt="0"/>
      <dgm:spPr/>
    </dgm:pt>
    <dgm:pt modelId="{170249F4-4CDA-49C4-9EAD-FF91100155CA}" type="pres">
      <dgm:prSet presAssocID="{4A23AB6F-F8AE-4ADD-B197-83B32C3E16C7}" presName="parentText" presStyleLbl="node1" presStyleIdx="5" presStyleCnt="7">
        <dgm:presLayoutVars>
          <dgm:chMax val="0"/>
          <dgm:bulletEnabled val="1"/>
        </dgm:presLayoutVars>
      </dgm:prSet>
      <dgm:spPr/>
    </dgm:pt>
    <dgm:pt modelId="{586DCB1D-CBC9-4222-B379-078C2AD3BFE9}" type="pres">
      <dgm:prSet presAssocID="{25376D2C-CE6C-48FA-9AC2-BA8D725B058C}" presName="spacer" presStyleCnt="0"/>
      <dgm:spPr/>
    </dgm:pt>
    <dgm:pt modelId="{D83CF996-53CC-4F47-B877-3786C62F7996}" type="pres">
      <dgm:prSet presAssocID="{06EA939E-8CAE-430A-B0B5-24D134F5503E}" presName="parentText" presStyleLbl="node1" presStyleIdx="6" presStyleCnt="7">
        <dgm:presLayoutVars>
          <dgm:chMax val="0"/>
          <dgm:bulletEnabled val="1"/>
        </dgm:presLayoutVars>
      </dgm:prSet>
      <dgm:spPr/>
    </dgm:pt>
  </dgm:ptLst>
  <dgm:cxnLst>
    <dgm:cxn modelId="{2A4F2E14-A06A-41EE-8295-125F2F0A1C66}" type="presOf" srcId="{46C835BE-D785-44F0-98F9-DBDC61C90048}" destId="{B0D2AA6A-5C7F-4084-87FA-7D4C99DD6403}" srcOrd="0" destOrd="0" presId="urn:microsoft.com/office/officeart/2005/8/layout/vList2"/>
    <dgm:cxn modelId="{E5823414-9AF1-4002-AB8F-E4A692E5DB3A}" srcId="{6ABB127D-7B92-4563-9DE6-147495249727}" destId="{4A23AB6F-F8AE-4ADD-B197-83B32C3E16C7}" srcOrd="5" destOrd="0" parTransId="{4B042E3A-A183-463E-A709-682F06ECF66D}" sibTransId="{25376D2C-CE6C-48FA-9AC2-BA8D725B058C}"/>
    <dgm:cxn modelId="{03212826-FFCC-4B69-8EB5-9378BFBB735D}" srcId="{6ABB127D-7B92-4563-9DE6-147495249727}" destId="{39A55C76-0D0B-4901-8BBE-8A543A4D8E37}" srcOrd="3" destOrd="0" parTransId="{56A603B6-2863-4E5A-ABAE-040632A36268}" sibTransId="{DD5877D4-1715-4654-93F2-C6A706141B58}"/>
    <dgm:cxn modelId="{45E73C2C-AE0A-4CC7-BEB9-53FFB2D2B8FE}" type="presOf" srcId="{3212878E-FF72-4636-BA2B-B1E0ABEDA4FC}" destId="{71AD6E3C-3BB1-4BB3-97E2-B9D806B105F6}" srcOrd="0" destOrd="0" presId="urn:microsoft.com/office/officeart/2005/8/layout/vList2"/>
    <dgm:cxn modelId="{D4AA712F-2368-4660-863C-244117B84C37}" srcId="{6ABB127D-7B92-4563-9DE6-147495249727}" destId="{5D897889-02F8-48D4-BB46-EC670C9F91E9}" srcOrd="1" destOrd="0" parTransId="{CA29DA71-5C10-4D2C-9C22-D4139D1C7E63}" sibTransId="{A13CB64B-12D2-457A-9C01-0004300D3268}"/>
    <dgm:cxn modelId="{941F9533-3E55-436F-9353-0517B769F3BF}" srcId="{6ABB127D-7B92-4563-9DE6-147495249727}" destId="{11F9AB86-E70A-4769-B0D9-EF154B6BB4CE}" srcOrd="0" destOrd="0" parTransId="{91763D07-2C47-478F-85EB-2A1A889090BD}" sibTransId="{B4866ACF-C156-403C-9E48-B2FA6653CA61}"/>
    <dgm:cxn modelId="{23474B67-61D9-45F5-9DC2-AA23AAF34D8E}" srcId="{6ABB127D-7B92-4563-9DE6-147495249727}" destId="{3212878E-FF72-4636-BA2B-B1E0ABEDA4FC}" srcOrd="4" destOrd="0" parTransId="{0DDDA240-11D0-4493-ADFF-B63B33012D7F}" sibTransId="{C05B2587-2721-4C27-AD1C-487609885355}"/>
    <dgm:cxn modelId="{D3B1596B-157D-46AF-B54B-C1FC8F09FC79}" type="presOf" srcId="{39A55C76-0D0B-4901-8BBE-8A543A4D8E37}" destId="{AE88E071-E4F4-4BD0-A7A3-F2CAA2253ADD}" srcOrd="0" destOrd="0" presId="urn:microsoft.com/office/officeart/2005/8/layout/vList2"/>
    <dgm:cxn modelId="{75089A54-3DB2-4A24-871B-FFEC1223F679}" type="presOf" srcId="{5D897889-02F8-48D4-BB46-EC670C9F91E9}" destId="{ED801331-AAC6-41B4-9C5E-B7909C846F58}" srcOrd="0" destOrd="0" presId="urn:microsoft.com/office/officeart/2005/8/layout/vList2"/>
    <dgm:cxn modelId="{84473B91-3570-4909-AA4C-CDAAC18921C0}" srcId="{6ABB127D-7B92-4563-9DE6-147495249727}" destId="{06EA939E-8CAE-430A-B0B5-24D134F5503E}" srcOrd="6" destOrd="0" parTransId="{F5B76C7A-F10C-42EE-8B67-E902D55EEE5A}" sibTransId="{D5C1BAE6-4277-4A2F-BC73-69DCBE47FCED}"/>
    <dgm:cxn modelId="{62DCA79F-B70E-4CDD-BF9B-00FF37270E54}" type="presOf" srcId="{06EA939E-8CAE-430A-B0B5-24D134F5503E}" destId="{D83CF996-53CC-4F47-B877-3786C62F7996}" srcOrd="0" destOrd="0" presId="urn:microsoft.com/office/officeart/2005/8/layout/vList2"/>
    <dgm:cxn modelId="{0A67A6BC-6248-48B7-8648-DC27F64F8A68}" type="presOf" srcId="{11F9AB86-E70A-4769-B0D9-EF154B6BB4CE}" destId="{56FDBF19-2C32-41EC-B97C-E31EBFD32558}" srcOrd="0" destOrd="0" presId="urn:microsoft.com/office/officeart/2005/8/layout/vList2"/>
    <dgm:cxn modelId="{C3A675CD-161E-4B76-A8C7-A2A241C3C52D}" type="presOf" srcId="{4A23AB6F-F8AE-4ADD-B197-83B32C3E16C7}" destId="{170249F4-4CDA-49C4-9EAD-FF91100155CA}" srcOrd="0" destOrd="0" presId="urn:microsoft.com/office/officeart/2005/8/layout/vList2"/>
    <dgm:cxn modelId="{ED05E8DC-36AB-4EA7-B85A-3CFA8F6538AC}" srcId="{6ABB127D-7B92-4563-9DE6-147495249727}" destId="{46C835BE-D785-44F0-98F9-DBDC61C90048}" srcOrd="2" destOrd="0" parTransId="{AFEE82CC-45B6-4098-8447-98EF7CC35C35}" sibTransId="{E756A59D-3670-4668-A763-CEDE004AA6EE}"/>
    <dgm:cxn modelId="{69C2FBEE-8E74-44AB-BC29-038BCEBEC0AF}" type="presOf" srcId="{6ABB127D-7B92-4563-9DE6-147495249727}" destId="{A3176B6D-A26F-461B-BF54-4D1B5FB082F2}" srcOrd="0" destOrd="0" presId="urn:microsoft.com/office/officeart/2005/8/layout/vList2"/>
    <dgm:cxn modelId="{0797A7A8-ABBE-4526-BA30-7E7E77C3EDD8}" type="presParOf" srcId="{A3176B6D-A26F-461B-BF54-4D1B5FB082F2}" destId="{56FDBF19-2C32-41EC-B97C-E31EBFD32558}" srcOrd="0" destOrd="0" presId="urn:microsoft.com/office/officeart/2005/8/layout/vList2"/>
    <dgm:cxn modelId="{8478FC69-F6A4-4FB8-81D9-69816AFA23D3}" type="presParOf" srcId="{A3176B6D-A26F-461B-BF54-4D1B5FB082F2}" destId="{74C96179-B46B-4DAA-A576-E86A50467108}" srcOrd="1" destOrd="0" presId="urn:microsoft.com/office/officeart/2005/8/layout/vList2"/>
    <dgm:cxn modelId="{69C85A55-C9EE-460C-A0B2-10898878140D}" type="presParOf" srcId="{A3176B6D-A26F-461B-BF54-4D1B5FB082F2}" destId="{ED801331-AAC6-41B4-9C5E-B7909C846F58}" srcOrd="2" destOrd="0" presId="urn:microsoft.com/office/officeart/2005/8/layout/vList2"/>
    <dgm:cxn modelId="{2277C42F-5382-4F60-8F18-89277FF78798}" type="presParOf" srcId="{A3176B6D-A26F-461B-BF54-4D1B5FB082F2}" destId="{BAF81DD9-8369-4DCB-A940-B22C7CAE31A1}" srcOrd="3" destOrd="0" presId="urn:microsoft.com/office/officeart/2005/8/layout/vList2"/>
    <dgm:cxn modelId="{7540EE54-4B8A-4908-9059-9BA188560579}" type="presParOf" srcId="{A3176B6D-A26F-461B-BF54-4D1B5FB082F2}" destId="{B0D2AA6A-5C7F-4084-87FA-7D4C99DD6403}" srcOrd="4" destOrd="0" presId="urn:microsoft.com/office/officeart/2005/8/layout/vList2"/>
    <dgm:cxn modelId="{3BF683A0-0FD7-46AB-B389-6EA0AA6543D4}" type="presParOf" srcId="{A3176B6D-A26F-461B-BF54-4D1B5FB082F2}" destId="{D38E6082-6423-40FC-A08F-76BB61BA061C}" srcOrd="5" destOrd="0" presId="urn:microsoft.com/office/officeart/2005/8/layout/vList2"/>
    <dgm:cxn modelId="{B55F9479-97D4-400A-8DC5-64D0F7A414FB}" type="presParOf" srcId="{A3176B6D-A26F-461B-BF54-4D1B5FB082F2}" destId="{AE88E071-E4F4-4BD0-A7A3-F2CAA2253ADD}" srcOrd="6" destOrd="0" presId="urn:microsoft.com/office/officeart/2005/8/layout/vList2"/>
    <dgm:cxn modelId="{DF37FA1E-B583-42BD-98EC-8B640CE2F9D0}" type="presParOf" srcId="{A3176B6D-A26F-461B-BF54-4D1B5FB082F2}" destId="{9C4DBB9B-A1A7-429B-A48D-97280779C816}" srcOrd="7" destOrd="0" presId="urn:microsoft.com/office/officeart/2005/8/layout/vList2"/>
    <dgm:cxn modelId="{5F7378CD-AC0B-49BF-A999-1F7F52B7C595}" type="presParOf" srcId="{A3176B6D-A26F-461B-BF54-4D1B5FB082F2}" destId="{71AD6E3C-3BB1-4BB3-97E2-B9D806B105F6}" srcOrd="8" destOrd="0" presId="urn:microsoft.com/office/officeart/2005/8/layout/vList2"/>
    <dgm:cxn modelId="{9E553134-28FB-4F46-8A4F-38208EFF5099}" type="presParOf" srcId="{A3176B6D-A26F-461B-BF54-4D1B5FB082F2}" destId="{62D13AAD-377D-45DE-AAEC-19BADDA09822}" srcOrd="9" destOrd="0" presId="urn:microsoft.com/office/officeart/2005/8/layout/vList2"/>
    <dgm:cxn modelId="{FE70CE7F-94BF-440F-8743-4066B8D01B84}" type="presParOf" srcId="{A3176B6D-A26F-461B-BF54-4D1B5FB082F2}" destId="{170249F4-4CDA-49C4-9EAD-FF91100155CA}" srcOrd="10" destOrd="0" presId="urn:microsoft.com/office/officeart/2005/8/layout/vList2"/>
    <dgm:cxn modelId="{6D0D7ED9-F360-4342-B674-112E180032FA}" type="presParOf" srcId="{A3176B6D-A26F-461B-BF54-4D1B5FB082F2}" destId="{586DCB1D-CBC9-4222-B379-078C2AD3BFE9}" srcOrd="11" destOrd="0" presId="urn:microsoft.com/office/officeart/2005/8/layout/vList2"/>
    <dgm:cxn modelId="{89AF8B9E-29B7-41BD-BC6A-A14475B0F740}" type="presParOf" srcId="{A3176B6D-A26F-461B-BF54-4D1B5FB082F2}" destId="{D83CF996-53CC-4F47-B877-3786C62F7996}"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4F73F742-C2CD-40B9-9DB2-9F0765A1D80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B95146E-EE39-4D17-92FC-A19627202136}">
      <dgm:prSet/>
      <dgm:spPr/>
      <dgm:t>
        <a:bodyPr/>
        <a:lstStyle/>
        <a:p>
          <a:pPr rtl="0"/>
          <a:r>
            <a:rPr lang="en-US"/>
            <a:t>ausotomal dominant condition </a:t>
          </a:r>
        </a:p>
      </dgm:t>
    </dgm:pt>
    <dgm:pt modelId="{DA32AC8A-CCB0-477C-9C71-3839EC1F59AE}" type="parTrans" cxnId="{C91E9567-697D-4C39-A659-48BB0F5F802D}">
      <dgm:prSet/>
      <dgm:spPr/>
      <dgm:t>
        <a:bodyPr/>
        <a:lstStyle/>
        <a:p>
          <a:endParaRPr lang="en-US"/>
        </a:p>
      </dgm:t>
    </dgm:pt>
    <dgm:pt modelId="{B0C7E8B2-6A7B-44F5-9FBB-6E2F6EB6D1F8}" type="sibTrans" cxnId="{C91E9567-697D-4C39-A659-48BB0F5F802D}">
      <dgm:prSet/>
      <dgm:spPr/>
      <dgm:t>
        <a:bodyPr/>
        <a:lstStyle/>
        <a:p>
          <a:endParaRPr lang="en-US"/>
        </a:p>
      </dgm:t>
    </dgm:pt>
    <dgm:pt modelId="{3978ABFF-9734-42D3-AD10-32F3E48F51AF}">
      <dgm:prSet/>
      <dgm:spPr/>
      <dgm:t>
        <a:bodyPr/>
        <a:lstStyle/>
        <a:p>
          <a:pPr rtl="0"/>
          <a:r>
            <a:rPr lang="en-US"/>
            <a:t>can be distinguished from other forms of EB simplex by the associated pigmentary changes, which are present at birth or appear during infancy.</a:t>
          </a:r>
        </a:p>
      </dgm:t>
    </dgm:pt>
    <dgm:pt modelId="{A2BB2402-CA78-4BAF-A7FE-2663FF5B31BB}" type="parTrans" cxnId="{1C096E1C-9D75-4B88-9FF1-CB7CD89D0F16}">
      <dgm:prSet/>
      <dgm:spPr/>
      <dgm:t>
        <a:bodyPr/>
        <a:lstStyle/>
        <a:p>
          <a:endParaRPr lang="en-US"/>
        </a:p>
      </dgm:t>
    </dgm:pt>
    <dgm:pt modelId="{C0A86E59-837E-48E0-AABC-6351DF681227}" type="sibTrans" cxnId="{1C096E1C-9D75-4B88-9FF1-CB7CD89D0F16}">
      <dgm:prSet/>
      <dgm:spPr/>
      <dgm:t>
        <a:bodyPr/>
        <a:lstStyle/>
        <a:p>
          <a:endParaRPr lang="en-US"/>
        </a:p>
      </dgm:t>
    </dgm:pt>
    <dgm:pt modelId="{7332E32D-3C80-4645-B6B6-7584DB316465}">
      <dgm:prSet/>
      <dgm:spPr/>
      <dgm:t>
        <a:bodyPr/>
        <a:lstStyle/>
        <a:p>
          <a:pPr rtl="0"/>
          <a:r>
            <a:rPr lang="en-US"/>
            <a:t>There is a reticulate pigmentation from acral sites to the trunk and which fade with age.</a:t>
          </a:r>
        </a:p>
      </dgm:t>
    </dgm:pt>
    <dgm:pt modelId="{7B272035-8B39-4219-A960-1165CE1DE4F8}" type="parTrans" cxnId="{9106DCB2-DFFE-48DB-A8CB-9E3FDBF52BFE}">
      <dgm:prSet/>
      <dgm:spPr/>
      <dgm:t>
        <a:bodyPr/>
        <a:lstStyle/>
        <a:p>
          <a:endParaRPr lang="en-US"/>
        </a:p>
      </dgm:t>
    </dgm:pt>
    <dgm:pt modelId="{3AB0456F-CE3F-4571-86D8-2A1869A02441}" type="sibTrans" cxnId="{9106DCB2-DFFE-48DB-A8CB-9E3FDBF52BFE}">
      <dgm:prSet/>
      <dgm:spPr/>
      <dgm:t>
        <a:bodyPr/>
        <a:lstStyle/>
        <a:p>
          <a:endParaRPr lang="en-US"/>
        </a:p>
      </dgm:t>
    </dgm:pt>
    <dgm:pt modelId="{968E2226-A65A-4BA5-B694-DB929DD9D82E}">
      <dgm:prSet/>
      <dgm:spPr/>
      <dgm:t>
        <a:bodyPr/>
        <a:lstStyle/>
        <a:p>
          <a:pPr rtl="0"/>
          <a:r>
            <a:rPr lang="en-US"/>
            <a:t>Blistering may be localized, or become more generalized. Punctate keratoses on the palms and soles sometimes progressing to keratoderma in some cases.</a:t>
          </a:r>
        </a:p>
      </dgm:t>
    </dgm:pt>
    <dgm:pt modelId="{C19433C1-75B0-48CF-8100-38E1C8D0C5AA}" type="parTrans" cxnId="{8B4748C6-EB49-4C29-9916-924EEAAEB3D3}">
      <dgm:prSet/>
      <dgm:spPr/>
      <dgm:t>
        <a:bodyPr/>
        <a:lstStyle/>
        <a:p>
          <a:endParaRPr lang="en-US"/>
        </a:p>
      </dgm:t>
    </dgm:pt>
    <dgm:pt modelId="{62D7BA20-DCF1-4FFB-BC08-296FAD532771}" type="sibTrans" cxnId="{8B4748C6-EB49-4C29-9916-924EEAAEB3D3}">
      <dgm:prSet/>
      <dgm:spPr/>
      <dgm:t>
        <a:bodyPr/>
        <a:lstStyle/>
        <a:p>
          <a:endParaRPr lang="en-US"/>
        </a:p>
      </dgm:t>
    </dgm:pt>
    <dgm:pt modelId="{2C09A489-2849-4907-9058-7969E0D3D5DF}">
      <dgm:prSet/>
      <dgm:spPr/>
      <dgm:t>
        <a:bodyPr/>
        <a:lstStyle/>
        <a:p>
          <a:pPr rtl="0"/>
          <a:r>
            <a:rPr lang="en-US"/>
            <a:t>Mild localized skin atrophy and nail dystrophy are also features of the condition.</a:t>
          </a:r>
        </a:p>
      </dgm:t>
    </dgm:pt>
    <dgm:pt modelId="{F2CF3CE5-5AF6-46D8-A2B6-3398E9B3E516}" type="parTrans" cxnId="{448FB458-FE90-47E7-A15A-C65DFBDA5471}">
      <dgm:prSet/>
      <dgm:spPr/>
      <dgm:t>
        <a:bodyPr/>
        <a:lstStyle/>
        <a:p>
          <a:endParaRPr lang="en-US"/>
        </a:p>
      </dgm:t>
    </dgm:pt>
    <dgm:pt modelId="{39E82B00-E52A-4271-81AD-FF8E99F963CD}" type="sibTrans" cxnId="{448FB458-FE90-47E7-A15A-C65DFBDA5471}">
      <dgm:prSet/>
      <dgm:spPr/>
      <dgm:t>
        <a:bodyPr/>
        <a:lstStyle/>
        <a:p>
          <a:endParaRPr lang="en-US"/>
        </a:p>
      </dgm:t>
    </dgm:pt>
    <dgm:pt modelId="{1088BBC8-7ED3-410B-B5AF-94792DAC0728}" type="pres">
      <dgm:prSet presAssocID="{4F73F742-C2CD-40B9-9DB2-9F0765A1D803}" presName="linear" presStyleCnt="0">
        <dgm:presLayoutVars>
          <dgm:animLvl val="lvl"/>
          <dgm:resizeHandles val="exact"/>
        </dgm:presLayoutVars>
      </dgm:prSet>
      <dgm:spPr/>
    </dgm:pt>
    <dgm:pt modelId="{89252A0F-8F56-4353-BEBC-03039BD36CD1}" type="pres">
      <dgm:prSet presAssocID="{BB95146E-EE39-4D17-92FC-A19627202136}" presName="parentText" presStyleLbl="node1" presStyleIdx="0" presStyleCnt="5">
        <dgm:presLayoutVars>
          <dgm:chMax val="0"/>
          <dgm:bulletEnabled val="1"/>
        </dgm:presLayoutVars>
      </dgm:prSet>
      <dgm:spPr/>
    </dgm:pt>
    <dgm:pt modelId="{E815D01C-3375-4D30-9892-985FDE1012FE}" type="pres">
      <dgm:prSet presAssocID="{B0C7E8B2-6A7B-44F5-9FBB-6E2F6EB6D1F8}" presName="spacer" presStyleCnt="0"/>
      <dgm:spPr/>
    </dgm:pt>
    <dgm:pt modelId="{F8F8E2A2-8900-4D01-9EE4-54F1533A58E6}" type="pres">
      <dgm:prSet presAssocID="{3978ABFF-9734-42D3-AD10-32F3E48F51AF}" presName="parentText" presStyleLbl="node1" presStyleIdx="1" presStyleCnt="5">
        <dgm:presLayoutVars>
          <dgm:chMax val="0"/>
          <dgm:bulletEnabled val="1"/>
        </dgm:presLayoutVars>
      </dgm:prSet>
      <dgm:spPr/>
    </dgm:pt>
    <dgm:pt modelId="{55F3B5A1-8E04-4B6B-8FB4-6329723ACB47}" type="pres">
      <dgm:prSet presAssocID="{C0A86E59-837E-48E0-AABC-6351DF681227}" presName="spacer" presStyleCnt="0"/>
      <dgm:spPr/>
    </dgm:pt>
    <dgm:pt modelId="{8711A2F0-4634-4A6B-8C69-D18E150F6CC3}" type="pres">
      <dgm:prSet presAssocID="{7332E32D-3C80-4645-B6B6-7584DB316465}" presName="parentText" presStyleLbl="node1" presStyleIdx="2" presStyleCnt="5">
        <dgm:presLayoutVars>
          <dgm:chMax val="0"/>
          <dgm:bulletEnabled val="1"/>
        </dgm:presLayoutVars>
      </dgm:prSet>
      <dgm:spPr/>
    </dgm:pt>
    <dgm:pt modelId="{A4197F07-3317-47E0-9C7F-3706A3F06F16}" type="pres">
      <dgm:prSet presAssocID="{3AB0456F-CE3F-4571-86D8-2A1869A02441}" presName="spacer" presStyleCnt="0"/>
      <dgm:spPr/>
    </dgm:pt>
    <dgm:pt modelId="{19537C8E-EA99-4EFE-B22F-1F866E5997ED}" type="pres">
      <dgm:prSet presAssocID="{968E2226-A65A-4BA5-B694-DB929DD9D82E}" presName="parentText" presStyleLbl="node1" presStyleIdx="3" presStyleCnt="5">
        <dgm:presLayoutVars>
          <dgm:chMax val="0"/>
          <dgm:bulletEnabled val="1"/>
        </dgm:presLayoutVars>
      </dgm:prSet>
      <dgm:spPr/>
    </dgm:pt>
    <dgm:pt modelId="{6E12F508-4AD8-4C7E-B738-0A54E1D365F9}" type="pres">
      <dgm:prSet presAssocID="{62D7BA20-DCF1-4FFB-BC08-296FAD532771}" presName="spacer" presStyleCnt="0"/>
      <dgm:spPr/>
    </dgm:pt>
    <dgm:pt modelId="{ED8CAB14-4DEC-46FA-9706-E79194F64734}" type="pres">
      <dgm:prSet presAssocID="{2C09A489-2849-4907-9058-7969E0D3D5DF}" presName="parentText" presStyleLbl="node1" presStyleIdx="4" presStyleCnt="5">
        <dgm:presLayoutVars>
          <dgm:chMax val="0"/>
          <dgm:bulletEnabled val="1"/>
        </dgm:presLayoutVars>
      </dgm:prSet>
      <dgm:spPr/>
    </dgm:pt>
  </dgm:ptLst>
  <dgm:cxnLst>
    <dgm:cxn modelId="{1C096E1C-9D75-4B88-9FF1-CB7CD89D0F16}" srcId="{4F73F742-C2CD-40B9-9DB2-9F0765A1D803}" destId="{3978ABFF-9734-42D3-AD10-32F3E48F51AF}" srcOrd="1" destOrd="0" parTransId="{A2BB2402-CA78-4BAF-A7FE-2663FF5B31BB}" sibTransId="{C0A86E59-837E-48E0-AABC-6351DF681227}"/>
    <dgm:cxn modelId="{6115942D-6676-4512-B6EF-5B597DCA09D1}" type="presOf" srcId="{7332E32D-3C80-4645-B6B6-7584DB316465}" destId="{8711A2F0-4634-4A6B-8C69-D18E150F6CC3}" srcOrd="0" destOrd="0" presId="urn:microsoft.com/office/officeart/2005/8/layout/vList2"/>
    <dgm:cxn modelId="{C91E9567-697D-4C39-A659-48BB0F5F802D}" srcId="{4F73F742-C2CD-40B9-9DB2-9F0765A1D803}" destId="{BB95146E-EE39-4D17-92FC-A19627202136}" srcOrd="0" destOrd="0" parTransId="{DA32AC8A-CCB0-477C-9C71-3839EC1F59AE}" sibTransId="{B0C7E8B2-6A7B-44F5-9FBB-6E2F6EB6D1F8}"/>
    <dgm:cxn modelId="{F899D971-960B-494A-BD36-4DC99F38AC52}" type="presOf" srcId="{BB95146E-EE39-4D17-92FC-A19627202136}" destId="{89252A0F-8F56-4353-BEBC-03039BD36CD1}" srcOrd="0" destOrd="0" presId="urn:microsoft.com/office/officeart/2005/8/layout/vList2"/>
    <dgm:cxn modelId="{6A175472-213D-4D13-9713-E64B1D94D134}" type="presOf" srcId="{4F73F742-C2CD-40B9-9DB2-9F0765A1D803}" destId="{1088BBC8-7ED3-410B-B5AF-94792DAC0728}" srcOrd="0" destOrd="0" presId="urn:microsoft.com/office/officeart/2005/8/layout/vList2"/>
    <dgm:cxn modelId="{448FB458-FE90-47E7-A15A-C65DFBDA5471}" srcId="{4F73F742-C2CD-40B9-9DB2-9F0765A1D803}" destId="{2C09A489-2849-4907-9058-7969E0D3D5DF}" srcOrd="4" destOrd="0" parTransId="{F2CF3CE5-5AF6-46D8-A2B6-3398E9B3E516}" sibTransId="{39E82B00-E52A-4271-81AD-FF8E99F963CD}"/>
    <dgm:cxn modelId="{B7874499-FB60-43C7-BFF5-D37D7B156800}" type="presOf" srcId="{3978ABFF-9734-42D3-AD10-32F3E48F51AF}" destId="{F8F8E2A2-8900-4D01-9EE4-54F1533A58E6}" srcOrd="0" destOrd="0" presId="urn:microsoft.com/office/officeart/2005/8/layout/vList2"/>
    <dgm:cxn modelId="{9106DCB2-DFFE-48DB-A8CB-9E3FDBF52BFE}" srcId="{4F73F742-C2CD-40B9-9DB2-9F0765A1D803}" destId="{7332E32D-3C80-4645-B6B6-7584DB316465}" srcOrd="2" destOrd="0" parTransId="{7B272035-8B39-4219-A960-1165CE1DE4F8}" sibTransId="{3AB0456F-CE3F-4571-86D8-2A1869A02441}"/>
    <dgm:cxn modelId="{ECE898B8-C55E-42A7-8D7D-597CD0A51B7F}" type="presOf" srcId="{968E2226-A65A-4BA5-B694-DB929DD9D82E}" destId="{19537C8E-EA99-4EFE-B22F-1F866E5997ED}" srcOrd="0" destOrd="0" presId="urn:microsoft.com/office/officeart/2005/8/layout/vList2"/>
    <dgm:cxn modelId="{8B4748C6-EB49-4C29-9916-924EEAAEB3D3}" srcId="{4F73F742-C2CD-40B9-9DB2-9F0765A1D803}" destId="{968E2226-A65A-4BA5-B694-DB929DD9D82E}" srcOrd="3" destOrd="0" parTransId="{C19433C1-75B0-48CF-8100-38E1C8D0C5AA}" sibTransId="{62D7BA20-DCF1-4FFB-BC08-296FAD532771}"/>
    <dgm:cxn modelId="{EFEAEBF9-6A8F-4D24-B7EC-BBF5B1E3D486}" type="presOf" srcId="{2C09A489-2849-4907-9058-7969E0D3D5DF}" destId="{ED8CAB14-4DEC-46FA-9706-E79194F64734}" srcOrd="0" destOrd="0" presId="urn:microsoft.com/office/officeart/2005/8/layout/vList2"/>
    <dgm:cxn modelId="{CF0F3AA4-C6BF-48DB-8052-E25817BECD87}" type="presParOf" srcId="{1088BBC8-7ED3-410B-B5AF-94792DAC0728}" destId="{89252A0F-8F56-4353-BEBC-03039BD36CD1}" srcOrd="0" destOrd="0" presId="urn:microsoft.com/office/officeart/2005/8/layout/vList2"/>
    <dgm:cxn modelId="{E505A6A9-78A8-4494-8065-43732D1CB24A}" type="presParOf" srcId="{1088BBC8-7ED3-410B-B5AF-94792DAC0728}" destId="{E815D01C-3375-4D30-9892-985FDE1012FE}" srcOrd="1" destOrd="0" presId="urn:microsoft.com/office/officeart/2005/8/layout/vList2"/>
    <dgm:cxn modelId="{274D97B6-C7CA-4B54-9476-7BC52E3D52FA}" type="presParOf" srcId="{1088BBC8-7ED3-410B-B5AF-94792DAC0728}" destId="{F8F8E2A2-8900-4D01-9EE4-54F1533A58E6}" srcOrd="2" destOrd="0" presId="urn:microsoft.com/office/officeart/2005/8/layout/vList2"/>
    <dgm:cxn modelId="{78C086B1-839E-4608-A13B-3FA596269493}" type="presParOf" srcId="{1088BBC8-7ED3-410B-B5AF-94792DAC0728}" destId="{55F3B5A1-8E04-4B6B-8FB4-6329723ACB47}" srcOrd="3" destOrd="0" presId="urn:microsoft.com/office/officeart/2005/8/layout/vList2"/>
    <dgm:cxn modelId="{E7D28213-AEAE-4096-A4E2-8B69226B896D}" type="presParOf" srcId="{1088BBC8-7ED3-410B-B5AF-94792DAC0728}" destId="{8711A2F0-4634-4A6B-8C69-D18E150F6CC3}" srcOrd="4" destOrd="0" presId="urn:microsoft.com/office/officeart/2005/8/layout/vList2"/>
    <dgm:cxn modelId="{CD452247-9F9B-481E-A5C9-07F82E910142}" type="presParOf" srcId="{1088BBC8-7ED3-410B-B5AF-94792DAC0728}" destId="{A4197F07-3317-47E0-9C7F-3706A3F06F16}" srcOrd="5" destOrd="0" presId="urn:microsoft.com/office/officeart/2005/8/layout/vList2"/>
    <dgm:cxn modelId="{CB8DD39E-E0BA-4F85-AAF2-923C774103D6}" type="presParOf" srcId="{1088BBC8-7ED3-410B-B5AF-94792DAC0728}" destId="{19537C8E-EA99-4EFE-B22F-1F866E5997ED}" srcOrd="6" destOrd="0" presId="urn:microsoft.com/office/officeart/2005/8/layout/vList2"/>
    <dgm:cxn modelId="{FAA95942-BBC7-4A3A-8A29-1BF0EF952ECC}" type="presParOf" srcId="{1088BBC8-7ED3-410B-B5AF-94792DAC0728}" destId="{6E12F508-4AD8-4C7E-B738-0A54E1D365F9}" srcOrd="7" destOrd="0" presId="urn:microsoft.com/office/officeart/2005/8/layout/vList2"/>
    <dgm:cxn modelId="{6390300C-DE00-4773-9277-744206D7F4E7}" type="presParOf" srcId="{1088BBC8-7ED3-410B-B5AF-94792DAC0728}" destId="{ED8CAB14-4DEC-46FA-9706-E79194F64734}"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4CF5CDC-7995-46F9-BB29-F271E7CFF5A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9D44EA9-7564-41F8-BD1F-D1DB20BAE0F3}">
      <dgm:prSet/>
      <dgm:spPr/>
      <dgm:t>
        <a:bodyPr/>
        <a:lstStyle/>
        <a:p>
          <a:pPr rtl="0"/>
          <a:r>
            <a:rPr lang="en-US"/>
            <a:t>autosomal dominant condition</a:t>
          </a:r>
        </a:p>
      </dgm:t>
    </dgm:pt>
    <dgm:pt modelId="{D4B53924-3F67-4080-8F1A-0D4C30EC3F44}" type="parTrans" cxnId="{5383033A-F4F2-4F07-B3B6-F2FF27C850DE}">
      <dgm:prSet/>
      <dgm:spPr/>
      <dgm:t>
        <a:bodyPr/>
        <a:lstStyle/>
        <a:p>
          <a:endParaRPr lang="en-US"/>
        </a:p>
      </dgm:t>
    </dgm:pt>
    <dgm:pt modelId="{A6F0D6A0-9E39-4887-A9D8-DBBB5FAC07F7}" type="sibTrans" cxnId="{5383033A-F4F2-4F07-B3B6-F2FF27C850DE}">
      <dgm:prSet/>
      <dgm:spPr/>
      <dgm:t>
        <a:bodyPr/>
        <a:lstStyle/>
        <a:p>
          <a:endParaRPr lang="en-US"/>
        </a:p>
      </dgm:t>
    </dgm:pt>
    <dgm:pt modelId="{E97F05DF-5AB6-4E4F-B47D-D027A8EB9E7F}">
      <dgm:prSet/>
      <dgm:spPr/>
      <dgm:t>
        <a:bodyPr/>
        <a:lstStyle/>
        <a:p>
          <a:pPr rtl="0"/>
          <a:r>
            <a:rPr lang="en-US"/>
            <a:t>characterized by seasonal blistering of the hands and feet, and occasionally elsewhere. </a:t>
          </a:r>
        </a:p>
      </dgm:t>
    </dgm:pt>
    <dgm:pt modelId="{8FC425EA-A75C-475E-A867-429B8D248811}" type="parTrans" cxnId="{399CE62D-753E-4A6D-893B-E7F48792D67B}">
      <dgm:prSet/>
      <dgm:spPr/>
      <dgm:t>
        <a:bodyPr/>
        <a:lstStyle/>
        <a:p>
          <a:endParaRPr lang="en-US"/>
        </a:p>
      </dgm:t>
    </dgm:pt>
    <dgm:pt modelId="{05702477-EAEA-4790-BFEB-5F2F1C173778}" type="sibTrans" cxnId="{399CE62D-753E-4A6D-893B-E7F48792D67B}">
      <dgm:prSet/>
      <dgm:spPr/>
      <dgm:t>
        <a:bodyPr/>
        <a:lstStyle/>
        <a:p>
          <a:endParaRPr lang="en-US"/>
        </a:p>
      </dgm:t>
    </dgm:pt>
    <dgm:pt modelId="{41C8456A-75F7-4813-A230-C4E39F53564A}">
      <dgm:prSet/>
      <dgm:spPr/>
      <dgm:t>
        <a:bodyPr/>
        <a:lstStyle/>
        <a:p>
          <a:pPr rtl="0"/>
          <a:r>
            <a:rPr lang="en-US"/>
            <a:t>This rare subtype of EB is distinguishable clinically by a generalized bruising tendency, haemorrhagic bullae and onychogryphotic great toenails.</a:t>
          </a:r>
        </a:p>
      </dgm:t>
    </dgm:pt>
    <dgm:pt modelId="{DD4896FD-33F6-4688-A3FA-B053B4594E09}" type="parTrans" cxnId="{18D6A9BF-2675-49DE-A854-18A32D83A8D6}">
      <dgm:prSet/>
      <dgm:spPr/>
      <dgm:t>
        <a:bodyPr/>
        <a:lstStyle/>
        <a:p>
          <a:endParaRPr lang="en-US"/>
        </a:p>
      </dgm:t>
    </dgm:pt>
    <dgm:pt modelId="{F4F7F09D-F471-4575-A886-DEA6252466D5}" type="sibTrans" cxnId="{18D6A9BF-2675-49DE-A854-18A32D83A8D6}">
      <dgm:prSet/>
      <dgm:spPr/>
      <dgm:t>
        <a:bodyPr/>
        <a:lstStyle/>
        <a:p>
          <a:endParaRPr lang="en-US"/>
        </a:p>
      </dgm:t>
    </dgm:pt>
    <dgm:pt modelId="{47CB28BA-E198-4EBA-BF0C-5A1B493D04EC}" type="pres">
      <dgm:prSet presAssocID="{B4CF5CDC-7995-46F9-BB29-F271E7CFF5A9}" presName="linear" presStyleCnt="0">
        <dgm:presLayoutVars>
          <dgm:animLvl val="lvl"/>
          <dgm:resizeHandles val="exact"/>
        </dgm:presLayoutVars>
      </dgm:prSet>
      <dgm:spPr/>
    </dgm:pt>
    <dgm:pt modelId="{8AB5330F-D27F-4CDA-9541-21AB215F962D}" type="pres">
      <dgm:prSet presAssocID="{A9D44EA9-7564-41F8-BD1F-D1DB20BAE0F3}" presName="parentText" presStyleLbl="node1" presStyleIdx="0" presStyleCnt="3">
        <dgm:presLayoutVars>
          <dgm:chMax val="0"/>
          <dgm:bulletEnabled val="1"/>
        </dgm:presLayoutVars>
      </dgm:prSet>
      <dgm:spPr/>
    </dgm:pt>
    <dgm:pt modelId="{D8812CCD-04E4-48D0-87E9-F10AB61E2E2B}" type="pres">
      <dgm:prSet presAssocID="{A6F0D6A0-9E39-4887-A9D8-DBBB5FAC07F7}" presName="spacer" presStyleCnt="0"/>
      <dgm:spPr/>
    </dgm:pt>
    <dgm:pt modelId="{48D92A89-20D6-4995-8DBC-E52B1C33AB33}" type="pres">
      <dgm:prSet presAssocID="{E97F05DF-5AB6-4E4F-B47D-D027A8EB9E7F}" presName="parentText" presStyleLbl="node1" presStyleIdx="1" presStyleCnt="3">
        <dgm:presLayoutVars>
          <dgm:chMax val="0"/>
          <dgm:bulletEnabled val="1"/>
        </dgm:presLayoutVars>
      </dgm:prSet>
      <dgm:spPr/>
    </dgm:pt>
    <dgm:pt modelId="{1B204278-679C-4ED3-ACFC-997E2B4F1CEC}" type="pres">
      <dgm:prSet presAssocID="{05702477-EAEA-4790-BFEB-5F2F1C173778}" presName="spacer" presStyleCnt="0"/>
      <dgm:spPr/>
    </dgm:pt>
    <dgm:pt modelId="{BC18BEC4-C653-44FA-8FE8-C079C955EDE1}" type="pres">
      <dgm:prSet presAssocID="{41C8456A-75F7-4813-A230-C4E39F53564A}" presName="parentText" presStyleLbl="node1" presStyleIdx="2" presStyleCnt="3">
        <dgm:presLayoutVars>
          <dgm:chMax val="0"/>
          <dgm:bulletEnabled val="1"/>
        </dgm:presLayoutVars>
      </dgm:prSet>
      <dgm:spPr/>
    </dgm:pt>
  </dgm:ptLst>
  <dgm:cxnLst>
    <dgm:cxn modelId="{399CE62D-753E-4A6D-893B-E7F48792D67B}" srcId="{B4CF5CDC-7995-46F9-BB29-F271E7CFF5A9}" destId="{E97F05DF-5AB6-4E4F-B47D-D027A8EB9E7F}" srcOrd="1" destOrd="0" parTransId="{8FC425EA-A75C-475E-A867-429B8D248811}" sibTransId="{05702477-EAEA-4790-BFEB-5F2F1C173778}"/>
    <dgm:cxn modelId="{5383033A-F4F2-4F07-B3B6-F2FF27C850DE}" srcId="{B4CF5CDC-7995-46F9-BB29-F271E7CFF5A9}" destId="{A9D44EA9-7564-41F8-BD1F-D1DB20BAE0F3}" srcOrd="0" destOrd="0" parTransId="{D4B53924-3F67-4080-8F1A-0D4C30EC3F44}" sibTransId="{A6F0D6A0-9E39-4887-A9D8-DBBB5FAC07F7}"/>
    <dgm:cxn modelId="{10EAF06E-17BB-4A4B-A7EF-095A0E856060}" type="presOf" srcId="{B4CF5CDC-7995-46F9-BB29-F271E7CFF5A9}" destId="{47CB28BA-E198-4EBA-BF0C-5A1B493D04EC}" srcOrd="0" destOrd="0" presId="urn:microsoft.com/office/officeart/2005/8/layout/vList2"/>
    <dgm:cxn modelId="{B3DAB796-4A7D-48F4-95EC-7A2239354E76}" type="presOf" srcId="{E97F05DF-5AB6-4E4F-B47D-D027A8EB9E7F}" destId="{48D92A89-20D6-4995-8DBC-E52B1C33AB33}" srcOrd="0" destOrd="0" presId="urn:microsoft.com/office/officeart/2005/8/layout/vList2"/>
    <dgm:cxn modelId="{2F1832A9-6D65-4366-BC0E-C69321F15E04}" type="presOf" srcId="{A9D44EA9-7564-41F8-BD1F-D1DB20BAE0F3}" destId="{8AB5330F-D27F-4CDA-9541-21AB215F962D}" srcOrd="0" destOrd="0" presId="urn:microsoft.com/office/officeart/2005/8/layout/vList2"/>
    <dgm:cxn modelId="{18D6A9BF-2675-49DE-A854-18A32D83A8D6}" srcId="{B4CF5CDC-7995-46F9-BB29-F271E7CFF5A9}" destId="{41C8456A-75F7-4813-A230-C4E39F53564A}" srcOrd="2" destOrd="0" parTransId="{DD4896FD-33F6-4688-A3FA-B053B4594E09}" sibTransId="{F4F7F09D-F471-4575-A886-DEA6252466D5}"/>
    <dgm:cxn modelId="{005B4EC1-D62E-41F2-9DF9-5C666EF9AC61}" type="presOf" srcId="{41C8456A-75F7-4813-A230-C4E39F53564A}" destId="{BC18BEC4-C653-44FA-8FE8-C079C955EDE1}" srcOrd="0" destOrd="0" presId="urn:microsoft.com/office/officeart/2005/8/layout/vList2"/>
    <dgm:cxn modelId="{97692618-5757-4B87-B063-256892456D05}" type="presParOf" srcId="{47CB28BA-E198-4EBA-BF0C-5A1B493D04EC}" destId="{8AB5330F-D27F-4CDA-9541-21AB215F962D}" srcOrd="0" destOrd="0" presId="urn:microsoft.com/office/officeart/2005/8/layout/vList2"/>
    <dgm:cxn modelId="{82071921-4557-499A-AE1F-8ADE421D02E0}" type="presParOf" srcId="{47CB28BA-E198-4EBA-BF0C-5A1B493D04EC}" destId="{D8812CCD-04E4-48D0-87E9-F10AB61E2E2B}" srcOrd="1" destOrd="0" presId="urn:microsoft.com/office/officeart/2005/8/layout/vList2"/>
    <dgm:cxn modelId="{F7AAC885-C312-4A7D-97FA-80341459FDAA}" type="presParOf" srcId="{47CB28BA-E198-4EBA-BF0C-5A1B493D04EC}" destId="{48D92A89-20D6-4995-8DBC-E52B1C33AB33}" srcOrd="2" destOrd="0" presId="urn:microsoft.com/office/officeart/2005/8/layout/vList2"/>
    <dgm:cxn modelId="{594419B8-77F5-42B5-B298-4B4A66812955}" type="presParOf" srcId="{47CB28BA-E198-4EBA-BF0C-5A1B493D04EC}" destId="{1B204278-679C-4ED3-ACFC-997E2B4F1CEC}" srcOrd="3" destOrd="0" presId="urn:microsoft.com/office/officeart/2005/8/layout/vList2"/>
    <dgm:cxn modelId="{EA7D117E-D7C9-4D7D-8AA7-416903248E02}" type="presParOf" srcId="{47CB28BA-E198-4EBA-BF0C-5A1B493D04EC}" destId="{BC18BEC4-C653-44FA-8FE8-C079C955EDE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0971B0EE-5DCF-4CC3-A9D9-9CF492A389E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FE05396-8362-4728-8CCB-6BA63E37A7B2}">
      <dgm:prSet/>
      <dgm:spPr/>
      <dgm:t>
        <a:bodyPr/>
        <a:lstStyle/>
        <a:p>
          <a:pPr rtl="0"/>
          <a:r>
            <a:rPr lang="en-US"/>
            <a:t>Two families have been reported with an autosomaldominant form of EB simplex characterized by migratory circinate erythema and post-inflammatory hyperpigmentation.</a:t>
          </a:r>
        </a:p>
      </dgm:t>
    </dgm:pt>
    <dgm:pt modelId="{7DCF4B51-A6FC-4A27-AC2A-BB19453CC4EC}" type="parTrans" cxnId="{7D49F187-7A09-4803-B5F0-024049318EB9}">
      <dgm:prSet/>
      <dgm:spPr/>
      <dgm:t>
        <a:bodyPr/>
        <a:lstStyle/>
        <a:p>
          <a:endParaRPr lang="en-US"/>
        </a:p>
      </dgm:t>
    </dgm:pt>
    <dgm:pt modelId="{4F5F6BCB-3815-465B-B356-FA19F4EE62C7}" type="sibTrans" cxnId="{7D49F187-7A09-4803-B5F0-024049318EB9}">
      <dgm:prSet/>
      <dgm:spPr/>
      <dgm:t>
        <a:bodyPr/>
        <a:lstStyle/>
        <a:p>
          <a:endParaRPr lang="en-US"/>
        </a:p>
      </dgm:t>
    </dgm:pt>
    <dgm:pt modelId="{729153B8-8B73-40C9-92BA-EB25A562D4D9}">
      <dgm:prSet/>
      <dgm:spPr/>
      <dgm:t>
        <a:bodyPr/>
        <a:lstStyle/>
        <a:p>
          <a:pPr rtl="0"/>
          <a:r>
            <a:rPr lang="en-US"/>
            <a:t>Present at birth, blistering was generalized in distribution</a:t>
          </a:r>
        </a:p>
      </dgm:t>
    </dgm:pt>
    <dgm:pt modelId="{F84E5F8A-377D-4DC8-A088-E1AA234E682C}" type="parTrans" cxnId="{79360DD5-1F53-495A-8F6B-F27A6E32A95F}">
      <dgm:prSet/>
      <dgm:spPr/>
      <dgm:t>
        <a:bodyPr/>
        <a:lstStyle/>
        <a:p>
          <a:endParaRPr lang="en-US"/>
        </a:p>
      </dgm:t>
    </dgm:pt>
    <dgm:pt modelId="{733ED71B-68C1-41D3-A50E-11C2139544C1}" type="sibTrans" cxnId="{79360DD5-1F53-495A-8F6B-F27A6E32A95F}">
      <dgm:prSet/>
      <dgm:spPr/>
      <dgm:t>
        <a:bodyPr/>
        <a:lstStyle/>
        <a:p>
          <a:endParaRPr lang="en-US"/>
        </a:p>
      </dgm:t>
    </dgm:pt>
    <dgm:pt modelId="{1049FCC1-75E5-4C26-AB17-0CA2ACC067B4}" type="pres">
      <dgm:prSet presAssocID="{0971B0EE-5DCF-4CC3-A9D9-9CF492A389E5}" presName="linear" presStyleCnt="0">
        <dgm:presLayoutVars>
          <dgm:animLvl val="lvl"/>
          <dgm:resizeHandles val="exact"/>
        </dgm:presLayoutVars>
      </dgm:prSet>
      <dgm:spPr/>
    </dgm:pt>
    <dgm:pt modelId="{EC0E63DD-C3D0-4FAB-92CA-6DF6093CB433}" type="pres">
      <dgm:prSet presAssocID="{CFE05396-8362-4728-8CCB-6BA63E37A7B2}" presName="parentText" presStyleLbl="node1" presStyleIdx="0" presStyleCnt="2">
        <dgm:presLayoutVars>
          <dgm:chMax val="0"/>
          <dgm:bulletEnabled val="1"/>
        </dgm:presLayoutVars>
      </dgm:prSet>
      <dgm:spPr/>
    </dgm:pt>
    <dgm:pt modelId="{98248AF1-5AFF-462D-A8CB-89E1898A174C}" type="pres">
      <dgm:prSet presAssocID="{4F5F6BCB-3815-465B-B356-FA19F4EE62C7}" presName="spacer" presStyleCnt="0"/>
      <dgm:spPr/>
    </dgm:pt>
    <dgm:pt modelId="{E1A1BAA3-2F01-401D-8FFD-B50E5177E772}" type="pres">
      <dgm:prSet presAssocID="{729153B8-8B73-40C9-92BA-EB25A562D4D9}" presName="parentText" presStyleLbl="node1" presStyleIdx="1" presStyleCnt="2">
        <dgm:presLayoutVars>
          <dgm:chMax val="0"/>
          <dgm:bulletEnabled val="1"/>
        </dgm:presLayoutVars>
      </dgm:prSet>
      <dgm:spPr/>
    </dgm:pt>
  </dgm:ptLst>
  <dgm:cxnLst>
    <dgm:cxn modelId="{C6E05044-8694-4F63-8461-893BE7D1801B}" type="presOf" srcId="{729153B8-8B73-40C9-92BA-EB25A562D4D9}" destId="{E1A1BAA3-2F01-401D-8FFD-B50E5177E772}" srcOrd="0" destOrd="0" presId="urn:microsoft.com/office/officeart/2005/8/layout/vList2"/>
    <dgm:cxn modelId="{7EF8516F-8D59-4C14-ACC0-CD8AC251D9D1}" type="presOf" srcId="{CFE05396-8362-4728-8CCB-6BA63E37A7B2}" destId="{EC0E63DD-C3D0-4FAB-92CA-6DF6093CB433}" srcOrd="0" destOrd="0" presId="urn:microsoft.com/office/officeart/2005/8/layout/vList2"/>
    <dgm:cxn modelId="{7D49F187-7A09-4803-B5F0-024049318EB9}" srcId="{0971B0EE-5DCF-4CC3-A9D9-9CF492A389E5}" destId="{CFE05396-8362-4728-8CCB-6BA63E37A7B2}" srcOrd="0" destOrd="0" parTransId="{7DCF4B51-A6FC-4A27-AC2A-BB19453CC4EC}" sibTransId="{4F5F6BCB-3815-465B-B356-FA19F4EE62C7}"/>
    <dgm:cxn modelId="{79360DD5-1F53-495A-8F6B-F27A6E32A95F}" srcId="{0971B0EE-5DCF-4CC3-A9D9-9CF492A389E5}" destId="{729153B8-8B73-40C9-92BA-EB25A562D4D9}" srcOrd="1" destOrd="0" parTransId="{F84E5F8A-377D-4DC8-A088-E1AA234E682C}" sibTransId="{733ED71B-68C1-41D3-A50E-11C2139544C1}"/>
    <dgm:cxn modelId="{3E5FB4EA-49BC-4CA1-AE4F-B5C5B166EF44}" type="presOf" srcId="{0971B0EE-5DCF-4CC3-A9D9-9CF492A389E5}" destId="{1049FCC1-75E5-4C26-AB17-0CA2ACC067B4}" srcOrd="0" destOrd="0" presId="urn:microsoft.com/office/officeart/2005/8/layout/vList2"/>
    <dgm:cxn modelId="{9FBFD106-27E6-43FD-A241-348BCFC3CC3A}" type="presParOf" srcId="{1049FCC1-75E5-4C26-AB17-0CA2ACC067B4}" destId="{EC0E63DD-C3D0-4FAB-92CA-6DF6093CB433}" srcOrd="0" destOrd="0" presId="urn:microsoft.com/office/officeart/2005/8/layout/vList2"/>
    <dgm:cxn modelId="{48354B74-4267-4856-9ACA-F9521889D010}" type="presParOf" srcId="{1049FCC1-75E5-4C26-AB17-0CA2ACC067B4}" destId="{98248AF1-5AFF-462D-A8CB-89E1898A174C}" srcOrd="1" destOrd="0" presId="urn:microsoft.com/office/officeart/2005/8/layout/vList2"/>
    <dgm:cxn modelId="{826F8F19-143D-4705-9ABB-80D7EBA8FD93}" type="presParOf" srcId="{1049FCC1-75E5-4C26-AB17-0CA2ACC067B4}" destId="{E1A1BAA3-2F01-401D-8FFD-B50E5177E77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EDD0865-1D88-4186-B734-7BBC2AD5C2B7}"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58CA0A7-37D5-49CD-AA7E-673777DD2FA8}">
      <dgm:prSet/>
      <dgm:spPr/>
      <dgm:t>
        <a:bodyPr/>
        <a:lstStyle/>
        <a:p>
          <a:pPr rtl="0"/>
          <a:r>
            <a:rPr lang="en-US"/>
            <a:t>Clinically cases may resemble generalized intermediate EB simplex.</a:t>
          </a:r>
        </a:p>
      </dgm:t>
    </dgm:pt>
    <dgm:pt modelId="{214FB4C7-3068-404F-A107-666D166F03B8}" type="parTrans" cxnId="{E0C5FD3F-3F72-459A-83BE-529A80A2B730}">
      <dgm:prSet/>
      <dgm:spPr/>
      <dgm:t>
        <a:bodyPr/>
        <a:lstStyle/>
        <a:p>
          <a:endParaRPr lang="en-US"/>
        </a:p>
      </dgm:t>
    </dgm:pt>
    <dgm:pt modelId="{9F41F98B-3FD4-43F1-89EB-D70938384355}" type="sibTrans" cxnId="{E0C5FD3F-3F72-459A-83BE-529A80A2B730}">
      <dgm:prSet/>
      <dgm:spPr/>
      <dgm:t>
        <a:bodyPr/>
        <a:lstStyle/>
        <a:p>
          <a:endParaRPr lang="en-US"/>
        </a:p>
      </dgm:t>
    </dgm:pt>
    <dgm:pt modelId="{3E4E10D8-F3F5-46CC-B16D-D3008C7CEEE3}">
      <dgm:prSet/>
      <dgm:spPr/>
      <dgm:t>
        <a:bodyPr/>
        <a:lstStyle/>
        <a:p>
          <a:pPr rtl="0"/>
          <a:r>
            <a:rPr lang="en-US"/>
            <a:t>Blisters are often scattered and there is usually minor palmo-plantar keratoderma</a:t>
          </a:r>
        </a:p>
      </dgm:t>
    </dgm:pt>
    <dgm:pt modelId="{5D6C309B-ADC8-43D4-9861-34334C5107A7}" type="parTrans" cxnId="{7E3019F6-5F5C-4D8B-BCD7-898EC66D49CD}">
      <dgm:prSet/>
      <dgm:spPr/>
      <dgm:t>
        <a:bodyPr/>
        <a:lstStyle/>
        <a:p>
          <a:endParaRPr lang="en-US"/>
        </a:p>
      </dgm:t>
    </dgm:pt>
    <dgm:pt modelId="{E9BEA099-D99B-4232-9EFA-7378783C9E6D}" type="sibTrans" cxnId="{7E3019F6-5F5C-4D8B-BCD7-898EC66D49CD}">
      <dgm:prSet/>
      <dgm:spPr/>
      <dgm:t>
        <a:bodyPr/>
        <a:lstStyle/>
        <a:p>
          <a:endParaRPr lang="en-US"/>
        </a:p>
      </dgm:t>
    </dgm:pt>
    <dgm:pt modelId="{DD4087EA-9664-4447-9CF6-457416201F17}">
      <dgm:prSet/>
      <dgm:spPr/>
      <dgm:t>
        <a:bodyPr/>
        <a:lstStyle/>
        <a:p>
          <a:pPr rtl="0"/>
          <a:r>
            <a:rPr lang="en-US"/>
            <a:t>varying degrees of nail dystrophy</a:t>
          </a:r>
        </a:p>
      </dgm:t>
    </dgm:pt>
    <dgm:pt modelId="{953786EF-E06A-43B7-A6AD-7D1E4CDEE0B1}" type="parTrans" cxnId="{9097B181-1ED4-448C-932E-8299E6D2A9AF}">
      <dgm:prSet/>
      <dgm:spPr/>
      <dgm:t>
        <a:bodyPr/>
        <a:lstStyle/>
        <a:p>
          <a:endParaRPr lang="en-US"/>
        </a:p>
      </dgm:t>
    </dgm:pt>
    <dgm:pt modelId="{E609EF2D-3C80-46D3-B7FF-7F9AF612D5A1}" type="sibTrans" cxnId="{9097B181-1ED4-448C-932E-8299E6D2A9AF}">
      <dgm:prSet/>
      <dgm:spPr/>
      <dgm:t>
        <a:bodyPr/>
        <a:lstStyle/>
        <a:p>
          <a:endParaRPr lang="en-US"/>
        </a:p>
      </dgm:t>
    </dgm:pt>
    <dgm:pt modelId="{0B5C4233-A0A6-408A-9544-3B472B693320}">
      <dgm:prSet/>
      <dgm:spPr/>
      <dgm:t>
        <a:bodyPr/>
        <a:lstStyle/>
        <a:p>
          <a:pPr rtl="0"/>
          <a:r>
            <a:rPr lang="en-US"/>
            <a:t>atrophic scarring</a:t>
          </a:r>
        </a:p>
      </dgm:t>
    </dgm:pt>
    <dgm:pt modelId="{A0EE0A69-5C2B-4FC8-A225-95DA81B8D886}" type="parTrans" cxnId="{59B2A620-BEA6-426A-B0FC-F695A2AFB41A}">
      <dgm:prSet/>
      <dgm:spPr/>
      <dgm:t>
        <a:bodyPr/>
        <a:lstStyle/>
        <a:p>
          <a:endParaRPr lang="en-US"/>
        </a:p>
      </dgm:t>
    </dgm:pt>
    <dgm:pt modelId="{EEC6575A-73D9-43B8-811C-A052FF87C5C6}" type="sibTrans" cxnId="{59B2A620-BEA6-426A-B0FC-F695A2AFB41A}">
      <dgm:prSet/>
      <dgm:spPr/>
      <dgm:t>
        <a:bodyPr/>
        <a:lstStyle/>
        <a:p>
          <a:endParaRPr lang="en-US"/>
        </a:p>
      </dgm:t>
    </dgm:pt>
    <dgm:pt modelId="{4CD1EE30-F34F-4F47-A313-896BB273F110}">
      <dgm:prSet/>
      <dgm:spPr/>
      <dgm:t>
        <a:bodyPr/>
        <a:lstStyle/>
        <a:p>
          <a:pPr rtl="0"/>
          <a:r>
            <a:rPr lang="en-US"/>
            <a:t>hyperpigmentation </a:t>
          </a:r>
        </a:p>
      </dgm:t>
    </dgm:pt>
    <dgm:pt modelId="{1417FE5F-DF97-4E90-9596-1B02436339C3}" type="parTrans" cxnId="{325E2575-FD84-47EE-AF7D-30C1878691B6}">
      <dgm:prSet/>
      <dgm:spPr/>
      <dgm:t>
        <a:bodyPr/>
        <a:lstStyle/>
        <a:p>
          <a:endParaRPr lang="en-US"/>
        </a:p>
      </dgm:t>
    </dgm:pt>
    <dgm:pt modelId="{9E8ADF26-0A33-4883-8EAF-E174B95C8466}" type="sibTrans" cxnId="{325E2575-FD84-47EE-AF7D-30C1878691B6}">
      <dgm:prSet/>
      <dgm:spPr/>
      <dgm:t>
        <a:bodyPr/>
        <a:lstStyle/>
        <a:p>
          <a:endParaRPr lang="en-US"/>
        </a:p>
      </dgm:t>
    </dgm:pt>
    <dgm:pt modelId="{8EC438BB-B443-4AB4-BC91-9178F0709A5B}">
      <dgm:prSet/>
      <dgm:spPr/>
      <dgm:t>
        <a:bodyPr/>
        <a:lstStyle/>
        <a:p>
          <a:pPr rtl="0"/>
          <a:r>
            <a:rPr lang="en-US"/>
            <a:t>oral and genital blistering.</a:t>
          </a:r>
        </a:p>
      </dgm:t>
    </dgm:pt>
    <dgm:pt modelId="{49C8A3A7-27B4-443C-A2F1-9D6F6761CF2B}" type="parTrans" cxnId="{F1851B0C-63E9-42D9-BDB5-CD431AF7EE82}">
      <dgm:prSet/>
      <dgm:spPr/>
      <dgm:t>
        <a:bodyPr/>
        <a:lstStyle/>
        <a:p>
          <a:endParaRPr lang="en-US"/>
        </a:p>
      </dgm:t>
    </dgm:pt>
    <dgm:pt modelId="{43899EAB-20BC-4A23-8898-56697DB818E8}" type="sibTrans" cxnId="{F1851B0C-63E9-42D9-BDB5-CD431AF7EE82}">
      <dgm:prSet/>
      <dgm:spPr/>
      <dgm:t>
        <a:bodyPr/>
        <a:lstStyle/>
        <a:p>
          <a:endParaRPr lang="en-US"/>
        </a:p>
      </dgm:t>
    </dgm:pt>
    <dgm:pt modelId="{0B9D0F1D-963E-4E0E-BAF7-DF8159F0BF6A}" type="pres">
      <dgm:prSet presAssocID="{BEDD0865-1D88-4186-B734-7BBC2AD5C2B7}" presName="linear" presStyleCnt="0">
        <dgm:presLayoutVars>
          <dgm:animLvl val="lvl"/>
          <dgm:resizeHandles val="exact"/>
        </dgm:presLayoutVars>
      </dgm:prSet>
      <dgm:spPr/>
    </dgm:pt>
    <dgm:pt modelId="{03276249-499D-45CB-AE6E-64929731D558}" type="pres">
      <dgm:prSet presAssocID="{658CA0A7-37D5-49CD-AA7E-673777DD2FA8}" presName="parentText" presStyleLbl="node1" presStyleIdx="0" presStyleCnt="6">
        <dgm:presLayoutVars>
          <dgm:chMax val="0"/>
          <dgm:bulletEnabled val="1"/>
        </dgm:presLayoutVars>
      </dgm:prSet>
      <dgm:spPr/>
    </dgm:pt>
    <dgm:pt modelId="{D94A5B7A-9459-410F-B112-EED92D2C531C}" type="pres">
      <dgm:prSet presAssocID="{9F41F98B-3FD4-43F1-89EB-D70938384355}" presName="spacer" presStyleCnt="0"/>
      <dgm:spPr/>
    </dgm:pt>
    <dgm:pt modelId="{B31F9DE0-6B04-4ADC-ADD3-3FE6552C045C}" type="pres">
      <dgm:prSet presAssocID="{3E4E10D8-F3F5-46CC-B16D-D3008C7CEEE3}" presName="parentText" presStyleLbl="node1" presStyleIdx="1" presStyleCnt="6">
        <dgm:presLayoutVars>
          <dgm:chMax val="0"/>
          <dgm:bulletEnabled val="1"/>
        </dgm:presLayoutVars>
      </dgm:prSet>
      <dgm:spPr/>
    </dgm:pt>
    <dgm:pt modelId="{B1037F30-04B2-481E-A143-9C65C48D5267}" type="pres">
      <dgm:prSet presAssocID="{E9BEA099-D99B-4232-9EFA-7378783C9E6D}" presName="spacer" presStyleCnt="0"/>
      <dgm:spPr/>
    </dgm:pt>
    <dgm:pt modelId="{5016BF10-77A5-46EF-BA51-98ABCF29CC76}" type="pres">
      <dgm:prSet presAssocID="{DD4087EA-9664-4447-9CF6-457416201F17}" presName="parentText" presStyleLbl="node1" presStyleIdx="2" presStyleCnt="6">
        <dgm:presLayoutVars>
          <dgm:chMax val="0"/>
          <dgm:bulletEnabled val="1"/>
        </dgm:presLayoutVars>
      </dgm:prSet>
      <dgm:spPr/>
    </dgm:pt>
    <dgm:pt modelId="{EEAF84AE-D890-4BF6-A025-1CFD071263C6}" type="pres">
      <dgm:prSet presAssocID="{E609EF2D-3C80-46D3-B7FF-7F9AF612D5A1}" presName="spacer" presStyleCnt="0"/>
      <dgm:spPr/>
    </dgm:pt>
    <dgm:pt modelId="{E86B48DA-66D0-4350-B6CB-E46A083EC4F0}" type="pres">
      <dgm:prSet presAssocID="{0B5C4233-A0A6-408A-9544-3B472B693320}" presName="parentText" presStyleLbl="node1" presStyleIdx="3" presStyleCnt="6">
        <dgm:presLayoutVars>
          <dgm:chMax val="0"/>
          <dgm:bulletEnabled val="1"/>
        </dgm:presLayoutVars>
      </dgm:prSet>
      <dgm:spPr/>
    </dgm:pt>
    <dgm:pt modelId="{F4FADD93-35C8-4B40-BE9F-539D44D7D20B}" type="pres">
      <dgm:prSet presAssocID="{EEC6575A-73D9-43B8-811C-A052FF87C5C6}" presName="spacer" presStyleCnt="0"/>
      <dgm:spPr/>
    </dgm:pt>
    <dgm:pt modelId="{6ADF704F-3541-4111-879C-D1BC6058CB3B}" type="pres">
      <dgm:prSet presAssocID="{4CD1EE30-F34F-4F47-A313-896BB273F110}" presName="parentText" presStyleLbl="node1" presStyleIdx="4" presStyleCnt="6">
        <dgm:presLayoutVars>
          <dgm:chMax val="0"/>
          <dgm:bulletEnabled val="1"/>
        </dgm:presLayoutVars>
      </dgm:prSet>
      <dgm:spPr/>
    </dgm:pt>
    <dgm:pt modelId="{6D0F0F9E-373E-4ADA-AED0-237A6B4C468D}" type="pres">
      <dgm:prSet presAssocID="{9E8ADF26-0A33-4883-8EAF-E174B95C8466}" presName="spacer" presStyleCnt="0"/>
      <dgm:spPr/>
    </dgm:pt>
    <dgm:pt modelId="{F69DF160-9C85-4974-9D4D-0A705D62CFB4}" type="pres">
      <dgm:prSet presAssocID="{8EC438BB-B443-4AB4-BC91-9178F0709A5B}" presName="parentText" presStyleLbl="node1" presStyleIdx="5" presStyleCnt="6">
        <dgm:presLayoutVars>
          <dgm:chMax val="0"/>
          <dgm:bulletEnabled val="1"/>
        </dgm:presLayoutVars>
      </dgm:prSet>
      <dgm:spPr/>
    </dgm:pt>
  </dgm:ptLst>
  <dgm:cxnLst>
    <dgm:cxn modelId="{F1851B0C-63E9-42D9-BDB5-CD431AF7EE82}" srcId="{BEDD0865-1D88-4186-B734-7BBC2AD5C2B7}" destId="{8EC438BB-B443-4AB4-BC91-9178F0709A5B}" srcOrd="5" destOrd="0" parTransId="{49C8A3A7-27B4-443C-A2F1-9D6F6761CF2B}" sibTransId="{43899EAB-20BC-4A23-8898-56697DB818E8}"/>
    <dgm:cxn modelId="{59B2A620-BEA6-426A-B0FC-F695A2AFB41A}" srcId="{BEDD0865-1D88-4186-B734-7BBC2AD5C2B7}" destId="{0B5C4233-A0A6-408A-9544-3B472B693320}" srcOrd="3" destOrd="0" parTransId="{A0EE0A69-5C2B-4FC8-A225-95DA81B8D886}" sibTransId="{EEC6575A-73D9-43B8-811C-A052FF87C5C6}"/>
    <dgm:cxn modelId="{878A3A24-854D-468B-AE1A-36CECB6623EB}" type="presOf" srcId="{658CA0A7-37D5-49CD-AA7E-673777DD2FA8}" destId="{03276249-499D-45CB-AE6E-64929731D558}" srcOrd="0" destOrd="0" presId="urn:microsoft.com/office/officeart/2005/8/layout/vList2"/>
    <dgm:cxn modelId="{22C35A37-5D5E-43F1-9DF5-5566BC5C50DF}" type="presOf" srcId="{8EC438BB-B443-4AB4-BC91-9178F0709A5B}" destId="{F69DF160-9C85-4974-9D4D-0A705D62CFB4}" srcOrd="0" destOrd="0" presId="urn:microsoft.com/office/officeart/2005/8/layout/vList2"/>
    <dgm:cxn modelId="{E0C5FD3F-3F72-459A-83BE-529A80A2B730}" srcId="{BEDD0865-1D88-4186-B734-7BBC2AD5C2B7}" destId="{658CA0A7-37D5-49CD-AA7E-673777DD2FA8}" srcOrd="0" destOrd="0" parTransId="{214FB4C7-3068-404F-A107-666D166F03B8}" sibTransId="{9F41F98B-3FD4-43F1-89EB-D70938384355}"/>
    <dgm:cxn modelId="{EEED915F-E021-47E4-A1A5-F4D40B5A9DA0}" type="presOf" srcId="{DD4087EA-9664-4447-9CF6-457416201F17}" destId="{5016BF10-77A5-46EF-BA51-98ABCF29CC76}" srcOrd="0" destOrd="0" presId="urn:microsoft.com/office/officeart/2005/8/layout/vList2"/>
    <dgm:cxn modelId="{325E2575-FD84-47EE-AF7D-30C1878691B6}" srcId="{BEDD0865-1D88-4186-B734-7BBC2AD5C2B7}" destId="{4CD1EE30-F34F-4F47-A313-896BB273F110}" srcOrd="4" destOrd="0" parTransId="{1417FE5F-DF97-4E90-9596-1B02436339C3}" sibTransId="{9E8ADF26-0A33-4883-8EAF-E174B95C8466}"/>
    <dgm:cxn modelId="{BFD85E76-385C-4BBB-A347-BC9DEC7E396C}" type="presOf" srcId="{0B5C4233-A0A6-408A-9544-3B472B693320}" destId="{E86B48DA-66D0-4350-B6CB-E46A083EC4F0}" srcOrd="0" destOrd="0" presId="urn:microsoft.com/office/officeart/2005/8/layout/vList2"/>
    <dgm:cxn modelId="{425EEE57-567A-4B6D-A98D-451F2FA0C48F}" type="presOf" srcId="{4CD1EE30-F34F-4F47-A313-896BB273F110}" destId="{6ADF704F-3541-4111-879C-D1BC6058CB3B}" srcOrd="0" destOrd="0" presId="urn:microsoft.com/office/officeart/2005/8/layout/vList2"/>
    <dgm:cxn modelId="{9097B181-1ED4-448C-932E-8299E6D2A9AF}" srcId="{BEDD0865-1D88-4186-B734-7BBC2AD5C2B7}" destId="{DD4087EA-9664-4447-9CF6-457416201F17}" srcOrd="2" destOrd="0" parTransId="{953786EF-E06A-43B7-A6AD-7D1E4CDEE0B1}" sibTransId="{E609EF2D-3C80-46D3-B7FF-7F9AF612D5A1}"/>
    <dgm:cxn modelId="{7FD5F5DB-E9B9-4451-A9E6-15824BBE6DE3}" type="presOf" srcId="{BEDD0865-1D88-4186-B734-7BBC2AD5C2B7}" destId="{0B9D0F1D-963E-4E0E-BAF7-DF8159F0BF6A}" srcOrd="0" destOrd="0" presId="urn:microsoft.com/office/officeart/2005/8/layout/vList2"/>
    <dgm:cxn modelId="{625FC5ED-296C-457F-B7CA-C73C2C8F0304}" type="presOf" srcId="{3E4E10D8-F3F5-46CC-B16D-D3008C7CEEE3}" destId="{B31F9DE0-6B04-4ADC-ADD3-3FE6552C045C}" srcOrd="0" destOrd="0" presId="urn:microsoft.com/office/officeart/2005/8/layout/vList2"/>
    <dgm:cxn modelId="{7E3019F6-5F5C-4D8B-BCD7-898EC66D49CD}" srcId="{BEDD0865-1D88-4186-B734-7BBC2AD5C2B7}" destId="{3E4E10D8-F3F5-46CC-B16D-D3008C7CEEE3}" srcOrd="1" destOrd="0" parTransId="{5D6C309B-ADC8-43D4-9861-34334C5107A7}" sibTransId="{E9BEA099-D99B-4232-9EFA-7378783C9E6D}"/>
    <dgm:cxn modelId="{4D1B539C-BA39-4C15-B61E-B8788C95D9C0}" type="presParOf" srcId="{0B9D0F1D-963E-4E0E-BAF7-DF8159F0BF6A}" destId="{03276249-499D-45CB-AE6E-64929731D558}" srcOrd="0" destOrd="0" presId="urn:microsoft.com/office/officeart/2005/8/layout/vList2"/>
    <dgm:cxn modelId="{28A66838-74AE-4FCE-83A5-D94BFBB18C31}" type="presParOf" srcId="{0B9D0F1D-963E-4E0E-BAF7-DF8159F0BF6A}" destId="{D94A5B7A-9459-410F-B112-EED92D2C531C}" srcOrd="1" destOrd="0" presId="urn:microsoft.com/office/officeart/2005/8/layout/vList2"/>
    <dgm:cxn modelId="{6C837DAA-F0D7-48F1-B86B-0C76A6D762E1}" type="presParOf" srcId="{0B9D0F1D-963E-4E0E-BAF7-DF8159F0BF6A}" destId="{B31F9DE0-6B04-4ADC-ADD3-3FE6552C045C}" srcOrd="2" destOrd="0" presId="urn:microsoft.com/office/officeart/2005/8/layout/vList2"/>
    <dgm:cxn modelId="{2EE43465-A881-4F06-9EB3-EC996B322D67}" type="presParOf" srcId="{0B9D0F1D-963E-4E0E-BAF7-DF8159F0BF6A}" destId="{B1037F30-04B2-481E-A143-9C65C48D5267}" srcOrd="3" destOrd="0" presId="urn:microsoft.com/office/officeart/2005/8/layout/vList2"/>
    <dgm:cxn modelId="{35FECB02-FD96-42F5-8976-BE441EEF277E}" type="presParOf" srcId="{0B9D0F1D-963E-4E0E-BAF7-DF8159F0BF6A}" destId="{5016BF10-77A5-46EF-BA51-98ABCF29CC76}" srcOrd="4" destOrd="0" presId="urn:microsoft.com/office/officeart/2005/8/layout/vList2"/>
    <dgm:cxn modelId="{A508DA6C-ECA1-4A68-A4F1-54A18D3DE91A}" type="presParOf" srcId="{0B9D0F1D-963E-4E0E-BAF7-DF8159F0BF6A}" destId="{EEAF84AE-D890-4BF6-A025-1CFD071263C6}" srcOrd="5" destOrd="0" presId="urn:microsoft.com/office/officeart/2005/8/layout/vList2"/>
    <dgm:cxn modelId="{E6FD7E51-E2A2-4E45-A5B1-B963ECC93675}" type="presParOf" srcId="{0B9D0F1D-963E-4E0E-BAF7-DF8159F0BF6A}" destId="{E86B48DA-66D0-4350-B6CB-E46A083EC4F0}" srcOrd="6" destOrd="0" presId="urn:microsoft.com/office/officeart/2005/8/layout/vList2"/>
    <dgm:cxn modelId="{663EEDAB-F584-4261-BDE3-B45669BDDC8B}" type="presParOf" srcId="{0B9D0F1D-963E-4E0E-BAF7-DF8159F0BF6A}" destId="{F4FADD93-35C8-4B40-BE9F-539D44D7D20B}" srcOrd="7" destOrd="0" presId="urn:microsoft.com/office/officeart/2005/8/layout/vList2"/>
    <dgm:cxn modelId="{4793EABA-062D-4876-8104-9094600C3D15}" type="presParOf" srcId="{0B9D0F1D-963E-4E0E-BAF7-DF8159F0BF6A}" destId="{6ADF704F-3541-4111-879C-D1BC6058CB3B}" srcOrd="8" destOrd="0" presId="urn:microsoft.com/office/officeart/2005/8/layout/vList2"/>
    <dgm:cxn modelId="{8DF8C658-996A-40F5-8467-142509355E2B}" type="presParOf" srcId="{0B9D0F1D-963E-4E0E-BAF7-DF8159F0BF6A}" destId="{6D0F0F9E-373E-4ADA-AED0-237A6B4C468D}" srcOrd="9" destOrd="0" presId="urn:microsoft.com/office/officeart/2005/8/layout/vList2"/>
    <dgm:cxn modelId="{10ADA1BB-8BF4-43A6-88E2-8B2CC7D00AA7}" type="presParOf" srcId="{0B9D0F1D-963E-4E0E-BAF7-DF8159F0BF6A}" destId="{F69DF160-9C85-4974-9D4D-0A705D62CFB4}"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FEF9C5D-E783-4B17-937D-3D67F77350F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748C4C6-E67E-4589-A8AB-75113C125574}">
      <dgm:prSet/>
      <dgm:spPr/>
      <dgm:t>
        <a:bodyPr/>
        <a:lstStyle/>
        <a:p>
          <a:pPr rtl="0"/>
          <a:r>
            <a:rPr lang="en-US"/>
            <a:t>AR</a:t>
          </a:r>
        </a:p>
      </dgm:t>
    </dgm:pt>
    <dgm:pt modelId="{9755D43E-4D5A-4E65-A308-3318EE7EF144}" type="parTrans" cxnId="{45A8A834-408F-4375-9A4E-8F8210D17542}">
      <dgm:prSet/>
      <dgm:spPr/>
      <dgm:t>
        <a:bodyPr/>
        <a:lstStyle/>
        <a:p>
          <a:endParaRPr lang="en-US"/>
        </a:p>
      </dgm:t>
    </dgm:pt>
    <dgm:pt modelId="{7EE0B5E1-2639-4547-A783-7E5E06668F81}" type="sibTrans" cxnId="{45A8A834-408F-4375-9A4E-8F8210D17542}">
      <dgm:prSet/>
      <dgm:spPr/>
      <dgm:t>
        <a:bodyPr/>
        <a:lstStyle/>
        <a:p>
          <a:endParaRPr lang="en-US"/>
        </a:p>
      </dgm:t>
    </dgm:pt>
    <dgm:pt modelId="{D56FFEE6-10C3-4747-A952-7FED424DA497}">
      <dgm:prSet/>
      <dgm:spPr/>
      <dgm:t>
        <a:bodyPr/>
        <a:lstStyle/>
        <a:p>
          <a:pPr rtl="0"/>
          <a:r>
            <a:rPr lang="en-US"/>
            <a:t>Pyloric atresia may rarely occur in the setting of EB simplex - most cases are classified as a junctional form of EB. </a:t>
          </a:r>
        </a:p>
      </dgm:t>
    </dgm:pt>
    <dgm:pt modelId="{19D405E6-568C-4C7B-BC34-3EF7FE8E1F4A}" type="parTrans" cxnId="{0C223C8C-E4E1-4DD3-ACFF-18ABC889D308}">
      <dgm:prSet/>
      <dgm:spPr/>
      <dgm:t>
        <a:bodyPr/>
        <a:lstStyle/>
        <a:p>
          <a:endParaRPr lang="en-US"/>
        </a:p>
      </dgm:t>
    </dgm:pt>
    <dgm:pt modelId="{343B07C5-BF0D-4241-B40F-479136E4AB68}" type="sibTrans" cxnId="{0C223C8C-E4E1-4DD3-ACFF-18ABC889D308}">
      <dgm:prSet/>
      <dgm:spPr/>
      <dgm:t>
        <a:bodyPr/>
        <a:lstStyle/>
        <a:p>
          <a:endParaRPr lang="en-US"/>
        </a:p>
      </dgm:t>
    </dgm:pt>
    <dgm:pt modelId="{9D02ADFD-9E74-401C-BEF2-F49412BAD461}">
      <dgm:prSet/>
      <dgm:spPr/>
      <dgm:t>
        <a:bodyPr/>
        <a:lstStyle/>
        <a:p>
          <a:pPr rtl="0"/>
          <a:r>
            <a:rPr lang="en-US"/>
            <a:t>Affected infants tend to have generalized skin disease.</a:t>
          </a:r>
        </a:p>
      </dgm:t>
    </dgm:pt>
    <dgm:pt modelId="{D702F38F-3DFB-443E-8744-2799A96F5B4E}" type="parTrans" cxnId="{E730F73E-3F3C-4CD2-94AE-C84F0502660A}">
      <dgm:prSet/>
      <dgm:spPr/>
      <dgm:t>
        <a:bodyPr/>
        <a:lstStyle/>
        <a:p>
          <a:endParaRPr lang="en-US"/>
        </a:p>
      </dgm:t>
    </dgm:pt>
    <dgm:pt modelId="{48855081-3B8B-4527-9F5C-1AA9A4DE95EC}" type="sibTrans" cxnId="{E730F73E-3F3C-4CD2-94AE-C84F0502660A}">
      <dgm:prSet/>
      <dgm:spPr/>
      <dgm:t>
        <a:bodyPr/>
        <a:lstStyle/>
        <a:p>
          <a:endParaRPr lang="en-US"/>
        </a:p>
      </dgm:t>
    </dgm:pt>
    <dgm:pt modelId="{DBD53B8B-7CAE-4293-A471-4BB6097EB883}">
      <dgm:prSet/>
      <dgm:spPr/>
      <dgm:t>
        <a:bodyPr/>
        <a:lstStyle/>
        <a:p>
          <a:pPr rtl="0"/>
          <a:r>
            <a:rPr lang="en-US"/>
            <a:t>There are widespread blisters and erosions that increase infection risk with early demise in the neonatal period.</a:t>
          </a:r>
        </a:p>
      </dgm:t>
    </dgm:pt>
    <dgm:pt modelId="{950BB94C-E632-4C46-AD30-120EC3B71E64}" type="parTrans" cxnId="{DDC233C5-2966-4120-B08E-AA969FB3F1FA}">
      <dgm:prSet/>
      <dgm:spPr/>
      <dgm:t>
        <a:bodyPr/>
        <a:lstStyle/>
        <a:p>
          <a:endParaRPr lang="en-US"/>
        </a:p>
      </dgm:t>
    </dgm:pt>
    <dgm:pt modelId="{01E72C15-E04E-4056-B368-E4237148043B}" type="sibTrans" cxnId="{DDC233C5-2966-4120-B08E-AA969FB3F1FA}">
      <dgm:prSet/>
      <dgm:spPr/>
      <dgm:t>
        <a:bodyPr/>
        <a:lstStyle/>
        <a:p>
          <a:endParaRPr lang="en-US"/>
        </a:p>
      </dgm:t>
    </dgm:pt>
    <dgm:pt modelId="{7FF2BE2F-3434-487C-80CC-4D19EA8CCA32}">
      <dgm:prSet/>
      <dgm:spPr/>
      <dgm:t>
        <a:bodyPr/>
        <a:lstStyle/>
        <a:p>
          <a:pPr rtl="0"/>
          <a:r>
            <a:rPr lang="en-US"/>
            <a:t>As such, this is one of the forms of EB simplex that is associated with a generally poor prognosis.</a:t>
          </a:r>
        </a:p>
      </dgm:t>
    </dgm:pt>
    <dgm:pt modelId="{776EEFAD-1F54-45BB-AD70-2D1E897507E7}" type="parTrans" cxnId="{84A229E7-5A8B-4804-9D69-1B432B0ED52D}">
      <dgm:prSet/>
      <dgm:spPr/>
      <dgm:t>
        <a:bodyPr/>
        <a:lstStyle/>
        <a:p>
          <a:endParaRPr lang="en-US"/>
        </a:p>
      </dgm:t>
    </dgm:pt>
    <dgm:pt modelId="{6E8DD6D8-8812-449F-A088-73358D64DC94}" type="sibTrans" cxnId="{84A229E7-5A8B-4804-9D69-1B432B0ED52D}">
      <dgm:prSet/>
      <dgm:spPr/>
      <dgm:t>
        <a:bodyPr/>
        <a:lstStyle/>
        <a:p>
          <a:endParaRPr lang="en-US"/>
        </a:p>
      </dgm:t>
    </dgm:pt>
    <dgm:pt modelId="{B71BA8F5-71CF-48C0-B421-E5F654D3FAE6}" type="pres">
      <dgm:prSet presAssocID="{AFEF9C5D-E783-4B17-937D-3D67F77350FA}" presName="linear" presStyleCnt="0">
        <dgm:presLayoutVars>
          <dgm:animLvl val="lvl"/>
          <dgm:resizeHandles val="exact"/>
        </dgm:presLayoutVars>
      </dgm:prSet>
      <dgm:spPr/>
    </dgm:pt>
    <dgm:pt modelId="{7B3EC8E4-F268-47BA-82C9-994A8F15E9D3}" type="pres">
      <dgm:prSet presAssocID="{C748C4C6-E67E-4589-A8AB-75113C125574}" presName="parentText" presStyleLbl="node1" presStyleIdx="0" presStyleCnt="5">
        <dgm:presLayoutVars>
          <dgm:chMax val="0"/>
          <dgm:bulletEnabled val="1"/>
        </dgm:presLayoutVars>
      </dgm:prSet>
      <dgm:spPr/>
    </dgm:pt>
    <dgm:pt modelId="{FBD3214D-FAA0-4B87-B42C-5B77356FE584}" type="pres">
      <dgm:prSet presAssocID="{7EE0B5E1-2639-4547-A783-7E5E06668F81}" presName="spacer" presStyleCnt="0"/>
      <dgm:spPr/>
    </dgm:pt>
    <dgm:pt modelId="{5DCE15E0-F6BF-4FD6-9C64-FD2642D10EDE}" type="pres">
      <dgm:prSet presAssocID="{D56FFEE6-10C3-4747-A952-7FED424DA497}" presName="parentText" presStyleLbl="node1" presStyleIdx="1" presStyleCnt="5">
        <dgm:presLayoutVars>
          <dgm:chMax val="0"/>
          <dgm:bulletEnabled val="1"/>
        </dgm:presLayoutVars>
      </dgm:prSet>
      <dgm:spPr/>
    </dgm:pt>
    <dgm:pt modelId="{EC9F9513-90FB-47E6-BD6E-6487A7EEDAA6}" type="pres">
      <dgm:prSet presAssocID="{343B07C5-BF0D-4241-B40F-479136E4AB68}" presName="spacer" presStyleCnt="0"/>
      <dgm:spPr/>
    </dgm:pt>
    <dgm:pt modelId="{08206126-6590-42A9-9095-194F0ABAF9E9}" type="pres">
      <dgm:prSet presAssocID="{9D02ADFD-9E74-401C-BEF2-F49412BAD461}" presName="parentText" presStyleLbl="node1" presStyleIdx="2" presStyleCnt="5">
        <dgm:presLayoutVars>
          <dgm:chMax val="0"/>
          <dgm:bulletEnabled val="1"/>
        </dgm:presLayoutVars>
      </dgm:prSet>
      <dgm:spPr/>
    </dgm:pt>
    <dgm:pt modelId="{552A342B-7CBE-4B01-941C-3946A7EB8843}" type="pres">
      <dgm:prSet presAssocID="{48855081-3B8B-4527-9F5C-1AA9A4DE95EC}" presName="spacer" presStyleCnt="0"/>
      <dgm:spPr/>
    </dgm:pt>
    <dgm:pt modelId="{A77EC9AD-3D1B-4A67-99B1-93BBF1AE501A}" type="pres">
      <dgm:prSet presAssocID="{DBD53B8B-7CAE-4293-A471-4BB6097EB883}" presName="parentText" presStyleLbl="node1" presStyleIdx="3" presStyleCnt="5">
        <dgm:presLayoutVars>
          <dgm:chMax val="0"/>
          <dgm:bulletEnabled val="1"/>
        </dgm:presLayoutVars>
      </dgm:prSet>
      <dgm:spPr/>
    </dgm:pt>
    <dgm:pt modelId="{491E9A04-AFCE-40C4-958D-C6AD356F1278}" type="pres">
      <dgm:prSet presAssocID="{01E72C15-E04E-4056-B368-E4237148043B}" presName="spacer" presStyleCnt="0"/>
      <dgm:spPr/>
    </dgm:pt>
    <dgm:pt modelId="{CA2F67B3-FD6D-4043-A2C0-7BE61B9E43A1}" type="pres">
      <dgm:prSet presAssocID="{7FF2BE2F-3434-487C-80CC-4D19EA8CCA32}" presName="parentText" presStyleLbl="node1" presStyleIdx="4" presStyleCnt="5">
        <dgm:presLayoutVars>
          <dgm:chMax val="0"/>
          <dgm:bulletEnabled val="1"/>
        </dgm:presLayoutVars>
      </dgm:prSet>
      <dgm:spPr/>
    </dgm:pt>
  </dgm:ptLst>
  <dgm:cxnLst>
    <dgm:cxn modelId="{9DBE5516-DEB2-4727-8308-1AD1C6BCC78A}" type="presOf" srcId="{C748C4C6-E67E-4589-A8AB-75113C125574}" destId="{7B3EC8E4-F268-47BA-82C9-994A8F15E9D3}" srcOrd="0" destOrd="0" presId="urn:microsoft.com/office/officeart/2005/8/layout/vList2"/>
    <dgm:cxn modelId="{45A8A834-408F-4375-9A4E-8F8210D17542}" srcId="{AFEF9C5D-E783-4B17-937D-3D67F77350FA}" destId="{C748C4C6-E67E-4589-A8AB-75113C125574}" srcOrd="0" destOrd="0" parTransId="{9755D43E-4D5A-4E65-A308-3318EE7EF144}" sibTransId="{7EE0B5E1-2639-4547-A783-7E5E06668F81}"/>
    <dgm:cxn modelId="{39570D39-B6BA-457F-9E4F-0B676BACCCFB}" type="presOf" srcId="{7FF2BE2F-3434-487C-80CC-4D19EA8CCA32}" destId="{CA2F67B3-FD6D-4043-A2C0-7BE61B9E43A1}" srcOrd="0" destOrd="0" presId="urn:microsoft.com/office/officeart/2005/8/layout/vList2"/>
    <dgm:cxn modelId="{E730F73E-3F3C-4CD2-94AE-C84F0502660A}" srcId="{AFEF9C5D-E783-4B17-937D-3D67F77350FA}" destId="{9D02ADFD-9E74-401C-BEF2-F49412BAD461}" srcOrd="2" destOrd="0" parTransId="{D702F38F-3DFB-443E-8744-2799A96F5B4E}" sibTransId="{48855081-3B8B-4527-9F5C-1AA9A4DE95EC}"/>
    <dgm:cxn modelId="{4109407D-4A8A-46DD-B04D-A40B9A1746CD}" type="presOf" srcId="{AFEF9C5D-E783-4B17-937D-3D67F77350FA}" destId="{B71BA8F5-71CF-48C0-B421-E5F654D3FAE6}" srcOrd="0" destOrd="0" presId="urn:microsoft.com/office/officeart/2005/8/layout/vList2"/>
    <dgm:cxn modelId="{0C223C8C-E4E1-4DD3-ACFF-18ABC889D308}" srcId="{AFEF9C5D-E783-4B17-937D-3D67F77350FA}" destId="{D56FFEE6-10C3-4747-A952-7FED424DA497}" srcOrd="1" destOrd="0" parTransId="{19D405E6-568C-4C7B-BC34-3EF7FE8E1F4A}" sibTransId="{343B07C5-BF0D-4241-B40F-479136E4AB68}"/>
    <dgm:cxn modelId="{D295CEA9-38B8-4354-9C66-42E8D7AD86FE}" type="presOf" srcId="{9D02ADFD-9E74-401C-BEF2-F49412BAD461}" destId="{08206126-6590-42A9-9095-194F0ABAF9E9}" srcOrd="0" destOrd="0" presId="urn:microsoft.com/office/officeart/2005/8/layout/vList2"/>
    <dgm:cxn modelId="{8422E2BB-F53A-476C-83C7-2CF2DD3C4319}" type="presOf" srcId="{DBD53B8B-7CAE-4293-A471-4BB6097EB883}" destId="{A77EC9AD-3D1B-4A67-99B1-93BBF1AE501A}" srcOrd="0" destOrd="0" presId="urn:microsoft.com/office/officeart/2005/8/layout/vList2"/>
    <dgm:cxn modelId="{DDC233C5-2966-4120-B08E-AA969FB3F1FA}" srcId="{AFEF9C5D-E783-4B17-937D-3D67F77350FA}" destId="{DBD53B8B-7CAE-4293-A471-4BB6097EB883}" srcOrd="3" destOrd="0" parTransId="{950BB94C-E632-4C46-AD30-120EC3B71E64}" sibTransId="{01E72C15-E04E-4056-B368-E4237148043B}"/>
    <dgm:cxn modelId="{6B5480CA-435C-4487-9C0B-7C64A8ECC406}" type="presOf" srcId="{D56FFEE6-10C3-4747-A952-7FED424DA497}" destId="{5DCE15E0-F6BF-4FD6-9C64-FD2642D10EDE}" srcOrd="0" destOrd="0" presId="urn:microsoft.com/office/officeart/2005/8/layout/vList2"/>
    <dgm:cxn modelId="{84A229E7-5A8B-4804-9D69-1B432B0ED52D}" srcId="{AFEF9C5D-E783-4B17-937D-3D67F77350FA}" destId="{7FF2BE2F-3434-487C-80CC-4D19EA8CCA32}" srcOrd="4" destOrd="0" parTransId="{776EEFAD-1F54-45BB-AD70-2D1E897507E7}" sibTransId="{6E8DD6D8-8812-449F-A088-73358D64DC94}"/>
    <dgm:cxn modelId="{C9F90197-22F0-4FAF-8C64-9BB82D2A7F5E}" type="presParOf" srcId="{B71BA8F5-71CF-48C0-B421-E5F654D3FAE6}" destId="{7B3EC8E4-F268-47BA-82C9-994A8F15E9D3}" srcOrd="0" destOrd="0" presId="urn:microsoft.com/office/officeart/2005/8/layout/vList2"/>
    <dgm:cxn modelId="{C717383F-A19B-4ACD-A540-B06EB3B93E1F}" type="presParOf" srcId="{B71BA8F5-71CF-48C0-B421-E5F654D3FAE6}" destId="{FBD3214D-FAA0-4B87-B42C-5B77356FE584}" srcOrd="1" destOrd="0" presId="urn:microsoft.com/office/officeart/2005/8/layout/vList2"/>
    <dgm:cxn modelId="{0A0B4452-C1FA-4BF4-9C7A-C0E17AFAD1ED}" type="presParOf" srcId="{B71BA8F5-71CF-48C0-B421-E5F654D3FAE6}" destId="{5DCE15E0-F6BF-4FD6-9C64-FD2642D10EDE}" srcOrd="2" destOrd="0" presId="urn:microsoft.com/office/officeart/2005/8/layout/vList2"/>
    <dgm:cxn modelId="{C703F661-D7AD-4742-8FE3-4D7AB74E6F6D}" type="presParOf" srcId="{B71BA8F5-71CF-48C0-B421-E5F654D3FAE6}" destId="{EC9F9513-90FB-47E6-BD6E-6487A7EEDAA6}" srcOrd="3" destOrd="0" presId="urn:microsoft.com/office/officeart/2005/8/layout/vList2"/>
    <dgm:cxn modelId="{56CC7D79-1149-4209-BD4C-8E85565D16CF}" type="presParOf" srcId="{B71BA8F5-71CF-48C0-B421-E5F654D3FAE6}" destId="{08206126-6590-42A9-9095-194F0ABAF9E9}" srcOrd="4" destOrd="0" presId="urn:microsoft.com/office/officeart/2005/8/layout/vList2"/>
    <dgm:cxn modelId="{87372506-0839-4166-A9E8-2CFA86662690}" type="presParOf" srcId="{B71BA8F5-71CF-48C0-B421-E5F654D3FAE6}" destId="{552A342B-7CBE-4B01-941C-3946A7EB8843}" srcOrd="5" destOrd="0" presId="urn:microsoft.com/office/officeart/2005/8/layout/vList2"/>
    <dgm:cxn modelId="{F65D6055-9AE9-4BA3-8004-0F90B7D1E81A}" type="presParOf" srcId="{B71BA8F5-71CF-48C0-B421-E5F654D3FAE6}" destId="{A77EC9AD-3D1B-4A67-99B1-93BBF1AE501A}" srcOrd="6" destOrd="0" presId="urn:microsoft.com/office/officeart/2005/8/layout/vList2"/>
    <dgm:cxn modelId="{E01412C2-26A2-42D2-847E-72AADF2F7E66}" type="presParOf" srcId="{B71BA8F5-71CF-48C0-B421-E5F654D3FAE6}" destId="{491E9A04-AFCE-40C4-958D-C6AD356F1278}" srcOrd="7" destOrd="0" presId="urn:microsoft.com/office/officeart/2005/8/layout/vList2"/>
    <dgm:cxn modelId="{87078368-90F8-4BE7-A9B4-5DA627A7B67B}" type="presParOf" srcId="{B71BA8F5-71CF-48C0-B421-E5F654D3FAE6}" destId="{CA2F67B3-FD6D-4043-A2C0-7BE61B9E43A1}"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1ED08B5-180F-4600-BD12-80DAAB4ECA3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DA69927-8FE9-42FD-BAE8-A9392F560285}">
      <dgm:prSet/>
      <dgm:spPr/>
      <dgm:t>
        <a:bodyPr/>
        <a:lstStyle/>
        <a:p>
          <a:pPr rtl="0"/>
          <a:r>
            <a:rPr lang="en-US"/>
            <a:t>Blistering is lifelong and generalized but clinically is mild, </a:t>
          </a:r>
        </a:p>
      </dgm:t>
    </dgm:pt>
    <dgm:pt modelId="{7F50E06F-B78B-4D10-B910-912ADD1D2A0F}" type="parTrans" cxnId="{92AB0872-EBDF-4775-8803-42DAA02096AC}">
      <dgm:prSet/>
      <dgm:spPr/>
      <dgm:t>
        <a:bodyPr/>
        <a:lstStyle/>
        <a:p>
          <a:endParaRPr lang="en-US"/>
        </a:p>
      </dgm:t>
    </dgm:pt>
    <dgm:pt modelId="{83AB6531-F1EB-4903-9EE2-996C39D07FD7}" type="sibTrans" cxnId="{92AB0872-EBDF-4775-8803-42DAA02096AC}">
      <dgm:prSet/>
      <dgm:spPr/>
      <dgm:t>
        <a:bodyPr/>
        <a:lstStyle/>
        <a:p>
          <a:endParaRPr lang="en-US"/>
        </a:p>
      </dgm:t>
    </dgm:pt>
    <dgm:pt modelId="{2380E489-2FE4-4DED-81B9-2C27D8E6D6D5}">
      <dgm:prSet/>
      <dgm:spPr/>
      <dgm:t>
        <a:bodyPr/>
        <a:lstStyle/>
        <a:p>
          <a:pPr rtl="0"/>
          <a:r>
            <a:rPr lang="en-US"/>
            <a:t>with only a few predominantly acral blisters that heal with no scarring  </a:t>
          </a:r>
        </a:p>
      </dgm:t>
    </dgm:pt>
    <dgm:pt modelId="{A3191612-BEBD-42E6-AEBE-8092CC6B7906}" type="parTrans" cxnId="{7D4495D2-7317-43EE-96D4-476D6EDB0E3D}">
      <dgm:prSet/>
      <dgm:spPr/>
      <dgm:t>
        <a:bodyPr/>
        <a:lstStyle/>
        <a:p>
          <a:endParaRPr lang="en-US"/>
        </a:p>
      </dgm:t>
    </dgm:pt>
    <dgm:pt modelId="{AEEB08C5-FE71-479E-9B56-0C29FEBB2405}" type="sibTrans" cxnId="{7D4495D2-7317-43EE-96D4-476D6EDB0E3D}">
      <dgm:prSet/>
      <dgm:spPr/>
      <dgm:t>
        <a:bodyPr/>
        <a:lstStyle/>
        <a:p>
          <a:endParaRPr lang="en-US"/>
        </a:p>
      </dgm:t>
    </dgm:pt>
    <dgm:pt modelId="{99C000CC-BF0F-45C3-B189-C071C2ABB3FD}">
      <dgm:prSet/>
      <dgm:spPr/>
      <dgm:t>
        <a:bodyPr/>
        <a:lstStyle/>
        <a:p>
          <a:pPr rtl="0"/>
          <a:r>
            <a:rPr lang="en-US"/>
            <a:t>only mild post-inflammatory pigmentary. </a:t>
          </a:r>
        </a:p>
      </dgm:t>
    </dgm:pt>
    <dgm:pt modelId="{868D0F48-8568-416C-8EB3-EFBB86146542}" type="parTrans" cxnId="{9AAB68EF-3DD6-497F-BE26-51A5F4058D43}">
      <dgm:prSet/>
      <dgm:spPr/>
      <dgm:t>
        <a:bodyPr/>
        <a:lstStyle/>
        <a:p>
          <a:endParaRPr lang="en-US"/>
        </a:p>
      </dgm:t>
    </dgm:pt>
    <dgm:pt modelId="{66322464-2908-4671-8FF9-7A92164795A6}" type="sibTrans" cxnId="{9AAB68EF-3DD6-497F-BE26-51A5F4058D43}">
      <dgm:prSet/>
      <dgm:spPr/>
      <dgm:t>
        <a:bodyPr/>
        <a:lstStyle/>
        <a:p>
          <a:endParaRPr lang="en-US"/>
        </a:p>
      </dgm:t>
    </dgm:pt>
    <dgm:pt modelId="{4666B982-AED0-456F-83BA-728A0EA4A4B2}">
      <dgm:prSet/>
      <dgm:spPr/>
      <dgm:t>
        <a:bodyPr/>
        <a:lstStyle/>
        <a:p>
          <a:pPr rtl="0"/>
          <a:r>
            <a:rPr lang="en-US"/>
            <a:t>Oral and genital mucosae are not afected.</a:t>
          </a:r>
        </a:p>
      </dgm:t>
    </dgm:pt>
    <dgm:pt modelId="{D355AF68-520A-4364-A496-BA791188F4BF}" type="parTrans" cxnId="{FDFD7D23-D2E3-4CF4-BC51-D242255E9833}">
      <dgm:prSet/>
      <dgm:spPr/>
      <dgm:t>
        <a:bodyPr/>
        <a:lstStyle/>
        <a:p>
          <a:endParaRPr lang="en-US"/>
        </a:p>
      </dgm:t>
    </dgm:pt>
    <dgm:pt modelId="{62057921-883A-48BC-AAC8-8CE1ABF95330}" type="sibTrans" cxnId="{FDFD7D23-D2E3-4CF4-BC51-D242255E9833}">
      <dgm:prSet/>
      <dgm:spPr/>
      <dgm:t>
        <a:bodyPr/>
        <a:lstStyle/>
        <a:p>
          <a:endParaRPr lang="en-US"/>
        </a:p>
      </dgm:t>
    </dgm:pt>
    <dgm:pt modelId="{19B85719-47CB-4357-9BDB-2FED6572BAE1}" type="pres">
      <dgm:prSet presAssocID="{31ED08B5-180F-4600-BD12-80DAAB4ECA3A}" presName="linear" presStyleCnt="0">
        <dgm:presLayoutVars>
          <dgm:animLvl val="lvl"/>
          <dgm:resizeHandles val="exact"/>
        </dgm:presLayoutVars>
      </dgm:prSet>
      <dgm:spPr/>
    </dgm:pt>
    <dgm:pt modelId="{CC27F040-9BE5-4433-A622-524290752B16}" type="pres">
      <dgm:prSet presAssocID="{DDA69927-8FE9-42FD-BAE8-A9392F560285}" presName="parentText" presStyleLbl="node1" presStyleIdx="0" presStyleCnt="4">
        <dgm:presLayoutVars>
          <dgm:chMax val="0"/>
          <dgm:bulletEnabled val="1"/>
        </dgm:presLayoutVars>
      </dgm:prSet>
      <dgm:spPr/>
    </dgm:pt>
    <dgm:pt modelId="{B77382D2-FA43-4C69-B75A-5EC889111006}" type="pres">
      <dgm:prSet presAssocID="{83AB6531-F1EB-4903-9EE2-996C39D07FD7}" presName="spacer" presStyleCnt="0"/>
      <dgm:spPr/>
    </dgm:pt>
    <dgm:pt modelId="{0DAD3DAC-2A24-4231-BE8B-1196BAA506AB}" type="pres">
      <dgm:prSet presAssocID="{2380E489-2FE4-4DED-81B9-2C27D8E6D6D5}" presName="parentText" presStyleLbl="node1" presStyleIdx="1" presStyleCnt="4">
        <dgm:presLayoutVars>
          <dgm:chMax val="0"/>
          <dgm:bulletEnabled val="1"/>
        </dgm:presLayoutVars>
      </dgm:prSet>
      <dgm:spPr/>
    </dgm:pt>
    <dgm:pt modelId="{9DF65049-6751-4CA9-8B8C-A5D3C84111AD}" type="pres">
      <dgm:prSet presAssocID="{AEEB08C5-FE71-479E-9B56-0C29FEBB2405}" presName="spacer" presStyleCnt="0"/>
      <dgm:spPr/>
    </dgm:pt>
    <dgm:pt modelId="{64A5AADA-40D0-442B-9207-B49409C89E67}" type="pres">
      <dgm:prSet presAssocID="{99C000CC-BF0F-45C3-B189-C071C2ABB3FD}" presName="parentText" presStyleLbl="node1" presStyleIdx="2" presStyleCnt="4">
        <dgm:presLayoutVars>
          <dgm:chMax val="0"/>
          <dgm:bulletEnabled val="1"/>
        </dgm:presLayoutVars>
      </dgm:prSet>
      <dgm:spPr/>
    </dgm:pt>
    <dgm:pt modelId="{9CD324EA-1276-4F06-A651-9CE7C202A56C}" type="pres">
      <dgm:prSet presAssocID="{66322464-2908-4671-8FF9-7A92164795A6}" presName="spacer" presStyleCnt="0"/>
      <dgm:spPr/>
    </dgm:pt>
    <dgm:pt modelId="{A2AFB23C-5266-4FF0-AE8B-BC580DA56589}" type="pres">
      <dgm:prSet presAssocID="{4666B982-AED0-456F-83BA-728A0EA4A4B2}" presName="parentText" presStyleLbl="node1" presStyleIdx="3" presStyleCnt="4">
        <dgm:presLayoutVars>
          <dgm:chMax val="0"/>
          <dgm:bulletEnabled val="1"/>
        </dgm:presLayoutVars>
      </dgm:prSet>
      <dgm:spPr/>
    </dgm:pt>
  </dgm:ptLst>
  <dgm:cxnLst>
    <dgm:cxn modelId="{FDFD7D23-D2E3-4CF4-BC51-D242255E9833}" srcId="{31ED08B5-180F-4600-BD12-80DAAB4ECA3A}" destId="{4666B982-AED0-456F-83BA-728A0EA4A4B2}" srcOrd="3" destOrd="0" parTransId="{D355AF68-520A-4364-A496-BA791188F4BF}" sibTransId="{62057921-883A-48BC-AAC8-8CE1ABF95330}"/>
    <dgm:cxn modelId="{92AB0872-EBDF-4775-8803-42DAA02096AC}" srcId="{31ED08B5-180F-4600-BD12-80DAAB4ECA3A}" destId="{DDA69927-8FE9-42FD-BAE8-A9392F560285}" srcOrd="0" destOrd="0" parTransId="{7F50E06F-B78B-4D10-B910-912ADD1D2A0F}" sibTransId="{83AB6531-F1EB-4903-9EE2-996C39D07FD7}"/>
    <dgm:cxn modelId="{81FEDA53-6B5E-4832-BB53-68A351200967}" type="presOf" srcId="{99C000CC-BF0F-45C3-B189-C071C2ABB3FD}" destId="{64A5AADA-40D0-442B-9207-B49409C89E67}" srcOrd="0" destOrd="0" presId="urn:microsoft.com/office/officeart/2005/8/layout/vList2"/>
    <dgm:cxn modelId="{DC28C0B6-F7A9-47B4-85ED-F3AF97CE6E22}" type="presOf" srcId="{2380E489-2FE4-4DED-81B9-2C27D8E6D6D5}" destId="{0DAD3DAC-2A24-4231-BE8B-1196BAA506AB}" srcOrd="0" destOrd="0" presId="urn:microsoft.com/office/officeart/2005/8/layout/vList2"/>
    <dgm:cxn modelId="{D85AE4B9-7026-41A4-B047-8B344D1A1478}" type="presOf" srcId="{31ED08B5-180F-4600-BD12-80DAAB4ECA3A}" destId="{19B85719-47CB-4357-9BDB-2FED6572BAE1}" srcOrd="0" destOrd="0" presId="urn:microsoft.com/office/officeart/2005/8/layout/vList2"/>
    <dgm:cxn modelId="{7D4495D2-7317-43EE-96D4-476D6EDB0E3D}" srcId="{31ED08B5-180F-4600-BD12-80DAAB4ECA3A}" destId="{2380E489-2FE4-4DED-81B9-2C27D8E6D6D5}" srcOrd="1" destOrd="0" parTransId="{A3191612-BEBD-42E6-AEBE-8092CC6B7906}" sibTransId="{AEEB08C5-FE71-479E-9B56-0C29FEBB2405}"/>
    <dgm:cxn modelId="{CF8801D3-49D2-4391-81AE-FE111F8A4F2F}" type="presOf" srcId="{4666B982-AED0-456F-83BA-728A0EA4A4B2}" destId="{A2AFB23C-5266-4FF0-AE8B-BC580DA56589}" srcOrd="0" destOrd="0" presId="urn:microsoft.com/office/officeart/2005/8/layout/vList2"/>
    <dgm:cxn modelId="{33D6BAE7-AA36-49C1-A043-D0F2CABE3C87}" type="presOf" srcId="{DDA69927-8FE9-42FD-BAE8-A9392F560285}" destId="{CC27F040-9BE5-4433-A622-524290752B16}" srcOrd="0" destOrd="0" presId="urn:microsoft.com/office/officeart/2005/8/layout/vList2"/>
    <dgm:cxn modelId="{9AAB68EF-3DD6-497F-BE26-51A5F4058D43}" srcId="{31ED08B5-180F-4600-BD12-80DAAB4ECA3A}" destId="{99C000CC-BF0F-45C3-B189-C071C2ABB3FD}" srcOrd="2" destOrd="0" parTransId="{868D0F48-8568-416C-8EB3-EFBB86146542}" sibTransId="{66322464-2908-4671-8FF9-7A92164795A6}"/>
    <dgm:cxn modelId="{5C133802-3472-4D5D-A764-142EEE88C247}" type="presParOf" srcId="{19B85719-47CB-4357-9BDB-2FED6572BAE1}" destId="{CC27F040-9BE5-4433-A622-524290752B16}" srcOrd="0" destOrd="0" presId="urn:microsoft.com/office/officeart/2005/8/layout/vList2"/>
    <dgm:cxn modelId="{D2FEFA59-A464-4E39-8744-2949A9C538A0}" type="presParOf" srcId="{19B85719-47CB-4357-9BDB-2FED6572BAE1}" destId="{B77382D2-FA43-4C69-B75A-5EC889111006}" srcOrd="1" destOrd="0" presId="urn:microsoft.com/office/officeart/2005/8/layout/vList2"/>
    <dgm:cxn modelId="{543EB703-1A7A-4A77-B8AC-9CC39DD547C2}" type="presParOf" srcId="{19B85719-47CB-4357-9BDB-2FED6572BAE1}" destId="{0DAD3DAC-2A24-4231-BE8B-1196BAA506AB}" srcOrd="2" destOrd="0" presId="urn:microsoft.com/office/officeart/2005/8/layout/vList2"/>
    <dgm:cxn modelId="{6F6204B0-56A4-4D03-885B-B10B1703AC80}" type="presParOf" srcId="{19B85719-47CB-4357-9BDB-2FED6572BAE1}" destId="{9DF65049-6751-4CA9-8B8C-A5D3C84111AD}" srcOrd="3" destOrd="0" presId="urn:microsoft.com/office/officeart/2005/8/layout/vList2"/>
    <dgm:cxn modelId="{E831C5CC-5971-4A12-9276-4EFA749242A3}" type="presParOf" srcId="{19B85719-47CB-4357-9BDB-2FED6572BAE1}" destId="{64A5AADA-40D0-442B-9207-B49409C89E67}" srcOrd="4" destOrd="0" presId="urn:microsoft.com/office/officeart/2005/8/layout/vList2"/>
    <dgm:cxn modelId="{14C80B29-C835-444E-AF34-FCC3A75EA514}" type="presParOf" srcId="{19B85719-47CB-4357-9BDB-2FED6572BAE1}" destId="{9CD324EA-1276-4F06-A651-9CE7C202A56C}" srcOrd="5" destOrd="0" presId="urn:microsoft.com/office/officeart/2005/8/layout/vList2"/>
    <dgm:cxn modelId="{F54D120F-5603-42CA-B0BE-F9C6E2C31C3B}" type="presParOf" srcId="{19B85719-47CB-4357-9BDB-2FED6572BAE1}" destId="{A2AFB23C-5266-4FF0-AE8B-BC580DA5658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788727-91B0-4754-8FFE-12F2926022D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558433D-55F5-49E5-9808-292C199B41DB}">
      <dgm:prSet/>
      <dgm:spPr/>
      <dgm:t>
        <a:bodyPr/>
        <a:lstStyle/>
        <a:p>
          <a:pPr rtl="0"/>
          <a:r>
            <a:rPr lang="en-US"/>
            <a:t>This plethora of discoveries has had an impact on the diagnostic classification of EB and left dermatologists wondering whether to favour a classification based on phenotype, skin pathology or gene mutations - or a combination thereof.</a:t>
          </a:r>
        </a:p>
      </dgm:t>
    </dgm:pt>
    <dgm:pt modelId="{9BB2DFD6-5937-4664-85B2-9441D8120DFD}" type="parTrans" cxnId="{11DB05FC-35EC-4295-8A39-7CFAA6951683}">
      <dgm:prSet/>
      <dgm:spPr/>
      <dgm:t>
        <a:bodyPr/>
        <a:lstStyle/>
        <a:p>
          <a:endParaRPr lang="en-US"/>
        </a:p>
      </dgm:t>
    </dgm:pt>
    <dgm:pt modelId="{6350A403-43D5-498A-80F9-95BD6C2D31B6}" type="sibTrans" cxnId="{11DB05FC-35EC-4295-8A39-7CFAA6951683}">
      <dgm:prSet/>
      <dgm:spPr/>
      <dgm:t>
        <a:bodyPr/>
        <a:lstStyle/>
        <a:p>
          <a:endParaRPr lang="en-US"/>
        </a:p>
      </dgm:t>
    </dgm:pt>
    <dgm:pt modelId="{DE9FA2AA-983F-473C-9003-D1FBCC392072}">
      <dgm:prSet/>
      <dgm:spPr/>
      <dgm:t>
        <a:bodyPr/>
        <a:lstStyle/>
        <a:p>
          <a:pPr rtl="0"/>
          <a:r>
            <a:rPr lang="en-US"/>
            <a:t>Their most recent guidelines were published inJune 2014. There has been a general trend to eliminate use of historical eponyms and instead to use straightforward terms that refer to the extent of disease and severity.</a:t>
          </a:r>
        </a:p>
      </dgm:t>
    </dgm:pt>
    <dgm:pt modelId="{3835CECF-12ED-4550-B804-1CCBEDA008EF}" type="parTrans" cxnId="{3DF50A4F-99E2-405A-9B96-401C4CCDE27C}">
      <dgm:prSet/>
      <dgm:spPr/>
      <dgm:t>
        <a:bodyPr/>
        <a:lstStyle/>
        <a:p>
          <a:endParaRPr lang="en-US"/>
        </a:p>
      </dgm:t>
    </dgm:pt>
    <dgm:pt modelId="{67C50958-082F-4899-8755-D69C5F414511}" type="sibTrans" cxnId="{3DF50A4F-99E2-405A-9B96-401C4CCDE27C}">
      <dgm:prSet/>
      <dgm:spPr/>
      <dgm:t>
        <a:bodyPr/>
        <a:lstStyle/>
        <a:p>
          <a:endParaRPr lang="en-US"/>
        </a:p>
      </dgm:t>
    </dgm:pt>
    <dgm:pt modelId="{CCE7FB4E-69F1-4E2D-B5DD-63B1B44EF7AB}" type="pres">
      <dgm:prSet presAssocID="{52788727-91B0-4754-8FFE-12F2926022D4}" presName="linear" presStyleCnt="0">
        <dgm:presLayoutVars>
          <dgm:animLvl val="lvl"/>
          <dgm:resizeHandles val="exact"/>
        </dgm:presLayoutVars>
      </dgm:prSet>
      <dgm:spPr/>
    </dgm:pt>
    <dgm:pt modelId="{4BF2501E-4DBA-434B-B616-151EB6E934EE}" type="pres">
      <dgm:prSet presAssocID="{5558433D-55F5-49E5-9808-292C199B41DB}" presName="parentText" presStyleLbl="node1" presStyleIdx="0" presStyleCnt="2">
        <dgm:presLayoutVars>
          <dgm:chMax val="0"/>
          <dgm:bulletEnabled val="1"/>
        </dgm:presLayoutVars>
      </dgm:prSet>
      <dgm:spPr/>
    </dgm:pt>
    <dgm:pt modelId="{842E12AC-8EB3-48DB-9649-E0ADCD785986}" type="pres">
      <dgm:prSet presAssocID="{6350A403-43D5-498A-80F9-95BD6C2D31B6}" presName="spacer" presStyleCnt="0"/>
      <dgm:spPr/>
    </dgm:pt>
    <dgm:pt modelId="{CA061C52-B61C-4359-9AE4-8008A360215C}" type="pres">
      <dgm:prSet presAssocID="{DE9FA2AA-983F-473C-9003-D1FBCC392072}" presName="parentText" presStyleLbl="node1" presStyleIdx="1" presStyleCnt="2">
        <dgm:presLayoutVars>
          <dgm:chMax val="0"/>
          <dgm:bulletEnabled val="1"/>
        </dgm:presLayoutVars>
      </dgm:prSet>
      <dgm:spPr/>
    </dgm:pt>
  </dgm:ptLst>
  <dgm:cxnLst>
    <dgm:cxn modelId="{21F6DC40-E73B-40B6-B5ED-F7C5F9CF7719}" type="presOf" srcId="{DE9FA2AA-983F-473C-9003-D1FBCC392072}" destId="{CA061C52-B61C-4359-9AE4-8008A360215C}" srcOrd="0" destOrd="0" presId="urn:microsoft.com/office/officeart/2005/8/layout/vList2"/>
    <dgm:cxn modelId="{E2AAE45E-8B2E-4E30-B074-5D83545E4CAB}" type="presOf" srcId="{52788727-91B0-4754-8FFE-12F2926022D4}" destId="{CCE7FB4E-69F1-4E2D-B5DD-63B1B44EF7AB}" srcOrd="0" destOrd="0" presId="urn:microsoft.com/office/officeart/2005/8/layout/vList2"/>
    <dgm:cxn modelId="{3DF50A4F-99E2-405A-9B96-401C4CCDE27C}" srcId="{52788727-91B0-4754-8FFE-12F2926022D4}" destId="{DE9FA2AA-983F-473C-9003-D1FBCC392072}" srcOrd="1" destOrd="0" parTransId="{3835CECF-12ED-4550-B804-1CCBEDA008EF}" sibTransId="{67C50958-082F-4899-8755-D69C5F414511}"/>
    <dgm:cxn modelId="{1D59D1B4-A17A-43D8-B97C-05B6A4A5C3DB}" type="presOf" srcId="{5558433D-55F5-49E5-9808-292C199B41DB}" destId="{4BF2501E-4DBA-434B-B616-151EB6E934EE}" srcOrd="0" destOrd="0" presId="urn:microsoft.com/office/officeart/2005/8/layout/vList2"/>
    <dgm:cxn modelId="{11DB05FC-35EC-4295-8A39-7CFAA6951683}" srcId="{52788727-91B0-4754-8FFE-12F2926022D4}" destId="{5558433D-55F5-49E5-9808-292C199B41DB}" srcOrd="0" destOrd="0" parTransId="{9BB2DFD6-5937-4664-85B2-9441D8120DFD}" sibTransId="{6350A403-43D5-498A-80F9-95BD6C2D31B6}"/>
    <dgm:cxn modelId="{16DEB42F-B34F-4A42-9CC0-99ED95885159}" type="presParOf" srcId="{CCE7FB4E-69F1-4E2D-B5DD-63B1B44EF7AB}" destId="{4BF2501E-4DBA-434B-B616-151EB6E934EE}" srcOrd="0" destOrd="0" presId="urn:microsoft.com/office/officeart/2005/8/layout/vList2"/>
    <dgm:cxn modelId="{526FAD4F-1B31-4B34-A446-0179AB6ABDE0}" type="presParOf" srcId="{CCE7FB4E-69F1-4E2D-B5DD-63B1B44EF7AB}" destId="{842E12AC-8EB3-48DB-9649-E0ADCD785986}" srcOrd="1" destOrd="0" presId="urn:microsoft.com/office/officeart/2005/8/layout/vList2"/>
    <dgm:cxn modelId="{75C1EDFD-B3F2-4B5D-BA07-3C60F0440704}" type="presParOf" srcId="{CCE7FB4E-69F1-4E2D-B5DD-63B1B44EF7AB}" destId="{CA061C52-B61C-4359-9AE4-8008A360215C}"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FD815E9F-8C08-43A4-904F-B62AF87DFB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841470D-E0C3-4C76-9C6B-9F1442C6B1AD}">
      <dgm:prSet/>
      <dgm:spPr/>
      <dgm:t>
        <a:bodyPr/>
        <a:lstStyle/>
        <a:p>
          <a:pPr rtl="0"/>
          <a:r>
            <a:rPr lang="en-US"/>
            <a:t>Result in mild, scattered, trauma-induced skin fragility, although blistering can be generalized shortly after birth.</a:t>
          </a:r>
        </a:p>
      </dgm:t>
    </dgm:pt>
    <dgm:pt modelId="{EAA0A310-B6BB-4BB6-8CE1-6155D2B1E8F0}" type="parTrans" cxnId="{C9BCB7AC-0FC2-4441-9E8D-99C679BC4B06}">
      <dgm:prSet/>
      <dgm:spPr/>
      <dgm:t>
        <a:bodyPr/>
        <a:lstStyle/>
        <a:p>
          <a:endParaRPr lang="en-US"/>
        </a:p>
      </dgm:t>
    </dgm:pt>
    <dgm:pt modelId="{FBE7F85A-1B8A-4280-A782-F7A839D36199}" type="sibTrans" cxnId="{C9BCB7AC-0FC2-4441-9E8D-99C679BC4B06}">
      <dgm:prSet/>
      <dgm:spPr/>
      <dgm:t>
        <a:bodyPr/>
        <a:lstStyle/>
        <a:p>
          <a:endParaRPr lang="en-US"/>
        </a:p>
      </dgm:t>
    </dgm:pt>
    <dgm:pt modelId="{2AAC2EB1-CC83-4A0D-BBD1-96C726B0063F}">
      <dgm:prSet/>
      <dgm:spPr/>
      <dgm:t>
        <a:bodyPr/>
        <a:lstStyle/>
        <a:p>
          <a:pPr rtl="0"/>
          <a:r>
            <a:rPr lang="en-US"/>
            <a:t>In later infancy, however, the clinical features mostly comprise crusted erosions on the limbs with few intact blisters.</a:t>
          </a:r>
        </a:p>
      </dgm:t>
    </dgm:pt>
    <dgm:pt modelId="{72FE5E35-1341-424B-9AEF-5889F6B387A1}" type="parTrans" cxnId="{DC8720EE-7EE1-4E2D-8567-74A2D0542B9B}">
      <dgm:prSet/>
      <dgm:spPr/>
      <dgm:t>
        <a:bodyPr/>
        <a:lstStyle/>
        <a:p>
          <a:endParaRPr lang="en-US"/>
        </a:p>
      </dgm:t>
    </dgm:pt>
    <dgm:pt modelId="{965F5ED8-2958-406C-8DF2-28AEC4B2B258}" type="sibTrans" cxnId="{DC8720EE-7EE1-4E2D-8567-74A2D0542B9B}">
      <dgm:prSet/>
      <dgm:spPr/>
      <dgm:t>
        <a:bodyPr/>
        <a:lstStyle/>
        <a:p>
          <a:endParaRPr lang="en-US"/>
        </a:p>
      </dgm:t>
    </dgm:pt>
    <dgm:pt modelId="{2A9D6D78-68A7-48C7-A0C2-A546EAA05A3D}">
      <dgm:prSet/>
      <dgm:spPr/>
      <dgm:t>
        <a:bodyPr/>
        <a:lstStyle/>
        <a:p>
          <a:pPr rtl="0"/>
          <a:r>
            <a:rPr lang="en-US"/>
            <a:t>No mucosal abnormalities are noted.</a:t>
          </a:r>
        </a:p>
      </dgm:t>
    </dgm:pt>
    <dgm:pt modelId="{0190112C-B572-4585-98EC-B68BB00F799F}" type="parTrans" cxnId="{DB340648-B5B4-42BB-8BFB-00625D3C50DC}">
      <dgm:prSet/>
      <dgm:spPr/>
      <dgm:t>
        <a:bodyPr/>
        <a:lstStyle/>
        <a:p>
          <a:endParaRPr lang="en-US"/>
        </a:p>
      </dgm:t>
    </dgm:pt>
    <dgm:pt modelId="{68D22A69-09F5-41DC-9DF3-87BC59105A4F}" type="sibTrans" cxnId="{DB340648-B5B4-42BB-8BFB-00625D3C50DC}">
      <dgm:prSet/>
      <dgm:spPr/>
      <dgm:t>
        <a:bodyPr/>
        <a:lstStyle/>
        <a:p>
          <a:endParaRPr lang="en-US"/>
        </a:p>
      </dgm:t>
    </dgm:pt>
    <dgm:pt modelId="{71A76468-4565-40D6-8B58-B8438AC80DED}" type="pres">
      <dgm:prSet presAssocID="{FD815E9F-8C08-43A4-904F-B62AF87DFBB2}" presName="linear" presStyleCnt="0">
        <dgm:presLayoutVars>
          <dgm:animLvl val="lvl"/>
          <dgm:resizeHandles val="exact"/>
        </dgm:presLayoutVars>
      </dgm:prSet>
      <dgm:spPr/>
    </dgm:pt>
    <dgm:pt modelId="{E1FBB93E-CBFE-4D9D-A1ED-2A1BD0415641}" type="pres">
      <dgm:prSet presAssocID="{0841470D-E0C3-4C76-9C6B-9F1442C6B1AD}" presName="parentText" presStyleLbl="node1" presStyleIdx="0" presStyleCnt="3">
        <dgm:presLayoutVars>
          <dgm:chMax val="0"/>
          <dgm:bulletEnabled val="1"/>
        </dgm:presLayoutVars>
      </dgm:prSet>
      <dgm:spPr/>
    </dgm:pt>
    <dgm:pt modelId="{BE4F5F0A-9F1A-422C-8259-3EB44CC02753}" type="pres">
      <dgm:prSet presAssocID="{FBE7F85A-1B8A-4280-A782-F7A839D36199}" presName="spacer" presStyleCnt="0"/>
      <dgm:spPr/>
    </dgm:pt>
    <dgm:pt modelId="{C79A209C-58D2-4248-B897-7E4B12B0B2AD}" type="pres">
      <dgm:prSet presAssocID="{2AAC2EB1-CC83-4A0D-BBD1-96C726B0063F}" presName="parentText" presStyleLbl="node1" presStyleIdx="1" presStyleCnt="3">
        <dgm:presLayoutVars>
          <dgm:chMax val="0"/>
          <dgm:bulletEnabled val="1"/>
        </dgm:presLayoutVars>
      </dgm:prSet>
      <dgm:spPr/>
    </dgm:pt>
    <dgm:pt modelId="{FB7B5066-C5A8-46B9-9386-33DF03A8A18C}" type="pres">
      <dgm:prSet presAssocID="{965F5ED8-2958-406C-8DF2-28AEC4B2B258}" presName="spacer" presStyleCnt="0"/>
      <dgm:spPr/>
    </dgm:pt>
    <dgm:pt modelId="{2FB5A630-FA9E-4DFE-8A53-1FE7BAE0D071}" type="pres">
      <dgm:prSet presAssocID="{2A9D6D78-68A7-48C7-A0C2-A546EAA05A3D}" presName="parentText" presStyleLbl="node1" presStyleIdx="2" presStyleCnt="3">
        <dgm:presLayoutVars>
          <dgm:chMax val="0"/>
          <dgm:bulletEnabled val="1"/>
        </dgm:presLayoutVars>
      </dgm:prSet>
      <dgm:spPr/>
    </dgm:pt>
  </dgm:ptLst>
  <dgm:cxnLst>
    <dgm:cxn modelId="{3B9D2B0E-BA66-4DDC-8AA3-CECBB6894104}" type="presOf" srcId="{FD815E9F-8C08-43A4-904F-B62AF87DFBB2}" destId="{71A76468-4565-40D6-8B58-B8438AC80DED}" srcOrd="0" destOrd="0" presId="urn:microsoft.com/office/officeart/2005/8/layout/vList2"/>
    <dgm:cxn modelId="{C38D1C39-3C4D-434C-8ECE-65F0AA997B76}" type="presOf" srcId="{0841470D-E0C3-4C76-9C6B-9F1442C6B1AD}" destId="{E1FBB93E-CBFE-4D9D-A1ED-2A1BD0415641}" srcOrd="0" destOrd="0" presId="urn:microsoft.com/office/officeart/2005/8/layout/vList2"/>
    <dgm:cxn modelId="{DB340648-B5B4-42BB-8BFB-00625D3C50DC}" srcId="{FD815E9F-8C08-43A4-904F-B62AF87DFBB2}" destId="{2A9D6D78-68A7-48C7-A0C2-A546EAA05A3D}" srcOrd="2" destOrd="0" parTransId="{0190112C-B572-4585-98EC-B68BB00F799F}" sibTransId="{68D22A69-09F5-41DC-9DF3-87BC59105A4F}"/>
    <dgm:cxn modelId="{9750B254-715F-4E0E-B14B-0B2C2392F1A5}" type="presOf" srcId="{2AAC2EB1-CC83-4A0D-BBD1-96C726B0063F}" destId="{C79A209C-58D2-4248-B897-7E4B12B0B2AD}" srcOrd="0" destOrd="0" presId="urn:microsoft.com/office/officeart/2005/8/layout/vList2"/>
    <dgm:cxn modelId="{00B266A9-45E3-4BD3-B535-5A8947F50A21}" type="presOf" srcId="{2A9D6D78-68A7-48C7-A0C2-A546EAA05A3D}" destId="{2FB5A630-FA9E-4DFE-8A53-1FE7BAE0D071}" srcOrd="0" destOrd="0" presId="urn:microsoft.com/office/officeart/2005/8/layout/vList2"/>
    <dgm:cxn modelId="{C9BCB7AC-0FC2-4441-9E8D-99C679BC4B06}" srcId="{FD815E9F-8C08-43A4-904F-B62AF87DFBB2}" destId="{0841470D-E0C3-4C76-9C6B-9F1442C6B1AD}" srcOrd="0" destOrd="0" parTransId="{EAA0A310-B6BB-4BB6-8CE1-6155D2B1E8F0}" sibTransId="{FBE7F85A-1B8A-4280-A782-F7A839D36199}"/>
    <dgm:cxn modelId="{DC8720EE-7EE1-4E2D-8567-74A2D0542B9B}" srcId="{FD815E9F-8C08-43A4-904F-B62AF87DFBB2}" destId="{2AAC2EB1-CC83-4A0D-BBD1-96C726B0063F}" srcOrd="1" destOrd="0" parTransId="{72FE5E35-1341-424B-9AEF-5889F6B387A1}" sibTransId="{965F5ED8-2958-406C-8DF2-28AEC4B2B258}"/>
    <dgm:cxn modelId="{525FD992-09BB-4621-8B38-E024FE667016}" type="presParOf" srcId="{71A76468-4565-40D6-8B58-B8438AC80DED}" destId="{E1FBB93E-CBFE-4D9D-A1ED-2A1BD0415641}" srcOrd="0" destOrd="0" presId="urn:microsoft.com/office/officeart/2005/8/layout/vList2"/>
    <dgm:cxn modelId="{53EE26B6-0DEB-4795-8146-4EAA4A429C4B}" type="presParOf" srcId="{71A76468-4565-40D6-8B58-B8438AC80DED}" destId="{BE4F5F0A-9F1A-422C-8259-3EB44CC02753}" srcOrd="1" destOrd="0" presId="urn:microsoft.com/office/officeart/2005/8/layout/vList2"/>
    <dgm:cxn modelId="{0C06FC0D-C085-475F-812C-12DED1629EC6}" type="presParOf" srcId="{71A76468-4565-40D6-8B58-B8438AC80DED}" destId="{C79A209C-58D2-4248-B897-7E4B12B0B2AD}" srcOrd="2" destOrd="0" presId="urn:microsoft.com/office/officeart/2005/8/layout/vList2"/>
    <dgm:cxn modelId="{152642A2-F0FD-4724-9E20-82AFB219CD50}" type="presParOf" srcId="{71A76468-4565-40D6-8B58-B8438AC80DED}" destId="{FB7B5066-C5A8-46B9-9386-33DF03A8A18C}" srcOrd="3" destOrd="0" presId="urn:microsoft.com/office/officeart/2005/8/layout/vList2"/>
    <dgm:cxn modelId="{7AFBED6A-410C-4DB6-A514-D89C6176641E}" type="presParOf" srcId="{71A76468-4565-40D6-8B58-B8438AC80DED}" destId="{2FB5A630-FA9E-4DFE-8A53-1FE7BAE0D07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0E65A835-7DC8-4E38-BF02-870117887B4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6BBD462-F940-4503-8A28-A9FC903143D6}">
      <dgm:prSet/>
      <dgm:spPr/>
      <dgm:t>
        <a:bodyPr/>
        <a:lstStyle/>
        <a:p>
          <a:pPr rtl="0"/>
          <a:r>
            <a:rPr lang="en-US"/>
            <a:t>known as ectodermal dysplasia skin fragility syndrome. </a:t>
          </a:r>
        </a:p>
      </dgm:t>
    </dgm:pt>
    <dgm:pt modelId="{A9FC9402-F42C-4D43-878E-EB7CB41C1282}" type="parTrans" cxnId="{98C7BE39-0F2E-4A2E-9AF8-270697AEDBBC}">
      <dgm:prSet/>
      <dgm:spPr/>
      <dgm:t>
        <a:bodyPr/>
        <a:lstStyle/>
        <a:p>
          <a:endParaRPr lang="en-US"/>
        </a:p>
      </dgm:t>
    </dgm:pt>
    <dgm:pt modelId="{7B2A4FB8-5A2A-4E56-9A60-E3F75BDF18F2}" type="sibTrans" cxnId="{98C7BE39-0F2E-4A2E-9AF8-270697AEDBBC}">
      <dgm:prSet/>
      <dgm:spPr/>
      <dgm:t>
        <a:bodyPr/>
        <a:lstStyle/>
        <a:p>
          <a:endParaRPr lang="en-US"/>
        </a:p>
      </dgm:t>
    </dgm:pt>
    <dgm:pt modelId="{D1C9AEBC-6349-4F36-A038-2ACB24A4D3D1}">
      <dgm:prSet/>
      <dgm:spPr/>
      <dgm:t>
        <a:bodyPr/>
        <a:lstStyle/>
        <a:p>
          <a:pPr rtl="0"/>
          <a:r>
            <a:rPr lang="en-US"/>
            <a:t>AR</a:t>
          </a:r>
        </a:p>
      </dgm:t>
    </dgm:pt>
    <dgm:pt modelId="{B580B80E-60A0-4BD4-9730-85A32B7C563E}" type="parTrans" cxnId="{1B80E655-258F-4005-A76A-6A6F1CAF5E76}">
      <dgm:prSet/>
      <dgm:spPr/>
      <dgm:t>
        <a:bodyPr/>
        <a:lstStyle/>
        <a:p>
          <a:endParaRPr lang="en-US"/>
        </a:p>
      </dgm:t>
    </dgm:pt>
    <dgm:pt modelId="{E435AD7E-DE04-4607-BDF0-9E1E1A31777B}" type="sibTrans" cxnId="{1B80E655-258F-4005-A76A-6A6F1CAF5E76}">
      <dgm:prSet/>
      <dgm:spPr/>
      <dgm:t>
        <a:bodyPr/>
        <a:lstStyle/>
        <a:p>
          <a:endParaRPr lang="en-US"/>
        </a:p>
      </dgm:t>
    </dgm:pt>
    <dgm:pt modelId="{D6B0D35C-CFB7-4DF8-95E4-F5C1AA115949}">
      <dgm:prSet/>
      <dgm:spPr/>
      <dgm:t>
        <a:bodyPr/>
        <a:lstStyle/>
        <a:p>
          <a:pPr rtl="0"/>
          <a:r>
            <a:rPr lang="en-US"/>
            <a:t>Widespread erosions are present at birth, with evident perioral cracking and hypotrichosis.</a:t>
          </a:r>
        </a:p>
      </dgm:t>
    </dgm:pt>
    <dgm:pt modelId="{469C78F0-203C-47F7-982E-B2EF89F1AB5E}" type="parTrans" cxnId="{39716AD5-E29B-4CA7-B7F2-6D901C5E68C0}">
      <dgm:prSet/>
      <dgm:spPr/>
      <dgm:t>
        <a:bodyPr/>
        <a:lstStyle/>
        <a:p>
          <a:endParaRPr lang="en-US"/>
        </a:p>
      </dgm:t>
    </dgm:pt>
    <dgm:pt modelId="{F0DF2138-C7B1-4764-B046-BED888771598}" type="sibTrans" cxnId="{39716AD5-E29B-4CA7-B7F2-6D901C5E68C0}">
      <dgm:prSet/>
      <dgm:spPr/>
      <dgm:t>
        <a:bodyPr/>
        <a:lstStyle/>
        <a:p>
          <a:endParaRPr lang="en-US"/>
        </a:p>
      </dgm:t>
    </dgm:pt>
    <dgm:pt modelId="{0C538647-48D5-4FDA-8F4A-2CECCF659715}">
      <dgm:prSet/>
      <dgm:spPr/>
      <dgm:t>
        <a:bodyPr/>
        <a:lstStyle/>
        <a:p>
          <a:pPr rtl="0"/>
          <a:r>
            <a:rPr lang="en-US"/>
            <a:t>During infancy, the skin manifestations evolve to reveal trauma-induced scale crusting</a:t>
          </a:r>
        </a:p>
      </dgm:t>
    </dgm:pt>
    <dgm:pt modelId="{82D572AF-F5B7-45DE-BAE1-ED22BED0D38C}" type="parTrans" cxnId="{E6EA07F9-34EB-4FB8-A55D-FE30A1709BD4}">
      <dgm:prSet/>
      <dgm:spPr/>
      <dgm:t>
        <a:bodyPr/>
        <a:lstStyle/>
        <a:p>
          <a:endParaRPr lang="en-US"/>
        </a:p>
      </dgm:t>
    </dgm:pt>
    <dgm:pt modelId="{53B2DC67-02C9-4C0A-A3F9-09D4DB88D0A5}" type="sibTrans" cxnId="{E6EA07F9-34EB-4FB8-A55D-FE30A1709BD4}">
      <dgm:prSet/>
      <dgm:spPr/>
      <dgm:t>
        <a:bodyPr/>
        <a:lstStyle/>
        <a:p>
          <a:endParaRPr lang="en-US"/>
        </a:p>
      </dgm:t>
    </dgm:pt>
    <dgm:pt modelId="{A3FCECE2-2483-4598-9209-259F5D86A51A}">
      <dgm:prSet/>
      <dgm:spPr/>
      <dgm:t>
        <a:bodyPr/>
        <a:lstStyle/>
        <a:p>
          <a:pPr rtl="0"/>
          <a:r>
            <a:rPr lang="en-US"/>
            <a:t>a prominent palmo-plantar keratoderma with painful fissures and nail dystrophy.</a:t>
          </a:r>
        </a:p>
      </dgm:t>
    </dgm:pt>
    <dgm:pt modelId="{69B3E142-AA00-4347-8866-84A388C900AF}" type="parTrans" cxnId="{D9AC935E-A7D1-450E-AB73-F5E75F0C5715}">
      <dgm:prSet/>
      <dgm:spPr/>
      <dgm:t>
        <a:bodyPr/>
        <a:lstStyle/>
        <a:p>
          <a:endParaRPr lang="en-US"/>
        </a:p>
      </dgm:t>
    </dgm:pt>
    <dgm:pt modelId="{48DE5C4D-1C4E-4DBD-A949-E94F8453F3A7}" type="sibTrans" cxnId="{D9AC935E-A7D1-450E-AB73-F5E75F0C5715}">
      <dgm:prSet/>
      <dgm:spPr/>
      <dgm:t>
        <a:bodyPr/>
        <a:lstStyle/>
        <a:p>
          <a:endParaRPr lang="en-US"/>
        </a:p>
      </dgm:t>
    </dgm:pt>
    <dgm:pt modelId="{D20F1E13-277D-492C-9408-EE96D16C65F9}">
      <dgm:prSet/>
      <dgm:spPr/>
      <dgm:t>
        <a:bodyPr/>
        <a:lstStyle/>
        <a:p>
          <a:pPr rtl="0"/>
          <a:r>
            <a:rPr lang="en-US"/>
            <a:t>The skin pathology affects the spinous but not the basal keratinocyte layer</a:t>
          </a:r>
        </a:p>
      </dgm:t>
    </dgm:pt>
    <dgm:pt modelId="{4D8A47AA-2593-4B98-94CF-6512695E6957}" type="parTrans" cxnId="{EDD75EAC-EBD2-490D-8DC4-337DFAACC582}">
      <dgm:prSet/>
      <dgm:spPr/>
      <dgm:t>
        <a:bodyPr/>
        <a:lstStyle/>
        <a:p>
          <a:endParaRPr lang="en-US"/>
        </a:p>
      </dgm:t>
    </dgm:pt>
    <dgm:pt modelId="{289711FD-AE76-4AD7-86D0-37B4F1ADA7C4}" type="sibTrans" cxnId="{EDD75EAC-EBD2-490D-8DC4-337DFAACC582}">
      <dgm:prSet/>
      <dgm:spPr/>
      <dgm:t>
        <a:bodyPr/>
        <a:lstStyle/>
        <a:p>
          <a:endParaRPr lang="en-US"/>
        </a:p>
      </dgm:t>
    </dgm:pt>
    <dgm:pt modelId="{F51009AC-B81D-4440-8BAF-2115F984F407}">
      <dgm:prSet/>
      <dgm:spPr/>
      <dgm:t>
        <a:bodyPr/>
        <a:lstStyle/>
        <a:p>
          <a:pPr rtl="0"/>
          <a:r>
            <a:rPr lang="en-US"/>
            <a:t>there is no cardiac involvement in this condition, since plakophilin-1 is not expressed in the heart.</a:t>
          </a:r>
        </a:p>
      </dgm:t>
    </dgm:pt>
    <dgm:pt modelId="{8B60D1B1-765C-40F0-80EB-9B461A598A98}" type="parTrans" cxnId="{8F59EC67-B91D-4521-AABA-D941ACDE3ACA}">
      <dgm:prSet/>
      <dgm:spPr/>
      <dgm:t>
        <a:bodyPr/>
        <a:lstStyle/>
        <a:p>
          <a:endParaRPr lang="en-US"/>
        </a:p>
      </dgm:t>
    </dgm:pt>
    <dgm:pt modelId="{9D87FA9B-D2B7-456A-846D-81F804DFC5A4}" type="sibTrans" cxnId="{8F59EC67-B91D-4521-AABA-D941ACDE3ACA}">
      <dgm:prSet/>
      <dgm:spPr/>
      <dgm:t>
        <a:bodyPr/>
        <a:lstStyle/>
        <a:p>
          <a:endParaRPr lang="en-US"/>
        </a:p>
      </dgm:t>
    </dgm:pt>
    <dgm:pt modelId="{4EB99B3A-30EF-446E-8EFA-CF05552B982A}" type="pres">
      <dgm:prSet presAssocID="{0E65A835-7DC8-4E38-BF02-870117887B4B}" presName="linear" presStyleCnt="0">
        <dgm:presLayoutVars>
          <dgm:animLvl val="lvl"/>
          <dgm:resizeHandles val="exact"/>
        </dgm:presLayoutVars>
      </dgm:prSet>
      <dgm:spPr/>
    </dgm:pt>
    <dgm:pt modelId="{57F6B960-EEAD-4107-8869-C07183C9EECD}" type="pres">
      <dgm:prSet presAssocID="{B6BBD462-F940-4503-8A28-A9FC903143D6}" presName="parentText" presStyleLbl="node1" presStyleIdx="0" presStyleCnt="7">
        <dgm:presLayoutVars>
          <dgm:chMax val="0"/>
          <dgm:bulletEnabled val="1"/>
        </dgm:presLayoutVars>
      </dgm:prSet>
      <dgm:spPr/>
    </dgm:pt>
    <dgm:pt modelId="{5ECDA445-4BF7-4C48-B538-C10BA701AD50}" type="pres">
      <dgm:prSet presAssocID="{7B2A4FB8-5A2A-4E56-9A60-E3F75BDF18F2}" presName="spacer" presStyleCnt="0"/>
      <dgm:spPr/>
    </dgm:pt>
    <dgm:pt modelId="{4C241E81-A904-49DA-89A5-3E21295939E4}" type="pres">
      <dgm:prSet presAssocID="{D1C9AEBC-6349-4F36-A038-2ACB24A4D3D1}" presName="parentText" presStyleLbl="node1" presStyleIdx="1" presStyleCnt="7">
        <dgm:presLayoutVars>
          <dgm:chMax val="0"/>
          <dgm:bulletEnabled val="1"/>
        </dgm:presLayoutVars>
      </dgm:prSet>
      <dgm:spPr/>
    </dgm:pt>
    <dgm:pt modelId="{AA99480D-5712-4CD6-8353-9131AE9560AF}" type="pres">
      <dgm:prSet presAssocID="{E435AD7E-DE04-4607-BDF0-9E1E1A31777B}" presName="spacer" presStyleCnt="0"/>
      <dgm:spPr/>
    </dgm:pt>
    <dgm:pt modelId="{8F2DB676-6D87-4AF4-882D-3E11C7596E57}" type="pres">
      <dgm:prSet presAssocID="{D6B0D35C-CFB7-4DF8-95E4-F5C1AA115949}" presName="parentText" presStyleLbl="node1" presStyleIdx="2" presStyleCnt="7">
        <dgm:presLayoutVars>
          <dgm:chMax val="0"/>
          <dgm:bulletEnabled val="1"/>
        </dgm:presLayoutVars>
      </dgm:prSet>
      <dgm:spPr/>
    </dgm:pt>
    <dgm:pt modelId="{87E08013-6D5A-452B-B56A-5AF46D432E81}" type="pres">
      <dgm:prSet presAssocID="{F0DF2138-C7B1-4764-B046-BED888771598}" presName="spacer" presStyleCnt="0"/>
      <dgm:spPr/>
    </dgm:pt>
    <dgm:pt modelId="{50DB0DC3-F9D1-4CF3-9205-1F82B024EB42}" type="pres">
      <dgm:prSet presAssocID="{0C538647-48D5-4FDA-8F4A-2CECCF659715}" presName="parentText" presStyleLbl="node1" presStyleIdx="3" presStyleCnt="7">
        <dgm:presLayoutVars>
          <dgm:chMax val="0"/>
          <dgm:bulletEnabled val="1"/>
        </dgm:presLayoutVars>
      </dgm:prSet>
      <dgm:spPr/>
    </dgm:pt>
    <dgm:pt modelId="{54D95FF2-2D83-44B4-A342-ACB302F53904}" type="pres">
      <dgm:prSet presAssocID="{53B2DC67-02C9-4C0A-A3F9-09D4DB88D0A5}" presName="spacer" presStyleCnt="0"/>
      <dgm:spPr/>
    </dgm:pt>
    <dgm:pt modelId="{9958C899-9F6B-4EA7-BC06-3CE95BD1396D}" type="pres">
      <dgm:prSet presAssocID="{A3FCECE2-2483-4598-9209-259F5D86A51A}" presName="parentText" presStyleLbl="node1" presStyleIdx="4" presStyleCnt="7">
        <dgm:presLayoutVars>
          <dgm:chMax val="0"/>
          <dgm:bulletEnabled val="1"/>
        </dgm:presLayoutVars>
      </dgm:prSet>
      <dgm:spPr/>
    </dgm:pt>
    <dgm:pt modelId="{CE8BBA5F-69DB-4C10-B930-214869B84BE8}" type="pres">
      <dgm:prSet presAssocID="{48DE5C4D-1C4E-4DBD-A949-E94F8453F3A7}" presName="spacer" presStyleCnt="0"/>
      <dgm:spPr/>
    </dgm:pt>
    <dgm:pt modelId="{67C94BAF-715C-496E-B600-9EF80EFF3F4D}" type="pres">
      <dgm:prSet presAssocID="{D20F1E13-277D-492C-9408-EE96D16C65F9}" presName="parentText" presStyleLbl="node1" presStyleIdx="5" presStyleCnt="7">
        <dgm:presLayoutVars>
          <dgm:chMax val="0"/>
          <dgm:bulletEnabled val="1"/>
        </dgm:presLayoutVars>
      </dgm:prSet>
      <dgm:spPr/>
    </dgm:pt>
    <dgm:pt modelId="{62625C6D-12C0-459E-A885-B46C2E18CBA3}" type="pres">
      <dgm:prSet presAssocID="{289711FD-AE76-4AD7-86D0-37B4F1ADA7C4}" presName="spacer" presStyleCnt="0"/>
      <dgm:spPr/>
    </dgm:pt>
    <dgm:pt modelId="{678F949C-F788-453A-BA42-7949106C1D0D}" type="pres">
      <dgm:prSet presAssocID="{F51009AC-B81D-4440-8BAF-2115F984F407}" presName="parentText" presStyleLbl="node1" presStyleIdx="6" presStyleCnt="7">
        <dgm:presLayoutVars>
          <dgm:chMax val="0"/>
          <dgm:bulletEnabled val="1"/>
        </dgm:presLayoutVars>
      </dgm:prSet>
      <dgm:spPr/>
    </dgm:pt>
  </dgm:ptLst>
  <dgm:cxnLst>
    <dgm:cxn modelId="{209BDD02-2E13-4016-A8F2-E1F71ACA5B44}" type="presOf" srcId="{0E65A835-7DC8-4E38-BF02-870117887B4B}" destId="{4EB99B3A-30EF-446E-8EFA-CF05552B982A}" srcOrd="0" destOrd="0" presId="urn:microsoft.com/office/officeart/2005/8/layout/vList2"/>
    <dgm:cxn modelId="{54987F26-FBDC-48DE-B85D-F05ECBE27232}" type="presOf" srcId="{D1C9AEBC-6349-4F36-A038-2ACB24A4D3D1}" destId="{4C241E81-A904-49DA-89A5-3E21295939E4}" srcOrd="0" destOrd="0" presId="urn:microsoft.com/office/officeart/2005/8/layout/vList2"/>
    <dgm:cxn modelId="{98C7BE39-0F2E-4A2E-9AF8-270697AEDBBC}" srcId="{0E65A835-7DC8-4E38-BF02-870117887B4B}" destId="{B6BBD462-F940-4503-8A28-A9FC903143D6}" srcOrd="0" destOrd="0" parTransId="{A9FC9402-F42C-4D43-878E-EB7CB41C1282}" sibTransId="{7B2A4FB8-5A2A-4E56-9A60-E3F75BDF18F2}"/>
    <dgm:cxn modelId="{D9AC935E-A7D1-450E-AB73-F5E75F0C5715}" srcId="{0E65A835-7DC8-4E38-BF02-870117887B4B}" destId="{A3FCECE2-2483-4598-9209-259F5D86A51A}" srcOrd="4" destOrd="0" parTransId="{69B3E142-AA00-4347-8866-84A388C900AF}" sibTransId="{48DE5C4D-1C4E-4DBD-A949-E94F8453F3A7}"/>
    <dgm:cxn modelId="{8F59EC67-B91D-4521-AABA-D941ACDE3ACA}" srcId="{0E65A835-7DC8-4E38-BF02-870117887B4B}" destId="{F51009AC-B81D-4440-8BAF-2115F984F407}" srcOrd="6" destOrd="0" parTransId="{8B60D1B1-765C-40F0-80EB-9B461A598A98}" sibTransId="{9D87FA9B-D2B7-456A-846D-81F804DFC5A4}"/>
    <dgm:cxn modelId="{1B80E655-258F-4005-A76A-6A6F1CAF5E76}" srcId="{0E65A835-7DC8-4E38-BF02-870117887B4B}" destId="{D1C9AEBC-6349-4F36-A038-2ACB24A4D3D1}" srcOrd="1" destOrd="0" parTransId="{B580B80E-60A0-4BD4-9730-85A32B7C563E}" sibTransId="{E435AD7E-DE04-4607-BDF0-9E1E1A31777B}"/>
    <dgm:cxn modelId="{C48D0579-2FBC-4AAE-90E2-81D5C55BC3C6}" type="presOf" srcId="{0C538647-48D5-4FDA-8F4A-2CECCF659715}" destId="{50DB0DC3-F9D1-4CF3-9205-1F82B024EB42}" srcOrd="0" destOrd="0" presId="urn:microsoft.com/office/officeart/2005/8/layout/vList2"/>
    <dgm:cxn modelId="{5DDF077F-2B05-4EC9-82AF-405BCFC8A571}" type="presOf" srcId="{A3FCECE2-2483-4598-9209-259F5D86A51A}" destId="{9958C899-9F6B-4EA7-BC06-3CE95BD1396D}" srcOrd="0" destOrd="0" presId="urn:microsoft.com/office/officeart/2005/8/layout/vList2"/>
    <dgm:cxn modelId="{65095983-2D25-4CF7-A3B3-9B7D4DCFA0AE}" type="presOf" srcId="{F51009AC-B81D-4440-8BAF-2115F984F407}" destId="{678F949C-F788-453A-BA42-7949106C1D0D}" srcOrd="0" destOrd="0" presId="urn:microsoft.com/office/officeart/2005/8/layout/vList2"/>
    <dgm:cxn modelId="{B8783C96-59AE-49A8-831E-75EFB985B9BF}" type="presOf" srcId="{D20F1E13-277D-492C-9408-EE96D16C65F9}" destId="{67C94BAF-715C-496E-B600-9EF80EFF3F4D}" srcOrd="0" destOrd="0" presId="urn:microsoft.com/office/officeart/2005/8/layout/vList2"/>
    <dgm:cxn modelId="{EDD75EAC-EBD2-490D-8DC4-337DFAACC582}" srcId="{0E65A835-7DC8-4E38-BF02-870117887B4B}" destId="{D20F1E13-277D-492C-9408-EE96D16C65F9}" srcOrd="5" destOrd="0" parTransId="{4D8A47AA-2593-4B98-94CF-6512695E6957}" sibTransId="{289711FD-AE76-4AD7-86D0-37B4F1ADA7C4}"/>
    <dgm:cxn modelId="{83EBEABA-20F1-48B9-BADB-B4625FCBAA8B}" type="presOf" srcId="{D6B0D35C-CFB7-4DF8-95E4-F5C1AA115949}" destId="{8F2DB676-6D87-4AF4-882D-3E11C7596E57}" srcOrd="0" destOrd="0" presId="urn:microsoft.com/office/officeart/2005/8/layout/vList2"/>
    <dgm:cxn modelId="{7F6F64C9-2739-4283-A214-805D6486B83E}" type="presOf" srcId="{B6BBD462-F940-4503-8A28-A9FC903143D6}" destId="{57F6B960-EEAD-4107-8869-C07183C9EECD}" srcOrd="0" destOrd="0" presId="urn:microsoft.com/office/officeart/2005/8/layout/vList2"/>
    <dgm:cxn modelId="{39716AD5-E29B-4CA7-B7F2-6D901C5E68C0}" srcId="{0E65A835-7DC8-4E38-BF02-870117887B4B}" destId="{D6B0D35C-CFB7-4DF8-95E4-F5C1AA115949}" srcOrd="2" destOrd="0" parTransId="{469C78F0-203C-47F7-982E-B2EF89F1AB5E}" sibTransId="{F0DF2138-C7B1-4764-B046-BED888771598}"/>
    <dgm:cxn modelId="{E6EA07F9-34EB-4FB8-A55D-FE30A1709BD4}" srcId="{0E65A835-7DC8-4E38-BF02-870117887B4B}" destId="{0C538647-48D5-4FDA-8F4A-2CECCF659715}" srcOrd="3" destOrd="0" parTransId="{82D572AF-F5B7-45DE-BAE1-ED22BED0D38C}" sibTransId="{53B2DC67-02C9-4C0A-A3F9-09D4DB88D0A5}"/>
    <dgm:cxn modelId="{33C1AA41-00A5-4F85-A4F9-AE7E3CC89A1E}" type="presParOf" srcId="{4EB99B3A-30EF-446E-8EFA-CF05552B982A}" destId="{57F6B960-EEAD-4107-8869-C07183C9EECD}" srcOrd="0" destOrd="0" presId="urn:microsoft.com/office/officeart/2005/8/layout/vList2"/>
    <dgm:cxn modelId="{43C09EEC-C988-4CCC-AD29-91C8567A07D9}" type="presParOf" srcId="{4EB99B3A-30EF-446E-8EFA-CF05552B982A}" destId="{5ECDA445-4BF7-4C48-B538-C10BA701AD50}" srcOrd="1" destOrd="0" presId="urn:microsoft.com/office/officeart/2005/8/layout/vList2"/>
    <dgm:cxn modelId="{97DE08CF-39CF-4A1E-8A6E-60D9F627608A}" type="presParOf" srcId="{4EB99B3A-30EF-446E-8EFA-CF05552B982A}" destId="{4C241E81-A904-49DA-89A5-3E21295939E4}" srcOrd="2" destOrd="0" presId="urn:microsoft.com/office/officeart/2005/8/layout/vList2"/>
    <dgm:cxn modelId="{0D29B7D8-D047-41B5-8938-BF09C853443E}" type="presParOf" srcId="{4EB99B3A-30EF-446E-8EFA-CF05552B982A}" destId="{AA99480D-5712-4CD6-8353-9131AE9560AF}" srcOrd="3" destOrd="0" presId="urn:microsoft.com/office/officeart/2005/8/layout/vList2"/>
    <dgm:cxn modelId="{9C5C9B0B-E175-4E46-AFAA-0EBFD5F1DFAC}" type="presParOf" srcId="{4EB99B3A-30EF-446E-8EFA-CF05552B982A}" destId="{8F2DB676-6D87-4AF4-882D-3E11C7596E57}" srcOrd="4" destOrd="0" presId="urn:microsoft.com/office/officeart/2005/8/layout/vList2"/>
    <dgm:cxn modelId="{ABE60138-FFE2-439E-AC51-A458A44DACA4}" type="presParOf" srcId="{4EB99B3A-30EF-446E-8EFA-CF05552B982A}" destId="{87E08013-6D5A-452B-B56A-5AF46D432E81}" srcOrd="5" destOrd="0" presId="urn:microsoft.com/office/officeart/2005/8/layout/vList2"/>
    <dgm:cxn modelId="{347F7437-524E-499E-A0B6-8DF6AADFE97F}" type="presParOf" srcId="{4EB99B3A-30EF-446E-8EFA-CF05552B982A}" destId="{50DB0DC3-F9D1-4CF3-9205-1F82B024EB42}" srcOrd="6" destOrd="0" presId="urn:microsoft.com/office/officeart/2005/8/layout/vList2"/>
    <dgm:cxn modelId="{2190EE49-49F7-4DC9-A972-51382C609EB7}" type="presParOf" srcId="{4EB99B3A-30EF-446E-8EFA-CF05552B982A}" destId="{54D95FF2-2D83-44B4-A342-ACB302F53904}" srcOrd="7" destOrd="0" presId="urn:microsoft.com/office/officeart/2005/8/layout/vList2"/>
    <dgm:cxn modelId="{7E296A55-130B-4C2D-AD70-40E0F24C5956}" type="presParOf" srcId="{4EB99B3A-30EF-446E-8EFA-CF05552B982A}" destId="{9958C899-9F6B-4EA7-BC06-3CE95BD1396D}" srcOrd="8" destOrd="0" presId="urn:microsoft.com/office/officeart/2005/8/layout/vList2"/>
    <dgm:cxn modelId="{04BDA66D-FE7B-42E9-94FC-ECF51A1547D1}" type="presParOf" srcId="{4EB99B3A-30EF-446E-8EFA-CF05552B982A}" destId="{CE8BBA5F-69DB-4C10-B930-214869B84BE8}" srcOrd="9" destOrd="0" presId="urn:microsoft.com/office/officeart/2005/8/layout/vList2"/>
    <dgm:cxn modelId="{B2F9BE1D-4C1D-4094-A0F3-7CA79F91143B}" type="presParOf" srcId="{4EB99B3A-30EF-446E-8EFA-CF05552B982A}" destId="{67C94BAF-715C-496E-B600-9EF80EFF3F4D}" srcOrd="10" destOrd="0" presId="urn:microsoft.com/office/officeart/2005/8/layout/vList2"/>
    <dgm:cxn modelId="{B6049199-E9E2-411B-A4E6-4AEEDC186C39}" type="presParOf" srcId="{4EB99B3A-30EF-446E-8EFA-CF05552B982A}" destId="{62625C6D-12C0-459E-A885-B46C2E18CBA3}" srcOrd="11" destOrd="0" presId="urn:microsoft.com/office/officeart/2005/8/layout/vList2"/>
    <dgm:cxn modelId="{367D1441-C450-42E9-A38E-7D06D5492E8C}" type="presParOf" srcId="{4EB99B3A-30EF-446E-8EFA-CF05552B982A}" destId="{678F949C-F788-453A-BA42-7949106C1D0D}"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BBAE287-1A78-482B-B5E7-47678CCE2C7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345E384-F3EA-4061-B07A-E7D665F28F1F}">
      <dgm:prSet/>
      <dgm:spPr/>
      <dgm:t>
        <a:bodyPr/>
        <a:lstStyle/>
        <a:p>
          <a:pPr rtl="0"/>
          <a:r>
            <a:rPr lang="en-US"/>
            <a:t>Skin fragility and blistering are associated with a neuromuscular disorder, chiefly muscular dystrophy</a:t>
          </a:r>
        </a:p>
      </dgm:t>
    </dgm:pt>
    <dgm:pt modelId="{C778E2EB-4EF7-440B-8C37-0ECB4280B660}" type="parTrans" cxnId="{9E3D575D-E1C3-4EA1-B805-391F99B32B3E}">
      <dgm:prSet/>
      <dgm:spPr/>
      <dgm:t>
        <a:bodyPr/>
        <a:lstStyle/>
        <a:p>
          <a:endParaRPr lang="en-US"/>
        </a:p>
      </dgm:t>
    </dgm:pt>
    <dgm:pt modelId="{09CBCA43-13DC-4954-9568-7E30AF78A4E3}" type="sibTrans" cxnId="{9E3D575D-E1C3-4EA1-B805-391F99B32B3E}">
      <dgm:prSet/>
      <dgm:spPr/>
      <dgm:t>
        <a:bodyPr/>
        <a:lstStyle/>
        <a:p>
          <a:endParaRPr lang="en-US"/>
        </a:p>
      </dgm:t>
    </dgm:pt>
    <dgm:pt modelId="{B8CC0688-8319-43F6-8B8B-A68A739E4C74}">
      <dgm:prSet/>
      <dgm:spPr/>
      <dgm:t>
        <a:bodyPr/>
        <a:lstStyle/>
        <a:p>
          <a:pPr rtl="0"/>
          <a:r>
            <a:rPr lang="en-US"/>
            <a:t>myasthenia gravis and spinal muscularatrophy have also been described</a:t>
          </a:r>
        </a:p>
      </dgm:t>
    </dgm:pt>
    <dgm:pt modelId="{0AF9ED0F-01B3-44E0-8F3A-4E46F36CFAC8}" type="parTrans" cxnId="{57520767-E0D8-48BA-9B4A-F10C2D534A69}">
      <dgm:prSet/>
      <dgm:spPr/>
      <dgm:t>
        <a:bodyPr/>
        <a:lstStyle/>
        <a:p>
          <a:endParaRPr lang="en-US"/>
        </a:p>
      </dgm:t>
    </dgm:pt>
    <dgm:pt modelId="{BEB1E1AD-119A-469B-B761-F1B4C76B1ADF}" type="sibTrans" cxnId="{57520767-E0D8-48BA-9B4A-F10C2D534A69}">
      <dgm:prSet/>
      <dgm:spPr/>
      <dgm:t>
        <a:bodyPr/>
        <a:lstStyle/>
        <a:p>
          <a:endParaRPr lang="en-US"/>
        </a:p>
      </dgm:t>
    </dgm:pt>
    <dgm:pt modelId="{418458DA-2D8F-4FEF-BC4F-0D23F84AF02A}">
      <dgm:prSet/>
      <dgm:spPr/>
      <dgm:t>
        <a:bodyPr/>
        <a:lstStyle/>
        <a:p>
          <a:pPr rtl="0"/>
          <a:r>
            <a:rPr lang="en-US"/>
            <a:t>cardiomyopathycan also occur.</a:t>
          </a:r>
        </a:p>
      </dgm:t>
    </dgm:pt>
    <dgm:pt modelId="{6F10679D-67EE-4AB1-B301-389AE6FE5460}" type="parTrans" cxnId="{01F833B6-D72B-47F8-9EF2-EB722CBD043B}">
      <dgm:prSet/>
      <dgm:spPr/>
      <dgm:t>
        <a:bodyPr/>
        <a:lstStyle/>
        <a:p>
          <a:endParaRPr lang="en-US"/>
        </a:p>
      </dgm:t>
    </dgm:pt>
    <dgm:pt modelId="{F5F3BB7F-8F99-4522-A2DB-7A2DF7EB8477}" type="sibTrans" cxnId="{01F833B6-D72B-47F8-9EF2-EB722CBD043B}">
      <dgm:prSet/>
      <dgm:spPr/>
      <dgm:t>
        <a:bodyPr/>
        <a:lstStyle/>
        <a:p>
          <a:endParaRPr lang="en-US"/>
        </a:p>
      </dgm:t>
    </dgm:pt>
    <dgm:pt modelId="{C11B4D38-4917-4359-A699-8C4C3B1748BD}">
      <dgm:prSet/>
      <dgm:spPr/>
      <dgm:t>
        <a:bodyPr/>
        <a:lstStyle/>
        <a:p>
          <a:pPr rtl="0"/>
          <a:r>
            <a:rPr lang="en-US"/>
            <a:t>The blisters, which affect the skin and oral mucosa are present at birth or soon afterwards. </a:t>
          </a:r>
        </a:p>
      </dgm:t>
    </dgm:pt>
    <dgm:pt modelId="{A9CC0BFC-A194-4A89-8578-A7503C195204}" type="parTrans" cxnId="{90E0FA53-0C34-410E-B6B8-70F719A5DF0E}">
      <dgm:prSet/>
      <dgm:spPr/>
      <dgm:t>
        <a:bodyPr/>
        <a:lstStyle/>
        <a:p>
          <a:endParaRPr lang="en-US"/>
        </a:p>
      </dgm:t>
    </dgm:pt>
    <dgm:pt modelId="{50976B89-0E6A-41CE-AC6F-EFBBBEF96E01}" type="sibTrans" cxnId="{90E0FA53-0C34-410E-B6B8-70F719A5DF0E}">
      <dgm:prSet/>
      <dgm:spPr/>
      <dgm:t>
        <a:bodyPr/>
        <a:lstStyle/>
        <a:p>
          <a:endParaRPr lang="en-US"/>
        </a:p>
      </dgm:t>
    </dgm:pt>
    <dgm:pt modelId="{CC5B79B5-264B-4A4B-B2C1-58D93CAE449B}">
      <dgm:prSet/>
      <dgm:spPr/>
      <dgm:t>
        <a:bodyPr/>
        <a:lstStyle/>
        <a:p>
          <a:pPr rtl="0"/>
          <a:r>
            <a:rPr lang="en-US"/>
            <a:t>There isassociated atrophic scarring, milia, nail dystrophyand alopecia, which can mimick junctional or dystrophic EB.</a:t>
          </a:r>
        </a:p>
      </dgm:t>
    </dgm:pt>
    <dgm:pt modelId="{F46739F4-FB56-45A3-9873-E80F24CE5D5F}" type="parTrans" cxnId="{5FCFD4FA-DDA9-4A1F-9C8D-A136CC27E27A}">
      <dgm:prSet/>
      <dgm:spPr/>
      <dgm:t>
        <a:bodyPr/>
        <a:lstStyle/>
        <a:p>
          <a:endParaRPr lang="en-US"/>
        </a:p>
      </dgm:t>
    </dgm:pt>
    <dgm:pt modelId="{FBC7E760-F275-4A7C-B913-7237CADCFCB6}" type="sibTrans" cxnId="{5FCFD4FA-DDA9-4A1F-9C8D-A136CC27E27A}">
      <dgm:prSet/>
      <dgm:spPr/>
      <dgm:t>
        <a:bodyPr/>
        <a:lstStyle/>
        <a:p>
          <a:endParaRPr lang="en-US"/>
        </a:p>
      </dgm:t>
    </dgm:pt>
    <dgm:pt modelId="{B553DD2E-1906-4B1A-8E15-DDD4FFF56688}">
      <dgm:prSet/>
      <dgm:spPr/>
      <dgm:t>
        <a:bodyPr/>
        <a:lstStyle/>
        <a:p>
          <a:pPr rtl="0"/>
          <a:r>
            <a:rPr lang="en-US"/>
            <a:t>The disorder is autosomal recessive.</a:t>
          </a:r>
        </a:p>
      </dgm:t>
    </dgm:pt>
    <dgm:pt modelId="{A3D8A497-132D-4E48-AFA6-E2CBC8002962}" type="parTrans" cxnId="{7E25CC1D-2A5C-458A-A8E1-510AA20E9335}">
      <dgm:prSet/>
      <dgm:spPr/>
      <dgm:t>
        <a:bodyPr/>
        <a:lstStyle/>
        <a:p>
          <a:endParaRPr lang="en-US"/>
        </a:p>
      </dgm:t>
    </dgm:pt>
    <dgm:pt modelId="{F95C22A0-3DA5-48C0-B488-A2B0F5B9DABA}" type="sibTrans" cxnId="{7E25CC1D-2A5C-458A-A8E1-510AA20E9335}">
      <dgm:prSet/>
      <dgm:spPr/>
      <dgm:t>
        <a:bodyPr/>
        <a:lstStyle/>
        <a:p>
          <a:endParaRPr lang="en-US"/>
        </a:p>
      </dgm:t>
    </dgm:pt>
    <dgm:pt modelId="{AE2858EF-A257-4358-9511-7E0152A83508}" type="pres">
      <dgm:prSet presAssocID="{8BBAE287-1A78-482B-B5E7-47678CCE2C7E}" presName="linear" presStyleCnt="0">
        <dgm:presLayoutVars>
          <dgm:animLvl val="lvl"/>
          <dgm:resizeHandles val="exact"/>
        </dgm:presLayoutVars>
      </dgm:prSet>
      <dgm:spPr/>
    </dgm:pt>
    <dgm:pt modelId="{8A45D0F5-266A-4347-A936-C1127315A117}" type="pres">
      <dgm:prSet presAssocID="{2345E384-F3EA-4061-B07A-E7D665F28F1F}" presName="parentText" presStyleLbl="node1" presStyleIdx="0" presStyleCnt="6">
        <dgm:presLayoutVars>
          <dgm:chMax val="0"/>
          <dgm:bulletEnabled val="1"/>
        </dgm:presLayoutVars>
      </dgm:prSet>
      <dgm:spPr/>
    </dgm:pt>
    <dgm:pt modelId="{510BD5F0-E5FE-40E8-9A25-F45DB17B7704}" type="pres">
      <dgm:prSet presAssocID="{09CBCA43-13DC-4954-9568-7E30AF78A4E3}" presName="spacer" presStyleCnt="0"/>
      <dgm:spPr/>
    </dgm:pt>
    <dgm:pt modelId="{E128324C-DA33-4451-98E3-5CA04B34724B}" type="pres">
      <dgm:prSet presAssocID="{B8CC0688-8319-43F6-8B8B-A68A739E4C74}" presName="parentText" presStyleLbl="node1" presStyleIdx="1" presStyleCnt="6">
        <dgm:presLayoutVars>
          <dgm:chMax val="0"/>
          <dgm:bulletEnabled val="1"/>
        </dgm:presLayoutVars>
      </dgm:prSet>
      <dgm:spPr/>
    </dgm:pt>
    <dgm:pt modelId="{5514BA09-1666-42DE-8666-CDC4AC48D106}" type="pres">
      <dgm:prSet presAssocID="{BEB1E1AD-119A-469B-B761-F1B4C76B1ADF}" presName="spacer" presStyleCnt="0"/>
      <dgm:spPr/>
    </dgm:pt>
    <dgm:pt modelId="{37452665-D7D5-42EB-9A9A-78CF3C91B34F}" type="pres">
      <dgm:prSet presAssocID="{418458DA-2D8F-4FEF-BC4F-0D23F84AF02A}" presName="parentText" presStyleLbl="node1" presStyleIdx="2" presStyleCnt="6">
        <dgm:presLayoutVars>
          <dgm:chMax val="0"/>
          <dgm:bulletEnabled val="1"/>
        </dgm:presLayoutVars>
      </dgm:prSet>
      <dgm:spPr/>
    </dgm:pt>
    <dgm:pt modelId="{C93C4E97-9D96-4958-BCAD-D5C5ECAEF4B6}" type="pres">
      <dgm:prSet presAssocID="{F5F3BB7F-8F99-4522-A2DB-7A2DF7EB8477}" presName="spacer" presStyleCnt="0"/>
      <dgm:spPr/>
    </dgm:pt>
    <dgm:pt modelId="{7C0C2F28-D615-4BA7-A780-5841EFFD34A1}" type="pres">
      <dgm:prSet presAssocID="{C11B4D38-4917-4359-A699-8C4C3B1748BD}" presName="parentText" presStyleLbl="node1" presStyleIdx="3" presStyleCnt="6">
        <dgm:presLayoutVars>
          <dgm:chMax val="0"/>
          <dgm:bulletEnabled val="1"/>
        </dgm:presLayoutVars>
      </dgm:prSet>
      <dgm:spPr/>
    </dgm:pt>
    <dgm:pt modelId="{3CA5C216-82D8-4E5C-9C0E-2E8741DE74AC}" type="pres">
      <dgm:prSet presAssocID="{50976B89-0E6A-41CE-AC6F-EFBBBEF96E01}" presName="spacer" presStyleCnt="0"/>
      <dgm:spPr/>
    </dgm:pt>
    <dgm:pt modelId="{9DE6F138-FC0C-499A-ADB6-C4DB7FF8AB1C}" type="pres">
      <dgm:prSet presAssocID="{CC5B79B5-264B-4A4B-B2C1-58D93CAE449B}" presName="parentText" presStyleLbl="node1" presStyleIdx="4" presStyleCnt="6">
        <dgm:presLayoutVars>
          <dgm:chMax val="0"/>
          <dgm:bulletEnabled val="1"/>
        </dgm:presLayoutVars>
      </dgm:prSet>
      <dgm:spPr/>
    </dgm:pt>
    <dgm:pt modelId="{2A60517F-926D-4E77-B4AD-DB597BB23356}" type="pres">
      <dgm:prSet presAssocID="{FBC7E760-F275-4A7C-B913-7237CADCFCB6}" presName="spacer" presStyleCnt="0"/>
      <dgm:spPr/>
    </dgm:pt>
    <dgm:pt modelId="{52293A31-F0C9-4657-8B3E-41714BA8004F}" type="pres">
      <dgm:prSet presAssocID="{B553DD2E-1906-4B1A-8E15-DDD4FFF56688}" presName="parentText" presStyleLbl="node1" presStyleIdx="5" presStyleCnt="6">
        <dgm:presLayoutVars>
          <dgm:chMax val="0"/>
          <dgm:bulletEnabled val="1"/>
        </dgm:presLayoutVars>
      </dgm:prSet>
      <dgm:spPr/>
    </dgm:pt>
  </dgm:ptLst>
  <dgm:cxnLst>
    <dgm:cxn modelId="{7E25CC1D-2A5C-458A-A8E1-510AA20E9335}" srcId="{8BBAE287-1A78-482B-B5E7-47678CCE2C7E}" destId="{B553DD2E-1906-4B1A-8E15-DDD4FFF56688}" srcOrd="5" destOrd="0" parTransId="{A3D8A497-132D-4E48-AFA6-E2CBC8002962}" sibTransId="{F95C22A0-3DA5-48C0-B488-A2B0F5B9DABA}"/>
    <dgm:cxn modelId="{8A6B1D23-55A3-4157-968D-7389E555F2C0}" type="presOf" srcId="{2345E384-F3EA-4061-B07A-E7D665F28F1F}" destId="{8A45D0F5-266A-4347-A936-C1127315A117}" srcOrd="0" destOrd="0" presId="urn:microsoft.com/office/officeart/2005/8/layout/vList2"/>
    <dgm:cxn modelId="{9E3D575D-E1C3-4EA1-B805-391F99B32B3E}" srcId="{8BBAE287-1A78-482B-B5E7-47678CCE2C7E}" destId="{2345E384-F3EA-4061-B07A-E7D665F28F1F}" srcOrd="0" destOrd="0" parTransId="{C778E2EB-4EF7-440B-8C37-0ECB4280B660}" sibTransId="{09CBCA43-13DC-4954-9568-7E30AF78A4E3}"/>
    <dgm:cxn modelId="{62F57764-F7D1-4252-9793-5FAB9A118077}" type="presOf" srcId="{B553DD2E-1906-4B1A-8E15-DDD4FFF56688}" destId="{52293A31-F0C9-4657-8B3E-41714BA8004F}" srcOrd="0" destOrd="0" presId="urn:microsoft.com/office/officeart/2005/8/layout/vList2"/>
    <dgm:cxn modelId="{57520767-E0D8-48BA-9B4A-F10C2D534A69}" srcId="{8BBAE287-1A78-482B-B5E7-47678CCE2C7E}" destId="{B8CC0688-8319-43F6-8B8B-A68A739E4C74}" srcOrd="1" destOrd="0" parTransId="{0AF9ED0F-01B3-44E0-8F3A-4E46F36CFAC8}" sibTransId="{BEB1E1AD-119A-469B-B761-F1B4C76B1ADF}"/>
    <dgm:cxn modelId="{F331906A-07EA-484E-9CDC-DBEFBB006CBB}" type="presOf" srcId="{CC5B79B5-264B-4A4B-B2C1-58D93CAE449B}" destId="{9DE6F138-FC0C-499A-ADB6-C4DB7FF8AB1C}" srcOrd="0" destOrd="0" presId="urn:microsoft.com/office/officeart/2005/8/layout/vList2"/>
    <dgm:cxn modelId="{6D5C3372-4EC6-4648-A09A-0096752B5D5E}" type="presOf" srcId="{B8CC0688-8319-43F6-8B8B-A68A739E4C74}" destId="{E128324C-DA33-4451-98E3-5CA04B34724B}" srcOrd="0" destOrd="0" presId="urn:microsoft.com/office/officeart/2005/8/layout/vList2"/>
    <dgm:cxn modelId="{90E0FA53-0C34-410E-B6B8-70F719A5DF0E}" srcId="{8BBAE287-1A78-482B-B5E7-47678CCE2C7E}" destId="{C11B4D38-4917-4359-A699-8C4C3B1748BD}" srcOrd="3" destOrd="0" parTransId="{A9CC0BFC-A194-4A89-8578-A7503C195204}" sibTransId="{50976B89-0E6A-41CE-AC6F-EFBBBEF96E01}"/>
    <dgm:cxn modelId="{4E574E81-6955-483A-BB75-DAE24684322A}" type="presOf" srcId="{8BBAE287-1A78-482B-B5E7-47678CCE2C7E}" destId="{AE2858EF-A257-4358-9511-7E0152A83508}" srcOrd="0" destOrd="0" presId="urn:microsoft.com/office/officeart/2005/8/layout/vList2"/>
    <dgm:cxn modelId="{01F833B6-D72B-47F8-9EF2-EB722CBD043B}" srcId="{8BBAE287-1A78-482B-B5E7-47678CCE2C7E}" destId="{418458DA-2D8F-4FEF-BC4F-0D23F84AF02A}" srcOrd="2" destOrd="0" parTransId="{6F10679D-67EE-4AB1-B301-389AE6FE5460}" sibTransId="{F5F3BB7F-8F99-4522-A2DB-7A2DF7EB8477}"/>
    <dgm:cxn modelId="{2BD0F8C8-52B9-4751-A1CD-CA7C434B3B12}" type="presOf" srcId="{C11B4D38-4917-4359-A699-8C4C3B1748BD}" destId="{7C0C2F28-D615-4BA7-A780-5841EFFD34A1}" srcOrd="0" destOrd="0" presId="urn:microsoft.com/office/officeart/2005/8/layout/vList2"/>
    <dgm:cxn modelId="{5FCFD4FA-DDA9-4A1F-9C8D-A136CC27E27A}" srcId="{8BBAE287-1A78-482B-B5E7-47678CCE2C7E}" destId="{CC5B79B5-264B-4A4B-B2C1-58D93CAE449B}" srcOrd="4" destOrd="0" parTransId="{F46739F4-FB56-45A3-9873-E80F24CE5D5F}" sibTransId="{FBC7E760-F275-4A7C-B913-7237CADCFCB6}"/>
    <dgm:cxn modelId="{B09630FD-8C42-4C09-81A0-9D74DE22B42E}" type="presOf" srcId="{418458DA-2D8F-4FEF-BC4F-0D23F84AF02A}" destId="{37452665-D7D5-42EB-9A9A-78CF3C91B34F}" srcOrd="0" destOrd="0" presId="urn:microsoft.com/office/officeart/2005/8/layout/vList2"/>
    <dgm:cxn modelId="{5A34D674-728D-4AB1-BCB9-C9A39A8FCC7E}" type="presParOf" srcId="{AE2858EF-A257-4358-9511-7E0152A83508}" destId="{8A45D0F5-266A-4347-A936-C1127315A117}" srcOrd="0" destOrd="0" presId="urn:microsoft.com/office/officeart/2005/8/layout/vList2"/>
    <dgm:cxn modelId="{410E892C-74E7-4111-9011-3CC37598B8B4}" type="presParOf" srcId="{AE2858EF-A257-4358-9511-7E0152A83508}" destId="{510BD5F0-E5FE-40E8-9A25-F45DB17B7704}" srcOrd="1" destOrd="0" presId="urn:microsoft.com/office/officeart/2005/8/layout/vList2"/>
    <dgm:cxn modelId="{D182E4B7-EDC1-4B7D-BCA7-D8DE2506063F}" type="presParOf" srcId="{AE2858EF-A257-4358-9511-7E0152A83508}" destId="{E128324C-DA33-4451-98E3-5CA04B34724B}" srcOrd="2" destOrd="0" presId="urn:microsoft.com/office/officeart/2005/8/layout/vList2"/>
    <dgm:cxn modelId="{FB7001C5-CC13-445E-87B6-8E3288105F72}" type="presParOf" srcId="{AE2858EF-A257-4358-9511-7E0152A83508}" destId="{5514BA09-1666-42DE-8666-CDC4AC48D106}" srcOrd="3" destOrd="0" presId="urn:microsoft.com/office/officeart/2005/8/layout/vList2"/>
    <dgm:cxn modelId="{20934A8F-1BC8-43ED-ACF2-F5FC121E6E51}" type="presParOf" srcId="{AE2858EF-A257-4358-9511-7E0152A83508}" destId="{37452665-D7D5-42EB-9A9A-78CF3C91B34F}" srcOrd="4" destOrd="0" presId="urn:microsoft.com/office/officeart/2005/8/layout/vList2"/>
    <dgm:cxn modelId="{AD2841A2-A694-40FC-B75F-738C14C4A1F1}" type="presParOf" srcId="{AE2858EF-A257-4358-9511-7E0152A83508}" destId="{C93C4E97-9D96-4958-BCAD-D5C5ECAEF4B6}" srcOrd="5" destOrd="0" presId="urn:microsoft.com/office/officeart/2005/8/layout/vList2"/>
    <dgm:cxn modelId="{2BDF1778-CF5F-4B17-AB38-98D940FFDF0C}" type="presParOf" srcId="{AE2858EF-A257-4358-9511-7E0152A83508}" destId="{7C0C2F28-D615-4BA7-A780-5841EFFD34A1}" srcOrd="6" destOrd="0" presId="urn:microsoft.com/office/officeart/2005/8/layout/vList2"/>
    <dgm:cxn modelId="{C28D2602-51DA-4B80-8CBA-346C3556D96C}" type="presParOf" srcId="{AE2858EF-A257-4358-9511-7E0152A83508}" destId="{3CA5C216-82D8-4E5C-9C0E-2E8741DE74AC}" srcOrd="7" destOrd="0" presId="urn:microsoft.com/office/officeart/2005/8/layout/vList2"/>
    <dgm:cxn modelId="{4FC00DB5-5C83-4C17-B125-03DDB1001660}" type="presParOf" srcId="{AE2858EF-A257-4358-9511-7E0152A83508}" destId="{9DE6F138-FC0C-499A-ADB6-C4DB7FF8AB1C}" srcOrd="8" destOrd="0" presId="urn:microsoft.com/office/officeart/2005/8/layout/vList2"/>
    <dgm:cxn modelId="{2EB23C9A-351B-42CA-AF23-45CD02D92B92}" type="presParOf" srcId="{AE2858EF-A257-4358-9511-7E0152A83508}" destId="{2A60517F-926D-4E77-B4AD-DB597BB23356}" srcOrd="9" destOrd="0" presId="urn:microsoft.com/office/officeart/2005/8/layout/vList2"/>
    <dgm:cxn modelId="{7ECD49B3-F065-4F41-AF0F-69730C027F02}" type="presParOf" srcId="{AE2858EF-A257-4358-9511-7E0152A83508}" destId="{52293A31-F0C9-4657-8B3E-41714BA8004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3CF2CF7F-083C-4278-AF0D-31892B87245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ABCFD09-FA81-4E58-90FE-F21E1DA97E37}">
      <dgm:prSet/>
      <dgm:spPr/>
      <dgm:t>
        <a:bodyPr/>
        <a:lstStyle/>
        <a:p>
          <a:pPr rtl="0"/>
          <a:r>
            <a:rPr lang="en-US"/>
            <a:t>AR </a:t>
          </a:r>
        </a:p>
      </dgm:t>
    </dgm:pt>
    <dgm:pt modelId="{DF295830-F119-434B-955B-66D108AC5534}" type="parTrans" cxnId="{39E652DE-7F87-45B9-9BA8-6BC77D4996B2}">
      <dgm:prSet/>
      <dgm:spPr/>
      <dgm:t>
        <a:bodyPr/>
        <a:lstStyle/>
        <a:p>
          <a:endParaRPr lang="en-US"/>
        </a:p>
      </dgm:t>
    </dgm:pt>
    <dgm:pt modelId="{3595B895-43D3-4CC0-9086-E95661EA42EB}" type="sibTrans" cxnId="{39E652DE-7F87-45B9-9BA8-6BC77D4996B2}">
      <dgm:prSet/>
      <dgm:spPr/>
      <dgm:t>
        <a:bodyPr/>
        <a:lstStyle/>
        <a:p>
          <a:endParaRPr lang="en-US"/>
        </a:p>
      </dgm:t>
    </dgm:pt>
    <dgm:pt modelId="{F94E169E-65A1-4AF8-B2E2-A1B79427128B}">
      <dgm:prSet/>
      <dgm:spPr/>
      <dgm:t>
        <a:bodyPr/>
        <a:lstStyle/>
        <a:p>
          <a:pPr rtl="0"/>
          <a:r>
            <a:rPr lang="en-US"/>
            <a:t>It was originally termed lethal acantholytic EB.</a:t>
          </a:r>
        </a:p>
      </dgm:t>
    </dgm:pt>
    <dgm:pt modelId="{7C2E258B-5552-41C3-9EAA-BD3A8D2AC5F4}" type="parTrans" cxnId="{328341C8-6D21-4577-BF00-37C69AC4170E}">
      <dgm:prSet/>
      <dgm:spPr/>
      <dgm:t>
        <a:bodyPr/>
        <a:lstStyle/>
        <a:p>
          <a:endParaRPr lang="en-US"/>
        </a:p>
      </dgm:t>
    </dgm:pt>
    <dgm:pt modelId="{8CC55CB4-F54B-4BB8-9DAE-184E4E6E3B6E}" type="sibTrans" cxnId="{328341C8-6D21-4577-BF00-37C69AC4170E}">
      <dgm:prSet/>
      <dgm:spPr/>
      <dgm:t>
        <a:bodyPr/>
        <a:lstStyle/>
        <a:p>
          <a:endParaRPr lang="en-US"/>
        </a:p>
      </dgm:t>
    </dgm:pt>
    <dgm:pt modelId="{EBEBA11E-6A43-41CB-873F-5A5A5EDCAD38}">
      <dgm:prSet/>
      <dgm:spPr/>
      <dgm:t>
        <a:bodyPr/>
        <a:lstStyle/>
        <a:p>
          <a:pPr rtl="0"/>
          <a:r>
            <a:rPr lang="en-US"/>
            <a:t>This include a group of diseases known as cardiocutaneous syndromes in which dermatological features such as woolly hair and keratoderma may occur with, potentially life-threatening cardiac disease.</a:t>
          </a:r>
        </a:p>
      </dgm:t>
    </dgm:pt>
    <dgm:pt modelId="{F86A9FD3-7F3A-4BF9-BA4A-5F81D91668BC}" type="parTrans" cxnId="{6CB6F17B-22A2-4726-BE81-FA8C4E1B2E06}">
      <dgm:prSet/>
      <dgm:spPr/>
      <dgm:t>
        <a:bodyPr/>
        <a:lstStyle/>
        <a:p>
          <a:endParaRPr lang="en-US"/>
        </a:p>
      </dgm:t>
    </dgm:pt>
    <dgm:pt modelId="{36D8CF82-C328-409A-9B52-C42AEADE4300}" type="sibTrans" cxnId="{6CB6F17B-22A2-4726-BE81-FA8C4E1B2E06}">
      <dgm:prSet/>
      <dgm:spPr/>
      <dgm:t>
        <a:bodyPr/>
        <a:lstStyle/>
        <a:p>
          <a:endParaRPr lang="en-US"/>
        </a:p>
      </dgm:t>
    </dgm:pt>
    <dgm:pt modelId="{712E6AF6-614C-4039-B2DC-D70A896F4E78}">
      <dgm:prSet/>
      <dgm:spPr/>
      <dgm:t>
        <a:bodyPr/>
        <a:lstStyle/>
        <a:p>
          <a:pPr rtl="0"/>
          <a:r>
            <a:rPr lang="en-US"/>
            <a:t>Blistering is present at birth and generalized in skin distribution. A characteristic feature is the presence of oozing erosions rather than frank blisters. </a:t>
          </a:r>
        </a:p>
      </dgm:t>
    </dgm:pt>
    <dgm:pt modelId="{0513BDD6-F9B9-4009-9043-343580F5321F}" type="parTrans" cxnId="{F78653F5-9597-4FC2-ADB3-0FE7FFCA0ECF}">
      <dgm:prSet/>
      <dgm:spPr/>
      <dgm:t>
        <a:bodyPr/>
        <a:lstStyle/>
        <a:p>
          <a:endParaRPr lang="en-US"/>
        </a:p>
      </dgm:t>
    </dgm:pt>
    <dgm:pt modelId="{AD7E3FEC-9210-4189-A0EC-AD62FFD3BA3B}" type="sibTrans" cxnId="{F78653F5-9597-4FC2-ADB3-0FE7FFCA0ECF}">
      <dgm:prSet/>
      <dgm:spPr/>
      <dgm:t>
        <a:bodyPr/>
        <a:lstStyle/>
        <a:p>
          <a:endParaRPr lang="en-US"/>
        </a:p>
      </dgm:t>
    </dgm:pt>
    <dgm:pt modelId="{D057312D-1C77-4D6A-A50B-E2DB4CCA2472}">
      <dgm:prSet/>
      <dgm:spPr/>
      <dgm:t>
        <a:bodyPr/>
        <a:lstStyle/>
        <a:p>
          <a:pPr rtl="0"/>
          <a:r>
            <a:rPr lang="en-US"/>
            <a:t>Other findings markedly abnormal nails, neonatal teeth, intraoral erosions and alopecia of the scalp. </a:t>
          </a:r>
        </a:p>
      </dgm:t>
    </dgm:pt>
    <dgm:pt modelId="{E362644C-370F-408D-9811-386AA29EB562}" type="parTrans" cxnId="{090C4D07-B71B-40C0-9EB2-41F8573BD572}">
      <dgm:prSet/>
      <dgm:spPr/>
      <dgm:t>
        <a:bodyPr/>
        <a:lstStyle/>
        <a:p>
          <a:endParaRPr lang="en-US"/>
        </a:p>
      </dgm:t>
    </dgm:pt>
    <dgm:pt modelId="{ABEED44F-5A3F-4261-8537-E7858F820E8D}" type="sibTrans" cxnId="{090C4D07-B71B-40C0-9EB2-41F8573BD572}">
      <dgm:prSet/>
      <dgm:spPr/>
      <dgm:t>
        <a:bodyPr/>
        <a:lstStyle/>
        <a:p>
          <a:endParaRPr lang="en-US"/>
        </a:p>
      </dgm:t>
    </dgm:pt>
    <dgm:pt modelId="{2E3DC6A5-9E47-4468-97E0-BBB3D931C2CB}">
      <dgm:prSet/>
      <dgm:spPr/>
      <dgm:t>
        <a:bodyPr/>
        <a:lstStyle/>
        <a:p>
          <a:pPr rtl="0"/>
          <a:r>
            <a:rPr lang="en-US"/>
            <a:t>The gastrointestinal,genito-urinary and respiratory tracts may also be involved.</a:t>
          </a:r>
        </a:p>
      </dgm:t>
    </dgm:pt>
    <dgm:pt modelId="{EFBF6822-2FA3-45ED-8068-71076CADDD2B}" type="parTrans" cxnId="{DC3FB8EA-8250-48A1-AB1B-78989CED5BE5}">
      <dgm:prSet/>
      <dgm:spPr/>
      <dgm:t>
        <a:bodyPr/>
        <a:lstStyle/>
        <a:p>
          <a:endParaRPr lang="en-US"/>
        </a:p>
      </dgm:t>
    </dgm:pt>
    <dgm:pt modelId="{60C2A781-C456-4634-BAB8-C16CFB214CF8}" type="sibTrans" cxnId="{DC3FB8EA-8250-48A1-AB1B-78989CED5BE5}">
      <dgm:prSet/>
      <dgm:spPr/>
      <dgm:t>
        <a:bodyPr/>
        <a:lstStyle/>
        <a:p>
          <a:endParaRPr lang="en-US"/>
        </a:p>
      </dgm:t>
    </dgm:pt>
    <dgm:pt modelId="{6B9E50F8-5D26-4832-AACF-2CC0E356A1B1}" type="pres">
      <dgm:prSet presAssocID="{3CF2CF7F-083C-4278-AF0D-31892B87245C}" presName="linear" presStyleCnt="0">
        <dgm:presLayoutVars>
          <dgm:animLvl val="lvl"/>
          <dgm:resizeHandles val="exact"/>
        </dgm:presLayoutVars>
      </dgm:prSet>
      <dgm:spPr/>
    </dgm:pt>
    <dgm:pt modelId="{79FFDAEF-5F24-44F4-A367-00585F83EE2E}" type="pres">
      <dgm:prSet presAssocID="{FABCFD09-FA81-4E58-90FE-F21E1DA97E37}" presName="parentText" presStyleLbl="node1" presStyleIdx="0" presStyleCnt="6">
        <dgm:presLayoutVars>
          <dgm:chMax val="0"/>
          <dgm:bulletEnabled val="1"/>
        </dgm:presLayoutVars>
      </dgm:prSet>
      <dgm:spPr/>
    </dgm:pt>
    <dgm:pt modelId="{D53A7580-2254-4501-A3D6-07DBAD5A6A37}" type="pres">
      <dgm:prSet presAssocID="{3595B895-43D3-4CC0-9086-E95661EA42EB}" presName="spacer" presStyleCnt="0"/>
      <dgm:spPr/>
    </dgm:pt>
    <dgm:pt modelId="{F25FBE9E-9A41-404B-AAE3-3ABF8D70508F}" type="pres">
      <dgm:prSet presAssocID="{F94E169E-65A1-4AF8-B2E2-A1B79427128B}" presName="parentText" presStyleLbl="node1" presStyleIdx="1" presStyleCnt="6">
        <dgm:presLayoutVars>
          <dgm:chMax val="0"/>
          <dgm:bulletEnabled val="1"/>
        </dgm:presLayoutVars>
      </dgm:prSet>
      <dgm:spPr/>
    </dgm:pt>
    <dgm:pt modelId="{A3357779-4FC3-432F-B492-34E1C6DC70CE}" type="pres">
      <dgm:prSet presAssocID="{8CC55CB4-F54B-4BB8-9DAE-184E4E6E3B6E}" presName="spacer" presStyleCnt="0"/>
      <dgm:spPr/>
    </dgm:pt>
    <dgm:pt modelId="{E11B54C2-A984-4F4E-BFAE-07031DAFBE78}" type="pres">
      <dgm:prSet presAssocID="{EBEBA11E-6A43-41CB-873F-5A5A5EDCAD38}" presName="parentText" presStyleLbl="node1" presStyleIdx="2" presStyleCnt="6">
        <dgm:presLayoutVars>
          <dgm:chMax val="0"/>
          <dgm:bulletEnabled val="1"/>
        </dgm:presLayoutVars>
      </dgm:prSet>
      <dgm:spPr/>
    </dgm:pt>
    <dgm:pt modelId="{BFF8D1C4-B79D-4B36-8F97-EB032D4B72FE}" type="pres">
      <dgm:prSet presAssocID="{36D8CF82-C328-409A-9B52-C42AEADE4300}" presName="spacer" presStyleCnt="0"/>
      <dgm:spPr/>
    </dgm:pt>
    <dgm:pt modelId="{46EB1F54-ED86-42CE-B32D-93628BA2B179}" type="pres">
      <dgm:prSet presAssocID="{712E6AF6-614C-4039-B2DC-D70A896F4E78}" presName="parentText" presStyleLbl="node1" presStyleIdx="3" presStyleCnt="6">
        <dgm:presLayoutVars>
          <dgm:chMax val="0"/>
          <dgm:bulletEnabled val="1"/>
        </dgm:presLayoutVars>
      </dgm:prSet>
      <dgm:spPr/>
    </dgm:pt>
    <dgm:pt modelId="{6CEF1F73-3849-4F52-B963-3754C1D29A64}" type="pres">
      <dgm:prSet presAssocID="{AD7E3FEC-9210-4189-A0EC-AD62FFD3BA3B}" presName="spacer" presStyleCnt="0"/>
      <dgm:spPr/>
    </dgm:pt>
    <dgm:pt modelId="{7CE2AF14-81A7-445F-AAB6-7B4C54EDA686}" type="pres">
      <dgm:prSet presAssocID="{D057312D-1C77-4D6A-A50B-E2DB4CCA2472}" presName="parentText" presStyleLbl="node1" presStyleIdx="4" presStyleCnt="6">
        <dgm:presLayoutVars>
          <dgm:chMax val="0"/>
          <dgm:bulletEnabled val="1"/>
        </dgm:presLayoutVars>
      </dgm:prSet>
      <dgm:spPr/>
    </dgm:pt>
    <dgm:pt modelId="{238EA8B3-9F9C-4CA4-B939-DD37E7B81492}" type="pres">
      <dgm:prSet presAssocID="{ABEED44F-5A3F-4261-8537-E7858F820E8D}" presName="spacer" presStyleCnt="0"/>
      <dgm:spPr/>
    </dgm:pt>
    <dgm:pt modelId="{7E703F84-3988-408A-A191-9E7CB0950EE5}" type="pres">
      <dgm:prSet presAssocID="{2E3DC6A5-9E47-4468-97E0-BBB3D931C2CB}" presName="parentText" presStyleLbl="node1" presStyleIdx="5" presStyleCnt="6">
        <dgm:presLayoutVars>
          <dgm:chMax val="0"/>
          <dgm:bulletEnabled val="1"/>
        </dgm:presLayoutVars>
      </dgm:prSet>
      <dgm:spPr/>
    </dgm:pt>
  </dgm:ptLst>
  <dgm:cxnLst>
    <dgm:cxn modelId="{090C4D07-B71B-40C0-9EB2-41F8573BD572}" srcId="{3CF2CF7F-083C-4278-AF0D-31892B87245C}" destId="{D057312D-1C77-4D6A-A50B-E2DB4CCA2472}" srcOrd="4" destOrd="0" parTransId="{E362644C-370F-408D-9811-386AA29EB562}" sibTransId="{ABEED44F-5A3F-4261-8537-E7858F820E8D}"/>
    <dgm:cxn modelId="{4FB64319-C635-46BB-98AD-6AF274E67A9F}" type="presOf" srcId="{F94E169E-65A1-4AF8-B2E2-A1B79427128B}" destId="{F25FBE9E-9A41-404B-AAE3-3ABF8D70508F}" srcOrd="0" destOrd="0" presId="urn:microsoft.com/office/officeart/2005/8/layout/vList2"/>
    <dgm:cxn modelId="{40842B60-A2B3-4D1B-93BF-BF50814567B2}" type="presOf" srcId="{712E6AF6-614C-4039-B2DC-D70A896F4E78}" destId="{46EB1F54-ED86-42CE-B32D-93628BA2B179}" srcOrd="0" destOrd="0" presId="urn:microsoft.com/office/officeart/2005/8/layout/vList2"/>
    <dgm:cxn modelId="{B859924F-F419-4E85-898B-20DC79CE9626}" type="presOf" srcId="{D057312D-1C77-4D6A-A50B-E2DB4CCA2472}" destId="{7CE2AF14-81A7-445F-AAB6-7B4C54EDA686}" srcOrd="0" destOrd="0" presId="urn:microsoft.com/office/officeart/2005/8/layout/vList2"/>
    <dgm:cxn modelId="{3C613272-9C46-42BD-8C08-69F4B550C29A}" type="presOf" srcId="{3CF2CF7F-083C-4278-AF0D-31892B87245C}" destId="{6B9E50F8-5D26-4832-AACF-2CC0E356A1B1}" srcOrd="0" destOrd="0" presId="urn:microsoft.com/office/officeart/2005/8/layout/vList2"/>
    <dgm:cxn modelId="{45FFF87A-B5E1-45E2-812D-7A49F357C216}" type="presOf" srcId="{FABCFD09-FA81-4E58-90FE-F21E1DA97E37}" destId="{79FFDAEF-5F24-44F4-A367-00585F83EE2E}" srcOrd="0" destOrd="0" presId="urn:microsoft.com/office/officeart/2005/8/layout/vList2"/>
    <dgm:cxn modelId="{6CB6F17B-22A2-4726-BE81-FA8C4E1B2E06}" srcId="{3CF2CF7F-083C-4278-AF0D-31892B87245C}" destId="{EBEBA11E-6A43-41CB-873F-5A5A5EDCAD38}" srcOrd="2" destOrd="0" parTransId="{F86A9FD3-7F3A-4BF9-BA4A-5F81D91668BC}" sibTransId="{36D8CF82-C328-409A-9B52-C42AEADE4300}"/>
    <dgm:cxn modelId="{8B03BA94-BFE8-4FBB-A1C3-AD4CDFFE34F3}" type="presOf" srcId="{EBEBA11E-6A43-41CB-873F-5A5A5EDCAD38}" destId="{E11B54C2-A984-4F4E-BFAE-07031DAFBE78}" srcOrd="0" destOrd="0" presId="urn:microsoft.com/office/officeart/2005/8/layout/vList2"/>
    <dgm:cxn modelId="{7A2D2E99-EA18-461E-8C6C-A62B56BA3275}" type="presOf" srcId="{2E3DC6A5-9E47-4468-97E0-BBB3D931C2CB}" destId="{7E703F84-3988-408A-A191-9E7CB0950EE5}" srcOrd="0" destOrd="0" presId="urn:microsoft.com/office/officeart/2005/8/layout/vList2"/>
    <dgm:cxn modelId="{328341C8-6D21-4577-BF00-37C69AC4170E}" srcId="{3CF2CF7F-083C-4278-AF0D-31892B87245C}" destId="{F94E169E-65A1-4AF8-B2E2-A1B79427128B}" srcOrd="1" destOrd="0" parTransId="{7C2E258B-5552-41C3-9EAA-BD3A8D2AC5F4}" sibTransId="{8CC55CB4-F54B-4BB8-9DAE-184E4E6E3B6E}"/>
    <dgm:cxn modelId="{39E652DE-7F87-45B9-9BA8-6BC77D4996B2}" srcId="{3CF2CF7F-083C-4278-AF0D-31892B87245C}" destId="{FABCFD09-FA81-4E58-90FE-F21E1DA97E37}" srcOrd="0" destOrd="0" parTransId="{DF295830-F119-434B-955B-66D108AC5534}" sibTransId="{3595B895-43D3-4CC0-9086-E95661EA42EB}"/>
    <dgm:cxn modelId="{DC3FB8EA-8250-48A1-AB1B-78989CED5BE5}" srcId="{3CF2CF7F-083C-4278-AF0D-31892B87245C}" destId="{2E3DC6A5-9E47-4468-97E0-BBB3D931C2CB}" srcOrd="5" destOrd="0" parTransId="{EFBF6822-2FA3-45ED-8068-71076CADDD2B}" sibTransId="{60C2A781-C456-4634-BAB8-C16CFB214CF8}"/>
    <dgm:cxn modelId="{F78653F5-9597-4FC2-ADB3-0FE7FFCA0ECF}" srcId="{3CF2CF7F-083C-4278-AF0D-31892B87245C}" destId="{712E6AF6-614C-4039-B2DC-D70A896F4E78}" srcOrd="3" destOrd="0" parTransId="{0513BDD6-F9B9-4009-9043-343580F5321F}" sibTransId="{AD7E3FEC-9210-4189-A0EC-AD62FFD3BA3B}"/>
    <dgm:cxn modelId="{E5BA92F9-2BD0-4F0B-878C-DD3D912F2EBC}" type="presParOf" srcId="{6B9E50F8-5D26-4832-AACF-2CC0E356A1B1}" destId="{79FFDAEF-5F24-44F4-A367-00585F83EE2E}" srcOrd="0" destOrd="0" presId="urn:microsoft.com/office/officeart/2005/8/layout/vList2"/>
    <dgm:cxn modelId="{E4612DA5-A95B-4B3F-8915-2C606FE0F87F}" type="presParOf" srcId="{6B9E50F8-5D26-4832-AACF-2CC0E356A1B1}" destId="{D53A7580-2254-4501-A3D6-07DBAD5A6A37}" srcOrd="1" destOrd="0" presId="urn:microsoft.com/office/officeart/2005/8/layout/vList2"/>
    <dgm:cxn modelId="{53308D3E-D1C7-48C3-B40D-570FDCE37062}" type="presParOf" srcId="{6B9E50F8-5D26-4832-AACF-2CC0E356A1B1}" destId="{F25FBE9E-9A41-404B-AAE3-3ABF8D70508F}" srcOrd="2" destOrd="0" presId="urn:microsoft.com/office/officeart/2005/8/layout/vList2"/>
    <dgm:cxn modelId="{FDAD1830-6D9A-476B-9DB5-7B4C99AC3D0A}" type="presParOf" srcId="{6B9E50F8-5D26-4832-AACF-2CC0E356A1B1}" destId="{A3357779-4FC3-432F-B492-34E1C6DC70CE}" srcOrd="3" destOrd="0" presId="urn:microsoft.com/office/officeart/2005/8/layout/vList2"/>
    <dgm:cxn modelId="{D3456115-8E31-42D0-89E8-2F99F3C5306B}" type="presParOf" srcId="{6B9E50F8-5D26-4832-AACF-2CC0E356A1B1}" destId="{E11B54C2-A984-4F4E-BFAE-07031DAFBE78}" srcOrd="4" destOrd="0" presId="urn:microsoft.com/office/officeart/2005/8/layout/vList2"/>
    <dgm:cxn modelId="{ED5B14C0-B4CB-4E10-93EB-38346862C064}" type="presParOf" srcId="{6B9E50F8-5D26-4832-AACF-2CC0E356A1B1}" destId="{BFF8D1C4-B79D-4B36-8F97-EB032D4B72FE}" srcOrd="5" destOrd="0" presId="urn:microsoft.com/office/officeart/2005/8/layout/vList2"/>
    <dgm:cxn modelId="{BC370632-3D80-409B-B48E-FF9A16AF968E}" type="presParOf" srcId="{6B9E50F8-5D26-4832-AACF-2CC0E356A1B1}" destId="{46EB1F54-ED86-42CE-B32D-93628BA2B179}" srcOrd="6" destOrd="0" presId="urn:microsoft.com/office/officeart/2005/8/layout/vList2"/>
    <dgm:cxn modelId="{07AC4F80-061B-461A-A1E3-BD7F3239A494}" type="presParOf" srcId="{6B9E50F8-5D26-4832-AACF-2CC0E356A1B1}" destId="{6CEF1F73-3849-4F52-B963-3754C1D29A64}" srcOrd="7" destOrd="0" presId="urn:microsoft.com/office/officeart/2005/8/layout/vList2"/>
    <dgm:cxn modelId="{20970E92-A327-4C03-ADB3-7AE0635AE260}" type="presParOf" srcId="{6B9E50F8-5D26-4832-AACF-2CC0E356A1B1}" destId="{7CE2AF14-81A7-445F-AAB6-7B4C54EDA686}" srcOrd="8" destOrd="0" presId="urn:microsoft.com/office/officeart/2005/8/layout/vList2"/>
    <dgm:cxn modelId="{D1F1B10D-0469-4F88-B2D2-697D989F8A18}" type="presParOf" srcId="{6B9E50F8-5D26-4832-AACF-2CC0E356A1B1}" destId="{238EA8B3-9F9C-4CA4-B939-DD37E7B81492}" srcOrd="9" destOrd="0" presId="urn:microsoft.com/office/officeart/2005/8/layout/vList2"/>
    <dgm:cxn modelId="{F81A429E-86CC-4111-A0D4-2D3B709BFED6}" type="presParOf" srcId="{6B9E50F8-5D26-4832-AACF-2CC0E356A1B1}" destId="{7E703F84-3988-408A-A191-9E7CB0950EE5}"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61ECAF9-19D1-4F06-A172-0EFC6660B22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5637035-16F8-4C8F-8952-7DFDCD608FB6}">
      <dgm:prSet/>
      <dgm:spPr/>
      <dgm:t>
        <a:bodyPr/>
        <a:lstStyle/>
        <a:p>
          <a:pPr rtl="0"/>
          <a:r>
            <a:rPr lang="en-US"/>
            <a:t>Autosomal recessive mutations in plakoglobin,</a:t>
          </a:r>
        </a:p>
      </dgm:t>
    </dgm:pt>
    <dgm:pt modelId="{91EAEBA3-D87C-45E6-A581-CD709826E93A}" type="parTrans" cxnId="{FBEFCE49-D638-4638-86FF-B0EFE63FE56A}">
      <dgm:prSet/>
      <dgm:spPr/>
      <dgm:t>
        <a:bodyPr/>
        <a:lstStyle/>
        <a:p>
          <a:endParaRPr lang="en-US"/>
        </a:p>
      </dgm:t>
    </dgm:pt>
    <dgm:pt modelId="{9DD2AB4D-FFD6-4EF8-BEE0-7D3365F28EA0}" type="sibTrans" cxnId="{FBEFCE49-D638-4638-86FF-B0EFE63FE56A}">
      <dgm:prSet/>
      <dgm:spPr/>
      <dgm:t>
        <a:bodyPr/>
        <a:lstStyle/>
        <a:p>
          <a:endParaRPr lang="en-US"/>
        </a:p>
      </dgm:t>
    </dgm:pt>
    <dgm:pt modelId="{825B70FF-190E-4458-B7DE-5F119C953A19}">
      <dgm:prSet/>
      <dgm:spPr/>
      <dgm:t>
        <a:bodyPr/>
        <a:lstStyle/>
        <a:p>
          <a:pPr rtl="0"/>
          <a:r>
            <a:rPr lang="en-US"/>
            <a:t>result in a very severe form of inherited skin fragility. </a:t>
          </a:r>
        </a:p>
      </dgm:t>
    </dgm:pt>
    <dgm:pt modelId="{C45CE084-EF87-4102-9024-F7D098B6BCCD}" type="parTrans" cxnId="{9290E7DA-27DD-4C63-846F-380299B464FE}">
      <dgm:prSet/>
      <dgm:spPr/>
      <dgm:t>
        <a:bodyPr/>
        <a:lstStyle/>
        <a:p>
          <a:endParaRPr lang="en-US"/>
        </a:p>
      </dgm:t>
    </dgm:pt>
    <dgm:pt modelId="{3F14CFB8-E304-416B-9BBB-C10895CEFA9E}" type="sibTrans" cxnId="{9290E7DA-27DD-4C63-846F-380299B464FE}">
      <dgm:prSet/>
      <dgm:spPr/>
      <dgm:t>
        <a:bodyPr/>
        <a:lstStyle/>
        <a:p>
          <a:endParaRPr lang="en-US"/>
        </a:p>
      </dgm:t>
    </dgm:pt>
    <dgm:pt modelId="{E6C3995F-AEAC-4C2F-AB03-77047F2FDBDC}">
      <dgm:prSet/>
      <dgm:spPr/>
      <dgm:t>
        <a:bodyPr/>
        <a:lstStyle/>
        <a:p>
          <a:pPr rtl="0"/>
          <a:r>
            <a:rPr lang="en-US"/>
            <a:t>This was originally termed lethal congenital EB, </a:t>
          </a:r>
        </a:p>
      </dgm:t>
    </dgm:pt>
    <dgm:pt modelId="{5E1303D7-F4EB-4DF2-BF7E-21EBA9A204C9}" type="parTrans" cxnId="{93F24F4F-532E-48F9-9393-8AA5CD4AE963}">
      <dgm:prSet/>
      <dgm:spPr/>
      <dgm:t>
        <a:bodyPr/>
        <a:lstStyle/>
        <a:p>
          <a:endParaRPr lang="en-US"/>
        </a:p>
      </dgm:t>
    </dgm:pt>
    <dgm:pt modelId="{EFA326A8-3305-48D5-856D-D55CF76F54BD}" type="sibTrans" cxnId="{93F24F4F-532E-48F9-9393-8AA5CD4AE963}">
      <dgm:prSet/>
      <dgm:spPr/>
      <dgm:t>
        <a:bodyPr/>
        <a:lstStyle/>
        <a:p>
          <a:endParaRPr lang="en-US"/>
        </a:p>
      </dgm:t>
    </dgm:pt>
    <dgm:pt modelId="{7A3A39F2-9806-4679-8F2C-3BD48EEB1F4C}">
      <dgm:prSet/>
      <dgm:spPr/>
      <dgm:t>
        <a:bodyPr/>
        <a:lstStyle/>
        <a:p>
          <a:pPr rtl="0"/>
          <a:r>
            <a:rPr lang="en-US"/>
            <a:t>Clinically there were widespread erosions and massive transcutaneous fluid loss leading to neonatal death.</a:t>
          </a:r>
        </a:p>
      </dgm:t>
    </dgm:pt>
    <dgm:pt modelId="{1F0E914B-9E18-4C0D-B357-260F7E40F637}" type="parTrans" cxnId="{3E323317-6F91-42F4-B91C-B6D58959BE46}">
      <dgm:prSet/>
      <dgm:spPr/>
      <dgm:t>
        <a:bodyPr/>
        <a:lstStyle/>
        <a:p>
          <a:endParaRPr lang="en-US"/>
        </a:p>
      </dgm:t>
    </dgm:pt>
    <dgm:pt modelId="{87449B79-347C-4D03-B926-CCFF22C4B2B6}" type="sibTrans" cxnId="{3E323317-6F91-42F4-B91C-B6D58959BE46}">
      <dgm:prSet/>
      <dgm:spPr/>
      <dgm:t>
        <a:bodyPr/>
        <a:lstStyle/>
        <a:p>
          <a:endParaRPr lang="en-US"/>
        </a:p>
      </dgm:t>
    </dgm:pt>
    <dgm:pt modelId="{097A9AC1-9EA1-4C06-B6DD-25022BD53CBA}" type="pres">
      <dgm:prSet presAssocID="{761ECAF9-19D1-4F06-A172-0EFC6660B222}" presName="linear" presStyleCnt="0">
        <dgm:presLayoutVars>
          <dgm:animLvl val="lvl"/>
          <dgm:resizeHandles val="exact"/>
        </dgm:presLayoutVars>
      </dgm:prSet>
      <dgm:spPr/>
    </dgm:pt>
    <dgm:pt modelId="{F5835C08-12E6-4F60-816F-96B3E7C6D7FC}" type="pres">
      <dgm:prSet presAssocID="{A5637035-16F8-4C8F-8952-7DFDCD608FB6}" presName="parentText" presStyleLbl="node1" presStyleIdx="0" presStyleCnt="4">
        <dgm:presLayoutVars>
          <dgm:chMax val="0"/>
          <dgm:bulletEnabled val="1"/>
        </dgm:presLayoutVars>
      </dgm:prSet>
      <dgm:spPr/>
    </dgm:pt>
    <dgm:pt modelId="{F96B7223-8F5C-4D02-B511-61C754FFA18A}" type="pres">
      <dgm:prSet presAssocID="{9DD2AB4D-FFD6-4EF8-BEE0-7D3365F28EA0}" presName="spacer" presStyleCnt="0"/>
      <dgm:spPr/>
    </dgm:pt>
    <dgm:pt modelId="{563C7E21-1498-40C3-97FD-6F22A29CFA2C}" type="pres">
      <dgm:prSet presAssocID="{825B70FF-190E-4458-B7DE-5F119C953A19}" presName="parentText" presStyleLbl="node1" presStyleIdx="1" presStyleCnt="4">
        <dgm:presLayoutVars>
          <dgm:chMax val="0"/>
          <dgm:bulletEnabled val="1"/>
        </dgm:presLayoutVars>
      </dgm:prSet>
      <dgm:spPr/>
    </dgm:pt>
    <dgm:pt modelId="{8B5339E6-8987-4B0E-858F-4BA370C7847B}" type="pres">
      <dgm:prSet presAssocID="{3F14CFB8-E304-416B-9BBB-C10895CEFA9E}" presName="spacer" presStyleCnt="0"/>
      <dgm:spPr/>
    </dgm:pt>
    <dgm:pt modelId="{673B20A6-4D2B-497E-A32A-AD43CE8667C0}" type="pres">
      <dgm:prSet presAssocID="{E6C3995F-AEAC-4C2F-AB03-77047F2FDBDC}" presName="parentText" presStyleLbl="node1" presStyleIdx="2" presStyleCnt="4">
        <dgm:presLayoutVars>
          <dgm:chMax val="0"/>
          <dgm:bulletEnabled val="1"/>
        </dgm:presLayoutVars>
      </dgm:prSet>
      <dgm:spPr/>
    </dgm:pt>
    <dgm:pt modelId="{0EFC2A12-67AA-4FC4-A48C-01D9508DEF87}" type="pres">
      <dgm:prSet presAssocID="{EFA326A8-3305-48D5-856D-D55CF76F54BD}" presName="spacer" presStyleCnt="0"/>
      <dgm:spPr/>
    </dgm:pt>
    <dgm:pt modelId="{62062871-FC81-4232-BA4E-B91FB02AB975}" type="pres">
      <dgm:prSet presAssocID="{7A3A39F2-9806-4679-8F2C-3BD48EEB1F4C}" presName="parentText" presStyleLbl="node1" presStyleIdx="3" presStyleCnt="4">
        <dgm:presLayoutVars>
          <dgm:chMax val="0"/>
          <dgm:bulletEnabled val="1"/>
        </dgm:presLayoutVars>
      </dgm:prSet>
      <dgm:spPr/>
    </dgm:pt>
  </dgm:ptLst>
  <dgm:cxnLst>
    <dgm:cxn modelId="{F630990E-FBFA-445B-9588-815D07BE9919}" type="presOf" srcId="{E6C3995F-AEAC-4C2F-AB03-77047F2FDBDC}" destId="{673B20A6-4D2B-497E-A32A-AD43CE8667C0}" srcOrd="0" destOrd="0" presId="urn:microsoft.com/office/officeart/2005/8/layout/vList2"/>
    <dgm:cxn modelId="{3E323317-6F91-42F4-B91C-B6D58959BE46}" srcId="{761ECAF9-19D1-4F06-A172-0EFC6660B222}" destId="{7A3A39F2-9806-4679-8F2C-3BD48EEB1F4C}" srcOrd="3" destOrd="0" parTransId="{1F0E914B-9E18-4C0D-B357-260F7E40F637}" sibTransId="{87449B79-347C-4D03-B926-CCFF22C4B2B6}"/>
    <dgm:cxn modelId="{FBEFCE49-D638-4638-86FF-B0EFE63FE56A}" srcId="{761ECAF9-19D1-4F06-A172-0EFC6660B222}" destId="{A5637035-16F8-4C8F-8952-7DFDCD608FB6}" srcOrd="0" destOrd="0" parTransId="{91EAEBA3-D87C-45E6-A581-CD709826E93A}" sibTransId="{9DD2AB4D-FFD6-4EF8-BEE0-7D3365F28EA0}"/>
    <dgm:cxn modelId="{93F24F4F-532E-48F9-9393-8AA5CD4AE963}" srcId="{761ECAF9-19D1-4F06-A172-0EFC6660B222}" destId="{E6C3995F-AEAC-4C2F-AB03-77047F2FDBDC}" srcOrd="2" destOrd="0" parTransId="{5E1303D7-F4EB-4DF2-BF7E-21EBA9A204C9}" sibTransId="{EFA326A8-3305-48D5-856D-D55CF76F54BD}"/>
    <dgm:cxn modelId="{93970178-F397-474A-82F4-358B63438F17}" type="presOf" srcId="{761ECAF9-19D1-4F06-A172-0EFC6660B222}" destId="{097A9AC1-9EA1-4C06-B6DD-25022BD53CBA}" srcOrd="0" destOrd="0" presId="urn:microsoft.com/office/officeart/2005/8/layout/vList2"/>
    <dgm:cxn modelId="{1E67CCA9-6CA0-4A7D-9B57-CBE12BA43515}" type="presOf" srcId="{7A3A39F2-9806-4679-8F2C-3BD48EEB1F4C}" destId="{62062871-FC81-4232-BA4E-B91FB02AB975}" srcOrd="0" destOrd="0" presId="urn:microsoft.com/office/officeart/2005/8/layout/vList2"/>
    <dgm:cxn modelId="{A76F3EC1-4A7D-4CF8-A45D-7C51CEDD1B0B}" type="presOf" srcId="{825B70FF-190E-4458-B7DE-5F119C953A19}" destId="{563C7E21-1498-40C3-97FD-6F22A29CFA2C}" srcOrd="0" destOrd="0" presId="urn:microsoft.com/office/officeart/2005/8/layout/vList2"/>
    <dgm:cxn modelId="{9290E7DA-27DD-4C63-846F-380299B464FE}" srcId="{761ECAF9-19D1-4F06-A172-0EFC6660B222}" destId="{825B70FF-190E-4458-B7DE-5F119C953A19}" srcOrd="1" destOrd="0" parTransId="{C45CE084-EF87-4102-9024-F7D098B6BCCD}" sibTransId="{3F14CFB8-E304-416B-9BBB-C10895CEFA9E}"/>
    <dgm:cxn modelId="{193B10ED-52FF-406B-86F3-B36653BAED07}" type="presOf" srcId="{A5637035-16F8-4C8F-8952-7DFDCD608FB6}" destId="{F5835C08-12E6-4F60-816F-96B3E7C6D7FC}" srcOrd="0" destOrd="0" presId="urn:microsoft.com/office/officeart/2005/8/layout/vList2"/>
    <dgm:cxn modelId="{7926F3EC-E140-477B-92C0-D3768EE6E28D}" type="presParOf" srcId="{097A9AC1-9EA1-4C06-B6DD-25022BD53CBA}" destId="{F5835C08-12E6-4F60-816F-96B3E7C6D7FC}" srcOrd="0" destOrd="0" presId="urn:microsoft.com/office/officeart/2005/8/layout/vList2"/>
    <dgm:cxn modelId="{457A5AE4-63AE-4DBE-9E01-68EE4DE181A8}" type="presParOf" srcId="{097A9AC1-9EA1-4C06-B6DD-25022BD53CBA}" destId="{F96B7223-8F5C-4D02-B511-61C754FFA18A}" srcOrd="1" destOrd="0" presId="urn:microsoft.com/office/officeart/2005/8/layout/vList2"/>
    <dgm:cxn modelId="{1BDF0236-CE36-4FD7-AB23-B27E23F74261}" type="presParOf" srcId="{097A9AC1-9EA1-4C06-B6DD-25022BD53CBA}" destId="{563C7E21-1498-40C3-97FD-6F22A29CFA2C}" srcOrd="2" destOrd="0" presId="urn:microsoft.com/office/officeart/2005/8/layout/vList2"/>
    <dgm:cxn modelId="{4433B3B1-C9A3-429F-B7BB-29B85ED8AE3E}" type="presParOf" srcId="{097A9AC1-9EA1-4C06-B6DD-25022BD53CBA}" destId="{8B5339E6-8987-4B0E-858F-4BA370C7847B}" srcOrd="3" destOrd="0" presId="urn:microsoft.com/office/officeart/2005/8/layout/vList2"/>
    <dgm:cxn modelId="{7B393C50-D2CE-4348-BD7B-659B234F0FDE}" type="presParOf" srcId="{097A9AC1-9EA1-4C06-B6DD-25022BD53CBA}" destId="{673B20A6-4D2B-497E-A32A-AD43CE8667C0}" srcOrd="4" destOrd="0" presId="urn:microsoft.com/office/officeart/2005/8/layout/vList2"/>
    <dgm:cxn modelId="{A17B7EF0-B656-4696-A6C1-FDEEAAFA751B}" type="presParOf" srcId="{097A9AC1-9EA1-4C06-B6DD-25022BD53CBA}" destId="{0EFC2A12-67AA-4FC4-A48C-01D9508DEF87}" srcOrd="5" destOrd="0" presId="urn:microsoft.com/office/officeart/2005/8/layout/vList2"/>
    <dgm:cxn modelId="{E7B8BC73-F7F2-4865-A150-83AA82109A2E}" type="presParOf" srcId="{097A9AC1-9EA1-4C06-B6DD-25022BD53CBA}" destId="{62062871-FC81-4232-BA4E-B91FB02AB97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2764723A-B99E-4267-B998-BB7BB25B819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9B1D8D0-F490-488A-BADB-A4E324693A20}">
      <dgm:prSet/>
      <dgm:spPr/>
      <dgm:t>
        <a:bodyPr/>
        <a:lstStyle/>
        <a:p>
          <a:pPr rtl="0"/>
          <a:r>
            <a:rPr lang="en-US"/>
            <a:t>autosomal dominant condition,</a:t>
          </a:r>
        </a:p>
      </dgm:t>
    </dgm:pt>
    <dgm:pt modelId="{BD5A225C-246A-4DDE-83AA-A0EFB9FE445B}" type="parTrans" cxnId="{381D4877-51AD-4A23-809C-8A8D52982C32}">
      <dgm:prSet/>
      <dgm:spPr/>
      <dgm:t>
        <a:bodyPr/>
        <a:lstStyle/>
        <a:p>
          <a:endParaRPr lang="en-US"/>
        </a:p>
      </dgm:t>
    </dgm:pt>
    <dgm:pt modelId="{F879E570-D9C0-4607-91FD-A38FE29B1F27}" type="sibTrans" cxnId="{381D4877-51AD-4A23-809C-8A8D52982C32}">
      <dgm:prSet/>
      <dgm:spPr/>
      <dgm:t>
        <a:bodyPr/>
        <a:lstStyle/>
        <a:p>
          <a:endParaRPr lang="en-US"/>
        </a:p>
      </dgm:t>
    </dgm:pt>
    <dgm:pt modelId="{92AB2C70-B9C2-44FD-9705-F76E96084822}">
      <dgm:prSet/>
      <dgm:spPr/>
      <dgm:t>
        <a:bodyPr/>
        <a:lstStyle/>
        <a:p>
          <a:pPr rtl="0"/>
          <a:r>
            <a:rPr lang="en-US"/>
            <a:t>originallyreported in seven patients, </a:t>
          </a:r>
        </a:p>
      </dgm:t>
    </dgm:pt>
    <dgm:pt modelId="{0FE0C8A0-9C46-4110-87BA-E3F14F7DB40D}" type="parTrans" cxnId="{0EC6C7D6-86E1-41B1-895D-722314B1157C}">
      <dgm:prSet/>
      <dgm:spPr/>
      <dgm:t>
        <a:bodyPr/>
        <a:lstStyle/>
        <a:p>
          <a:endParaRPr lang="en-US"/>
        </a:p>
      </dgm:t>
    </dgm:pt>
    <dgm:pt modelId="{54937DB8-EF5F-4411-9774-6CD9898F9C92}" type="sibTrans" cxnId="{0EC6C7D6-86E1-41B1-895D-722314B1157C}">
      <dgm:prSet/>
      <dgm:spPr/>
      <dgm:t>
        <a:bodyPr/>
        <a:lstStyle/>
        <a:p>
          <a:endParaRPr lang="en-US"/>
        </a:p>
      </dgm:t>
    </dgm:pt>
    <dgm:pt modelId="{8978C3D8-45C7-4585-A10C-3DB0D447990B}">
      <dgm:prSet/>
      <dgm:spPr/>
      <dgm:t>
        <a:bodyPr/>
        <a:lstStyle/>
        <a:p>
          <a:pPr rtl="0"/>
          <a:r>
            <a:rPr lang="en-US"/>
            <a:t>characterized by thepresence of superficial erosions rather than intact blisters, similar to those seen in pemphigus foliaceus.</a:t>
          </a:r>
        </a:p>
      </dgm:t>
    </dgm:pt>
    <dgm:pt modelId="{E4C20863-E5B8-4257-9AE0-50752E4E18A8}" type="parTrans" cxnId="{B10D3979-CB58-43E7-A691-5433C6FF79B1}">
      <dgm:prSet/>
      <dgm:spPr/>
      <dgm:t>
        <a:bodyPr/>
        <a:lstStyle/>
        <a:p>
          <a:endParaRPr lang="en-US"/>
        </a:p>
      </dgm:t>
    </dgm:pt>
    <dgm:pt modelId="{C1FB5BC3-3EC3-43A5-AC3F-C2389E8EE7B3}" type="sibTrans" cxnId="{B10D3979-CB58-43E7-A691-5433C6FF79B1}">
      <dgm:prSet/>
      <dgm:spPr/>
      <dgm:t>
        <a:bodyPr/>
        <a:lstStyle/>
        <a:p>
          <a:endParaRPr lang="en-US"/>
        </a:p>
      </dgm:t>
    </dgm:pt>
    <dgm:pt modelId="{27872EB4-D5A6-4F7B-A067-C4831078470A}">
      <dgm:prSet/>
      <dgm:spPr/>
      <dgm:t>
        <a:bodyPr/>
        <a:lstStyle/>
        <a:p>
          <a:pPr rtl="0"/>
          <a:r>
            <a:rPr lang="en-US"/>
            <a:t>Epidermal cleavage is typically just beneath the stratum corneum. </a:t>
          </a:r>
        </a:p>
      </dgm:t>
    </dgm:pt>
    <dgm:pt modelId="{82976BD3-0305-4A64-8BA5-FCAA2C0986AF}" type="parTrans" cxnId="{8D185B47-D98D-4B30-9B58-3A5746425EF9}">
      <dgm:prSet/>
      <dgm:spPr/>
      <dgm:t>
        <a:bodyPr/>
        <a:lstStyle/>
        <a:p>
          <a:endParaRPr lang="en-US"/>
        </a:p>
      </dgm:t>
    </dgm:pt>
    <dgm:pt modelId="{9C3CC7A9-D1DF-4CA6-8299-1FD80D4493FE}" type="sibTrans" cxnId="{8D185B47-D98D-4B30-9B58-3A5746425EF9}">
      <dgm:prSet/>
      <dgm:spPr/>
      <dgm:t>
        <a:bodyPr/>
        <a:lstStyle/>
        <a:p>
          <a:endParaRPr lang="en-US"/>
        </a:p>
      </dgm:t>
    </dgm:pt>
    <dgm:pt modelId="{9D69C09E-5E7B-4FDF-9779-B312C32BEDE4}">
      <dgm:prSet/>
      <dgm:spPr/>
      <dgm:t>
        <a:bodyPr/>
        <a:lstStyle/>
        <a:p>
          <a:pPr rtl="0"/>
          <a:r>
            <a:rPr lang="en-US"/>
            <a:t>Healing results in localized atrophic scarring or postinflammatory hyperpigmentation.</a:t>
          </a:r>
        </a:p>
      </dgm:t>
    </dgm:pt>
    <dgm:pt modelId="{4F952AAD-95DD-42E1-AD44-B98C05CEE47D}" type="parTrans" cxnId="{57C21C08-EC81-4F01-9F0A-A001BCCBAAE7}">
      <dgm:prSet/>
      <dgm:spPr/>
      <dgm:t>
        <a:bodyPr/>
        <a:lstStyle/>
        <a:p>
          <a:endParaRPr lang="en-US"/>
        </a:p>
      </dgm:t>
    </dgm:pt>
    <dgm:pt modelId="{753ABB9A-3931-4420-8B16-0E6E6349428F}" type="sibTrans" cxnId="{57C21C08-EC81-4F01-9F0A-A001BCCBAAE7}">
      <dgm:prSet/>
      <dgm:spPr/>
      <dgm:t>
        <a:bodyPr/>
        <a:lstStyle/>
        <a:p>
          <a:endParaRPr lang="en-US"/>
        </a:p>
      </dgm:t>
    </dgm:pt>
    <dgm:pt modelId="{C2053D5E-5B4E-45F6-AB61-DBDEB7243EC3}" type="pres">
      <dgm:prSet presAssocID="{2764723A-B99E-4267-B998-BB7BB25B819A}" presName="linear" presStyleCnt="0">
        <dgm:presLayoutVars>
          <dgm:animLvl val="lvl"/>
          <dgm:resizeHandles val="exact"/>
        </dgm:presLayoutVars>
      </dgm:prSet>
      <dgm:spPr/>
    </dgm:pt>
    <dgm:pt modelId="{05A7C3D0-AC6D-4D7D-B835-0B42232B395F}" type="pres">
      <dgm:prSet presAssocID="{F9B1D8D0-F490-488A-BADB-A4E324693A20}" presName="parentText" presStyleLbl="node1" presStyleIdx="0" presStyleCnt="5">
        <dgm:presLayoutVars>
          <dgm:chMax val="0"/>
          <dgm:bulletEnabled val="1"/>
        </dgm:presLayoutVars>
      </dgm:prSet>
      <dgm:spPr/>
    </dgm:pt>
    <dgm:pt modelId="{4B696E22-BB95-48D6-98FA-7BD988679EE5}" type="pres">
      <dgm:prSet presAssocID="{F879E570-D9C0-4607-91FD-A38FE29B1F27}" presName="spacer" presStyleCnt="0"/>
      <dgm:spPr/>
    </dgm:pt>
    <dgm:pt modelId="{B6F7AAB5-1423-4D04-A8F0-C8860753F3DF}" type="pres">
      <dgm:prSet presAssocID="{92AB2C70-B9C2-44FD-9705-F76E96084822}" presName="parentText" presStyleLbl="node1" presStyleIdx="1" presStyleCnt="5">
        <dgm:presLayoutVars>
          <dgm:chMax val="0"/>
          <dgm:bulletEnabled val="1"/>
        </dgm:presLayoutVars>
      </dgm:prSet>
      <dgm:spPr/>
    </dgm:pt>
    <dgm:pt modelId="{E96BE92C-3784-4161-9205-369BE66A52B8}" type="pres">
      <dgm:prSet presAssocID="{54937DB8-EF5F-4411-9774-6CD9898F9C92}" presName="spacer" presStyleCnt="0"/>
      <dgm:spPr/>
    </dgm:pt>
    <dgm:pt modelId="{9DC77309-E63F-466F-86A6-07F9085D663C}" type="pres">
      <dgm:prSet presAssocID="{8978C3D8-45C7-4585-A10C-3DB0D447990B}" presName="parentText" presStyleLbl="node1" presStyleIdx="2" presStyleCnt="5">
        <dgm:presLayoutVars>
          <dgm:chMax val="0"/>
          <dgm:bulletEnabled val="1"/>
        </dgm:presLayoutVars>
      </dgm:prSet>
      <dgm:spPr/>
    </dgm:pt>
    <dgm:pt modelId="{44176F4B-6743-4EEF-8249-64D0709B85AF}" type="pres">
      <dgm:prSet presAssocID="{C1FB5BC3-3EC3-43A5-AC3F-C2389E8EE7B3}" presName="spacer" presStyleCnt="0"/>
      <dgm:spPr/>
    </dgm:pt>
    <dgm:pt modelId="{45260A3A-15B6-4B51-B283-8A0375D89174}" type="pres">
      <dgm:prSet presAssocID="{27872EB4-D5A6-4F7B-A067-C4831078470A}" presName="parentText" presStyleLbl="node1" presStyleIdx="3" presStyleCnt="5">
        <dgm:presLayoutVars>
          <dgm:chMax val="0"/>
          <dgm:bulletEnabled val="1"/>
        </dgm:presLayoutVars>
      </dgm:prSet>
      <dgm:spPr/>
    </dgm:pt>
    <dgm:pt modelId="{B71191E2-462F-4120-8FA5-41AACA857EB5}" type="pres">
      <dgm:prSet presAssocID="{9C3CC7A9-D1DF-4CA6-8299-1FD80D4493FE}" presName="spacer" presStyleCnt="0"/>
      <dgm:spPr/>
    </dgm:pt>
    <dgm:pt modelId="{6569C4EE-DE9F-436D-AF8C-E2D3C9FC2593}" type="pres">
      <dgm:prSet presAssocID="{9D69C09E-5E7B-4FDF-9779-B312C32BEDE4}" presName="parentText" presStyleLbl="node1" presStyleIdx="4" presStyleCnt="5">
        <dgm:presLayoutVars>
          <dgm:chMax val="0"/>
          <dgm:bulletEnabled val="1"/>
        </dgm:presLayoutVars>
      </dgm:prSet>
      <dgm:spPr/>
    </dgm:pt>
  </dgm:ptLst>
  <dgm:cxnLst>
    <dgm:cxn modelId="{8031D201-620B-4D5F-B78D-E57C3FF9C8DA}" type="presOf" srcId="{8978C3D8-45C7-4585-A10C-3DB0D447990B}" destId="{9DC77309-E63F-466F-86A6-07F9085D663C}" srcOrd="0" destOrd="0" presId="urn:microsoft.com/office/officeart/2005/8/layout/vList2"/>
    <dgm:cxn modelId="{D882B402-EE4A-47ED-9BE1-EAAF713B8C5B}" type="presOf" srcId="{27872EB4-D5A6-4F7B-A067-C4831078470A}" destId="{45260A3A-15B6-4B51-B283-8A0375D89174}" srcOrd="0" destOrd="0" presId="urn:microsoft.com/office/officeart/2005/8/layout/vList2"/>
    <dgm:cxn modelId="{57C21C08-EC81-4F01-9F0A-A001BCCBAAE7}" srcId="{2764723A-B99E-4267-B998-BB7BB25B819A}" destId="{9D69C09E-5E7B-4FDF-9779-B312C32BEDE4}" srcOrd="4" destOrd="0" parTransId="{4F952AAD-95DD-42E1-AD44-B98C05CEE47D}" sibTransId="{753ABB9A-3931-4420-8B16-0E6E6349428F}"/>
    <dgm:cxn modelId="{82D71309-2093-4C17-BF90-050E1D276711}" type="presOf" srcId="{92AB2C70-B9C2-44FD-9705-F76E96084822}" destId="{B6F7AAB5-1423-4D04-A8F0-C8860753F3DF}" srcOrd="0" destOrd="0" presId="urn:microsoft.com/office/officeart/2005/8/layout/vList2"/>
    <dgm:cxn modelId="{8D185B47-D98D-4B30-9B58-3A5746425EF9}" srcId="{2764723A-B99E-4267-B998-BB7BB25B819A}" destId="{27872EB4-D5A6-4F7B-A067-C4831078470A}" srcOrd="3" destOrd="0" parTransId="{82976BD3-0305-4A64-8BA5-FCAA2C0986AF}" sibTransId="{9C3CC7A9-D1DF-4CA6-8299-1FD80D4493FE}"/>
    <dgm:cxn modelId="{381D4877-51AD-4A23-809C-8A8D52982C32}" srcId="{2764723A-B99E-4267-B998-BB7BB25B819A}" destId="{F9B1D8D0-F490-488A-BADB-A4E324693A20}" srcOrd="0" destOrd="0" parTransId="{BD5A225C-246A-4DDE-83AA-A0EFB9FE445B}" sibTransId="{F879E570-D9C0-4607-91FD-A38FE29B1F27}"/>
    <dgm:cxn modelId="{B10D3979-CB58-43E7-A691-5433C6FF79B1}" srcId="{2764723A-B99E-4267-B998-BB7BB25B819A}" destId="{8978C3D8-45C7-4585-A10C-3DB0D447990B}" srcOrd="2" destOrd="0" parTransId="{E4C20863-E5B8-4257-9AE0-50752E4E18A8}" sibTransId="{C1FB5BC3-3EC3-43A5-AC3F-C2389E8EE7B3}"/>
    <dgm:cxn modelId="{25A713A9-B7D6-44D1-A73B-5EC117C0AE50}" type="presOf" srcId="{9D69C09E-5E7B-4FDF-9779-B312C32BEDE4}" destId="{6569C4EE-DE9F-436D-AF8C-E2D3C9FC2593}" srcOrd="0" destOrd="0" presId="urn:microsoft.com/office/officeart/2005/8/layout/vList2"/>
    <dgm:cxn modelId="{C51AA4CA-FE2D-40F9-9BC1-BDC6962ED432}" type="presOf" srcId="{F9B1D8D0-F490-488A-BADB-A4E324693A20}" destId="{05A7C3D0-AC6D-4D7D-B835-0B42232B395F}" srcOrd="0" destOrd="0" presId="urn:microsoft.com/office/officeart/2005/8/layout/vList2"/>
    <dgm:cxn modelId="{9C8A2FCE-5406-456F-B30B-026BAC0E371D}" type="presOf" srcId="{2764723A-B99E-4267-B998-BB7BB25B819A}" destId="{C2053D5E-5B4E-45F6-AB61-DBDEB7243EC3}" srcOrd="0" destOrd="0" presId="urn:microsoft.com/office/officeart/2005/8/layout/vList2"/>
    <dgm:cxn modelId="{0EC6C7D6-86E1-41B1-895D-722314B1157C}" srcId="{2764723A-B99E-4267-B998-BB7BB25B819A}" destId="{92AB2C70-B9C2-44FD-9705-F76E96084822}" srcOrd="1" destOrd="0" parTransId="{0FE0C8A0-9C46-4110-87BA-E3F14F7DB40D}" sibTransId="{54937DB8-EF5F-4411-9774-6CD9898F9C92}"/>
    <dgm:cxn modelId="{13CEAC8D-C1E1-4586-90D4-88CD069C5B3A}" type="presParOf" srcId="{C2053D5E-5B4E-45F6-AB61-DBDEB7243EC3}" destId="{05A7C3D0-AC6D-4D7D-B835-0B42232B395F}" srcOrd="0" destOrd="0" presId="urn:microsoft.com/office/officeart/2005/8/layout/vList2"/>
    <dgm:cxn modelId="{413F3ED4-B802-4E68-B2B3-A561B6B34FDC}" type="presParOf" srcId="{C2053D5E-5B4E-45F6-AB61-DBDEB7243EC3}" destId="{4B696E22-BB95-48D6-98FA-7BD988679EE5}" srcOrd="1" destOrd="0" presId="urn:microsoft.com/office/officeart/2005/8/layout/vList2"/>
    <dgm:cxn modelId="{9F269E8F-FF0D-4E96-B4AF-00B8C710672E}" type="presParOf" srcId="{C2053D5E-5B4E-45F6-AB61-DBDEB7243EC3}" destId="{B6F7AAB5-1423-4D04-A8F0-C8860753F3DF}" srcOrd="2" destOrd="0" presId="urn:microsoft.com/office/officeart/2005/8/layout/vList2"/>
    <dgm:cxn modelId="{B2DE1F84-1E7C-4963-8E2D-787775D355B9}" type="presParOf" srcId="{C2053D5E-5B4E-45F6-AB61-DBDEB7243EC3}" destId="{E96BE92C-3784-4161-9205-369BE66A52B8}" srcOrd="3" destOrd="0" presId="urn:microsoft.com/office/officeart/2005/8/layout/vList2"/>
    <dgm:cxn modelId="{AD72F8C3-7A62-4C64-8462-8ADAB6DFF5EA}" type="presParOf" srcId="{C2053D5E-5B4E-45F6-AB61-DBDEB7243EC3}" destId="{9DC77309-E63F-466F-86A6-07F9085D663C}" srcOrd="4" destOrd="0" presId="urn:microsoft.com/office/officeart/2005/8/layout/vList2"/>
    <dgm:cxn modelId="{EC8C0485-53DD-4DEC-9446-C5B3FA46A55A}" type="presParOf" srcId="{C2053D5E-5B4E-45F6-AB61-DBDEB7243EC3}" destId="{44176F4B-6743-4EEF-8249-64D0709B85AF}" srcOrd="5" destOrd="0" presId="urn:microsoft.com/office/officeart/2005/8/layout/vList2"/>
    <dgm:cxn modelId="{48BF73A8-C3E5-4F49-858B-1DECBA23D3E0}" type="presParOf" srcId="{C2053D5E-5B4E-45F6-AB61-DBDEB7243EC3}" destId="{45260A3A-15B6-4B51-B283-8A0375D89174}" srcOrd="6" destOrd="0" presId="urn:microsoft.com/office/officeart/2005/8/layout/vList2"/>
    <dgm:cxn modelId="{AD5FEA70-6A4F-416A-B56B-4F87C130CAF4}" type="presParOf" srcId="{C2053D5E-5B4E-45F6-AB61-DBDEB7243EC3}" destId="{B71191E2-462F-4120-8FA5-41AACA857EB5}" srcOrd="7" destOrd="0" presId="urn:microsoft.com/office/officeart/2005/8/layout/vList2"/>
    <dgm:cxn modelId="{71EB294D-87CD-4B71-B84F-8856D9205D91}" type="presParOf" srcId="{C2053D5E-5B4E-45F6-AB61-DBDEB7243EC3}" destId="{6569C4EE-DE9F-436D-AF8C-E2D3C9FC2593}"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DCC6384-B376-4518-A6EC-FF7B07B1DAE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56BA0F3-C36D-42BD-9A4D-BC04083B0813}">
      <dgm:prSet/>
      <dgm:spPr/>
      <dgm:t>
        <a:bodyPr/>
        <a:lstStyle/>
        <a:p>
          <a:pPr rtl="0"/>
          <a:r>
            <a:rPr lang="en-US" dirty="0"/>
            <a:t>autosomal recessive inheritance </a:t>
          </a:r>
        </a:p>
      </dgm:t>
    </dgm:pt>
    <dgm:pt modelId="{E80E8192-AAEB-47AE-894A-4153612D644B}" type="parTrans" cxnId="{8DC58F69-7E3A-4CD0-AD11-4207E358D2FD}">
      <dgm:prSet/>
      <dgm:spPr/>
      <dgm:t>
        <a:bodyPr/>
        <a:lstStyle/>
        <a:p>
          <a:endParaRPr lang="en-US"/>
        </a:p>
      </dgm:t>
    </dgm:pt>
    <dgm:pt modelId="{1C2FBC82-1450-441E-A2D9-C2F4DC2B2311}" type="sibTrans" cxnId="{8DC58F69-7E3A-4CD0-AD11-4207E358D2FD}">
      <dgm:prSet/>
      <dgm:spPr/>
      <dgm:t>
        <a:bodyPr/>
        <a:lstStyle/>
        <a:p>
          <a:endParaRPr lang="en-US"/>
        </a:p>
      </dgm:t>
    </dgm:pt>
    <dgm:pt modelId="{300EBCD4-2639-4002-94CD-F90C3402AB98}">
      <dgm:prSet/>
      <dgm:spPr/>
      <dgm:t>
        <a:bodyPr/>
        <a:lstStyle/>
        <a:p>
          <a:pPr rtl="0"/>
          <a:r>
            <a:rPr lang="en-US"/>
            <a:t>blister formation at the level of the lamina lucida.</a:t>
          </a:r>
        </a:p>
      </dgm:t>
    </dgm:pt>
    <dgm:pt modelId="{83E4060A-A392-44A4-A8D7-FB7ADF5441BA}" type="parTrans" cxnId="{4F3DBCC1-6985-4B29-B936-27FE36B9DE44}">
      <dgm:prSet/>
      <dgm:spPr/>
      <dgm:t>
        <a:bodyPr/>
        <a:lstStyle/>
        <a:p>
          <a:endParaRPr lang="en-US"/>
        </a:p>
      </dgm:t>
    </dgm:pt>
    <dgm:pt modelId="{D16DF1C3-B4BA-4345-A083-CB9F09AE98E6}" type="sibTrans" cxnId="{4F3DBCC1-6985-4B29-B936-27FE36B9DE44}">
      <dgm:prSet/>
      <dgm:spPr/>
      <dgm:t>
        <a:bodyPr/>
        <a:lstStyle/>
        <a:p>
          <a:endParaRPr lang="en-US"/>
        </a:p>
      </dgm:t>
    </dgm:pt>
    <dgm:pt modelId="{106F59D4-E88D-4C50-A91F-B02022A2FB7D}" type="pres">
      <dgm:prSet presAssocID="{CDCC6384-B376-4518-A6EC-FF7B07B1DAEF}" presName="linear" presStyleCnt="0">
        <dgm:presLayoutVars>
          <dgm:animLvl val="lvl"/>
          <dgm:resizeHandles val="exact"/>
        </dgm:presLayoutVars>
      </dgm:prSet>
      <dgm:spPr/>
    </dgm:pt>
    <dgm:pt modelId="{C15F7250-D871-4AA1-8AEC-BEA5C2290C53}" type="pres">
      <dgm:prSet presAssocID="{756BA0F3-C36D-42BD-9A4D-BC04083B0813}" presName="parentText" presStyleLbl="node1" presStyleIdx="0" presStyleCnt="2">
        <dgm:presLayoutVars>
          <dgm:chMax val="0"/>
          <dgm:bulletEnabled val="1"/>
        </dgm:presLayoutVars>
      </dgm:prSet>
      <dgm:spPr/>
    </dgm:pt>
    <dgm:pt modelId="{8FB63BB2-51E4-463C-BA3F-E26C02B1805D}" type="pres">
      <dgm:prSet presAssocID="{1C2FBC82-1450-441E-A2D9-C2F4DC2B2311}" presName="spacer" presStyleCnt="0"/>
      <dgm:spPr/>
    </dgm:pt>
    <dgm:pt modelId="{CDBDE71C-24A6-479C-9F2F-A8012CB518B0}" type="pres">
      <dgm:prSet presAssocID="{300EBCD4-2639-4002-94CD-F90C3402AB98}" presName="parentText" presStyleLbl="node1" presStyleIdx="1" presStyleCnt="2">
        <dgm:presLayoutVars>
          <dgm:chMax val="0"/>
          <dgm:bulletEnabled val="1"/>
        </dgm:presLayoutVars>
      </dgm:prSet>
      <dgm:spPr/>
    </dgm:pt>
  </dgm:ptLst>
  <dgm:cxnLst>
    <dgm:cxn modelId="{6329EF3C-D4DE-4145-A243-4E26A2A39358}" type="presOf" srcId="{300EBCD4-2639-4002-94CD-F90C3402AB98}" destId="{CDBDE71C-24A6-479C-9F2F-A8012CB518B0}" srcOrd="0" destOrd="0" presId="urn:microsoft.com/office/officeart/2005/8/layout/vList2"/>
    <dgm:cxn modelId="{8DC58F69-7E3A-4CD0-AD11-4207E358D2FD}" srcId="{CDCC6384-B376-4518-A6EC-FF7B07B1DAEF}" destId="{756BA0F3-C36D-42BD-9A4D-BC04083B0813}" srcOrd="0" destOrd="0" parTransId="{E80E8192-AAEB-47AE-894A-4153612D644B}" sibTransId="{1C2FBC82-1450-441E-A2D9-C2F4DC2B2311}"/>
    <dgm:cxn modelId="{5C6A2757-C342-4C39-A8A1-82851C065E4D}" type="presOf" srcId="{CDCC6384-B376-4518-A6EC-FF7B07B1DAEF}" destId="{106F59D4-E88D-4C50-A91F-B02022A2FB7D}" srcOrd="0" destOrd="0" presId="urn:microsoft.com/office/officeart/2005/8/layout/vList2"/>
    <dgm:cxn modelId="{267D02B2-827D-4A34-A3FA-167E30BD3ADF}" type="presOf" srcId="{756BA0F3-C36D-42BD-9A4D-BC04083B0813}" destId="{C15F7250-D871-4AA1-8AEC-BEA5C2290C53}" srcOrd="0" destOrd="0" presId="urn:microsoft.com/office/officeart/2005/8/layout/vList2"/>
    <dgm:cxn modelId="{4F3DBCC1-6985-4B29-B936-27FE36B9DE44}" srcId="{CDCC6384-B376-4518-A6EC-FF7B07B1DAEF}" destId="{300EBCD4-2639-4002-94CD-F90C3402AB98}" srcOrd="1" destOrd="0" parTransId="{83E4060A-A392-44A4-A8D7-FB7ADF5441BA}" sibTransId="{D16DF1C3-B4BA-4345-A083-CB9F09AE98E6}"/>
    <dgm:cxn modelId="{858AB8EC-3990-427C-A803-332B1D701449}" type="presParOf" srcId="{106F59D4-E88D-4C50-A91F-B02022A2FB7D}" destId="{C15F7250-D871-4AA1-8AEC-BEA5C2290C53}" srcOrd="0" destOrd="0" presId="urn:microsoft.com/office/officeart/2005/8/layout/vList2"/>
    <dgm:cxn modelId="{82EB7A3B-8817-4154-80C6-81DEB876F6DE}" type="presParOf" srcId="{106F59D4-E88D-4C50-A91F-B02022A2FB7D}" destId="{8FB63BB2-51E4-463C-BA3F-E26C02B1805D}" srcOrd="1" destOrd="0" presId="urn:microsoft.com/office/officeart/2005/8/layout/vList2"/>
    <dgm:cxn modelId="{6C62ECA9-2737-4CF1-99EA-429846EE4E21}" type="presParOf" srcId="{106F59D4-E88D-4C50-A91F-B02022A2FB7D}" destId="{CDBDE71C-24A6-479C-9F2F-A8012CB518B0}"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423081A9-D025-455A-881C-43F6BED59BF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F98A7C5-0C70-4681-99AD-73608AE7ACC5}">
      <dgm:prSet/>
      <dgm:spPr/>
      <dgm:t>
        <a:bodyPr/>
        <a:lstStyle/>
        <a:p>
          <a:pPr rtl="0"/>
          <a:r>
            <a:rPr lang="en-US"/>
            <a:t>This is the most severe form of junctional EB. </a:t>
          </a:r>
        </a:p>
      </dgm:t>
    </dgm:pt>
    <dgm:pt modelId="{61090538-13CF-434F-90A5-5F5CD19632A8}" type="parTrans" cxnId="{371F0E57-2B6E-44A1-838E-5F5C9FB9C1AD}">
      <dgm:prSet/>
      <dgm:spPr/>
      <dgm:t>
        <a:bodyPr/>
        <a:lstStyle/>
        <a:p>
          <a:endParaRPr lang="en-US"/>
        </a:p>
      </dgm:t>
    </dgm:pt>
    <dgm:pt modelId="{5991A9EA-0C60-4B4C-BD56-148B6BA096FC}" type="sibTrans" cxnId="{371F0E57-2B6E-44A1-838E-5F5C9FB9C1AD}">
      <dgm:prSet/>
      <dgm:spPr/>
      <dgm:t>
        <a:bodyPr/>
        <a:lstStyle/>
        <a:p>
          <a:endParaRPr lang="en-US"/>
        </a:p>
      </dgm:t>
    </dgm:pt>
    <dgm:pt modelId="{8E86ACE3-0435-499B-B412-B5BA7072B7C0}">
      <dgm:prSet/>
      <dgm:spPr/>
      <dgm:t>
        <a:bodyPr/>
        <a:lstStyle/>
        <a:p>
          <a:pPr rtl="0"/>
          <a:r>
            <a:rPr lang="en-US"/>
            <a:t>Blistering and erosions are present at or soon after birth and rapidly become generalized.</a:t>
          </a:r>
        </a:p>
      </dgm:t>
    </dgm:pt>
    <dgm:pt modelId="{B47E6063-6CB9-44F7-88F8-E01D40FAC27A}" type="parTrans" cxnId="{9AF11180-2492-44A9-87E1-6271BE5DBD88}">
      <dgm:prSet/>
      <dgm:spPr/>
      <dgm:t>
        <a:bodyPr/>
        <a:lstStyle/>
        <a:p>
          <a:endParaRPr lang="en-US"/>
        </a:p>
      </dgm:t>
    </dgm:pt>
    <dgm:pt modelId="{4F80BA6E-F4BD-4BBF-827A-32CA8207E8DC}" type="sibTrans" cxnId="{9AF11180-2492-44A9-87E1-6271BE5DBD88}">
      <dgm:prSet/>
      <dgm:spPr/>
      <dgm:t>
        <a:bodyPr/>
        <a:lstStyle/>
        <a:p>
          <a:endParaRPr lang="en-US"/>
        </a:p>
      </dgm:t>
    </dgm:pt>
    <dgm:pt modelId="{D8E2461A-9260-4D98-9CD3-4B2819E33F6B}">
      <dgm:prSet/>
      <dgm:spPr/>
      <dgm:t>
        <a:bodyPr/>
        <a:lstStyle/>
        <a:p>
          <a:pPr rtl="0"/>
          <a:r>
            <a:rPr lang="en-US"/>
            <a:t>The whole skin is extremely fragile and lifting or turning the baby may cause extensive blistering or peeling away of the epidermis.</a:t>
          </a:r>
        </a:p>
      </dgm:t>
    </dgm:pt>
    <dgm:pt modelId="{CB1A6700-B1D7-4AD1-8DAE-B9F051294C17}" type="parTrans" cxnId="{E0FDA133-0850-4FB7-B608-46501F002158}">
      <dgm:prSet/>
      <dgm:spPr/>
      <dgm:t>
        <a:bodyPr/>
        <a:lstStyle/>
        <a:p>
          <a:endParaRPr lang="en-US"/>
        </a:p>
      </dgm:t>
    </dgm:pt>
    <dgm:pt modelId="{2ECBBDB7-4B1D-49FC-B1FB-EF37FC6E22FF}" type="sibTrans" cxnId="{E0FDA133-0850-4FB7-B608-46501F002158}">
      <dgm:prSet/>
      <dgm:spPr/>
      <dgm:t>
        <a:bodyPr/>
        <a:lstStyle/>
        <a:p>
          <a:endParaRPr lang="en-US"/>
        </a:p>
      </dgm:t>
    </dgm:pt>
    <dgm:pt modelId="{0C0FF6C9-4200-41A5-8741-1CBA1D50CDB4}">
      <dgm:prSet/>
      <dgm:spPr/>
      <dgm:t>
        <a:bodyPr/>
        <a:lstStyle/>
        <a:p>
          <a:pPr rtl="0"/>
          <a:r>
            <a:rPr lang="en-US"/>
            <a:t>Eroded areas are often very slow to heal. Healing may result in atrophic scarring. </a:t>
          </a:r>
        </a:p>
      </dgm:t>
    </dgm:pt>
    <dgm:pt modelId="{BB633715-5E7F-4199-AB47-E79507A587C2}" type="parTrans" cxnId="{D0338F10-CAD7-4501-B2A3-AC2E23650652}">
      <dgm:prSet/>
      <dgm:spPr/>
      <dgm:t>
        <a:bodyPr/>
        <a:lstStyle/>
        <a:p>
          <a:endParaRPr lang="en-US"/>
        </a:p>
      </dgm:t>
    </dgm:pt>
    <dgm:pt modelId="{76A60B7E-422A-4E3D-B416-A4401C37B3B2}" type="sibTrans" cxnId="{D0338F10-CAD7-4501-B2A3-AC2E23650652}">
      <dgm:prSet/>
      <dgm:spPr/>
      <dgm:t>
        <a:bodyPr/>
        <a:lstStyle/>
        <a:p>
          <a:endParaRPr lang="en-US"/>
        </a:p>
      </dgm:t>
    </dgm:pt>
    <dgm:pt modelId="{81FC10F9-E072-4928-8AB6-6E117762F0D5}">
      <dgm:prSet/>
      <dgm:spPr/>
      <dgm:t>
        <a:bodyPr/>
        <a:lstStyle/>
        <a:p>
          <a:pPr rtl="0"/>
          <a:r>
            <a:rPr lang="en-US"/>
            <a:t>Milia are not generaly seen,although they may occur after secondary infection.</a:t>
          </a:r>
        </a:p>
      </dgm:t>
    </dgm:pt>
    <dgm:pt modelId="{BC3510BA-0F80-41D4-9FAF-4EC5EFBE84E9}" type="parTrans" cxnId="{1831C5B2-7EF4-460F-BE09-F283106325A1}">
      <dgm:prSet/>
      <dgm:spPr/>
      <dgm:t>
        <a:bodyPr/>
        <a:lstStyle/>
        <a:p>
          <a:endParaRPr lang="en-US"/>
        </a:p>
      </dgm:t>
    </dgm:pt>
    <dgm:pt modelId="{9BBD17B3-A8B9-49DB-9AF1-09CD1323639D}" type="sibTrans" cxnId="{1831C5B2-7EF4-460F-BE09-F283106325A1}">
      <dgm:prSet/>
      <dgm:spPr/>
      <dgm:t>
        <a:bodyPr/>
        <a:lstStyle/>
        <a:p>
          <a:endParaRPr lang="en-US"/>
        </a:p>
      </dgm:t>
    </dgm:pt>
    <dgm:pt modelId="{2280DDAA-944C-427F-A0E2-19E8380C1021}">
      <dgm:prSet/>
      <dgm:spPr/>
      <dgm:t>
        <a:bodyPr/>
        <a:lstStyle/>
        <a:p>
          <a:pPr rtl="0"/>
          <a:r>
            <a:rPr lang="en-US"/>
            <a:t>Involvement of the oral and pharyrgeal mucosa is frequent and may be severe. </a:t>
          </a:r>
        </a:p>
      </dgm:t>
    </dgm:pt>
    <dgm:pt modelId="{5F3B482F-FFAC-48E8-97D7-B7FEFFD252B7}" type="parTrans" cxnId="{E4B022C4-09D2-415C-AC65-59A217F25CDA}">
      <dgm:prSet/>
      <dgm:spPr/>
      <dgm:t>
        <a:bodyPr/>
        <a:lstStyle/>
        <a:p>
          <a:endParaRPr lang="en-US"/>
        </a:p>
      </dgm:t>
    </dgm:pt>
    <dgm:pt modelId="{07BD4FC4-8C7E-4B97-9652-1500D0A1C485}" type="sibTrans" cxnId="{E4B022C4-09D2-415C-AC65-59A217F25CDA}">
      <dgm:prSet/>
      <dgm:spPr/>
      <dgm:t>
        <a:bodyPr/>
        <a:lstStyle/>
        <a:p>
          <a:endParaRPr lang="en-US"/>
        </a:p>
      </dgm:t>
    </dgm:pt>
    <dgm:pt modelId="{3A5B7B91-C0C2-4AFC-BE65-0EBA6B68BFDF}">
      <dgm:prSet/>
      <dgm:spPr/>
      <dgm:t>
        <a:bodyPr/>
        <a:lstStyle/>
        <a:p>
          <a:pPr rtl="0"/>
          <a:r>
            <a:rPr lang="en-US"/>
            <a:t>Most notably potentially life-threatening complication is stenosis or stricture</a:t>
          </a:r>
        </a:p>
      </dgm:t>
    </dgm:pt>
    <dgm:pt modelId="{47A40176-1FBB-455B-8217-0561D3FF3873}" type="parTrans" cxnId="{97DD8399-3D5B-422D-867F-DBACBCE78E36}">
      <dgm:prSet/>
      <dgm:spPr/>
      <dgm:t>
        <a:bodyPr/>
        <a:lstStyle/>
        <a:p>
          <a:endParaRPr lang="en-US"/>
        </a:p>
      </dgm:t>
    </dgm:pt>
    <dgm:pt modelId="{ADE704DC-BC1D-4E55-A3C6-0EF6AD9136D7}" type="sibTrans" cxnId="{97DD8399-3D5B-422D-867F-DBACBCE78E36}">
      <dgm:prSet/>
      <dgm:spPr/>
      <dgm:t>
        <a:bodyPr/>
        <a:lstStyle/>
        <a:p>
          <a:endParaRPr lang="en-US"/>
        </a:p>
      </dgm:t>
    </dgm:pt>
    <dgm:pt modelId="{D9B72787-68B9-4CC7-B58F-75D86F76299B}">
      <dgm:prSet/>
      <dgm:spPr/>
      <dgm:t>
        <a:bodyPr/>
        <a:lstStyle/>
        <a:p>
          <a:pPr rtl="0"/>
          <a:r>
            <a:rPr lang="en-US"/>
            <a:t>Many infants die early in infancy with overwhelminginfection or from failure to thrive.</a:t>
          </a:r>
        </a:p>
      </dgm:t>
    </dgm:pt>
    <dgm:pt modelId="{F17A3725-FF85-4BF2-9338-5D236DC967EE}" type="parTrans" cxnId="{4ED259E7-13E6-4B98-BA79-8E4C5ED70378}">
      <dgm:prSet/>
      <dgm:spPr/>
      <dgm:t>
        <a:bodyPr/>
        <a:lstStyle/>
        <a:p>
          <a:endParaRPr lang="en-US"/>
        </a:p>
      </dgm:t>
    </dgm:pt>
    <dgm:pt modelId="{12B73005-64E9-4918-A3C7-787C11DF1E04}" type="sibTrans" cxnId="{4ED259E7-13E6-4B98-BA79-8E4C5ED70378}">
      <dgm:prSet/>
      <dgm:spPr/>
      <dgm:t>
        <a:bodyPr/>
        <a:lstStyle/>
        <a:p>
          <a:endParaRPr lang="en-US"/>
        </a:p>
      </dgm:t>
    </dgm:pt>
    <dgm:pt modelId="{EDE4F16A-BBD0-4547-A6A3-A88F5D23836D}" type="pres">
      <dgm:prSet presAssocID="{423081A9-D025-455A-881C-43F6BED59BF5}" presName="linear" presStyleCnt="0">
        <dgm:presLayoutVars>
          <dgm:animLvl val="lvl"/>
          <dgm:resizeHandles val="exact"/>
        </dgm:presLayoutVars>
      </dgm:prSet>
      <dgm:spPr/>
    </dgm:pt>
    <dgm:pt modelId="{EC35945F-F1E2-4DD4-A020-39E1FAFABFD2}" type="pres">
      <dgm:prSet presAssocID="{3F98A7C5-0C70-4681-99AD-73608AE7ACC5}" presName="parentText" presStyleLbl="node1" presStyleIdx="0" presStyleCnt="8">
        <dgm:presLayoutVars>
          <dgm:chMax val="0"/>
          <dgm:bulletEnabled val="1"/>
        </dgm:presLayoutVars>
      </dgm:prSet>
      <dgm:spPr/>
    </dgm:pt>
    <dgm:pt modelId="{6737B71A-DAC8-4804-9296-0C55EE37BF2F}" type="pres">
      <dgm:prSet presAssocID="{5991A9EA-0C60-4B4C-BD56-148B6BA096FC}" presName="spacer" presStyleCnt="0"/>
      <dgm:spPr/>
    </dgm:pt>
    <dgm:pt modelId="{C79464FA-AD01-42F5-BDB9-6AD0F97836C8}" type="pres">
      <dgm:prSet presAssocID="{8E86ACE3-0435-499B-B412-B5BA7072B7C0}" presName="parentText" presStyleLbl="node1" presStyleIdx="1" presStyleCnt="8">
        <dgm:presLayoutVars>
          <dgm:chMax val="0"/>
          <dgm:bulletEnabled val="1"/>
        </dgm:presLayoutVars>
      </dgm:prSet>
      <dgm:spPr/>
    </dgm:pt>
    <dgm:pt modelId="{13467981-72B7-4589-8EE0-667569EBC9FF}" type="pres">
      <dgm:prSet presAssocID="{4F80BA6E-F4BD-4BBF-827A-32CA8207E8DC}" presName="spacer" presStyleCnt="0"/>
      <dgm:spPr/>
    </dgm:pt>
    <dgm:pt modelId="{E37089D1-00BE-44A5-8F15-655A7AEDA97C}" type="pres">
      <dgm:prSet presAssocID="{D8E2461A-9260-4D98-9CD3-4B2819E33F6B}" presName="parentText" presStyleLbl="node1" presStyleIdx="2" presStyleCnt="8">
        <dgm:presLayoutVars>
          <dgm:chMax val="0"/>
          <dgm:bulletEnabled val="1"/>
        </dgm:presLayoutVars>
      </dgm:prSet>
      <dgm:spPr/>
    </dgm:pt>
    <dgm:pt modelId="{6934CCB5-80D3-45B6-BFB4-857DEA0FBC62}" type="pres">
      <dgm:prSet presAssocID="{2ECBBDB7-4B1D-49FC-B1FB-EF37FC6E22FF}" presName="spacer" presStyleCnt="0"/>
      <dgm:spPr/>
    </dgm:pt>
    <dgm:pt modelId="{1553F6DE-B017-465D-9DCD-B82A35E2F0CC}" type="pres">
      <dgm:prSet presAssocID="{0C0FF6C9-4200-41A5-8741-1CBA1D50CDB4}" presName="parentText" presStyleLbl="node1" presStyleIdx="3" presStyleCnt="8">
        <dgm:presLayoutVars>
          <dgm:chMax val="0"/>
          <dgm:bulletEnabled val="1"/>
        </dgm:presLayoutVars>
      </dgm:prSet>
      <dgm:spPr/>
    </dgm:pt>
    <dgm:pt modelId="{EA015E19-7595-4330-A46E-098DD516C500}" type="pres">
      <dgm:prSet presAssocID="{76A60B7E-422A-4E3D-B416-A4401C37B3B2}" presName="spacer" presStyleCnt="0"/>
      <dgm:spPr/>
    </dgm:pt>
    <dgm:pt modelId="{62BA4B4E-2B6E-427C-8CBC-1DCF2570CB28}" type="pres">
      <dgm:prSet presAssocID="{81FC10F9-E072-4928-8AB6-6E117762F0D5}" presName="parentText" presStyleLbl="node1" presStyleIdx="4" presStyleCnt="8">
        <dgm:presLayoutVars>
          <dgm:chMax val="0"/>
          <dgm:bulletEnabled val="1"/>
        </dgm:presLayoutVars>
      </dgm:prSet>
      <dgm:spPr/>
    </dgm:pt>
    <dgm:pt modelId="{307D13BB-DEAF-4654-B99D-E04A8C6B2282}" type="pres">
      <dgm:prSet presAssocID="{9BBD17B3-A8B9-49DB-9AF1-09CD1323639D}" presName="spacer" presStyleCnt="0"/>
      <dgm:spPr/>
    </dgm:pt>
    <dgm:pt modelId="{C5900816-F7A1-4480-971E-A698A070B9E7}" type="pres">
      <dgm:prSet presAssocID="{2280DDAA-944C-427F-A0E2-19E8380C1021}" presName="parentText" presStyleLbl="node1" presStyleIdx="5" presStyleCnt="8">
        <dgm:presLayoutVars>
          <dgm:chMax val="0"/>
          <dgm:bulletEnabled val="1"/>
        </dgm:presLayoutVars>
      </dgm:prSet>
      <dgm:spPr/>
    </dgm:pt>
    <dgm:pt modelId="{5027EF33-1CCB-4C15-B449-41F66768C921}" type="pres">
      <dgm:prSet presAssocID="{07BD4FC4-8C7E-4B97-9652-1500D0A1C485}" presName="spacer" presStyleCnt="0"/>
      <dgm:spPr/>
    </dgm:pt>
    <dgm:pt modelId="{21A375BC-EA28-4E2B-BFDA-E6F71E52DBE7}" type="pres">
      <dgm:prSet presAssocID="{3A5B7B91-C0C2-4AFC-BE65-0EBA6B68BFDF}" presName="parentText" presStyleLbl="node1" presStyleIdx="6" presStyleCnt="8">
        <dgm:presLayoutVars>
          <dgm:chMax val="0"/>
          <dgm:bulletEnabled val="1"/>
        </dgm:presLayoutVars>
      </dgm:prSet>
      <dgm:spPr/>
    </dgm:pt>
    <dgm:pt modelId="{4CA905F7-A97D-44FA-B81E-F85335BB0521}" type="pres">
      <dgm:prSet presAssocID="{ADE704DC-BC1D-4E55-A3C6-0EF6AD9136D7}" presName="spacer" presStyleCnt="0"/>
      <dgm:spPr/>
    </dgm:pt>
    <dgm:pt modelId="{F90F103E-92A0-4FD1-A82C-4D7E3265D57D}" type="pres">
      <dgm:prSet presAssocID="{D9B72787-68B9-4CC7-B58F-75D86F76299B}" presName="parentText" presStyleLbl="node1" presStyleIdx="7" presStyleCnt="8">
        <dgm:presLayoutVars>
          <dgm:chMax val="0"/>
          <dgm:bulletEnabled val="1"/>
        </dgm:presLayoutVars>
      </dgm:prSet>
      <dgm:spPr/>
    </dgm:pt>
  </dgm:ptLst>
  <dgm:cxnLst>
    <dgm:cxn modelId="{D0338F10-CAD7-4501-B2A3-AC2E23650652}" srcId="{423081A9-D025-455A-881C-43F6BED59BF5}" destId="{0C0FF6C9-4200-41A5-8741-1CBA1D50CDB4}" srcOrd="3" destOrd="0" parTransId="{BB633715-5E7F-4199-AB47-E79507A587C2}" sibTransId="{76A60B7E-422A-4E3D-B416-A4401C37B3B2}"/>
    <dgm:cxn modelId="{7989372C-42AD-4127-951A-2613E2FEAF77}" type="presOf" srcId="{3A5B7B91-C0C2-4AFC-BE65-0EBA6B68BFDF}" destId="{21A375BC-EA28-4E2B-BFDA-E6F71E52DBE7}" srcOrd="0" destOrd="0" presId="urn:microsoft.com/office/officeart/2005/8/layout/vList2"/>
    <dgm:cxn modelId="{E0FDA133-0850-4FB7-B608-46501F002158}" srcId="{423081A9-D025-455A-881C-43F6BED59BF5}" destId="{D8E2461A-9260-4D98-9CD3-4B2819E33F6B}" srcOrd="2" destOrd="0" parTransId="{CB1A6700-B1D7-4AD1-8DAE-B9F051294C17}" sibTransId="{2ECBBDB7-4B1D-49FC-B1FB-EF37FC6E22FF}"/>
    <dgm:cxn modelId="{16035A3C-88BF-4672-9521-D129079904A0}" type="presOf" srcId="{D9B72787-68B9-4CC7-B58F-75D86F76299B}" destId="{F90F103E-92A0-4FD1-A82C-4D7E3265D57D}" srcOrd="0" destOrd="0" presId="urn:microsoft.com/office/officeart/2005/8/layout/vList2"/>
    <dgm:cxn modelId="{DCCD8365-298E-48DE-99EC-32789D32753E}" type="presOf" srcId="{D8E2461A-9260-4D98-9CD3-4B2819E33F6B}" destId="{E37089D1-00BE-44A5-8F15-655A7AEDA97C}" srcOrd="0" destOrd="0" presId="urn:microsoft.com/office/officeart/2005/8/layout/vList2"/>
    <dgm:cxn modelId="{446DB36B-79DA-4E30-AFCF-E18F9725FB11}" type="presOf" srcId="{0C0FF6C9-4200-41A5-8741-1CBA1D50CDB4}" destId="{1553F6DE-B017-465D-9DCD-B82A35E2F0CC}" srcOrd="0" destOrd="0" presId="urn:microsoft.com/office/officeart/2005/8/layout/vList2"/>
    <dgm:cxn modelId="{8462EA6F-8207-4EBB-8D4C-250C870E183C}" type="presOf" srcId="{423081A9-D025-455A-881C-43F6BED59BF5}" destId="{EDE4F16A-BBD0-4547-A6A3-A88F5D23836D}" srcOrd="0" destOrd="0" presId="urn:microsoft.com/office/officeart/2005/8/layout/vList2"/>
    <dgm:cxn modelId="{371F0E57-2B6E-44A1-838E-5F5C9FB9C1AD}" srcId="{423081A9-D025-455A-881C-43F6BED59BF5}" destId="{3F98A7C5-0C70-4681-99AD-73608AE7ACC5}" srcOrd="0" destOrd="0" parTransId="{61090538-13CF-434F-90A5-5F5CD19632A8}" sibTransId="{5991A9EA-0C60-4B4C-BD56-148B6BA096FC}"/>
    <dgm:cxn modelId="{9534877F-D982-4DA6-BA34-ECE2581DED16}" type="presOf" srcId="{81FC10F9-E072-4928-8AB6-6E117762F0D5}" destId="{62BA4B4E-2B6E-427C-8CBC-1DCF2570CB28}" srcOrd="0" destOrd="0" presId="urn:microsoft.com/office/officeart/2005/8/layout/vList2"/>
    <dgm:cxn modelId="{9AF11180-2492-44A9-87E1-6271BE5DBD88}" srcId="{423081A9-D025-455A-881C-43F6BED59BF5}" destId="{8E86ACE3-0435-499B-B412-B5BA7072B7C0}" srcOrd="1" destOrd="0" parTransId="{B47E6063-6CB9-44F7-88F8-E01D40FAC27A}" sibTransId="{4F80BA6E-F4BD-4BBF-827A-32CA8207E8DC}"/>
    <dgm:cxn modelId="{FB571C97-5D71-481F-8E6F-DDE4C270F255}" type="presOf" srcId="{8E86ACE3-0435-499B-B412-B5BA7072B7C0}" destId="{C79464FA-AD01-42F5-BDB9-6AD0F97836C8}" srcOrd="0" destOrd="0" presId="urn:microsoft.com/office/officeart/2005/8/layout/vList2"/>
    <dgm:cxn modelId="{97DD8399-3D5B-422D-867F-DBACBCE78E36}" srcId="{423081A9-D025-455A-881C-43F6BED59BF5}" destId="{3A5B7B91-C0C2-4AFC-BE65-0EBA6B68BFDF}" srcOrd="6" destOrd="0" parTransId="{47A40176-1FBB-455B-8217-0561D3FF3873}" sibTransId="{ADE704DC-BC1D-4E55-A3C6-0EF6AD9136D7}"/>
    <dgm:cxn modelId="{1831C5B2-7EF4-460F-BE09-F283106325A1}" srcId="{423081A9-D025-455A-881C-43F6BED59BF5}" destId="{81FC10F9-E072-4928-8AB6-6E117762F0D5}" srcOrd="4" destOrd="0" parTransId="{BC3510BA-0F80-41D4-9FAF-4EC5EFBE84E9}" sibTransId="{9BBD17B3-A8B9-49DB-9AF1-09CD1323639D}"/>
    <dgm:cxn modelId="{DB0860B7-C3F9-482F-9AAA-DAE020D3733A}" type="presOf" srcId="{2280DDAA-944C-427F-A0E2-19E8380C1021}" destId="{C5900816-F7A1-4480-971E-A698A070B9E7}" srcOrd="0" destOrd="0" presId="urn:microsoft.com/office/officeart/2005/8/layout/vList2"/>
    <dgm:cxn modelId="{E4B022C4-09D2-415C-AC65-59A217F25CDA}" srcId="{423081A9-D025-455A-881C-43F6BED59BF5}" destId="{2280DDAA-944C-427F-A0E2-19E8380C1021}" srcOrd="5" destOrd="0" parTransId="{5F3B482F-FFAC-48E8-97D7-B7FEFFD252B7}" sibTransId="{07BD4FC4-8C7E-4B97-9652-1500D0A1C485}"/>
    <dgm:cxn modelId="{B9305ADB-BD4D-4253-A882-88B409D0176D}" type="presOf" srcId="{3F98A7C5-0C70-4681-99AD-73608AE7ACC5}" destId="{EC35945F-F1E2-4DD4-A020-39E1FAFABFD2}" srcOrd="0" destOrd="0" presId="urn:microsoft.com/office/officeart/2005/8/layout/vList2"/>
    <dgm:cxn modelId="{4ED259E7-13E6-4B98-BA79-8E4C5ED70378}" srcId="{423081A9-D025-455A-881C-43F6BED59BF5}" destId="{D9B72787-68B9-4CC7-B58F-75D86F76299B}" srcOrd="7" destOrd="0" parTransId="{F17A3725-FF85-4BF2-9338-5D236DC967EE}" sibTransId="{12B73005-64E9-4918-A3C7-787C11DF1E04}"/>
    <dgm:cxn modelId="{B1587547-0DC8-4B91-B589-EB741E64618D}" type="presParOf" srcId="{EDE4F16A-BBD0-4547-A6A3-A88F5D23836D}" destId="{EC35945F-F1E2-4DD4-A020-39E1FAFABFD2}" srcOrd="0" destOrd="0" presId="urn:microsoft.com/office/officeart/2005/8/layout/vList2"/>
    <dgm:cxn modelId="{5F276571-0C59-4955-87B8-935921E4C670}" type="presParOf" srcId="{EDE4F16A-BBD0-4547-A6A3-A88F5D23836D}" destId="{6737B71A-DAC8-4804-9296-0C55EE37BF2F}" srcOrd="1" destOrd="0" presId="urn:microsoft.com/office/officeart/2005/8/layout/vList2"/>
    <dgm:cxn modelId="{D013EB62-2AE8-49C5-958A-9CAA09D80237}" type="presParOf" srcId="{EDE4F16A-BBD0-4547-A6A3-A88F5D23836D}" destId="{C79464FA-AD01-42F5-BDB9-6AD0F97836C8}" srcOrd="2" destOrd="0" presId="urn:microsoft.com/office/officeart/2005/8/layout/vList2"/>
    <dgm:cxn modelId="{4FB50A97-BDCA-4FD9-AB7C-463E4ECD7B52}" type="presParOf" srcId="{EDE4F16A-BBD0-4547-A6A3-A88F5D23836D}" destId="{13467981-72B7-4589-8EE0-667569EBC9FF}" srcOrd="3" destOrd="0" presId="urn:microsoft.com/office/officeart/2005/8/layout/vList2"/>
    <dgm:cxn modelId="{8935C357-6BE2-48E5-AC7C-FB3B2E59E209}" type="presParOf" srcId="{EDE4F16A-BBD0-4547-A6A3-A88F5D23836D}" destId="{E37089D1-00BE-44A5-8F15-655A7AEDA97C}" srcOrd="4" destOrd="0" presId="urn:microsoft.com/office/officeart/2005/8/layout/vList2"/>
    <dgm:cxn modelId="{A8B5EE80-99CF-45D7-AFAC-327ED6192F57}" type="presParOf" srcId="{EDE4F16A-BBD0-4547-A6A3-A88F5D23836D}" destId="{6934CCB5-80D3-45B6-BFB4-857DEA0FBC62}" srcOrd="5" destOrd="0" presId="urn:microsoft.com/office/officeart/2005/8/layout/vList2"/>
    <dgm:cxn modelId="{B00597A8-0E16-4E1C-9FB8-6A8397D7A0D4}" type="presParOf" srcId="{EDE4F16A-BBD0-4547-A6A3-A88F5D23836D}" destId="{1553F6DE-B017-465D-9DCD-B82A35E2F0CC}" srcOrd="6" destOrd="0" presId="urn:microsoft.com/office/officeart/2005/8/layout/vList2"/>
    <dgm:cxn modelId="{DBC7591B-78CE-4EE6-BA20-06BB268ACA4C}" type="presParOf" srcId="{EDE4F16A-BBD0-4547-A6A3-A88F5D23836D}" destId="{EA015E19-7595-4330-A46E-098DD516C500}" srcOrd="7" destOrd="0" presId="urn:microsoft.com/office/officeart/2005/8/layout/vList2"/>
    <dgm:cxn modelId="{5598DBC6-CDFF-4FCE-96C0-0E5C94E78019}" type="presParOf" srcId="{EDE4F16A-BBD0-4547-A6A3-A88F5D23836D}" destId="{62BA4B4E-2B6E-427C-8CBC-1DCF2570CB28}" srcOrd="8" destOrd="0" presId="urn:microsoft.com/office/officeart/2005/8/layout/vList2"/>
    <dgm:cxn modelId="{B23775D6-EB40-411B-9E44-53FD3F513F2C}" type="presParOf" srcId="{EDE4F16A-BBD0-4547-A6A3-A88F5D23836D}" destId="{307D13BB-DEAF-4654-B99D-E04A8C6B2282}" srcOrd="9" destOrd="0" presId="urn:microsoft.com/office/officeart/2005/8/layout/vList2"/>
    <dgm:cxn modelId="{BA82F256-631D-4449-86ED-ABE98D021289}" type="presParOf" srcId="{EDE4F16A-BBD0-4547-A6A3-A88F5D23836D}" destId="{C5900816-F7A1-4480-971E-A698A070B9E7}" srcOrd="10" destOrd="0" presId="urn:microsoft.com/office/officeart/2005/8/layout/vList2"/>
    <dgm:cxn modelId="{D5A2115B-C5DC-47FE-AC29-605ACF0BF8F9}" type="presParOf" srcId="{EDE4F16A-BBD0-4547-A6A3-A88F5D23836D}" destId="{5027EF33-1CCB-4C15-B449-41F66768C921}" srcOrd="11" destOrd="0" presId="urn:microsoft.com/office/officeart/2005/8/layout/vList2"/>
    <dgm:cxn modelId="{D12B0E4D-3550-41FC-A57B-E627B1D502E2}" type="presParOf" srcId="{EDE4F16A-BBD0-4547-A6A3-A88F5D23836D}" destId="{21A375BC-EA28-4E2B-BFDA-E6F71E52DBE7}" srcOrd="12" destOrd="0" presId="urn:microsoft.com/office/officeart/2005/8/layout/vList2"/>
    <dgm:cxn modelId="{4CA4EB1E-CF38-44B8-82D5-04F2EC16EE49}" type="presParOf" srcId="{EDE4F16A-BBD0-4547-A6A3-A88F5D23836D}" destId="{4CA905F7-A97D-44FA-B81E-F85335BB0521}" srcOrd="13" destOrd="0" presId="urn:microsoft.com/office/officeart/2005/8/layout/vList2"/>
    <dgm:cxn modelId="{1382E594-A6F6-44D6-A203-B5533BC39719}" type="presParOf" srcId="{EDE4F16A-BBD0-4547-A6A3-A88F5D23836D}" destId="{F90F103E-92A0-4FD1-A82C-4D7E3265D57D}"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8F8062B9-81F6-4AB5-83FA-B6339CE2CBE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BD323E8-CB6C-45DF-948C-03372DDC2ECC}">
      <dgm:prSet/>
      <dgm:spPr/>
      <dgm:t>
        <a:bodyPr/>
        <a:lstStyle/>
        <a:p>
          <a:pPr rtl="0"/>
          <a:r>
            <a:rPr lang="en-US"/>
            <a:t>The teeth show abnormal enamel formation, but normal dentine, and as a result are malformed, pitted and lost prematurely.</a:t>
          </a:r>
        </a:p>
      </dgm:t>
    </dgm:pt>
    <dgm:pt modelId="{717A285B-528A-44E2-9834-EA17BBD3E31B}" type="parTrans" cxnId="{5C0407D0-BDAA-4710-B94E-8B66DAF32009}">
      <dgm:prSet/>
      <dgm:spPr/>
      <dgm:t>
        <a:bodyPr/>
        <a:lstStyle/>
        <a:p>
          <a:endParaRPr lang="en-US"/>
        </a:p>
      </dgm:t>
    </dgm:pt>
    <dgm:pt modelId="{45F0A573-57EE-4764-8DAA-4CCA481CC367}" type="sibTrans" cxnId="{5C0407D0-BDAA-4710-B94E-8B66DAF32009}">
      <dgm:prSet/>
      <dgm:spPr/>
      <dgm:t>
        <a:bodyPr/>
        <a:lstStyle/>
        <a:p>
          <a:endParaRPr lang="en-US"/>
        </a:p>
      </dgm:t>
    </dgm:pt>
    <dgm:pt modelId="{096B0C00-CAA8-46D8-BC9E-00FD29D4249D}">
      <dgm:prSet/>
      <dgm:spPr/>
      <dgm:t>
        <a:bodyPr/>
        <a:lstStyle/>
        <a:p>
          <a:pPr rtl="0"/>
          <a:r>
            <a:rPr lang="en-US"/>
            <a:t>There is shedding of the nails and bulbous changes of the fingertips.</a:t>
          </a:r>
        </a:p>
      </dgm:t>
    </dgm:pt>
    <dgm:pt modelId="{26C708B7-1863-4898-9744-69045FC9934A}" type="parTrans" cxnId="{F368B798-8C7F-4928-AFCC-73F1AA9EEB07}">
      <dgm:prSet/>
      <dgm:spPr/>
      <dgm:t>
        <a:bodyPr/>
        <a:lstStyle/>
        <a:p>
          <a:endParaRPr lang="en-US"/>
        </a:p>
      </dgm:t>
    </dgm:pt>
    <dgm:pt modelId="{7E182E85-A3FF-4A5D-B828-9FB2951FA9B9}" type="sibTrans" cxnId="{F368B798-8C7F-4928-AFCC-73F1AA9EEB07}">
      <dgm:prSet/>
      <dgm:spPr/>
      <dgm:t>
        <a:bodyPr/>
        <a:lstStyle/>
        <a:p>
          <a:endParaRPr lang="en-US"/>
        </a:p>
      </dgm:t>
    </dgm:pt>
    <dgm:pt modelId="{F2226B18-1FC4-44E9-B033-ADFA52CDCA69}">
      <dgm:prSet/>
      <dgm:spPr/>
      <dgm:t>
        <a:bodyPr/>
        <a:lstStyle/>
        <a:p>
          <a:pPr rtl="0"/>
          <a:r>
            <a:rPr lang="en-US"/>
            <a:t>Blisters may occur on the cornea, resulting in pain,erosions and scarring.</a:t>
          </a:r>
        </a:p>
      </dgm:t>
    </dgm:pt>
    <dgm:pt modelId="{93B606B6-D8EF-45F8-AABB-1AEEF5C72391}" type="parTrans" cxnId="{61047A5C-4E4C-47A0-90F3-2BB4B2C901CE}">
      <dgm:prSet/>
      <dgm:spPr/>
      <dgm:t>
        <a:bodyPr/>
        <a:lstStyle/>
        <a:p>
          <a:endParaRPr lang="en-US"/>
        </a:p>
      </dgm:t>
    </dgm:pt>
    <dgm:pt modelId="{21D9F8E2-C99E-4381-895B-E9190FE13A1B}" type="sibTrans" cxnId="{61047A5C-4E4C-47A0-90F3-2BB4B2C901CE}">
      <dgm:prSet/>
      <dgm:spPr/>
      <dgm:t>
        <a:bodyPr/>
        <a:lstStyle/>
        <a:p>
          <a:endParaRPr lang="en-US"/>
        </a:p>
      </dgm:t>
    </dgm:pt>
    <dgm:pt modelId="{F05B5BC5-4A7B-49D8-8D48-3DD3CD866330}">
      <dgm:prSet/>
      <dgm:spPr/>
      <dgm:t>
        <a:bodyPr/>
        <a:lstStyle/>
        <a:p>
          <a:pPr rtl="0"/>
          <a:r>
            <a:rPr lang="en-US"/>
            <a:t>A variety of genito-urinary tract complications may occur including urethral meatal stenosis, urinary retention, hydronephrosis and bladder hypertrophy.</a:t>
          </a:r>
        </a:p>
      </dgm:t>
    </dgm:pt>
    <dgm:pt modelId="{A5AE535D-6849-4F3E-835B-E51F4DCB38E7}" type="parTrans" cxnId="{34E69A8B-D8B2-4FF1-82FF-936E511B29A1}">
      <dgm:prSet/>
      <dgm:spPr/>
      <dgm:t>
        <a:bodyPr/>
        <a:lstStyle/>
        <a:p>
          <a:endParaRPr lang="en-US"/>
        </a:p>
      </dgm:t>
    </dgm:pt>
    <dgm:pt modelId="{7E8F36E2-B38F-401E-A128-7FAC135754C6}" type="sibTrans" cxnId="{34E69A8B-D8B2-4FF1-82FF-936E511B29A1}">
      <dgm:prSet/>
      <dgm:spPr/>
      <dgm:t>
        <a:bodyPr/>
        <a:lstStyle/>
        <a:p>
          <a:endParaRPr lang="en-US"/>
        </a:p>
      </dgm:t>
    </dgm:pt>
    <dgm:pt modelId="{B0221961-8541-43DE-BE4F-29B16E0AC405}" type="pres">
      <dgm:prSet presAssocID="{8F8062B9-81F6-4AB5-83FA-B6339CE2CBEF}" presName="linear" presStyleCnt="0">
        <dgm:presLayoutVars>
          <dgm:animLvl val="lvl"/>
          <dgm:resizeHandles val="exact"/>
        </dgm:presLayoutVars>
      </dgm:prSet>
      <dgm:spPr/>
    </dgm:pt>
    <dgm:pt modelId="{C07072AE-8CA2-4B38-B7F1-B249B2F1C3E7}" type="pres">
      <dgm:prSet presAssocID="{DBD323E8-CB6C-45DF-948C-03372DDC2ECC}" presName="parentText" presStyleLbl="node1" presStyleIdx="0" presStyleCnt="4">
        <dgm:presLayoutVars>
          <dgm:chMax val="0"/>
          <dgm:bulletEnabled val="1"/>
        </dgm:presLayoutVars>
      </dgm:prSet>
      <dgm:spPr/>
    </dgm:pt>
    <dgm:pt modelId="{05A29336-A862-4736-A87A-8E84AFC56614}" type="pres">
      <dgm:prSet presAssocID="{45F0A573-57EE-4764-8DAA-4CCA481CC367}" presName="spacer" presStyleCnt="0"/>
      <dgm:spPr/>
    </dgm:pt>
    <dgm:pt modelId="{8347FCE1-CC2C-411B-A23C-D33AE3F9E530}" type="pres">
      <dgm:prSet presAssocID="{096B0C00-CAA8-46D8-BC9E-00FD29D4249D}" presName="parentText" presStyleLbl="node1" presStyleIdx="1" presStyleCnt="4">
        <dgm:presLayoutVars>
          <dgm:chMax val="0"/>
          <dgm:bulletEnabled val="1"/>
        </dgm:presLayoutVars>
      </dgm:prSet>
      <dgm:spPr/>
    </dgm:pt>
    <dgm:pt modelId="{32A15072-18FE-4A25-B456-3E60D9E381A5}" type="pres">
      <dgm:prSet presAssocID="{7E182E85-A3FF-4A5D-B828-9FB2951FA9B9}" presName="spacer" presStyleCnt="0"/>
      <dgm:spPr/>
    </dgm:pt>
    <dgm:pt modelId="{8686387A-2564-4BE9-8B56-F32D5A6CE3AE}" type="pres">
      <dgm:prSet presAssocID="{F2226B18-1FC4-44E9-B033-ADFA52CDCA69}" presName="parentText" presStyleLbl="node1" presStyleIdx="2" presStyleCnt="4">
        <dgm:presLayoutVars>
          <dgm:chMax val="0"/>
          <dgm:bulletEnabled val="1"/>
        </dgm:presLayoutVars>
      </dgm:prSet>
      <dgm:spPr/>
    </dgm:pt>
    <dgm:pt modelId="{1A0B2D89-B714-4B90-9114-CEA9A94FE924}" type="pres">
      <dgm:prSet presAssocID="{21D9F8E2-C99E-4381-895B-E9190FE13A1B}" presName="spacer" presStyleCnt="0"/>
      <dgm:spPr/>
    </dgm:pt>
    <dgm:pt modelId="{7652A87D-5D02-4C2C-85BE-83D6783112EE}" type="pres">
      <dgm:prSet presAssocID="{F05B5BC5-4A7B-49D8-8D48-3DD3CD866330}" presName="parentText" presStyleLbl="node1" presStyleIdx="3" presStyleCnt="4">
        <dgm:presLayoutVars>
          <dgm:chMax val="0"/>
          <dgm:bulletEnabled val="1"/>
        </dgm:presLayoutVars>
      </dgm:prSet>
      <dgm:spPr/>
    </dgm:pt>
  </dgm:ptLst>
  <dgm:cxnLst>
    <dgm:cxn modelId="{2B3FDD2E-ED77-41EE-BBC1-85BF7FB7B8E3}" type="presOf" srcId="{8F8062B9-81F6-4AB5-83FA-B6339CE2CBEF}" destId="{B0221961-8541-43DE-BE4F-29B16E0AC405}" srcOrd="0" destOrd="0" presId="urn:microsoft.com/office/officeart/2005/8/layout/vList2"/>
    <dgm:cxn modelId="{434CA835-4BB5-4C97-8C5F-FA31CFAAB1BA}" type="presOf" srcId="{F05B5BC5-4A7B-49D8-8D48-3DD3CD866330}" destId="{7652A87D-5D02-4C2C-85BE-83D6783112EE}" srcOrd="0" destOrd="0" presId="urn:microsoft.com/office/officeart/2005/8/layout/vList2"/>
    <dgm:cxn modelId="{8F19775C-D622-4D2E-A14F-49B1F369ACD0}" type="presOf" srcId="{096B0C00-CAA8-46D8-BC9E-00FD29D4249D}" destId="{8347FCE1-CC2C-411B-A23C-D33AE3F9E530}" srcOrd="0" destOrd="0" presId="urn:microsoft.com/office/officeart/2005/8/layout/vList2"/>
    <dgm:cxn modelId="{61047A5C-4E4C-47A0-90F3-2BB4B2C901CE}" srcId="{8F8062B9-81F6-4AB5-83FA-B6339CE2CBEF}" destId="{F2226B18-1FC4-44E9-B033-ADFA52CDCA69}" srcOrd="2" destOrd="0" parTransId="{93B606B6-D8EF-45F8-AABB-1AEEF5C72391}" sibTransId="{21D9F8E2-C99E-4381-895B-E9190FE13A1B}"/>
    <dgm:cxn modelId="{34E69A8B-D8B2-4FF1-82FF-936E511B29A1}" srcId="{8F8062B9-81F6-4AB5-83FA-B6339CE2CBEF}" destId="{F05B5BC5-4A7B-49D8-8D48-3DD3CD866330}" srcOrd="3" destOrd="0" parTransId="{A5AE535D-6849-4F3E-835B-E51F4DCB38E7}" sibTransId="{7E8F36E2-B38F-401E-A128-7FAC135754C6}"/>
    <dgm:cxn modelId="{F368B798-8C7F-4928-AFCC-73F1AA9EEB07}" srcId="{8F8062B9-81F6-4AB5-83FA-B6339CE2CBEF}" destId="{096B0C00-CAA8-46D8-BC9E-00FD29D4249D}" srcOrd="1" destOrd="0" parTransId="{26C708B7-1863-4898-9744-69045FC9934A}" sibTransId="{7E182E85-A3FF-4A5D-B828-9FB2951FA9B9}"/>
    <dgm:cxn modelId="{C35C5CC9-91D8-4C2A-BEB0-9975223C4B3B}" type="presOf" srcId="{DBD323E8-CB6C-45DF-948C-03372DDC2ECC}" destId="{C07072AE-8CA2-4B38-B7F1-B249B2F1C3E7}" srcOrd="0" destOrd="0" presId="urn:microsoft.com/office/officeart/2005/8/layout/vList2"/>
    <dgm:cxn modelId="{5C0407D0-BDAA-4710-B94E-8B66DAF32009}" srcId="{8F8062B9-81F6-4AB5-83FA-B6339CE2CBEF}" destId="{DBD323E8-CB6C-45DF-948C-03372DDC2ECC}" srcOrd="0" destOrd="0" parTransId="{717A285B-528A-44E2-9834-EA17BBD3E31B}" sibTransId="{45F0A573-57EE-4764-8DAA-4CCA481CC367}"/>
    <dgm:cxn modelId="{4BE19BE9-0465-4DD8-9A37-70E2C30D8DBE}" type="presOf" srcId="{F2226B18-1FC4-44E9-B033-ADFA52CDCA69}" destId="{8686387A-2564-4BE9-8B56-F32D5A6CE3AE}" srcOrd="0" destOrd="0" presId="urn:microsoft.com/office/officeart/2005/8/layout/vList2"/>
    <dgm:cxn modelId="{07B35E63-FF03-4C7A-A546-90C59CACEDAD}" type="presParOf" srcId="{B0221961-8541-43DE-BE4F-29B16E0AC405}" destId="{C07072AE-8CA2-4B38-B7F1-B249B2F1C3E7}" srcOrd="0" destOrd="0" presId="urn:microsoft.com/office/officeart/2005/8/layout/vList2"/>
    <dgm:cxn modelId="{A406A746-ADDA-47CE-843F-14548B72B095}" type="presParOf" srcId="{B0221961-8541-43DE-BE4F-29B16E0AC405}" destId="{05A29336-A862-4736-A87A-8E84AFC56614}" srcOrd="1" destOrd="0" presId="urn:microsoft.com/office/officeart/2005/8/layout/vList2"/>
    <dgm:cxn modelId="{63921CFD-C45F-45DB-983B-7A11581AF13B}" type="presParOf" srcId="{B0221961-8541-43DE-BE4F-29B16E0AC405}" destId="{8347FCE1-CC2C-411B-A23C-D33AE3F9E530}" srcOrd="2" destOrd="0" presId="urn:microsoft.com/office/officeart/2005/8/layout/vList2"/>
    <dgm:cxn modelId="{EC8158E6-FFDC-45BE-80F2-E9A65A01670C}" type="presParOf" srcId="{B0221961-8541-43DE-BE4F-29B16E0AC405}" destId="{32A15072-18FE-4A25-B456-3E60D9E381A5}" srcOrd="3" destOrd="0" presId="urn:microsoft.com/office/officeart/2005/8/layout/vList2"/>
    <dgm:cxn modelId="{2BD12F6F-7228-481E-9B53-F16B373AA9BF}" type="presParOf" srcId="{B0221961-8541-43DE-BE4F-29B16E0AC405}" destId="{8686387A-2564-4BE9-8B56-F32D5A6CE3AE}" srcOrd="4" destOrd="0" presId="urn:microsoft.com/office/officeart/2005/8/layout/vList2"/>
    <dgm:cxn modelId="{0096983C-124B-4DB3-8C6C-FB79E16A7600}" type="presParOf" srcId="{B0221961-8541-43DE-BE4F-29B16E0AC405}" destId="{1A0B2D89-B714-4B90-9114-CEA9A94FE924}" srcOrd="5" destOrd="0" presId="urn:microsoft.com/office/officeart/2005/8/layout/vList2"/>
    <dgm:cxn modelId="{F102F272-AC36-4361-9502-0DF2A6280B15}" type="presParOf" srcId="{B0221961-8541-43DE-BE4F-29B16E0AC405}" destId="{7652A87D-5D02-4C2C-85BE-83D6783112EE}"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18AA059A-23AB-4CF3-9471-A3FE999283F1}"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D5E29BF-8095-4401-A770-091AE40AA726}">
      <dgm:prSet/>
      <dgm:spPr/>
      <dgm:t>
        <a:bodyPr/>
        <a:lstStyle/>
        <a:p>
          <a:pPr rtl="0"/>
          <a:r>
            <a:rPr lang="en-US"/>
            <a:t>similar to the generalized severe variant with widespread skin fragility and blistering, but the patients usually survive to adulthood</a:t>
          </a:r>
        </a:p>
      </dgm:t>
    </dgm:pt>
    <dgm:pt modelId="{FFDA7955-7C2B-4018-91EF-926A9D2E8B4E}" type="parTrans" cxnId="{9123D641-04F6-411A-B65A-EF07FB86AA32}">
      <dgm:prSet/>
      <dgm:spPr/>
      <dgm:t>
        <a:bodyPr/>
        <a:lstStyle/>
        <a:p>
          <a:endParaRPr lang="en-US"/>
        </a:p>
      </dgm:t>
    </dgm:pt>
    <dgm:pt modelId="{8338C00C-6931-4FE1-8287-5567097124D6}" type="sibTrans" cxnId="{9123D641-04F6-411A-B65A-EF07FB86AA32}">
      <dgm:prSet/>
      <dgm:spPr/>
      <dgm:t>
        <a:bodyPr/>
        <a:lstStyle/>
        <a:p>
          <a:endParaRPr lang="en-US"/>
        </a:p>
      </dgm:t>
    </dgm:pt>
    <dgm:pt modelId="{0EB5C1F9-6D3D-4DA3-AA72-122707EDBECD}">
      <dgm:prSet/>
      <dgm:spPr/>
      <dgm:t>
        <a:bodyPr/>
        <a:lstStyle/>
        <a:p>
          <a:pPr rtl="0"/>
          <a:r>
            <a:rPr lang="en-US"/>
            <a:t>there is a gradual lessening in severity of the disease with age</a:t>
          </a:r>
        </a:p>
      </dgm:t>
    </dgm:pt>
    <dgm:pt modelId="{7D0C39CA-B1B0-4252-BE97-EBFC68A7FAF7}" type="parTrans" cxnId="{7A77DD5E-F909-4BE9-B307-2EB27905BAB7}">
      <dgm:prSet/>
      <dgm:spPr/>
      <dgm:t>
        <a:bodyPr/>
        <a:lstStyle/>
        <a:p>
          <a:endParaRPr lang="en-US"/>
        </a:p>
      </dgm:t>
    </dgm:pt>
    <dgm:pt modelId="{214152DB-D942-4355-BD24-890040104EDF}" type="sibTrans" cxnId="{7A77DD5E-F909-4BE9-B307-2EB27905BAB7}">
      <dgm:prSet/>
      <dgm:spPr/>
      <dgm:t>
        <a:bodyPr/>
        <a:lstStyle/>
        <a:p>
          <a:endParaRPr lang="en-US"/>
        </a:p>
      </dgm:t>
    </dgm:pt>
    <dgm:pt modelId="{C2225AA3-6065-4F2B-89FF-1F86DD7F1016}">
      <dgm:prSet/>
      <dgm:spPr/>
      <dgm:t>
        <a:bodyPr/>
        <a:lstStyle/>
        <a:p>
          <a:pPr rtl="0"/>
          <a:r>
            <a:rPr lang="en-US"/>
            <a:t>Mucous membranes are involved, but less severely than in generalized severe junctional EB. </a:t>
          </a:r>
        </a:p>
      </dgm:t>
    </dgm:pt>
    <dgm:pt modelId="{FE31F83E-43D5-4785-BC83-693C54FDD19F}" type="parTrans" cxnId="{AF92D66C-2C09-4352-B2E1-582AB5F0E854}">
      <dgm:prSet/>
      <dgm:spPr/>
      <dgm:t>
        <a:bodyPr/>
        <a:lstStyle/>
        <a:p>
          <a:endParaRPr lang="en-US"/>
        </a:p>
      </dgm:t>
    </dgm:pt>
    <dgm:pt modelId="{DF68F2CF-C0C8-4D47-ADA2-5657E1AC7D97}" type="sibTrans" cxnId="{AF92D66C-2C09-4352-B2E1-582AB5F0E854}">
      <dgm:prSet/>
      <dgm:spPr/>
      <dgm:t>
        <a:bodyPr/>
        <a:lstStyle/>
        <a:p>
          <a:endParaRPr lang="en-US"/>
        </a:p>
      </dgm:t>
    </dgm:pt>
    <dgm:pt modelId="{F139D9CD-21C4-4A1F-8209-5C010D4D863F}">
      <dgm:prSet/>
      <dgm:spPr/>
      <dgm:t>
        <a:bodyPr/>
        <a:lstStyle/>
        <a:p>
          <a:pPr rtl="0"/>
          <a:r>
            <a:rPr lang="en-US"/>
            <a:t>The teeth show severe enamel defects and may fail to erupt normally.</a:t>
          </a:r>
        </a:p>
      </dgm:t>
    </dgm:pt>
    <dgm:pt modelId="{4EB91DB0-56B5-4B80-BE09-3848A6D7E18F}" type="parTrans" cxnId="{C053888D-618A-49A0-AC16-F95DFD9728F4}">
      <dgm:prSet/>
      <dgm:spPr/>
      <dgm:t>
        <a:bodyPr/>
        <a:lstStyle/>
        <a:p>
          <a:endParaRPr lang="en-US"/>
        </a:p>
      </dgm:t>
    </dgm:pt>
    <dgm:pt modelId="{EFCAAFFE-2DED-4803-92F9-33B1C0850D97}" type="sibTrans" cxnId="{C053888D-618A-49A0-AC16-F95DFD9728F4}">
      <dgm:prSet/>
      <dgm:spPr/>
      <dgm:t>
        <a:bodyPr/>
        <a:lstStyle/>
        <a:p>
          <a:endParaRPr lang="en-US"/>
        </a:p>
      </dgm:t>
    </dgm:pt>
    <dgm:pt modelId="{ABE39BD7-36FE-431C-9DF6-7FD41F858A87}">
      <dgm:prSet/>
      <dgm:spPr/>
      <dgm:t>
        <a:bodyPr/>
        <a:lstStyle/>
        <a:p>
          <a:pPr rtl="0"/>
          <a:r>
            <a:rPr lang="en-US"/>
            <a:t>The nails are dystrophic or frequently missing  especially on the toes.</a:t>
          </a:r>
        </a:p>
      </dgm:t>
    </dgm:pt>
    <dgm:pt modelId="{AC985847-3BBA-4751-8C05-6394BC30A4A8}" type="parTrans" cxnId="{EC62A3E3-F518-46F4-9B3B-84315168B9D7}">
      <dgm:prSet/>
      <dgm:spPr/>
      <dgm:t>
        <a:bodyPr/>
        <a:lstStyle/>
        <a:p>
          <a:endParaRPr lang="en-US"/>
        </a:p>
      </dgm:t>
    </dgm:pt>
    <dgm:pt modelId="{5E1CE929-9767-491A-A010-2DA8458B115E}" type="sibTrans" cxnId="{EC62A3E3-F518-46F4-9B3B-84315168B9D7}">
      <dgm:prSet/>
      <dgm:spPr/>
      <dgm:t>
        <a:bodyPr/>
        <a:lstStyle/>
        <a:p>
          <a:endParaRPr lang="en-US"/>
        </a:p>
      </dgm:t>
    </dgm:pt>
    <dgm:pt modelId="{31C4715A-C2A9-4039-8044-C057E818FE8F}">
      <dgm:prSet/>
      <dgm:spPr/>
      <dgm:t>
        <a:bodyPr/>
        <a:lstStyle/>
        <a:p>
          <a:pPr rtl="0"/>
          <a:r>
            <a:rPr lang="en-US"/>
            <a:t>Up to 5% of patients may develop a degree of pseudosyndactyly, clinically suggestive of dystrophic EB. </a:t>
          </a:r>
        </a:p>
      </dgm:t>
    </dgm:pt>
    <dgm:pt modelId="{76E10FC9-EC10-48E8-9034-9FF58665D179}" type="parTrans" cxnId="{2996925A-9509-4CE5-A25C-F87CDD40C6A9}">
      <dgm:prSet/>
      <dgm:spPr/>
      <dgm:t>
        <a:bodyPr/>
        <a:lstStyle/>
        <a:p>
          <a:endParaRPr lang="en-US"/>
        </a:p>
      </dgm:t>
    </dgm:pt>
    <dgm:pt modelId="{3802AFF4-011D-4C44-909D-453AB54D36BC}" type="sibTrans" cxnId="{2996925A-9509-4CE5-A25C-F87CDD40C6A9}">
      <dgm:prSet/>
      <dgm:spPr/>
      <dgm:t>
        <a:bodyPr/>
        <a:lstStyle/>
        <a:p>
          <a:endParaRPr lang="en-US"/>
        </a:p>
      </dgm:t>
    </dgm:pt>
    <dgm:pt modelId="{88515BAF-5652-4D9B-950F-9D5681BCEC72}">
      <dgm:prSet/>
      <dgm:spPr/>
      <dgm:t>
        <a:bodyPr/>
        <a:lstStyle/>
        <a:p>
          <a:pPr rtl="0"/>
          <a:r>
            <a:rPr lang="en-US"/>
            <a:t>heal with atrophic scarring, which can easily be mistaken for the scarring seen in dystrophic EB, especially on the lower legs or backs of the hands. </a:t>
          </a:r>
        </a:p>
      </dgm:t>
    </dgm:pt>
    <dgm:pt modelId="{3E2BCC38-79AF-416B-9977-C1DDF828F13F}" type="parTrans" cxnId="{F917C232-3FF9-4DF5-BB06-948DCDC5058A}">
      <dgm:prSet/>
      <dgm:spPr/>
      <dgm:t>
        <a:bodyPr/>
        <a:lstStyle/>
        <a:p>
          <a:endParaRPr lang="en-US"/>
        </a:p>
      </dgm:t>
    </dgm:pt>
    <dgm:pt modelId="{617FDC5E-B8F5-41E3-927E-FC6E704AB934}" type="sibTrans" cxnId="{F917C232-3FF9-4DF5-BB06-948DCDC5058A}">
      <dgm:prSet/>
      <dgm:spPr/>
      <dgm:t>
        <a:bodyPr/>
        <a:lstStyle/>
        <a:p>
          <a:endParaRPr lang="en-US"/>
        </a:p>
      </dgm:t>
    </dgm:pt>
    <dgm:pt modelId="{48ED8E69-6A62-4E5F-884C-618AE13D8FAF}">
      <dgm:prSet/>
      <dgm:spPr/>
      <dgm:t>
        <a:bodyPr/>
        <a:lstStyle/>
        <a:p>
          <a:pPr rtl="0"/>
          <a:r>
            <a:rPr lang="en-US"/>
            <a:t>Post‐inflammatory hypopigmentation or depigmentation may be present in areas of scarring</a:t>
          </a:r>
        </a:p>
      </dgm:t>
    </dgm:pt>
    <dgm:pt modelId="{79372360-E7A4-44C7-8C71-60296F7C0958}" type="parTrans" cxnId="{84DB2D04-73F0-4A0F-A37F-A794F19CDFA5}">
      <dgm:prSet/>
      <dgm:spPr/>
      <dgm:t>
        <a:bodyPr/>
        <a:lstStyle/>
        <a:p>
          <a:endParaRPr lang="en-US"/>
        </a:p>
      </dgm:t>
    </dgm:pt>
    <dgm:pt modelId="{711972FC-DE10-4D17-AF7D-8F7A29D2C7DF}" type="sibTrans" cxnId="{84DB2D04-73F0-4A0F-A37F-A794F19CDFA5}">
      <dgm:prSet/>
      <dgm:spPr/>
      <dgm:t>
        <a:bodyPr/>
        <a:lstStyle/>
        <a:p>
          <a:endParaRPr lang="en-US"/>
        </a:p>
      </dgm:t>
    </dgm:pt>
    <dgm:pt modelId="{B660EAD3-82E2-4FF4-8054-4A0FA6E43712}" type="pres">
      <dgm:prSet presAssocID="{18AA059A-23AB-4CF3-9471-A3FE999283F1}" presName="linear" presStyleCnt="0">
        <dgm:presLayoutVars>
          <dgm:animLvl val="lvl"/>
          <dgm:resizeHandles val="exact"/>
        </dgm:presLayoutVars>
      </dgm:prSet>
      <dgm:spPr/>
    </dgm:pt>
    <dgm:pt modelId="{DAA34733-22D1-4A2B-90F3-F66763233C39}" type="pres">
      <dgm:prSet presAssocID="{4D5E29BF-8095-4401-A770-091AE40AA726}" presName="parentText" presStyleLbl="node1" presStyleIdx="0" presStyleCnt="8">
        <dgm:presLayoutVars>
          <dgm:chMax val="0"/>
          <dgm:bulletEnabled val="1"/>
        </dgm:presLayoutVars>
      </dgm:prSet>
      <dgm:spPr/>
    </dgm:pt>
    <dgm:pt modelId="{A4962D48-3218-4B3B-826E-ACFB5FC677A8}" type="pres">
      <dgm:prSet presAssocID="{8338C00C-6931-4FE1-8287-5567097124D6}" presName="spacer" presStyleCnt="0"/>
      <dgm:spPr/>
    </dgm:pt>
    <dgm:pt modelId="{9D179617-8386-495E-956B-1223E29B1269}" type="pres">
      <dgm:prSet presAssocID="{0EB5C1F9-6D3D-4DA3-AA72-122707EDBECD}" presName="parentText" presStyleLbl="node1" presStyleIdx="1" presStyleCnt="8">
        <dgm:presLayoutVars>
          <dgm:chMax val="0"/>
          <dgm:bulletEnabled val="1"/>
        </dgm:presLayoutVars>
      </dgm:prSet>
      <dgm:spPr/>
    </dgm:pt>
    <dgm:pt modelId="{07B694DD-7DB5-4A57-9EEC-2FD4DA480A11}" type="pres">
      <dgm:prSet presAssocID="{214152DB-D942-4355-BD24-890040104EDF}" presName="spacer" presStyleCnt="0"/>
      <dgm:spPr/>
    </dgm:pt>
    <dgm:pt modelId="{A2756D00-0D6C-43BA-BD74-757F04629614}" type="pres">
      <dgm:prSet presAssocID="{C2225AA3-6065-4F2B-89FF-1F86DD7F1016}" presName="parentText" presStyleLbl="node1" presStyleIdx="2" presStyleCnt="8">
        <dgm:presLayoutVars>
          <dgm:chMax val="0"/>
          <dgm:bulletEnabled val="1"/>
        </dgm:presLayoutVars>
      </dgm:prSet>
      <dgm:spPr/>
    </dgm:pt>
    <dgm:pt modelId="{7291CF31-6C17-41B6-908B-FDCD2953240B}" type="pres">
      <dgm:prSet presAssocID="{DF68F2CF-C0C8-4D47-ADA2-5657E1AC7D97}" presName="spacer" presStyleCnt="0"/>
      <dgm:spPr/>
    </dgm:pt>
    <dgm:pt modelId="{B59DBDF3-0A53-4DFD-B440-6936E64DCACB}" type="pres">
      <dgm:prSet presAssocID="{F139D9CD-21C4-4A1F-8209-5C010D4D863F}" presName="parentText" presStyleLbl="node1" presStyleIdx="3" presStyleCnt="8">
        <dgm:presLayoutVars>
          <dgm:chMax val="0"/>
          <dgm:bulletEnabled val="1"/>
        </dgm:presLayoutVars>
      </dgm:prSet>
      <dgm:spPr/>
    </dgm:pt>
    <dgm:pt modelId="{BC8A3679-FF81-45C4-9F8F-45100C625F64}" type="pres">
      <dgm:prSet presAssocID="{EFCAAFFE-2DED-4803-92F9-33B1C0850D97}" presName="spacer" presStyleCnt="0"/>
      <dgm:spPr/>
    </dgm:pt>
    <dgm:pt modelId="{1DAD250E-2BCC-4E41-8C39-E4A2C11921AB}" type="pres">
      <dgm:prSet presAssocID="{ABE39BD7-36FE-431C-9DF6-7FD41F858A87}" presName="parentText" presStyleLbl="node1" presStyleIdx="4" presStyleCnt="8">
        <dgm:presLayoutVars>
          <dgm:chMax val="0"/>
          <dgm:bulletEnabled val="1"/>
        </dgm:presLayoutVars>
      </dgm:prSet>
      <dgm:spPr/>
    </dgm:pt>
    <dgm:pt modelId="{502C9EDB-2E61-4B15-9F69-DB1E9B262203}" type="pres">
      <dgm:prSet presAssocID="{5E1CE929-9767-491A-A010-2DA8458B115E}" presName="spacer" presStyleCnt="0"/>
      <dgm:spPr/>
    </dgm:pt>
    <dgm:pt modelId="{4946D7F4-E808-498A-B724-DE7BFD04C4BC}" type="pres">
      <dgm:prSet presAssocID="{31C4715A-C2A9-4039-8044-C057E818FE8F}" presName="parentText" presStyleLbl="node1" presStyleIdx="5" presStyleCnt="8">
        <dgm:presLayoutVars>
          <dgm:chMax val="0"/>
          <dgm:bulletEnabled val="1"/>
        </dgm:presLayoutVars>
      </dgm:prSet>
      <dgm:spPr/>
    </dgm:pt>
    <dgm:pt modelId="{B8197BB8-36A7-4447-AEC7-3F8B955DBDD5}" type="pres">
      <dgm:prSet presAssocID="{3802AFF4-011D-4C44-909D-453AB54D36BC}" presName="spacer" presStyleCnt="0"/>
      <dgm:spPr/>
    </dgm:pt>
    <dgm:pt modelId="{7522DB6B-B4AC-4D1A-B0DF-68B3B85D8834}" type="pres">
      <dgm:prSet presAssocID="{88515BAF-5652-4D9B-950F-9D5681BCEC72}" presName="parentText" presStyleLbl="node1" presStyleIdx="6" presStyleCnt="8">
        <dgm:presLayoutVars>
          <dgm:chMax val="0"/>
          <dgm:bulletEnabled val="1"/>
        </dgm:presLayoutVars>
      </dgm:prSet>
      <dgm:spPr/>
    </dgm:pt>
    <dgm:pt modelId="{F9AD83E7-50CA-48A5-9146-014B7644320E}" type="pres">
      <dgm:prSet presAssocID="{617FDC5E-B8F5-41E3-927E-FC6E704AB934}" presName="spacer" presStyleCnt="0"/>
      <dgm:spPr/>
    </dgm:pt>
    <dgm:pt modelId="{8A32C913-1B5B-49EF-907A-012E3B8E5D4C}" type="pres">
      <dgm:prSet presAssocID="{48ED8E69-6A62-4E5F-884C-618AE13D8FAF}" presName="parentText" presStyleLbl="node1" presStyleIdx="7" presStyleCnt="8">
        <dgm:presLayoutVars>
          <dgm:chMax val="0"/>
          <dgm:bulletEnabled val="1"/>
        </dgm:presLayoutVars>
      </dgm:prSet>
      <dgm:spPr/>
    </dgm:pt>
  </dgm:ptLst>
  <dgm:cxnLst>
    <dgm:cxn modelId="{65295C01-032B-4548-85DB-970D1847487A}" type="presOf" srcId="{18AA059A-23AB-4CF3-9471-A3FE999283F1}" destId="{B660EAD3-82E2-4FF4-8054-4A0FA6E43712}" srcOrd="0" destOrd="0" presId="urn:microsoft.com/office/officeart/2005/8/layout/vList2"/>
    <dgm:cxn modelId="{84DB2D04-73F0-4A0F-A37F-A794F19CDFA5}" srcId="{18AA059A-23AB-4CF3-9471-A3FE999283F1}" destId="{48ED8E69-6A62-4E5F-884C-618AE13D8FAF}" srcOrd="7" destOrd="0" parTransId="{79372360-E7A4-44C7-8C71-60296F7C0958}" sibTransId="{711972FC-DE10-4D17-AF7D-8F7A29D2C7DF}"/>
    <dgm:cxn modelId="{BB4DE625-38F0-4C5A-8095-16966A5C0314}" type="presOf" srcId="{ABE39BD7-36FE-431C-9DF6-7FD41F858A87}" destId="{1DAD250E-2BCC-4E41-8C39-E4A2C11921AB}" srcOrd="0" destOrd="0" presId="urn:microsoft.com/office/officeart/2005/8/layout/vList2"/>
    <dgm:cxn modelId="{F917C232-3FF9-4DF5-BB06-948DCDC5058A}" srcId="{18AA059A-23AB-4CF3-9471-A3FE999283F1}" destId="{88515BAF-5652-4D9B-950F-9D5681BCEC72}" srcOrd="6" destOrd="0" parTransId="{3E2BCC38-79AF-416B-9977-C1DDF828F13F}" sibTransId="{617FDC5E-B8F5-41E3-927E-FC6E704AB934}"/>
    <dgm:cxn modelId="{5B08D540-F017-4604-9927-44C3F82EDAE6}" type="presOf" srcId="{4D5E29BF-8095-4401-A770-091AE40AA726}" destId="{DAA34733-22D1-4A2B-90F3-F66763233C39}" srcOrd="0" destOrd="0" presId="urn:microsoft.com/office/officeart/2005/8/layout/vList2"/>
    <dgm:cxn modelId="{7A77DD5E-F909-4BE9-B307-2EB27905BAB7}" srcId="{18AA059A-23AB-4CF3-9471-A3FE999283F1}" destId="{0EB5C1F9-6D3D-4DA3-AA72-122707EDBECD}" srcOrd="1" destOrd="0" parTransId="{7D0C39CA-B1B0-4252-BE97-EBFC68A7FAF7}" sibTransId="{214152DB-D942-4355-BD24-890040104EDF}"/>
    <dgm:cxn modelId="{9123D641-04F6-411A-B65A-EF07FB86AA32}" srcId="{18AA059A-23AB-4CF3-9471-A3FE999283F1}" destId="{4D5E29BF-8095-4401-A770-091AE40AA726}" srcOrd="0" destOrd="0" parTransId="{FFDA7955-7C2B-4018-91EF-926A9D2E8B4E}" sibTransId="{8338C00C-6931-4FE1-8287-5567097124D6}"/>
    <dgm:cxn modelId="{AF92D66C-2C09-4352-B2E1-582AB5F0E854}" srcId="{18AA059A-23AB-4CF3-9471-A3FE999283F1}" destId="{C2225AA3-6065-4F2B-89FF-1F86DD7F1016}" srcOrd="2" destOrd="0" parTransId="{FE31F83E-43D5-4785-BC83-693C54FDD19F}" sibTransId="{DF68F2CF-C0C8-4D47-ADA2-5657E1AC7D97}"/>
    <dgm:cxn modelId="{97B4E24C-25EC-4BAA-BF18-787F3AC75B7E}" type="presOf" srcId="{C2225AA3-6065-4F2B-89FF-1F86DD7F1016}" destId="{A2756D00-0D6C-43BA-BD74-757F04629614}" srcOrd="0" destOrd="0" presId="urn:microsoft.com/office/officeart/2005/8/layout/vList2"/>
    <dgm:cxn modelId="{2996925A-9509-4CE5-A25C-F87CDD40C6A9}" srcId="{18AA059A-23AB-4CF3-9471-A3FE999283F1}" destId="{31C4715A-C2A9-4039-8044-C057E818FE8F}" srcOrd="5" destOrd="0" parTransId="{76E10FC9-EC10-48E8-9034-9FF58665D179}" sibTransId="{3802AFF4-011D-4C44-909D-453AB54D36BC}"/>
    <dgm:cxn modelId="{C053888D-618A-49A0-AC16-F95DFD9728F4}" srcId="{18AA059A-23AB-4CF3-9471-A3FE999283F1}" destId="{F139D9CD-21C4-4A1F-8209-5C010D4D863F}" srcOrd="3" destOrd="0" parTransId="{4EB91DB0-56B5-4B80-BE09-3848A6D7E18F}" sibTransId="{EFCAAFFE-2DED-4803-92F9-33B1C0850D97}"/>
    <dgm:cxn modelId="{56E1DB91-7EE6-40A8-835C-5823192D4C88}" type="presOf" srcId="{88515BAF-5652-4D9B-950F-9D5681BCEC72}" destId="{7522DB6B-B4AC-4D1A-B0DF-68B3B85D8834}" srcOrd="0" destOrd="0" presId="urn:microsoft.com/office/officeart/2005/8/layout/vList2"/>
    <dgm:cxn modelId="{DF7AA5AA-F4F4-4E7E-8C39-915C023D047B}" type="presOf" srcId="{48ED8E69-6A62-4E5F-884C-618AE13D8FAF}" destId="{8A32C913-1B5B-49EF-907A-012E3B8E5D4C}" srcOrd="0" destOrd="0" presId="urn:microsoft.com/office/officeart/2005/8/layout/vList2"/>
    <dgm:cxn modelId="{EC62A3E3-F518-46F4-9B3B-84315168B9D7}" srcId="{18AA059A-23AB-4CF3-9471-A3FE999283F1}" destId="{ABE39BD7-36FE-431C-9DF6-7FD41F858A87}" srcOrd="4" destOrd="0" parTransId="{AC985847-3BBA-4751-8C05-6394BC30A4A8}" sibTransId="{5E1CE929-9767-491A-A010-2DA8458B115E}"/>
    <dgm:cxn modelId="{D9B9B7F1-FC67-4E61-8F81-CC3FEFA1F054}" type="presOf" srcId="{31C4715A-C2A9-4039-8044-C057E818FE8F}" destId="{4946D7F4-E808-498A-B724-DE7BFD04C4BC}" srcOrd="0" destOrd="0" presId="urn:microsoft.com/office/officeart/2005/8/layout/vList2"/>
    <dgm:cxn modelId="{1C2919F6-71F9-4FE2-80AA-FB1D2BE2A8AD}" type="presOf" srcId="{0EB5C1F9-6D3D-4DA3-AA72-122707EDBECD}" destId="{9D179617-8386-495E-956B-1223E29B1269}" srcOrd="0" destOrd="0" presId="urn:microsoft.com/office/officeart/2005/8/layout/vList2"/>
    <dgm:cxn modelId="{CB0AECFD-56BD-4B3B-A59E-BCE237991CBB}" type="presOf" srcId="{F139D9CD-21C4-4A1F-8209-5C010D4D863F}" destId="{B59DBDF3-0A53-4DFD-B440-6936E64DCACB}" srcOrd="0" destOrd="0" presId="urn:microsoft.com/office/officeart/2005/8/layout/vList2"/>
    <dgm:cxn modelId="{660EE7A4-8A97-41E2-97D8-14AC7373A18B}" type="presParOf" srcId="{B660EAD3-82E2-4FF4-8054-4A0FA6E43712}" destId="{DAA34733-22D1-4A2B-90F3-F66763233C39}" srcOrd="0" destOrd="0" presId="urn:microsoft.com/office/officeart/2005/8/layout/vList2"/>
    <dgm:cxn modelId="{54BDED25-F609-4665-A85A-360C20BE5C04}" type="presParOf" srcId="{B660EAD3-82E2-4FF4-8054-4A0FA6E43712}" destId="{A4962D48-3218-4B3B-826E-ACFB5FC677A8}" srcOrd="1" destOrd="0" presId="urn:microsoft.com/office/officeart/2005/8/layout/vList2"/>
    <dgm:cxn modelId="{9B7E9341-3F35-4271-BB78-67C181A62CE3}" type="presParOf" srcId="{B660EAD3-82E2-4FF4-8054-4A0FA6E43712}" destId="{9D179617-8386-495E-956B-1223E29B1269}" srcOrd="2" destOrd="0" presId="urn:microsoft.com/office/officeart/2005/8/layout/vList2"/>
    <dgm:cxn modelId="{0CF4D1D9-A940-42AD-AAE6-C4F69BDD7C42}" type="presParOf" srcId="{B660EAD3-82E2-4FF4-8054-4A0FA6E43712}" destId="{07B694DD-7DB5-4A57-9EEC-2FD4DA480A11}" srcOrd="3" destOrd="0" presId="urn:microsoft.com/office/officeart/2005/8/layout/vList2"/>
    <dgm:cxn modelId="{61E900BD-E967-420A-B030-CACE1B82DC09}" type="presParOf" srcId="{B660EAD3-82E2-4FF4-8054-4A0FA6E43712}" destId="{A2756D00-0D6C-43BA-BD74-757F04629614}" srcOrd="4" destOrd="0" presId="urn:microsoft.com/office/officeart/2005/8/layout/vList2"/>
    <dgm:cxn modelId="{7F81C23F-9C83-4698-A389-D9CEBACECA4B}" type="presParOf" srcId="{B660EAD3-82E2-4FF4-8054-4A0FA6E43712}" destId="{7291CF31-6C17-41B6-908B-FDCD2953240B}" srcOrd="5" destOrd="0" presId="urn:microsoft.com/office/officeart/2005/8/layout/vList2"/>
    <dgm:cxn modelId="{6E926EAA-97F5-4F8B-979B-D1F69CAEC717}" type="presParOf" srcId="{B660EAD3-82E2-4FF4-8054-4A0FA6E43712}" destId="{B59DBDF3-0A53-4DFD-B440-6936E64DCACB}" srcOrd="6" destOrd="0" presId="urn:microsoft.com/office/officeart/2005/8/layout/vList2"/>
    <dgm:cxn modelId="{BF529410-0DF2-4ECE-BE16-6ED97189734C}" type="presParOf" srcId="{B660EAD3-82E2-4FF4-8054-4A0FA6E43712}" destId="{BC8A3679-FF81-45C4-9F8F-45100C625F64}" srcOrd="7" destOrd="0" presId="urn:microsoft.com/office/officeart/2005/8/layout/vList2"/>
    <dgm:cxn modelId="{6CFE978F-AE17-4BC4-B6B5-4511F199F6AB}" type="presParOf" srcId="{B660EAD3-82E2-4FF4-8054-4A0FA6E43712}" destId="{1DAD250E-2BCC-4E41-8C39-E4A2C11921AB}" srcOrd="8" destOrd="0" presId="urn:microsoft.com/office/officeart/2005/8/layout/vList2"/>
    <dgm:cxn modelId="{DF1D1477-51D6-40B2-864C-074F389ECA26}" type="presParOf" srcId="{B660EAD3-82E2-4FF4-8054-4A0FA6E43712}" destId="{502C9EDB-2E61-4B15-9F69-DB1E9B262203}" srcOrd="9" destOrd="0" presId="urn:microsoft.com/office/officeart/2005/8/layout/vList2"/>
    <dgm:cxn modelId="{123CA47F-B591-4D4A-8128-91D54656743B}" type="presParOf" srcId="{B660EAD3-82E2-4FF4-8054-4A0FA6E43712}" destId="{4946D7F4-E808-498A-B724-DE7BFD04C4BC}" srcOrd="10" destOrd="0" presId="urn:microsoft.com/office/officeart/2005/8/layout/vList2"/>
    <dgm:cxn modelId="{D2971E20-53CE-4506-8C01-FB12F2835B30}" type="presParOf" srcId="{B660EAD3-82E2-4FF4-8054-4A0FA6E43712}" destId="{B8197BB8-36A7-4447-AEC7-3F8B955DBDD5}" srcOrd="11" destOrd="0" presId="urn:microsoft.com/office/officeart/2005/8/layout/vList2"/>
    <dgm:cxn modelId="{EA23267E-9A83-4737-BE79-3A18071FBDB0}" type="presParOf" srcId="{B660EAD3-82E2-4FF4-8054-4A0FA6E43712}" destId="{7522DB6B-B4AC-4D1A-B0DF-68B3B85D8834}" srcOrd="12" destOrd="0" presId="urn:microsoft.com/office/officeart/2005/8/layout/vList2"/>
    <dgm:cxn modelId="{1B2AFDFD-C7E1-42F9-826C-ECD19E99BDEF}" type="presParOf" srcId="{B660EAD3-82E2-4FF4-8054-4A0FA6E43712}" destId="{F9AD83E7-50CA-48A5-9146-014B7644320E}" srcOrd="13" destOrd="0" presId="urn:microsoft.com/office/officeart/2005/8/layout/vList2"/>
    <dgm:cxn modelId="{1A18521E-726D-48DD-BC5C-8FEABB93C069}" type="presParOf" srcId="{B660EAD3-82E2-4FF4-8054-4A0FA6E43712}" destId="{8A32C913-1B5B-49EF-907A-012E3B8E5D4C}"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48FFC37-89AB-4A8E-97DD-7463EDFA43B9}"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3FFE3E06-927E-452A-96CB-CF96A3377F21}">
      <dgm:prSet/>
      <dgm:spPr/>
      <dgm:t>
        <a:bodyPr/>
        <a:lstStyle/>
        <a:p>
          <a:pPr rtl="0"/>
          <a:r>
            <a:rPr lang="en-US" dirty="0"/>
            <a:t>Incidence:</a:t>
          </a:r>
        </a:p>
        <a:p>
          <a:pPr rtl="0"/>
          <a:r>
            <a:rPr lang="en-US" dirty="0"/>
            <a:t>19.60 per million live births</a:t>
          </a:r>
        </a:p>
      </dgm:t>
    </dgm:pt>
    <dgm:pt modelId="{4D5B3484-4B85-43BA-89EB-0D19E684E8E1}" type="parTrans" cxnId="{F49BC6DA-E492-494E-8584-8272A018071E}">
      <dgm:prSet/>
      <dgm:spPr/>
      <dgm:t>
        <a:bodyPr/>
        <a:lstStyle/>
        <a:p>
          <a:endParaRPr lang="en-US"/>
        </a:p>
      </dgm:t>
    </dgm:pt>
    <dgm:pt modelId="{9B3B1A3D-AD5F-4B8A-A3EB-1BCAA1AB0017}" type="sibTrans" cxnId="{F49BC6DA-E492-494E-8584-8272A018071E}">
      <dgm:prSet/>
      <dgm:spPr/>
      <dgm:t>
        <a:bodyPr/>
        <a:lstStyle/>
        <a:p>
          <a:endParaRPr lang="en-US"/>
        </a:p>
      </dgm:t>
    </dgm:pt>
    <dgm:pt modelId="{FC8ED451-BB79-4707-BD99-AF3154611886}">
      <dgm:prSet/>
      <dgm:spPr/>
      <dgm:t>
        <a:bodyPr/>
        <a:lstStyle/>
        <a:p>
          <a:pPr rtl="0"/>
          <a:r>
            <a:rPr lang="en-US" dirty="0" err="1"/>
            <a:t>Prevelance</a:t>
          </a:r>
          <a:r>
            <a:rPr lang="en-US" dirty="0"/>
            <a:t>:</a:t>
          </a:r>
        </a:p>
        <a:p>
          <a:pPr rtl="0"/>
          <a:r>
            <a:rPr lang="en-US" dirty="0"/>
            <a:t>8.22 per million population, </a:t>
          </a:r>
        </a:p>
      </dgm:t>
    </dgm:pt>
    <dgm:pt modelId="{A49056C4-0261-41B6-A586-9258408E459E}" type="parTrans" cxnId="{65AD43CC-ED75-47FB-88D3-ABA1A2C067FC}">
      <dgm:prSet/>
      <dgm:spPr/>
      <dgm:t>
        <a:bodyPr/>
        <a:lstStyle/>
        <a:p>
          <a:endParaRPr lang="en-US"/>
        </a:p>
      </dgm:t>
    </dgm:pt>
    <dgm:pt modelId="{2EF0C0ED-EBB8-4FCF-B444-D2E5136C95E5}" type="sibTrans" cxnId="{65AD43CC-ED75-47FB-88D3-ABA1A2C067FC}">
      <dgm:prSet/>
      <dgm:spPr/>
      <dgm:t>
        <a:bodyPr/>
        <a:lstStyle/>
        <a:p>
          <a:endParaRPr lang="en-US"/>
        </a:p>
      </dgm:t>
    </dgm:pt>
    <dgm:pt modelId="{B949348F-C7D8-41B1-A64B-BA395DE64DEA}">
      <dgm:prSet/>
      <dgm:spPr/>
      <dgm:t>
        <a:bodyPr/>
        <a:lstStyle/>
        <a:p>
          <a:pPr rtl="0"/>
          <a:r>
            <a:rPr lang="en-US"/>
            <a:t>data suggest that there is no gender,racial, ethnic or geographical predilection for</a:t>
          </a:r>
        </a:p>
      </dgm:t>
    </dgm:pt>
    <dgm:pt modelId="{46CB9CC2-3D1A-4AE1-A1EC-47FF223D2CFE}" type="parTrans" cxnId="{E5A5F580-91CA-4C90-9ED6-4C2B4624382D}">
      <dgm:prSet/>
      <dgm:spPr/>
      <dgm:t>
        <a:bodyPr/>
        <a:lstStyle/>
        <a:p>
          <a:endParaRPr lang="en-US"/>
        </a:p>
      </dgm:t>
    </dgm:pt>
    <dgm:pt modelId="{54C771DE-38E8-41E1-A670-690B66672429}" type="sibTrans" cxnId="{E5A5F580-91CA-4C90-9ED6-4C2B4624382D}">
      <dgm:prSet/>
      <dgm:spPr/>
      <dgm:t>
        <a:bodyPr/>
        <a:lstStyle/>
        <a:p>
          <a:endParaRPr lang="en-US"/>
        </a:p>
      </dgm:t>
    </dgm:pt>
    <dgm:pt modelId="{D814ED74-730D-4ABB-B896-8C0C8D592A46}" type="pres">
      <dgm:prSet presAssocID="{C48FFC37-89AB-4A8E-97DD-7463EDFA43B9}" presName="Name0" presStyleCnt="0">
        <dgm:presLayoutVars>
          <dgm:dir/>
          <dgm:resizeHandles val="exact"/>
        </dgm:presLayoutVars>
      </dgm:prSet>
      <dgm:spPr/>
    </dgm:pt>
    <dgm:pt modelId="{C096EE85-00C2-4D6E-BF97-98B4C6871470}" type="pres">
      <dgm:prSet presAssocID="{C48FFC37-89AB-4A8E-97DD-7463EDFA43B9}" presName="arrow" presStyleLbl="bgShp" presStyleIdx="0" presStyleCnt="1"/>
      <dgm:spPr/>
    </dgm:pt>
    <dgm:pt modelId="{3077045E-4AF1-4D2F-8307-5F827FC7AC33}" type="pres">
      <dgm:prSet presAssocID="{C48FFC37-89AB-4A8E-97DD-7463EDFA43B9}" presName="points" presStyleCnt="0"/>
      <dgm:spPr/>
    </dgm:pt>
    <dgm:pt modelId="{73783DAF-3DB7-4CE6-B4FC-6A4425D83252}" type="pres">
      <dgm:prSet presAssocID="{3FFE3E06-927E-452A-96CB-CF96A3377F21}" presName="compositeA" presStyleCnt="0"/>
      <dgm:spPr/>
    </dgm:pt>
    <dgm:pt modelId="{A238F3B8-CF4B-45A8-B777-26BEF4A8820F}" type="pres">
      <dgm:prSet presAssocID="{3FFE3E06-927E-452A-96CB-CF96A3377F21}" presName="textA" presStyleLbl="revTx" presStyleIdx="0" presStyleCnt="3">
        <dgm:presLayoutVars>
          <dgm:bulletEnabled val="1"/>
        </dgm:presLayoutVars>
      </dgm:prSet>
      <dgm:spPr/>
    </dgm:pt>
    <dgm:pt modelId="{CCDFAA8B-2C3D-4786-BB2B-F6C8AF91995B}" type="pres">
      <dgm:prSet presAssocID="{3FFE3E06-927E-452A-96CB-CF96A3377F21}" presName="circleA" presStyleLbl="node1" presStyleIdx="0" presStyleCnt="3"/>
      <dgm:spPr/>
    </dgm:pt>
    <dgm:pt modelId="{81F7057C-F7C6-41D8-9EC5-6ADF3502A613}" type="pres">
      <dgm:prSet presAssocID="{3FFE3E06-927E-452A-96CB-CF96A3377F21}" presName="spaceA" presStyleCnt="0"/>
      <dgm:spPr/>
    </dgm:pt>
    <dgm:pt modelId="{90166F3C-5952-41E2-81E9-F021863DF377}" type="pres">
      <dgm:prSet presAssocID="{9B3B1A3D-AD5F-4B8A-A3EB-1BCAA1AB0017}" presName="space" presStyleCnt="0"/>
      <dgm:spPr/>
    </dgm:pt>
    <dgm:pt modelId="{75C5AC6B-AF67-473A-B83F-FED4E2BE815C}" type="pres">
      <dgm:prSet presAssocID="{FC8ED451-BB79-4707-BD99-AF3154611886}" presName="compositeB" presStyleCnt="0"/>
      <dgm:spPr/>
    </dgm:pt>
    <dgm:pt modelId="{6C65906D-6176-4721-9FCA-843C3858809C}" type="pres">
      <dgm:prSet presAssocID="{FC8ED451-BB79-4707-BD99-AF3154611886}" presName="textB" presStyleLbl="revTx" presStyleIdx="1" presStyleCnt="3">
        <dgm:presLayoutVars>
          <dgm:bulletEnabled val="1"/>
        </dgm:presLayoutVars>
      </dgm:prSet>
      <dgm:spPr/>
    </dgm:pt>
    <dgm:pt modelId="{426734C3-C575-45FB-838E-34B6DAAC6E50}" type="pres">
      <dgm:prSet presAssocID="{FC8ED451-BB79-4707-BD99-AF3154611886}" presName="circleB" presStyleLbl="node1" presStyleIdx="1" presStyleCnt="3"/>
      <dgm:spPr/>
    </dgm:pt>
    <dgm:pt modelId="{D23DB25E-F57E-4F99-AAB2-7DF0DD7666AD}" type="pres">
      <dgm:prSet presAssocID="{FC8ED451-BB79-4707-BD99-AF3154611886}" presName="spaceB" presStyleCnt="0"/>
      <dgm:spPr/>
    </dgm:pt>
    <dgm:pt modelId="{68AB5CBB-F7D6-4372-A565-763DA8AC16A3}" type="pres">
      <dgm:prSet presAssocID="{2EF0C0ED-EBB8-4FCF-B444-D2E5136C95E5}" presName="space" presStyleCnt="0"/>
      <dgm:spPr/>
    </dgm:pt>
    <dgm:pt modelId="{E0D7BC15-51DA-4C9D-9695-3D0EC770434C}" type="pres">
      <dgm:prSet presAssocID="{B949348F-C7D8-41B1-A64B-BA395DE64DEA}" presName="compositeA" presStyleCnt="0"/>
      <dgm:spPr/>
    </dgm:pt>
    <dgm:pt modelId="{3B91204D-A3BB-45BE-8F81-04E7DD169420}" type="pres">
      <dgm:prSet presAssocID="{B949348F-C7D8-41B1-A64B-BA395DE64DEA}" presName="textA" presStyleLbl="revTx" presStyleIdx="2" presStyleCnt="3">
        <dgm:presLayoutVars>
          <dgm:bulletEnabled val="1"/>
        </dgm:presLayoutVars>
      </dgm:prSet>
      <dgm:spPr/>
    </dgm:pt>
    <dgm:pt modelId="{50A4D95B-9619-43CA-A8B7-1DC96F310AB2}" type="pres">
      <dgm:prSet presAssocID="{B949348F-C7D8-41B1-A64B-BA395DE64DEA}" presName="circleA" presStyleLbl="node1" presStyleIdx="2" presStyleCnt="3"/>
      <dgm:spPr/>
    </dgm:pt>
    <dgm:pt modelId="{30696340-2CDF-4100-87C3-6E97CF34BD59}" type="pres">
      <dgm:prSet presAssocID="{B949348F-C7D8-41B1-A64B-BA395DE64DEA}" presName="spaceA" presStyleCnt="0"/>
      <dgm:spPr/>
    </dgm:pt>
  </dgm:ptLst>
  <dgm:cxnLst>
    <dgm:cxn modelId="{C94D8317-0C4C-4759-B570-4374B750C1A3}" type="presOf" srcId="{B949348F-C7D8-41B1-A64B-BA395DE64DEA}" destId="{3B91204D-A3BB-45BE-8F81-04E7DD169420}" srcOrd="0" destOrd="0" presId="urn:microsoft.com/office/officeart/2005/8/layout/hProcess11"/>
    <dgm:cxn modelId="{2AE38B18-0D70-42A3-830F-3BE12C8CD559}" type="presOf" srcId="{FC8ED451-BB79-4707-BD99-AF3154611886}" destId="{6C65906D-6176-4721-9FCA-843C3858809C}" srcOrd="0" destOrd="0" presId="urn:microsoft.com/office/officeart/2005/8/layout/hProcess11"/>
    <dgm:cxn modelId="{E5A5F580-91CA-4C90-9ED6-4C2B4624382D}" srcId="{C48FFC37-89AB-4A8E-97DD-7463EDFA43B9}" destId="{B949348F-C7D8-41B1-A64B-BA395DE64DEA}" srcOrd="2" destOrd="0" parTransId="{46CB9CC2-3D1A-4AE1-A1EC-47FF223D2CFE}" sibTransId="{54C771DE-38E8-41E1-A670-690B66672429}"/>
    <dgm:cxn modelId="{46C6418D-BD18-4454-AD06-0CE09A4C8633}" type="presOf" srcId="{C48FFC37-89AB-4A8E-97DD-7463EDFA43B9}" destId="{D814ED74-730D-4ABB-B896-8C0C8D592A46}" srcOrd="0" destOrd="0" presId="urn:microsoft.com/office/officeart/2005/8/layout/hProcess11"/>
    <dgm:cxn modelId="{151E01AE-5954-41F0-93D5-1CB50DDDF01A}" type="presOf" srcId="{3FFE3E06-927E-452A-96CB-CF96A3377F21}" destId="{A238F3B8-CF4B-45A8-B777-26BEF4A8820F}" srcOrd="0" destOrd="0" presId="urn:microsoft.com/office/officeart/2005/8/layout/hProcess11"/>
    <dgm:cxn modelId="{65AD43CC-ED75-47FB-88D3-ABA1A2C067FC}" srcId="{C48FFC37-89AB-4A8E-97DD-7463EDFA43B9}" destId="{FC8ED451-BB79-4707-BD99-AF3154611886}" srcOrd="1" destOrd="0" parTransId="{A49056C4-0261-41B6-A586-9258408E459E}" sibTransId="{2EF0C0ED-EBB8-4FCF-B444-D2E5136C95E5}"/>
    <dgm:cxn modelId="{F49BC6DA-E492-494E-8584-8272A018071E}" srcId="{C48FFC37-89AB-4A8E-97DD-7463EDFA43B9}" destId="{3FFE3E06-927E-452A-96CB-CF96A3377F21}" srcOrd="0" destOrd="0" parTransId="{4D5B3484-4B85-43BA-89EB-0D19E684E8E1}" sibTransId="{9B3B1A3D-AD5F-4B8A-A3EB-1BCAA1AB0017}"/>
    <dgm:cxn modelId="{29464C81-FFB5-4E83-A94D-4FF007B62DE1}" type="presParOf" srcId="{D814ED74-730D-4ABB-B896-8C0C8D592A46}" destId="{C096EE85-00C2-4D6E-BF97-98B4C6871470}" srcOrd="0" destOrd="0" presId="urn:microsoft.com/office/officeart/2005/8/layout/hProcess11"/>
    <dgm:cxn modelId="{AD881B5D-D6B0-4945-A111-89CD26775261}" type="presParOf" srcId="{D814ED74-730D-4ABB-B896-8C0C8D592A46}" destId="{3077045E-4AF1-4D2F-8307-5F827FC7AC33}" srcOrd="1" destOrd="0" presId="urn:microsoft.com/office/officeart/2005/8/layout/hProcess11"/>
    <dgm:cxn modelId="{D7216313-E0F8-4131-AA46-E9144B41906A}" type="presParOf" srcId="{3077045E-4AF1-4D2F-8307-5F827FC7AC33}" destId="{73783DAF-3DB7-4CE6-B4FC-6A4425D83252}" srcOrd="0" destOrd="0" presId="urn:microsoft.com/office/officeart/2005/8/layout/hProcess11"/>
    <dgm:cxn modelId="{9E1E8A58-2951-4360-B50C-FEF2DCEDA7F3}" type="presParOf" srcId="{73783DAF-3DB7-4CE6-B4FC-6A4425D83252}" destId="{A238F3B8-CF4B-45A8-B777-26BEF4A8820F}" srcOrd="0" destOrd="0" presId="urn:microsoft.com/office/officeart/2005/8/layout/hProcess11"/>
    <dgm:cxn modelId="{56C53A1F-E84E-48F0-AF49-DA8C59FF8F09}" type="presParOf" srcId="{73783DAF-3DB7-4CE6-B4FC-6A4425D83252}" destId="{CCDFAA8B-2C3D-4786-BB2B-F6C8AF91995B}" srcOrd="1" destOrd="0" presId="urn:microsoft.com/office/officeart/2005/8/layout/hProcess11"/>
    <dgm:cxn modelId="{612352C4-97F9-4FB8-A48A-4BDED8C2CDBE}" type="presParOf" srcId="{73783DAF-3DB7-4CE6-B4FC-6A4425D83252}" destId="{81F7057C-F7C6-41D8-9EC5-6ADF3502A613}" srcOrd="2" destOrd="0" presId="urn:microsoft.com/office/officeart/2005/8/layout/hProcess11"/>
    <dgm:cxn modelId="{083E8B84-ED56-476E-BDD9-2F93AA2550EE}" type="presParOf" srcId="{3077045E-4AF1-4D2F-8307-5F827FC7AC33}" destId="{90166F3C-5952-41E2-81E9-F021863DF377}" srcOrd="1" destOrd="0" presId="urn:microsoft.com/office/officeart/2005/8/layout/hProcess11"/>
    <dgm:cxn modelId="{1EDCA022-1E8C-456C-A1E8-04ADCF28635E}" type="presParOf" srcId="{3077045E-4AF1-4D2F-8307-5F827FC7AC33}" destId="{75C5AC6B-AF67-473A-B83F-FED4E2BE815C}" srcOrd="2" destOrd="0" presId="urn:microsoft.com/office/officeart/2005/8/layout/hProcess11"/>
    <dgm:cxn modelId="{0B581A7F-A491-480A-8BE8-FA9E72AD007E}" type="presParOf" srcId="{75C5AC6B-AF67-473A-B83F-FED4E2BE815C}" destId="{6C65906D-6176-4721-9FCA-843C3858809C}" srcOrd="0" destOrd="0" presId="urn:microsoft.com/office/officeart/2005/8/layout/hProcess11"/>
    <dgm:cxn modelId="{1648C9F4-7DD6-44F8-8D8A-0F35852CDB96}" type="presParOf" srcId="{75C5AC6B-AF67-473A-B83F-FED4E2BE815C}" destId="{426734C3-C575-45FB-838E-34B6DAAC6E50}" srcOrd="1" destOrd="0" presId="urn:microsoft.com/office/officeart/2005/8/layout/hProcess11"/>
    <dgm:cxn modelId="{8D90A29C-83E8-4833-B20D-891904731CE4}" type="presParOf" srcId="{75C5AC6B-AF67-473A-B83F-FED4E2BE815C}" destId="{D23DB25E-F57E-4F99-AAB2-7DF0DD7666AD}" srcOrd="2" destOrd="0" presId="urn:microsoft.com/office/officeart/2005/8/layout/hProcess11"/>
    <dgm:cxn modelId="{2888261F-160F-4DAC-8638-19EE6C0E8D4E}" type="presParOf" srcId="{3077045E-4AF1-4D2F-8307-5F827FC7AC33}" destId="{68AB5CBB-F7D6-4372-A565-763DA8AC16A3}" srcOrd="3" destOrd="0" presId="urn:microsoft.com/office/officeart/2005/8/layout/hProcess11"/>
    <dgm:cxn modelId="{D422985A-0C2B-4582-99E3-8A0681512696}" type="presParOf" srcId="{3077045E-4AF1-4D2F-8307-5F827FC7AC33}" destId="{E0D7BC15-51DA-4C9D-9695-3D0EC770434C}" srcOrd="4" destOrd="0" presId="urn:microsoft.com/office/officeart/2005/8/layout/hProcess11"/>
    <dgm:cxn modelId="{44F3F02F-DB43-4262-8744-35A13CA85BB8}" type="presParOf" srcId="{E0D7BC15-51DA-4C9D-9695-3D0EC770434C}" destId="{3B91204D-A3BB-45BE-8F81-04E7DD169420}" srcOrd="0" destOrd="0" presId="urn:microsoft.com/office/officeart/2005/8/layout/hProcess11"/>
    <dgm:cxn modelId="{3AA0FFC3-FB34-40E9-8941-3874ACD88875}" type="presParOf" srcId="{E0D7BC15-51DA-4C9D-9695-3D0EC770434C}" destId="{50A4D95B-9619-43CA-A8B7-1DC96F310AB2}" srcOrd="1" destOrd="0" presId="urn:microsoft.com/office/officeart/2005/8/layout/hProcess11"/>
    <dgm:cxn modelId="{BAAAC1A2-C903-4ADA-9E48-0CDD99E0FAF8}" type="presParOf" srcId="{E0D7BC15-51DA-4C9D-9695-3D0EC770434C}" destId="{30696340-2CDF-4100-87C3-6E97CF34BD59}"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DE7914DD-89B6-41E0-9039-63FBDAE947C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61B89A3-2CF2-4E7D-85FC-AA1E107FD277}">
      <dgm:prSet/>
      <dgm:spPr/>
      <dgm:t>
        <a:bodyPr/>
        <a:lstStyle/>
        <a:p>
          <a:pPr rtl="0"/>
          <a:r>
            <a:rPr lang="en-US"/>
            <a:t>An important sign of this form of EB is poor hair development</a:t>
          </a:r>
        </a:p>
      </dgm:t>
    </dgm:pt>
    <dgm:pt modelId="{0D801456-604A-4BFB-92DE-DCE6C5E60985}" type="parTrans" cxnId="{86BE5E34-D482-459F-B7EB-5284F2D6F754}">
      <dgm:prSet/>
      <dgm:spPr/>
      <dgm:t>
        <a:bodyPr/>
        <a:lstStyle/>
        <a:p>
          <a:endParaRPr lang="en-US"/>
        </a:p>
      </dgm:t>
    </dgm:pt>
    <dgm:pt modelId="{D20CCBF0-6E32-4F0C-A1C4-36DC7D7D8207}" type="sibTrans" cxnId="{86BE5E34-D482-459F-B7EB-5284F2D6F754}">
      <dgm:prSet/>
      <dgm:spPr/>
      <dgm:t>
        <a:bodyPr/>
        <a:lstStyle/>
        <a:p>
          <a:endParaRPr lang="en-US"/>
        </a:p>
      </dgm:t>
    </dgm:pt>
    <dgm:pt modelId="{CFF8C089-CD73-4128-9BDD-FE29FDDFB711}">
      <dgm:prSet/>
      <dgm:spPr/>
      <dgm:t>
        <a:bodyPr/>
        <a:lstStyle/>
        <a:p>
          <a:pPr rtl="0"/>
          <a:r>
            <a:rPr lang="en-US"/>
            <a:t>the alopecia affects the scalp,eye brows and eyelashes.</a:t>
          </a:r>
        </a:p>
      </dgm:t>
    </dgm:pt>
    <dgm:pt modelId="{7A6B4884-C07A-4696-A1BC-BC3005E9CC7F}" type="parTrans" cxnId="{79E4A57C-3839-40CA-9AC8-6682F9E1E0E4}">
      <dgm:prSet/>
      <dgm:spPr/>
      <dgm:t>
        <a:bodyPr/>
        <a:lstStyle/>
        <a:p>
          <a:endParaRPr lang="en-US"/>
        </a:p>
      </dgm:t>
    </dgm:pt>
    <dgm:pt modelId="{C2881632-76B1-4DAE-AE6D-4DF6F8CE4957}" type="sibTrans" cxnId="{79E4A57C-3839-40CA-9AC8-6682F9E1E0E4}">
      <dgm:prSet/>
      <dgm:spPr/>
      <dgm:t>
        <a:bodyPr/>
        <a:lstStyle/>
        <a:p>
          <a:endParaRPr lang="en-US"/>
        </a:p>
      </dgm:t>
    </dgm:pt>
    <dgm:pt modelId="{C9738759-9D3E-4B9C-A5D4-60661E90DA6D}">
      <dgm:prSet/>
      <dgm:spPr/>
      <dgm:t>
        <a:bodyPr/>
        <a:lstStyle/>
        <a:p>
          <a:pPr rtl="0"/>
          <a:r>
            <a:rPr lang="en-US"/>
            <a:t>Oesophgeal stricture, laryngeal involvement, oral erosions, corneal ulcers and urethral stricture have all been reported.</a:t>
          </a:r>
        </a:p>
      </dgm:t>
    </dgm:pt>
    <dgm:pt modelId="{A2BC61B4-30A4-4B05-9CF6-6396175F4D22}" type="parTrans" cxnId="{CDFD7008-4A33-418D-94EC-C6A2563F2383}">
      <dgm:prSet/>
      <dgm:spPr/>
      <dgm:t>
        <a:bodyPr/>
        <a:lstStyle/>
        <a:p>
          <a:endParaRPr lang="en-US"/>
        </a:p>
      </dgm:t>
    </dgm:pt>
    <dgm:pt modelId="{CD6CF419-C4F7-4715-9EC8-1F507578C13E}" type="sibTrans" cxnId="{CDFD7008-4A33-418D-94EC-C6A2563F2383}">
      <dgm:prSet/>
      <dgm:spPr/>
      <dgm:t>
        <a:bodyPr/>
        <a:lstStyle/>
        <a:p>
          <a:endParaRPr lang="en-US"/>
        </a:p>
      </dgm:t>
    </dgm:pt>
    <dgm:pt modelId="{48AFB7BE-CECD-4E7A-A6D0-781ECCEF21EA}">
      <dgm:prSet/>
      <dgm:spPr/>
      <dgm:t>
        <a:bodyPr/>
        <a:lstStyle/>
        <a:p>
          <a:pPr rtl="0"/>
          <a:r>
            <a:rPr lang="en-US" dirty="0"/>
            <a:t>In this type of junctional EB, it is common to observe small patches of skin that do no blister. This phenomenon is called </a:t>
          </a:r>
          <a:r>
            <a:rPr lang="en-US" dirty="0" err="1"/>
            <a:t>revertant</a:t>
          </a:r>
          <a:r>
            <a:rPr lang="en-US" dirty="0"/>
            <a:t> mosaicism.</a:t>
          </a:r>
        </a:p>
      </dgm:t>
    </dgm:pt>
    <dgm:pt modelId="{C6A3DB69-31EC-49A8-A023-2EC369BEEE69}" type="parTrans" cxnId="{5E62F745-511F-4E75-9D14-4728D45E98EC}">
      <dgm:prSet/>
      <dgm:spPr/>
      <dgm:t>
        <a:bodyPr/>
        <a:lstStyle/>
        <a:p>
          <a:endParaRPr lang="en-US"/>
        </a:p>
      </dgm:t>
    </dgm:pt>
    <dgm:pt modelId="{4D2E1853-4F30-41E0-BC4C-EC04B1575012}" type="sibTrans" cxnId="{5E62F745-511F-4E75-9D14-4728D45E98EC}">
      <dgm:prSet/>
      <dgm:spPr/>
      <dgm:t>
        <a:bodyPr/>
        <a:lstStyle/>
        <a:p>
          <a:endParaRPr lang="en-US"/>
        </a:p>
      </dgm:t>
    </dgm:pt>
    <dgm:pt modelId="{04784094-6F55-40E4-A0F3-8AA7F90A224B}" type="pres">
      <dgm:prSet presAssocID="{DE7914DD-89B6-41E0-9039-63FBDAE947C3}" presName="linear" presStyleCnt="0">
        <dgm:presLayoutVars>
          <dgm:animLvl val="lvl"/>
          <dgm:resizeHandles val="exact"/>
        </dgm:presLayoutVars>
      </dgm:prSet>
      <dgm:spPr/>
    </dgm:pt>
    <dgm:pt modelId="{95580BC5-DC81-4E28-90CF-130E0408DDE1}" type="pres">
      <dgm:prSet presAssocID="{061B89A3-2CF2-4E7D-85FC-AA1E107FD277}" presName="parentText" presStyleLbl="node1" presStyleIdx="0" presStyleCnt="4">
        <dgm:presLayoutVars>
          <dgm:chMax val="0"/>
          <dgm:bulletEnabled val="1"/>
        </dgm:presLayoutVars>
      </dgm:prSet>
      <dgm:spPr/>
    </dgm:pt>
    <dgm:pt modelId="{2B13CD46-C13D-44B4-A6A3-99CB2ABED14A}" type="pres">
      <dgm:prSet presAssocID="{D20CCBF0-6E32-4F0C-A1C4-36DC7D7D8207}" presName="spacer" presStyleCnt="0"/>
      <dgm:spPr/>
    </dgm:pt>
    <dgm:pt modelId="{A8E4E1E5-5AC2-46C8-A1BA-6F3B8F65BA04}" type="pres">
      <dgm:prSet presAssocID="{CFF8C089-CD73-4128-9BDD-FE29FDDFB711}" presName="parentText" presStyleLbl="node1" presStyleIdx="1" presStyleCnt="4">
        <dgm:presLayoutVars>
          <dgm:chMax val="0"/>
          <dgm:bulletEnabled val="1"/>
        </dgm:presLayoutVars>
      </dgm:prSet>
      <dgm:spPr/>
    </dgm:pt>
    <dgm:pt modelId="{F23F368B-51E8-4606-A327-1F158CCBC0E3}" type="pres">
      <dgm:prSet presAssocID="{C2881632-76B1-4DAE-AE6D-4DF6F8CE4957}" presName="spacer" presStyleCnt="0"/>
      <dgm:spPr/>
    </dgm:pt>
    <dgm:pt modelId="{55FA6070-9556-4646-9B2D-1BAB60A08F46}" type="pres">
      <dgm:prSet presAssocID="{C9738759-9D3E-4B9C-A5D4-60661E90DA6D}" presName="parentText" presStyleLbl="node1" presStyleIdx="2" presStyleCnt="4">
        <dgm:presLayoutVars>
          <dgm:chMax val="0"/>
          <dgm:bulletEnabled val="1"/>
        </dgm:presLayoutVars>
      </dgm:prSet>
      <dgm:spPr/>
    </dgm:pt>
    <dgm:pt modelId="{4E2F1568-49E0-4B81-9134-F263C6BA7B11}" type="pres">
      <dgm:prSet presAssocID="{CD6CF419-C4F7-4715-9EC8-1F507578C13E}" presName="spacer" presStyleCnt="0"/>
      <dgm:spPr/>
    </dgm:pt>
    <dgm:pt modelId="{86D17B00-F09D-4E45-B4F0-F8F3EC7E1BE8}" type="pres">
      <dgm:prSet presAssocID="{48AFB7BE-CECD-4E7A-A6D0-781ECCEF21EA}" presName="parentText" presStyleLbl="node1" presStyleIdx="3" presStyleCnt="4">
        <dgm:presLayoutVars>
          <dgm:chMax val="0"/>
          <dgm:bulletEnabled val="1"/>
        </dgm:presLayoutVars>
      </dgm:prSet>
      <dgm:spPr/>
    </dgm:pt>
  </dgm:ptLst>
  <dgm:cxnLst>
    <dgm:cxn modelId="{B0EFB605-7FFD-4D72-BA41-D0F156B5BB82}" type="presOf" srcId="{061B89A3-2CF2-4E7D-85FC-AA1E107FD277}" destId="{95580BC5-DC81-4E28-90CF-130E0408DDE1}" srcOrd="0" destOrd="0" presId="urn:microsoft.com/office/officeart/2005/8/layout/vList2"/>
    <dgm:cxn modelId="{CDFD7008-4A33-418D-94EC-C6A2563F2383}" srcId="{DE7914DD-89B6-41E0-9039-63FBDAE947C3}" destId="{C9738759-9D3E-4B9C-A5D4-60661E90DA6D}" srcOrd="2" destOrd="0" parTransId="{A2BC61B4-30A4-4B05-9CF6-6396175F4D22}" sibTransId="{CD6CF419-C4F7-4715-9EC8-1F507578C13E}"/>
    <dgm:cxn modelId="{86BE5E34-D482-459F-B7EB-5284F2D6F754}" srcId="{DE7914DD-89B6-41E0-9039-63FBDAE947C3}" destId="{061B89A3-2CF2-4E7D-85FC-AA1E107FD277}" srcOrd="0" destOrd="0" parTransId="{0D801456-604A-4BFB-92DE-DCE6C5E60985}" sibTransId="{D20CCBF0-6E32-4F0C-A1C4-36DC7D7D8207}"/>
    <dgm:cxn modelId="{5E62F745-511F-4E75-9D14-4728D45E98EC}" srcId="{DE7914DD-89B6-41E0-9039-63FBDAE947C3}" destId="{48AFB7BE-CECD-4E7A-A6D0-781ECCEF21EA}" srcOrd="3" destOrd="0" parTransId="{C6A3DB69-31EC-49A8-A023-2EC369BEEE69}" sibTransId="{4D2E1853-4F30-41E0-BC4C-EC04B1575012}"/>
    <dgm:cxn modelId="{79E4A57C-3839-40CA-9AC8-6682F9E1E0E4}" srcId="{DE7914DD-89B6-41E0-9039-63FBDAE947C3}" destId="{CFF8C089-CD73-4128-9BDD-FE29FDDFB711}" srcOrd="1" destOrd="0" parTransId="{7A6B4884-C07A-4696-A1BC-BC3005E9CC7F}" sibTransId="{C2881632-76B1-4DAE-AE6D-4DF6F8CE4957}"/>
    <dgm:cxn modelId="{67BAC296-6226-45DB-B0E3-3C7ECD5E2949}" type="presOf" srcId="{C9738759-9D3E-4B9C-A5D4-60661E90DA6D}" destId="{55FA6070-9556-4646-9B2D-1BAB60A08F46}" srcOrd="0" destOrd="0" presId="urn:microsoft.com/office/officeart/2005/8/layout/vList2"/>
    <dgm:cxn modelId="{5E6F2F9C-C28F-40C8-9620-0D1A8ECEB0F1}" type="presOf" srcId="{CFF8C089-CD73-4128-9BDD-FE29FDDFB711}" destId="{A8E4E1E5-5AC2-46C8-A1BA-6F3B8F65BA04}" srcOrd="0" destOrd="0" presId="urn:microsoft.com/office/officeart/2005/8/layout/vList2"/>
    <dgm:cxn modelId="{BDC139B6-E963-4193-86E4-676BBAB97DC5}" type="presOf" srcId="{DE7914DD-89B6-41E0-9039-63FBDAE947C3}" destId="{04784094-6F55-40E4-A0F3-8AA7F90A224B}" srcOrd="0" destOrd="0" presId="urn:microsoft.com/office/officeart/2005/8/layout/vList2"/>
    <dgm:cxn modelId="{0F3655D3-C15E-4033-B93C-BBFF70D19FB0}" type="presOf" srcId="{48AFB7BE-CECD-4E7A-A6D0-781ECCEF21EA}" destId="{86D17B00-F09D-4E45-B4F0-F8F3EC7E1BE8}" srcOrd="0" destOrd="0" presId="urn:microsoft.com/office/officeart/2005/8/layout/vList2"/>
    <dgm:cxn modelId="{1BD52F80-0042-496C-9DEC-11330B3E2B03}" type="presParOf" srcId="{04784094-6F55-40E4-A0F3-8AA7F90A224B}" destId="{95580BC5-DC81-4E28-90CF-130E0408DDE1}" srcOrd="0" destOrd="0" presId="urn:microsoft.com/office/officeart/2005/8/layout/vList2"/>
    <dgm:cxn modelId="{9F4DB9F4-3A38-4061-AF51-28B8642AF8CB}" type="presParOf" srcId="{04784094-6F55-40E4-A0F3-8AA7F90A224B}" destId="{2B13CD46-C13D-44B4-A6A3-99CB2ABED14A}" srcOrd="1" destOrd="0" presId="urn:microsoft.com/office/officeart/2005/8/layout/vList2"/>
    <dgm:cxn modelId="{313C9C23-C665-48A5-81F3-CC876E36E276}" type="presParOf" srcId="{04784094-6F55-40E4-A0F3-8AA7F90A224B}" destId="{A8E4E1E5-5AC2-46C8-A1BA-6F3B8F65BA04}" srcOrd="2" destOrd="0" presId="urn:microsoft.com/office/officeart/2005/8/layout/vList2"/>
    <dgm:cxn modelId="{9E580401-5820-45D6-BA7F-BD76DEE0778B}" type="presParOf" srcId="{04784094-6F55-40E4-A0F3-8AA7F90A224B}" destId="{F23F368B-51E8-4606-A327-1F158CCBC0E3}" srcOrd="3" destOrd="0" presId="urn:microsoft.com/office/officeart/2005/8/layout/vList2"/>
    <dgm:cxn modelId="{97BF6913-F995-4BC0-9110-C568C33876A5}" type="presParOf" srcId="{04784094-6F55-40E4-A0F3-8AA7F90A224B}" destId="{55FA6070-9556-4646-9B2D-1BAB60A08F46}" srcOrd="4" destOrd="0" presId="urn:microsoft.com/office/officeart/2005/8/layout/vList2"/>
    <dgm:cxn modelId="{81AA3CF1-3854-4A4C-A3B6-912E9F595617}" type="presParOf" srcId="{04784094-6F55-40E4-A0F3-8AA7F90A224B}" destId="{4E2F1568-49E0-4B81-9134-F263C6BA7B11}" srcOrd="5" destOrd="0" presId="urn:microsoft.com/office/officeart/2005/8/layout/vList2"/>
    <dgm:cxn modelId="{C5F1CB7D-8A07-42A1-8690-B86B3D07B843}" type="presParOf" srcId="{04784094-6F55-40E4-A0F3-8AA7F90A224B}" destId="{86D17B00-F09D-4E45-B4F0-F8F3EC7E1BE8}"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D1FDCF82-AEA3-4322-A93A-6963DCC2596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697EA05-0C50-4DBB-9C2C-D44C67B3C99C}">
      <dgm:prSet/>
      <dgm:spPr/>
      <dgm:t>
        <a:bodyPr/>
        <a:lstStyle/>
        <a:p>
          <a:pPr rtl="0"/>
          <a:r>
            <a:rPr lang="en-US"/>
            <a:t>The clinical features overlap with generalized intermediate junctional EB, except that the onset of symptoms is delayed-typically starting between 5 and 8 years of age.</a:t>
          </a:r>
        </a:p>
      </dgm:t>
    </dgm:pt>
    <dgm:pt modelId="{7335947B-96F4-43FB-B0CA-4149A7EBC490}" type="parTrans" cxnId="{39424C34-5006-4F3B-AA58-24ED8229DDB3}">
      <dgm:prSet/>
      <dgm:spPr/>
      <dgm:t>
        <a:bodyPr/>
        <a:lstStyle/>
        <a:p>
          <a:endParaRPr lang="en-US"/>
        </a:p>
      </dgm:t>
    </dgm:pt>
    <dgm:pt modelId="{3608D9CD-789D-4E2F-98CD-1D2ED4EB8DF3}" type="sibTrans" cxnId="{39424C34-5006-4F3B-AA58-24ED8229DDB3}">
      <dgm:prSet/>
      <dgm:spPr/>
      <dgm:t>
        <a:bodyPr/>
        <a:lstStyle/>
        <a:p>
          <a:endParaRPr lang="en-US"/>
        </a:p>
      </dgm:t>
    </dgm:pt>
    <dgm:pt modelId="{E3C0B7A8-8BFE-4424-A942-C1CDEE291466}">
      <dgm:prSet/>
      <dgm:spPr/>
      <dgm:t>
        <a:bodyPr/>
        <a:lstStyle/>
        <a:p>
          <a:pPr rtl="0"/>
          <a:r>
            <a:rPr lang="en-US"/>
            <a:t>Initially, the trauma-induced blisters mainly occur on the hands and feet, although they may be preceded by nail dystrophy. Later, knees and elbows are involved.</a:t>
          </a:r>
        </a:p>
      </dgm:t>
    </dgm:pt>
    <dgm:pt modelId="{0E5CF5E3-9F95-4588-95FD-541A2FC02CA7}" type="parTrans" cxnId="{32D24783-55B8-4E98-9426-26096BEE4E46}">
      <dgm:prSet/>
      <dgm:spPr/>
      <dgm:t>
        <a:bodyPr/>
        <a:lstStyle/>
        <a:p>
          <a:endParaRPr lang="en-US"/>
        </a:p>
      </dgm:t>
    </dgm:pt>
    <dgm:pt modelId="{D984C7E2-EDAC-4B4A-947E-4EEEFE561D61}" type="sibTrans" cxnId="{32D24783-55B8-4E98-9426-26096BEE4E46}">
      <dgm:prSet/>
      <dgm:spPr/>
      <dgm:t>
        <a:bodyPr/>
        <a:lstStyle/>
        <a:p>
          <a:endParaRPr lang="en-US"/>
        </a:p>
      </dgm:t>
    </dgm:pt>
    <dgm:pt modelId="{06F3564D-3F8D-4C5C-BD7C-35B4FE0DCF5C}">
      <dgm:prSet/>
      <dgm:spPr/>
      <dgm:t>
        <a:bodyPr/>
        <a:lstStyle/>
        <a:p>
          <a:pPr rtl="0"/>
          <a:r>
            <a:rPr lang="en-US" dirty="0"/>
            <a:t>Progressive atrophic changes lead to early loss of fingerprint patterns and mild finger contractures.</a:t>
          </a:r>
        </a:p>
      </dgm:t>
    </dgm:pt>
    <dgm:pt modelId="{F7319AC7-FD3B-4428-8E7D-3F8E921F5411}" type="parTrans" cxnId="{D74972AD-922F-47D2-9F86-12C5DE0D6E06}">
      <dgm:prSet/>
      <dgm:spPr/>
      <dgm:t>
        <a:bodyPr/>
        <a:lstStyle/>
        <a:p>
          <a:endParaRPr lang="en-US"/>
        </a:p>
      </dgm:t>
    </dgm:pt>
    <dgm:pt modelId="{D85C664B-A1BF-4902-8F4A-F00873D778D8}" type="sibTrans" cxnId="{D74972AD-922F-47D2-9F86-12C5DE0D6E06}">
      <dgm:prSet/>
      <dgm:spPr/>
      <dgm:t>
        <a:bodyPr/>
        <a:lstStyle/>
        <a:p>
          <a:endParaRPr lang="en-US"/>
        </a:p>
      </dgm:t>
    </dgm:pt>
    <dgm:pt modelId="{8B66C82A-61DC-4907-986E-830C726F267F}">
      <dgm:prSet/>
      <dgm:spPr/>
      <dgm:t>
        <a:bodyPr/>
        <a:lstStyle/>
        <a:p>
          <a:pPr rtl="0"/>
          <a:r>
            <a:rPr lang="en-US"/>
            <a:t>The tooth enamel may be defective and the tongue papillae may disappear. The oral mucosa is sometimes involved.</a:t>
          </a:r>
        </a:p>
      </dgm:t>
    </dgm:pt>
    <dgm:pt modelId="{203EE3C2-61DA-4668-B320-7B2EE1242D0D}" type="parTrans" cxnId="{7939F8BD-57F9-47B8-A304-39F9B01B4D88}">
      <dgm:prSet/>
      <dgm:spPr/>
      <dgm:t>
        <a:bodyPr/>
        <a:lstStyle/>
        <a:p>
          <a:endParaRPr lang="en-US"/>
        </a:p>
      </dgm:t>
    </dgm:pt>
    <dgm:pt modelId="{20ED5469-BD16-4F22-8C7E-240CADFA6CE9}" type="sibTrans" cxnId="{7939F8BD-57F9-47B8-A304-39F9B01B4D88}">
      <dgm:prSet/>
      <dgm:spPr/>
      <dgm:t>
        <a:bodyPr/>
        <a:lstStyle/>
        <a:p>
          <a:endParaRPr lang="en-US"/>
        </a:p>
      </dgm:t>
    </dgm:pt>
    <dgm:pt modelId="{179E1CA7-564E-4D55-A709-955690061EF1}" type="pres">
      <dgm:prSet presAssocID="{D1FDCF82-AEA3-4322-A93A-6963DCC25962}" presName="linear" presStyleCnt="0">
        <dgm:presLayoutVars>
          <dgm:animLvl val="lvl"/>
          <dgm:resizeHandles val="exact"/>
        </dgm:presLayoutVars>
      </dgm:prSet>
      <dgm:spPr/>
    </dgm:pt>
    <dgm:pt modelId="{62C268E2-0A70-40BF-BFA7-688E6C7FED5C}" type="pres">
      <dgm:prSet presAssocID="{5697EA05-0C50-4DBB-9C2C-D44C67B3C99C}" presName="parentText" presStyleLbl="node1" presStyleIdx="0" presStyleCnt="4">
        <dgm:presLayoutVars>
          <dgm:chMax val="0"/>
          <dgm:bulletEnabled val="1"/>
        </dgm:presLayoutVars>
      </dgm:prSet>
      <dgm:spPr/>
    </dgm:pt>
    <dgm:pt modelId="{262A9505-2FCC-4D91-8313-80B7C41A32C0}" type="pres">
      <dgm:prSet presAssocID="{3608D9CD-789D-4E2F-98CD-1D2ED4EB8DF3}" presName="spacer" presStyleCnt="0"/>
      <dgm:spPr/>
    </dgm:pt>
    <dgm:pt modelId="{6F3A97E0-DAF4-478B-B4A0-C7F506BF0398}" type="pres">
      <dgm:prSet presAssocID="{E3C0B7A8-8BFE-4424-A942-C1CDEE291466}" presName="parentText" presStyleLbl="node1" presStyleIdx="1" presStyleCnt="4">
        <dgm:presLayoutVars>
          <dgm:chMax val="0"/>
          <dgm:bulletEnabled val="1"/>
        </dgm:presLayoutVars>
      </dgm:prSet>
      <dgm:spPr/>
    </dgm:pt>
    <dgm:pt modelId="{B3822E5F-E243-4E84-884E-2C69F5178569}" type="pres">
      <dgm:prSet presAssocID="{D984C7E2-EDAC-4B4A-947E-4EEEFE561D61}" presName="spacer" presStyleCnt="0"/>
      <dgm:spPr/>
    </dgm:pt>
    <dgm:pt modelId="{E0C2DAE7-84C8-4EBF-AC91-5B552E2B21AE}" type="pres">
      <dgm:prSet presAssocID="{06F3564D-3F8D-4C5C-BD7C-35B4FE0DCF5C}" presName="parentText" presStyleLbl="node1" presStyleIdx="2" presStyleCnt="4">
        <dgm:presLayoutVars>
          <dgm:chMax val="0"/>
          <dgm:bulletEnabled val="1"/>
        </dgm:presLayoutVars>
      </dgm:prSet>
      <dgm:spPr/>
    </dgm:pt>
    <dgm:pt modelId="{77271B43-413F-487A-A521-CDD55487EFC8}" type="pres">
      <dgm:prSet presAssocID="{D85C664B-A1BF-4902-8F4A-F00873D778D8}" presName="spacer" presStyleCnt="0"/>
      <dgm:spPr/>
    </dgm:pt>
    <dgm:pt modelId="{9BE9740C-A0FE-46BF-9C86-5375E15CBD6C}" type="pres">
      <dgm:prSet presAssocID="{8B66C82A-61DC-4907-986E-830C726F267F}" presName="parentText" presStyleLbl="node1" presStyleIdx="3" presStyleCnt="4">
        <dgm:presLayoutVars>
          <dgm:chMax val="0"/>
          <dgm:bulletEnabled val="1"/>
        </dgm:presLayoutVars>
      </dgm:prSet>
      <dgm:spPr/>
    </dgm:pt>
  </dgm:ptLst>
  <dgm:cxnLst>
    <dgm:cxn modelId="{FD39740F-AF38-4AAC-B3C8-164555BC0414}" type="presOf" srcId="{5697EA05-0C50-4DBB-9C2C-D44C67B3C99C}" destId="{62C268E2-0A70-40BF-BFA7-688E6C7FED5C}" srcOrd="0" destOrd="0" presId="urn:microsoft.com/office/officeart/2005/8/layout/vList2"/>
    <dgm:cxn modelId="{39424C34-5006-4F3B-AA58-24ED8229DDB3}" srcId="{D1FDCF82-AEA3-4322-A93A-6963DCC25962}" destId="{5697EA05-0C50-4DBB-9C2C-D44C67B3C99C}" srcOrd="0" destOrd="0" parTransId="{7335947B-96F4-43FB-B0CA-4149A7EBC490}" sibTransId="{3608D9CD-789D-4E2F-98CD-1D2ED4EB8DF3}"/>
    <dgm:cxn modelId="{06F20938-CE00-46FA-ADC1-EEC53C522DC0}" type="presOf" srcId="{8B66C82A-61DC-4907-986E-830C726F267F}" destId="{9BE9740C-A0FE-46BF-9C86-5375E15CBD6C}" srcOrd="0" destOrd="0" presId="urn:microsoft.com/office/officeart/2005/8/layout/vList2"/>
    <dgm:cxn modelId="{8E3FD940-8630-4925-9D59-99FB5315ADC6}" type="presOf" srcId="{D1FDCF82-AEA3-4322-A93A-6963DCC25962}" destId="{179E1CA7-564E-4D55-A709-955690061EF1}" srcOrd="0" destOrd="0" presId="urn:microsoft.com/office/officeart/2005/8/layout/vList2"/>
    <dgm:cxn modelId="{34176944-D9E1-455D-99CD-D80E9DED6871}" type="presOf" srcId="{E3C0B7A8-8BFE-4424-A942-C1CDEE291466}" destId="{6F3A97E0-DAF4-478B-B4A0-C7F506BF0398}" srcOrd="0" destOrd="0" presId="urn:microsoft.com/office/officeart/2005/8/layout/vList2"/>
    <dgm:cxn modelId="{32D24783-55B8-4E98-9426-26096BEE4E46}" srcId="{D1FDCF82-AEA3-4322-A93A-6963DCC25962}" destId="{E3C0B7A8-8BFE-4424-A942-C1CDEE291466}" srcOrd="1" destOrd="0" parTransId="{0E5CF5E3-9F95-4588-95FD-541A2FC02CA7}" sibTransId="{D984C7E2-EDAC-4B4A-947E-4EEEFE561D61}"/>
    <dgm:cxn modelId="{8933FCAC-FDE1-409E-AC42-AA8CF0A6AB46}" type="presOf" srcId="{06F3564D-3F8D-4C5C-BD7C-35B4FE0DCF5C}" destId="{E0C2DAE7-84C8-4EBF-AC91-5B552E2B21AE}" srcOrd="0" destOrd="0" presId="urn:microsoft.com/office/officeart/2005/8/layout/vList2"/>
    <dgm:cxn modelId="{D74972AD-922F-47D2-9F86-12C5DE0D6E06}" srcId="{D1FDCF82-AEA3-4322-A93A-6963DCC25962}" destId="{06F3564D-3F8D-4C5C-BD7C-35B4FE0DCF5C}" srcOrd="2" destOrd="0" parTransId="{F7319AC7-FD3B-4428-8E7D-3F8E921F5411}" sibTransId="{D85C664B-A1BF-4902-8F4A-F00873D778D8}"/>
    <dgm:cxn modelId="{7939F8BD-57F9-47B8-A304-39F9B01B4D88}" srcId="{D1FDCF82-AEA3-4322-A93A-6963DCC25962}" destId="{8B66C82A-61DC-4907-986E-830C726F267F}" srcOrd="3" destOrd="0" parTransId="{203EE3C2-61DA-4668-B320-7B2EE1242D0D}" sibTransId="{20ED5469-BD16-4F22-8C7E-240CADFA6CE9}"/>
    <dgm:cxn modelId="{8FDFE1F9-6713-4FD9-A752-1BEF97283E46}" type="presParOf" srcId="{179E1CA7-564E-4D55-A709-955690061EF1}" destId="{62C268E2-0A70-40BF-BFA7-688E6C7FED5C}" srcOrd="0" destOrd="0" presId="urn:microsoft.com/office/officeart/2005/8/layout/vList2"/>
    <dgm:cxn modelId="{C54F40D2-9764-4A26-BD72-899FFA82C1CA}" type="presParOf" srcId="{179E1CA7-564E-4D55-A709-955690061EF1}" destId="{262A9505-2FCC-4D91-8313-80B7C41A32C0}" srcOrd="1" destOrd="0" presId="urn:microsoft.com/office/officeart/2005/8/layout/vList2"/>
    <dgm:cxn modelId="{DBC651C7-BE77-4534-B968-0AB5DF8E2ECE}" type="presParOf" srcId="{179E1CA7-564E-4D55-A709-955690061EF1}" destId="{6F3A97E0-DAF4-478B-B4A0-C7F506BF0398}" srcOrd="2" destOrd="0" presId="urn:microsoft.com/office/officeart/2005/8/layout/vList2"/>
    <dgm:cxn modelId="{2ED2D64D-2D7A-40F4-B80E-3CE7EB194BA3}" type="presParOf" srcId="{179E1CA7-564E-4D55-A709-955690061EF1}" destId="{B3822E5F-E243-4E84-884E-2C69F5178569}" srcOrd="3" destOrd="0" presId="urn:microsoft.com/office/officeart/2005/8/layout/vList2"/>
    <dgm:cxn modelId="{EE03652B-3734-4E28-97C5-4C4CE3262698}" type="presParOf" srcId="{179E1CA7-564E-4D55-A709-955690061EF1}" destId="{E0C2DAE7-84C8-4EBF-AC91-5B552E2B21AE}" srcOrd="4" destOrd="0" presId="urn:microsoft.com/office/officeart/2005/8/layout/vList2"/>
    <dgm:cxn modelId="{93FEE9E6-1BB8-495D-A9A8-B674B87B36E3}" type="presParOf" srcId="{179E1CA7-564E-4D55-A709-955690061EF1}" destId="{77271B43-413F-487A-A521-CDD55487EFC8}" srcOrd="5" destOrd="0" presId="urn:microsoft.com/office/officeart/2005/8/layout/vList2"/>
    <dgm:cxn modelId="{3E611E07-8E83-49EB-8AF4-065C5E503A1E}" type="presParOf" srcId="{179E1CA7-564E-4D55-A709-955690061EF1}" destId="{9BE9740C-A0FE-46BF-9C86-5375E15CBD6C}"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6F9F76A-6281-4143-9E87-7D75046AF06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39AF61C7-8922-4C3F-95A1-87CA75970CFC}">
      <dgm:prSet/>
      <dgm:spPr/>
      <dgm:t>
        <a:bodyPr/>
        <a:lstStyle/>
        <a:p>
          <a:pPr rtl="0"/>
          <a:r>
            <a:rPr lang="en-US"/>
            <a:t>There is an overlap with EB simplex both clinically and in the classification of EB. Blistering is usually present at birth and widespread that can result in atrophic scarring.</a:t>
          </a:r>
        </a:p>
      </dgm:t>
    </dgm:pt>
    <dgm:pt modelId="{E4651712-AFE2-43C1-9039-6275948E45A6}" type="parTrans" cxnId="{AEEF85B4-92C0-4AAE-B6EF-2419EC4152FD}">
      <dgm:prSet/>
      <dgm:spPr/>
      <dgm:t>
        <a:bodyPr/>
        <a:lstStyle/>
        <a:p>
          <a:endParaRPr lang="en-US"/>
        </a:p>
      </dgm:t>
    </dgm:pt>
    <dgm:pt modelId="{BC5CCA7F-1040-491B-BC50-538AE73FD408}" type="sibTrans" cxnId="{AEEF85B4-92C0-4AAE-B6EF-2419EC4152FD}">
      <dgm:prSet/>
      <dgm:spPr/>
      <dgm:t>
        <a:bodyPr/>
        <a:lstStyle/>
        <a:p>
          <a:endParaRPr lang="en-US"/>
        </a:p>
      </dgm:t>
    </dgm:pt>
    <dgm:pt modelId="{BF509F82-0D24-435A-A286-E41F2D1F8619}">
      <dgm:prSet/>
      <dgm:spPr/>
      <dgm:t>
        <a:bodyPr/>
        <a:lstStyle/>
        <a:p>
          <a:pPr rtl="0"/>
          <a:r>
            <a:rPr lang="en-US"/>
            <a:t>The teeth are hypoplastic, lackingnormal enamel, and the nails are dystrophic.</a:t>
          </a:r>
        </a:p>
      </dgm:t>
    </dgm:pt>
    <dgm:pt modelId="{469F76EB-8CEF-4A60-AC12-0428B1E33972}" type="parTrans" cxnId="{86DB6DCA-C899-4088-93D4-4EA4A3310DBE}">
      <dgm:prSet/>
      <dgm:spPr/>
      <dgm:t>
        <a:bodyPr/>
        <a:lstStyle/>
        <a:p>
          <a:endParaRPr lang="en-US"/>
        </a:p>
      </dgm:t>
    </dgm:pt>
    <dgm:pt modelId="{2EF61D76-D653-4C18-8DE8-E32E2C7AC4F1}" type="sibTrans" cxnId="{86DB6DCA-C899-4088-93D4-4EA4A3310DBE}">
      <dgm:prSet/>
      <dgm:spPr/>
      <dgm:t>
        <a:bodyPr/>
        <a:lstStyle/>
        <a:p>
          <a:endParaRPr lang="en-US"/>
        </a:p>
      </dgm:t>
    </dgm:pt>
    <dgm:pt modelId="{64894D62-0764-4BC1-83A5-38A17DF13CAD}">
      <dgm:prSet/>
      <dgm:spPr/>
      <dgm:t>
        <a:bodyPr/>
        <a:lstStyle/>
        <a:p>
          <a:pPr rtl="0"/>
          <a:r>
            <a:rPr lang="en-US"/>
            <a:t>Early attempts at feeding result in vomiting. The majority of cases do not survive eariy infancy. </a:t>
          </a:r>
        </a:p>
      </dgm:t>
    </dgm:pt>
    <dgm:pt modelId="{7946AFFA-10DE-4369-8FEB-1BEC2909F0C8}" type="parTrans" cxnId="{917F80D5-5F6E-4999-9DDE-9CB578EFD8A8}">
      <dgm:prSet/>
      <dgm:spPr/>
      <dgm:t>
        <a:bodyPr/>
        <a:lstStyle/>
        <a:p>
          <a:endParaRPr lang="en-US"/>
        </a:p>
      </dgm:t>
    </dgm:pt>
    <dgm:pt modelId="{87B47294-4D62-4523-AD43-9D143D9F410C}" type="sibTrans" cxnId="{917F80D5-5F6E-4999-9DDE-9CB578EFD8A8}">
      <dgm:prSet/>
      <dgm:spPr/>
      <dgm:t>
        <a:bodyPr/>
        <a:lstStyle/>
        <a:p>
          <a:endParaRPr lang="en-US"/>
        </a:p>
      </dgm:t>
    </dgm:pt>
    <dgm:pt modelId="{B56B8727-0065-4309-A503-27AD6F2B31DB}">
      <dgm:prSet/>
      <dgm:spPr/>
      <dgm:t>
        <a:bodyPr/>
        <a:lstStyle/>
        <a:p>
          <a:pPr rtl="0"/>
          <a:r>
            <a:rPr lang="en-US"/>
            <a:t>In those children who survive, other features include haematuria, dysuria and recurrent urinary tract infections.</a:t>
          </a:r>
        </a:p>
      </dgm:t>
    </dgm:pt>
    <dgm:pt modelId="{BA7D1B64-D549-4A7C-8CE4-32AD48318276}" type="parTrans" cxnId="{36EA3BA4-C91F-4D0A-AD63-C28CE7534BAD}">
      <dgm:prSet/>
      <dgm:spPr/>
      <dgm:t>
        <a:bodyPr/>
        <a:lstStyle/>
        <a:p>
          <a:endParaRPr lang="en-US"/>
        </a:p>
      </dgm:t>
    </dgm:pt>
    <dgm:pt modelId="{44A5A076-9844-45B8-9288-86EE988CC6CC}" type="sibTrans" cxnId="{36EA3BA4-C91F-4D0A-AD63-C28CE7534BAD}">
      <dgm:prSet/>
      <dgm:spPr/>
      <dgm:t>
        <a:bodyPr/>
        <a:lstStyle/>
        <a:p>
          <a:endParaRPr lang="en-US"/>
        </a:p>
      </dgm:t>
    </dgm:pt>
    <dgm:pt modelId="{DA609E49-0E73-4E0C-BAA9-E90AE2125748}" type="pres">
      <dgm:prSet presAssocID="{B6F9F76A-6281-4143-9E87-7D75046AF064}" presName="linear" presStyleCnt="0">
        <dgm:presLayoutVars>
          <dgm:animLvl val="lvl"/>
          <dgm:resizeHandles val="exact"/>
        </dgm:presLayoutVars>
      </dgm:prSet>
      <dgm:spPr/>
    </dgm:pt>
    <dgm:pt modelId="{7D9864BB-43EB-458E-ABBA-6E83A3B40946}" type="pres">
      <dgm:prSet presAssocID="{39AF61C7-8922-4C3F-95A1-87CA75970CFC}" presName="parentText" presStyleLbl="node1" presStyleIdx="0" presStyleCnt="4">
        <dgm:presLayoutVars>
          <dgm:chMax val="0"/>
          <dgm:bulletEnabled val="1"/>
        </dgm:presLayoutVars>
      </dgm:prSet>
      <dgm:spPr/>
    </dgm:pt>
    <dgm:pt modelId="{4BACB9C1-DF3E-4D2B-B76F-9DE250BDB432}" type="pres">
      <dgm:prSet presAssocID="{BC5CCA7F-1040-491B-BC50-538AE73FD408}" presName="spacer" presStyleCnt="0"/>
      <dgm:spPr/>
    </dgm:pt>
    <dgm:pt modelId="{DCF0D3E0-ABFC-4B36-99B1-9570F709BFA0}" type="pres">
      <dgm:prSet presAssocID="{BF509F82-0D24-435A-A286-E41F2D1F8619}" presName="parentText" presStyleLbl="node1" presStyleIdx="1" presStyleCnt="4">
        <dgm:presLayoutVars>
          <dgm:chMax val="0"/>
          <dgm:bulletEnabled val="1"/>
        </dgm:presLayoutVars>
      </dgm:prSet>
      <dgm:spPr/>
    </dgm:pt>
    <dgm:pt modelId="{89C7B1F9-A200-4999-B8C8-BE8AD2CDB8DD}" type="pres">
      <dgm:prSet presAssocID="{2EF61D76-D653-4C18-8DE8-E32E2C7AC4F1}" presName="spacer" presStyleCnt="0"/>
      <dgm:spPr/>
    </dgm:pt>
    <dgm:pt modelId="{602D4DAC-454B-4106-9B73-124F385D9C08}" type="pres">
      <dgm:prSet presAssocID="{64894D62-0764-4BC1-83A5-38A17DF13CAD}" presName="parentText" presStyleLbl="node1" presStyleIdx="2" presStyleCnt="4">
        <dgm:presLayoutVars>
          <dgm:chMax val="0"/>
          <dgm:bulletEnabled val="1"/>
        </dgm:presLayoutVars>
      </dgm:prSet>
      <dgm:spPr/>
    </dgm:pt>
    <dgm:pt modelId="{07D78BD5-ACBC-4787-81B2-F7F5DA21BEDF}" type="pres">
      <dgm:prSet presAssocID="{87B47294-4D62-4523-AD43-9D143D9F410C}" presName="spacer" presStyleCnt="0"/>
      <dgm:spPr/>
    </dgm:pt>
    <dgm:pt modelId="{D745B737-4635-4608-AD98-A0F0CB024493}" type="pres">
      <dgm:prSet presAssocID="{B56B8727-0065-4309-A503-27AD6F2B31DB}" presName="parentText" presStyleLbl="node1" presStyleIdx="3" presStyleCnt="4">
        <dgm:presLayoutVars>
          <dgm:chMax val="0"/>
          <dgm:bulletEnabled val="1"/>
        </dgm:presLayoutVars>
      </dgm:prSet>
      <dgm:spPr/>
    </dgm:pt>
  </dgm:ptLst>
  <dgm:cxnLst>
    <dgm:cxn modelId="{1D79448D-6EE0-4EF2-B67C-9C699A138D0C}" type="presOf" srcId="{64894D62-0764-4BC1-83A5-38A17DF13CAD}" destId="{602D4DAC-454B-4106-9B73-124F385D9C08}" srcOrd="0" destOrd="0" presId="urn:microsoft.com/office/officeart/2005/8/layout/vList2"/>
    <dgm:cxn modelId="{5BFC4BA0-C13D-43E9-A541-FDDA2EEC6BB1}" type="presOf" srcId="{39AF61C7-8922-4C3F-95A1-87CA75970CFC}" destId="{7D9864BB-43EB-458E-ABBA-6E83A3B40946}" srcOrd="0" destOrd="0" presId="urn:microsoft.com/office/officeart/2005/8/layout/vList2"/>
    <dgm:cxn modelId="{36EA3BA4-C91F-4D0A-AD63-C28CE7534BAD}" srcId="{B6F9F76A-6281-4143-9E87-7D75046AF064}" destId="{B56B8727-0065-4309-A503-27AD6F2B31DB}" srcOrd="3" destOrd="0" parTransId="{BA7D1B64-D549-4A7C-8CE4-32AD48318276}" sibTransId="{44A5A076-9844-45B8-9288-86EE988CC6CC}"/>
    <dgm:cxn modelId="{FCEB12A7-41BB-4E6F-9083-9A46E5AC93E3}" type="presOf" srcId="{B6F9F76A-6281-4143-9E87-7D75046AF064}" destId="{DA609E49-0E73-4E0C-BAA9-E90AE2125748}" srcOrd="0" destOrd="0" presId="urn:microsoft.com/office/officeart/2005/8/layout/vList2"/>
    <dgm:cxn modelId="{09DC48AA-E1EF-4C54-9EAC-103A7D86EF34}" type="presOf" srcId="{BF509F82-0D24-435A-A286-E41F2D1F8619}" destId="{DCF0D3E0-ABFC-4B36-99B1-9570F709BFA0}" srcOrd="0" destOrd="0" presId="urn:microsoft.com/office/officeart/2005/8/layout/vList2"/>
    <dgm:cxn modelId="{AEEF85B4-92C0-4AAE-B6EF-2419EC4152FD}" srcId="{B6F9F76A-6281-4143-9E87-7D75046AF064}" destId="{39AF61C7-8922-4C3F-95A1-87CA75970CFC}" srcOrd="0" destOrd="0" parTransId="{E4651712-AFE2-43C1-9039-6275948E45A6}" sibTransId="{BC5CCA7F-1040-491B-BC50-538AE73FD408}"/>
    <dgm:cxn modelId="{86DB6DCA-C899-4088-93D4-4EA4A3310DBE}" srcId="{B6F9F76A-6281-4143-9E87-7D75046AF064}" destId="{BF509F82-0D24-435A-A286-E41F2D1F8619}" srcOrd="1" destOrd="0" parTransId="{469F76EB-8CEF-4A60-AC12-0428B1E33972}" sibTransId="{2EF61D76-D653-4C18-8DE8-E32E2C7AC4F1}"/>
    <dgm:cxn modelId="{917F80D5-5F6E-4999-9DDE-9CB578EFD8A8}" srcId="{B6F9F76A-6281-4143-9E87-7D75046AF064}" destId="{64894D62-0764-4BC1-83A5-38A17DF13CAD}" srcOrd="2" destOrd="0" parTransId="{7946AFFA-10DE-4369-8FEB-1BEC2909F0C8}" sibTransId="{87B47294-4D62-4523-AD43-9D143D9F410C}"/>
    <dgm:cxn modelId="{EC0929E9-E4B6-4725-A1BC-755F4AF1216C}" type="presOf" srcId="{B56B8727-0065-4309-A503-27AD6F2B31DB}" destId="{D745B737-4635-4608-AD98-A0F0CB024493}" srcOrd="0" destOrd="0" presId="urn:microsoft.com/office/officeart/2005/8/layout/vList2"/>
    <dgm:cxn modelId="{64E0402C-EE13-4EB2-8712-B4CC49452D5C}" type="presParOf" srcId="{DA609E49-0E73-4E0C-BAA9-E90AE2125748}" destId="{7D9864BB-43EB-458E-ABBA-6E83A3B40946}" srcOrd="0" destOrd="0" presId="urn:microsoft.com/office/officeart/2005/8/layout/vList2"/>
    <dgm:cxn modelId="{DF21010A-DEDD-48C4-ADAB-9A024AFD2176}" type="presParOf" srcId="{DA609E49-0E73-4E0C-BAA9-E90AE2125748}" destId="{4BACB9C1-DF3E-4D2B-B76F-9DE250BDB432}" srcOrd="1" destOrd="0" presId="urn:microsoft.com/office/officeart/2005/8/layout/vList2"/>
    <dgm:cxn modelId="{6347DDED-8E1E-4846-8AD9-FD2DF76B75A3}" type="presParOf" srcId="{DA609E49-0E73-4E0C-BAA9-E90AE2125748}" destId="{DCF0D3E0-ABFC-4B36-99B1-9570F709BFA0}" srcOrd="2" destOrd="0" presId="urn:microsoft.com/office/officeart/2005/8/layout/vList2"/>
    <dgm:cxn modelId="{C0778807-6FDF-4F62-A003-99EC03150ACB}" type="presParOf" srcId="{DA609E49-0E73-4E0C-BAA9-E90AE2125748}" destId="{89C7B1F9-A200-4999-B8C8-BE8AD2CDB8DD}" srcOrd="3" destOrd="0" presId="urn:microsoft.com/office/officeart/2005/8/layout/vList2"/>
    <dgm:cxn modelId="{BAF2B1DE-23E5-4761-9E47-43561CD528A6}" type="presParOf" srcId="{DA609E49-0E73-4E0C-BAA9-E90AE2125748}" destId="{602D4DAC-454B-4106-9B73-124F385D9C08}" srcOrd="4" destOrd="0" presId="urn:microsoft.com/office/officeart/2005/8/layout/vList2"/>
    <dgm:cxn modelId="{10FAAF77-7E26-45A1-86C0-8D35B1543881}" type="presParOf" srcId="{DA609E49-0E73-4E0C-BAA9-E90AE2125748}" destId="{07D78BD5-ACBC-4787-81B2-F7F5DA21BEDF}" srcOrd="5" destOrd="0" presId="urn:microsoft.com/office/officeart/2005/8/layout/vList2"/>
    <dgm:cxn modelId="{8C8DDC60-AF16-40AA-884B-89E0C012BE2A}" type="presParOf" srcId="{DA609E49-0E73-4E0C-BAA9-E90AE2125748}" destId="{D745B737-4635-4608-AD98-A0F0CB02449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615AF25C-B9FD-4615-93FF-53F8D6C19D5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FA68F1E-D995-4F88-818C-18EB599A852E}">
      <dgm:prSet/>
      <dgm:spPr/>
      <dgm:t>
        <a:bodyPr/>
        <a:lstStyle/>
        <a:p>
          <a:pPr rtl="0"/>
          <a:r>
            <a:rPr lang="en-US"/>
            <a:t>This is a recent addition to the classification of junctional EB. Three children were described with congenital nephrotic syndrome, interstitial lung disease and skin fragility.</a:t>
          </a:r>
        </a:p>
      </dgm:t>
    </dgm:pt>
    <dgm:pt modelId="{053E1C9E-937E-4993-BF48-47796C7EE134}" type="parTrans" cxnId="{18F398AA-1817-4A13-A01A-9BD52966CD70}">
      <dgm:prSet/>
      <dgm:spPr/>
      <dgm:t>
        <a:bodyPr/>
        <a:lstStyle/>
        <a:p>
          <a:endParaRPr lang="en-US"/>
        </a:p>
      </dgm:t>
    </dgm:pt>
    <dgm:pt modelId="{88B2464F-BF76-419F-86C1-0414EB822A05}" type="sibTrans" cxnId="{18F398AA-1817-4A13-A01A-9BD52966CD70}">
      <dgm:prSet/>
      <dgm:spPr/>
      <dgm:t>
        <a:bodyPr/>
        <a:lstStyle/>
        <a:p>
          <a:endParaRPr lang="en-US"/>
        </a:p>
      </dgm:t>
    </dgm:pt>
    <dgm:pt modelId="{02674FD0-87F7-4AD9-9296-A2175E5D95DA}">
      <dgm:prSet/>
      <dgm:spPr/>
      <dgm:t>
        <a:bodyPr/>
        <a:lstStyle/>
        <a:p>
          <a:pPr rtl="0"/>
          <a:r>
            <a:rPr lang="en-US"/>
            <a:t>The lesions healed slowly, without scarring but with residual erythema.</a:t>
          </a:r>
        </a:p>
      </dgm:t>
    </dgm:pt>
    <dgm:pt modelId="{A371EBBE-71B6-41BD-9CA1-9229D29E27C3}" type="parTrans" cxnId="{50F26D63-9AE0-4564-A7A0-735FD02A36B7}">
      <dgm:prSet/>
      <dgm:spPr/>
      <dgm:t>
        <a:bodyPr/>
        <a:lstStyle/>
        <a:p>
          <a:endParaRPr lang="en-US"/>
        </a:p>
      </dgm:t>
    </dgm:pt>
    <dgm:pt modelId="{E85FEC24-8F36-426E-AC08-5C7F412224C5}" type="sibTrans" cxnId="{50F26D63-9AE0-4564-A7A0-735FD02A36B7}">
      <dgm:prSet/>
      <dgm:spPr/>
      <dgm:t>
        <a:bodyPr/>
        <a:lstStyle/>
        <a:p>
          <a:endParaRPr lang="en-US"/>
        </a:p>
      </dgm:t>
    </dgm:pt>
    <dgm:pt modelId="{F10A64A4-2C3F-4FD2-A437-109E4A5EF16E}">
      <dgm:prSet/>
      <dgm:spPr/>
      <dgm:t>
        <a:bodyPr/>
        <a:lstStyle/>
        <a:p>
          <a:pPr rtl="0"/>
          <a:r>
            <a:rPr lang="en-US"/>
            <a:t>There was no mucosal involvement. The scalp hair, eyebrows and eyelashes were fine and sparse and some nails were dystrophic.</a:t>
          </a:r>
        </a:p>
      </dgm:t>
    </dgm:pt>
    <dgm:pt modelId="{1ACC7E39-C1D2-4AA3-9E93-508442AEE023}" type="parTrans" cxnId="{B9B0C3E6-216A-4750-B813-515BA6C43B91}">
      <dgm:prSet/>
      <dgm:spPr/>
      <dgm:t>
        <a:bodyPr/>
        <a:lstStyle/>
        <a:p>
          <a:endParaRPr lang="en-US"/>
        </a:p>
      </dgm:t>
    </dgm:pt>
    <dgm:pt modelId="{C2F674E8-128B-4A47-AE53-11C2100D0018}" type="sibTrans" cxnId="{B9B0C3E6-216A-4750-B813-515BA6C43B91}">
      <dgm:prSet/>
      <dgm:spPr/>
      <dgm:t>
        <a:bodyPr/>
        <a:lstStyle/>
        <a:p>
          <a:endParaRPr lang="en-US"/>
        </a:p>
      </dgm:t>
    </dgm:pt>
    <dgm:pt modelId="{3CAD1EE0-B298-4D8E-BB1D-D93B2DBF5A8F}">
      <dgm:prSet/>
      <dgm:spPr/>
      <dgm:t>
        <a:bodyPr/>
        <a:lstStyle/>
        <a:p>
          <a:pPr rtl="0"/>
          <a:r>
            <a:rPr lang="en-US"/>
            <a:t>All cases died during infancy with recurrent lung infections and multi organ failure.</a:t>
          </a:r>
        </a:p>
      </dgm:t>
    </dgm:pt>
    <dgm:pt modelId="{56619701-0D78-41C3-9B89-B8FF804B032D}" type="parTrans" cxnId="{1B891EF3-7814-43EB-A418-BE5D58E57B0B}">
      <dgm:prSet/>
      <dgm:spPr/>
      <dgm:t>
        <a:bodyPr/>
        <a:lstStyle/>
        <a:p>
          <a:endParaRPr lang="en-US"/>
        </a:p>
      </dgm:t>
    </dgm:pt>
    <dgm:pt modelId="{4FE90DB4-D7EE-49CB-9E41-984CC6D3A5BC}" type="sibTrans" cxnId="{1B891EF3-7814-43EB-A418-BE5D58E57B0B}">
      <dgm:prSet/>
      <dgm:spPr/>
      <dgm:t>
        <a:bodyPr/>
        <a:lstStyle/>
        <a:p>
          <a:endParaRPr lang="en-US"/>
        </a:p>
      </dgm:t>
    </dgm:pt>
    <dgm:pt modelId="{F091AE61-B42A-4CBE-B4D0-9F79A0068907}" type="pres">
      <dgm:prSet presAssocID="{615AF25C-B9FD-4615-93FF-53F8D6C19D55}" presName="linear" presStyleCnt="0">
        <dgm:presLayoutVars>
          <dgm:animLvl val="lvl"/>
          <dgm:resizeHandles val="exact"/>
        </dgm:presLayoutVars>
      </dgm:prSet>
      <dgm:spPr/>
    </dgm:pt>
    <dgm:pt modelId="{FD6097C7-2CB2-4A9E-93BC-169B87DF0FF2}" type="pres">
      <dgm:prSet presAssocID="{EFA68F1E-D995-4F88-818C-18EB599A852E}" presName="parentText" presStyleLbl="node1" presStyleIdx="0" presStyleCnt="4">
        <dgm:presLayoutVars>
          <dgm:chMax val="0"/>
          <dgm:bulletEnabled val="1"/>
        </dgm:presLayoutVars>
      </dgm:prSet>
      <dgm:spPr/>
    </dgm:pt>
    <dgm:pt modelId="{0B1DE0D8-B544-4B81-9CFD-EE4ADA6D6968}" type="pres">
      <dgm:prSet presAssocID="{88B2464F-BF76-419F-86C1-0414EB822A05}" presName="spacer" presStyleCnt="0"/>
      <dgm:spPr/>
    </dgm:pt>
    <dgm:pt modelId="{B4331E72-879E-41D5-9E24-8FF4B4C5F55C}" type="pres">
      <dgm:prSet presAssocID="{02674FD0-87F7-4AD9-9296-A2175E5D95DA}" presName="parentText" presStyleLbl="node1" presStyleIdx="1" presStyleCnt="4">
        <dgm:presLayoutVars>
          <dgm:chMax val="0"/>
          <dgm:bulletEnabled val="1"/>
        </dgm:presLayoutVars>
      </dgm:prSet>
      <dgm:spPr/>
    </dgm:pt>
    <dgm:pt modelId="{55D9EE5F-9450-4802-ACC0-031CBBE89A5A}" type="pres">
      <dgm:prSet presAssocID="{E85FEC24-8F36-426E-AC08-5C7F412224C5}" presName="spacer" presStyleCnt="0"/>
      <dgm:spPr/>
    </dgm:pt>
    <dgm:pt modelId="{1B0DDE46-F15A-41B8-B6F6-A8584C3D023D}" type="pres">
      <dgm:prSet presAssocID="{F10A64A4-2C3F-4FD2-A437-109E4A5EF16E}" presName="parentText" presStyleLbl="node1" presStyleIdx="2" presStyleCnt="4">
        <dgm:presLayoutVars>
          <dgm:chMax val="0"/>
          <dgm:bulletEnabled val="1"/>
        </dgm:presLayoutVars>
      </dgm:prSet>
      <dgm:spPr/>
    </dgm:pt>
    <dgm:pt modelId="{4E3A049F-A48A-4FA3-AFF6-4F2DA0A110D8}" type="pres">
      <dgm:prSet presAssocID="{C2F674E8-128B-4A47-AE53-11C2100D0018}" presName="spacer" presStyleCnt="0"/>
      <dgm:spPr/>
    </dgm:pt>
    <dgm:pt modelId="{861137B9-9439-4045-B586-2E4BDA576E8A}" type="pres">
      <dgm:prSet presAssocID="{3CAD1EE0-B298-4D8E-BB1D-D93B2DBF5A8F}" presName="parentText" presStyleLbl="node1" presStyleIdx="3" presStyleCnt="4">
        <dgm:presLayoutVars>
          <dgm:chMax val="0"/>
          <dgm:bulletEnabled val="1"/>
        </dgm:presLayoutVars>
      </dgm:prSet>
      <dgm:spPr/>
    </dgm:pt>
  </dgm:ptLst>
  <dgm:cxnLst>
    <dgm:cxn modelId="{4F07BD3F-84B1-458D-9F65-52B59A4D5F0A}" type="presOf" srcId="{3CAD1EE0-B298-4D8E-BB1D-D93B2DBF5A8F}" destId="{861137B9-9439-4045-B586-2E4BDA576E8A}" srcOrd="0" destOrd="0" presId="urn:microsoft.com/office/officeart/2005/8/layout/vList2"/>
    <dgm:cxn modelId="{8A1F595C-A5F3-4445-A1A7-EC0CD3545DEB}" type="presOf" srcId="{02674FD0-87F7-4AD9-9296-A2175E5D95DA}" destId="{B4331E72-879E-41D5-9E24-8FF4B4C5F55C}" srcOrd="0" destOrd="0" presId="urn:microsoft.com/office/officeart/2005/8/layout/vList2"/>
    <dgm:cxn modelId="{50F26D63-9AE0-4564-A7A0-735FD02A36B7}" srcId="{615AF25C-B9FD-4615-93FF-53F8D6C19D55}" destId="{02674FD0-87F7-4AD9-9296-A2175E5D95DA}" srcOrd="1" destOrd="0" parTransId="{A371EBBE-71B6-41BD-9CA1-9229D29E27C3}" sibTransId="{E85FEC24-8F36-426E-AC08-5C7F412224C5}"/>
    <dgm:cxn modelId="{E184A5A8-9B2C-4C6C-9398-C6E10BA4C0A1}" type="presOf" srcId="{F10A64A4-2C3F-4FD2-A437-109E4A5EF16E}" destId="{1B0DDE46-F15A-41B8-B6F6-A8584C3D023D}" srcOrd="0" destOrd="0" presId="urn:microsoft.com/office/officeart/2005/8/layout/vList2"/>
    <dgm:cxn modelId="{18F398AA-1817-4A13-A01A-9BD52966CD70}" srcId="{615AF25C-B9FD-4615-93FF-53F8D6C19D55}" destId="{EFA68F1E-D995-4F88-818C-18EB599A852E}" srcOrd="0" destOrd="0" parTransId="{053E1C9E-937E-4993-BF48-47796C7EE134}" sibTransId="{88B2464F-BF76-419F-86C1-0414EB822A05}"/>
    <dgm:cxn modelId="{77E7B3AF-543E-4B33-98D7-2E6F9DC545E6}" type="presOf" srcId="{615AF25C-B9FD-4615-93FF-53F8D6C19D55}" destId="{F091AE61-B42A-4CBE-B4D0-9F79A0068907}" srcOrd="0" destOrd="0" presId="urn:microsoft.com/office/officeart/2005/8/layout/vList2"/>
    <dgm:cxn modelId="{B9B0C3E6-216A-4750-B813-515BA6C43B91}" srcId="{615AF25C-B9FD-4615-93FF-53F8D6C19D55}" destId="{F10A64A4-2C3F-4FD2-A437-109E4A5EF16E}" srcOrd="2" destOrd="0" parTransId="{1ACC7E39-C1D2-4AA3-9E93-508442AEE023}" sibTransId="{C2F674E8-128B-4A47-AE53-11C2100D0018}"/>
    <dgm:cxn modelId="{1B891EF3-7814-43EB-A418-BE5D58E57B0B}" srcId="{615AF25C-B9FD-4615-93FF-53F8D6C19D55}" destId="{3CAD1EE0-B298-4D8E-BB1D-D93B2DBF5A8F}" srcOrd="3" destOrd="0" parTransId="{56619701-0D78-41C3-9B89-B8FF804B032D}" sibTransId="{4FE90DB4-D7EE-49CB-9E41-984CC6D3A5BC}"/>
    <dgm:cxn modelId="{53B0E2FC-1B09-4EE4-AE4D-86B46D22A590}" type="presOf" srcId="{EFA68F1E-D995-4F88-818C-18EB599A852E}" destId="{FD6097C7-2CB2-4A9E-93BC-169B87DF0FF2}" srcOrd="0" destOrd="0" presId="urn:microsoft.com/office/officeart/2005/8/layout/vList2"/>
    <dgm:cxn modelId="{189623DA-18C2-4F65-B4A1-EB85E8E48CC9}" type="presParOf" srcId="{F091AE61-B42A-4CBE-B4D0-9F79A0068907}" destId="{FD6097C7-2CB2-4A9E-93BC-169B87DF0FF2}" srcOrd="0" destOrd="0" presId="urn:microsoft.com/office/officeart/2005/8/layout/vList2"/>
    <dgm:cxn modelId="{78293A1E-411A-46A9-9586-B6BC8716575D}" type="presParOf" srcId="{F091AE61-B42A-4CBE-B4D0-9F79A0068907}" destId="{0B1DE0D8-B544-4B81-9CFD-EE4ADA6D6968}" srcOrd="1" destOrd="0" presId="urn:microsoft.com/office/officeart/2005/8/layout/vList2"/>
    <dgm:cxn modelId="{5359E43C-CA5D-4526-B8B6-B9BF825F9B3D}" type="presParOf" srcId="{F091AE61-B42A-4CBE-B4D0-9F79A0068907}" destId="{B4331E72-879E-41D5-9E24-8FF4B4C5F55C}" srcOrd="2" destOrd="0" presId="urn:microsoft.com/office/officeart/2005/8/layout/vList2"/>
    <dgm:cxn modelId="{43389D50-A488-4A6B-A2ED-8ED97DFFDC45}" type="presParOf" srcId="{F091AE61-B42A-4CBE-B4D0-9F79A0068907}" destId="{55D9EE5F-9450-4802-ACC0-031CBBE89A5A}" srcOrd="3" destOrd="0" presId="urn:microsoft.com/office/officeart/2005/8/layout/vList2"/>
    <dgm:cxn modelId="{D6BA2F9E-D58E-4473-B215-088599DCE115}" type="presParOf" srcId="{F091AE61-B42A-4CBE-B4D0-9F79A0068907}" destId="{1B0DDE46-F15A-41B8-B6F6-A8584C3D023D}" srcOrd="4" destOrd="0" presId="urn:microsoft.com/office/officeart/2005/8/layout/vList2"/>
    <dgm:cxn modelId="{0AB9BC44-8DA8-4D6A-AF09-48B1C64C451A}" type="presParOf" srcId="{F091AE61-B42A-4CBE-B4D0-9F79A0068907}" destId="{4E3A049F-A48A-4FA3-AFF6-4F2DA0A110D8}" srcOrd="5" destOrd="0" presId="urn:microsoft.com/office/officeart/2005/8/layout/vList2"/>
    <dgm:cxn modelId="{9BC601E3-5E5E-4CA3-9189-7CA1AF5ADCED}" type="presParOf" srcId="{F091AE61-B42A-4CBE-B4D0-9F79A0068907}" destId="{861137B9-9439-4045-B586-2E4BDA576E8A}"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C959E367-D8AB-40C4-8B15-038EC8844C5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D159441-8EDF-4A59-91FB-E1D81E87DC40}">
      <dgm:prSet/>
      <dgm:spPr/>
      <dgm:t>
        <a:bodyPr/>
        <a:lstStyle/>
        <a:p>
          <a:pPr rtl="0"/>
          <a:r>
            <a:rPr lang="en-US"/>
            <a:t>typical clinical manifestations include nail dystrophy, dental enamel changes and blistering involving the lower legs and feet only.</a:t>
          </a:r>
        </a:p>
      </dgm:t>
    </dgm:pt>
    <dgm:pt modelId="{915DC8B5-D7B9-4D1B-82E6-832C520991AC}" type="parTrans" cxnId="{2DBA83CE-1BD0-48FF-A00E-3D70DC0AE86E}">
      <dgm:prSet/>
      <dgm:spPr/>
      <dgm:t>
        <a:bodyPr/>
        <a:lstStyle/>
        <a:p>
          <a:endParaRPr lang="en-US"/>
        </a:p>
      </dgm:t>
    </dgm:pt>
    <dgm:pt modelId="{5B68A5D4-BE4D-4307-BEC6-9A3A9F47AD93}" type="sibTrans" cxnId="{2DBA83CE-1BD0-48FF-A00E-3D70DC0AE86E}">
      <dgm:prSet/>
      <dgm:spPr/>
      <dgm:t>
        <a:bodyPr/>
        <a:lstStyle/>
        <a:p>
          <a:endParaRPr lang="en-US"/>
        </a:p>
      </dgm:t>
    </dgm:pt>
    <dgm:pt modelId="{78B9B6A3-1293-416F-BF07-47F695708296}">
      <dgm:prSet/>
      <dgm:spPr/>
      <dgm:t>
        <a:bodyPr/>
        <a:lstStyle/>
        <a:p>
          <a:pPr rtl="0"/>
          <a:r>
            <a:rPr lang="en-US"/>
            <a:t>In some individuals, chronic, painful erosions associated with hyperkeratosis develop on the soles.</a:t>
          </a:r>
        </a:p>
      </dgm:t>
    </dgm:pt>
    <dgm:pt modelId="{29A17FE6-797F-4B47-BEE2-79CFF0AA3395}" type="parTrans" cxnId="{659715F5-38DB-470F-A849-909261465FE1}">
      <dgm:prSet/>
      <dgm:spPr/>
      <dgm:t>
        <a:bodyPr/>
        <a:lstStyle/>
        <a:p>
          <a:endParaRPr lang="en-US"/>
        </a:p>
      </dgm:t>
    </dgm:pt>
    <dgm:pt modelId="{D998F464-7A0E-4C54-868C-86B8E7010E5E}" type="sibTrans" cxnId="{659715F5-38DB-470F-A849-909261465FE1}">
      <dgm:prSet/>
      <dgm:spPr/>
      <dgm:t>
        <a:bodyPr/>
        <a:lstStyle/>
        <a:p>
          <a:endParaRPr lang="en-US"/>
        </a:p>
      </dgm:t>
    </dgm:pt>
    <dgm:pt modelId="{20D2281D-FFBB-46C0-B636-D7196E6C1CB3}" type="pres">
      <dgm:prSet presAssocID="{C959E367-D8AB-40C4-8B15-038EC8844C56}" presName="linear" presStyleCnt="0">
        <dgm:presLayoutVars>
          <dgm:animLvl val="lvl"/>
          <dgm:resizeHandles val="exact"/>
        </dgm:presLayoutVars>
      </dgm:prSet>
      <dgm:spPr/>
    </dgm:pt>
    <dgm:pt modelId="{DF19F8D6-BD19-4DB0-A5AE-4F682A2144B6}" type="pres">
      <dgm:prSet presAssocID="{7D159441-8EDF-4A59-91FB-E1D81E87DC40}" presName="parentText" presStyleLbl="node1" presStyleIdx="0" presStyleCnt="2">
        <dgm:presLayoutVars>
          <dgm:chMax val="0"/>
          <dgm:bulletEnabled val="1"/>
        </dgm:presLayoutVars>
      </dgm:prSet>
      <dgm:spPr/>
    </dgm:pt>
    <dgm:pt modelId="{90727042-DAE1-4A9C-A5C2-446CE541767E}" type="pres">
      <dgm:prSet presAssocID="{5B68A5D4-BE4D-4307-BEC6-9A3A9F47AD93}" presName="spacer" presStyleCnt="0"/>
      <dgm:spPr/>
    </dgm:pt>
    <dgm:pt modelId="{75B94B06-CE7F-4A55-8D7A-F3FA93FE7764}" type="pres">
      <dgm:prSet presAssocID="{78B9B6A3-1293-416F-BF07-47F695708296}" presName="parentText" presStyleLbl="node1" presStyleIdx="1" presStyleCnt="2">
        <dgm:presLayoutVars>
          <dgm:chMax val="0"/>
          <dgm:bulletEnabled val="1"/>
        </dgm:presLayoutVars>
      </dgm:prSet>
      <dgm:spPr/>
    </dgm:pt>
  </dgm:ptLst>
  <dgm:cxnLst>
    <dgm:cxn modelId="{01749F6B-1864-4B6A-969D-C9805836BDE7}" type="presOf" srcId="{7D159441-8EDF-4A59-91FB-E1D81E87DC40}" destId="{DF19F8D6-BD19-4DB0-A5AE-4F682A2144B6}" srcOrd="0" destOrd="0" presId="urn:microsoft.com/office/officeart/2005/8/layout/vList2"/>
    <dgm:cxn modelId="{E4E91B8E-4244-4C3C-9C3E-55F86414FED5}" type="presOf" srcId="{78B9B6A3-1293-416F-BF07-47F695708296}" destId="{75B94B06-CE7F-4A55-8D7A-F3FA93FE7764}" srcOrd="0" destOrd="0" presId="urn:microsoft.com/office/officeart/2005/8/layout/vList2"/>
    <dgm:cxn modelId="{2DBA83CE-1BD0-48FF-A00E-3D70DC0AE86E}" srcId="{C959E367-D8AB-40C4-8B15-038EC8844C56}" destId="{7D159441-8EDF-4A59-91FB-E1D81E87DC40}" srcOrd="0" destOrd="0" parTransId="{915DC8B5-D7B9-4D1B-82E6-832C520991AC}" sibTransId="{5B68A5D4-BE4D-4307-BEC6-9A3A9F47AD93}"/>
    <dgm:cxn modelId="{659715F5-38DB-470F-A849-909261465FE1}" srcId="{C959E367-D8AB-40C4-8B15-038EC8844C56}" destId="{78B9B6A3-1293-416F-BF07-47F695708296}" srcOrd="1" destOrd="0" parTransId="{29A17FE6-797F-4B47-BEE2-79CFF0AA3395}" sibTransId="{D998F464-7A0E-4C54-868C-86B8E7010E5E}"/>
    <dgm:cxn modelId="{7A0E74FF-0135-4907-BA29-EF5E16011DA4}" type="presOf" srcId="{C959E367-D8AB-40C4-8B15-038EC8844C56}" destId="{20D2281D-FFBB-46C0-B636-D7196E6C1CB3}" srcOrd="0" destOrd="0" presId="urn:microsoft.com/office/officeart/2005/8/layout/vList2"/>
    <dgm:cxn modelId="{34512DE9-F05A-4BCB-800A-A4583F60AB61}" type="presParOf" srcId="{20D2281D-FFBB-46C0-B636-D7196E6C1CB3}" destId="{DF19F8D6-BD19-4DB0-A5AE-4F682A2144B6}" srcOrd="0" destOrd="0" presId="urn:microsoft.com/office/officeart/2005/8/layout/vList2"/>
    <dgm:cxn modelId="{8C1D4F26-FE50-41FD-AE3F-A331CE7C85FE}" type="presParOf" srcId="{20D2281D-FFBB-46C0-B636-D7196E6C1CB3}" destId="{90727042-DAE1-4A9C-A5C2-446CE541767E}" srcOrd="1" destOrd="0" presId="urn:microsoft.com/office/officeart/2005/8/layout/vList2"/>
    <dgm:cxn modelId="{232FDAAF-9114-453A-B21B-FF2DF073C35C}" type="presParOf" srcId="{20D2281D-FFBB-46C0-B636-D7196E6C1CB3}" destId="{75B94B06-CE7F-4A55-8D7A-F3FA93FE7764}"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46EF002B-CA0C-4C10-BA5D-E1C91CE9D9D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253F411F-A897-4613-A568-3CCCBC78897F}">
      <dgm:prSet/>
      <dgm:spPr/>
      <dgm:t>
        <a:bodyPr/>
        <a:lstStyle/>
        <a:p>
          <a:pPr rtl="0"/>
          <a:r>
            <a:rPr lang="en-US"/>
            <a:t>In the neonatal period in the rare inversa subtype of localized junctional EB, the whole skin may be fragile with generalized blistering.</a:t>
          </a:r>
        </a:p>
      </dgm:t>
    </dgm:pt>
    <dgm:pt modelId="{4F9B534C-08CB-494A-AA0B-0D013CAEBC65}" type="parTrans" cxnId="{4B09951A-E782-4B42-9664-A591C83875C7}">
      <dgm:prSet/>
      <dgm:spPr/>
      <dgm:t>
        <a:bodyPr/>
        <a:lstStyle/>
        <a:p>
          <a:endParaRPr lang="en-US"/>
        </a:p>
      </dgm:t>
    </dgm:pt>
    <dgm:pt modelId="{A07E8C04-7B03-4944-8FC6-A3FD3530C82E}" type="sibTrans" cxnId="{4B09951A-E782-4B42-9664-A591C83875C7}">
      <dgm:prSet/>
      <dgm:spPr/>
      <dgm:t>
        <a:bodyPr/>
        <a:lstStyle/>
        <a:p>
          <a:endParaRPr lang="en-US"/>
        </a:p>
      </dgm:t>
    </dgm:pt>
    <dgm:pt modelId="{0A1EA01A-5DFF-4F79-B1E1-C467AD47DEEE}">
      <dgm:prSet/>
      <dgm:spPr/>
      <dgm:t>
        <a:bodyPr/>
        <a:lstStyle/>
        <a:p>
          <a:pPr rtl="0"/>
          <a:r>
            <a:rPr lang="en-US"/>
            <a:t>Later, however, the lesions affect chiefly the groins, perineum and axillae, hence the description of inversa. </a:t>
          </a:r>
        </a:p>
      </dgm:t>
    </dgm:pt>
    <dgm:pt modelId="{96CFF291-4C81-4BC6-A909-FC11EAE996A2}" type="parTrans" cxnId="{824E1578-3BD9-466A-BD14-936DDC383FF8}">
      <dgm:prSet/>
      <dgm:spPr/>
      <dgm:t>
        <a:bodyPr/>
        <a:lstStyle/>
        <a:p>
          <a:endParaRPr lang="en-US"/>
        </a:p>
      </dgm:t>
    </dgm:pt>
    <dgm:pt modelId="{67C3E867-F829-46A1-B0D4-FF8E74F1DD22}" type="sibTrans" cxnId="{824E1578-3BD9-466A-BD14-936DDC383FF8}">
      <dgm:prSet/>
      <dgm:spPr/>
      <dgm:t>
        <a:bodyPr/>
        <a:lstStyle/>
        <a:p>
          <a:endParaRPr lang="en-US"/>
        </a:p>
      </dgm:t>
    </dgm:pt>
    <dgm:pt modelId="{FDC67E9C-E298-44DC-8DAC-2D557E1D45D0}">
      <dgm:prSet/>
      <dgm:spPr/>
      <dgm:t>
        <a:bodyPr/>
        <a:lstStyle/>
        <a:p>
          <a:pPr rtl="0"/>
          <a:r>
            <a:rPr lang="en-US"/>
            <a:t>Healing may result in small, atrophic, white streaks.</a:t>
          </a:r>
        </a:p>
      </dgm:t>
    </dgm:pt>
    <dgm:pt modelId="{59B965BD-B77B-4082-A9DD-DA6D158D28E4}" type="parTrans" cxnId="{28C7995E-6CB4-43A7-A3DE-2F203A2E58E8}">
      <dgm:prSet/>
      <dgm:spPr/>
      <dgm:t>
        <a:bodyPr/>
        <a:lstStyle/>
        <a:p>
          <a:endParaRPr lang="en-US"/>
        </a:p>
      </dgm:t>
    </dgm:pt>
    <dgm:pt modelId="{B285F4D0-81D3-4166-A1B1-E7DDB8EB09F7}" type="sibTrans" cxnId="{28C7995E-6CB4-43A7-A3DE-2F203A2E58E8}">
      <dgm:prSet/>
      <dgm:spPr/>
      <dgm:t>
        <a:bodyPr/>
        <a:lstStyle/>
        <a:p>
          <a:endParaRPr lang="en-US"/>
        </a:p>
      </dgm:t>
    </dgm:pt>
    <dgm:pt modelId="{E12E2F80-6752-4EBE-968E-5899A7A5F4F7}">
      <dgm:prSet/>
      <dgm:spPr/>
      <dgm:t>
        <a:bodyPr/>
        <a:lstStyle/>
        <a:p>
          <a:pPr rtl="0"/>
          <a:r>
            <a:rPr lang="en-US"/>
            <a:t>Dysplastic teeth, erosions of the cornea and feet and nail dystrophy are all features.</a:t>
          </a:r>
        </a:p>
      </dgm:t>
    </dgm:pt>
    <dgm:pt modelId="{724C5A27-4B31-404B-96E9-24A8748B2C48}" type="parTrans" cxnId="{C6BB5845-7B81-459D-89BC-0BCD02BAA9D6}">
      <dgm:prSet/>
      <dgm:spPr/>
      <dgm:t>
        <a:bodyPr/>
        <a:lstStyle/>
        <a:p>
          <a:endParaRPr lang="en-US"/>
        </a:p>
      </dgm:t>
    </dgm:pt>
    <dgm:pt modelId="{6E187E24-4428-490F-88D9-707A5F2FEDC3}" type="sibTrans" cxnId="{C6BB5845-7B81-459D-89BC-0BCD02BAA9D6}">
      <dgm:prSet/>
      <dgm:spPr/>
      <dgm:t>
        <a:bodyPr/>
        <a:lstStyle/>
        <a:p>
          <a:endParaRPr lang="en-US"/>
        </a:p>
      </dgm:t>
    </dgm:pt>
    <dgm:pt modelId="{FE25FDA7-100E-4D51-BF53-733F2EA490ED}" type="pres">
      <dgm:prSet presAssocID="{46EF002B-CA0C-4C10-BA5D-E1C91CE9D9D6}" presName="linear" presStyleCnt="0">
        <dgm:presLayoutVars>
          <dgm:animLvl val="lvl"/>
          <dgm:resizeHandles val="exact"/>
        </dgm:presLayoutVars>
      </dgm:prSet>
      <dgm:spPr/>
    </dgm:pt>
    <dgm:pt modelId="{422CC954-AE4E-4389-AD27-BD1481D74105}" type="pres">
      <dgm:prSet presAssocID="{253F411F-A897-4613-A568-3CCCBC78897F}" presName="parentText" presStyleLbl="node1" presStyleIdx="0" presStyleCnt="4">
        <dgm:presLayoutVars>
          <dgm:chMax val="0"/>
          <dgm:bulletEnabled val="1"/>
        </dgm:presLayoutVars>
      </dgm:prSet>
      <dgm:spPr/>
    </dgm:pt>
    <dgm:pt modelId="{DD00D295-8BEB-4954-A57A-F0883EDC67EA}" type="pres">
      <dgm:prSet presAssocID="{A07E8C04-7B03-4944-8FC6-A3FD3530C82E}" presName="spacer" presStyleCnt="0"/>
      <dgm:spPr/>
    </dgm:pt>
    <dgm:pt modelId="{2B84D6CC-490F-44C5-B424-09135C87F970}" type="pres">
      <dgm:prSet presAssocID="{0A1EA01A-5DFF-4F79-B1E1-C467AD47DEEE}" presName="parentText" presStyleLbl="node1" presStyleIdx="1" presStyleCnt="4">
        <dgm:presLayoutVars>
          <dgm:chMax val="0"/>
          <dgm:bulletEnabled val="1"/>
        </dgm:presLayoutVars>
      </dgm:prSet>
      <dgm:spPr/>
    </dgm:pt>
    <dgm:pt modelId="{9DA5F144-1C54-48E3-98EE-B3B23E87DAF4}" type="pres">
      <dgm:prSet presAssocID="{67C3E867-F829-46A1-B0D4-FF8E74F1DD22}" presName="spacer" presStyleCnt="0"/>
      <dgm:spPr/>
    </dgm:pt>
    <dgm:pt modelId="{843BFD41-C234-4CF4-9404-7ABD45150C95}" type="pres">
      <dgm:prSet presAssocID="{FDC67E9C-E298-44DC-8DAC-2D557E1D45D0}" presName="parentText" presStyleLbl="node1" presStyleIdx="2" presStyleCnt="4">
        <dgm:presLayoutVars>
          <dgm:chMax val="0"/>
          <dgm:bulletEnabled val="1"/>
        </dgm:presLayoutVars>
      </dgm:prSet>
      <dgm:spPr/>
    </dgm:pt>
    <dgm:pt modelId="{F1BC9EB8-3C1D-4869-B467-CA2AEEE5A5C2}" type="pres">
      <dgm:prSet presAssocID="{B285F4D0-81D3-4166-A1B1-E7DDB8EB09F7}" presName="spacer" presStyleCnt="0"/>
      <dgm:spPr/>
    </dgm:pt>
    <dgm:pt modelId="{DF258842-EFA0-408A-BDA3-028EB050D0A9}" type="pres">
      <dgm:prSet presAssocID="{E12E2F80-6752-4EBE-968E-5899A7A5F4F7}" presName="parentText" presStyleLbl="node1" presStyleIdx="3" presStyleCnt="4">
        <dgm:presLayoutVars>
          <dgm:chMax val="0"/>
          <dgm:bulletEnabled val="1"/>
        </dgm:presLayoutVars>
      </dgm:prSet>
      <dgm:spPr/>
    </dgm:pt>
  </dgm:ptLst>
  <dgm:cxnLst>
    <dgm:cxn modelId="{4B09951A-E782-4B42-9664-A591C83875C7}" srcId="{46EF002B-CA0C-4C10-BA5D-E1C91CE9D9D6}" destId="{253F411F-A897-4613-A568-3CCCBC78897F}" srcOrd="0" destOrd="0" parTransId="{4F9B534C-08CB-494A-AA0B-0D013CAEBC65}" sibTransId="{A07E8C04-7B03-4944-8FC6-A3FD3530C82E}"/>
    <dgm:cxn modelId="{FCB87633-07C2-4415-8DDB-998406BBFEC3}" type="presOf" srcId="{0A1EA01A-5DFF-4F79-B1E1-C467AD47DEEE}" destId="{2B84D6CC-490F-44C5-B424-09135C87F970}" srcOrd="0" destOrd="0" presId="urn:microsoft.com/office/officeart/2005/8/layout/vList2"/>
    <dgm:cxn modelId="{F84EBC5B-7687-4A38-9806-8285838805E5}" type="presOf" srcId="{253F411F-A897-4613-A568-3CCCBC78897F}" destId="{422CC954-AE4E-4389-AD27-BD1481D74105}" srcOrd="0" destOrd="0" presId="urn:microsoft.com/office/officeart/2005/8/layout/vList2"/>
    <dgm:cxn modelId="{28C7995E-6CB4-43A7-A3DE-2F203A2E58E8}" srcId="{46EF002B-CA0C-4C10-BA5D-E1C91CE9D9D6}" destId="{FDC67E9C-E298-44DC-8DAC-2D557E1D45D0}" srcOrd="2" destOrd="0" parTransId="{59B965BD-B77B-4082-A9DD-DA6D158D28E4}" sibTransId="{B285F4D0-81D3-4166-A1B1-E7DDB8EB09F7}"/>
    <dgm:cxn modelId="{C6BB5845-7B81-459D-89BC-0BCD02BAA9D6}" srcId="{46EF002B-CA0C-4C10-BA5D-E1C91CE9D9D6}" destId="{E12E2F80-6752-4EBE-968E-5899A7A5F4F7}" srcOrd="3" destOrd="0" parTransId="{724C5A27-4B31-404B-96E9-24A8748B2C48}" sibTransId="{6E187E24-4428-490F-88D9-707A5F2FEDC3}"/>
    <dgm:cxn modelId="{824E1578-3BD9-466A-BD14-936DDC383FF8}" srcId="{46EF002B-CA0C-4C10-BA5D-E1C91CE9D9D6}" destId="{0A1EA01A-5DFF-4F79-B1E1-C467AD47DEEE}" srcOrd="1" destOrd="0" parTransId="{96CFF291-4C81-4BC6-A909-FC11EAE996A2}" sibTransId="{67C3E867-F829-46A1-B0D4-FF8E74F1DD22}"/>
    <dgm:cxn modelId="{6CA261D1-3D2D-4276-9BB0-65FACB40EF4E}" type="presOf" srcId="{E12E2F80-6752-4EBE-968E-5899A7A5F4F7}" destId="{DF258842-EFA0-408A-BDA3-028EB050D0A9}" srcOrd="0" destOrd="0" presId="urn:microsoft.com/office/officeart/2005/8/layout/vList2"/>
    <dgm:cxn modelId="{71D1CAE2-1D1D-42FD-A86F-32A18348322D}" type="presOf" srcId="{FDC67E9C-E298-44DC-8DAC-2D557E1D45D0}" destId="{843BFD41-C234-4CF4-9404-7ABD45150C95}" srcOrd="0" destOrd="0" presId="urn:microsoft.com/office/officeart/2005/8/layout/vList2"/>
    <dgm:cxn modelId="{526C5EF8-4A63-4C7E-9282-CC1178C5467E}" type="presOf" srcId="{46EF002B-CA0C-4C10-BA5D-E1C91CE9D9D6}" destId="{FE25FDA7-100E-4D51-BF53-733F2EA490ED}" srcOrd="0" destOrd="0" presId="urn:microsoft.com/office/officeart/2005/8/layout/vList2"/>
    <dgm:cxn modelId="{EBDC77DD-10BD-4005-8A83-4D396D253CC3}" type="presParOf" srcId="{FE25FDA7-100E-4D51-BF53-733F2EA490ED}" destId="{422CC954-AE4E-4389-AD27-BD1481D74105}" srcOrd="0" destOrd="0" presId="urn:microsoft.com/office/officeart/2005/8/layout/vList2"/>
    <dgm:cxn modelId="{10503307-E7DA-4472-BBA9-8E82B5267AC4}" type="presParOf" srcId="{FE25FDA7-100E-4D51-BF53-733F2EA490ED}" destId="{DD00D295-8BEB-4954-A57A-F0883EDC67EA}" srcOrd="1" destOrd="0" presId="urn:microsoft.com/office/officeart/2005/8/layout/vList2"/>
    <dgm:cxn modelId="{6969F627-D6DF-4A5A-848B-397279678D9B}" type="presParOf" srcId="{FE25FDA7-100E-4D51-BF53-733F2EA490ED}" destId="{2B84D6CC-490F-44C5-B424-09135C87F970}" srcOrd="2" destOrd="0" presId="urn:microsoft.com/office/officeart/2005/8/layout/vList2"/>
    <dgm:cxn modelId="{C4D4D1EE-FEB5-4BCA-92BF-30529D7D9C6B}" type="presParOf" srcId="{FE25FDA7-100E-4D51-BF53-733F2EA490ED}" destId="{9DA5F144-1C54-48E3-98EE-B3B23E87DAF4}" srcOrd="3" destOrd="0" presId="urn:microsoft.com/office/officeart/2005/8/layout/vList2"/>
    <dgm:cxn modelId="{AC49E705-3E8D-4AA8-B5ED-B88D6B756897}" type="presParOf" srcId="{FE25FDA7-100E-4D51-BF53-733F2EA490ED}" destId="{843BFD41-C234-4CF4-9404-7ABD45150C95}" srcOrd="4" destOrd="0" presId="urn:microsoft.com/office/officeart/2005/8/layout/vList2"/>
    <dgm:cxn modelId="{19A940F8-D0F8-49F8-A84D-9F5E57A5B5AA}" type="presParOf" srcId="{FE25FDA7-100E-4D51-BF53-733F2EA490ED}" destId="{F1BC9EB8-3C1D-4869-B467-CA2AEEE5A5C2}" srcOrd="5" destOrd="0" presId="urn:microsoft.com/office/officeart/2005/8/layout/vList2"/>
    <dgm:cxn modelId="{2EE2439A-9CB4-4EB5-9AA0-315F2D143CB2}" type="presParOf" srcId="{FE25FDA7-100E-4D51-BF53-733F2EA490ED}" destId="{DF258842-EFA0-408A-BDA3-028EB050D0A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9F45D915-A60C-4647-9E92-DF44CB0EBE9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A581708-07B4-4CA5-AB3C-3205BB4D6142}">
      <dgm:prSet/>
      <dgm:spPr/>
      <dgm:t>
        <a:bodyPr/>
        <a:lstStyle/>
        <a:p>
          <a:pPr rtl="0"/>
          <a:r>
            <a:rPr lang="en-US"/>
            <a:t>This subtype of junctional EB starts in infancy</a:t>
          </a:r>
        </a:p>
      </dgm:t>
    </dgm:pt>
    <dgm:pt modelId="{518BD5DA-4C3E-4537-9430-10AFE6811BAB}" type="parTrans" cxnId="{0DE2663F-4A54-4CE8-8021-B76A4D2AC4BE}">
      <dgm:prSet/>
      <dgm:spPr/>
      <dgm:t>
        <a:bodyPr/>
        <a:lstStyle/>
        <a:p>
          <a:endParaRPr lang="en-US"/>
        </a:p>
      </dgm:t>
    </dgm:pt>
    <dgm:pt modelId="{080738A4-FDE6-41EC-89F5-379B5AD5B184}" type="sibTrans" cxnId="{0DE2663F-4A54-4CE8-8021-B76A4D2AC4BE}">
      <dgm:prSet/>
      <dgm:spPr/>
      <dgm:t>
        <a:bodyPr/>
        <a:lstStyle/>
        <a:p>
          <a:endParaRPr lang="en-US"/>
        </a:p>
      </dgm:t>
    </dgm:pt>
    <dgm:pt modelId="{2B1A9B8B-55F2-4E12-9FE0-F06AE47839F3}">
      <dgm:prSet/>
      <dgm:spPr/>
      <dgm:t>
        <a:bodyPr/>
        <a:lstStyle/>
        <a:p>
          <a:pPr rtl="0"/>
          <a:r>
            <a:rPr lang="en-US"/>
            <a:t>with chronic erosions affecting the face (mainly around the nose and mouth) although erosions are also seen on the limbs, trunk and genitalia.</a:t>
          </a:r>
        </a:p>
      </dgm:t>
    </dgm:pt>
    <dgm:pt modelId="{4D48BEBE-5352-487C-B92B-451C7FFFA73F}" type="parTrans" cxnId="{B54AA3AE-5748-477B-966B-31A19ED8F975}">
      <dgm:prSet/>
      <dgm:spPr/>
      <dgm:t>
        <a:bodyPr/>
        <a:lstStyle/>
        <a:p>
          <a:endParaRPr lang="en-US"/>
        </a:p>
      </dgm:t>
    </dgm:pt>
    <dgm:pt modelId="{1C6194AC-DE30-41F4-8F2B-1A9BBF540615}" type="sibTrans" cxnId="{B54AA3AE-5748-477B-966B-31A19ED8F975}">
      <dgm:prSet/>
      <dgm:spPr/>
      <dgm:t>
        <a:bodyPr/>
        <a:lstStyle/>
        <a:p>
          <a:endParaRPr lang="en-US"/>
        </a:p>
      </dgm:t>
    </dgm:pt>
    <dgm:pt modelId="{1B46A7A6-EC68-47FA-A5A8-A6F36B09DAB5}">
      <dgm:prSet/>
      <dgm:spPr/>
      <dgm:t>
        <a:bodyPr/>
        <a:lstStyle/>
        <a:p>
          <a:pPr rtl="0"/>
          <a:r>
            <a:rPr lang="en-US"/>
            <a:t>The nails are also involved with marked periungual and subungual inflammation and a universal feature is hoarseness. </a:t>
          </a:r>
        </a:p>
      </dgm:t>
    </dgm:pt>
    <dgm:pt modelId="{0011569D-212D-43D1-AC35-BDE5DBF7CEF8}" type="parTrans" cxnId="{5102159F-2BC0-40B7-A78D-B93224EBBDED}">
      <dgm:prSet/>
      <dgm:spPr/>
      <dgm:t>
        <a:bodyPr/>
        <a:lstStyle/>
        <a:p>
          <a:endParaRPr lang="en-US"/>
        </a:p>
      </dgm:t>
    </dgm:pt>
    <dgm:pt modelId="{C2645254-FA5F-4DB9-8C69-05E30DABE712}" type="sibTrans" cxnId="{5102159F-2BC0-40B7-A78D-B93224EBBDED}">
      <dgm:prSet/>
      <dgm:spPr/>
      <dgm:t>
        <a:bodyPr/>
        <a:lstStyle/>
        <a:p>
          <a:endParaRPr lang="en-US"/>
        </a:p>
      </dgm:t>
    </dgm:pt>
    <dgm:pt modelId="{F16536E8-F015-48CC-9ACE-05F8A6E70E59}">
      <dgm:prSet/>
      <dgm:spPr/>
      <dgm:t>
        <a:bodyPr/>
        <a:lstStyle/>
        <a:p>
          <a:pPr rtl="0"/>
          <a:r>
            <a:rPr lang="en-US"/>
            <a:t>The teeth may be notched.</a:t>
          </a:r>
        </a:p>
      </dgm:t>
    </dgm:pt>
    <dgm:pt modelId="{ECC108E4-D2AF-41DD-B386-270AE0FC9354}" type="parTrans" cxnId="{B17A8D23-BBA9-4116-8CDE-E8FA96D330C7}">
      <dgm:prSet/>
      <dgm:spPr/>
      <dgm:t>
        <a:bodyPr/>
        <a:lstStyle/>
        <a:p>
          <a:endParaRPr lang="en-US"/>
        </a:p>
      </dgm:t>
    </dgm:pt>
    <dgm:pt modelId="{60A476C6-2383-4D45-8585-FA245D5294F8}" type="sibTrans" cxnId="{B17A8D23-BBA9-4116-8CDE-E8FA96D330C7}">
      <dgm:prSet/>
      <dgm:spPr/>
      <dgm:t>
        <a:bodyPr/>
        <a:lstStyle/>
        <a:p>
          <a:endParaRPr lang="en-US"/>
        </a:p>
      </dgm:t>
    </dgm:pt>
    <dgm:pt modelId="{8B63F513-362C-49C9-BC5E-CCF52D426D57}" type="pres">
      <dgm:prSet presAssocID="{9F45D915-A60C-4647-9E92-DF44CB0EBE92}" presName="linear" presStyleCnt="0">
        <dgm:presLayoutVars>
          <dgm:animLvl val="lvl"/>
          <dgm:resizeHandles val="exact"/>
        </dgm:presLayoutVars>
      </dgm:prSet>
      <dgm:spPr/>
    </dgm:pt>
    <dgm:pt modelId="{8543F311-0B3C-4F5F-8567-49223C0246FB}" type="pres">
      <dgm:prSet presAssocID="{CA581708-07B4-4CA5-AB3C-3205BB4D6142}" presName="parentText" presStyleLbl="node1" presStyleIdx="0" presStyleCnt="4">
        <dgm:presLayoutVars>
          <dgm:chMax val="0"/>
          <dgm:bulletEnabled val="1"/>
        </dgm:presLayoutVars>
      </dgm:prSet>
      <dgm:spPr/>
    </dgm:pt>
    <dgm:pt modelId="{D1A82D37-179A-4BA3-838A-206ED437B55E}" type="pres">
      <dgm:prSet presAssocID="{080738A4-FDE6-41EC-89F5-379B5AD5B184}" presName="spacer" presStyleCnt="0"/>
      <dgm:spPr/>
    </dgm:pt>
    <dgm:pt modelId="{7178CE19-D935-444B-8DBB-C19C1FD26662}" type="pres">
      <dgm:prSet presAssocID="{2B1A9B8B-55F2-4E12-9FE0-F06AE47839F3}" presName="parentText" presStyleLbl="node1" presStyleIdx="1" presStyleCnt="4">
        <dgm:presLayoutVars>
          <dgm:chMax val="0"/>
          <dgm:bulletEnabled val="1"/>
        </dgm:presLayoutVars>
      </dgm:prSet>
      <dgm:spPr/>
    </dgm:pt>
    <dgm:pt modelId="{A94CFD92-8411-485A-98F8-E004AB82B1F4}" type="pres">
      <dgm:prSet presAssocID="{1C6194AC-DE30-41F4-8F2B-1A9BBF540615}" presName="spacer" presStyleCnt="0"/>
      <dgm:spPr/>
    </dgm:pt>
    <dgm:pt modelId="{D17B6B40-6C18-4D58-ABFA-D53B5B345D55}" type="pres">
      <dgm:prSet presAssocID="{1B46A7A6-EC68-47FA-A5A8-A6F36B09DAB5}" presName="parentText" presStyleLbl="node1" presStyleIdx="2" presStyleCnt="4">
        <dgm:presLayoutVars>
          <dgm:chMax val="0"/>
          <dgm:bulletEnabled val="1"/>
        </dgm:presLayoutVars>
      </dgm:prSet>
      <dgm:spPr/>
    </dgm:pt>
    <dgm:pt modelId="{3F3D22EF-AF97-4586-8570-F78B55711D1B}" type="pres">
      <dgm:prSet presAssocID="{C2645254-FA5F-4DB9-8C69-05E30DABE712}" presName="spacer" presStyleCnt="0"/>
      <dgm:spPr/>
    </dgm:pt>
    <dgm:pt modelId="{23A55B56-1CD8-4825-8FC9-3E501B4EC032}" type="pres">
      <dgm:prSet presAssocID="{F16536E8-F015-48CC-9ACE-05F8A6E70E59}" presName="parentText" presStyleLbl="node1" presStyleIdx="3" presStyleCnt="4">
        <dgm:presLayoutVars>
          <dgm:chMax val="0"/>
          <dgm:bulletEnabled val="1"/>
        </dgm:presLayoutVars>
      </dgm:prSet>
      <dgm:spPr/>
    </dgm:pt>
  </dgm:ptLst>
  <dgm:cxnLst>
    <dgm:cxn modelId="{874F9A01-9B9B-49F4-9FB1-ED8B97248FBC}" type="presOf" srcId="{1B46A7A6-EC68-47FA-A5A8-A6F36B09DAB5}" destId="{D17B6B40-6C18-4D58-ABFA-D53B5B345D55}" srcOrd="0" destOrd="0" presId="urn:microsoft.com/office/officeart/2005/8/layout/vList2"/>
    <dgm:cxn modelId="{B17A8D23-BBA9-4116-8CDE-E8FA96D330C7}" srcId="{9F45D915-A60C-4647-9E92-DF44CB0EBE92}" destId="{F16536E8-F015-48CC-9ACE-05F8A6E70E59}" srcOrd="3" destOrd="0" parTransId="{ECC108E4-D2AF-41DD-B386-270AE0FC9354}" sibTransId="{60A476C6-2383-4D45-8585-FA245D5294F8}"/>
    <dgm:cxn modelId="{0F3A0424-E9B0-43DD-A57E-51661CEA76F0}" type="presOf" srcId="{9F45D915-A60C-4647-9E92-DF44CB0EBE92}" destId="{8B63F513-362C-49C9-BC5E-CCF52D426D57}" srcOrd="0" destOrd="0" presId="urn:microsoft.com/office/officeart/2005/8/layout/vList2"/>
    <dgm:cxn modelId="{1E43C32A-B178-47A3-9B5F-D6A4DBEFB169}" type="presOf" srcId="{CA581708-07B4-4CA5-AB3C-3205BB4D6142}" destId="{8543F311-0B3C-4F5F-8567-49223C0246FB}" srcOrd="0" destOrd="0" presId="urn:microsoft.com/office/officeart/2005/8/layout/vList2"/>
    <dgm:cxn modelId="{0DE2663F-4A54-4CE8-8021-B76A4D2AC4BE}" srcId="{9F45D915-A60C-4647-9E92-DF44CB0EBE92}" destId="{CA581708-07B4-4CA5-AB3C-3205BB4D6142}" srcOrd="0" destOrd="0" parTransId="{518BD5DA-4C3E-4537-9430-10AFE6811BAB}" sibTransId="{080738A4-FDE6-41EC-89F5-379B5AD5B184}"/>
    <dgm:cxn modelId="{5102159F-2BC0-40B7-A78D-B93224EBBDED}" srcId="{9F45D915-A60C-4647-9E92-DF44CB0EBE92}" destId="{1B46A7A6-EC68-47FA-A5A8-A6F36B09DAB5}" srcOrd="2" destOrd="0" parTransId="{0011569D-212D-43D1-AC35-BDE5DBF7CEF8}" sibTransId="{C2645254-FA5F-4DB9-8C69-05E30DABE712}"/>
    <dgm:cxn modelId="{2344E6A3-D9C9-4629-8BB0-3BE9D47B6A18}" type="presOf" srcId="{F16536E8-F015-48CC-9ACE-05F8A6E70E59}" destId="{23A55B56-1CD8-4825-8FC9-3E501B4EC032}" srcOrd="0" destOrd="0" presId="urn:microsoft.com/office/officeart/2005/8/layout/vList2"/>
    <dgm:cxn modelId="{B54AA3AE-5748-477B-966B-31A19ED8F975}" srcId="{9F45D915-A60C-4647-9E92-DF44CB0EBE92}" destId="{2B1A9B8B-55F2-4E12-9FE0-F06AE47839F3}" srcOrd="1" destOrd="0" parTransId="{4D48BEBE-5352-487C-B92B-451C7FFFA73F}" sibTransId="{1C6194AC-DE30-41F4-8F2B-1A9BBF540615}"/>
    <dgm:cxn modelId="{2A99CEF5-88CC-448E-AF1B-1CA25504636D}" type="presOf" srcId="{2B1A9B8B-55F2-4E12-9FE0-F06AE47839F3}" destId="{7178CE19-D935-444B-8DBB-C19C1FD26662}" srcOrd="0" destOrd="0" presId="urn:microsoft.com/office/officeart/2005/8/layout/vList2"/>
    <dgm:cxn modelId="{389B9054-D6D9-449B-A8B9-0C6ACBC6A159}" type="presParOf" srcId="{8B63F513-362C-49C9-BC5E-CCF52D426D57}" destId="{8543F311-0B3C-4F5F-8567-49223C0246FB}" srcOrd="0" destOrd="0" presId="urn:microsoft.com/office/officeart/2005/8/layout/vList2"/>
    <dgm:cxn modelId="{D32E21DE-2ED1-421B-A018-7CD02D07DADF}" type="presParOf" srcId="{8B63F513-362C-49C9-BC5E-CCF52D426D57}" destId="{D1A82D37-179A-4BA3-838A-206ED437B55E}" srcOrd="1" destOrd="0" presId="urn:microsoft.com/office/officeart/2005/8/layout/vList2"/>
    <dgm:cxn modelId="{D6AF8517-6F0B-49BD-8103-34AC1B35FE26}" type="presParOf" srcId="{8B63F513-362C-49C9-BC5E-CCF52D426D57}" destId="{7178CE19-D935-444B-8DBB-C19C1FD26662}" srcOrd="2" destOrd="0" presId="urn:microsoft.com/office/officeart/2005/8/layout/vList2"/>
    <dgm:cxn modelId="{3E70CE92-EFEC-4359-A31A-56ACB2244FF2}" type="presParOf" srcId="{8B63F513-362C-49C9-BC5E-CCF52D426D57}" destId="{A94CFD92-8411-485A-98F8-E004AB82B1F4}" srcOrd="3" destOrd="0" presId="urn:microsoft.com/office/officeart/2005/8/layout/vList2"/>
    <dgm:cxn modelId="{50F39F68-8D87-4E15-A23F-E06CB20C2BE2}" type="presParOf" srcId="{8B63F513-362C-49C9-BC5E-CCF52D426D57}" destId="{D17B6B40-6C18-4D58-ABFA-D53B5B345D55}" srcOrd="4" destOrd="0" presId="urn:microsoft.com/office/officeart/2005/8/layout/vList2"/>
    <dgm:cxn modelId="{15492CEF-ED51-407F-9AB4-A4231BDFBBDF}" type="presParOf" srcId="{8B63F513-362C-49C9-BC5E-CCF52D426D57}" destId="{3F3D22EF-AF97-4586-8570-F78B55711D1B}" srcOrd="5" destOrd="0" presId="urn:microsoft.com/office/officeart/2005/8/layout/vList2"/>
    <dgm:cxn modelId="{C529C58D-2E53-443E-A5F3-57C99B2E2219}" type="presParOf" srcId="{8B63F513-362C-49C9-BC5E-CCF52D426D57}" destId="{23A55B56-1CD8-4825-8FC9-3E501B4EC032}"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B6CB8DE-AAF1-4E12-BACF-C96D6E6FBEB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E5EAED3-ED89-4B87-B803-7D2CAB715339}">
      <dgm:prSet/>
      <dgm:spPr/>
      <dgm:t>
        <a:bodyPr/>
        <a:lstStyle/>
        <a:p>
          <a:pPr rtl="0"/>
          <a:r>
            <a:rPr lang="en-US"/>
            <a:t>Dystrophic EB can be autosomal recessive or autosomal dominant.</a:t>
          </a:r>
        </a:p>
      </dgm:t>
    </dgm:pt>
    <dgm:pt modelId="{1D494B94-BF30-40AC-8707-44AF29D21064}" type="parTrans" cxnId="{802C8403-7477-4B21-83B4-37DA60734416}">
      <dgm:prSet/>
      <dgm:spPr/>
      <dgm:t>
        <a:bodyPr/>
        <a:lstStyle/>
        <a:p>
          <a:endParaRPr lang="en-US"/>
        </a:p>
      </dgm:t>
    </dgm:pt>
    <dgm:pt modelId="{28CA3716-6904-4746-9C99-2EA509E98A6C}" type="sibTrans" cxnId="{802C8403-7477-4B21-83B4-37DA60734416}">
      <dgm:prSet/>
      <dgm:spPr/>
      <dgm:t>
        <a:bodyPr/>
        <a:lstStyle/>
        <a:p>
          <a:endParaRPr lang="en-US"/>
        </a:p>
      </dgm:t>
    </dgm:pt>
    <dgm:pt modelId="{F34B4A93-1A01-4A63-BD2C-D996A39B607A}">
      <dgm:prSet/>
      <dgm:spPr/>
      <dgm:t>
        <a:bodyPr/>
        <a:lstStyle/>
        <a:p>
          <a:pPr rtl="0"/>
          <a:r>
            <a:rPr lang="en-US"/>
            <a:t>Clinically, dystrophic EB is characterized by skin fragility, blistering, scarring, nail dystrophy and milia formation. </a:t>
          </a:r>
        </a:p>
      </dgm:t>
    </dgm:pt>
    <dgm:pt modelId="{4A01DE87-16A8-409B-A9D7-03DC9E6EFE77}" type="parTrans" cxnId="{2F67FB4B-2979-4B5B-9262-6C7B32DF88F9}">
      <dgm:prSet/>
      <dgm:spPr/>
      <dgm:t>
        <a:bodyPr/>
        <a:lstStyle/>
        <a:p>
          <a:endParaRPr lang="en-US"/>
        </a:p>
      </dgm:t>
    </dgm:pt>
    <dgm:pt modelId="{44D4346B-83A8-4B64-88A0-4B7F8B4542ED}" type="sibTrans" cxnId="{2F67FB4B-2979-4B5B-9262-6C7B32DF88F9}">
      <dgm:prSet/>
      <dgm:spPr/>
      <dgm:t>
        <a:bodyPr/>
        <a:lstStyle/>
        <a:p>
          <a:endParaRPr lang="en-US"/>
        </a:p>
      </dgm:t>
    </dgm:pt>
    <dgm:pt modelId="{CB707736-42FF-4AFA-9B5C-542693F16A0B}">
      <dgm:prSet/>
      <dgm:spPr/>
      <dgm:t>
        <a:bodyPr/>
        <a:lstStyle/>
        <a:p>
          <a:pPr rtl="0"/>
          <a:r>
            <a:rPr lang="en-US"/>
            <a:t>Mucosal involvement is common and erosions and scarring can affect the mouth, oesophagus, genitalia and anus.</a:t>
          </a:r>
        </a:p>
      </dgm:t>
    </dgm:pt>
    <dgm:pt modelId="{1FEE12AC-AB34-447D-9423-BBD54FF68977}" type="parTrans" cxnId="{96B91827-1209-4F3A-AC2B-F94FE78E6D46}">
      <dgm:prSet/>
      <dgm:spPr/>
      <dgm:t>
        <a:bodyPr/>
        <a:lstStyle/>
        <a:p>
          <a:endParaRPr lang="en-US"/>
        </a:p>
      </dgm:t>
    </dgm:pt>
    <dgm:pt modelId="{3090F88D-21C7-438B-93C5-ED1A2259F0DE}" type="sibTrans" cxnId="{96B91827-1209-4F3A-AC2B-F94FE78E6D46}">
      <dgm:prSet/>
      <dgm:spPr/>
      <dgm:t>
        <a:bodyPr/>
        <a:lstStyle/>
        <a:p>
          <a:endParaRPr lang="en-US"/>
        </a:p>
      </dgm:t>
    </dgm:pt>
    <dgm:pt modelId="{A8053703-A509-4990-A68B-C3DB5F4020A3}">
      <dgm:prSet/>
      <dgm:spPr/>
      <dgm:t>
        <a:bodyPr/>
        <a:lstStyle/>
        <a:p>
          <a:pPr rtl="0"/>
          <a:r>
            <a:rPr lang="en-US"/>
            <a:t>All cases of dystrophic EB, result from mutations in a single gene, COL7A1, which encodes type vii collagen, the major component of anchoring fibril structures beneath the lamina densa.</a:t>
          </a:r>
        </a:p>
      </dgm:t>
    </dgm:pt>
    <dgm:pt modelId="{F4705C95-E83F-40EC-8A52-D1B47C503A02}" type="parTrans" cxnId="{0AA24694-DDDE-4712-B957-F9866B8FF316}">
      <dgm:prSet/>
      <dgm:spPr/>
      <dgm:t>
        <a:bodyPr/>
        <a:lstStyle/>
        <a:p>
          <a:endParaRPr lang="en-US"/>
        </a:p>
      </dgm:t>
    </dgm:pt>
    <dgm:pt modelId="{EE345004-C5A3-470F-B2B7-07195EA3B6E4}" type="sibTrans" cxnId="{0AA24694-DDDE-4712-B957-F9866B8FF316}">
      <dgm:prSet/>
      <dgm:spPr/>
      <dgm:t>
        <a:bodyPr/>
        <a:lstStyle/>
        <a:p>
          <a:endParaRPr lang="en-US"/>
        </a:p>
      </dgm:t>
    </dgm:pt>
    <dgm:pt modelId="{8FB81AD4-A7F4-4900-BFA8-854F81A31B5E}" type="pres">
      <dgm:prSet presAssocID="{CB6CB8DE-AAF1-4E12-BACF-C96D6E6FBEBF}" presName="linear" presStyleCnt="0">
        <dgm:presLayoutVars>
          <dgm:animLvl val="lvl"/>
          <dgm:resizeHandles val="exact"/>
        </dgm:presLayoutVars>
      </dgm:prSet>
      <dgm:spPr/>
    </dgm:pt>
    <dgm:pt modelId="{596BE50F-E1A1-4EB6-98CC-D0F35846BAA5}" type="pres">
      <dgm:prSet presAssocID="{0E5EAED3-ED89-4B87-B803-7D2CAB715339}" presName="parentText" presStyleLbl="node1" presStyleIdx="0" presStyleCnt="4">
        <dgm:presLayoutVars>
          <dgm:chMax val="0"/>
          <dgm:bulletEnabled val="1"/>
        </dgm:presLayoutVars>
      </dgm:prSet>
      <dgm:spPr/>
    </dgm:pt>
    <dgm:pt modelId="{9C59AF6F-0365-4800-BCE8-EEAFE14E1B51}" type="pres">
      <dgm:prSet presAssocID="{28CA3716-6904-4746-9C99-2EA509E98A6C}" presName="spacer" presStyleCnt="0"/>
      <dgm:spPr/>
    </dgm:pt>
    <dgm:pt modelId="{90FF9B17-93BD-44AE-83A9-15A10AD8AFD0}" type="pres">
      <dgm:prSet presAssocID="{F34B4A93-1A01-4A63-BD2C-D996A39B607A}" presName="parentText" presStyleLbl="node1" presStyleIdx="1" presStyleCnt="4">
        <dgm:presLayoutVars>
          <dgm:chMax val="0"/>
          <dgm:bulletEnabled val="1"/>
        </dgm:presLayoutVars>
      </dgm:prSet>
      <dgm:spPr/>
    </dgm:pt>
    <dgm:pt modelId="{B6A3D25E-21BA-43C8-A58D-144BF90C7E15}" type="pres">
      <dgm:prSet presAssocID="{44D4346B-83A8-4B64-88A0-4B7F8B4542ED}" presName="spacer" presStyleCnt="0"/>
      <dgm:spPr/>
    </dgm:pt>
    <dgm:pt modelId="{C2700120-EF2E-4194-BC3F-38BF75A4F954}" type="pres">
      <dgm:prSet presAssocID="{CB707736-42FF-4AFA-9B5C-542693F16A0B}" presName="parentText" presStyleLbl="node1" presStyleIdx="2" presStyleCnt="4">
        <dgm:presLayoutVars>
          <dgm:chMax val="0"/>
          <dgm:bulletEnabled val="1"/>
        </dgm:presLayoutVars>
      </dgm:prSet>
      <dgm:spPr/>
    </dgm:pt>
    <dgm:pt modelId="{53EEAEA7-6A46-4E89-8D4C-A13FEFE7D985}" type="pres">
      <dgm:prSet presAssocID="{3090F88D-21C7-438B-93C5-ED1A2259F0DE}" presName="spacer" presStyleCnt="0"/>
      <dgm:spPr/>
    </dgm:pt>
    <dgm:pt modelId="{55A68AFC-328B-4466-AECF-50062B93BB03}" type="pres">
      <dgm:prSet presAssocID="{A8053703-A509-4990-A68B-C3DB5F4020A3}" presName="parentText" presStyleLbl="node1" presStyleIdx="3" presStyleCnt="4">
        <dgm:presLayoutVars>
          <dgm:chMax val="0"/>
          <dgm:bulletEnabled val="1"/>
        </dgm:presLayoutVars>
      </dgm:prSet>
      <dgm:spPr/>
    </dgm:pt>
  </dgm:ptLst>
  <dgm:cxnLst>
    <dgm:cxn modelId="{802C8403-7477-4B21-83B4-37DA60734416}" srcId="{CB6CB8DE-AAF1-4E12-BACF-C96D6E6FBEBF}" destId="{0E5EAED3-ED89-4B87-B803-7D2CAB715339}" srcOrd="0" destOrd="0" parTransId="{1D494B94-BF30-40AC-8707-44AF29D21064}" sibTransId="{28CA3716-6904-4746-9C99-2EA509E98A6C}"/>
    <dgm:cxn modelId="{2E561004-0AB2-4E19-999F-322851B1295B}" type="presOf" srcId="{0E5EAED3-ED89-4B87-B803-7D2CAB715339}" destId="{596BE50F-E1A1-4EB6-98CC-D0F35846BAA5}" srcOrd="0" destOrd="0" presId="urn:microsoft.com/office/officeart/2005/8/layout/vList2"/>
    <dgm:cxn modelId="{9D3FD309-76BF-4EA9-8418-5A0D9AF25EBE}" type="presOf" srcId="{CB6CB8DE-AAF1-4E12-BACF-C96D6E6FBEBF}" destId="{8FB81AD4-A7F4-4900-BFA8-854F81A31B5E}" srcOrd="0" destOrd="0" presId="urn:microsoft.com/office/officeart/2005/8/layout/vList2"/>
    <dgm:cxn modelId="{96B91827-1209-4F3A-AC2B-F94FE78E6D46}" srcId="{CB6CB8DE-AAF1-4E12-BACF-C96D6E6FBEBF}" destId="{CB707736-42FF-4AFA-9B5C-542693F16A0B}" srcOrd="2" destOrd="0" parTransId="{1FEE12AC-AB34-447D-9423-BBD54FF68977}" sibTransId="{3090F88D-21C7-438B-93C5-ED1A2259F0DE}"/>
    <dgm:cxn modelId="{4D754649-64DD-46F6-A85D-8FCD4391D2A1}" type="presOf" srcId="{A8053703-A509-4990-A68B-C3DB5F4020A3}" destId="{55A68AFC-328B-4466-AECF-50062B93BB03}" srcOrd="0" destOrd="0" presId="urn:microsoft.com/office/officeart/2005/8/layout/vList2"/>
    <dgm:cxn modelId="{2F67FB4B-2979-4B5B-9262-6C7B32DF88F9}" srcId="{CB6CB8DE-AAF1-4E12-BACF-C96D6E6FBEBF}" destId="{F34B4A93-1A01-4A63-BD2C-D996A39B607A}" srcOrd="1" destOrd="0" parTransId="{4A01DE87-16A8-409B-A9D7-03DC9E6EFE77}" sibTransId="{44D4346B-83A8-4B64-88A0-4B7F8B4542ED}"/>
    <dgm:cxn modelId="{B599184C-2620-4375-96FA-9B9E7DC3F1F9}" type="presOf" srcId="{CB707736-42FF-4AFA-9B5C-542693F16A0B}" destId="{C2700120-EF2E-4194-BC3F-38BF75A4F954}" srcOrd="0" destOrd="0" presId="urn:microsoft.com/office/officeart/2005/8/layout/vList2"/>
    <dgm:cxn modelId="{0AA24694-DDDE-4712-B957-F9866B8FF316}" srcId="{CB6CB8DE-AAF1-4E12-BACF-C96D6E6FBEBF}" destId="{A8053703-A509-4990-A68B-C3DB5F4020A3}" srcOrd="3" destOrd="0" parTransId="{F4705C95-E83F-40EC-8A52-D1B47C503A02}" sibTransId="{EE345004-C5A3-470F-B2B7-07195EA3B6E4}"/>
    <dgm:cxn modelId="{9C9FBEF5-DD16-4396-BEF0-FEC505333AB1}" type="presOf" srcId="{F34B4A93-1A01-4A63-BD2C-D996A39B607A}" destId="{90FF9B17-93BD-44AE-83A9-15A10AD8AFD0}" srcOrd="0" destOrd="0" presId="urn:microsoft.com/office/officeart/2005/8/layout/vList2"/>
    <dgm:cxn modelId="{D34F60D3-0871-41D5-BD6E-23840A2D7778}" type="presParOf" srcId="{8FB81AD4-A7F4-4900-BFA8-854F81A31B5E}" destId="{596BE50F-E1A1-4EB6-98CC-D0F35846BAA5}" srcOrd="0" destOrd="0" presId="urn:microsoft.com/office/officeart/2005/8/layout/vList2"/>
    <dgm:cxn modelId="{EC7E88CA-FAF1-4852-B39F-4C66A5D5B8DC}" type="presParOf" srcId="{8FB81AD4-A7F4-4900-BFA8-854F81A31B5E}" destId="{9C59AF6F-0365-4800-BCE8-EEAFE14E1B51}" srcOrd="1" destOrd="0" presId="urn:microsoft.com/office/officeart/2005/8/layout/vList2"/>
    <dgm:cxn modelId="{C62CDC1F-1993-42CF-B995-8A3FAC53A63B}" type="presParOf" srcId="{8FB81AD4-A7F4-4900-BFA8-854F81A31B5E}" destId="{90FF9B17-93BD-44AE-83A9-15A10AD8AFD0}" srcOrd="2" destOrd="0" presId="urn:microsoft.com/office/officeart/2005/8/layout/vList2"/>
    <dgm:cxn modelId="{4D7C6A16-6A92-43B0-89B0-EB51B7807ABE}" type="presParOf" srcId="{8FB81AD4-A7F4-4900-BFA8-854F81A31B5E}" destId="{B6A3D25E-21BA-43C8-A58D-144BF90C7E15}" srcOrd="3" destOrd="0" presId="urn:microsoft.com/office/officeart/2005/8/layout/vList2"/>
    <dgm:cxn modelId="{EAEA8AE0-E2A3-43C8-8A4B-5A40A6A423CD}" type="presParOf" srcId="{8FB81AD4-A7F4-4900-BFA8-854F81A31B5E}" destId="{C2700120-EF2E-4194-BC3F-38BF75A4F954}" srcOrd="4" destOrd="0" presId="urn:microsoft.com/office/officeart/2005/8/layout/vList2"/>
    <dgm:cxn modelId="{E1622D1E-EB51-4BBE-B9F7-BB43045E5B87}" type="presParOf" srcId="{8FB81AD4-A7F4-4900-BFA8-854F81A31B5E}" destId="{53EEAEA7-6A46-4E89-8D4C-A13FEFE7D985}" srcOrd="5" destOrd="0" presId="urn:microsoft.com/office/officeart/2005/8/layout/vList2"/>
    <dgm:cxn modelId="{2C6CBEE7-00BC-41FD-8FF1-FB51A4F2FB1F}" type="presParOf" srcId="{8FB81AD4-A7F4-4900-BFA8-854F81A31B5E}" destId="{55A68AFC-328B-4466-AECF-50062B93BB0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EF4B0796-6EFD-47C8-B62D-33AAFA2A7C32}" type="doc">
      <dgm:prSet loTypeId="urn:microsoft.com/office/officeart/2005/8/layout/venn1#3" loCatId="relationship" qsTypeId="urn:microsoft.com/office/officeart/2005/8/quickstyle/simple1" qsCatId="simple" csTypeId="urn:microsoft.com/office/officeart/2005/8/colors/accent1_2" csCatId="accent1"/>
      <dgm:spPr/>
      <dgm:t>
        <a:bodyPr/>
        <a:lstStyle/>
        <a:p>
          <a:endParaRPr lang="en-US"/>
        </a:p>
      </dgm:t>
    </dgm:pt>
    <dgm:pt modelId="{AE5576F9-B595-4182-99E6-AC8656DF08E6}">
      <dgm:prSet/>
      <dgm:spPr/>
      <dgm:t>
        <a:bodyPr/>
        <a:lstStyle/>
        <a:p>
          <a:pPr rtl="0"/>
          <a:r>
            <a:rPr lang="en-US"/>
            <a:t>Dominant dystrophic EB subdivided into sixsubtypes:</a:t>
          </a:r>
        </a:p>
      </dgm:t>
    </dgm:pt>
    <dgm:pt modelId="{264A46A9-B75C-462D-B856-9FA5294FC0AA}" type="parTrans" cxnId="{9B7806E8-8798-4CAE-9476-04BD8FA20C9C}">
      <dgm:prSet/>
      <dgm:spPr/>
      <dgm:t>
        <a:bodyPr/>
        <a:lstStyle/>
        <a:p>
          <a:endParaRPr lang="en-US"/>
        </a:p>
      </dgm:t>
    </dgm:pt>
    <dgm:pt modelId="{FC989DD5-75F5-40CD-9168-DCA215237F30}" type="sibTrans" cxnId="{9B7806E8-8798-4CAE-9476-04BD8FA20C9C}">
      <dgm:prSet/>
      <dgm:spPr/>
      <dgm:t>
        <a:bodyPr/>
        <a:lstStyle/>
        <a:p>
          <a:endParaRPr lang="en-US"/>
        </a:p>
      </dgm:t>
    </dgm:pt>
    <dgm:pt modelId="{21AB1CE8-CA3C-4790-AD18-5BBF071CC0E0}">
      <dgm:prSet/>
      <dgm:spPr/>
      <dgm:t>
        <a:bodyPr/>
        <a:lstStyle/>
        <a:p>
          <a:pPr rtl="0"/>
          <a:r>
            <a:rPr lang="en-US"/>
            <a:t>generalized, </a:t>
          </a:r>
        </a:p>
      </dgm:t>
    </dgm:pt>
    <dgm:pt modelId="{2B5C5A54-BDB7-41A7-B87A-87D06CC8586F}" type="parTrans" cxnId="{901A8B34-2C30-4D61-A637-CDD1405DEC79}">
      <dgm:prSet/>
      <dgm:spPr/>
      <dgm:t>
        <a:bodyPr/>
        <a:lstStyle/>
        <a:p>
          <a:endParaRPr lang="en-US"/>
        </a:p>
      </dgm:t>
    </dgm:pt>
    <dgm:pt modelId="{FCBA90FB-308E-467B-A48D-1F6B77707218}" type="sibTrans" cxnId="{901A8B34-2C30-4D61-A637-CDD1405DEC79}">
      <dgm:prSet/>
      <dgm:spPr/>
      <dgm:t>
        <a:bodyPr/>
        <a:lstStyle/>
        <a:p>
          <a:endParaRPr lang="en-US"/>
        </a:p>
      </dgm:t>
    </dgm:pt>
    <dgm:pt modelId="{D4DD8820-A5A9-4946-B7A9-8F22D2A0B169}">
      <dgm:prSet/>
      <dgm:spPr/>
      <dgm:t>
        <a:bodyPr/>
        <a:lstStyle/>
        <a:p>
          <a:pPr rtl="0"/>
          <a:r>
            <a:rPr lang="en-US"/>
            <a:t>acral,</a:t>
          </a:r>
        </a:p>
      </dgm:t>
    </dgm:pt>
    <dgm:pt modelId="{C2C5B716-BAB4-4B1C-A7BA-1143ECAF5E03}" type="parTrans" cxnId="{6485F554-8564-4354-B915-DE968DBA7513}">
      <dgm:prSet/>
      <dgm:spPr/>
      <dgm:t>
        <a:bodyPr/>
        <a:lstStyle/>
        <a:p>
          <a:endParaRPr lang="en-US"/>
        </a:p>
      </dgm:t>
    </dgm:pt>
    <dgm:pt modelId="{AFD13806-34C3-4300-B134-8C7FBC931784}" type="sibTrans" cxnId="{6485F554-8564-4354-B915-DE968DBA7513}">
      <dgm:prSet/>
      <dgm:spPr/>
      <dgm:t>
        <a:bodyPr/>
        <a:lstStyle/>
        <a:p>
          <a:endParaRPr lang="en-US"/>
        </a:p>
      </dgm:t>
    </dgm:pt>
    <dgm:pt modelId="{89CD5F83-6532-466F-8B32-A18FC5C6BC8D}">
      <dgm:prSet/>
      <dgm:spPr/>
      <dgm:t>
        <a:bodyPr/>
        <a:lstStyle/>
        <a:p>
          <a:pPr rtl="0"/>
          <a:r>
            <a:rPr lang="en-US"/>
            <a:t>pretibial,</a:t>
          </a:r>
        </a:p>
      </dgm:t>
    </dgm:pt>
    <dgm:pt modelId="{E0B94392-FF23-415E-BE3D-DD2F0805A077}" type="parTrans" cxnId="{C582409F-E81C-4143-8260-61EABFE6E189}">
      <dgm:prSet/>
      <dgm:spPr/>
      <dgm:t>
        <a:bodyPr/>
        <a:lstStyle/>
        <a:p>
          <a:endParaRPr lang="en-US"/>
        </a:p>
      </dgm:t>
    </dgm:pt>
    <dgm:pt modelId="{86B26C91-3C72-4A36-81E4-B6F32685E969}" type="sibTrans" cxnId="{C582409F-E81C-4143-8260-61EABFE6E189}">
      <dgm:prSet/>
      <dgm:spPr/>
      <dgm:t>
        <a:bodyPr/>
        <a:lstStyle/>
        <a:p>
          <a:endParaRPr lang="en-US"/>
        </a:p>
      </dgm:t>
    </dgm:pt>
    <dgm:pt modelId="{C91CB21E-31EE-4D1D-B7E0-BD529F302EEB}">
      <dgm:prSet/>
      <dgm:spPr/>
      <dgm:t>
        <a:bodyPr/>
        <a:lstStyle/>
        <a:p>
          <a:pPr rtl="0"/>
          <a:r>
            <a:rPr lang="en-US"/>
            <a:t>pruriginosa,</a:t>
          </a:r>
        </a:p>
      </dgm:t>
    </dgm:pt>
    <dgm:pt modelId="{1F803C16-3696-4F69-A1E0-115A89FDD601}" type="parTrans" cxnId="{D7106299-77C6-4FA3-92E6-B5FF823705D5}">
      <dgm:prSet/>
      <dgm:spPr/>
      <dgm:t>
        <a:bodyPr/>
        <a:lstStyle/>
        <a:p>
          <a:endParaRPr lang="en-US"/>
        </a:p>
      </dgm:t>
    </dgm:pt>
    <dgm:pt modelId="{8233FBCF-D3BD-45CB-AF92-64BF9D511693}" type="sibTrans" cxnId="{D7106299-77C6-4FA3-92E6-B5FF823705D5}">
      <dgm:prSet/>
      <dgm:spPr/>
      <dgm:t>
        <a:bodyPr/>
        <a:lstStyle/>
        <a:p>
          <a:endParaRPr lang="en-US"/>
        </a:p>
      </dgm:t>
    </dgm:pt>
    <dgm:pt modelId="{9F84E8DC-698B-4BE2-B5CA-8FAB43A03E05}">
      <dgm:prSet/>
      <dgm:spPr/>
      <dgm:t>
        <a:bodyPr/>
        <a:lstStyle/>
        <a:p>
          <a:pPr rtl="0"/>
          <a:r>
            <a:rPr lang="en-US"/>
            <a:t>nails only </a:t>
          </a:r>
        </a:p>
      </dgm:t>
    </dgm:pt>
    <dgm:pt modelId="{77B3B894-26E8-4490-8400-F3BFD9E3BAE2}" type="parTrans" cxnId="{09DC944E-FF30-4C09-8EEC-43EAC42B77F3}">
      <dgm:prSet/>
      <dgm:spPr/>
      <dgm:t>
        <a:bodyPr/>
        <a:lstStyle/>
        <a:p>
          <a:endParaRPr lang="en-US"/>
        </a:p>
      </dgm:t>
    </dgm:pt>
    <dgm:pt modelId="{F1B2063B-AAFB-4B21-B966-1FD212AE5432}" type="sibTrans" cxnId="{09DC944E-FF30-4C09-8EEC-43EAC42B77F3}">
      <dgm:prSet/>
      <dgm:spPr/>
      <dgm:t>
        <a:bodyPr/>
        <a:lstStyle/>
        <a:p>
          <a:endParaRPr lang="en-US"/>
        </a:p>
      </dgm:t>
    </dgm:pt>
    <dgm:pt modelId="{5CC36133-7ABE-49D0-8E62-7774BA1C7A75}">
      <dgm:prSet/>
      <dgm:spPr/>
      <dgm:t>
        <a:bodyPr/>
        <a:lstStyle/>
        <a:p>
          <a:pPr rtl="0"/>
          <a:r>
            <a:rPr lang="en-US"/>
            <a:t>bulous dermolysis of the newborn..</a:t>
          </a:r>
        </a:p>
      </dgm:t>
    </dgm:pt>
    <dgm:pt modelId="{EE09A8A8-A339-44C7-826F-182CFCD305F2}" type="parTrans" cxnId="{2F515DEC-820B-4AD1-BAFF-B64655405573}">
      <dgm:prSet/>
      <dgm:spPr/>
      <dgm:t>
        <a:bodyPr/>
        <a:lstStyle/>
        <a:p>
          <a:endParaRPr lang="en-US"/>
        </a:p>
      </dgm:t>
    </dgm:pt>
    <dgm:pt modelId="{6770DB5D-04CB-4945-8F85-D7103B890CA7}" type="sibTrans" cxnId="{2F515DEC-820B-4AD1-BAFF-B64655405573}">
      <dgm:prSet/>
      <dgm:spPr/>
      <dgm:t>
        <a:bodyPr/>
        <a:lstStyle/>
        <a:p>
          <a:endParaRPr lang="en-US"/>
        </a:p>
      </dgm:t>
    </dgm:pt>
    <dgm:pt modelId="{64DA6F23-2E0B-42B8-8830-070BB4DE992A}" type="pres">
      <dgm:prSet presAssocID="{EF4B0796-6EFD-47C8-B62D-33AAFA2A7C32}" presName="compositeShape" presStyleCnt="0">
        <dgm:presLayoutVars>
          <dgm:chMax val="7"/>
          <dgm:dir/>
          <dgm:resizeHandles val="exact"/>
        </dgm:presLayoutVars>
      </dgm:prSet>
      <dgm:spPr/>
    </dgm:pt>
    <dgm:pt modelId="{DB770F7D-FFA6-4614-A708-16898F53270B}" type="pres">
      <dgm:prSet presAssocID="{AE5576F9-B595-4182-99E6-AC8656DF08E6}" presName="circ1" presStyleLbl="vennNode1" presStyleIdx="0" presStyleCnt="7"/>
      <dgm:spPr/>
    </dgm:pt>
    <dgm:pt modelId="{D8F8BCD5-8E5F-40E4-89DF-7695404BADC1}" type="pres">
      <dgm:prSet presAssocID="{AE5576F9-B595-4182-99E6-AC8656DF08E6}" presName="circ1Tx" presStyleLbl="revTx" presStyleIdx="0" presStyleCnt="0">
        <dgm:presLayoutVars>
          <dgm:chMax val="0"/>
          <dgm:chPref val="0"/>
          <dgm:bulletEnabled val="1"/>
        </dgm:presLayoutVars>
      </dgm:prSet>
      <dgm:spPr/>
    </dgm:pt>
    <dgm:pt modelId="{6F8A7445-D2A8-4AA4-9132-263C220F74F3}" type="pres">
      <dgm:prSet presAssocID="{21AB1CE8-CA3C-4790-AD18-5BBF071CC0E0}" presName="circ2" presStyleLbl="vennNode1" presStyleIdx="1" presStyleCnt="7"/>
      <dgm:spPr/>
    </dgm:pt>
    <dgm:pt modelId="{68B34FDE-D8F6-4E35-A94C-EFF982BC88FB}" type="pres">
      <dgm:prSet presAssocID="{21AB1CE8-CA3C-4790-AD18-5BBF071CC0E0}" presName="circ2Tx" presStyleLbl="revTx" presStyleIdx="0" presStyleCnt="0">
        <dgm:presLayoutVars>
          <dgm:chMax val="0"/>
          <dgm:chPref val="0"/>
          <dgm:bulletEnabled val="1"/>
        </dgm:presLayoutVars>
      </dgm:prSet>
      <dgm:spPr/>
    </dgm:pt>
    <dgm:pt modelId="{CE13E83A-9978-452A-B5F2-5B4264A1548E}" type="pres">
      <dgm:prSet presAssocID="{D4DD8820-A5A9-4946-B7A9-8F22D2A0B169}" presName="circ3" presStyleLbl="vennNode1" presStyleIdx="2" presStyleCnt="7"/>
      <dgm:spPr/>
    </dgm:pt>
    <dgm:pt modelId="{FE5E6068-6340-482C-B6F3-ACC3EB46B657}" type="pres">
      <dgm:prSet presAssocID="{D4DD8820-A5A9-4946-B7A9-8F22D2A0B169}" presName="circ3Tx" presStyleLbl="revTx" presStyleIdx="0" presStyleCnt="0">
        <dgm:presLayoutVars>
          <dgm:chMax val="0"/>
          <dgm:chPref val="0"/>
          <dgm:bulletEnabled val="1"/>
        </dgm:presLayoutVars>
      </dgm:prSet>
      <dgm:spPr/>
    </dgm:pt>
    <dgm:pt modelId="{0CF5C504-1A94-4074-B453-E2B8161EA031}" type="pres">
      <dgm:prSet presAssocID="{89CD5F83-6532-466F-8B32-A18FC5C6BC8D}" presName="circ4" presStyleLbl="vennNode1" presStyleIdx="3" presStyleCnt="7"/>
      <dgm:spPr/>
    </dgm:pt>
    <dgm:pt modelId="{9E474538-2505-4198-A3FC-26EFE492A65B}" type="pres">
      <dgm:prSet presAssocID="{89CD5F83-6532-466F-8B32-A18FC5C6BC8D}" presName="circ4Tx" presStyleLbl="revTx" presStyleIdx="0" presStyleCnt="0">
        <dgm:presLayoutVars>
          <dgm:chMax val="0"/>
          <dgm:chPref val="0"/>
          <dgm:bulletEnabled val="1"/>
        </dgm:presLayoutVars>
      </dgm:prSet>
      <dgm:spPr/>
    </dgm:pt>
    <dgm:pt modelId="{496FDCD6-5B4C-4D6E-B2B9-4A326FF864D1}" type="pres">
      <dgm:prSet presAssocID="{C91CB21E-31EE-4D1D-B7E0-BD529F302EEB}" presName="circ5" presStyleLbl="vennNode1" presStyleIdx="4" presStyleCnt="7"/>
      <dgm:spPr/>
    </dgm:pt>
    <dgm:pt modelId="{A0E58834-B978-441E-9AFD-8321A74D17A1}" type="pres">
      <dgm:prSet presAssocID="{C91CB21E-31EE-4D1D-B7E0-BD529F302EEB}" presName="circ5Tx" presStyleLbl="revTx" presStyleIdx="0" presStyleCnt="0">
        <dgm:presLayoutVars>
          <dgm:chMax val="0"/>
          <dgm:chPref val="0"/>
          <dgm:bulletEnabled val="1"/>
        </dgm:presLayoutVars>
      </dgm:prSet>
      <dgm:spPr/>
    </dgm:pt>
    <dgm:pt modelId="{76C62CCD-F42D-4EB9-8554-607CA2AF5014}" type="pres">
      <dgm:prSet presAssocID="{9F84E8DC-698B-4BE2-B5CA-8FAB43A03E05}" presName="circ6" presStyleLbl="vennNode1" presStyleIdx="5" presStyleCnt="7"/>
      <dgm:spPr/>
    </dgm:pt>
    <dgm:pt modelId="{108D5F84-5781-4453-9135-EDCF8B41E8CA}" type="pres">
      <dgm:prSet presAssocID="{9F84E8DC-698B-4BE2-B5CA-8FAB43A03E05}" presName="circ6Tx" presStyleLbl="revTx" presStyleIdx="0" presStyleCnt="0">
        <dgm:presLayoutVars>
          <dgm:chMax val="0"/>
          <dgm:chPref val="0"/>
          <dgm:bulletEnabled val="1"/>
        </dgm:presLayoutVars>
      </dgm:prSet>
      <dgm:spPr/>
    </dgm:pt>
    <dgm:pt modelId="{EE3DC04E-7793-4361-B855-2261078097A0}" type="pres">
      <dgm:prSet presAssocID="{5CC36133-7ABE-49D0-8E62-7774BA1C7A75}" presName="circ7" presStyleLbl="vennNode1" presStyleIdx="6" presStyleCnt="7"/>
      <dgm:spPr/>
    </dgm:pt>
    <dgm:pt modelId="{5682DE9D-D6A3-4362-BE9A-12F8FE767DAA}" type="pres">
      <dgm:prSet presAssocID="{5CC36133-7ABE-49D0-8E62-7774BA1C7A75}" presName="circ7Tx" presStyleLbl="revTx" presStyleIdx="0" presStyleCnt="0">
        <dgm:presLayoutVars>
          <dgm:chMax val="0"/>
          <dgm:chPref val="0"/>
          <dgm:bulletEnabled val="1"/>
        </dgm:presLayoutVars>
      </dgm:prSet>
      <dgm:spPr/>
    </dgm:pt>
  </dgm:ptLst>
  <dgm:cxnLst>
    <dgm:cxn modelId="{21FE8D21-6082-4CEC-A52A-31F92EC9015E}" type="presOf" srcId="{C91CB21E-31EE-4D1D-B7E0-BD529F302EEB}" destId="{A0E58834-B978-441E-9AFD-8321A74D17A1}" srcOrd="0" destOrd="0" presId="urn:microsoft.com/office/officeart/2005/8/layout/venn1#3"/>
    <dgm:cxn modelId="{901A8B34-2C30-4D61-A637-CDD1405DEC79}" srcId="{EF4B0796-6EFD-47C8-B62D-33AAFA2A7C32}" destId="{21AB1CE8-CA3C-4790-AD18-5BBF071CC0E0}" srcOrd="1" destOrd="0" parTransId="{2B5C5A54-BDB7-41A7-B87A-87D06CC8586F}" sibTransId="{FCBA90FB-308E-467B-A48D-1F6B77707218}"/>
    <dgm:cxn modelId="{6E140039-5C25-4C3C-B145-77410720B79D}" type="presOf" srcId="{9F84E8DC-698B-4BE2-B5CA-8FAB43A03E05}" destId="{108D5F84-5781-4453-9135-EDCF8B41E8CA}" srcOrd="0" destOrd="0" presId="urn:microsoft.com/office/officeart/2005/8/layout/venn1#3"/>
    <dgm:cxn modelId="{4654E23F-BC89-4F7E-9847-18F5D8D5509C}" type="presOf" srcId="{89CD5F83-6532-466F-8B32-A18FC5C6BC8D}" destId="{9E474538-2505-4198-A3FC-26EFE492A65B}" srcOrd="0" destOrd="0" presId="urn:microsoft.com/office/officeart/2005/8/layout/venn1#3"/>
    <dgm:cxn modelId="{90B1A760-876B-4424-A1F2-726460F4EEE9}" type="presOf" srcId="{D4DD8820-A5A9-4946-B7A9-8F22D2A0B169}" destId="{FE5E6068-6340-482C-B6F3-ACC3EB46B657}" srcOrd="0" destOrd="0" presId="urn:microsoft.com/office/officeart/2005/8/layout/venn1#3"/>
    <dgm:cxn modelId="{C35B0246-5594-4162-83E1-362F392AD11C}" type="presOf" srcId="{EF4B0796-6EFD-47C8-B62D-33AAFA2A7C32}" destId="{64DA6F23-2E0B-42B8-8830-070BB4DE992A}" srcOrd="0" destOrd="0" presId="urn:microsoft.com/office/officeart/2005/8/layout/venn1#3"/>
    <dgm:cxn modelId="{09DC944E-FF30-4C09-8EEC-43EAC42B77F3}" srcId="{EF4B0796-6EFD-47C8-B62D-33AAFA2A7C32}" destId="{9F84E8DC-698B-4BE2-B5CA-8FAB43A03E05}" srcOrd="5" destOrd="0" parTransId="{77B3B894-26E8-4490-8400-F3BFD9E3BAE2}" sibTransId="{F1B2063B-AAFB-4B21-B966-1FD212AE5432}"/>
    <dgm:cxn modelId="{6485F554-8564-4354-B915-DE968DBA7513}" srcId="{EF4B0796-6EFD-47C8-B62D-33AAFA2A7C32}" destId="{D4DD8820-A5A9-4946-B7A9-8F22D2A0B169}" srcOrd="2" destOrd="0" parTransId="{C2C5B716-BAB4-4B1C-A7BA-1143ECAF5E03}" sibTransId="{AFD13806-34C3-4300-B134-8C7FBC931784}"/>
    <dgm:cxn modelId="{401E0286-7202-4757-A96F-514A18F4EEB1}" type="presOf" srcId="{AE5576F9-B595-4182-99E6-AC8656DF08E6}" destId="{D8F8BCD5-8E5F-40E4-89DF-7695404BADC1}" srcOrd="0" destOrd="0" presId="urn:microsoft.com/office/officeart/2005/8/layout/venn1#3"/>
    <dgm:cxn modelId="{E313C088-5CF7-4C70-A8C9-F5A69ABC57BF}" type="presOf" srcId="{21AB1CE8-CA3C-4790-AD18-5BBF071CC0E0}" destId="{68B34FDE-D8F6-4E35-A94C-EFF982BC88FB}" srcOrd="0" destOrd="0" presId="urn:microsoft.com/office/officeart/2005/8/layout/venn1#3"/>
    <dgm:cxn modelId="{D7106299-77C6-4FA3-92E6-B5FF823705D5}" srcId="{EF4B0796-6EFD-47C8-B62D-33AAFA2A7C32}" destId="{C91CB21E-31EE-4D1D-B7E0-BD529F302EEB}" srcOrd="4" destOrd="0" parTransId="{1F803C16-3696-4F69-A1E0-115A89FDD601}" sibTransId="{8233FBCF-D3BD-45CB-AF92-64BF9D511693}"/>
    <dgm:cxn modelId="{C582409F-E81C-4143-8260-61EABFE6E189}" srcId="{EF4B0796-6EFD-47C8-B62D-33AAFA2A7C32}" destId="{89CD5F83-6532-466F-8B32-A18FC5C6BC8D}" srcOrd="3" destOrd="0" parTransId="{E0B94392-FF23-415E-BE3D-DD2F0805A077}" sibTransId="{86B26C91-3C72-4A36-81E4-B6F32685E969}"/>
    <dgm:cxn modelId="{9B7806E8-8798-4CAE-9476-04BD8FA20C9C}" srcId="{EF4B0796-6EFD-47C8-B62D-33AAFA2A7C32}" destId="{AE5576F9-B595-4182-99E6-AC8656DF08E6}" srcOrd="0" destOrd="0" parTransId="{264A46A9-B75C-462D-B856-9FA5294FC0AA}" sibTransId="{FC989DD5-75F5-40CD-9168-DCA215237F30}"/>
    <dgm:cxn modelId="{2F515DEC-820B-4AD1-BAFF-B64655405573}" srcId="{EF4B0796-6EFD-47C8-B62D-33AAFA2A7C32}" destId="{5CC36133-7ABE-49D0-8E62-7774BA1C7A75}" srcOrd="6" destOrd="0" parTransId="{EE09A8A8-A339-44C7-826F-182CFCD305F2}" sibTransId="{6770DB5D-04CB-4945-8F85-D7103B890CA7}"/>
    <dgm:cxn modelId="{EEA000F8-E948-48BA-9D78-DE65E8C2AA88}" type="presOf" srcId="{5CC36133-7ABE-49D0-8E62-7774BA1C7A75}" destId="{5682DE9D-D6A3-4362-BE9A-12F8FE767DAA}" srcOrd="0" destOrd="0" presId="urn:microsoft.com/office/officeart/2005/8/layout/venn1#3"/>
    <dgm:cxn modelId="{A7F7A25E-A20F-48C0-9F12-ED0B1D0FDB84}" type="presParOf" srcId="{64DA6F23-2E0B-42B8-8830-070BB4DE992A}" destId="{DB770F7D-FFA6-4614-A708-16898F53270B}" srcOrd="0" destOrd="0" presId="urn:microsoft.com/office/officeart/2005/8/layout/venn1#3"/>
    <dgm:cxn modelId="{A061B307-033F-452E-BE8C-50F5FFC52B7F}" type="presParOf" srcId="{64DA6F23-2E0B-42B8-8830-070BB4DE992A}" destId="{D8F8BCD5-8E5F-40E4-89DF-7695404BADC1}" srcOrd="1" destOrd="0" presId="urn:microsoft.com/office/officeart/2005/8/layout/venn1#3"/>
    <dgm:cxn modelId="{11475ECD-1879-4502-8591-EDE6A3C804FC}" type="presParOf" srcId="{64DA6F23-2E0B-42B8-8830-070BB4DE992A}" destId="{6F8A7445-D2A8-4AA4-9132-263C220F74F3}" srcOrd="2" destOrd="0" presId="urn:microsoft.com/office/officeart/2005/8/layout/venn1#3"/>
    <dgm:cxn modelId="{C80D64B7-A186-4317-83E1-37FD2917F966}" type="presParOf" srcId="{64DA6F23-2E0B-42B8-8830-070BB4DE992A}" destId="{68B34FDE-D8F6-4E35-A94C-EFF982BC88FB}" srcOrd="3" destOrd="0" presId="urn:microsoft.com/office/officeart/2005/8/layout/venn1#3"/>
    <dgm:cxn modelId="{F7234E67-F0D4-45A8-A749-372B3F8F6025}" type="presParOf" srcId="{64DA6F23-2E0B-42B8-8830-070BB4DE992A}" destId="{CE13E83A-9978-452A-B5F2-5B4264A1548E}" srcOrd="4" destOrd="0" presId="urn:microsoft.com/office/officeart/2005/8/layout/venn1#3"/>
    <dgm:cxn modelId="{0DD6DEE8-391A-4DCD-B615-F166BF7BA523}" type="presParOf" srcId="{64DA6F23-2E0B-42B8-8830-070BB4DE992A}" destId="{FE5E6068-6340-482C-B6F3-ACC3EB46B657}" srcOrd="5" destOrd="0" presId="urn:microsoft.com/office/officeart/2005/8/layout/venn1#3"/>
    <dgm:cxn modelId="{B56DA16C-72BF-4A27-9CDB-777AD89C79B5}" type="presParOf" srcId="{64DA6F23-2E0B-42B8-8830-070BB4DE992A}" destId="{0CF5C504-1A94-4074-B453-E2B8161EA031}" srcOrd="6" destOrd="0" presId="urn:microsoft.com/office/officeart/2005/8/layout/venn1#3"/>
    <dgm:cxn modelId="{F760AA4D-AA79-44B2-ADF8-0B70C436922E}" type="presParOf" srcId="{64DA6F23-2E0B-42B8-8830-070BB4DE992A}" destId="{9E474538-2505-4198-A3FC-26EFE492A65B}" srcOrd="7" destOrd="0" presId="urn:microsoft.com/office/officeart/2005/8/layout/venn1#3"/>
    <dgm:cxn modelId="{7E840DAC-2F70-4D7F-BE40-34477C8B8BF0}" type="presParOf" srcId="{64DA6F23-2E0B-42B8-8830-070BB4DE992A}" destId="{496FDCD6-5B4C-4D6E-B2B9-4A326FF864D1}" srcOrd="8" destOrd="0" presId="urn:microsoft.com/office/officeart/2005/8/layout/venn1#3"/>
    <dgm:cxn modelId="{A3468FFE-D566-467F-A691-ABD014EF8FC4}" type="presParOf" srcId="{64DA6F23-2E0B-42B8-8830-070BB4DE992A}" destId="{A0E58834-B978-441E-9AFD-8321A74D17A1}" srcOrd="9" destOrd="0" presId="urn:microsoft.com/office/officeart/2005/8/layout/venn1#3"/>
    <dgm:cxn modelId="{E3B3B9CF-D9A5-4B85-92A4-E459B6708B83}" type="presParOf" srcId="{64DA6F23-2E0B-42B8-8830-070BB4DE992A}" destId="{76C62CCD-F42D-4EB9-8554-607CA2AF5014}" srcOrd="10" destOrd="0" presId="urn:microsoft.com/office/officeart/2005/8/layout/venn1#3"/>
    <dgm:cxn modelId="{980A3610-5760-471C-97F2-2E1A323AB016}" type="presParOf" srcId="{64DA6F23-2E0B-42B8-8830-070BB4DE992A}" destId="{108D5F84-5781-4453-9135-EDCF8B41E8CA}" srcOrd="11" destOrd="0" presId="urn:microsoft.com/office/officeart/2005/8/layout/venn1#3"/>
    <dgm:cxn modelId="{B61E68DF-763F-4E67-9EB8-FCA229EA7FF6}" type="presParOf" srcId="{64DA6F23-2E0B-42B8-8830-070BB4DE992A}" destId="{EE3DC04E-7793-4361-B855-2261078097A0}" srcOrd="12" destOrd="0" presId="urn:microsoft.com/office/officeart/2005/8/layout/venn1#3"/>
    <dgm:cxn modelId="{3F40DD92-65E1-4E8D-B62C-64129713655E}" type="presParOf" srcId="{64DA6F23-2E0B-42B8-8830-070BB4DE992A}" destId="{5682DE9D-D6A3-4362-BE9A-12F8FE767DAA}" srcOrd="13" destOrd="0" presId="urn:microsoft.com/office/officeart/2005/8/layout/venn1#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3235A854-67D8-4126-9C74-B6B3791A3C21}" type="doc">
      <dgm:prSet loTypeId="urn:microsoft.com/office/officeart/2005/8/layout/venn1#4" loCatId="relationship" qsTypeId="urn:microsoft.com/office/officeart/2005/8/quickstyle/simple1" qsCatId="simple" csTypeId="urn:microsoft.com/office/officeart/2005/8/colors/accent1_2" csCatId="accent1"/>
      <dgm:spPr/>
      <dgm:t>
        <a:bodyPr/>
        <a:lstStyle/>
        <a:p>
          <a:endParaRPr lang="en-US"/>
        </a:p>
      </dgm:t>
    </dgm:pt>
    <dgm:pt modelId="{790C9BF1-C2E3-456F-A603-63BFA049DCB4}">
      <dgm:prSet/>
      <dgm:spPr/>
      <dgm:t>
        <a:bodyPr/>
        <a:lstStyle/>
        <a:p>
          <a:pPr rtl="0"/>
          <a:r>
            <a:rPr lang="en-US"/>
            <a:t>Recessive dystrophic EB is subdivided into </a:t>
          </a:r>
        </a:p>
      </dgm:t>
    </dgm:pt>
    <dgm:pt modelId="{4A437919-97C6-4EDF-A32A-7A16A59AAB91}" type="parTrans" cxnId="{142E43CD-31F0-41CA-BCD6-245B305E03CA}">
      <dgm:prSet/>
      <dgm:spPr/>
      <dgm:t>
        <a:bodyPr/>
        <a:lstStyle/>
        <a:p>
          <a:endParaRPr lang="en-US"/>
        </a:p>
      </dgm:t>
    </dgm:pt>
    <dgm:pt modelId="{A1F1039C-54A1-45DD-979D-26AC4825C314}" type="sibTrans" cxnId="{142E43CD-31F0-41CA-BCD6-245B305E03CA}">
      <dgm:prSet/>
      <dgm:spPr/>
      <dgm:t>
        <a:bodyPr/>
        <a:lstStyle/>
        <a:p>
          <a:endParaRPr lang="en-US"/>
        </a:p>
      </dgm:t>
    </dgm:pt>
    <dgm:pt modelId="{CA817D1C-ABBA-42B3-9700-744CFFC1D6F7}">
      <dgm:prSet/>
      <dgm:spPr/>
      <dgm:t>
        <a:bodyPr/>
        <a:lstStyle/>
        <a:p>
          <a:pPr rtl="0"/>
          <a:r>
            <a:rPr lang="en-US"/>
            <a:t>generalized severe,</a:t>
          </a:r>
        </a:p>
      </dgm:t>
    </dgm:pt>
    <dgm:pt modelId="{F6C05422-83FF-4A1D-835A-33B20122EFA4}" type="parTrans" cxnId="{98F92B17-1B70-48BC-9D49-DFB31602E53C}">
      <dgm:prSet/>
      <dgm:spPr/>
      <dgm:t>
        <a:bodyPr/>
        <a:lstStyle/>
        <a:p>
          <a:endParaRPr lang="en-US"/>
        </a:p>
      </dgm:t>
    </dgm:pt>
    <dgm:pt modelId="{7694D635-49B9-439C-9A9A-AE748CDFCF55}" type="sibTrans" cxnId="{98F92B17-1B70-48BC-9D49-DFB31602E53C}">
      <dgm:prSet/>
      <dgm:spPr/>
      <dgm:t>
        <a:bodyPr/>
        <a:lstStyle/>
        <a:p>
          <a:endParaRPr lang="en-US"/>
        </a:p>
      </dgm:t>
    </dgm:pt>
    <dgm:pt modelId="{E433EFBB-1AE3-4A1B-804B-A2093D5DF620}">
      <dgm:prSet/>
      <dgm:spPr/>
      <dgm:t>
        <a:bodyPr/>
        <a:lstStyle/>
        <a:p>
          <a:pPr rtl="0"/>
          <a:r>
            <a:rPr lang="en-US"/>
            <a:t>generalized intermediate,</a:t>
          </a:r>
        </a:p>
      </dgm:t>
    </dgm:pt>
    <dgm:pt modelId="{3E6CB408-8C89-4FE3-8A17-F3DC3FFAD9AB}" type="parTrans" cxnId="{8296CED1-AEF3-4063-AF94-C19814D4754B}">
      <dgm:prSet/>
      <dgm:spPr/>
      <dgm:t>
        <a:bodyPr/>
        <a:lstStyle/>
        <a:p>
          <a:endParaRPr lang="en-US"/>
        </a:p>
      </dgm:t>
    </dgm:pt>
    <dgm:pt modelId="{ED1C62DE-C20D-4D1E-A72A-C8410A8FABF2}" type="sibTrans" cxnId="{8296CED1-AEF3-4063-AF94-C19814D4754B}">
      <dgm:prSet/>
      <dgm:spPr/>
      <dgm:t>
        <a:bodyPr/>
        <a:lstStyle/>
        <a:p>
          <a:endParaRPr lang="en-US"/>
        </a:p>
      </dgm:t>
    </dgm:pt>
    <dgm:pt modelId="{21123805-BEDA-4602-85E2-80B14B613261}">
      <dgm:prSet/>
      <dgm:spPr/>
      <dgm:t>
        <a:bodyPr/>
        <a:lstStyle/>
        <a:p>
          <a:pPr rtl="0"/>
          <a:r>
            <a:rPr lang="en-US"/>
            <a:t>inversa, </a:t>
          </a:r>
        </a:p>
      </dgm:t>
    </dgm:pt>
    <dgm:pt modelId="{25C4786B-0FF1-40C7-B598-4B81C2CE4516}" type="parTrans" cxnId="{BBEF462A-804F-4866-92B4-7F08C4BE5604}">
      <dgm:prSet/>
      <dgm:spPr/>
      <dgm:t>
        <a:bodyPr/>
        <a:lstStyle/>
        <a:p>
          <a:endParaRPr lang="en-US"/>
        </a:p>
      </dgm:t>
    </dgm:pt>
    <dgm:pt modelId="{0752E5E9-2433-4D01-898D-14C47FFE2B8D}" type="sibTrans" cxnId="{BBEF462A-804F-4866-92B4-7F08C4BE5604}">
      <dgm:prSet/>
      <dgm:spPr/>
      <dgm:t>
        <a:bodyPr/>
        <a:lstStyle/>
        <a:p>
          <a:endParaRPr lang="en-US"/>
        </a:p>
      </dgm:t>
    </dgm:pt>
    <dgm:pt modelId="{0068485B-D42F-4AD4-B0E8-75A294905EEC}">
      <dgm:prSet/>
      <dgm:spPr/>
      <dgm:t>
        <a:bodyPr/>
        <a:lstStyle/>
        <a:p>
          <a:pPr rtl="0"/>
          <a:r>
            <a:rPr lang="en-US"/>
            <a:t>localized, </a:t>
          </a:r>
        </a:p>
      </dgm:t>
    </dgm:pt>
    <dgm:pt modelId="{812F2BC8-2143-41AB-9B4A-DE93A4EF7FD1}" type="parTrans" cxnId="{B8ACFCFC-A708-4863-9FA7-D58851EF080C}">
      <dgm:prSet/>
      <dgm:spPr/>
      <dgm:t>
        <a:bodyPr/>
        <a:lstStyle/>
        <a:p>
          <a:endParaRPr lang="en-US"/>
        </a:p>
      </dgm:t>
    </dgm:pt>
    <dgm:pt modelId="{42C553AA-7DCE-4598-B24C-08D46DEC31F5}" type="sibTrans" cxnId="{B8ACFCFC-A708-4863-9FA7-D58851EF080C}">
      <dgm:prSet/>
      <dgm:spPr/>
      <dgm:t>
        <a:bodyPr/>
        <a:lstStyle/>
        <a:p>
          <a:endParaRPr lang="en-US"/>
        </a:p>
      </dgm:t>
    </dgm:pt>
    <dgm:pt modelId="{86D32284-059A-4B97-8C25-DE45F0E57F6F}">
      <dgm:prSet/>
      <dgm:spPr/>
      <dgm:t>
        <a:bodyPr/>
        <a:lstStyle/>
        <a:p>
          <a:pPr rtl="0"/>
          <a:r>
            <a:rPr lang="en-US"/>
            <a:t>pretibial, </a:t>
          </a:r>
        </a:p>
      </dgm:t>
    </dgm:pt>
    <dgm:pt modelId="{A966128B-1581-415F-B193-F614CFE18032}" type="parTrans" cxnId="{2C0701C9-0BAB-409C-A450-4627AF516674}">
      <dgm:prSet/>
      <dgm:spPr/>
      <dgm:t>
        <a:bodyPr/>
        <a:lstStyle/>
        <a:p>
          <a:endParaRPr lang="en-US"/>
        </a:p>
      </dgm:t>
    </dgm:pt>
    <dgm:pt modelId="{A902D5A1-ECD6-449A-9B41-70256BCE3E30}" type="sibTrans" cxnId="{2C0701C9-0BAB-409C-A450-4627AF516674}">
      <dgm:prSet/>
      <dgm:spPr/>
      <dgm:t>
        <a:bodyPr/>
        <a:lstStyle/>
        <a:p>
          <a:endParaRPr lang="en-US"/>
        </a:p>
      </dgm:t>
    </dgm:pt>
    <dgm:pt modelId="{A19A0860-8DD2-4FA3-A275-3E3EE34D2D2B}">
      <dgm:prSet/>
      <dgm:spPr/>
      <dgm:t>
        <a:bodyPr/>
        <a:lstStyle/>
        <a:p>
          <a:pPr rtl="0"/>
          <a:r>
            <a:rPr lang="en-US"/>
            <a:t>pruriginosa, </a:t>
          </a:r>
        </a:p>
      </dgm:t>
    </dgm:pt>
    <dgm:pt modelId="{335AA7A9-64A0-45B3-A4E0-56C4D27F1D1B}" type="parTrans" cxnId="{7A5F3A4B-15EF-462E-967F-1DF1612F4C50}">
      <dgm:prSet/>
      <dgm:spPr/>
      <dgm:t>
        <a:bodyPr/>
        <a:lstStyle/>
        <a:p>
          <a:endParaRPr lang="en-US"/>
        </a:p>
      </dgm:t>
    </dgm:pt>
    <dgm:pt modelId="{A279A1EB-5F32-4873-89AE-FDEC426DE75E}" type="sibTrans" cxnId="{7A5F3A4B-15EF-462E-967F-1DF1612F4C50}">
      <dgm:prSet/>
      <dgm:spPr/>
      <dgm:t>
        <a:bodyPr/>
        <a:lstStyle/>
        <a:p>
          <a:endParaRPr lang="en-US"/>
        </a:p>
      </dgm:t>
    </dgm:pt>
    <dgm:pt modelId="{688DE377-0F5D-4B7B-897C-40AC4FA1603B}">
      <dgm:prSet/>
      <dgm:spPr/>
      <dgm:t>
        <a:bodyPr/>
        <a:lstStyle/>
        <a:p>
          <a:endParaRPr lang="en-US"/>
        </a:p>
      </dgm:t>
    </dgm:pt>
    <dgm:pt modelId="{5EF573A2-2707-4285-8033-2BD5DA165E9B}" type="parTrans" cxnId="{001789E9-BC29-48DF-935E-5A586F169EC6}">
      <dgm:prSet/>
      <dgm:spPr/>
      <dgm:t>
        <a:bodyPr/>
        <a:lstStyle/>
        <a:p>
          <a:endParaRPr lang="en-US"/>
        </a:p>
      </dgm:t>
    </dgm:pt>
    <dgm:pt modelId="{9BB0586C-2876-4CAA-9028-236B5D0C205E}" type="sibTrans" cxnId="{001789E9-BC29-48DF-935E-5A586F169EC6}">
      <dgm:prSet/>
      <dgm:spPr/>
      <dgm:t>
        <a:bodyPr/>
        <a:lstStyle/>
        <a:p>
          <a:endParaRPr lang="en-US"/>
        </a:p>
      </dgm:t>
    </dgm:pt>
    <dgm:pt modelId="{549D89C1-B1F4-4D0C-8E1C-B1C30E9C4E30}">
      <dgm:prSet/>
      <dgm:spPr/>
      <dgm:t>
        <a:bodyPr/>
        <a:lstStyle/>
        <a:p>
          <a:endParaRPr lang="en-US"/>
        </a:p>
      </dgm:t>
    </dgm:pt>
    <dgm:pt modelId="{0CF36C76-F61F-46FC-AC3F-760633829068}" type="parTrans" cxnId="{C0F50427-268C-40BC-973F-F7ACF59BC737}">
      <dgm:prSet/>
      <dgm:spPr/>
      <dgm:t>
        <a:bodyPr/>
        <a:lstStyle/>
        <a:p>
          <a:endParaRPr lang="en-US"/>
        </a:p>
      </dgm:t>
    </dgm:pt>
    <dgm:pt modelId="{2D21963A-969D-414C-987B-614708A6CF0B}" type="sibTrans" cxnId="{C0F50427-268C-40BC-973F-F7ACF59BC737}">
      <dgm:prSet/>
      <dgm:spPr/>
      <dgm:t>
        <a:bodyPr/>
        <a:lstStyle/>
        <a:p>
          <a:endParaRPr lang="en-US"/>
        </a:p>
      </dgm:t>
    </dgm:pt>
    <dgm:pt modelId="{CADF0FBF-8A45-4065-8725-51BC16A21934}" type="pres">
      <dgm:prSet presAssocID="{3235A854-67D8-4126-9C74-B6B3791A3C21}" presName="compositeShape" presStyleCnt="0">
        <dgm:presLayoutVars>
          <dgm:chMax val="7"/>
          <dgm:dir/>
          <dgm:resizeHandles val="exact"/>
        </dgm:presLayoutVars>
      </dgm:prSet>
      <dgm:spPr/>
    </dgm:pt>
    <dgm:pt modelId="{0C28C6AE-172C-4712-BF74-938BD5A07DB3}" type="pres">
      <dgm:prSet presAssocID="{790C9BF1-C2E3-456F-A603-63BFA049DCB4}" presName="circ1" presStyleLbl="vennNode1" presStyleIdx="0" presStyleCnt="7"/>
      <dgm:spPr/>
    </dgm:pt>
    <dgm:pt modelId="{174E9037-DC04-4172-BD94-490D86B2A82E}" type="pres">
      <dgm:prSet presAssocID="{790C9BF1-C2E3-456F-A603-63BFA049DCB4}" presName="circ1Tx" presStyleLbl="revTx" presStyleIdx="0" presStyleCnt="0">
        <dgm:presLayoutVars>
          <dgm:chMax val="0"/>
          <dgm:chPref val="0"/>
          <dgm:bulletEnabled val="1"/>
        </dgm:presLayoutVars>
      </dgm:prSet>
      <dgm:spPr/>
    </dgm:pt>
    <dgm:pt modelId="{68FA93AF-70C5-4858-81FD-CF875CD32831}" type="pres">
      <dgm:prSet presAssocID="{CA817D1C-ABBA-42B3-9700-744CFFC1D6F7}" presName="circ2" presStyleLbl="vennNode1" presStyleIdx="1" presStyleCnt="7"/>
      <dgm:spPr/>
    </dgm:pt>
    <dgm:pt modelId="{2D2BDE12-0ECF-4379-93DA-A4A355C98A74}" type="pres">
      <dgm:prSet presAssocID="{CA817D1C-ABBA-42B3-9700-744CFFC1D6F7}" presName="circ2Tx" presStyleLbl="revTx" presStyleIdx="0" presStyleCnt="0">
        <dgm:presLayoutVars>
          <dgm:chMax val="0"/>
          <dgm:chPref val="0"/>
          <dgm:bulletEnabled val="1"/>
        </dgm:presLayoutVars>
      </dgm:prSet>
      <dgm:spPr/>
    </dgm:pt>
    <dgm:pt modelId="{17B5BFEB-89CE-4D6B-A31D-C852BC9F0E32}" type="pres">
      <dgm:prSet presAssocID="{E433EFBB-1AE3-4A1B-804B-A2093D5DF620}" presName="circ3" presStyleLbl="vennNode1" presStyleIdx="2" presStyleCnt="7"/>
      <dgm:spPr/>
    </dgm:pt>
    <dgm:pt modelId="{E779E764-A53F-4F49-A76B-CCBB264826B1}" type="pres">
      <dgm:prSet presAssocID="{E433EFBB-1AE3-4A1B-804B-A2093D5DF620}" presName="circ3Tx" presStyleLbl="revTx" presStyleIdx="0" presStyleCnt="0">
        <dgm:presLayoutVars>
          <dgm:chMax val="0"/>
          <dgm:chPref val="0"/>
          <dgm:bulletEnabled val="1"/>
        </dgm:presLayoutVars>
      </dgm:prSet>
      <dgm:spPr/>
    </dgm:pt>
    <dgm:pt modelId="{036492BF-2E2E-4ADC-BA3E-02D991442001}" type="pres">
      <dgm:prSet presAssocID="{21123805-BEDA-4602-85E2-80B14B613261}" presName="circ4" presStyleLbl="vennNode1" presStyleIdx="3" presStyleCnt="7"/>
      <dgm:spPr/>
    </dgm:pt>
    <dgm:pt modelId="{93F0AA75-9931-45B9-99E1-05F1217D8224}" type="pres">
      <dgm:prSet presAssocID="{21123805-BEDA-4602-85E2-80B14B613261}" presName="circ4Tx" presStyleLbl="revTx" presStyleIdx="0" presStyleCnt="0">
        <dgm:presLayoutVars>
          <dgm:chMax val="0"/>
          <dgm:chPref val="0"/>
          <dgm:bulletEnabled val="1"/>
        </dgm:presLayoutVars>
      </dgm:prSet>
      <dgm:spPr/>
    </dgm:pt>
    <dgm:pt modelId="{73494257-96B3-4B31-AF59-CDEF5D4E20C4}" type="pres">
      <dgm:prSet presAssocID="{0068485B-D42F-4AD4-B0E8-75A294905EEC}" presName="circ5" presStyleLbl="vennNode1" presStyleIdx="4" presStyleCnt="7"/>
      <dgm:spPr/>
    </dgm:pt>
    <dgm:pt modelId="{C6C7C876-442A-4219-BE8D-15E708CB8040}" type="pres">
      <dgm:prSet presAssocID="{0068485B-D42F-4AD4-B0E8-75A294905EEC}" presName="circ5Tx" presStyleLbl="revTx" presStyleIdx="0" presStyleCnt="0">
        <dgm:presLayoutVars>
          <dgm:chMax val="0"/>
          <dgm:chPref val="0"/>
          <dgm:bulletEnabled val="1"/>
        </dgm:presLayoutVars>
      </dgm:prSet>
      <dgm:spPr/>
    </dgm:pt>
    <dgm:pt modelId="{59FE7568-0A50-4A80-8831-9A78C3AA6BD6}" type="pres">
      <dgm:prSet presAssocID="{86D32284-059A-4B97-8C25-DE45F0E57F6F}" presName="circ6" presStyleLbl="vennNode1" presStyleIdx="5" presStyleCnt="7"/>
      <dgm:spPr/>
    </dgm:pt>
    <dgm:pt modelId="{B9CCA9F8-CBDE-406D-A6D7-BFF02D91EF48}" type="pres">
      <dgm:prSet presAssocID="{86D32284-059A-4B97-8C25-DE45F0E57F6F}" presName="circ6Tx" presStyleLbl="revTx" presStyleIdx="0" presStyleCnt="0">
        <dgm:presLayoutVars>
          <dgm:chMax val="0"/>
          <dgm:chPref val="0"/>
          <dgm:bulletEnabled val="1"/>
        </dgm:presLayoutVars>
      </dgm:prSet>
      <dgm:spPr/>
    </dgm:pt>
    <dgm:pt modelId="{3E74B1DA-BED0-4ECB-A302-B810C271D2D5}" type="pres">
      <dgm:prSet presAssocID="{A19A0860-8DD2-4FA3-A275-3E3EE34D2D2B}" presName="circ7" presStyleLbl="vennNode1" presStyleIdx="6" presStyleCnt="7"/>
      <dgm:spPr/>
    </dgm:pt>
    <dgm:pt modelId="{8309B93A-9BCF-4D48-8F58-7936766905A0}" type="pres">
      <dgm:prSet presAssocID="{A19A0860-8DD2-4FA3-A275-3E3EE34D2D2B}" presName="circ7Tx" presStyleLbl="revTx" presStyleIdx="0" presStyleCnt="0">
        <dgm:presLayoutVars>
          <dgm:chMax val="0"/>
          <dgm:chPref val="0"/>
          <dgm:bulletEnabled val="1"/>
        </dgm:presLayoutVars>
      </dgm:prSet>
      <dgm:spPr/>
    </dgm:pt>
  </dgm:ptLst>
  <dgm:cxnLst>
    <dgm:cxn modelId="{98F92B17-1B70-48BC-9D49-DFB31602E53C}" srcId="{3235A854-67D8-4126-9C74-B6B3791A3C21}" destId="{CA817D1C-ABBA-42B3-9700-744CFFC1D6F7}" srcOrd="1" destOrd="0" parTransId="{F6C05422-83FF-4A1D-835A-33B20122EFA4}" sibTransId="{7694D635-49B9-439C-9A9A-AE748CDFCF55}"/>
    <dgm:cxn modelId="{78BE051E-54ED-4AD6-99A2-6F13C4504B00}" type="presOf" srcId="{86D32284-059A-4B97-8C25-DE45F0E57F6F}" destId="{B9CCA9F8-CBDE-406D-A6D7-BFF02D91EF48}" srcOrd="0" destOrd="0" presId="urn:microsoft.com/office/officeart/2005/8/layout/venn1#4"/>
    <dgm:cxn modelId="{C0F50427-268C-40BC-973F-F7ACF59BC737}" srcId="{3235A854-67D8-4126-9C74-B6B3791A3C21}" destId="{549D89C1-B1F4-4D0C-8E1C-B1C30E9C4E30}" srcOrd="8" destOrd="0" parTransId="{0CF36C76-F61F-46FC-AC3F-760633829068}" sibTransId="{2D21963A-969D-414C-987B-614708A6CF0B}"/>
    <dgm:cxn modelId="{BBEF462A-804F-4866-92B4-7F08C4BE5604}" srcId="{3235A854-67D8-4126-9C74-B6B3791A3C21}" destId="{21123805-BEDA-4602-85E2-80B14B613261}" srcOrd="3" destOrd="0" parTransId="{25C4786B-0FF1-40C7-B598-4B81C2CE4516}" sibTransId="{0752E5E9-2433-4D01-898D-14C47FFE2B8D}"/>
    <dgm:cxn modelId="{7A5F3A4B-15EF-462E-967F-1DF1612F4C50}" srcId="{3235A854-67D8-4126-9C74-B6B3791A3C21}" destId="{A19A0860-8DD2-4FA3-A275-3E3EE34D2D2B}" srcOrd="6" destOrd="0" parTransId="{335AA7A9-64A0-45B3-A4E0-56C4D27F1D1B}" sibTransId="{A279A1EB-5F32-4873-89AE-FDEC426DE75E}"/>
    <dgm:cxn modelId="{4147C255-0DBE-4297-ACD3-C68B2B2740A7}" type="presOf" srcId="{E433EFBB-1AE3-4A1B-804B-A2093D5DF620}" destId="{E779E764-A53F-4F49-A76B-CCBB264826B1}" srcOrd="0" destOrd="0" presId="urn:microsoft.com/office/officeart/2005/8/layout/venn1#4"/>
    <dgm:cxn modelId="{4CB9B677-89D3-48CA-ABD0-264CFD11F527}" type="presOf" srcId="{3235A854-67D8-4126-9C74-B6B3791A3C21}" destId="{CADF0FBF-8A45-4065-8725-51BC16A21934}" srcOrd="0" destOrd="0" presId="urn:microsoft.com/office/officeart/2005/8/layout/venn1#4"/>
    <dgm:cxn modelId="{A55F3B7D-2422-4D51-9564-8B87C91109A8}" type="presOf" srcId="{21123805-BEDA-4602-85E2-80B14B613261}" destId="{93F0AA75-9931-45B9-99E1-05F1217D8224}" srcOrd="0" destOrd="0" presId="urn:microsoft.com/office/officeart/2005/8/layout/venn1#4"/>
    <dgm:cxn modelId="{1748FE91-1D0E-4876-A8DB-9FC78346A10F}" type="presOf" srcId="{CA817D1C-ABBA-42B3-9700-744CFFC1D6F7}" destId="{2D2BDE12-0ECF-4379-93DA-A4A355C98A74}" srcOrd="0" destOrd="0" presId="urn:microsoft.com/office/officeart/2005/8/layout/venn1#4"/>
    <dgm:cxn modelId="{3964B199-612F-4B79-AD48-271FFD86762D}" type="presOf" srcId="{A19A0860-8DD2-4FA3-A275-3E3EE34D2D2B}" destId="{8309B93A-9BCF-4D48-8F58-7936766905A0}" srcOrd="0" destOrd="0" presId="urn:microsoft.com/office/officeart/2005/8/layout/venn1#4"/>
    <dgm:cxn modelId="{5F929EAC-485C-4671-B1F3-25BCE3FA62BD}" type="presOf" srcId="{790C9BF1-C2E3-456F-A603-63BFA049DCB4}" destId="{174E9037-DC04-4172-BD94-490D86B2A82E}" srcOrd="0" destOrd="0" presId="urn:microsoft.com/office/officeart/2005/8/layout/venn1#4"/>
    <dgm:cxn modelId="{D30FC8B6-837B-468D-887D-09AA6FBC29BA}" type="presOf" srcId="{0068485B-D42F-4AD4-B0E8-75A294905EEC}" destId="{C6C7C876-442A-4219-BE8D-15E708CB8040}" srcOrd="0" destOrd="0" presId="urn:microsoft.com/office/officeart/2005/8/layout/venn1#4"/>
    <dgm:cxn modelId="{2C0701C9-0BAB-409C-A450-4627AF516674}" srcId="{3235A854-67D8-4126-9C74-B6B3791A3C21}" destId="{86D32284-059A-4B97-8C25-DE45F0E57F6F}" srcOrd="5" destOrd="0" parTransId="{A966128B-1581-415F-B193-F614CFE18032}" sibTransId="{A902D5A1-ECD6-449A-9B41-70256BCE3E30}"/>
    <dgm:cxn modelId="{142E43CD-31F0-41CA-BCD6-245B305E03CA}" srcId="{3235A854-67D8-4126-9C74-B6B3791A3C21}" destId="{790C9BF1-C2E3-456F-A603-63BFA049DCB4}" srcOrd="0" destOrd="0" parTransId="{4A437919-97C6-4EDF-A32A-7A16A59AAB91}" sibTransId="{A1F1039C-54A1-45DD-979D-26AC4825C314}"/>
    <dgm:cxn modelId="{8296CED1-AEF3-4063-AF94-C19814D4754B}" srcId="{3235A854-67D8-4126-9C74-B6B3791A3C21}" destId="{E433EFBB-1AE3-4A1B-804B-A2093D5DF620}" srcOrd="2" destOrd="0" parTransId="{3E6CB408-8C89-4FE3-8A17-F3DC3FFAD9AB}" sibTransId="{ED1C62DE-C20D-4D1E-A72A-C8410A8FABF2}"/>
    <dgm:cxn modelId="{001789E9-BC29-48DF-935E-5A586F169EC6}" srcId="{3235A854-67D8-4126-9C74-B6B3791A3C21}" destId="{688DE377-0F5D-4B7B-897C-40AC4FA1603B}" srcOrd="7" destOrd="0" parTransId="{5EF573A2-2707-4285-8033-2BD5DA165E9B}" sibTransId="{9BB0586C-2876-4CAA-9028-236B5D0C205E}"/>
    <dgm:cxn modelId="{B8ACFCFC-A708-4863-9FA7-D58851EF080C}" srcId="{3235A854-67D8-4126-9C74-B6B3791A3C21}" destId="{0068485B-D42F-4AD4-B0E8-75A294905EEC}" srcOrd="4" destOrd="0" parTransId="{812F2BC8-2143-41AB-9B4A-DE93A4EF7FD1}" sibTransId="{42C553AA-7DCE-4598-B24C-08D46DEC31F5}"/>
    <dgm:cxn modelId="{AB9386E8-D613-4DD4-9104-71667C7F7221}" type="presParOf" srcId="{CADF0FBF-8A45-4065-8725-51BC16A21934}" destId="{0C28C6AE-172C-4712-BF74-938BD5A07DB3}" srcOrd="0" destOrd="0" presId="urn:microsoft.com/office/officeart/2005/8/layout/venn1#4"/>
    <dgm:cxn modelId="{D5630CDA-EC9E-43C2-9F59-BF8235A08BA4}" type="presParOf" srcId="{CADF0FBF-8A45-4065-8725-51BC16A21934}" destId="{174E9037-DC04-4172-BD94-490D86B2A82E}" srcOrd="1" destOrd="0" presId="urn:microsoft.com/office/officeart/2005/8/layout/venn1#4"/>
    <dgm:cxn modelId="{F03F0111-2AA5-49E9-95B7-555F0801772F}" type="presParOf" srcId="{CADF0FBF-8A45-4065-8725-51BC16A21934}" destId="{68FA93AF-70C5-4858-81FD-CF875CD32831}" srcOrd="2" destOrd="0" presId="urn:microsoft.com/office/officeart/2005/8/layout/venn1#4"/>
    <dgm:cxn modelId="{1503D86C-6B99-40B5-B59F-DDEADA6DB51B}" type="presParOf" srcId="{CADF0FBF-8A45-4065-8725-51BC16A21934}" destId="{2D2BDE12-0ECF-4379-93DA-A4A355C98A74}" srcOrd="3" destOrd="0" presId="urn:microsoft.com/office/officeart/2005/8/layout/venn1#4"/>
    <dgm:cxn modelId="{39D6DEBE-15B5-402D-9B0E-B0AF2A988A10}" type="presParOf" srcId="{CADF0FBF-8A45-4065-8725-51BC16A21934}" destId="{17B5BFEB-89CE-4D6B-A31D-C852BC9F0E32}" srcOrd="4" destOrd="0" presId="urn:microsoft.com/office/officeart/2005/8/layout/venn1#4"/>
    <dgm:cxn modelId="{F8C3E216-4A9C-45CA-B6E8-0E0AE1717404}" type="presParOf" srcId="{CADF0FBF-8A45-4065-8725-51BC16A21934}" destId="{E779E764-A53F-4F49-A76B-CCBB264826B1}" srcOrd="5" destOrd="0" presId="urn:microsoft.com/office/officeart/2005/8/layout/venn1#4"/>
    <dgm:cxn modelId="{232FEAE8-CD3E-4D4B-97BE-0A60ADDEB925}" type="presParOf" srcId="{CADF0FBF-8A45-4065-8725-51BC16A21934}" destId="{036492BF-2E2E-4ADC-BA3E-02D991442001}" srcOrd="6" destOrd="0" presId="urn:microsoft.com/office/officeart/2005/8/layout/venn1#4"/>
    <dgm:cxn modelId="{D70E560A-9CE5-49E6-818D-E78C1040DC5B}" type="presParOf" srcId="{CADF0FBF-8A45-4065-8725-51BC16A21934}" destId="{93F0AA75-9931-45B9-99E1-05F1217D8224}" srcOrd="7" destOrd="0" presId="urn:microsoft.com/office/officeart/2005/8/layout/venn1#4"/>
    <dgm:cxn modelId="{78A0CD80-A08D-49F1-BC26-A123EFBE91FB}" type="presParOf" srcId="{CADF0FBF-8A45-4065-8725-51BC16A21934}" destId="{73494257-96B3-4B31-AF59-CDEF5D4E20C4}" srcOrd="8" destOrd="0" presId="urn:microsoft.com/office/officeart/2005/8/layout/venn1#4"/>
    <dgm:cxn modelId="{12E878B0-F670-4C35-8E1F-64A0A9537851}" type="presParOf" srcId="{CADF0FBF-8A45-4065-8725-51BC16A21934}" destId="{C6C7C876-442A-4219-BE8D-15E708CB8040}" srcOrd="9" destOrd="0" presId="urn:microsoft.com/office/officeart/2005/8/layout/venn1#4"/>
    <dgm:cxn modelId="{766C8D6D-80F9-4CC3-8610-4D06FE96CE3D}" type="presParOf" srcId="{CADF0FBF-8A45-4065-8725-51BC16A21934}" destId="{59FE7568-0A50-4A80-8831-9A78C3AA6BD6}" srcOrd="10" destOrd="0" presId="urn:microsoft.com/office/officeart/2005/8/layout/venn1#4"/>
    <dgm:cxn modelId="{305DDA23-54C4-4EF0-89F2-D57587DD9202}" type="presParOf" srcId="{CADF0FBF-8A45-4065-8725-51BC16A21934}" destId="{B9CCA9F8-CBDE-406D-A6D7-BFF02D91EF48}" srcOrd="11" destOrd="0" presId="urn:microsoft.com/office/officeart/2005/8/layout/venn1#4"/>
    <dgm:cxn modelId="{C494D5D4-A021-468C-ACB6-ABE99B11190D}" type="presParOf" srcId="{CADF0FBF-8A45-4065-8725-51BC16A21934}" destId="{3E74B1DA-BED0-4ECB-A302-B810C271D2D5}" srcOrd="12" destOrd="0" presId="urn:microsoft.com/office/officeart/2005/8/layout/venn1#4"/>
    <dgm:cxn modelId="{E6166C2C-8B04-471D-94FC-E90284229069}" type="presParOf" srcId="{CADF0FBF-8A45-4065-8725-51BC16A21934}" destId="{8309B93A-9BCF-4D48-8F58-7936766905A0}" srcOrd="13" destOrd="0" presId="urn:microsoft.com/office/officeart/2005/8/layout/venn1#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4A437DC-639B-44A3-A648-F6B9C147E4D2}"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1586F149-D804-4A23-AC07-CDC10DBB3DDB}">
      <dgm:prSet/>
      <dgm:spPr/>
      <dgm:t>
        <a:bodyPr/>
        <a:lstStyle/>
        <a:p>
          <a:pPr rtl="0"/>
          <a:r>
            <a:rPr lang="en-US"/>
            <a:t>Currently, 18 different genes have been shown to harbour mutations germane to the pathogenesis of EB. </a:t>
          </a:r>
        </a:p>
      </dgm:t>
    </dgm:pt>
    <dgm:pt modelId="{AA59417E-7B0F-42E9-B8CE-467B0A7A8CF1}" type="parTrans" cxnId="{B3C46D4D-9778-4F8D-A1E3-AA67DF91A013}">
      <dgm:prSet/>
      <dgm:spPr/>
      <dgm:t>
        <a:bodyPr/>
        <a:lstStyle/>
        <a:p>
          <a:endParaRPr lang="en-US"/>
        </a:p>
      </dgm:t>
    </dgm:pt>
    <dgm:pt modelId="{A91A9103-4BEC-46CD-BE8A-1435D617BE90}" type="sibTrans" cxnId="{B3C46D4D-9778-4F8D-A1E3-AA67DF91A013}">
      <dgm:prSet/>
      <dgm:spPr/>
      <dgm:t>
        <a:bodyPr/>
        <a:lstStyle/>
        <a:p>
          <a:endParaRPr lang="en-US"/>
        </a:p>
      </dgm:t>
    </dgm:pt>
    <dgm:pt modelId="{604117D1-71AE-4DDA-A781-652F99AFD1DB}">
      <dgm:prSet/>
      <dgm:spPr/>
      <dgm:t>
        <a:bodyPr/>
        <a:lstStyle/>
        <a:p>
          <a:pPr rtl="0"/>
          <a:r>
            <a:rPr lang="en-US"/>
            <a:t>These genes encode proteins involved in </a:t>
          </a:r>
        </a:p>
      </dgm:t>
    </dgm:pt>
    <dgm:pt modelId="{24CC3817-5EC6-44FE-A1DF-8C5F58009C7E}" type="parTrans" cxnId="{0C827CFD-C754-46BE-8644-358801A1E4BC}">
      <dgm:prSet/>
      <dgm:spPr/>
      <dgm:t>
        <a:bodyPr/>
        <a:lstStyle/>
        <a:p>
          <a:endParaRPr lang="en-US"/>
        </a:p>
      </dgm:t>
    </dgm:pt>
    <dgm:pt modelId="{4E913001-6D51-47CB-9F6E-FE416596D8D1}" type="sibTrans" cxnId="{0C827CFD-C754-46BE-8644-358801A1E4BC}">
      <dgm:prSet/>
      <dgm:spPr/>
      <dgm:t>
        <a:bodyPr/>
        <a:lstStyle/>
        <a:p>
          <a:endParaRPr lang="en-US"/>
        </a:p>
      </dgm:t>
    </dgm:pt>
    <dgm:pt modelId="{F225ECAF-7130-4DCF-B663-9D9F5174F4B2}">
      <dgm:prSet/>
      <dgm:spPr/>
      <dgm:t>
        <a:bodyPr/>
        <a:lstStyle/>
        <a:p>
          <a:pPr rtl="0"/>
          <a:r>
            <a:rPr lang="en-US"/>
            <a:t>the structural adhesion of cell-cell and cell-matrix junctions as well as </a:t>
          </a:r>
        </a:p>
      </dgm:t>
    </dgm:pt>
    <dgm:pt modelId="{C81ED824-0C1A-49A2-A2BE-C9692F723EFD}" type="parTrans" cxnId="{96250F9C-515C-4489-9033-6BFFDF7048CC}">
      <dgm:prSet/>
      <dgm:spPr/>
      <dgm:t>
        <a:bodyPr/>
        <a:lstStyle/>
        <a:p>
          <a:endParaRPr lang="en-US"/>
        </a:p>
      </dgm:t>
    </dgm:pt>
    <dgm:pt modelId="{8DC6D7C4-1551-4372-AAAD-3DE4F8291D95}" type="sibTrans" cxnId="{96250F9C-515C-4489-9033-6BFFDF7048CC}">
      <dgm:prSet/>
      <dgm:spPr/>
      <dgm:t>
        <a:bodyPr/>
        <a:lstStyle/>
        <a:p>
          <a:endParaRPr lang="en-US"/>
        </a:p>
      </dgm:t>
    </dgm:pt>
    <dgm:pt modelId="{D94E4D43-B563-4494-80B3-AB3D901B5AC7}">
      <dgm:prSet/>
      <dgm:spPr/>
      <dgm:t>
        <a:bodyPr/>
        <a:lstStyle/>
        <a:p>
          <a:pPr rtl="0"/>
          <a:r>
            <a:rPr lang="en-US"/>
            <a:t>keratinocyte integrity and differentiation.</a:t>
          </a:r>
        </a:p>
      </dgm:t>
    </dgm:pt>
    <dgm:pt modelId="{3561774F-F3A8-418E-84BE-E972F6FC4B75}" type="parTrans" cxnId="{84643874-7016-4FCB-AB73-21F803A8FFD2}">
      <dgm:prSet/>
      <dgm:spPr/>
      <dgm:t>
        <a:bodyPr/>
        <a:lstStyle/>
        <a:p>
          <a:endParaRPr lang="en-US"/>
        </a:p>
      </dgm:t>
    </dgm:pt>
    <dgm:pt modelId="{26A43F1C-115B-4633-8C5B-CBCE01EE8409}" type="sibTrans" cxnId="{84643874-7016-4FCB-AB73-21F803A8FFD2}">
      <dgm:prSet/>
      <dgm:spPr/>
      <dgm:t>
        <a:bodyPr/>
        <a:lstStyle/>
        <a:p>
          <a:endParaRPr lang="en-US"/>
        </a:p>
      </dgm:t>
    </dgm:pt>
    <dgm:pt modelId="{F82C97E0-1F90-4B0D-A3B1-D11617A05231}" type="pres">
      <dgm:prSet presAssocID="{E4A437DC-639B-44A3-A648-F6B9C147E4D2}" presName="Name0" presStyleCnt="0">
        <dgm:presLayoutVars>
          <dgm:dir/>
          <dgm:resizeHandles val="exact"/>
        </dgm:presLayoutVars>
      </dgm:prSet>
      <dgm:spPr/>
    </dgm:pt>
    <dgm:pt modelId="{43700814-19CF-4A8A-97CC-9DB8C4174AF2}" type="pres">
      <dgm:prSet presAssocID="{1586F149-D804-4A23-AC07-CDC10DBB3DDB}" presName="node" presStyleLbl="node1" presStyleIdx="0" presStyleCnt="4">
        <dgm:presLayoutVars>
          <dgm:bulletEnabled val="1"/>
        </dgm:presLayoutVars>
      </dgm:prSet>
      <dgm:spPr/>
    </dgm:pt>
    <dgm:pt modelId="{4BB6D346-B4A6-44A2-B4FC-9BAE8A9171C6}" type="pres">
      <dgm:prSet presAssocID="{A91A9103-4BEC-46CD-BE8A-1435D617BE90}" presName="sibTrans" presStyleLbl="sibTrans2D1" presStyleIdx="0" presStyleCnt="3"/>
      <dgm:spPr/>
    </dgm:pt>
    <dgm:pt modelId="{57704FE1-E8A4-4DC8-84FB-FE10E82CCB84}" type="pres">
      <dgm:prSet presAssocID="{A91A9103-4BEC-46CD-BE8A-1435D617BE90}" presName="connectorText" presStyleLbl="sibTrans2D1" presStyleIdx="0" presStyleCnt="3"/>
      <dgm:spPr/>
    </dgm:pt>
    <dgm:pt modelId="{5324D271-C937-40BA-91C7-C708CA3C5BB1}" type="pres">
      <dgm:prSet presAssocID="{604117D1-71AE-4DDA-A781-652F99AFD1DB}" presName="node" presStyleLbl="node1" presStyleIdx="1" presStyleCnt="4">
        <dgm:presLayoutVars>
          <dgm:bulletEnabled val="1"/>
        </dgm:presLayoutVars>
      </dgm:prSet>
      <dgm:spPr/>
    </dgm:pt>
    <dgm:pt modelId="{0C4A16CB-79A1-4A94-8CB7-9AA1BEBDEABC}" type="pres">
      <dgm:prSet presAssocID="{4E913001-6D51-47CB-9F6E-FE416596D8D1}" presName="sibTrans" presStyleLbl="sibTrans2D1" presStyleIdx="1" presStyleCnt="3"/>
      <dgm:spPr/>
    </dgm:pt>
    <dgm:pt modelId="{89121306-96DB-4469-B40F-B8347565F17C}" type="pres">
      <dgm:prSet presAssocID="{4E913001-6D51-47CB-9F6E-FE416596D8D1}" presName="connectorText" presStyleLbl="sibTrans2D1" presStyleIdx="1" presStyleCnt="3"/>
      <dgm:spPr/>
    </dgm:pt>
    <dgm:pt modelId="{6EDAFD0F-722A-4152-9C1B-D34AAF2A4504}" type="pres">
      <dgm:prSet presAssocID="{F225ECAF-7130-4DCF-B663-9D9F5174F4B2}" presName="node" presStyleLbl="node1" presStyleIdx="2" presStyleCnt="4">
        <dgm:presLayoutVars>
          <dgm:bulletEnabled val="1"/>
        </dgm:presLayoutVars>
      </dgm:prSet>
      <dgm:spPr/>
    </dgm:pt>
    <dgm:pt modelId="{B2BF9E60-92AC-4FCA-A4DD-FA3FCD9C6D26}" type="pres">
      <dgm:prSet presAssocID="{8DC6D7C4-1551-4372-AAAD-3DE4F8291D95}" presName="sibTrans" presStyleLbl="sibTrans2D1" presStyleIdx="2" presStyleCnt="3"/>
      <dgm:spPr/>
    </dgm:pt>
    <dgm:pt modelId="{268B781C-4065-4FE1-93F2-B8B7DB9FDFFD}" type="pres">
      <dgm:prSet presAssocID="{8DC6D7C4-1551-4372-AAAD-3DE4F8291D95}" presName="connectorText" presStyleLbl="sibTrans2D1" presStyleIdx="2" presStyleCnt="3"/>
      <dgm:spPr/>
    </dgm:pt>
    <dgm:pt modelId="{5A47A67E-216F-4FBF-8639-B35BE8EA0C11}" type="pres">
      <dgm:prSet presAssocID="{D94E4D43-B563-4494-80B3-AB3D901B5AC7}" presName="node" presStyleLbl="node1" presStyleIdx="3" presStyleCnt="4">
        <dgm:presLayoutVars>
          <dgm:bulletEnabled val="1"/>
        </dgm:presLayoutVars>
      </dgm:prSet>
      <dgm:spPr/>
    </dgm:pt>
  </dgm:ptLst>
  <dgm:cxnLst>
    <dgm:cxn modelId="{B3C46D4D-9778-4F8D-A1E3-AA67DF91A013}" srcId="{E4A437DC-639B-44A3-A648-F6B9C147E4D2}" destId="{1586F149-D804-4A23-AC07-CDC10DBB3DDB}" srcOrd="0" destOrd="0" parTransId="{AA59417E-7B0F-42E9-B8CE-467B0A7A8CF1}" sibTransId="{A91A9103-4BEC-46CD-BE8A-1435D617BE90}"/>
    <dgm:cxn modelId="{FD12D553-D58C-4407-998B-429B972636EC}" type="presOf" srcId="{E4A437DC-639B-44A3-A648-F6B9C147E4D2}" destId="{F82C97E0-1F90-4B0D-A3B1-D11617A05231}" srcOrd="0" destOrd="0" presId="urn:microsoft.com/office/officeart/2005/8/layout/process1"/>
    <dgm:cxn modelId="{84643874-7016-4FCB-AB73-21F803A8FFD2}" srcId="{E4A437DC-639B-44A3-A648-F6B9C147E4D2}" destId="{D94E4D43-B563-4494-80B3-AB3D901B5AC7}" srcOrd="3" destOrd="0" parTransId="{3561774F-F3A8-418E-84BE-E972F6FC4B75}" sibTransId="{26A43F1C-115B-4633-8C5B-CBCE01EE8409}"/>
    <dgm:cxn modelId="{A8C92879-CBD5-4B47-A4A1-6D72D3A0D9C1}" type="presOf" srcId="{8DC6D7C4-1551-4372-AAAD-3DE4F8291D95}" destId="{268B781C-4065-4FE1-93F2-B8B7DB9FDFFD}" srcOrd="1" destOrd="0" presId="urn:microsoft.com/office/officeart/2005/8/layout/process1"/>
    <dgm:cxn modelId="{9491FF82-EF73-4604-9693-2A16E4A4C8B9}" type="presOf" srcId="{4E913001-6D51-47CB-9F6E-FE416596D8D1}" destId="{0C4A16CB-79A1-4A94-8CB7-9AA1BEBDEABC}" srcOrd="0" destOrd="0" presId="urn:microsoft.com/office/officeart/2005/8/layout/process1"/>
    <dgm:cxn modelId="{2BA40A85-9E7F-4258-B3CC-A1FCB84ECCC2}" type="presOf" srcId="{D94E4D43-B563-4494-80B3-AB3D901B5AC7}" destId="{5A47A67E-216F-4FBF-8639-B35BE8EA0C11}" srcOrd="0" destOrd="0" presId="urn:microsoft.com/office/officeart/2005/8/layout/process1"/>
    <dgm:cxn modelId="{96250F9C-515C-4489-9033-6BFFDF7048CC}" srcId="{E4A437DC-639B-44A3-A648-F6B9C147E4D2}" destId="{F225ECAF-7130-4DCF-B663-9D9F5174F4B2}" srcOrd="2" destOrd="0" parTransId="{C81ED824-0C1A-49A2-A2BE-C9692F723EFD}" sibTransId="{8DC6D7C4-1551-4372-AAAD-3DE4F8291D95}"/>
    <dgm:cxn modelId="{C730C09E-9A31-455D-9022-82C851FF9E22}" type="presOf" srcId="{4E913001-6D51-47CB-9F6E-FE416596D8D1}" destId="{89121306-96DB-4469-B40F-B8347565F17C}" srcOrd="1" destOrd="0" presId="urn:microsoft.com/office/officeart/2005/8/layout/process1"/>
    <dgm:cxn modelId="{AFE4A7A5-E255-45BC-946B-C82645D2A17E}" type="presOf" srcId="{1586F149-D804-4A23-AC07-CDC10DBB3DDB}" destId="{43700814-19CF-4A8A-97CC-9DB8C4174AF2}" srcOrd="0" destOrd="0" presId="urn:microsoft.com/office/officeart/2005/8/layout/process1"/>
    <dgm:cxn modelId="{B021E8D0-862D-423D-8376-CE6A054E78BC}" type="presOf" srcId="{A91A9103-4BEC-46CD-BE8A-1435D617BE90}" destId="{57704FE1-E8A4-4DC8-84FB-FE10E82CCB84}" srcOrd="1" destOrd="0" presId="urn:microsoft.com/office/officeart/2005/8/layout/process1"/>
    <dgm:cxn modelId="{E71A3BD5-86D7-43C7-A22C-0E570803B7AB}" type="presOf" srcId="{8DC6D7C4-1551-4372-AAAD-3DE4F8291D95}" destId="{B2BF9E60-92AC-4FCA-A4DD-FA3FCD9C6D26}" srcOrd="0" destOrd="0" presId="urn:microsoft.com/office/officeart/2005/8/layout/process1"/>
    <dgm:cxn modelId="{1916C3D5-9E51-4EC5-A0BA-A545DE0FC59B}" type="presOf" srcId="{604117D1-71AE-4DDA-A781-652F99AFD1DB}" destId="{5324D271-C937-40BA-91C7-C708CA3C5BB1}" srcOrd="0" destOrd="0" presId="urn:microsoft.com/office/officeart/2005/8/layout/process1"/>
    <dgm:cxn modelId="{0188F6DF-EA7F-49F6-AB46-224F8C8C6EF4}" type="presOf" srcId="{A91A9103-4BEC-46CD-BE8A-1435D617BE90}" destId="{4BB6D346-B4A6-44A2-B4FC-9BAE8A9171C6}" srcOrd="0" destOrd="0" presId="urn:microsoft.com/office/officeart/2005/8/layout/process1"/>
    <dgm:cxn modelId="{B81B03EF-2BC3-48DF-A318-28AC2318089C}" type="presOf" srcId="{F225ECAF-7130-4DCF-B663-9D9F5174F4B2}" destId="{6EDAFD0F-722A-4152-9C1B-D34AAF2A4504}" srcOrd="0" destOrd="0" presId="urn:microsoft.com/office/officeart/2005/8/layout/process1"/>
    <dgm:cxn modelId="{0C827CFD-C754-46BE-8644-358801A1E4BC}" srcId="{E4A437DC-639B-44A3-A648-F6B9C147E4D2}" destId="{604117D1-71AE-4DDA-A781-652F99AFD1DB}" srcOrd="1" destOrd="0" parTransId="{24CC3817-5EC6-44FE-A1DF-8C5F58009C7E}" sibTransId="{4E913001-6D51-47CB-9F6E-FE416596D8D1}"/>
    <dgm:cxn modelId="{DD720EB2-7F09-48FF-A8F9-0C4BE0DDCCC7}" type="presParOf" srcId="{F82C97E0-1F90-4B0D-A3B1-D11617A05231}" destId="{43700814-19CF-4A8A-97CC-9DB8C4174AF2}" srcOrd="0" destOrd="0" presId="urn:microsoft.com/office/officeart/2005/8/layout/process1"/>
    <dgm:cxn modelId="{16513595-FF6D-4903-B6EC-0C12DABCBDFE}" type="presParOf" srcId="{F82C97E0-1F90-4B0D-A3B1-D11617A05231}" destId="{4BB6D346-B4A6-44A2-B4FC-9BAE8A9171C6}" srcOrd="1" destOrd="0" presId="urn:microsoft.com/office/officeart/2005/8/layout/process1"/>
    <dgm:cxn modelId="{319D62C8-2B8D-4812-B000-7229925CAD70}" type="presParOf" srcId="{4BB6D346-B4A6-44A2-B4FC-9BAE8A9171C6}" destId="{57704FE1-E8A4-4DC8-84FB-FE10E82CCB84}" srcOrd="0" destOrd="0" presId="urn:microsoft.com/office/officeart/2005/8/layout/process1"/>
    <dgm:cxn modelId="{9938A4FE-E7DB-4BF8-9C65-F09F53B4A43A}" type="presParOf" srcId="{F82C97E0-1F90-4B0D-A3B1-D11617A05231}" destId="{5324D271-C937-40BA-91C7-C708CA3C5BB1}" srcOrd="2" destOrd="0" presId="urn:microsoft.com/office/officeart/2005/8/layout/process1"/>
    <dgm:cxn modelId="{616F4D50-E9D2-407A-B4D7-EF0E6B31FC61}" type="presParOf" srcId="{F82C97E0-1F90-4B0D-A3B1-D11617A05231}" destId="{0C4A16CB-79A1-4A94-8CB7-9AA1BEBDEABC}" srcOrd="3" destOrd="0" presId="urn:microsoft.com/office/officeart/2005/8/layout/process1"/>
    <dgm:cxn modelId="{44C64C8E-490E-4707-A818-7C32B8D1A2E3}" type="presParOf" srcId="{0C4A16CB-79A1-4A94-8CB7-9AA1BEBDEABC}" destId="{89121306-96DB-4469-B40F-B8347565F17C}" srcOrd="0" destOrd="0" presId="urn:microsoft.com/office/officeart/2005/8/layout/process1"/>
    <dgm:cxn modelId="{B2CBDAD3-7E34-4252-B4B7-3DED44465524}" type="presParOf" srcId="{F82C97E0-1F90-4B0D-A3B1-D11617A05231}" destId="{6EDAFD0F-722A-4152-9C1B-D34AAF2A4504}" srcOrd="4" destOrd="0" presId="urn:microsoft.com/office/officeart/2005/8/layout/process1"/>
    <dgm:cxn modelId="{033BB159-3529-4A58-9542-9C8ACB0AFB84}" type="presParOf" srcId="{F82C97E0-1F90-4B0D-A3B1-D11617A05231}" destId="{B2BF9E60-92AC-4FCA-A4DD-FA3FCD9C6D26}" srcOrd="5" destOrd="0" presId="urn:microsoft.com/office/officeart/2005/8/layout/process1"/>
    <dgm:cxn modelId="{2E4D60A8-46DC-4EF7-9ED8-A79C42071C32}" type="presParOf" srcId="{B2BF9E60-92AC-4FCA-A4DD-FA3FCD9C6D26}" destId="{268B781C-4065-4FE1-93F2-B8B7DB9FDFFD}" srcOrd="0" destOrd="0" presId="urn:microsoft.com/office/officeart/2005/8/layout/process1"/>
    <dgm:cxn modelId="{FE6CB4D7-6B30-45D1-B0BB-DFE1F8B32F5D}" type="presParOf" srcId="{F82C97E0-1F90-4B0D-A3B1-D11617A05231}" destId="{5A47A67E-216F-4FBF-8639-B35BE8EA0C11}"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D61E00B2-D9B4-4798-9BB0-5FFDD0B2080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ACAB38F-5A7C-4074-915C-E6831B3AD365}">
      <dgm:prSet/>
      <dgm:spPr/>
      <dgm:t>
        <a:bodyPr/>
        <a:lstStyle/>
        <a:p>
          <a:pPr rtl="0"/>
          <a:r>
            <a:rPr lang="en-US"/>
            <a:t>Blisters in dominant dystrophic EB mainly occur following trauma to the skin overlying the bony prominences, such as the knees and ankles, and dorsa of the hands or feet. </a:t>
          </a:r>
        </a:p>
      </dgm:t>
    </dgm:pt>
    <dgm:pt modelId="{B70527AC-44F0-46B7-ADB8-852A342F809D}" type="parTrans" cxnId="{822F769A-7285-4814-90BB-B6AEAC4C8694}">
      <dgm:prSet/>
      <dgm:spPr/>
      <dgm:t>
        <a:bodyPr/>
        <a:lstStyle/>
        <a:p>
          <a:endParaRPr lang="en-US"/>
        </a:p>
      </dgm:t>
    </dgm:pt>
    <dgm:pt modelId="{66BC1D4B-13E5-4E55-A3BB-9CE77A90C0E6}" type="sibTrans" cxnId="{822F769A-7285-4814-90BB-B6AEAC4C8694}">
      <dgm:prSet/>
      <dgm:spPr/>
      <dgm:t>
        <a:bodyPr/>
        <a:lstStyle/>
        <a:p>
          <a:endParaRPr lang="en-US"/>
        </a:p>
      </dgm:t>
    </dgm:pt>
    <dgm:pt modelId="{6815B4BE-BD74-43DD-9920-3B4129F1AAB4}">
      <dgm:prSet/>
      <dgm:spPr/>
      <dgm:t>
        <a:bodyPr/>
        <a:lstStyle/>
        <a:p>
          <a:pPr rtl="0"/>
          <a:r>
            <a:rPr lang="en-US"/>
            <a:t>The most consistent findings are localized scarring with milia formation and dystrophic nails. </a:t>
          </a:r>
        </a:p>
      </dgm:t>
    </dgm:pt>
    <dgm:pt modelId="{057290C4-3C1D-45E8-985B-EC1B41F7072D}" type="parTrans" cxnId="{5E2D53DB-8B38-4705-8C3F-214F522CF359}">
      <dgm:prSet/>
      <dgm:spPr/>
      <dgm:t>
        <a:bodyPr/>
        <a:lstStyle/>
        <a:p>
          <a:endParaRPr lang="en-US"/>
        </a:p>
      </dgm:t>
    </dgm:pt>
    <dgm:pt modelId="{FB38D642-D91D-4A2F-9596-31394E97BFA2}" type="sibTrans" cxnId="{5E2D53DB-8B38-4705-8C3F-214F522CF359}">
      <dgm:prSet/>
      <dgm:spPr/>
      <dgm:t>
        <a:bodyPr/>
        <a:lstStyle/>
        <a:p>
          <a:endParaRPr lang="en-US"/>
        </a:p>
      </dgm:t>
    </dgm:pt>
    <dgm:pt modelId="{378BD0F5-BB9F-4DF2-8595-0CE048B0C0EE}">
      <dgm:prSet/>
      <dgm:spPr/>
      <dgm:t>
        <a:bodyPr/>
        <a:lstStyle/>
        <a:p>
          <a:pPr rtl="0"/>
          <a:r>
            <a:rPr lang="en-US"/>
            <a:t>Blistering in the mouth is usually mild and the teeth are generally normal.</a:t>
          </a:r>
        </a:p>
      </dgm:t>
    </dgm:pt>
    <dgm:pt modelId="{45D7D75F-F893-4BDC-A994-7987BC4A6BF2}" type="parTrans" cxnId="{B3EE815E-796C-4D6E-907F-53764D71A278}">
      <dgm:prSet/>
      <dgm:spPr/>
      <dgm:t>
        <a:bodyPr/>
        <a:lstStyle/>
        <a:p>
          <a:endParaRPr lang="en-US"/>
        </a:p>
      </dgm:t>
    </dgm:pt>
    <dgm:pt modelId="{A61C3E73-8C90-49BA-9E95-855E1E9B75C7}" type="sibTrans" cxnId="{B3EE815E-796C-4D6E-907F-53764D71A278}">
      <dgm:prSet/>
      <dgm:spPr/>
      <dgm:t>
        <a:bodyPr/>
        <a:lstStyle/>
        <a:p>
          <a:endParaRPr lang="en-US"/>
        </a:p>
      </dgm:t>
    </dgm:pt>
    <dgm:pt modelId="{A5A8712E-7113-4639-AB8D-CF655A3C3019}" type="pres">
      <dgm:prSet presAssocID="{D61E00B2-D9B4-4798-9BB0-5FFDD0B2080B}" presName="linear" presStyleCnt="0">
        <dgm:presLayoutVars>
          <dgm:animLvl val="lvl"/>
          <dgm:resizeHandles val="exact"/>
        </dgm:presLayoutVars>
      </dgm:prSet>
      <dgm:spPr/>
    </dgm:pt>
    <dgm:pt modelId="{C4EE43BD-312F-45FF-90C8-4F19E7D12019}" type="pres">
      <dgm:prSet presAssocID="{EACAB38F-5A7C-4074-915C-E6831B3AD365}" presName="parentText" presStyleLbl="node1" presStyleIdx="0" presStyleCnt="3">
        <dgm:presLayoutVars>
          <dgm:chMax val="0"/>
          <dgm:bulletEnabled val="1"/>
        </dgm:presLayoutVars>
      </dgm:prSet>
      <dgm:spPr/>
    </dgm:pt>
    <dgm:pt modelId="{519EFA1C-FF57-44B7-BA5B-39A869831085}" type="pres">
      <dgm:prSet presAssocID="{66BC1D4B-13E5-4E55-A3BB-9CE77A90C0E6}" presName="spacer" presStyleCnt="0"/>
      <dgm:spPr/>
    </dgm:pt>
    <dgm:pt modelId="{0DB6449D-008D-49CE-962B-605E18178193}" type="pres">
      <dgm:prSet presAssocID="{6815B4BE-BD74-43DD-9920-3B4129F1AAB4}" presName="parentText" presStyleLbl="node1" presStyleIdx="1" presStyleCnt="3">
        <dgm:presLayoutVars>
          <dgm:chMax val="0"/>
          <dgm:bulletEnabled val="1"/>
        </dgm:presLayoutVars>
      </dgm:prSet>
      <dgm:spPr/>
    </dgm:pt>
    <dgm:pt modelId="{A8F51821-AF80-4CD7-B696-D4D98E2C435C}" type="pres">
      <dgm:prSet presAssocID="{FB38D642-D91D-4A2F-9596-31394E97BFA2}" presName="spacer" presStyleCnt="0"/>
      <dgm:spPr/>
    </dgm:pt>
    <dgm:pt modelId="{725F7664-B46B-4A4B-8680-35814FD27F70}" type="pres">
      <dgm:prSet presAssocID="{378BD0F5-BB9F-4DF2-8595-0CE048B0C0EE}" presName="parentText" presStyleLbl="node1" presStyleIdx="2" presStyleCnt="3">
        <dgm:presLayoutVars>
          <dgm:chMax val="0"/>
          <dgm:bulletEnabled val="1"/>
        </dgm:presLayoutVars>
      </dgm:prSet>
      <dgm:spPr/>
    </dgm:pt>
  </dgm:ptLst>
  <dgm:cxnLst>
    <dgm:cxn modelId="{C56DE817-F6C6-4E17-9590-389B15C98255}" type="presOf" srcId="{EACAB38F-5A7C-4074-915C-E6831B3AD365}" destId="{C4EE43BD-312F-45FF-90C8-4F19E7D12019}" srcOrd="0" destOrd="0" presId="urn:microsoft.com/office/officeart/2005/8/layout/vList2"/>
    <dgm:cxn modelId="{0FEFD027-3C19-4FEA-854A-8120B2212A9C}" type="presOf" srcId="{D61E00B2-D9B4-4798-9BB0-5FFDD0B2080B}" destId="{A5A8712E-7113-4639-AB8D-CF655A3C3019}" srcOrd="0" destOrd="0" presId="urn:microsoft.com/office/officeart/2005/8/layout/vList2"/>
    <dgm:cxn modelId="{B3EE815E-796C-4D6E-907F-53764D71A278}" srcId="{D61E00B2-D9B4-4798-9BB0-5FFDD0B2080B}" destId="{378BD0F5-BB9F-4DF2-8595-0CE048B0C0EE}" srcOrd="2" destOrd="0" parTransId="{45D7D75F-F893-4BDC-A994-7987BC4A6BF2}" sibTransId="{A61C3E73-8C90-49BA-9E95-855E1E9B75C7}"/>
    <dgm:cxn modelId="{822F769A-7285-4814-90BB-B6AEAC4C8694}" srcId="{D61E00B2-D9B4-4798-9BB0-5FFDD0B2080B}" destId="{EACAB38F-5A7C-4074-915C-E6831B3AD365}" srcOrd="0" destOrd="0" parTransId="{B70527AC-44F0-46B7-ADB8-852A342F809D}" sibTransId="{66BC1D4B-13E5-4E55-A3BB-9CE77A90C0E6}"/>
    <dgm:cxn modelId="{7BC496D4-FED7-44E8-998D-63E84E90F4D8}" type="presOf" srcId="{378BD0F5-BB9F-4DF2-8595-0CE048B0C0EE}" destId="{725F7664-B46B-4A4B-8680-35814FD27F70}" srcOrd="0" destOrd="0" presId="urn:microsoft.com/office/officeart/2005/8/layout/vList2"/>
    <dgm:cxn modelId="{5E2D53DB-8B38-4705-8C3F-214F522CF359}" srcId="{D61E00B2-D9B4-4798-9BB0-5FFDD0B2080B}" destId="{6815B4BE-BD74-43DD-9920-3B4129F1AAB4}" srcOrd="1" destOrd="0" parTransId="{057290C4-3C1D-45E8-985B-EC1B41F7072D}" sibTransId="{FB38D642-D91D-4A2F-9596-31394E97BFA2}"/>
    <dgm:cxn modelId="{549870FA-0E8E-4E42-9BCD-4FFC756735DA}" type="presOf" srcId="{6815B4BE-BD74-43DD-9920-3B4129F1AAB4}" destId="{0DB6449D-008D-49CE-962B-605E18178193}" srcOrd="0" destOrd="0" presId="urn:microsoft.com/office/officeart/2005/8/layout/vList2"/>
    <dgm:cxn modelId="{A4037B30-473E-49E7-A058-045CF4EEA8B9}" type="presParOf" srcId="{A5A8712E-7113-4639-AB8D-CF655A3C3019}" destId="{C4EE43BD-312F-45FF-90C8-4F19E7D12019}" srcOrd="0" destOrd="0" presId="urn:microsoft.com/office/officeart/2005/8/layout/vList2"/>
    <dgm:cxn modelId="{7F1A3BAC-00C9-4EC7-9502-B47C7E343743}" type="presParOf" srcId="{A5A8712E-7113-4639-AB8D-CF655A3C3019}" destId="{519EFA1C-FF57-44B7-BA5B-39A869831085}" srcOrd="1" destOrd="0" presId="urn:microsoft.com/office/officeart/2005/8/layout/vList2"/>
    <dgm:cxn modelId="{E2F91805-242E-4BA4-9E06-DFA07C6EAC14}" type="presParOf" srcId="{A5A8712E-7113-4639-AB8D-CF655A3C3019}" destId="{0DB6449D-008D-49CE-962B-605E18178193}" srcOrd="2" destOrd="0" presId="urn:microsoft.com/office/officeart/2005/8/layout/vList2"/>
    <dgm:cxn modelId="{C3AD9C02-5776-4670-89B8-CB7DE8E8E151}" type="presParOf" srcId="{A5A8712E-7113-4639-AB8D-CF655A3C3019}" destId="{A8F51821-AF80-4CD7-B696-D4D98E2C435C}" srcOrd="3" destOrd="0" presId="urn:microsoft.com/office/officeart/2005/8/layout/vList2"/>
    <dgm:cxn modelId="{A159BBB4-F69D-4829-8EA1-8D42FEFB5A1F}" type="presParOf" srcId="{A5A8712E-7113-4639-AB8D-CF655A3C3019}" destId="{725F7664-B46B-4A4B-8680-35814FD27F7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7E969CE2-8FA7-4663-92A3-37C73960EFBC}"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82A622F-D89D-4E4F-B271-3319CEE2DF75}">
      <dgm:prSet/>
      <dgm:spPr/>
      <dgm:t>
        <a:bodyPr/>
        <a:lstStyle/>
        <a:p>
          <a:pPr rtl="0"/>
          <a:r>
            <a:rPr lang="en-US"/>
            <a:t>Terms such as Bart syndrome are obsolete. Cutaneous features such as a lbopapuloid lesions, once thought to be pathognomonic of dominant dystrophic EB ,are noW recognized to occur in several forms of dystrophic EB. These are white shiny papules.</a:t>
          </a:r>
        </a:p>
      </dgm:t>
    </dgm:pt>
    <dgm:pt modelId="{10806F13-2E58-4686-9294-2DD48C9EDF9E}" type="parTrans" cxnId="{A0B6CFAD-0D80-4910-917A-D249D029F606}">
      <dgm:prSet/>
      <dgm:spPr/>
      <dgm:t>
        <a:bodyPr/>
        <a:lstStyle/>
        <a:p>
          <a:endParaRPr lang="en-US"/>
        </a:p>
      </dgm:t>
    </dgm:pt>
    <dgm:pt modelId="{9BD86FF6-0226-429F-BE0C-ACC6103875BB}" type="sibTrans" cxnId="{A0B6CFAD-0D80-4910-917A-D249D029F606}">
      <dgm:prSet/>
      <dgm:spPr/>
      <dgm:t>
        <a:bodyPr/>
        <a:lstStyle/>
        <a:p>
          <a:endParaRPr lang="en-US"/>
        </a:p>
      </dgm:t>
    </dgm:pt>
    <dgm:pt modelId="{29F5FA7F-78A5-41A6-B61B-8BA7AF436762}" type="pres">
      <dgm:prSet presAssocID="{7E969CE2-8FA7-4663-92A3-37C73960EFBC}" presName="linear" presStyleCnt="0">
        <dgm:presLayoutVars>
          <dgm:animLvl val="lvl"/>
          <dgm:resizeHandles val="exact"/>
        </dgm:presLayoutVars>
      </dgm:prSet>
      <dgm:spPr/>
    </dgm:pt>
    <dgm:pt modelId="{4EF6501E-CD8E-48DD-A67F-9852490F04E1}" type="pres">
      <dgm:prSet presAssocID="{082A622F-D89D-4E4F-B271-3319CEE2DF75}" presName="parentText" presStyleLbl="node1" presStyleIdx="0" presStyleCnt="1">
        <dgm:presLayoutVars>
          <dgm:chMax val="0"/>
          <dgm:bulletEnabled val="1"/>
        </dgm:presLayoutVars>
      </dgm:prSet>
      <dgm:spPr/>
    </dgm:pt>
  </dgm:ptLst>
  <dgm:cxnLst>
    <dgm:cxn modelId="{00EC334D-BB76-4653-A585-5A7DEBACA19D}" type="presOf" srcId="{7E969CE2-8FA7-4663-92A3-37C73960EFBC}" destId="{29F5FA7F-78A5-41A6-B61B-8BA7AF436762}" srcOrd="0" destOrd="0" presId="urn:microsoft.com/office/officeart/2005/8/layout/vList2"/>
    <dgm:cxn modelId="{1843A59C-BA28-4331-8DB9-12F5444828F7}" type="presOf" srcId="{082A622F-D89D-4E4F-B271-3319CEE2DF75}" destId="{4EF6501E-CD8E-48DD-A67F-9852490F04E1}" srcOrd="0" destOrd="0" presId="urn:microsoft.com/office/officeart/2005/8/layout/vList2"/>
    <dgm:cxn modelId="{A0B6CFAD-0D80-4910-917A-D249D029F606}" srcId="{7E969CE2-8FA7-4663-92A3-37C73960EFBC}" destId="{082A622F-D89D-4E4F-B271-3319CEE2DF75}" srcOrd="0" destOrd="0" parTransId="{10806F13-2E58-4686-9294-2DD48C9EDF9E}" sibTransId="{9BD86FF6-0226-429F-BE0C-ACC6103875BB}"/>
    <dgm:cxn modelId="{930B2787-D14B-495D-B79D-C04FABE52A07}" type="presParOf" srcId="{29F5FA7F-78A5-41A6-B61B-8BA7AF436762}" destId="{4EF6501E-CD8E-48DD-A67F-9852490F04E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00FCE84A-4E81-47DC-80B9-DFB8F420FF6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56F0E5B-1708-4C0A-A75D-62A220F9D319}">
      <dgm:prSet/>
      <dgm:spPr/>
      <dgm:t>
        <a:bodyPr/>
        <a:lstStyle/>
        <a:p>
          <a:pPr rtl="0"/>
          <a:r>
            <a:rPr lang="en-US"/>
            <a:t>inclusion in the latest classification of EB with a more localized pattern of skin involvement, usually involving the hands and feet. </a:t>
          </a:r>
        </a:p>
      </dgm:t>
    </dgm:pt>
    <dgm:pt modelId="{DD70B5E6-B178-4A64-B1E1-387B50035734}" type="parTrans" cxnId="{B8FDCDBB-0ECA-47E1-BD47-B7F085F9487F}">
      <dgm:prSet/>
      <dgm:spPr/>
      <dgm:t>
        <a:bodyPr/>
        <a:lstStyle/>
        <a:p>
          <a:endParaRPr lang="en-US"/>
        </a:p>
      </dgm:t>
    </dgm:pt>
    <dgm:pt modelId="{B4A008CB-2A74-409B-8284-B347812C654A}" type="sibTrans" cxnId="{B8FDCDBB-0ECA-47E1-BD47-B7F085F9487F}">
      <dgm:prSet/>
      <dgm:spPr/>
      <dgm:t>
        <a:bodyPr/>
        <a:lstStyle/>
        <a:p>
          <a:endParaRPr lang="en-US"/>
        </a:p>
      </dgm:t>
    </dgm:pt>
    <dgm:pt modelId="{0623B37E-2855-416A-9211-176F1303C88A}">
      <dgm:prSet/>
      <dgm:spPr/>
      <dgm:t>
        <a:bodyPr/>
        <a:lstStyle/>
        <a:p>
          <a:pPr rtl="0"/>
          <a:r>
            <a:rPr lang="en-US"/>
            <a:t>Trauma-induced blistering, scarring and milia are typically present in acral skin.</a:t>
          </a:r>
        </a:p>
      </dgm:t>
    </dgm:pt>
    <dgm:pt modelId="{967E927E-A1C9-40BA-A0FC-95755E416D6B}" type="parTrans" cxnId="{0EC91FE3-9C18-4C46-ACAA-FF47BBE1507E}">
      <dgm:prSet/>
      <dgm:spPr/>
      <dgm:t>
        <a:bodyPr/>
        <a:lstStyle/>
        <a:p>
          <a:endParaRPr lang="en-US"/>
        </a:p>
      </dgm:t>
    </dgm:pt>
    <dgm:pt modelId="{7DE9A4E6-DCE1-4F48-9DC1-8D70E31AA9B2}" type="sibTrans" cxnId="{0EC91FE3-9C18-4C46-ACAA-FF47BBE1507E}">
      <dgm:prSet/>
      <dgm:spPr/>
      <dgm:t>
        <a:bodyPr/>
        <a:lstStyle/>
        <a:p>
          <a:endParaRPr lang="en-US"/>
        </a:p>
      </dgm:t>
    </dgm:pt>
    <dgm:pt modelId="{A5D3D7AC-2024-4EF6-A5F5-8DECC4C33490}" type="pres">
      <dgm:prSet presAssocID="{00FCE84A-4E81-47DC-80B9-DFB8F420FF64}" presName="linear" presStyleCnt="0">
        <dgm:presLayoutVars>
          <dgm:animLvl val="lvl"/>
          <dgm:resizeHandles val="exact"/>
        </dgm:presLayoutVars>
      </dgm:prSet>
      <dgm:spPr/>
    </dgm:pt>
    <dgm:pt modelId="{17C679C8-8F7B-40E7-AA9A-DE49C4DDA30A}" type="pres">
      <dgm:prSet presAssocID="{856F0E5B-1708-4C0A-A75D-62A220F9D319}" presName="parentText" presStyleLbl="node1" presStyleIdx="0" presStyleCnt="2">
        <dgm:presLayoutVars>
          <dgm:chMax val="0"/>
          <dgm:bulletEnabled val="1"/>
        </dgm:presLayoutVars>
      </dgm:prSet>
      <dgm:spPr/>
    </dgm:pt>
    <dgm:pt modelId="{9AF443CC-95D3-4BDF-B03D-97F5FDF978B8}" type="pres">
      <dgm:prSet presAssocID="{B4A008CB-2A74-409B-8284-B347812C654A}" presName="spacer" presStyleCnt="0"/>
      <dgm:spPr/>
    </dgm:pt>
    <dgm:pt modelId="{69719EE9-689F-4C76-9982-8567DCC9B8B2}" type="pres">
      <dgm:prSet presAssocID="{0623B37E-2855-416A-9211-176F1303C88A}" presName="parentText" presStyleLbl="node1" presStyleIdx="1" presStyleCnt="2">
        <dgm:presLayoutVars>
          <dgm:chMax val="0"/>
          <dgm:bulletEnabled val="1"/>
        </dgm:presLayoutVars>
      </dgm:prSet>
      <dgm:spPr/>
    </dgm:pt>
  </dgm:ptLst>
  <dgm:cxnLst>
    <dgm:cxn modelId="{5756511E-A65A-46F5-B236-FBFC59C6956F}" type="presOf" srcId="{856F0E5B-1708-4C0A-A75D-62A220F9D319}" destId="{17C679C8-8F7B-40E7-AA9A-DE49C4DDA30A}" srcOrd="0" destOrd="0" presId="urn:microsoft.com/office/officeart/2005/8/layout/vList2"/>
    <dgm:cxn modelId="{D0BBB238-D161-4E6B-B6E4-F20A46856844}" type="presOf" srcId="{0623B37E-2855-416A-9211-176F1303C88A}" destId="{69719EE9-689F-4C76-9982-8567DCC9B8B2}" srcOrd="0" destOrd="0" presId="urn:microsoft.com/office/officeart/2005/8/layout/vList2"/>
    <dgm:cxn modelId="{8229B0B1-0BB7-439F-B4FB-56E42221DB76}" type="presOf" srcId="{00FCE84A-4E81-47DC-80B9-DFB8F420FF64}" destId="{A5D3D7AC-2024-4EF6-A5F5-8DECC4C33490}" srcOrd="0" destOrd="0" presId="urn:microsoft.com/office/officeart/2005/8/layout/vList2"/>
    <dgm:cxn modelId="{B8FDCDBB-0ECA-47E1-BD47-B7F085F9487F}" srcId="{00FCE84A-4E81-47DC-80B9-DFB8F420FF64}" destId="{856F0E5B-1708-4C0A-A75D-62A220F9D319}" srcOrd="0" destOrd="0" parTransId="{DD70B5E6-B178-4A64-B1E1-387B50035734}" sibTransId="{B4A008CB-2A74-409B-8284-B347812C654A}"/>
    <dgm:cxn modelId="{0EC91FE3-9C18-4C46-ACAA-FF47BBE1507E}" srcId="{00FCE84A-4E81-47DC-80B9-DFB8F420FF64}" destId="{0623B37E-2855-416A-9211-176F1303C88A}" srcOrd="1" destOrd="0" parTransId="{967E927E-A1C9-40BA-A0FC-95755E416D6B}" sibTransId="{7DE9A4E6-DCE1-4F48-9DC1-8D70E31AA9B2}"/>
    <dgm:cxn modelId="{B8911138-0240-4A77-BB7B-272A714157D3}" type="presParOf" srcId="{A5D3D7AC-2024-4EF6-A5F5-8DECC4C33490}" destId="{17C679C8-8F7B-40E7-AA9A-DE49C4DDA30A}" srcOrd="0" destOrd="0" presId="urn:microsoft.com/office/officeart/2005/8/layout/vList2"/>
    <dgm:cxn modelId="{C881CEB3-000D-4E9A-86BD-9459829B2B78}" type="presParOf" srcId="{A5D3D7AC-2024-4EF6-A5F5-8DECC4C33490}" destId="{9AF443CC-95D3-4BDF-B03D-97F5FDF978B8}" srcOrd="1" destOrd="0" presId="urn:microsoft.com/office/officeart/2005/8/layout/vList2"/>
    <dgm:cxn modelId="{CB05A920-0431-4399-86E8-62F34E9FAB66}" type="presParOf" srcId="{A5D3D7AC-2024-4EF6-A5F5-8DECC4C33490}" destId="{69719EE9-689F-4C76-9982-8567DCC9B8B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6232322D-7D68-4638-AC1D-BC073FE5F16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7646ECA-7BE0-410E-8DDC-3BC06D3B4D6E}">
      <dgm:prSet/>
      <dgm:spPr/>
      <dgm:t>
        <a:bodyPr/>
        <a:lstStyle/>
        <a:p>
          <a:pPr rtl="0"/>
          <a:r>
            <a:rPr lang="en-US"/>
            <a:t>Clinically, there are blisters, atrophy and scarring on the shins. </a:t>
          </a:r>
        </a:p>
      </dgm:t>
    </dgm:pt>
    <dgm:pt modelId="{FAE55035-B2A4-4542-B485-DC076C4B577F}" type="parTrans" cxnId="{5A718BF2-F53C-4464-8547-5D1C4C377665}">
      <dgm:prSet/>
      <dgm:spPr/>
      <dgm:t>
        <a:bodyPr/>
        <a:lstStyle/>
        <a:p>
          <a:endParaRPr lang="en-US"/>
        </a:p>
      </dgm:t>
    </dgm:pt>
    <dgm:pt modelId="{265644CB-0D6A-49AF-BA52-D1273AB6415B}" type="sibTrans" cxnId="{5A718BF2-F53C-4464-8547-5D1C4C377665}">
      <dgm:prSet/>
      <dgm:spPr/>
      <dgm:t>
        <a:bodyPr/>
        <a:lstStyle/>
        <a:p>
          <a:endParaRPr lang="en-US"/>
        </a:p>
      </dgm:t>
    </dgm:pt>
    <dgm:pt modelId="{B9D83492-111D-4025-84A1-7F532C0510D6}">
      <dgm:prSet/>
      <dgm:spPr/>
      <dgm:t>
        <a:bodyPr/>
        <a:lstStyle/>
        <a:p>
          <a:pPr rtl="0"/>
          <a:r>
            <a:rPr lang="en-US"/>
            <a:t>Lesions are usually violaceous, sometimes mimicking lichen planus. </a:t>
          </a:r>
        </a:p>
      </dgm:t>
    </dgm:pt>
    <dgm:pt modelId="{87CFF2AB-1662-428A-B42D-3ACD2E7CDB46}" type="parTrans" cxnId="{9D1527C3-02E5-4F0A-8DC8-EDE68BEF3B0A}">
      <dgm:prSet/>
      <dgm:spPr/>
      <dgm:t>
        <a:bodyPr/>
        <a:lstStyle/>
        <a:p>
          <a:endParaRPr lang="en-US"/>
        </a:p>
      </dgm:t>
    </dgm:pt>
    <dgm:pt modelId="{167B27FE-7047-48B8-9109-55749704859B}" type="sibTrans" cxnId="{9D1527C3-02E5-4F0A-8DC8-EDE68BEF3B0A}">
      <dgm:prSet/>
      <dgm:spPr/>
      <dgm:t>
        <a:bodyPr/>
        <a:lstStyle/>
        <a:p>
          <a:endParaRPr lang="en-US"/>
        </a:p>
      </dgm:t>
    </dgm:pt>
    <dgm:pt modelId="{64A54E74-73A9-4AA5-B243-35FECDE114F9}">
      <dgm:prSet/>
      <dgm:spPr/>
      <dgm:t>
        <a:bodyPr/>
        <a:lstStyle/>
        <a:p>
          <a:pPr rtl="0"/>
          <a:r>
            <a:rPr lang="en-US"/>
            <a:t>Nails on both the hands an dfeet tend to be dystrophic.</a:t>
          </a:r>
        </a:p>
      </dgm:t>
    </dgm:pt>
    <dgm:pt modelId="{1289704E-B6F7-4417-8052-7C06513E4BFE}" type="parTrans" cxnId="{27A53ABA-6B60-49B0-BA02-3F21E60DFA70}">
      <dgm:prSet/>
      <dgm:spPr/>
      <dgm:t>
        <a:bodyPr/>
        <a:lstStyle/>
        <a:p>
          <a:endParaRPr lang="en-US"/>
        </a:p>
      </dgm:t>
    </dgm:pt>
    <dgm:pt modelId="{1E0288FC-944D-447E-A7C7-6CC952B15152}" type="sibTrans" cxnId="{27A53ABA-6B60-49B0-BA02-3F21E60DFA70}">
      <dgm:prSet/>
      <dgm:spPr/>
      <dgm:t>
        <a:bodyPr/>
        <a:lstStyle/>
        <a:p>
          <a:endParaRPr lang="en-US"/>
        </a:p>
      </dgm:t>
    </dgm:pt>
    <dgm:pt modelId="{4DBBEC47-452F-446A-93AE-B2BE84898C3F}">
      <dgm:prSet/>
      <dgm:spPr/>
      <dgm:t>
        <a:bodyPr/>
        <a:lstStyle/>
        <a:p>
          <a:pPr rtl="0"/>
          <a:r>
            <a:rPr lang="en-US"/>
            <a:t>The shins may be itchy and the phenotype can overlap with dystrophic EB pruriginosa.</a:t>
          </a:r>
        </a:p>
      </dgm:t>
    </dgm:pt>
    <dgm:pt modelId="{70E82B03-10BB-49A5-BB0C-4AE027AAFF7C}" type="parTrans" cxnId="{D316A7A5-D7B6-4A62-99BD-2401A0791236}">
      <dgm:prSet/>
      <dgm:spPr/>
      <dgm:t>
        <a:bodyPr/>
        <a:lstStyle/>
        <a:p>
          <a:endParaRPr lang="en-US"/>
        </a:p>
      </dgm:t>
    </dgm:pt>
    <dgm:pt modelId="{BFC6BD3D-FCA2-4C8C-847A-69E1FB62C2B1}" type="sibTrans" cxnId="{D316A7A5-D7B6-4A62-99BD-2401A0791236}">
      <dgm:prSet/>
      <dgm:spPr/>
      <dgm:t>
        <a:bodyPr/>
        <a:lstStyle/>
        <a:p>
          <a:endParaRPr lang="en-US"/>
        </a:p>
      </dgm:t>
    </dgm:pt>
    <dgm:pt modelId="{C4A5E8C2-DA5B-47DD-BF2F-D2835F15D2BE}">
      <dgm:prSet/>
      <dgm:spPr/>
      <dgm:t>
        <a:bodyPr/>
        <a:lstStyle/>
        <a:p>
          <a:pPr rtl="0"/>
          <a:r>
            <a:rPr lang="en-US"/>
            <a:t>Clinical signs are not exclusively confined to the shins and relatively minor skin fragility, scarring and milia maybe detected at other body sites, particularly overbony prominences.</a:t>
          </a:r>
        </a:p>
      </dgm:t>
    </dgm:pt>
    <dgm:pt modelId="{B3B0D155-2D89-453E-AA48-B6A6432D9745}" type="parTrans" cxnId="{EF819868-2821-476C-82D4-60F4FB327E6F}">
      <dgm:prSet/>
      <dgm:spPr/>
      <dgm:t>
        <a:bodyPr/>
        <a:lstStyle/>
        <a:p>
          <a:endParaRPr lang="en-US"/>
        </a:p>
      </dgm:t>
    </dgm:pt>
    <dgm:pt modelId="{8EF90276-F6FB-446D-A4B7-174C113AF245}" type="sibTrans" cxnId="{EF819868-2821-476C-82D4-60F4FB327E6F}">
      <dgm:prSet/>
      <dgm:spPr/>
      <dgm:t>
        <a:bodyPr/>
        <a:lstStyle/>
        <a:p>
          <a:endParaRPr lang="en-US"/>
        </a:p>
      </dgm:t>
    </dgm:pt>
    <dgm:pt modelId="{34818591-4759-4561-A2FF-2379FEF5422C}" type="pres">
      <dgm:prSet presAssocID="{6232322D-7D68-4638-AC1D-BC073FE5F168}" presName="linear" presStyleCnt="0">
        <dgm:presLayoutVars>
          <dgm:animLvl val="lvl"/>
          <dgm:resizeHandles val="exact"/>
        </dgm:presLayoutVars>
      </dgm:prSet>
      <dgm:spPr/>
    </dgm:pt>
    <dgm:pt modelId="{62057341-2597-46E0-A9E2-4B4E04574CE8}" type="pres">
      <dgm:prSet presAssocID="{77646ECA-7BE0-410E-8DDC-3BC06D3B4D6E}" presName="parentText" presStyleLbl="node1" presStyleIdx="0" presStyleCnt="5">
        <dgm:presLayoutVars>
          <dgm:chMax val="0"/>
          <dgm:bulletEnabled val="1"/>
        </dgm:presLayoutVars>
      </dgm:prSet>
      <dgm:spPr/>
    </dgm:pt>
    <dgm:pt modelId="{E28C57CC-9DB7-41DB-B4CA-9D4B232B47EA}" type="pres">
      <dgm:prSet presAssocID="{265644CB-0D6A-49AF-BA52-D1273AB6415B}" presName="spacer" presStyleCnt="0"/>
      <dgm:spPr/>
    </dgm:pt>
    <dgm:pt modelId="{E2F000C0-0B4C-4F57-85B6-E7ACDB3B50FB}" type="pres">
      <dgm:prSet presAssocID="{B9D83492-111D-4025-84A1-7F532C0510D6}" presName="parentText" presStyleLbl="node1" presStyleIdx="1" presStyleCnt="5">
        <dgm:presLayoutVars>
          <dgm:chMax val="0"/>
          <dgm:bulletEnabled val="1"/>
        </dgm:presLayoutVars>
      </dgm:prSet>
      <dgm:spPr/>
    </dgm:pt>
    <dgm:pt modelId="{C1342529-C32A-497B-A7BC-5F113F024C7E}" type="pres">
      <dgm:prSet presAssocID="{167B27FE-7047-48B8-9109-55749704859B}" presName="spacer" presStyleCnt="0"/>
      <dgm:spPr/>
    </dgm:pt>
    <dgm:pt modelId="{91569574-F051-4040-B3AC-C125E3250A2C}" type="pres">
      <dgm:prSet presAssocID="{64A54E74-73A9-4AA5-B243-35FECDE114F9}" presName="parentText" presStyleLbl="node1" presStyleIdx="2" presStyleCnt="5">
        <dgm:presLayoutVars>
          <dgm:chMax val="0"/>
          <dgm:bulletEnabled val="1"/>
        </dgm:presLayoutVars>
      </dgm:prSet>
      <dgm:spPr/>
    </dgm:pt>
    <dgm:pt modelId="{BDC6831F-8D9A-4E12-9D87-3712399F5AC0}" type="pres">
      <dgm:prSet presAssocID="{1E0288FC-944D-447E-A7C7-6CC952B15152}" presName="spacer" presStyleCnt="0"/>
      <dgm:spPr/>
    </dgm:pt>
    <dgm:pt modelId="{47758899-6CC5-4C7D-A76B-8F69B07960CF}" type="pres">
      <dgm:prSet presAssocID="{4DBBEC47-452F-446A-93AE-B2BE84898C3F}" presName="parentText" presStyleLbl="node1" presStyleIdx="3" presStyleCnt="5">
        <dgm:presLayoutVars>
          <dgm:chMax val="0"/>
          <dgm:bulletEnabled val="1"/>
        </dgm:presLayoutVars>
      </dgm:prSet>
      <dgm:spPr/>
    </dgm:pt>
    <dgm:pt modelId="{615B30EB-99B3-4949-917B-9F97534CF74A}" type="pres">
      <dgm:prSet presAssocID="{BFC6BD3D-FCA2-4C8C-847A-69E1FB62C2B1}" presName="spacer" presStyleCnt="0"/>
      <dgm:spPr/>
    </dgm:pt>
    <dgm:pt modelId="{981AC9B6-B1D2-4F91-A4C8-DFE21E688D36}" type="pres">
      <dgm:prSet presAssocID="{C4A5E8C2-DA5B-47DD-BF2F-D2835F15D2BE}" presName="parentText" presStyleLbl="node1" presStyleIdx="4" presStyleCnt="5">
        <dgm:presLayoutVars>
          <dgm:chMax val="0"/>
          <dgm:bulletEnabled val="1"/>
        </dgm:presLayoutVars>
      </dgm:prSet>
      <dgm:spPr/>
    </dgm:pt>
  </dgm:ptLst>
  <dgm:cxnLst>
    <dgm:cxn modelId="{DA573705-9C5F-4811-8EBE-77D2CE757CA1}" type="presOf" srcId="{B9D83492-111D-4025-84A1-7F532C0510D6}" destId="{E2F000C0-0B4C-4F57-85B6-E7ACDB3B50FB}" srcOrd="0" destOrd="0" presId="urn:microsoft.com/office/officeart/2005/8/layout/vList2"/>
    <dgm:cxn modelId="{16D11D5B-A3CB-48CD-A120-99D3D67C9BF3}" type="presOf" srcId="{64A54E74-73A9-4AA5-B243-35FECDE114F9}" destId="{91569574-F051-4040-B3AC-C125E3250A2C}" srcOrd="0" destOrd="0" presId="urn:microsoft.com/office/officeart/2005/8/layout/vList2"/>
    <dgm:cxn modelId="{CD35BA42-1740-402A-A2D4-2537D4291931}" type="presOf" srcId="{4DBBEC47-452F-446A-93AE-B2BE84898C3F}" destId="{47758899-6CC5-4C7D-A76B-8F69B07960CF}" srcOrd="0" destOrd="0" presId="urn:microsoft.com/office/officeart/2005/8/layout/vList2"/>
    <dgm:cxn modelId="{EF819868-2821-476C-82D4-60F4FB327E6F}" srcId="{6232322D-7D68-4638-AC1D-BC073FE5F168}" destId="{C4A5E8C2-DA5B-47DD-BF2F-D2835F15D2BE}" srcOrd="4" destOrd="0" parTransId="{B3B0D155-2D89-453E-AA48-B6A6432D9745}" sibTransId="{8EF90276-F6FB-446D-A4B7-174C113AF245}"/>
    <dgm:cxn modelId="{18666682-2D49-4965-9408-FC50D0F46128}" type="presOf" srcId="{77646ECA-7BE0-410E-8DDC-3BC06D3B4D6E}" destId="{62057341-2597-46E0-A9E2-4B4E04574CE8}" srcOrd="0" destOrd="0" presId="urn:microsoft.com/office/officeart/2005/8/layout/vList2"/>
    <dgm:cxn modelId="{D316A7A5-D7B6-4A62-99BD-2401A0791236}" srcId="{6232322D-7D68-4638-AC1D-BC073FE5F168}" destId="{4DBBEC47-452F-446A-93AE-B2BE84898C3F}" srcOrd="3" destOrd="0" parTransId="{70E82B03-10BB-49A5-BB0C-4AE027AAFF7C}" sibTransId="{BFC6BD3D-FCA2-4C8C-847A-69E1FB62C2B1}"/>
    <dgm:cxn modelId="{27A53ABA-6B60-49B0-BA02-3F21E60DFA70}" srcId="{6232322D-7D68-4638-AC1D-BC073FE5F168}" destId="{64A54E74-73A9-4AA5-B243-35FECDE114F9}" srcOrd="2" destOrd="0" parTransId="{1289704E-B6F7-4417-8052-7C06513E4BFE}" sibTransId="{1E0288FC-944D-447E-A7C7-6CC952B15152}"/>
    <dgm:cxn modelId="{9D1527C3-02E5-4F0A-8DC8-EDE68BEF3B0A}" srcId="{6232322D-7D68-4638-AC1D-BC073FE5F168}" destId="{B9D83492-111D-4025-84A1-7F532C0510D6}" srcOrd="1" destOrd="0" parTransId="{87CFF2AB-1662-428A-B42D-3ACD2E7CDB46}" sibTransId="{167B27FE-7047-48B8-9109-55749704859B}"/>
    <dgm:cxn modelId="{64A8D3CA-4ACF-48BC-8576-C1AE8CC54276}" type="presOf" srcId="{6232322D-7D68-4638-AC1D-BC073FE5F168}" destId="{34818591-4759-4561-A2FF-2379FEF5422C}" srcOrd="0" destOrd="0" presId="urn:microsoft.com/office/officeart/2005/8/layout/vList2"/>
    <dgm:cxn modelId="{5A718BF2-F53C-4464-8547-5D1C4C377665}" srcId="{6232322D-7D68-4638-AC1D-BC073FE5F168}" destId="{77646ECA-7BE0-410E-8DDC-3BC06D3B4D6E}" srcOrd="0" destOrd="0" parTransId="{FAE55035-B2A4-4542-B485-DC076C4B577F}" sibTransId="{265644CB-0D6A-49AF-BA52-D1273AB6415B}"/>
    <dgm:cxn modelId="{17F893F9-92E8-4691-AFE7-6BB573065FFC}" type="presOf" srcId="{C4A5E8C2-DA5B-47DD-BF2F-D2835F15D2BE}" destId="{981AC9B6-B1D2-4F91-A4C8-DFE21E688D36}" srcOrd="0" destOrd="0" presId="urn:microsoft.com/office/officeart/2005/8/layout/vList2"/>
    <dgm:cxn modelId="{B342D388-C7E2-4CCA-9490-94CF566C32A6}" type="presParOf" srcId="{34818591-4759-4561-A2FF-2379FEF5422C}" destId="{62057341-2597-46E0-A9E2-4B4E04574CE8}" srcOrd="0" destOrd="0" presId="urn:microsoft.com/office/officeart/2005/8/layout/vList2"/>
    <dgm:cxn modelId="{EE4E3780-25DF-4BA5-92D8-F455CE265BC0}" type="presParOf" srcId="{34818591-4759-4561-A2FF-2379FEF5422C}" destId="{E28C57CC-9DB7-41DB-B4CA-9D4B232B47EA}" srcOrd="1" destOrd="0" presId="urn:microsoft.com/office/officeart/2005/8/layout/vList2"/>
    <dgm:cxn modelId="{6EE84BD3-9333-48D3-84C5-F8C531E4918D}" type="presParOf" srcId="{34818591-4759-4561-A2FF-2379FEF5422C}" destId="{E2F000C0-0B4C-4F57-85B6-E7ACDB3B50FB}" srcOrd="2" destOrd="0" presId="urn:microsoft.com/office/officeart/2005/8/layout/vList2"/>
    <dgm:cxn modelId="{8B9FDC9E-C58E-4A98-BE97-1EF37EF0ECA4}" type="presParOf" srcId="{34818591-4759-4561-A2FF-2379FEF5422C}" destId="{C1342529-C32A-497B-A7BC-5F113F024C7E}" srcOrd="3" destOrd="0" presId="urn:microsoft.com/office/officeart/2005/8/layout/vList2"/>
    <dgm:cxn modelId="{CCEC0B54-30CF-4734-91B1-3F2F6F1CCCB5}" type="presParOf" srcId="{34818591-4759-4561-A2FF-2379FEF5422C}" destId="{91569574-F051-4040-B3AC-C125E3250A2C}" srcOrd="4" destOrd="0" presId="urn:microsoft.com/office/officeart/2005/8/layout/vList2"/>
    <dgm:cxn modelId="{8AEA8CD9-F033-4627-A064-D188BB9E59C8}" type="presParOf" srcId="{34818591-4759-4561-A2FF-2379FEF5422C}" destId="{BDC6831F-8D9A-4E12-9D87-3712399F5AC0}" srcOrd="5" destOrd="0" presId="urn:microsoft.com/office/officeart/2005/8/layout/vList2"/>
    <dgm:cxn modelId="{8E998612-DC90-49DC-9D3D-EFB05B0BF6C4}" type="presParOf" srcId="{34818591-4759-4561-A2FF-2379FEF5422C}" destId="{47758899-6CC5-4C7D-A76B-8F69B07960CF}" srcOrd="6" destOrd="0" presId="urn:microsoft.com/office/officeart/2005/8/layout/vList2"/>
    <dgm:cxn modelId="{93F11F0F-3E16-4358-9945-19E350D87B30}" type="presParOf" srcId="{34818591-4759-4561-A2FF-2379FEF5422C}" destId="{615B30EB-99B3-4949-917B-9F97534CF74A}" srcOrd="7" destOrd="0" presId="urn:microsoft.com/office/officeart/2005/8/layout/vList2"/>
    <dgm:cxn modelId="{A2CC32AC-068C-4678-B730-6B434A87E3BB}" type="presParOf" srcId="{34818591-4759-4561-A2FF-2379FEF5422C}" destId="{981AC9B6-B1D2-4F91-A4C8-DFE21E688D3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13799966-484F-42B9-9EFC-26EE63162B7B}"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7CB4DC4B-F35D-4FD2-8FD1-BE8CD5A9FBF9}">
      <dgm:prSet/>
      <dgm:spPr/>
      <dgm:t>
        <a:bodyPr/>
        <a:lstStyle/>
        <a:p>
          <a:pPr rtl="0"/>
          <a:r>
            <a:rPr lang="en-US"/>
            <a:t>overlaps with the pretibial variant</a:t>
          </a:r>
        </a:p>
      </dgm:t>
    </dgm:pt>
    <dgm:pt modelId="{6FB9309F-9B99-4D2B-AEA0-EEFAC24FBB61}" type="parTrans" cxnId="{C5B93CAA-04FC-4FBF-9E16-216A8D393D37}">
      <dgm:prSet/>
      <dgm:spPr/>
      <dgm:t>
        <a:bodyPr/>
        <a:lstStyle/>
        <a:p>
          <a:endParaRPr lang="en-US"/>
        </a:p>
      </dgm:t>
    </dgm:pt>
    <dgm:pt modelId="{C24D2B77-2950-423A-A53D-37FF8C06C585}" type="sibTrans" cxnId="{C5B93CAA-04FC-4FBF-9E16-216A8D393D37}">
      <dgm:prSet/>
      <dgm:spPr/>
      <dgm:t>
        <a:bodyPr/>
        <a:lstStyle/>
        <a:p>
          <a:endParaRPr lang="en-US"/>
        </a:p>
      </dgm:t>
    </dgm:pt>
    <dgm:pt modelId="{12B06CC9-5C82-4B5E-BFF0-734B2CE1B530}">
      <dgm:prSet/>
      <dgm:spPr/>
      <dgm:t>
        <a:bodyPr/>
        <a:lstStyle/>
        <a:p>
          <a:pPr rtl="0"/>
          <a:r>
            <a:rPr lang="en-US"/>
            <a:t>The main difference is the intense pruritus.</a:t>
          </a:r>
        </a:p>
      </dgm:t>
    </dgm:pt>
    <dgm:pt modelId="{DBC606DE-9442-4935-B661-54C1FDD820E0}" type="parTrans" cxnId="{671F1D89-1418-4A23-949D-52AE5F5D782A}">
      <dgm:prSet/>
      <dgm:spPr/>
      <dgm:t>
        <a:bodyPr/>
        <a:lstStyle/>
        <a:p>
          <a:endParaRPr lang="en-US"/>
        </a:p>
      </dgm:t>
    </dgm:pt>
    <dgm:pt modelId="{285105C8-D63D-4F9C-852C-D081B22FCC2F}" type="sibTrans" cxnId="{671F1D89-1418-4A23-949D-52AE5F5D782A}">
      <dgm:prSet/>
      <dgm:spPr/>
      <dgm:t>
        <a:bodyPr/>
        <a:lstStyle/>
        <a:p>
          <a:endParaRPr lang="en-US"/>
        </a:p>
      </dgm:t>
    </dgm:pt>
    <dgm:pt modelId="{157025C9-3DF0-4A17-8636-2EC9AFFB8147}">
      <dgm:prSet/>
      <dgm:spPr/>
      <dgm:t>
        <a:bodyPr/>
        <a:lstStyle/>
        <a:p>
          <a:pPr rtl="0"/>
          <a:r>
            <a:rPr lang="en-US"/>
            <a:t>No concomitant atopy.</a:t>
          </a:r>
        </a:p>
      </dgm:t>
    </dgm:pt>
    <dgm:pt modelId="{32597B6F-5310-4044-AA91-6AFD32BB136C}" type="parTrans" cxnId="{A2C52C4D-CB72-4DA7-A82D-5BE876E2FA25}">
      <dgm:prSet/>
      <dgm:spPr/>
      <dgm:t>
        <a:bodyPr/>
        <a:lstStyle/>
        <a:p>
          <a:endParaRPr lang="en-US"/>
        </a:p>
      </dgm:t>
    </dgm:pt>
    <dgm:pt modelId="{C5C8D943-FAE3-47D8-9CB7-BA766B2F14DC}" type="sibTrans" cxnId="{A2C52C4D-CB72-4DA7-A82D-5BE876E2FA25}">
      <dgm:prSet/>
      <dgm:spPr/>
      <dgm:t>
        <a:bodyPr/>
        <a:lstStyle/>
        <a:p>
          <a:endParaRPr lang="en-US"/>
        </a:p>
      </dgm:t>
    </dgm:pt>
    <dgm:pt modelId="{ECD70919-3883-4AEB-B27C-3F890EDFD0F7}">
      <dgm:prSet/>
      <dgm:spPr/>
      <dgm:t>
        <a:bodyPr/>
        <a:lstStyle/>
        <a:p>
          <a:pPr rtl="0"/>
          <a:r>
            <a:rPr lang="en-US"/>
            <a:t>The clinical features resemble hypertrophic lichen planus or nodular prurigo. </a:t>
          </a:r>
        </a:p>
      </dgm:t>
    </dgm:pt>
    <dgm:pt modelId="{3D547D7A-7E16-49F0-BC4F-1CF27154DD7D}" type="parTrans" cxnId="{A7706E40-C1E5-4AD0-B53B-7BD0E15AAC4C}">
      <dgm:prSet/>
      <dgm:spPr/>
      <dgm:t>
        <a:bodyPr/>
        <a:lstStyle/>
        <a:p>
          <a:endParaRPr lang="en-US"/>
        </a:p>
      </dgm:t>
    </dgm:pt>
    <dgm:pt modelId="{0F3522D1-9112-4DF2-96BB-39CFBC88A3B0}" type="sibTrans" cxnId="{A7706E40-C1E5-4AD0-B53B-7BD0E15AAC4C}">
      <dgm:prSet/>
      <dgm:spPr/>
      <dgm:t>
        <a:bodyPr/>
        <a:lstStyle/>
        <a:p>
          <a:endParaRPr lang="en-US"/>
        </a:p>
      </dgm:t>
    </dgm:pt>
    <dgm:pt modelId="{148FBE38-75F8-4CB2-AA16-9FCD4794F3C6}">
      <dgm:prSet/>
      <dgm:spPr/>
      <dgm:t>
        <a:bodyPr/>
        <a:lstStyle/>
        <a:p>
          <a:pPr rtl="0"/>
          <a:r>
            <a:rPr lang="en-US"/>
            <a:t>The initial onset of symptoms and signs may be delayed for several decades, The pruritic skin lesions can occur at any site.</a:t>
          </a:r>
        </a:p>
      </dgm:t>
    </dgm:pt>
    <dgm:pt modelId="{65DE1651-E452-49B5-8B78-F4FFD6316D27}" type="parTrans" cxnId="{5A358FEC-2F3E-418E-A2FE-A913DFBADD30}">
      <dgm:prSet/>
      <dgm:spPr/>
      <dgm:t>
        <a:bodyPr/>
        <a:lstStyle/>
        <a:p>
          <a:endParaRPr lang="en-US"/>
        </a:p>
      </dgm:t>
    </dgm:pt>
    <dgm:pt modelId="{1C78E174-AB21-4BE3-9981-141DB63C3552}" type="sibTrans" cxnId="{5A358FEC-2F3E-418E-A2FE-A913DFBADD30}">
      <dgm:prSet/>
      <dgm:spPr/>
      <dgm:t>
        <a:bodyPr/>
        <a:lstStyle/>
        <a:p>
          <a:endParaRPr lang="en-US"/>
        </a:p>
      </dgm:t>
    </dgm:pt>
    <dgm:pt modelId="{977008C5-C7E9-4617-A751-BF88A1BE1E8D}" type="pres">
      <dgm:prSet presAssocID="{13799966-484F-42B9-9EFC-26EE63162B7B}" presName="linear" presStyleCnt="0">
        <dgm:presLayoutVars>
          <dgm:animLvl val="lvl"/>
          <dgm:resizeHandles val="exact"/>
        </dgm:presLayoutVars>
      </dgm:prSet>
      <dgm:spPr/>
    </dgm:pt>
    <dgm:pt modelId="{A3C26917-8D3D-491B-B50B-171B964BB50A}" type="pres">
      <dgm:prSet presAssocID="{7CB4DC4B-F35D-4FD2-8FD1-BE8CD5A9FBF9}" presName="parentText" presStyleLbl="node1" presStyleIdx="0" presStyleCnt="5">
        <dgm:presLayoutVars>
          <dgm:chMax val="0"/>
          <dgm:bulletEnabled val="1"/>
        </dgm:presLayoutVars>
      </dgm:prSet>
      <dgm:spPr/>
    </dgm:pt>
    <dgm:pt modelId="{23046A79-9DE8-44FB-9D6D-55EF09D0781B}" type="pres">
      <dgm:prSet presAssocID="{C24D2B77-2950-423A-A53D-37FF8C06C585}" presName="spacer" presStyleCnt="0"/>
      <dgm:spPr/>
    </dgm:pt>
    <dgm:pt modelId="{09909A55-792B-4DAD-95FA-962FA42B8886}" type="pres">
      <dgm:prSet presAssocID="{12B06CC9-5C82-4B5E-BFF0-734B2CE1B530}" presName="parentText" presStyleLbl="node1" presStyleIdx="1" presStyleCnt="5">
        <dgm:presLayoutVars>
          <dgm:chMax val="0"/>
          <dgm:bulletEnabled val="1"/>
        </dgm:presLayoutVars>
      </dgm:prSet>
      <dgm:spPr/>
    </dgm:pt>
    <dgm:pt modelId="{EC39556F-D599-4CC3-BD34-31D146D5B519}" type="pres">
      <dgm:prSet presAssocID="{285105C8-D63D-4F9C-852C-D081B22FCC2F}" presName="spacer" presStyleCnt="0"/>
      <dgm:spPr/>
    </dgm:pt>
    <dgm:pt modelId="{B468BC9E-1E06-4884-A7EE-6B8CBDE82910}" type="pres">
      <dgm:prSet presAssocID="{157025C9-3DF0-4A17-8636-2EC9AFFB8147}" presName="parentText" presStyleLbl="node1" presStyleIdx="2" presStyleCnt="5">
        <dgm:presLayoutVars>
          <dgm:chMax val="0"/>
          <dgm:bulletEnabled val="1"/>
        </dgm:presLayoutVars>
      </dgm:prSet>
      <dgm:spPr/>
    </dgm:pt>
    <dgm:pt modelId="{FA558F2D-A614-4A84-96C8-647A4F0FBA44}" type="pres">
      <dgm:prSet presAssocID="{C5C8D943-FAE3-47D8-9CB7-BA766B2F14DC}" presName="spacer" presStyleCnt="0"/>
      <dgm:spPr/>
    </dgm:pt>
    <dgm:pt modelId="{E810B31A-024C-4980-9307-8786266C4E08}" type="pres">
      <dgm:prSet presAssocID="{ECD70919-3883-4AEB-B27C-3F890EDFD0F7}" presName="parentText" presStyleLbl="node1" presStyleIdx="3" presStyleCnt="5">
        <dgm:presLayoutVars>
          <dgm:chMax val="0"/>
          <dgm:bulletEnabled val="1"/>
        </dgm:presLayoutVars>
      </dgm:prSet>
      <dgm:spPr/>
    </dgm:pt>
    <dgm:pt modelId="{E2847A4D-F67C-4D43-997A-B42BE6A07109}" type="pres">
      <dgm:prSet presAssocID="{0F3522D1-9112-4DF2-96BB-39CFBC88A3B0}" presName="spacer" presStyleCnt="0"/>
      <dgm:spPr/>
    </dgm:pt>
    <dgm:pt modelId="{B6E0A527-2EA6-4D83-B242-ADDEBB766BCD}" type="pres">
      <dgm:prSet presAssocID="{148FBE38-75F8-4CB2-AA16-9FCD4794F3C6}" presName="parentText" presStyleLbl="node1" presStyleIdx="4" presStyleCnt="5">
        <dgm:presLayoutVars>
          <dgm:chMax val="0"/>
          <dgm:bulletEnabled val="1"/>
        </dgm:presLayoutVars>
      </dgm:prSet>
      <dgm:spPr/>
    </dgm:pt>
  </dgm:ptLst>
  <dgm:cxnLst>
    <dgm:cxn modelId="{2077130F-27B6-4055-AEC8-1492EB9C5FD1}" type="presOf" srcId="{7CB4DC4B-F35D-4FD2-8FD1-BE8CD5A9FBF9}" destId="{A3C26917-8D3D-491B-B50B-171B964BB50A}" srcOrd="0" destOrd="0" presId="urn:microsoft.com/office/officeart/2005/8/layout/vList2"/>
    <dgm:cxn modelId="{61FEB120-016E-434E-9107-1FE0DCC5A0C8}" type="presOf" srcId="{13799966-484F-42B9-9EFC-26EE63162B7B}" destId="{977008C5-C7E9-4617-A751-BF88A1BE1E8D}" srcOrd="0" destOrd="0" presId="urn:microsoft.com/office/officeart/2005/8/layout/vList2"/>
    <dgm:cxn modelId="{AE784521-BDE3-4106-9D21-30C0F017257D}" type="presOf" srcId="{157025C9-3DF0-4A17-8636-2EC9AFFB8147}" destId="{B468BC9E-1E06-4884-A7EE-6B8CBDE82910}" srcOrd="0" destOrd="0" presId="urn:microsoft.com/office/officeart/2005/8/layout/vList2"/>
    <dgm:cxn modelId="{A7706E40-C1E5-4AD0-B53B-7BD0E15AAC4C}" srcId="{13799966-484F-42B9-9EFC-26EE63162B7B}" destId="{ECD70919-3883-4AEB-B27C-3F890EDFD0F7}" srcOrd="3" destOrd="0" parTransId="{3D547D7A-7E16-49F0-BC4F-1CF27154DD7D}" sibTransId="{0F3522D1-9112-4DF2-96BB-39CFBC88A3B0}"/>
    <dgm:cxn modelId="{A2C52C4D-CB72-4DA7-A82D-5BE876E2FA25}" srcId="{13799966-484F-42B9-9EFC-26EE63162B7B}" destId="{157025C9-3DF0-4A17-8636-2EC9AFFB8147}" srcOrd="2" destOrd="0" parTransId="{32597B6F-5310-4044-AA91-6AFD32BB136C}" sibTransId="{C5C8D943-FAE3-47D8-9CB7-BA766B2F14DC}"/>
    <dgm:cxn modelId="{1D95CB6F-37D6-4617-9F11-B6FCDAA91271}" type="presOf" srcId="{12B06CC9-5C82-4B5E-BFF0-734B2CE1B530}" destId="{09909A55-792B-4DAD-95FA-962FA42B8886}" srcOrd="0" destOrd="0" presId="urn:microsoft.com/office/officeart/2005/8/layout/vList2"/>
    <dgm:cxn modelId="{671F1D89-1418-4A23-949D-52AE5F5D782A}" srcId="{13799966-484F-42B9-9EFC-26EE63162B7B}" destId="{12B06CC9-5C82-4B5E-BFF0-734B2CE1B530}" srcOrd="1" destOrd="0" parTransId="{DBC606DE-9442-4935-B661-54C1FDD820E0}" sibTransId="{285105C8-D63D-4F9C-852C-D081B22FCC2F}"/>
    <dgm:cxn modelId="{C5B93CAA-04FC-4FBF-9E16-216A8D393D37}" srcId="{13799966-484F-42B9-9EFC-26EE63162B7B}" destId="{7CB4DC4B-F35D-4FD2-8FD1-BE8CD5A9FBF9}" srcOrd="0" destOrd="0" parTransId="{6FB9309F-9B99-4D2B-AEA0-EEFAC24FBB61}" sibTransId="{C24D2B77-2950-423A-A53D-37FF8C06C585}"/>
    <dgm:cxn modelId="{7561FEAD-DEA2-4954-AA03-622CF18E4279}" type="presOf" srcId="{148FBE38-75F8-4CB2-AA16-9FCD4794F3C6}" destId="{B6E0A527-2EA6-4D83-B242-ADDEBB766BCD}" srcOrd="0" destOrd="0" presId="urn:microsoft.com/office/officeart/2005/8/layout/vList2"/>
    <dgm:cxn modelId="{387B7DBB-9DCB-495E-BE62-3FA6A93439C0}" type="presOf" srcId="{ECD70919-3883-4AEB-B27C-3F890EDFD0F7}" destId="{E810B31A-024C-4980-9307-8786266C4E08}" srcOrd="0" destOrd="0" presId="urn:microsoft.com/office/officeart/2005/8/layout/vList2"/>
    <dgm:cxn modelId="{5A358FEC-2F3E-418E-A2FE-A913DFBADD30}" srcId="{13799966-484F-42B9-9EFC-26EE63162B7B}" destId="{148FBE38-75F8-4CB2-AA16-9FCD4794F3C6}" srcOrd="4" destOrd="0" parTransId="{65DE1651-E452-49B5-8B78-F4FFD6316D27}" sibTransId="{1C78E174-AB21-4BE3-9981-141DB63C3552}"/>
    <dgm:cxn modelId="{DC35F507-7625-4BAD-A8BE-4F1F1F33359A}" type="presParOf" srcId="{977008C5-C7E9-4617-A751-BF88A1BE1E8D}" destId="{A3C26917-8D3D-491B-B50B-171B964BB50A}" srcOrd="0" destOrd="0" presId="urn:microsoft.com/office/officeart/2005/8/layout/vList2"/>
    <dgm:cxn modelId="{1775E043-DA35-496F-93EE-A644C209CBA4}" type="presParOf" srcId="{977008C5-C7E9-4617-A751-BF88A1BE1E8D}" destId="{23046A79-9DE8-44FB-9D6D-55EF09D0781B}" srcOrd="1" destOrd="0" presId="urn:microsoft.com/office/officeart/2005/8/layout/vList2"/>
    <dgm:cxn modelId="{0BCDD217-12AA-4F0F-A164-885F0867D4E6}" type="presParOf" srcId="{977008C5-C7E9-4617-A751-BF88A1BE1E8D}" destId="{09909A55-792B-4DAD-95FA-962FA42B8886}" srcOrd="2" destOrd="0" presId="urn:microsoft.com/office/officeart/2005/8/layout/vList2"/>
    <dgm:cxn modelId="{F4A2DB34-D091-4D07-965C-A3E86FE15A76}" type="presParOf" srcId="{977008C5-C7E9-4617-A751-BF88A1BE1E8D}" destId="{EC39556F-D599-4CC3-BD34-31D146D5B519}" srcOrd="3" destOrd="0" presId="urn:microsoft.com/office/officeart/2005/8/layout/vList2"/>
    <dgm:cxn modelId="{84EC45AE-876C-43E4-AB4A-E7022794E383}" type="presParOf" srcId="{977008C5-C7E9-4617-A751-BF88A1BE1E8D}" destId="{B468BC9E-1E06-4884-A7EE-6B8CBDE82910}" srcOrd="4" destOrd="0" presId="urn:microsoft.com/office/officeart/2005/8/layout/vList2"/>
    <dgm:cxn modelId="{85BE4949-7F27-4A56-82CD-EF31BFAAD29F}" type="presParOf" srcId="{977008C5-C7E9-4617-A751-BF88A1BE1E8D}" destId="{FA558F2D-A614-4A84-96C8-647A4F0FBA44}" srcOrd="5" destOrd="0" presId="urn:microsoft.com/office/officeart/2005/8/layout/vList2"/>
    <dgm:cxn modelId="{4A525F1E-9F95-4C9E-8637-E7D3E0F83EB8}" type="presParOf" srcId="{977008C5-C7E9-4617-A751-BF88A1BE1E8D}" destId="{E810B31A-024C-4980-9307-8786266C4E08}" srcOrd="6" destOrd="0" presId="urn:microsoft.com/office/officeart/2005/8/layout/vList2"/>
    <dgm:cxn modelId="{27806F8A-F50F-47D5-A6DD-2AEEB9F333BF}" type="presParOf" srcId="{977008C5-C7E9-4617-A751-BF88A1BE1E8D}" destId="{E2847A4D-F67C-4D43-997A-B42BE6A07109}" srcOrd="7" destOrd="0" presId="urn:microsoft.com/office/officeart/2005/8/layout/vList2"/>
    <dgm:cxn modelId="{D05670F2-6B4C-4CF1-93AF-955A2CD3BEC3}" type="presParOf" srcId="{977008C5-C7E9-4617-A751-BF88A1BE1E8D}" destId="{B6E0A527-2EA6-4D83-B242-ADDEBB766BCD}"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6E33CEB8-7C0D-4AAE-A5AA-13972BB86C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79398F9-EB6F-4A84-BE25-F500B2BA7244}">
      <dgm:prSet/>
      <dgm:spPr/>
      <dgm:t>
        <a:bodyPr/>
        <a:lstStyle/>
        <a:p>
          <a:pPr rtl="0"/>
          <a:r>
            <a:rPr lang="en-US"/>
            <a:t>This condition is often only first diagnosed when a family member presents with trauma-induced skin blistering, with nail dystrophy but no history of blisters, Scarring, milia or mucosal ersosions.</a:t>
          </a:r>
        </a:p>
      </dgm:t>
    </dgm:pt>
    <dgm:pt modelId="{6CF6854D-406F-45E4-BF7F-7720790A1B0F}" type="parTrans" cxnId="{0ECB92F0-158F-4A42-BC91-7B5D4AE65C51}">
      <dgm:prSet/>
      <dgm:spPr/>
      <dgm:t>
        <a:bodyPr/>
        <a:lstStyle/>
        <a:p>
          <a:endParaRPr lang="en-US"/>
        </a:p>
      </dgm:t>
    </dgm:pt>
    <dgm:pt modelId="{411830DA-079F-4F9E-B7A4-09831F1D5761}" type="sibTrans" cxnId="{0ECB92F0-158F-4A42-BC91-7B5D4AE65C51}">
      <dgm:prSet/>
      <dgm:spPr/>
      <dgm:t>
        <a:bodyPr/>
        <a:lstStyle/>
        <a:p>
          <a:endParaRPr lang="en-US"/>
        </a:p>
      </dgm:t>
    </dgm:pt>
    <dgm:pt modelId="{E57B4303-9E1E-45DA-BF81-271E09035FF8}">
      <dgm:prSet/>
      <dgm:spPr/>
      <dgm:t>
        <a:bodyPr/>
        <a:lstStyle/>
        <a:p>
          <a:pPr rtl="0"/>
          <a:r>
            <a:rPr lang="en-US"/>
            <a:t>In some individuals there are no clinical signs present apart from nail dystrophy, which can sometimes just be confined to the great toenails.</a:t>
          </a:r>
        </a:p>
      </dgm:t>
    </dgm:pt>
    <dgm:pt modelId="{52CE905E-5C16-4A3C-B61F-D05BE513B671}" type="parTrans" cxnId="{ACAD603B-79AD-4354-990B-250D0A89A7FF}">
      <dgm:prSet/>
      <dgm:spPr/>
      <dgm:t>
        <a:bodyPr/>
        <a:lstStyle/>
        <a:p>
          <a:endParaRPr lang="en-US"/>
        </a:p>
      </dgm:t>
    </dgm:pt>
    <dgm:pt modelId="{54379480-AB21-41F1-BBFA-C2F523A170C4}" type="sibTrans" cxnId="{ACAD603B-79AD-4354-990B-250D0A89A7FF}">
      <dgm:prSet/>
      <dgm:spPr/>
      <dgm:t>
        <a:bodyPr/>
        <a:lstStyle/>
        <a:p>
          <a:endParaRPr lang="en-US"/>
        </a:p>
      </dgm:t>
    </dgm:pt>
    <dgm:pt modelId="{7DE4B06A-F21E-4065-B0CA-F9745397BD03}" type="pres">
      <dgm:prSet presAssocID="{6E33CEB8-7C0D-4AAE-A5AA-13972BB86C23}" presName="linear" presStyleCnt="0">
        <dgm:presLayoutVars>
          <dgm:animLvl val="lvl"/>
          <dgm:resizeHandles val="exact"/>
        </dgm:presLayoutVars>
      </dgm:prSet>
      <dgm:spPr/>
    </dgm:pt>
    <dgm:pt modelId="{6BBE6839-1076-42F5-837B-928CFB3C96E1}" type="pres">
      <dgm:prSet presAssocID="{F79398F9-EB6F-4A84-BE25-F500B2BA7244}" presName="parentText" presStyleLbl="node1" presStyleIdx="0" presStyleCnt="2">
        <dgm:presLayoutVars>
          <dgm:chMax val="0"/>
          <dgm:bulletEnabled val="1"/>
        </dgm:presLayoutVars>
      </dgm:prSet>
      <dgm:spPr/>
    </dgm:pt>
    <dgm:pt modelId="{3BA85843-CA84-43A4-A696-F285822B05D7}" type="pres">
      <dgm:prSet presAssocID="{411830DA-079F-4F9E-B7A4-09831F1D5761}" presName="spacer" presStyleCnt="0"/>
      <dgm:spPr/>
    </dgm:pt>
    <dgm:pt modelId="{A311C390-0EA9-452D-971B-F3D549C7EE5E}" type="pres">
      <dgm:prSet presAssocID="{E57B4303-9E1E-45DA-BF81-271E09035FF8}" presName="parentText" presStyleLbl="node1" presStyleIdx="1" presStyleCnt="2">
        <dgm:presLayoutVars>
          <dgm:chMax val="0"/>
          <dgm:bulletEnabled val="1"/>
        </dgm:presLayoutVars>
      </dgm:prSet>
      <dgm:spPr/>
    </dgm:pt>
  </dgm:ptLst>
  <dgm:cxnLst>
    <dgm:cxn modelId="{CA01332C-888E-4FA5-BE2D-6AA9B812D8F5}" type="presOf" srcId="{6E33CEB8-7C0D-4AAE-A5AA-13972BB86C23}" destId="{7DE4B06A-F21E-4065-B0CA-F9745397BD03}" srcOrd="0" destOrd="0" presId="urn:microsoft.com/office/officeart/2005/8/layout/vList2"/>
    <dgm:cxn modelId="{ACAD603B-79AD-4354-990B-250D0A89A7FF}" srcId="{6E33CEB8-7C0D-4AAE-A5AA-13972BB86C23}" destId="{E57B4303-9E1E-45DA-BF81-271E09035FF8}" srcOrd="1" destOrd="0" parTransId="{52CE905E-5C16-4A3C-B61F-D05BE513B671}" sibTransId="{54379480-AB21-41F1-BBFA-C2F523A170C4}"/>
    <dgm:cxn modelId="{2F45F975-A484-4F5E-8C85-633AA40E442B}" type="presOf" srcId="{F79398F9-EB6F-4A84-BE25-F500B2BA7244}" destId="{6BBE6839-1076-42F5-837B-928CFB3C96E1}" srcOrd="0" destOrd="0" presId="urn:microsoft.com/office/officeart/2005/8/layout/vList2"/>
    <dgm:cxn modelId="{90796AED-3D31-414F-9FBC-CBBF63D20731}" type="presOf" srcId="{E57B4303-9E1E-45DA-BF81-271E09035FF8}" destId="{A311C390-0EA9-452D-971B-F3D549C7EE5E}" srcOrd="0" destOrd="0" presId="urn:microsoft.com/office/officeart/2005/8/layout/vList2"/>
    <dgm:cxn modelId="{0ECB92F0-158F-4A42-BC91-7B5D4AE65C51}" srcId="{6E33CEB8-7C0D-4AAE-A5AA-13972BB86C23}" destId="{F79398F9-EB6F-4A84-BE25-F500B2BA7244}" srcOrd="0" destOrd="0" parTransId="{6CF6854D-406F-45E4-BF7F-7720790A1B0F}" sibTransId="{411830DA-079F-4F9E-B7A4-09831F1D5761}"/>
    <dgm:cxn modelId="{7A0F7726-4406-4859-815C-D7F30C3C96C6}" type="presParOf" srcId="{7DE4B06A-F21E-4065-B0CA-F9745397BD03}" destId="{6BBE6839-1076-42F5-837B-928CFB3C96E1}" srcOrd="0" destOrd="0" presId="urn:microsoft.com/office/officeart/2005/8/layout/vList2"/>
    <dgm:cxn modelId="{E280BF00-6DB9-461D-9270-D7EB177B7788}" type="presParOf" srcId="{7DE4B06A-F21E-4065-B0CA-F9745397BD03}" destId="{3BA85843-CA84-43A4-A696-F285822B05D7}" srcOrd="1" destOrd="0" presId="urn:microsoft.com/office/officeart/2005/8/layout/vList2"/>
    <dgm:cxn modelId="{E289AA91-96F3-4DAA-8055-5C224A68E11E}" type="presParOf" srcId="{7DE4B06A-F21E-4065-B0CA-F9745397BD03}" destId="{A311C390-0EA9-452D-971B-F3D549C7EE5E}"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387EB2AE-264A-4CDA-9073-BA31C004ED9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BFC7A78D-B482-4345-8197-FD70C976DA40}">
      <dgm:prSet/>
      <dgm:spPr/>
      <dgm:t>
        <a:bodyPr/>
        <a:lstStyle/>
        <a:p>
          <a:pPr rtl="0"/>
          <a:r>
            <a:rPr lang="en-US"/>
            <a:t>curious variant of dystrophic EB is when localized or generalized blistering in neonates starts to show signs of spontaneous clinical improvement over the first few weeks or months of life.</a:t>
          </a:r>
        </a:p>
      </dgm:t>
    </dgm:pt>
    <dgm:pt modelId="{BE9563E5-9497-46D2-861F-8F41DB09BF92}" type="parTrans" cxnId="{A649678D-A1EA-42D1-9D53-8D79F2EEAAE1}">
      <dgm:prSet/>
      <dgm:spPr/>
      <dgm:t>
        <a:bodyPr/>
        <a:lstStyle/>
        <a:p>
          <a:endParaRPr lang="en-US"/>
        </a:p>
      </dgm:t>
    </dgm:pt>
    <dgm:pt modelId="{B17CDBD0-23B2-48BB-ABA1-886B3A9A1841}" type="sibTrans" cxnId="{A649678D-A1EA-42D1-9D53-8D79F2EEAAE1}">
      <dgm:prSet/>
      <dgm:spPr/>
      <dgm:t>
        <a:bodyPr/>
        <a:lstStyle/>
        <a:p>
          <a:endParaRPr lang="en-US"/>
        </a:p>
      </dgm:t>
    </dgm:pt>
    <dgm:pt modelId="{98FBF83F-7784-4017-A79D-05B153C05C20}">
      <dgm:prSet/>
      <dgm:spPr/>
      <dgm:t>
        <a:bodyPr/>
        <a:lstStyle/>
        <a:p>
          <a:pPr rtl="0"/>
          <a:r>
            <a:rPr lang="en-US"/>
            <a:t>Now, it is appreciated that the majority of cases do not resolve completely and that there may be permanent stigmata of dominant or recessive dystrophic EB, albeit less severe than in early life.</a:t>
          </a:r>
        </a:p>
      </dgm:t>
    </dgm:pt>
    <dgm:pt modelId="{70B0B657-E13F-43F3-9BB2-FE6E65047662}" type="parTrans" cxnId="{83B4772E-02F7-43E2-B5BA-258BAA497BB0}">
      <dgm:prSet/>
      <dgm:spPr/>
      <dgm:t>
        <a:bodyPr/>
        <a:lstStyle/>
        <a:p>
          <a:endParaRPr lang="en-US"/>
        </a:p>
      </dgm:t>
    </dgm:pt>
    <dgm:pt modelId="{AEFE8AC7-5B70-467B-B0C8-B8C04A2919A8}" type="sibTrans" cxnId="{83B4772E-02F7-43E2-B5BA-258BAA497BB0}">
      <dgm:prSet/>
      <dgm:spPr/>
      <dgm:t>
        <a:bodyPr/>
        <a:lstStyle/>
        <a:p>
          <a:endParaRPr lang="en-US"/>
        </a:p>
      </dgm:t>
    </dgm:pt>
    <dgm:pt modelId="{193C8D28-0A42-46B8-9D16-7407140512EE}" type="pres">
      <dgm:prSet presAssocID="{387EB2AE-264A-4CDA-9073-BA31C004ED9D}" presName="linear" presStyleCnt="0">
        <dgm:presLayoutVars>
          <dgm:animLvl val="lvl"/>
          <dgm:resizeHandles val="exact"/>
        </dgm:presLayoutVars>
      </dgm:prSet>
      <dgm:spPr/>
    </dgm:pt>
    <dgm:pt modelId="{BAE5117E-D620-4BBD-9B0D-293027936282}" type="pres">
      <dgm:prSet presAssocID="{BFC7A78D-B482-4345-8197-FD70C976DA40}" presName="parentText" presStyleLbl="node1" presStyleIdx="0" presStyleCnt="2">
        <dgm:presLayoutVars>
          <dgm:chMax val="0"/>
          <dgm:bulletEnabled val="1"/>
        </dgm:presLayoutVars>
      </dgm:prSet>
      <dgm:spPr/>
    </dgm:pt>
    <dgm:pt modelId="{362A139D-35F6-4AEF-BD60-7968931F4D1D}" type="pres">
      <dgm:prSet presAssocID="{B17CDBD0-23B2-48BB-ABA1-886B3A9A1841}" presName="spacer" presStyleCnt="0"/>
      <dgm:spPr/>
    </dgm:pt>
    <dgm:pt modelId="{045F3B59-BC66-4DDA-9189-EDCD0440A482}" type="pres">
      <dgm:prSet presAssocID="{98FBF83F-7784-4017-A79D-05B153C05C20}" presName="parentText" presStyleLbl="node1" presStyleIdx="1" presStyleCnt="2">
        <dgm:presLayoutVars>
          <dgm:chMax val="0"/>
          <dgm:bulletEnabled val="1"/>
        </dgm:presLayoutVars>
      </dgm:prSet>
      <dgm:spPr/>
    </dgm:pt>
  </dgm:ptLst>
  <dgm:cxnLst>
    <dgm:cxn modelId="{83B4772E-02F7-43E2-B5BA-258BAA497BB0}" srcId="{387EB2AE-264A-4CDA-9073-BA31C004ED9D}" destId="{98FBF83F-7784-4017-A79D-05B153C05C20}" srcOrd="1" destOrd="0" parTransId="{70B0B657-E13F-43F3-9BB2-FE6E65047662}" sibTransId="{AEFE8AC7-5B70-467B-B0C8-B8C04A2919A8}"/>
    <dgm:cxn modelId="{2D613F5E-F0A6-47B6-9B1E-56B91F8300BE}" type="presOf" srcId="{387EB2AE-264A-4CDA-9073-BA31C004ED9D}" destId="{193C8D28-0A42-46B8-9D16-7407140512EE}" srcOrd="0" destOrd="0" presId="urn:microsoft.com/office/officeart/2005/8/layout/vList2"/>
    <dgm:cxn modelId="{95FE1665-7822-491B-8244-E43D876DFBCA}" type="presOf" srcId="{BFC7A78D-B482-4345-8197-FD70C976DA40}" destId="{BAE5117E-D620-4BBD-9B0D-293027936282}" srcOrd="0" destOrd="0" presId="urn:microsoft.com/office/officeart/2005/8/layout/vList2"/>
    <dgm:cxn modelId="{B2606C67-571B-45B9-AAFB-DB25A6960723}" type="presOf" srcId="{98FBF83F-7784-4017-A79D-05B153C05C20}" destId="{045F3B59-BC66-4DDA-9189-EDCD0440A482}" srcOrd="0" destOrd="0" presId="urn:microsoft.com/office/officeart/2005/8/layout/vList2"/>
    <dgm:cxn modelId="{A649678D-A1EA-42D1-9D53-8D79F2EEAAE1}" srcId="{387EB2AE-264A-4CDA-9073-BA31C004ED9D}" destId="{BFC7A78D-B482-4345-8197-FD70C976DA40}" srcOrd="0" destOrd="0" parTransId="{BE9563E5-9497-46D2-861F-8F41DB09BF92}" sibTransId="{B17CDBD0-23B2-48BB-ABA1-886B3A9A1841}"/>
    <dgm:cxn modelId="{447F702D-2C6C-4CA2-ADB6-C0B437073F79}" type="presParOf" srcId="{193C8D28-0A42-46B8-9D16-7407140512EE}" destId="{BAE5117E-D620-4BBD-9B0D-293027936282}" srcOrd="0" destOrd="0" presId="urn:microsoft.com/office/officeart/2005/8/layout/vList2"/>
    <dgm:cxn modelId="{008554C7-589E-4798-882C-0DF5AE04C76B}" type="presParOf" srcId="{193C8D28-0A42-46B8-9D16-7407140512EE}" destId="{362A139D-35F6-4AEF-BD60-7968931F4D1D}" srcOrd="1" destOrd="0" presId="urn:microsoft.com/office/officeart/2005/8/layout/vList2"/>
    <dgm:cxn modelId="{C93A48D0-1574-47D3-97C1-AB85A0B4C0AB}" type="presParOf" srcId="{193C8D28-0A42-46B8-9D16-7407140512EE}" destId="{045F3B59-BC66-4DDA-9189-EDCD0440A482}"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3C9F050E-181D-4E25-828C-7432E2CAB525}"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857E9D4-0C59-4398-BB95-A88AAE1A409F}">
      <dgm:prSet/>
      <dgm:spPr/>
      <dgm:t>
        <a:bodyPr/>
        <a:lstStyle/>
        <a:p>
          <a:pPr rtl="0"/>
          <a:r>
            <a:rPr lang="en-US"/>
            <a:t>Bullae are present at birth or appear in early infancy and the skin is very fragile. </a:t>
          </a:r>
        </a:p>
      </dgm:t>
    </dgm:pt>
    <dgm:pt modelId="{A44F4D25-413E-4FA3-8761-33A5D6041722}" type="parTrans" cxnId="{6B58B831-905F-4C72-B92C-96565E5FD108}">
      <dgm:prSet/>
      <dgm:spPr/>
      <dgm:t>
        <a:bodyPr/>
        <a:lstStyle/>
        <a:p>
          <a:endParaRPr lang="en-US"/>
        </a:p>
      </dgm:t>
    </dgm:pt>
    <dgm:pt modelId="{1FCDDB88-1885-41ED-9894-418F2A0F11F0}" type="sibTrans" cxnId="{6B58B831-905F-4C72-B92C-96565E5FD108}">
      <dgm:prSet/>
      <dgm:spPr/>
      <dgm:t>
        <a:bodyPr/>
        <a:lstStyle/>
        <a:p>
          <a:endParaRPr lang="en-US"/>
        </a:p>
      </dgm:t>
    </dgm:pt>
    <dgm:pt modelId="{FB0771AD-B0D1-4205-934B-643BA4AC5A82}">
      <dgm:prSet/>
      <dgm:spPr/>
      <dgm:t>
        <a:bodyPr/>
        <a:lstStyle/>
        <a:p>
          <a:pPr rtl="0"/>
          <a:r>
            <a:rPr lang="en-US"/>
            <a:t>Blisters develop spontaneously or after the mildest trauma and may be haemorrhagic. </a:t>
          </a:r>
        </a:p>
      </dgm:t>
    </dgm:pt>
    <dgm:pt modelId="{462CB96B-36D4-4111-998F-2CBC8E4574F5}" type="parTrans" cxnId="{DD597920-2561-437E-B624-E58BB27E5B27}">
      <dgm:prSet/>
      <dgm:spPr/>
      <dgm:t>
        <a:bodyPr/>
        <a:lstStyle/>
        <a:p>
          <a:endParaRPr lang="en-US"/>
        </a:p>
      </dgm:t>
    </dgm:pt>
    <dgm:pt modelId="{1FD881E4-07ED-45FE-9C31-D8285C80C2B2}" type="sibTrans" cxnId="{DD597920-2561-437E-B624-E58BB27E5B27}">
      <dgm:prSet/>
      <dgm:spPr/>
      <dgm:t>
        <a:bodyPr/>
        <a:lstStyle/>
        <a:p>
          <a:endParaRPr lang="en-US"/>
        </a:p>
      </dgm:t>
    </dgm:pt>
    <dgm:pt modelId="{300FC169-541C-444A-957B-5D594F3F9F03}">
      <dgm:prSet/>
      <dgm:spPr/>
      <dgm:t>
        <a:bodyPr/>
        <a:lstStyle/>
        <a:p>
          <a:pPr rtl="0"/>
          <a:r>
            <a:rPr lang="en-US"/>
            <a:t>Healing lesions leave atrophic scars.</a:t>
          </a:r>
        </a:p>
      </dgm:t>
    </dgm:pt>
    <dgm:pt modelId="{6CE35293-24FD-4910-A74E-148BCECC63B6}" type="parTrans" cxnId="{92A88A9D-9892-4D64-B3B2-131E73566708}">
      <dgm:prSet/>
      <dgm:spPr/>
      <dgm:t>
        <a:bodyPr/>
        <a:lstStyle/>
        <a:p>
          <a:endParaRPr lang="en-US"/>
        </a:p>
      </dgm:t>
    </dgm:pt>
    <dgm:pt modelId="{B6FB2088-3D80-4ECE-BF80-3DD62277BF27}" type="sibTrans" cxnId="{92A88A9D-9892-4D64-B3B2-131E73566708}">
      <dgm:prSet/>
      <dgm:spPr/>
      <dgm:t>
        <a:bodyPr/>
        <a:lstStyle/>
        <a:p>
          <a:endParaRPr lang="en-US"/>
        </a:p>
      </dgm:t>
    </dgm:pt>
    <dgm:pt modelId="{09EC9852-270D-4CE1-B265-337BC5BACC16}">
      <dgm:prSet/>
      <dgm:spPr/>
      <dgm:t>
        <a:bodyPr/>
        <a:lstStyle/>
        <a:p>
          <a:pPr rtl="0"/>
          <a:r>
            <a:rPr lang="en-US"/>
            <a:t>Milia formation is a nearly constant.</a:t>
          </a:r>
        </a:p>
      </dgm:t>
    </dgm:pt>
    <dgm:pt modelId="{CBFC84FE-2C34-47C7-A90A-010A2323E43F}" type="parTrans" cxnId="{DB5D93E1-613D-40F8-9DC5-1F2A006804A4}">
      <dgm:prSet/>
      <dgm:spPr/>
      <dgm:t>
        <a:bodyPr/>
        <a:lstStyle/>
        <a:p>
          <a:endParaRPr lang="en-US"/>
        </a:p>
      </dgm:t>
    </dgm:pt>
    <dgm:pt modelId="{C833A890-780A-42E1-A385-95F96455A27F}" type="sibTrans" cxnId="{DB5D93E1-613D-40F8-9DC5-1F2A006804A4}">
      <dgm:prSet/>
      <dgm:spPr/>
      <dgm:t>
        <a:bodyPr/>
        <a:lstStyle/>
        <a:p>
          <a:endParaRPr lang="en-US"/>
        </a:p>
      </dgm:t>
    </dgm:pt>
    <dgm:pt modelId="{0232CE19-4702-40DA-9921-D791C94C6AF3}">
      <dgm:prSet/>
      <dgm:spPr/>
      <dgm:t>
        <a:bodyPr/>
        <a:lstStyle/>
        <a:p>
          <a:pPr rtl="0"/>
          <a:r>
            <a:rPr lang="en-US"/>
            <a:t>The sites of predilection are those subjected to repeated trauma. These include the knees, elbows, hands, feet.</a:t>
          </a:r>
        </a:p>
      </dgm:t>
    </dgm:pt>
    <dgm:pt modelId="{CC11DEF2-1389-44C4-B280-FDE811282927}" type="parTrans" cxnId="{CF27DBC4-C424-47BE-9A65-6A9CDC29CCAC}">
      <dgm:prSet/>
      <dgm:spPr/>
      <dgm:t>
        <a:bodyPr/>
        <a:lstStyle/>
        <a:p>
          <a:endParaRPr lang="en-US"/>
        </a:p>
      </dgm:t>
    </dgm:pt>
    <dgm:pt modelId="{07DF835A-EE4D-4FE0-833D-33EE7EA80434}" type="sibTrans" cxnId="{CF27DBC4-C424-47BE-9A65-6A9CDC29CCAC}">
      <dgm:prSet/>
      <dgm:spPr/>
      <dgm:t>
        <a:bodyPr/>
        <a:lstStyle/>
        <a:p>
          <a:endParaRPr lang="en-US"/>
        </a:p>
      </dgm:t>
    </dgm:pt>
    <dgm:pt modelId="{9C510504-983A-4A08-9E63-74754DB0FE69}">
      <dgm:prSet/>
      <dgm:spPr/>
      <dgm:t>
        <a:bodyPr/>
        <a:lstStyle/>
        <a:p>
          <a:pPr rtl="0"/>
          <a:r>
            <a:rPr lang="en-US"/>
            <a:t>There is increasing the risk of secondary infection.</a:t>
          </a:r>
        </a:p>
      </dgm:t>
    </dgm:pt>
    <dgm:pt modelId="{7B15C9CE-D9C0-4779-A82E-41011ECD5E49}" type="parTrans" cxnId="{34172EB7-0599-4A52-8236-28876DD13262}">
      <dgm:prSet/>
      <dgm:spPr/>
      <dgm:t>
        <a:bodyPr/>
        <a:lstStyle/>
        <a:p>
          <a:endParaRPr lang="en-US"/>
        </a:p>
      </dgm:t>
    </dgm:pt>
    <dgm:pt modelId="{A03D6EC1-80ED-468E-8AE6-7C7DE79406DE}" type="sibTrans" cxnId="{34172EB7-0599-4A52-8236-28876DD13262}">
      <dgm:prSet/>
      <dgm:spPr/>
      <dgm:t>
        <a:bodyPr/>
        <a:lstStyle/>
        <a:p>
          <a:endParaRPr lang="en-US"/>
        </a:p>
      </dgm:t>
    </dgm:pt>
    <dgm:pt modelId="{7E27093E-C8FF-4D6F-A230-AFB181C7CE31}">
      <dgm:prSet/>
      <dgm:spPr/>
      <dgm:t>
        <a:bodyPr/>
        <a:lstStyle/>
        <a:p>
          <a:pPr rtl="0"/>
          <a:r>
            <a:rPr lang="en-US"/>
            <a:t>Pruritus is frequent and constant rubbing may induce blisters.</a:t>
          </a:r>
        </a:p>
      </dgm:t>
    </dgm:pt>
    <dgm:pt modelId="{92B252D5-D80D-4FF0-9E8C-B1432F9D75CA}" type="parTrans" cxnId="{E4DD33B7-090B-4081-ACFC-1A41C1E449E5}">
      <dgm:prSet/>
      <dgm:spPr/>
      <dgm:t>
        <a:bodyPr/>
        <a:lstStyle/>
        <a:p>
          <a:endParaRPr lang="en-US"/>
        </a:p>
      </dgm:t>
    </dgm:pt>
    <dgm:pt modelId="{815E84AE-BE9F-48A4-AE4A-6691E8F08D7C}" type="sibTrans" cxnId="{E4DD33B7-090B-4081-ACFC-1A41C1E449E5}">
      <dgm:prSet/>
      <dgm:spPr/>
      <dgm:t>
        <a:bodyPr/>
        <a:lstStyle/>
        <a:p>
          <a:endParaRPr lang="en-US"/>
        </a:p>
      </dgm:t>
    </dgm:pt>
    <dgm:pt modelId="{E98AA6B4-9F93-42D5-86F5-D9E80A49C0C7}">
      <dgm:prSet/>
      <dgm:spPr/>
      <dgm:t>
        <a:bodyPr/>
        <a:lstStyle/>
        <a:p>
          <a:pPr rtl="0"/>
          <a:r>
            <a:rPr lang="en-US"/>
            <a:t>The scalp is often involved. Hair growth on the scalp and body is impaired and scarring alopecia may occur.</a:t>
          </a:r>
        </a:p>
      </dgm:t>
    </dgm:pt>
    <dgm:pt modelId="{A6C0B66D-0913-49DC-B2DC-C8140B8B682C}" type="parTrans" cxnId="{A87635B6-8712-4042-9C69-AFDFDD438795}">
      <dgm:prSet/>
      <dgm:spPr/>
      <dgm:t>
        <a:bodyPr/>
        <a:lstStyle/>
        <a:p>
          <a:endParaRPr lang="en-US"/>
        </a:p>
      </dgm:t>
    </dgm:pt>
    <dgm:pt modelId="{436EF8C6-5125-4394-8FC8-90A214164EAC}" type="sibTrans" cxnId="{A87635B6-8712-4042-9C69-AFDFDD438795}">
      <dgm:prSet/>
      <dgm:spPr/>
      <dgm:t>
        <a:bodyPr/>
        <a:lstStyle/>
        <a:p>
          <a:endParaRPr lang="en-US"/>
        </a:p>
      </dgm:t>
    </dgm:pt>
    <dgm:pt modelId="{357D575B-9209-44A4-AF7D-9C4F9E9D4621}" type="pres">
      <dgm:prSet presAssocID="{3C9F050E-181D-4E25-828C-7432E2CAB525}" presName="linear" presStyleCnt="0">
        <dgm:presLayoutVars>
          <dgm:animLvl val="lvl"/>
          <dgm:resizeHandles val="exact"/>
        </dgm:presLayoutVars>
      </dgm:prSet>
      <dgm:spPr/>
    </dgm:pt>
    <dgm:pt modelId="{E15CFEE2-2966-405F-932D-3928DE9AB5F4}" type="pres">
      <dgm:prSet presAssocID="{A857E9D4-0C59-4398-BB95-A88AAE1A409F}" presName="parentText" presStyleLbl="node1" presStyleIdx="0" presStyleCnt="8">
        <dgm:presLayoutVars>
          <dgm:chMax val="0"/>
          <dgm:bulletEnabled val="1"/>
        </dgm:presLayoutVars>
      </dgm:prSet>
      <dgm:spPr/>
    </dgm:pt>
    <dgm:pt modelId="{AC9E052F-4AAD-4D36-A49F-598343481234}" type="pres">
      <dgm:prSet presAssocID="{1FCDDB88-1885-41ED-9894-418F2A0F11F0}" presName="spacer" presStyleCnt="0"/>
      <dgm:spPr/>
    </dgm:pt>
    <dgm:pt modelId="{C649ADA3-FD60-47C5-95D2-32188D33B378}" type="pres">
      <dgm:prSet presAssocID="{FB0771AD-B0D1-4205-934B-643BA4AC5A82}" presName="parentText" presStyleLbl="node1" presStyleIdx="1" presStyleCnt="8">
        <dgm:presLayoutVars>
          <dgm:chMax val="0"/>
          <dgm:bulletEnabled val="1"/>
        </dgm:presLayoutVars>
      </dgm:prSet>
      <dgm:spPr/>
    </dgm:pt>
    <dgm:pt modelId="{B518B4E8-0FAB-4758-A237-FCEC95E6EF15}" type="pres">
      <dgm:prSet presAssocID="{1FD881E4-07ED-45FE-9C31-D8285C80C2B2}" presName="spacer" presStyleCnt="0"/>
      <dgm:spPr/>
    </dgm:pt>
    <dgm:pt modelId="{DDD24964-F765-4D97-9F22-7F6B1779B0E2}" type="pres">
      <dgm:prSet presAssocID="{300FC169-541C-444A-957B-5D594F3F9F03}" presName="parentText" presStyleLbl="node1" presStyleIdx="2" presStyleCnt="8">
        <dgm:presLayoutVars>
          <dgm:chMax val="0"/>
          <dgm:bulletEnabled val="1"/>
        </dgm:presLayoutVars>
      </dgm:prSet>
      <dgm:spPr/>
    </dgm:pt>
    <dgm:pt modelId="{C8249C83-0AFD-410F-9388-067C28B14A37}" type="pres">
      <dgm:prSet presAssocID="{B6FB2088-3D80-4ECE-BF80-3DD62277BF27}" presName="spacer" presStyleCnt="0"/>
      <dgm:spPr/>
    </dgm:pt>
    <dgm:pt modelId="{8EEDD30D-B192-4800-A845-2DF73B1653F3}" type="pres">
      <dgm:prSet presAssocID="{09EC9852-270D-4CE1-B265-337BC5BACC16}" presName="parentText" presStyleLbl="node1" presStyleIdx="3" presStyleCnt="8">
        <dgm:presLayoutVars>
          <dgm:chMax val="0"/>
          <dgm:bulletEnabled val="1"/>
        </dgm:presLayoutVars>
      </dgm:prSet>
      <dgm:spPr/>
    </dgm:pt>
    <dgm:pt modelId="{82E035C0-05E5-479B-B67A-F629B3568D7B}" type="pres">
      <dgm:prSet presAssocID="{C833A890-780A-42E1-A385-95F96455A27F}" presName="spacer" presStyleCnt="0"/>
      <dgm:spPr/>
    </dgm:pt>
    <dgm:pt modelId="{873A261F-E975-4C8C-BEDE-9F3A8517E44C}" type="pres">
      <dgm:prSet presAssocID="{0232CE19-4702-40DA-9921-D791C94C6AF3}" presName="parentText" presStyleLbl="node1" presStyleIdx="4" presStyleCnt="8">
        <dgm:presLayoutVars>
          <dgm:chMax val="0"/>
          <dgm:bulletEnabled val="1"/>
        </dgm:presLayoutVars>
      </dgm:prSet>
      <dgm:spPr/>
    </dgm:pt>
    <dgm:pt modelId="{5AE887BA-4BC7-4F84-8FF5-03FD3C459F7C}" type="pres">
      <dgm:prSet presAssocID="{07DF835A-EE4D-4FE0-833D-33EE7EA80434}" presName="spacer" presStyleCnt="0"/>
      <dgm:spPr/>
    </dgm:pt>
    <dgm:pt modelId="{02F62AAE-AA21-4DFD-9186-D12F5F6FE983}" type="pres">
      <dgm:prSet presAssocID="{9C510504-983A-4A08-9E63-74754DB0FE69}" presName="parentText" presStyleLbl="node1" presStyleIdx="5" presStyleCnt="8">
        <dgm:presLayoutVars>
          <dgm:chMax val="0"/>
          <dgm:bulletEnabled val="1"/>
        </dgm:presLayoutVars>
      </dgm:prSet>
      <dgm:spPr/>
    </dgm:pt>
    <dgm:pt modelId="{6B5C6E59-9B28-4479-8883-43EE33609F51}" type="pres">
      <dgm:prSet presAssocID="{A03D6EC1-80ED-468E-8AE6-7C7DE79406DE}" presName="spacer" presStyleCnt="0"/>
      <dgm:spPr/>
    </dgm:pt>
    <dgm:pt modelId="{C3C61080-0413-4D7E-A0D1-81B63D579E35}" type="pres">
      <dgm:prSet presAssocID="{7E27093E-C8FF-4D6F-A230-AFB181C7CE31}" presName="parentText" presStyleLbl="node1" presStyleIdx="6" presStyleCnt="8">
        <dgm:presLayoutVars>
          <dgm:chMax val="0"/>
          <dgm:bulletEnabled val="1"/>
        </dgm:presLayoutVars>
      </dgm:prSet>
      <dgm:spPr/>
    </dgm:pt>
    <dgm:pt modelId="{4DDDF1FD-D607-4C9F-AC0A-12CB2981E623}" type="pres">
      <dgm:prSet presAssocID="{815E84AE-BE9F-48A4-AE4A-6691E8F08D7C}" presName="spacer" presStyleCnt="0"/>
      <dgm:spPr/>
    </dgm:pt>
    <dgm:pt modelId="{0844533E-C53F-433E-8239-CBFB7979CB2D}" type="pres">
      <dgm:prSet presAssocID="{E98AA6B4-9F93-42D5-86F5-D9E80A49C0C7}" presName="parentText" presStyleLbl="node1" presStyleIdx="7" presStyleCnt="8">
        <dgm:presLayoutVars>
          <dgm:chMax val="0"/>
          <dgm:bulletEnabled val="1"/>
        </dgm:presLayoutVars>
      </dgm:prSet>
      <dgm:spPr/>
    </dgm:pt>
  </dgm:ptLst>
  <dgm:cxnLst>
    <dgm:cxn modelId="{76974E0F-5D1D-4323-99FC-80127FCD20BC}" type="presOf" srcId="{09EC9852-270D-4CE1-B265-337BC5BACC16}" destId="{8EEDD30D-B192-4800-A845-2DF73B1653F3}" srcOrd="0" destOrd="0" presId="urn:microsoft.com/office/officeart/2005/8/layout/vList2"/>
    <dgm:cxn modelId="{E9846019-AF08-49BA-A424-5AEC3883523A}" type="presOf" srcId="{9C510504-983A-4A08-9E63-74754DB0FE69}" destId="{02F62AAE-AA21-4DFD-9186-D12F5F6FE983}" srcOrd="0" destOrd="0" presId="urn:microsoft.com/office/officeart/2005/8/layout/vList2"/>
    <dgm:cxn modelId="{7ABCA81C-27AD-473F-85A7-7E29FDF5E41C}" type="presOf" srcId="{FB0771AD-B0D1-4205-934B-643BA4AC5A82}" destId="{C649ADA3-FD60-47C5-95D2-32188D33B378}" srcOrd="0" destOrd="0" presId="urn:microsoft.com/office/officeart/2005/8/layout/vList2"/>
    <dgm:cxn modelId="{DD597920-2561-437E-B624-E58BB27E5B27}" srcId="{3C9F050E-181D-4E25-828C-7432E2CAB525}" destId="{FB0771AD-B0D1-4205-934B-643BA4AC5A82}" srcOrd="1" destOrd="0" parTransId="{462CB96B-36D4-4111-998F-2CBC8E4574F5}" sibTransId="{1FD881E4-07ED-45FE-9C31-D8285C80C2B2}"/>
    <dgm:cxn modelId="{3BB37528-F2D6-4FEE-9935-BCB59AB62B97}" type="presOf" srcId="{A857E9D4-0C59-4398-BB95-A88AAE1A409F}" destId="{E15CFEE2-2966-405F-932D-3928DE9AB5F4}" srcOrd="0" destOrd="0" presId="urn:microsoft.com/office/officeart/2005/8/layout/vList2"/>
    <dgm:cxn modelId="{6B58B831-905F-4C72-B92C-96565E5FD108}" srcId="{3C9F050E-181D-4E25-828C-7432E2CAB525}" destId="{A857E9D4-0C59-4398-BB95-A88AAE1A409F}" srcOrd="0" destOrd="0" parTransId="{A44F4D25-413E-4FA3-8761-33A5D6041722}" sibTransId="{1FCDDB88-1885-41ED-9894-418F2A0F11F0}"/>
    <dgm:cxn modelId="{26210D5F-D467-43C8-B2FF-B07F8C6FBD07}" type="presOf" srcId="{0232CE19-4702-40DA-9921-D791C94C6AF3}" destId="{873A261F-E975-4C8C-BEDE-9F3A8517E44C}" srcOrd="0" destOrd="0" presId="urn:microsoft.com/office/officeart/2005/8/layout/vList2"/>
    <dgm:cxn modelId="{114BD760-525F-4E26-BF80-7EF28B2629BD}" type="presOf" srcId="{300FC169-541C-444A-957B-5D594F3F9F03}" destId="{DDD24964-F765-4D97-9F22-7F6B1779B0E2}" srcOrd="0" destOrd="0" presId="urn:microsoft.com/office/officeart/2005/8/layout/vList2"/>
    <dgm:cxn modelId="{03C02257-F154-4B41-AFF1-3751A9FD85F9}" type="presOf" srcId="{E98AA6B4-9F93-42D5-86F5-D9E80A49C0C7}" destId="{0844533E-C53F-433E-8239-CBFB7979CB2D}" srcOrd="0" destOrd="0" presId="urn:microsoft.com/office/officeart/2005/8/layout/vList2"/>
    <dgm:cxn modelId="{92A88A9D-9892-4D64-B3B2-131E73566708}" srcId="{3C9F050E-181D-4E25-828C-7432E2CAB525}" destId="{300FC169-541C-444A-957B-5D594F3F9F03}" srcOrd="2" destOrd="0" parTransId="{6CE35293-24FD-4910-A74E-148BCECC63B6}" sibTransId="{B6FB2088-3D80-4ECE-BF80-3DD62277BF27}"/>
    <dgm:cxn modelId="{A87635B6-8712-4042-9C69-AFDFDD438795}" srcId="{3C9F050E-181D-4E25-828C-7432E2CAB525}" destId="{E98AA6B4-9F93-42D5-86F5-D9E80A49C0C7}" srcOrd="7" destOrd="0" parTransId="{A6C0B66D-0913-49DC-B2DC-C8140B8B682C}" sibTransId="{436EF8C6-5125-4394-8FC8-90A214164EAC}"/>
    <dgm:cxn modelId="{34172EB7-0599-4A52-8236-28876DD13262}" srcId="{3C9F050E-181D-4E25-828C-7432E2CAB525}" destId="{9C510504-983A-4A08-9E63-74754DB0FE69}" srcOrd="5" destOrd="0" parTransId="{7B15C9CE-D9C0-4779-A82E-41011ECD5E49}" sibTransId="{A03D6EC1-80ED-468E-8AE6-7C7DE79406DE}"/>
    <dgm:cxn modelId="{E4DD33B7-090B-4081-ACFC-1A41C1E449E5}" srcId="{3C9F050E-181D-4E25-828C-7432E2CAB525}" destId="{7E27093E-C8FF-4D6F-A230-AFB181C7CE31}" srcOrd="6" destOrd="0" parTransId="{92B252D5-D80D-4FF0-9E8C-B1432F9D75CA}" sibTransId="{815E84AE-BE9F-48A4-AE4A-6691E8F08D7C}"/>
    <dgm:cxn modelId="{06CC26C0-5426-48FF-91F2-E8F7CB214639}" type="presOf" srcId="{7E27093E-C8FF-4D6F-A230-AFB181C7CE31}" destId="{C3C61080-0413-4D7E-A0D1-81B63D579E35}" srcOrd="0" destOrd="0" presId="urn:microsoft.com/office/officeart/2005/8/layout/vList2"/>
    <dgm:cxn modelId="{CF27DBC4-C424-47BE-9A65-6A9CDC29CCAC}" srcId="{3C9F050E-181D-4E25-828C-7432E2CAB525}" destId="{0232CE19-4702-40DA-9921-D791C94C6AF3}" srcOrd="4" destOrd="0" parTransId="{CC11DEF2-1389-44C4-B280-FDE811282927}" sibTransId="{07DF835A-EE4D-4FE0-833D-33EE7EA80434}"/>
    <dgm:cxn modelId="{6E7EC8CC-987D-4E1A-B131-7551C2B02368}" type="presOf" srcId="{3C9F050E-181D-4E25-828C-7432E2CAB525}" destId="{357D575B-9209-44A4-AF7D-9C4F9E9D4621}" srcOrd="0" destOrd="0" presId="urn:microsoft.com/office/officeart/2005/8/layout/vList2"/>
    <dgm:cxn modelId="{DB5D93E1-613D-40F8-9DC5-1F2A006804A4}" srcId="{3C9F050E-181D-4E25-828C-7432E2CAB525}" destId="{09EC9852-270D-4CE1-B265-337BC5BACC16}" srcOrd="3" destOrd="0" parTransId="{CBFC84FE-2C34-47C7-A90A-010A2323E43F}" sibTransId="{C833A890-780A-42E1-A385-95F96455A27F}"/>
    <dgm:cxn modelId="{B17D0064-196A-4989-916A-C0E3599485DE}" type="presParOf" srcId="{357D575B-9209-44A4-AF7D-9C4F9E9D4621}" destId="{E15CFEE2-2966-405F-932D-3928DE9AB5F4}" srcOrd="0" destOrd="0" presId="urn:microsoft.com/office/officeart/2005/8/layout/vList2"/>
    <dgm:cxn modelId="{B1D467C9-FD0C-4264-AC13-B7B572BECAC1}" type="presParOf" srcId="{357D575B-9209-44A4-AF7D-9C4F9E9D4621}" destId="{AC9E052F-4AAD-4D36-A49F-598343481234}" srcOrd="1" destOrd="0" presId="urn:microsoft.com/office/officeart/2005/8/layout/vList2"/>
    <dgm:cxn modelId="{998B29CB-5219-4DD0-86EB-2796266C2D12}" type="presParOf" srcId="{357D575B-9209-44A4-AF7D-9C4F9E9D4621}" destId="{C649ADA3-FD60-47C5-95D2-32188D33B378}" srcOrd="2" destOrd="0" presId="urn:microsoft.com/office/officeart/2005/8/layout/vList2"/>
    <dgm:cxn modelId="{4B62A314-AF38-46C1-8438-C5D6384C79B4}" type="presParOf" srcId="{357D575B-9209-44A4-AF7D-9C4F9E9D4621}" destId="{B518B4E8-0FAB-4758-A237-FCEC95E6EF15}" srcOrd="3" destOrd="0" presId="urn:microsoft.com/office/officeart/2005/8/layout/vList2"/>
    <dgm:cxn modelId="{94CE6FE8-06EC-44F5-9AC5-B0F492D0E37B}" type="presParOf" srcId="{357D575B-9209-44A4-AF7D-9C4F9E9D4621}" destId="{DDD24964-F765-4D97-9F22-7F6B1779B0E2}" srcOrd="4" destOrd="0" presId="urn:microsoft.com/office/officeart/2005/8/layout/vList2"/>
    <dgm:cxn modelId="{A64E1565-D34F-4DEF-B9C6-B8E076F2842E}" type="presParOf" srcId="{357D575B-9209-44A4-AF7D-9C4F9E9D4621}" destId="{C8249C83-0AFD-410F-9388-067C28B14A37}" srcOrd="5" destOrd="0" presId="urn:microsoft.com/office/officeart/2005/8/layout/vList2"/>
    <dgm:cxn modelId="{4461BB36-29F0-4418-9E96-D204D268A95E}" type="presParOf" srcId="{357D575B-9209-44A4-AF7D-9C4F9E9D4621}" destId="{8EEDD30D-B192-4800-A845-2DF73B1653F3}" srcOrd="6" destOrd="0" presId="urn:microsoft.com/office/officeart/2005/8/layout/vList2"/>
    <dgm:cxn modelId="{C5E50134-0AC0-43CA-A0CF-A67E4C201F5B}" type="presParOf" srcId="{357D575B-9209-44A4-AF7D-9C4F9E9D4621}" destId="{82E035C0-05E5-479B-B67A-F629B3568D7B}" srcOrd="7" destOrd="0" presId="urn:microsoft.com/office/officeart/2005/8/layout/vList2"/>
    <dgm:cxn modelId="{72AC8A83-822F-4D12-8700-7F3F17F5CF94}" type="presParOf" srcId="{357D575B-9209-44A4-AF7D-9C4F9E9D4621}" destId="{873A261F-E975-4C8C-BEDE-9F3A8517E44C}" srcOrd="8" destOrd="0" presId="urn:microsoft.com/office/officeart/2005/8/layout/vList2"/>
    <dgm:cxn modelId="{5B07EFF5-2FB7-4D0B-B60F-78C739A4F5D7}" type="presParOf" srcId="{357D575B-9209-44A4-AF7D-9C4F9E9D4621}" destId="{5AE887BA-4BC7-4F84-8FF5-03FD3C459F7C}" srcOrd="9" destOrd="0" presId="urn:microsoft.com/office/officeart/2005/8/layout/vList2"/>
    <dgm:cxn modelId="{452CE8AC-500E-41EC-B276-FE9CD142F7DC}" type="presParOf" srcId="{357D575B-9209-44A4-AF7D-9C4F9E9D4621}" destId="{02F62AAE-AA21-4DFD-9186-D12F5F6FE983}" srcOrd="10" destOrd="0" presId="urn:microsoft.com/office/officeart/2005/8/layout/vList2"/>
    <dgm:cxn modelId="{9F21DD04-76FE-498D-BB2F-6D843B797557}" type="presParOf" srcId="{357D575B-9209-44A4-AF7D-9C4F9E9D4621}" destId="{6B5C6E59-9B28-4479-8883-43EE33609F51}" srcOrd="11" destOrd="0" presId="urn:microsoft.com/office/officeart/2005/8/layout/vList2"/>
    <dgm:cxn modelId="{0E852A9A-A52D-450C-9C21-6E43B39D4773}" type="presParOf" srcId="{357D575B-9209-44A4-AF7D-9C4F9E9D4621}" destId="{C3C61080-0413-4D7E-A0D1-81B63D579E35}" srcOrd="12" destOrd="0" presId="urn:microsoft.com/office/officeart/2005/8/layout/vList2"/>
    <dgm:cxn modelId="{ED269B14-C2EC-4424-9DD5-E081B80854E1}" type="presParOf" srcId="{357D575B-9209-44A4-AF7D-9C4F9E9D4621}" destId="{4DDDF1FD-D607-4C9F-AC0A-12CB2981E623}" srcOrd="13" destOrd="0" presId="urn:microsoft.com/office/officeart/2005/8/layout/vList2"/>
    <dgm:cxn modelId="{4F6F6DBC-8B86-4D1F-8CA2-09CDDE8F5723}" type="presParOf" srcId="{357D575B-9209-44A4-AF7D-9C4F9E9D4621}" destId="{0844533E-C53F-433E-8239-CBFB7979CB2D}" srcOrd="1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38ACD7B1-88B3-4D99-BF82-55C57594651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0BA2FBA-CF0C-4DB4-A102-3589F811444B}">
      <dgm:prSet/>
      <dgm:spPr/>
      <dgm:t>
        <a:bodyPr/>
        <a:lstStyle/>
        <a:p>
          <a:pPr rtl="0"/>
          <a:r>
            <a:rPr lang="en-US" dirty="0"/>
            <a:t>Repeated blistering with progressive scarring leads to fusion (</a:t>
          </a:r>
          <a:r>
            <a:rPr lang="en-US" dirty="0" err="1"/>
            <a:t>ʻpseudosyndactyly</a:t>
          </a:r>
          <a:r>
            <a:rPr lang="en-US" dirty="0"/>
            <a:t>') of adjacent fingers and toes, in childhood. </a:t>
          </a:r>
        </a:p>
      </dgm:t>
    </dgm:pt>
    <dgm:pt modelId="{A1AFFCEE-0E35-4589-BCF3-609B79A516FD}" type="parTrans" cxnId="{06EB0208-C69B-454B-B1DA-7189C647A5DB}">
      <dgm:prSet/>
      <dgm:spPr/>
      <dgm:t>
        <a:bodyPr/>
        <a:lstStyle/>
        <a:p>
          <a:endParaRPr lang="en-US"/>
        </a:p>
      </dgm:t>
    </dgm:pt>
    <dgm:pt modelId="{C548D9EC-C702-419E-9629-2AC62CD3C7C5}" type="sibTrans" cxnId="{06EB0208-C69B-454B-B1DA-7189C647A5DB}">
      <dgm:prSet/>
      <dgm:spPr/>
      <dgm:t>
        <a:bodyPr/>
        <a:lstStyle/>
        <a:p>
          <a:endParaRPr lang="en-US"/>
        </a:p>
      </dgm:t>
    </dgm:pt>
    <dgm:pt modelId="{3CD16C26-3988-4F81-B080-D77701BB9DC6}">
      <dgm:prSet/>
      <dgm:spPr/>
      <dgm:t>
        <a:bodyPr/>
        <a:lstStyle/>
        <a:p>
          <a:pPr rtl="0"/>
          <a:r>
            <a:rPr lang="en-US"/>
            <a:t>Digits resembling a mitten.</a:t>
          </a:r>
        </a:p>
      </dgm:t>
    </dgm:pt>
    <dgm:pt modelId="{15505F26-574C-4ED0-97D9-D36B5D55D795}" type="parTrans" cxnId="{2272DBD7-C4B6-4873-B6AD-464A195460A8}">
      <dgm:prSet/>
      <dgm:spPr/>
      <dgm:t>
        <a:bodyPr/>
        <a:lstStyle/>
        <a:p>
          <a:endParaRPr lang="en-US"/>
        </a:p>
      </dgm:t>
    </dgm:pt>
    <dgm:pt modelId="{25B3041B-B8FA-44B9-80F0-749F8F142434}" type="sibTrans" cxnId="{2272DBD7-C4B6-4873-B6AD-464A195460A8}">
      <dgm:prSet/>
      <dgm:spPr/>
      <dgm:t>
        <a:bodyPr/>
        <a:lstStyle/>
        <a:p>
          <a:endParaRPr lang="en-US"/>
        </a:p>
      </dgm:t>
    </dgm:pt>
    <dgm:pt modelId="{F89343AB-99E1-4EF8-9F5B-B0CFB8CCDD22}">
      <dgm:prSet/>
      <dgm:spPr/>
      <dgm:t>
        <a:bodyPr/>
        <a:lstStyle/>
        <a:p>
          <a:pPr rtl="0"/>
          <a:r>
            <a:rPr lang="en-US"/>
            <a:t>Marked ankyloglossia and microstomia.</a:t>
          </a:r>
        </a:p>
      </dgm:t>
    </dgm:pt>
    <dgm:pt modelId="{80BE0C30-A5B4-43EC-B5CA-C335B67662E5}" type="parTrans" cxnId="{25569C0F-A2BF-4019-ADB8-A1CF9664A61A}">
      <dgm:prSet/>
      <dgm:spPr/>
      <dgm:t>
        <a:bodyPr/>
        <a:lstStyle/>
        <a:p>
          <a:endParaRPr lang="en-US"/>
        </a:p>
      </dgm:t>
    </dgm:pt>
    <dgm:pt modelId="{3CFA8EFF-4449-425A-8949-942247692F38}" type="sibTrans" cxnId="{25569C0F-A2BF-4019-ADB8-A1CF9664A61A}">
      <dgm:prSet/>
      <dgm:spPr/>
      <dgm:t>
        <a:bodyPr/>
        <a:lstStyle/>
        <a:p>
          <a:endParaRPr lang="en-US"/>
        </a:p>
      </dgm:t>
    </dgm:pt>
    <dgm:pt modelId="{E6C8CBF2-839E-4B48-95AB-BEDAC392AF3D}">
      <dgm:prSet/>
      <dgm:spPr/>
      <dgm:t>
        <a:bodyPr/>
        <a:lstStyle/>
        <a:p>
          <a:pPr rtl="0"/>
          <a:r>
            <a:rPr lang="en-US"/>
            <a:t>The gums are fragile, and gentle tooth brushing may induce epithelial disruption with bleeding Blistering in the oesophagus may cause acute pain and dysphagia.</a:t>
          </a:r>
        </a:p>
      </dgm:t>
    </dgm:pt>
    <dgm:pt modelId="{C7A84EC4-2751-4618-B694-12513043072E}" type="parTrans" cxnId="{FBC77116-8BCC-4148-BFA1-133300CD0CB3}">
      <dgm:prSet/>
      <dgm:spPr/>
      <dgm:t>
        <a:bodyPr/>
        <a:lstStyle/>
        <a:p>
          <a:endParaRPr lang="en-US"/>
        </a:p>
      </dgm:t>
    </dgm:pt>
    <dgm:pt modelId="{98B06F4C-A44A-4D2B-8827-C89D467EA378}" type="sibTrans" cxnId="{FBC77116-8BCC-4148-BFA1-133300CD0CB3}">
      <dgm:prSet/>
      <dgm:spPr/>
      <dgm:t>
        <a:bodyPr/>
        <a:lstStyle/>
        <a:p>
          <a:endParaRPr lang="en-US"/>
        </a:p>
      </dgm:t>
    </dgm:pt>
    <dgm:pt modelId="{F0DAB2DF-FA85-4194-AAFE-612058A5E43A}">
      <dgm:prSet/>
      <dgm:spPr/>
      <dgm:t>
        <a:bodyPr/>
        <a:lstStyle/>
        <a:p>
          <a:pPr rtl="0"/>
          <a:r>
            <a:rPr lang="en-US"/>
            <a:t>With time, partial or complete obstruction may result from oesophageal stricture.</a:t>
          </a:r>
        </a:p>
      </dgm:t>
    </dgm:pt>
    <dgm:pt modelId="{95038574-35FB-4775-B21C-4D9286E2712A}" type="parTrans" cxnId="{839D9BBF-9005-4E3A-B287-0B6EDE52B541}">
      <dgm:prSet/>
      <dgm:spPr/>
      <dgm:t>
        <a:bodyPr/>
        <a:lstStyle/>
        <a:p>
          <a:endParaRPr lang="en-US"/>
        </a:p>
      </dgm:t>
    </dgm:pt>
    <dgm:pt modelId="{BCCC7B28-C264-447B-BC00-5A8F7B08F648}" type="sibTrans" cxnId="{839D9BBF-9005-4E3A-B287-0B6EDE52B541}">
      <dgm:prSet/>
      <dgm:spPr/>
      <dgm:t>
        <a:bodyPr/>
        <a:lstStyle/>
        <a:p>
          <a:endParaRPr lang="en-US"/>
        </a:p>
      </dgm:t>
    </dgm:pt>
    <dgm:pt modelId="{617D0001-FF85-47DC-A31F-336897C8B83A}" type="pres">
      <dgm:prSet presAssocID="{38ACD7B1-88B3-4D99-BF82-55C575946514}" presName="linear" presStyleCnt="0">
        <dgm:presLayoutVars>
          <dgm:animLvl val="lvl"/>
          <dgm:resizeHandles val="exact"/>
        </dgm:presLayoutVars>
      </dgm:prSet>
      <dgm:spPr/>
    </dgm:pt>
    <dgm:pt modelId="{BF5EAA42-8795-43B0-92EC-DA09D6A467E0}" type="pres">
      <dgm:prSet presAssocID="{40BA2FBA-CF0C-4DB4-A102-3589F811444B}" presName="parentText" presStyleLbl="node1" presStyleIdx="0" presStyleCnt="5">
        <dgm:presLayoutVars>
          <dgm:chMax val="0"/>
          <dgm:bulletEnabled val="1"/>
        </dgm:presLayoutVars>
      </dgm:prSet>
      <dgm:spPr/>
    </dgm:pt>
    <dgm:pt modelId="{7A4116E8-BBBA-44A2-9437-4D2C33DA8929}" type="pres">
      <dgm:prSet presAssocID="{C548D9EC-C702-419E-9629-2AC62CD3C7C5}" presName="spacer" presStyleCnt="0"/>
      <dgm:spPr/>
    </dgm:pt>
    <dgm:pt modelId="{164D6360-1754-4029-AC5E-CAA4E94F8BB2}" type="pres">
      <dgm:prSet presAssocID="{3CD16C26-3988-4F81-B080-D77701BB9DC6}" presName="parentText" presStyleLbl="node1" presStyleIdx="1" presStyleCnt="5">
        <dgm:presLayoutVars>
          <dgm:chMax val="0"/>
          <dgm:bulletEnabled val="1"/>
        </dgm:presLayoutVars>
      </dgm:prSet>
      <dgm:spPr/>
    </dgm:pt>
    <dgm:pt modelId="{52BAE599-1830-45B7-B2BA-106F791A0EC1}" type="pres">
      <dgm:prSet presAssocID="{25B3041B-B8FA-44B9-80F0-749F8F142434}" presName="spacer" presStyleCnt="0"/>
      <dgm:spPr/>
    </dgm:pt>
    <dgm:pt modelId="{29D4E245-254F-4420-A7B4-7064AE4BD510}" type="pres">
      <dgm:prSet presAssocID="{F89343AB-99E1-4EF8-9F5B-B0CFB8CCDD22}" presName="parentText" presStyleLbl="node1" presStyleIdx="2" presStyleCnt="5" custLinFactNeighborY="74823">
        <dgm:presLayoutVars>
          <dgm:chMax val="0"/>
          <dgm:bulletEnabled val="1"/>
        </dgm:presLayoutVars>
      </dgm:prSet>
      <dgm:spPr/>
    </dgm:pt>
    <dgm:pt modelId="{ED027C4B-DD03-4A77-8351-AA759A7616DC}" type="pres">
      <dgm:prSet presAssocID="{3CFA8EFF-4449-425A-8949-942247692F38}" presName="spacer" presStyleCnt="0"/>
      <dgm:spPr/>
    </dgm:pt>
    <dgm:pt modelId="{CDF297F6-2EA6-4EB7-A202-E881AFE86776}" type="pres">
      <dgm:prSet presAssocID="{E6C8CBF2-839E-4B48-95AB-BEDAC392AF3D}" presName="parentText" presStyleLbl="node1" presStyleIdx="3" presStyleCnt="5">
        <dgm:presLayoutVars>
          <dgm:chMax val="0"/>
          <dgm:bulletEnabled val="1"/>
        </dgm:presLayoutVars>
      </dgm:prSet>
      <dgm:spPr/>
    </dgm:pt>
    <dgm:pt modelId="{E364B9C7-01EE-496A-ADD5-BB6EC919061C}" type="pres">
      <dgm:prSet presAssocID="{98B06F4C-A44A-4D2B-8827-C89D467EA378}" presName="spacer" presStyleCnt="0"/>
      <dgm:spPr/>
    </dgm:pt>
    <dgm:pt modelId="{B635F585-F9C1-4EAA-80F3-40568BEE72E3}" type="pres">
      <dgm:prSet presAssocID="{F0DAB2DF-FA85-4194-AAFE-612058A5E43A}" presName="parentText" presStyleLbl="node1" presStyleIdx="4" presStyleCnt="5">
        <dgm:presLayoutVars>
          <dgm:chMax val="0"/>
          <dgm:bulletEnabled val="1"/>
        </dgm:presLayoutVars>
      </dgm:prSet>
      <dgm:spPr/>
    </dgm:pt>
  </dgm:ptLst>
  <dgm:cxnLst>
    <dgm:cxn modelId="{06EB0208-C69B-454B-B1DA-7189C647A5DB}" srcId="{38ACD7B1-88B3-4D99-BF82-55C575946514}" destId="{40BA2FBA-CF0C-4DB4-A102-3589F811444B}" srcOrd="0" destOrd="0" parTransId="{A1AFFCEE-0E35-4589-BCF3-609B79A516FD}" sibTransId="{C548D9EC-C702-419E-9629-2AC62CD3C7C5}"/>
    <dgm:cxn modelId="{25569C0F-A2BF-4019-ADB8-A1CF9664A61A}" srcId="{38ACD7B1-88B3-4D99-BF82-55C575946514}" destId="{F89343AB-99E1-4EF8-9F5B-B0CFB8CCDD22}" srcOrd="2" destOrd="0" parTransId="{80BE0C30-A5B4-43EC-B5CA-C335B67662E5}" sibTransId="{3CFA8EFF-4449-425A-8949-942247692F38}"/>
    <dgm:cxn modelId="{1BBCFE0F-8851-4739-927C-391AB48DDAE8}" type="presOf" srcId="{F0DAB2DF-FA85-4194-AAFE-612058A5E43A}" destId="{B635F585-F9C1-4EAA-80F3-40568BEE72E3}" srcOrd="0" destOrd="0" presId="urn:microsoft.com/office/officeart/2005/8/layout/vList2"/>
    <dgm:cxn modelId="{17F05E14-1197-42BE-B54F-DCF238B5A02E}" type="presOf" srcId="{F89343AB-99E1-4EF8-9F5B-B0CFB8CCDD22}" destId="{29D4E245-254F-4420-A7B4-7064AE4BD510}" srcOrd="0" destOrd="0" presId="urn:microsoft.com/office/officeart/2005/8/layout/vList2"/>
    <dgm:cxn modelId="{FBC77116-8BCC-4148-BFA1-133300CD0CB3}" srcId="{38ACD7B1-88B3-4D99-BF82-55C575946514}" destId="{E6C8CBF2-839E-4B48-95AB-BEDAC392AF3D}" srcOrd="3" destOrd="0" parTransId="{C7A84EC4-2751-4618-B694-12513043072E}" sibTransId="{98B06F4C-A44A-4D2B-8827-C89D467EA378}"/>
    <dgm:cxn modelId="{F30CB218-3DA3-43C6-9DDF-1F64C7752314}" type="presOf" srcId="{38ACD7B1-88B3-4D99-BF82-55C575946514}" destId="{617D0001-FF85-47DC-A31F-336897C8B83A}" srcOrd="0" destOrd="0" presId="urn:microsoft.com/office/officeart/2005/8/layout/vList2"/>
    <dgm:cxn modelId="{5BA8A46F-AA1D-489C-A3A4-BC69BEC545C6}" type="presOf" srcId="{3CD16C26-3988-4F81-B080-D77701BB9DC6}" destId="{164D6360-1754-4029-AC5E-CAA4E94F8BB2}" srcOrd="0" destOrd="0" presId="urn:microsoft.com/office/officeart/2005/8/layout/vList2"/>
    <dgm:cxn modelId="{6249A951-55E9-4F77-828B-17B8C7A2A37C}" type="presOf" srcId="{40BA2FBA-CF0C-4DB4-A102-3589F811444B}" destId="{BF5EAA42-8795-43B0-92EC-DA09D6A467E0}" srcOrd="0" destOrd="0" presId="urn:microsoft.com/office/officeart/2005/8/layout/vList2"/>
    <dgm:cxn modelId="{839D9BBF-9005-4E3A-B287-0B6EDE52B541}" srcId="{38ACD7B1-88B3-4D99-BF82-55C575946514}" destId="{F0DAB2DF-FA85-4194-AAFE-612058A5E43A}" srcOrd="4" destOrd="0" parTransId="{95038574-35FB-4775-B21C-4D9286E2712A}" sibTransId="{BCCC7B28-C264-447B-BC00-5A8F7B08F648}"/>
    <dgm:cxn modelId="{2272DBD7-C4B6-4873-B6AD-464A195460A8}" srcId="{38ACD7B1-88B3-4D99-BF82-55C575946514}" destId="{3CD16C26-3988-4F81-B080-D77701BB9DC6}" srcOrd="1" destOrd="0" parTransId="{15505F26-574C-4ED0-97D9-D36B5D55D795}" sibTransId="{25B3041B-B8FA-44B9-80F0-749F8F142434}"/>
    <dgm:cxn modelId="{08F32FDF-F2AE-4453-9A23-9854D33E8FA2}" type="presOf" srcId="{E6C8CBF2-839E-4B48-95AB-BEDAC392AF3D}" destId="{CDF297F6-2EA6-4EB7-A202-E881AFE86776}" srcOrd="0" destOrd="0" presId="urn:microsoft.com/office/officeart/2005/8/layout/vList2"/>
    <dgm:cxn modelId="{3AE8F0A4-BE80-4E08-9ECA-239C4DBD13EA}" type="presParOf" srcId="{617D0001-FF85-47DC-A31F-336897C8B83A}" destId="{BF5EAA42-8795-43B0-92EC-DA09D6A467E0}" srcOrd="0" destOrd="0" presId="urn:microsoft.com/office/officeart/2005/8/layout/vList2"/>
    <dgm:cxn modelId="{F61748F0-32E2-4FE0-B2B7-951647C70719}" type="presParOf" srcId="{617D0001-FF85-47DC-A31F-336897C8B83A}" destId="{7A4116E8-BBBA-44A2-9437-4D2C33DA8929}" srcOrd="1" destOrd="0" presId="urn:microsoft.com/office/officeart/2005/8/layout/vList2"/>
    <dgm:cxn modelId="{963D0E2C-058B-4557-BABA-B9F2954270AD}" type="presParOf" srcId="{617D0001-FF85-47DC-A31F-336897C8B83A}" destId="{164D6360-1754-4029-AC5E-CAA4E94F8BB2}" srcOrd="2" destOrd="0" presId="urn:microsoft.com/office/officeart/2005/8/layout/vList2"/>
    <dgm:cxn modelId="{846D5653-DFCE-4E82-915E-43A45F6AB956}" type="presParOf" srcId="{617D0001-FF85-47DC-A31F-336897C8B83A}" destId="{52BAE599-1830-45B7-B2BA-106F791A0EC1}" srcOrd="3" destOrd="0" presId="urn:microsoft.com/office/officeart/2005/8/layout/vList2"/>
    <dgm:cxn modelId="{F2520FAA-6A90-41C4-965D-34476FB48B7A}" type="presParOf" srcId="{617D0001-FF85-47DC-A31F-336897C8B83A}" destId="{29D4E245-254F-4420-A7B4-7064AE4BD510}" srcOrd="4" destOrd="0" presId="urn:microsoft.com/office/officeart/2005/8/layout/vList2"/>
    <dgm:cxn modelId="{B27018E9-32AB-4807-866F-12D34B427BAF}" type="presParOf" srcId="{617D0001-FF85-47DC-A31F-336897C8B83A}" destId="{ED027C4B-DD03-4A77-8351-AA759A7616DC}" srcOrd="5" destOrd="0" presId="urn:microsoft.com/office/officeart/2005/8/layout/vList2"/>
    <dgm:cxn modelId="{676ED697-0E2F-49BD-B5F6-5DB0C5B873FE}" type="presParOf" srcId="{617D0001-FF85-47DC-A31F-336897C8B83A}" destId="{CDF297F6-2EA6-4EB7-A202-E881AFE86776}" srcOrd="6" destOrd="0" presId="urn:microsoft.com/office/officeart/2005/8/layout/vList2"/>
    <dgm:cxn modelId="{8DA43090-7155-413E-96A0-2E791F825580}" type="presParOf" srcId="{617D0001-FF85-47DC-A31F-336897C8B83A}" destId="{E364B9C7-01EE-496A-ADD5-BB6EC919061C}" srcOrd="7" destOrd="0" presId="urn:microsoft.com/office/officeart/2005/8/layout/vList2"/>
    <dgm:cxn modelId="{044AE2F4-2BA6-41DF-AF4F-430AFE615548}" type="presParOf" srcId="{617D0001-FF85-47DC-A31F-336897C8B83A}" destId="{B635F585-F9C1-4EAA-80F3-40568BEE72E3}"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8F0D47A0-8987-4198-BC6B-EBDF2845D7D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F055E2D-384A-44CF-AE60-AAA26E907FD7}">
      <dgm:prSet/>
      <dgm:spPr/>
      <dgm:t>
        <a:bodyPr/>
        <a:lstStyle/>
        <a:p>
          <a:pPr rtl="0"/>
          <a:r>
            <a:rPr lang="en-US"/>
            <a:t>Perianal blistering, erosions and painful fissures are common in childhood.</a:t>
          </a:r>
        </a:p>
      </dgm:t>
    </dgm:pt>
    <dgm:pt modelId="{181EA0EE-4869-4703-ACE5-27F5544DEC83}" type="parTrans" cxnId="{4DF85205-D4C3-4F05-9F65-A7B271138FBB}">
      <dgm:prSet/>
      <dgm:spPr/>
      <dgm:t>
        <a:bodyPr/>
        <a:lstStyle/>
        <a:p>
          <a:endParaRPr lang="en-US"/>
        </a:p>
      </dgm:t>
    </dgm:pt>
    <dgm:pt modelId="{ADD4627E-64B2-4063-9793-41A89A9CD058}" type="sibTrans" cxnId="{4DF85205-D4C3-4F05-9F65-A7B271138FBB}">
      <dgm:prSet/>
      <dgm:spPr/>
      <dgm:t>
        <a:bodyPr/>
        <a:lstStyle/>
        <a:p>
          <a:endParaRPr lang="en-US"/>
        </a:p>
      </dgm:t>
    </dgm:pt>
    <dgm:pt modelId="{537F6F4E-A1BB-40E6-994D-2864B188F255}">
      <dgm:prSet/>
      <dgm:spPr/>
      <dgm:t>
        <a:bodyPr/>
        <a:lstStyle/>
        <a:p>
          <a:pPr rtl="0"/>
          <a:r>
            <a:rPr lang="en-US"/>
            <a:t>The ocular complications include symblepharon, corneal erosions and corneal opacity or scarring. Most patients are very thin and have a short stature.</a:t>
          </a:r>
        </a:p>
      </dgm:t>
    </dgm:pt>
    <dgm:pt modelId="{ED30908A-9CB2-41BC-ACC7-4F6C36E88056}" type="parTrans" cxnId="{071E031A-A81B-4ECB-B0AE-3BF7ED12372E}">
      <dgm:prSet/>
      <dgm:spPr/>
      <dgm:t>
        <a:bodyPr/>
        <a:lstStyle/>
        <a:p>
          <a:endParaRPr lang="en-US"/>
        </a:p>
      </dgm:t>
    </dgm:pt>
    <dgm:pt modelId="{B87C22D6-A10F-4F26-BF9F-9959C0E91AC8}" type="sibTrans" cxnId="{071E031A-A81B-4ECB-B0AE-3BF7ED12372E}">
      <dgm:prSet/>
      <dgm:spPr/>
      <dgm:t>
        <a:bodyPr/>
        <a:lstStyle/>
        <a:p>
          <a:endParaRPr lang="en-US"/>
        </a:p>
      </dgm:t>
    </dgm:pt>
    <dgm:pt modelId="{BB7CD457-00B8-4DC3-99E4-FD66952C639A}">
      <dgm:prSet/>
      <dgm:spPr/>
      <dgm:t>
        <a:bodyPr/>
        <a:lstStyle/>
        <a:p>
          <a:pPr rtl="0"/>
          <a:r>
            <a:rPr lang="en-US"/>
            <a:t>Refractory anaemia is evident.</a:t>
          </a:r>
        </a:p>
      </dgm:t>
    </dgm:pt>
    <dgm:pt modelId="{0DE9559C-A005-4203-9C39-62F0E39FF223}" type="parTrans" cxnId="{86C02947-E429-4D9A-8989-0DF0EBA1975F}">
      <dgm:prSet/>
      <dgm:spPr/>
      <dgm:t>
        <a:bodyPr/>
        <a:lstStyle/>
        <a:p>
          <a:endParaRPr lang="en-US"/>
        </a:p>
      </dgm:t>
    </dgm:pt>
    <dgm:pt modelId="{A947683A-02AF-43AE-8C97-7DE00BC63408}" type="sibTrans" cxnId="{86C02947-E429-4D9A-8989-0DF0EBA1975F}">
      <dgm:prSet/>
      <dgm:spPr/>
      <dgm:t>
        <a:bodyPr/>
        <a:lstStyle/>
        <a:p>
          <a:endParaRPr lang="en-US"/>
        </a:p>
      </dgm:t>
    </dgm:pt>
    <dgm:pt modelId="{A9118FB8-C00B-49A7-9F56-C3C613C16B2F}">
      <dgm:prSet/>
      <dgm:spPr/>
      <dgm:t>
        <a:bodyPr/>
        <a:lstStyle/>
        <a:p>
          <a:pPr rtl="0"/>
          <a:r>
            <a:rPr lang="en-US"/>
            <a:t>Osteopaenia and osteoporosis are not uncommon</a:t>
          </a:r>
        </a:p>
      </dgm:t>
    </dgm:pt>
    <dgm:pt modelId="{49CFD8B2-0F38-47DE-B004-EC485E3F86FD}" type="parTrans" cxnId="{2663FC2B-A1C7-402E-B2A0-2BA2F9BA0DF0}">
      <dgm:prSet/>
      <dgm:spPr/>
      <dgm:t>
        <a:bodyPr/>
        <a:lstStyle/>
        <a:p>
          <a:endParaRPr lang="en-US"/>
        </a:p>
      </dgm:t>
    </dgm:pt>
    <dgm:pt modelId="{937A140D-8590-433B-B905-8803416D04C4}" type="sibTrans" cxnId="{2663FC2B-A1C7-402E-B2A0-2BA2F9BA0DF0}">
      <dgm:prSet/>
      <dgm:spPr/>
      <dgm:t>
        <a:bodyPr/>
        <a:lstStyle/>
        <a:p>
          <a:endParaRPr lang="en-US"/>
        </a:p>
      </dgm:t>
    </dgm:pt>
    <dgm:pt modelId="{FC230407-9E56-492A-A19B-0468BDED7C77}">
      <dgm:prSet/>
      <dgm:spPr/>
      <dgm:t>
        <a:bodyPr/>
        <a:lstStyle/>
        <a:p>
          <a:pPr rtl="0"/>
          <a:r>
            <a:rPr lang="en-US"/>
            <a:t>A very important complication is the development of squamous cell carcinomas, even in individuals as young as 6 years of age, death typically occurs within 5 years of the first malignancy.</a:t>
          </a:r>
        </a:p>
      </dgm:t>
    </dgm:pt>
    <dgm:pt modelId="{F4ACB52C-87B2-4570-BC22-A596F527302D}" type="parTrans" cxnId="{F8BD58C1-8058-477B-A456-46C958B9BBEC}">
      <dgm:prSet/>
      <dgm:spPr/>
      <dgm:t>
        <a:bodyPr/>
        <a:lstStyle/>
        <a:p>
          <a:endParaRPr lang="en-US"/>
        </a:p>
      </dgm:t>
    </dgm:pt>
    <dgm:pt modelId="{D4E2C36B-BA5F-47B4-8ED5-209D2F5AB9FD}" type="sibTrans" cxnId="{F8BD58C1-8058-477B-A456-46C958B9BBEC}">
      <dgm:prSet/>
      <dgm:spPr/>
      <dgm:t>
        <a:bodyPr/>
        <a:lstStyle/>
        <a:p>
          <a:endParaRPr lang="en-US"/>
        </a:p>
      </dgm:t>
    </dgm:pt>
    <dgm:pt modelId="{B5EB5CA2-2532-4570-9C5F-E977EBE0AC3A}" type="pres">
      <dgm:prSet presAssocID="{8F0D47A0-8987-4198-BC6B-EBDF2845D7D3}" presName="linear" presStyleCnt="0">
        <dgm:presLayoutVars>
          <dgm:animLvl val="lvl"/>
          <dgm:resizeHandles val="exact"/>
        </dgm:presLayoutVars>
      </dgm:prSet>
      <dgm:spPr/>
    </dgm:pt>
    <dgm:pt modelId="{1130C2B7-775C-42BB-860F-8301578B908C}" type="pres">
      <dgm:prSet presAssocID="{8F055E2D-384A-44CF-AE60-AAA26E907FD7}" presName="parentText" presStyleLbl="node1" presStyleIdx="0" presStyleCnt="5">
        <dgm:presLayoutVars>
          <dgm:chMax val="0"/>
          <dgm:bulletEnabled val="1"/>
        </dgm:presLayoutVars>
      </dgm:prSet>
      <dgm:spPr/>
    </dgm:pt>
    <dgm:pt modelId="{D4B1073B-50F5-4555-9D2B-0FF97A08AAB8}" type="pres">
      <dgm:prSet presAssocID="{ADD4627E-64B2-4063-9793-41A89A9CD058}" presName="spacer" presStyleCnt="0"/>
      <dgm:spPr/>
    </dgm:pt>
    <dgm:pt modelId="{577F58F3-C25D-41E6-91FA-348AEC07D303}" type="pres">
      <dgm:prSet presAssocID="{537F6F4E-A1BB-40E6-994D-2864B188F255}" presName="parentText" presStyleLbl="node1" presStyleIdx="1" presStyleCnt="5">
        <dgm:presLayoutVars>
          <dgm:chMax val="0"/>
          <dgm:bulletEnabled val="1"/>
        </dgm:presLayoutVars>
      </dgm:prSet>
      <dgm:spPr/>
    </dgm:pt>
    <dgm:pt modelId="{3DB80A01-1FAF-45F8-85EF-FF3D1B71F115}" type="pres">
      <dgm:prSet presAssocID="{B87C22D6-A10F-4F26-BF9F-9959C0E91AC8}" presName="spacer" presStyleCnt="0"/>
      <dgm:spPr/>
    </dgm:pt>
    <dgm:pt modelId="{6A7FCE09-B354-4720-B00C-ECD20BF9E098}" type="pres">
      <dgm:prSet presAssocID="{BB7CD457-00B8-4DC3-99E4-FD66952C639A}" presName="parentText" presStyleLbl="node1" presStyleIdx="2" presStyleCnt="5">
        <dgm:presLayoutVars>
          <dgm:chMax val="0"/>
          <dgm:bulletEnabled val="1"/>
        </dgm:presLayoutVars>
      </dgm:prSet>
      <dgm:spPr/>
    </dgm:pt>
    <dgm:pt modelId="{B37BB2C7-1320-489A-8E07-F94A9013BCCE}" type="pres">
      <dgm:prSet presAssocID="{A947683A-02AF-43AE-8C97-7DE00BC63408}" presName="spacer" presStyleCnt="0"/>
      <dgm:spPr/>
    </dgm:pt>
    <dgm:pt modelId="{A53B9DF4-4504-425A-AAB1-91AD8E33F902}" type="pres">
      <dgm:prSet presAssocID="{A9118FB8-C00B-49A7-9F56-C3C613C16B2F}" presName="parentText" presStyleLbl="node1" presStyleIdx="3" presStyleCnt="5">
        <dgm:presLayoutVars>
          <dgm:chMax val="0"/>
          <dgm:bulletEnabled val="1"/>
        </dgm:presLayoutVars>
      </dgm:prSet>
      <dgm:spPr/>
    </dgm:pt>
    <dgm:pt modelId="{5F116CBF-AE59-4D4C-BEAD-538623ED0C5B}" type="pres">
      <dgm:prSet presAssocID="{937A140D-8590-433B-B905-8803416D04C4}" presName="spacer" presStyleCnt="0"/>
      <dgm:spPr/>
    </dgm:pt>
    <dgm:pt modelId="{77CC757F-EECD-4787-8745-831D196FD162}" type="pres">
      <dgm:prSet presAssocID="{FC230407-9E56-492A-A19B-0468BDED7C77}" presName="parentText" presStyleLbl="node1" presStyleIdx="4" presStyleCnt="5">
        <dgm:presLayoutVars>
          <dgm:chMax val="0"/>
          <dgm:bulletEnabled val="1"/>
        </dgm:presLayoutVars>
      </dgm:prSet>
      <dgm:spPr/>
    </dgm:pt>
  </dgm:ptLst>
  <dgm:cxnLst>
    <dgm:cxn modelId="{4DF85205-D4C3-4F05-9F65-A7B271138FBB}" srcId="{8F0D47A0-8987-4198-BC6B-EBDF2845D7D3}" destId="{8F055E2D-384A-44CF-AE60-AAA26E907FD7}" srcOrd="0" destOrd="0" parTransId="{181EA0EE-4869-4703-ACE5-27F5544DEC83}" sibTransId="{ADD4627E-64B2-4063-9793-41A89A9CD058}"/>
    <dgm:cxn modelId="{3601C506-8D50-4F61-B50A-1B975F24B5C2}" type="presOf" srcId="{8F0D47A0-8987-4198-BC6B-EBDF2845D7D3}" destId="{B5EB5CA2-2532-4570-9C5F-E977EBE0AC3A}" srcOrd="0" destOrd="0" presId="urn:microsoft.com/office/officeart/2005/8/layout/vList2"/>
    <dgm:cxn modelId="{E36DD80E-F9CC-4EC5-A1E4-8F9742FE2094}" type="presOf" srcId="{8F055E2D-384A-44CF-AE60-AAA26E907FD7}" destId="{1130C2B7-775C-42BB-860F-8301578B908C}" srcOrd="0" destOrd="0" presId="urn:microsoft.com/office/officeart/2005/8/layout/vList2"/>
    <dgm:cxn modelId="{071E031A-A81B-4ECB-B0AE-3BF7ED12372E}" srcId="{8F0D47A0-8987-4198-BC6B-EBDF2845D7D3}" destId="{537F6F4E-A1BB-40E6-994D-2864B188F255}" srcOrd="1" destOrd="0" parTransId="{ED30908A-9CB2-41BC-ACC7-4F6C36E88056}" sibTransId="{B87C22D6-A10F-4F26-BF9F-9959C0E91AC8}"/>
    <dgm:cxn modelId="{931B311A-FB83-4CC4-8D37-9CE68A75B2C4}" type="presOf" srcId="{FC230407-9E56-492A-A19B-0468BDED7C77}" destId="{77CC757F-EECD-4787-8745-831D196FD162}" srcOrd="0" destOrd="0" presId="urn:microsoft.com/office/officeart/2005/8/layout/vList2"/>
    <dgm:cxn modelId="{2663FC2B-A1C7-402E-B2A0-2BA2F9BA0DF0}" srcId="{8F0D47A0-8987-4198-BC6B-EBDF2845D7D3}" destId="{A9118FB8-C00B-49A7-9F56-C3C613C16B2F}" srcOrd="3" destOrd="0" parTransId="{49CFD8B2-0F38-47DE-B004-EC485E3F86FD}" sibTransId="{937A140D-8590-433B-B905-8803416D04C4}"/>
    <dgm:cxn modelId="{FA09FF2E-3556-4B63-BE49-CD8E66CDBC6D}" type="presOf" srcId="{537F6F4E-A1BB-40E6-994D-2864B188F255}" destId="{577F58F3-C25D-41E6-91FA-348AEC07D303}" srcOrd="0" destOrd="0" presId="urn:microsoft.com/office/officeart/2005/8/layout/vList2"/>
    <dgm:cxn modelId="{86C02947-E429-4D9A-8989-0DF0EBA1975F}" srcId="{8F0D47A0-8987-4198-BC6B-EBDF2845D7D3}" destId="{BB7CD457-00B8-4DC3-99E4-FD66952C639A}" srcOrd="2" destOrd="0" parTransId="{0DE9559C-A005-4203-9C39-62F0E39FF223}" sibTransId="{A947683A-02AF-43AE-8C97-7DE00BC63408}"/>
    <dgm:cxn modelId="{CB8FC8BD-51DC-4127-A192-1A94C190AE42}" type="presOf" srcId="{BB7CD457-00B8-4DC3-99E4-FD66952C639A}" destId="{6A7FCE09-B354-4720-B00C-ECD20BF9E098}" srcOrd="0" destOrd="0" presId="urn:microsoft.com/office/officeart/2005/8/layout/vList2"/>
    <dgm:cxn modelId="{F8BD58C1-8058-477B-A456-46C958B9BBEC}" srcId="{8F0D47A0-8987-4198-BC6B-EBDF2845D7D3}" destId="{FC230407-9E56-492A-A19B-0468BDED7C77}" srcOrd="4" destOrd="0" parTransId="{F4ACB52C-87B2-4570-BC22-A596F527302D}" sibTransId="{D4E2C36B-BA5F-47B4-8ED5-209D2F5AB9FD}"/>
    <dgm:cxn modelId="{F20B5AE9-EAFC-410B-B0BB-F51861EE855A}" type="presOf" srcId="{A9118FB8-C00B-49A7-9F56-C3C613C16B2F}" destId="{A53B9DF4-4504-425A-AAB1-91AD8E33F902}" srcOrd="0" destOrd="0" presId="urn:microsoft.com/office/officeart/2005/8/layout/vList2"/>
    <dgm:cxn modelId="{3A828354-2798-4AFD-8C61-8623EADA424A}" type="presParOf" srcId="{B5EB5CA2-2532-4570-9C5F-E977EBE0AC3A}" destId="{1130C2B7-775C-42BB-860F-8301578B908C}" srcOrd="0" destOrd="0" presId="urn:microsoft.com/office/officeart/2005/8/layout/vList2"/>
    <dgm:cxn modelId="{9D2C5983-2373-4D49-80E6-4CD76418B1BC}" type="presParOf" srcId="{B5EB5CA2-2532-4570-9C5F-E977EBE0AC3A}" destId="{D4B1073B-50F5-4555-9D2B-0FF97A08AAB8}" srcOrd="1" destOrd="0" presId="urn:microsoft.com/office/officeart/2005/8/layout/vList2"/>
    <dgm:cxn modelId="{B3FD4A4A-E2C8-4B53-B8B2-852FAB4D0AED}" type="presParOf" srcId="{B5EB5CA2-2532-4570-9C5F-E977EBE0AC3A}" destId="{577F58F3-C25D-41E6-91FA-348AEC07D303}" srcOrd="2" destOrd="0" presId="urn:microsoft.com/office/officeart/2005/8/layout/vList2"/>
    <dgm:cxn modelId="{01E3DF10-9086-427C-925E-5521A86E76AF}" type="presParOf" srcId="{B5EB5CA2-2532-4570-9C5F-E977EBE0AC3A}" destId="{3DB80A01-1FAF-45F8-85EF-FF3D1B71F115}" srcOrd="3" destOrd="0" presId="urn:microsoft.com/office/officeart/2005/8/layout/vList2"/>
    <dgm:cxn modelId="{2D8CC11D-CEDE-4EC4-8E5B-004B6159495F}" type="presParOf" srcId="{B5EB5CA2-2532-4570-9C5F-E977EBE0AC3A}" destId="{6A7FCE09-B354-4720-B00C-ECD20BF9E098}" srcOrd="4" destOrd="0" presId="urn:microsoft.com/office/officeart/2005/8/layout/vList2"/>
    <dgm:cxn modelId="{9FEC43E0-83B0-4DF6-80B0-8871B87A0168}" type="presParOf" srcId="{B5EB5CA2-2532-4570-9C5F-E977EBE0AC3A}" destId="{B37BB2C7-1320-489A-8E07-F94A9013BCCE}" srcOrd="5" destOrd="0" presId="urn:microsoft.com/office/officeart/2005/8/layout/vList2"/>
    <dgm:cxn modelId="{30A7E642-1635-45C0-A0CC-F7D6708FB0D9}" type="presParOf" srcId="{B5EB5CA2-2532-4570-9C5F-E977EBE0AC3A}" destId="{A53B9DF4-4504-425A-AAB1-91AD8E33F902}" srcOrd="6" destOrd="0" presId="urn:microsoft.com/office/officeart/2005/8/layout/vList2"/>
    <dgm:cxn modelId="{CEB1B9B0-1D1E-4C4F-A766-5FFFF016CA4B}" type="presParOf" srcId="{B5EB5CA2-2532-4570-9C5F-E977EBE0AC3A}" destId="{5F116CBF-AE59-4D4C-BEAD-538623ED0C5B}" srcOrd="7" destOrd="0" presId="urn:microsoft.com/office/officeart/2005/8/layout/vList2"/>
    <dgm:cxn modelId="{8D984FD8-4C07-4490-811E-ECFDF39D50D5}" type="presParOf" srcId="{B5EB5CA2-2532-4570-9C5F-E977EBE0AC3A}" destId="{77CC757F-EECD-4787-8745-831D196FD16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8C6141E-93B4-4288-AF22-7E346DC25915}" type="doc">
      <dgm:prSet loTypeId="urn:microsoft.com/office/officeart/2005/8/layout/venn1#1" loCatId="relationship" qsTypeId="urn:microsoft.com/office/officeart/2005/8/quickstyle/simple1" qsCatId="simple" csTypeId="urn:microsoft.com/office/officeart/2005/8/colors/accent1_2" csCatId="accent1"/>
      <dgm:spPr/>
      <dgm:t>
        <a:bodyPr/>
        <a:lstStyle/>
        <a:p>
          <a:endParaRPr lang="en-US"/>
        </a:p>
      </dgm:t>
    </dgm:pt>
    <dgm:pt modelId="{8F52BC64-D3A6-41BC-9E65-1A9B967CD454}">
      <dgm:prSet/>
      <dgm:spPr/>
      <dgm:t>
        <a:bodyPr/>
        <a:lstStyle/>
        <a:p>
          <a:pPr rtl="0"/>
          <a:r>
            <a:rPr lang="en-US"/>
            <a:t>TGM5Autosomal recessive mutations in TGM5 have been shown to underlie acral peeling skin syndrome.</a:t>
          </a:r>
        </a:p>
      </dgm:t>
    </dgm:pt>
    <dgm:pt modelId="{1F3CB0E6-F4E8-4EB4-BAF4-928D3F4E4437}" type="parTrans" cxnId="{5DEE9239-47F5-46F6-B8BA-148CCE02C1C3}">
      <dgm:prSet/>
      <dgm:spPr/>
      <dgm:t>
        <a:bodyPr/>
        <a:lstStyle/>
        <a:p>
          <a:endParaRPr lang="en-US"/>
        </a:p>
      </dgm:t>
    </dgm:pt>
    <dgm:pt modelId="{42F1C289-3198-4E06-9C7E-6E7AD9B7C8B1}" type="sibTrans" cxnId="{5DEE9239-47F5-46F6-B8BA-148CCE02C1C3}">
      <dgm:prSet/>
      <dgm:spPr/>
      <dgm:t>
        <a:bodyPr/>
        <a:lstStyle/>
        <a:p>
          <a:endParaRPr lang="en-US"/>
        </a:p>
      </dgm:t>
    </dgm:pt>
    <dgm:pt modelId="{126D0858-F3A5-4A24-ABA1-7DD38CC97D14}">
      <dgm:prSet/>
      <dgm:spPr/>
      <dgm:t>
        <a:bodyPr/>
        <a:lstStyle/>
        <a:p>
          <a:pPr rtl="0"/>
          <a:r>
            <a:rPr lang="en-US"/>
            <a:t>Transglutaminase 5 is one of eight different transglutaminase enzymes expressedin the sin and has a distinct roie in the formation of the cornified cell envelope.</a:t>
          </a:r>
        </a:p>
      </dgm:t>
    </dgm:pt>
    <dgm:pt modelId="{364A6A7B-6DAD-4D5A-97C5-0B06894816ED}" type="parTrans" cxnId="{0CEDF461-DF85-4985-82F0-8DEEBBC4C6EE}">
      <dgm:prSet/>
      <dgm:spPr/>
      <dgm:t>
        <a:bodyPr/>
        <a:lstStyle/>
        <a:p>
          <a:endParaRPr lang="en-US"/>
        </a:p>
      </dgm:t>
    </dgm:pt>
    <dgm:pt modelId="{F27CCD57-F71A-4516-83C6-FF99DC12B62C}" type="sibTrans" cxnId="{0CEDF461-DF85-4985-82F0-8DEEBBC4C6EE}">
      <dgm:prSet/>
      <dgm:spPr/>
      <dgm:t>
        <a:bodyPr/>
        <a:lstStyle/>
        <a:p>
          <a:endParaRPr lang="en-US"/>
        </a:p>
      </dgm:t>
    </dgm:pt>
    <dgm:pt modelId="{4D79F7BF-52A2-40AF-ADFE-9BDE32204D13}" type="pres">
      <dgm:prSet presAssocID="{78C6141E-93B4-4288-AF22-7E346DC25915}" presName="compositeShape" presStyleCnt="0">
        <dgm:presLayoutVars>
          <dgm:chMax val="7"/>
          <dgm:dir/>
          <dgm:resizeHandles val="exact"/>
        </dgm:presLayoutVars>
      </dgm:prSet>
      <dgm:spPr/>
    </dgm:pt>
    <dgm:pt modelId="{67D0A670-5C5F-4039-BF9A-31A1760E22A3}" type="pres">
      <dgm:prSet presAssocID="{8F52BC64-D3A6-41BC-9E65-1A9B967CD454}" presName="circ1" presStyleLbl="vennNode1" presStyleIdx="0" presStyleCnt="2"/>
      <dgm:spPr/>
    </dgm:pt>
    <dgm:pt modelId="{0B8D46F1-8E0B-42F8-87CD-5A44C12EBABA}" type="pres">
      <dgm:prSet presAssocID="{8F52BC64-D3A6-41BC-9E65-1A9B967CD454}" presName="circ1Tx" presStyleLbl="revTx" presStyleIdx="0" presStyleCnt="0">
        <dgm:presLayoutVars>
          <dgm:chMax val="0"/>
          <dgm:chPref val="0"/>
          <dgm:bulletEnabled val="1"/>
        </dgm:presLayoutVars>
      </dgm:prSet>
      <dgm:spPr/>
    </dgm:pt>
    <dgm:pt modelId="{5A4F6795-5D9D-4A62-A923-9F03216D9336}" type="pres">
      <dgm:prSet presAssocID="{126D0858-F3A5-4A24-ABA1-7DD38CC97D14}" presName="circ2" presStyleLbl="vennNode1" presStyleIdx="1" presStyleCnt="2"/>
      <dgm:spPr/>
    </dgm:pt>
    <dgm:pt modelId="{DC239626-8807-4A4B-995F-447AA55C28CC}" type="pres">
      <dgm:prSet presAssocID="{126D0858-F3A5-4A24-ABA1-7DD38CC97D14}" presName="circ2Tx" presStyleLbl="revTx" presStyleIdx="0" presStyleCnt="0">
        <dgm:presLayoutVars>
          <dgm:chMax val="0"/>
          <dgm:chPref val="0"/>
          <dgm:bulletEnabled val="1"/>
        </dgm:presLayoutVars>
      </dgm:prSet>
      <dgm:spPr/>
    </dgm:pt>
  </dgm:ptLst>
  <dgm:cxnLst>
    <dgm:cxn modelId="{72B8C51A-BF82-4DFA-ACBF-4598E3CFB91F}" type="presOf" srcId="{78C6141E-93B4-4288-AF22-7E346DC25915}" destId="{4D79F7BF-52A2-40AF-ADFE-9BDE32204D13}" srcOrd="0" destOrd="0" presId="urn:microsoft.com/office/officeart/2005/8/layout/venn1#1"/>
    <dgm:cxn modelId="{06468632-EC7C-42B1-A3E1-FAC5141BD8E3}" type="presOf" srcId="{126D0858-F3A5-4A24-ABA1-7DD38CC97D14}" destId="{DC239626-8807-4A4B-995F-447AA55C28CC}" srcOrd="1" destOrd="0" presId="urn:microsoft.com/office/officeart/2005/8/layout/venn1#1"/>
    <dgm:cxn modelId="{5DEE9239-47F5-46F6-B8BA-148CCE02C1C3}" srcId="{78C6141E-93B4-4288-AF22-7E346DC25915}" destId="{8F52BC64-D3A6-41BC-9E65-1A9B967CD454}" srcOrd="0" destOrd="0" parTransId="{1F3CB0E6-F4E8-4EB4-BAF4-928D3F4E4437}" sibTransId="{42F1C289-3198-4E06-9C7E-6E7AD9B7C8B1}"/>
    <dgm:cxn modelId="{0CEDF461-DF85-4985-82F0-8DEEBBC4C6EE}" srcId="{78C6141E-93B4-4288-AF22-7E346DC25915}" destId="{126D0858-F3A5-4A24-ABA1-7DD38CC97D14}" srcOrd="1" destOrd="0" parTransId="{364A6A7B-6DAD-4D5A-97C5-0B06894816ED}" sibTransId="{F27CCD57-F71A-4516-83C6-FF99DC12B62C}"/>
    <dgm:cxn modelId="{2BF8B3AE-95EB-4719-9F78-8983E7110AE0}" type="presOf" srcId="{126D0858-F3A5-4A24-ABA1-7DD38CC97D14}" destId="{5A4F6795-5D9D-4A62-A923-9F03216D9336}" srcOrd="0" destOrd="0" presId="urn:microsoft.com/office/officeart/2005/8/layout/venn1#1"/>
    <dgm:cxn modelId="{2D8CC7BA-585E-4C0E-820C-CA8652B7C619}" type="presOf" srcId="{8F52BC64-D3A6-41BC-9E65-1A9B967CD454}" destId="{0B8D46F1-8E0B-42F8-87CD-5A44C12EBABA}" srcOrd="1" destOrd="0" presId="urn:microsoft.com/office/officeart/2005/8/layout/venn1#1"/>
    <dgm:cxn modelId="{EDAD05F3-E0EB-413C-A35E-37DB209BFE2D}" type="presOf" srcId="{8F52BC64-D3A6-41BC-9E65-1A9B967CD454}" destId="{67D0A670-5C5F-4039-BF9A-31A1760E22A3}" srcOrd="0" destOrd="0" presId="urn:microsoft.com/office/officeart/2005/8/layout/venn1#1"/>
    <dgm:cxn modelId="{EF6D7DBB-3340-429B-B2FD-253A555E7401}" type="presParOf" srcId="{4D79F7BF-52A2-40AF-ADFE-9BDE32204D13}" destId="{67D0A670-5C5F-4039-BF9A-31A1760E22A3}" srcOrd="0" destOrd="0" presId="urn:microsoft.com/office/officeart/2005/8/layout/venn1#1"/>
    <dgm:cxn modelId="{9DEA3834-8702-424A-BCF3-6077BDA771C5}" type="presParOf" srcId="{4D79F7BF-52A2-40AF-ADFE-9BDE32204D13}" destId="{0B8D46F1-8E0B-42F8-87CD-5A44C12EBABA}" srcOrd="1" destOrd="0" presId="urn:microsoft.com/office/officeart/2005/8/layout/venn1#1"/>
    <dgm:cxn modelId="{EFAC5564-D2FF-42DC-84D2-B7161D07A204}" type="presParOf" srcId="{4D79F7BF-52A2-40AF-ADFE-9BDE32204D13}" destId="{5A4F6795-5D9D-4A62-A923-9F03216D9336}" srcOrd="2" destOrd="0" presId="urn:microsoft.com/office/officeart/2005/8/layout/venn1#1"/>
    <dgm:cxn modelId="{6A970DB7-E247-4C9E-91C1-AEE5E0898F69}" type="presParOf" srcId="{4D79F7BF-52A2-40AF-ADFE-9BDE32204D13}" destId="{DC239626-8807-4A4B-995F-447AA55C28CC}" srcOrd="3" destOrd="0" presId="urn:microsoft.com/office/officeart/2005/8/layout/venn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38EEEF03-7785-4A62-8A9F-7778FABC109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620C1283-3D3B-49C9-B06E-D20F3673C446}">
      <dgm:prSet/>
      <dgm:spPr/>
      <dgm:t>
        <a:bodyPr/>
        <a:lstStyle/>
        <a:p>
          <a:pPr rtl="0"/>
          <a:r>
            <a:rPr lang="en-US" dirty="0"/>
            <a:t>This subtype of dystrophic EB shares several cutaneous and </a:t>
          </a:r>
          <a:r>
            <a:rPr lang="en-US" dirty="0" err="1"/>
            <a:t>extracutaneous</a:t>
          </a:r>
          <a:r>
            <a:rPr lang="en-US" dirty="0"/>
            <a:t> features with generalized severe recessive dystrophic EB, but is generally much milder.</a:t>
          </a:r>
        </a:p>
      </dgm:t>
    </dgm:pt>
    <dgm:pt modelId="{B784D033-64FB-4E07-BD7B-DA651C6D0D8D}" type="parTrans" cxnId="{195842BA-4D4A-4C15-85DF-C4C952CC611D}">
      <dgm:prSet/>
      <dgm:spPr/>
      <dgm:t>
        <a:bodyPr/>
        <a:lstStyle/>
        <a:p>
          <a:endParaRPr lang="en-US"/>
        </a:p>
      </dgm:t>
    </dgm:pt>
    <dgm:pt modelId="{9F046FE8-AF10-4FEA-876D-8DA4A2DC2E80}" type="sibTrans" cxnId="{195842BA-4D4A-4C15-85DF-C4C952CC611D}">
      <dgm:prSet/>
      <dgm:spPr/>
      <dgm:t>
        <a:bodyPr/>
        <a:lstStyle/>
        <a:p>
          <a:endParaRPr lang="en-US"/>
        </a:p>
      </dgm:t>
    </dgm:pt>
    <dgm:pt modelId="{C27CF1B9-F3AA-4764-9674-C2A2338BF230}">
      <dgm:prSet/>
      <dgm:spPr/>
      <dgm:t>
        <a:bodyPr/>
        <a:lstStyle/>
        <a:p>
          <a:pPr rtl="0"/>
          <a:r>
            <a:rPr lang="en-US"/>
            <a:t>Growth retardation and anaemia are usually mild.</a:t>
          </a:r>
        </a:p>
      </dgm:t>
    </dgm:pt>
    <dgm:pt modelId="{D326F914-4A65-4A0C-B209-037E8DFF86A3}" type="parTrans" cxnId="{2ADE349A-D7E2-4969-B56F-4E567F0A01C1}">
      <dgm:prSet/>
      <dgm:spPr/>
      <dgm:t>
        <a:bodyPr/>
        <a:lstStyle/>
        <a:p>
          <a:endParaRPr lang="en-US"/>
        </a:p>
      </dgm:t>
    </dgm:pt>
    <dgm:pt modelId="{12747092-8EDD-4043-8A99-A5D7696A46F2}" type="sibTrans" cxnId="{2ADE349A-D7E2-4969-B56F-4E567F0A01C1}">
      <dgm:prSet/>
      <dgm:spPr/>
      <dgm:t>
        <a:bodyPr/>
        <a:lstStyle/>
        <a:p>
          <a:endParaRPr lang="en-US"/>
        </a:p>
      </dgm:t>
    </dgm:pt>
    <dgm:pt modelId="{305DBB82-30EE-4644-A040-3C9D25201D7F}">
      <dgm:prSet/>
      <dgm:spPr/>
      <dgm:t>
        <a:bodyPr/>
        <a:lstStyle/>
        <a:p>
          <a:pPr rtl="0"/>
          <a:r>
            <a:rPr lang="en-US"/>
            <a:t>Pseudosyndactyly, oesophageal involvement and squamous cell carcinoma may also occur, but these complications are usually milder or less frequent.</a:t>
          </a:r>
        </a:p>
      </dgm:t>
    </dgm:pt>
    <dgm:pt modelId="{C426F362-6A9A-4A07-AD63-8181A75CF9A7}" type="parTrans" cxnId="{4644563A-44BE-42EE-9820-921CAD128907}">
      <dgm:prSet/>
      <dgm:spPr/>
      <dgm:t>
        <a:bodyPr/>
        <a:lstStyle/>
        <a:p>
          <a:endParaRPr lang="en-US"/>
        </a:p>
      </dgm:t>
    </dgm:pt>
    <dgm:pt modelId="{BB215E47-0A5C-41C1-BA29-70875C144F48}" type="sibTrans" cxnId="{4644563A-44BE-42EE-9820-921CAD128907}">
      <dgm:prSet/>
      <dgm:spPr/>
      <dgm:t>
        <a:bodyPr/>
        <a:lstStyle/>
        <a:p>
          <a:endParaRPr lang="en-US"/>
        </a:p>
      </dgm:t>
    </dgm:pt>
    <dgm:pt modelId="{F48EFCC3-681C-4ACF-8370-92651DE92F23}" type="pres">
      <dgm:prSet presAssocID="{38EEEF03-7785-4A62-8A9F-7778FABC109D}" presName="linear" presStyleCnt="0">
        <dgm:presLayoutVars>
          <dgm:animLvl val="lvl"/>
          <dgm:resizeHandles val="exact"/>
        </dgm:presLayoutVars>
      </dgm:prSet>
      <dgm:spPr/>
    </dgm:pt>
    <dgm:pt modelId="{0ED4E089-AAC6-4441-A92F-33DC23B09BC7}" type="pres">
      <dgm:prSet presAssocID="{620C1283-3D3B-49C9-B06E-D20F3673C446}" presName="parentText" presStyleLbl="node1" presStyleIdx="0" presStyleCnt="3">
        <dgm:presLayoutVars>
          <dgm:chMax val="0"/>
          <dgm:bulletEnabled val="1"/>
        </dgm:presLayoutVars>
      </dgm:prSet>
      <dgm:spPr/>
    </dgm:pt>
    <dgm:pt modelId="{F7727923-8D26-46A4-85A6-743CB5FFED75}" type="pres">
      <dgm:prSet presAssocID="{9F046FE8-AF10-4FEA-876D-8DA4A2DC2E80}" presName="spacer" presStyleCnt="0"/>
      <dgm:spPr/>
    </dgm:pt>
    <dgm:pt modelId="{28E28703-3297-4488-ABB6-DC3E23EEC072}" type="pres">
      <dgm:prSet presAssocID="{C27CF1B9-F3AA-4764-9674-C2A2338BF230}" presName="parentText" presStyleLbl="node1" presStyleIdx="1" presStyleCnt="3">
        <dgm:presLayoutVars>
          <dgm:chMax val="0"/>
          <dgm:bulletEnabled val="1"/>
        </dgm:presLayoutVars>
      </dgm:prSet>
      <dgm:spPr/>
    </dgm:pt>
    <dgm:pt modelId="{4623637B-3CAF-4B92-A942-29D9F4B485B4}" type="pres">
      <dgm:prSet presAssocID="{12747092-8EDD-4043-8A99-A5D7696A46F2}" presName="spacer" presStyleCnt="0"/>
      <dgm:spPr/>
    </dgm:pt>
    <dgm:pt modelId="{A91BDB03-CFF3-49F5-A911-060DC9AB9EE8}" type="pres">
      <dgm:prSet presAssocID="{305DBB82-30EE-4644-A040-3C9D25201D7F}" presName="parentText" presStyleLbl="node1" presStyleIdx="2" presStyleCnt="3">
        <dgm:presLayoutVars>
          <dgm:chMax val="0"/>
          <dgm:bulletEnabled val="1"/>
        </dgm:presLayoutVars>
      </dgm:prSet>
      <dgm:spPr/>
    </dgm:pt>
  </dgm:ptLst>
  <dgm:cxnLst>
    <dgm:cxn modelId="{B469D30C-6B68-4658-B675-608FBEDFD76D}" type="presOf" srcId="{C27CF1B9-F3AA-4764-9674-C2A2338BF230}" destId="{28E28703-3297-4488-ABB6-DC3E23EEC072}" srcOrd="0" destOrd="0" presId="urn:microsoft.com/office/officeart/2005/8/layout/vList2"/>
    <dgm:cxn modelId="{4644563A-44BE-42EE-9820-921CAD128907}" srcId="{38EEEF03-7785-4A62-8A9F-7778FABC109D}" destId="{305DBB82-30EE-4644-A040-3C9D25201D7F}" srcOrd="2" destOrd="0" parTransId="{C426F362-6A9A-4A07-AD63-8181A75CF9A7}" sibTransId="{BB215E47-0A5C-41C1-BA29-70875C144F48}"/>
    <dgm:cxn modelId="{FB60B268-A249-40EB-BF29-0BF4455367E6}" type="presOf" srcId="{620C1283-3D3B-49C9-B06E-D20F3673C446}" destId="{0ED4E089-AAC6-4441-A92F-33DC23B09BC7}" srcOrd="0" destOrd="0" presId="urn:microsoft.com/office/officeart/2005/8/layout/vList2"/>
    <dgm:cxn modelId="{2ADE349A-D7E2-4969-B56F-4E567F0A01C1}" srcId="{38EEEF03-7785-4A62-8A9F-7778FABC109D}" destId="{C27CF1B9-F3AA-4764-9674-C2A2338BF230}" srcOrd="1" destOrd="0" parTransId="{D326F914-4A65-4A0C-B209-037E8DFF86A3}" sibTransId="{12747092-8EDD-4043-8A99-A5D7696A46F2}"/>
    <dgm:cxn modelId="{195842BA-4D4A-4C15-85DF-C4C952CC611D}" srcId="{38EEEF03-7785-4A62-8A9F-7778FABC109D}" destId="{620C1283-3D3B-49C9-B06E-D20F3673C446}" srcOrd="0" destOrd="0" parTransId="{B784D033-64FB-4E07-BD7B-DA651C6D0D8D}" sibTransId="{9F046FE8-AF10-4FEA-876D-8DA4A2DC2E80}"/>
    <dgm:cxn modelId="{D885B0BF-D478-4C12-A38F-D501210F0599}" type="presOf" srcId="{305DBB82-30EE-4644-A040-3C9D25201D7F}" destId="{A91BDB03-CFF3-49F5-A911-060DC9AB9EE8}" srcOrd="0" destOrd="0" presId="urn:microsoft.com/office/officeart/2005/8/layout/vList2"/>
    <dgm:cxn modelId="{FCAAF6FB-1085-4AF4-A60D-BD0A6AB558E1}" type="presOf" srcId="{38EEEF03-7785-4A62-8A9F-7778FABC109D}" destId="{F48EFCC3-681C-4ACF-8370-92651DE92F23}" srcOrd="0" destOrd="0" presId="urn:microsoft.com/office/officeart/2005/8/layout/vList2"/>
    <dgm:cxn modelId="{48DA945E-BFFD-44A2-8E6C-62DCF463A275}" type="presParOf" srcId="{F48EFCC3-681C-4ACF-8370-92651DE92F23}" destId="{0ED4E089-AAC6-4441-A92F-33DC23B09BC7}" srcOrd="0" destOrd="0" presId="urn:microsoft.com/office/officeart/2005/8/layout/vList2"/>
    <dgm:cxn modelId="{5FA3A886-0102-4A6A-995F-18F0B62F9596}" type="presParOf" srcId="{F48EFCC3-681C-4ACF-8370-92651DE92F23}" destId="{F7727923-8D26-46A4-85A6-743CB5FFED75}" srcOrd="1" destOrd="0" presId="urn:microsoft.com/office/officeart/2005/8/layout/vList2"/>
    <dgm:cxn modelId="{B447C83F-E6E9-4A09-9A76-89E27D987FF7}" type="presParOf" srcId="{F48EFCC3-681C-4ACF-8370-92651DE92F23}" destId="{28E28703-3297-4488-ABB6-DC3E23EEC072}" srcOrd="2" destOrd="0" presId="urn:microsoft.com/office/officeart/2005/8/layout/vList2"/>
    <dgm:cxn modelId="{E96DDEA3-B02A-4336-BED7-82CC9B3E211D}" type="presParOf" srcId="{F48EFCC3-681C-4ACF-8370-92651DE92F23}" destId="{4623637B-3CAF-4B92-A942-29D9F4B485B4}" srcOrd="3" destOrd="0" presId="urn:microsoft.com/office/officeart/2005/8/layout/vList2"/>
    <dgm:cxn modelId="{8F6BBAA8-6D84-4D79-9982-95BE74EF7A67}" type="presParOf" srcId="{F48EFCC3-681C-4ACF-8370-92651DE92F23}" destId="{A91BDB03-CFF3-49F5-A911-060DC9AB9EE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9930FD0F-6B4E-4451-91C0-C7C6308FD1AD}"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376ABA4-4262-4AB2-98B4-0CA138E5F39C}">
      <dgm:prSet/>
      <dgm:spPr/>
      <dgm:t>
        <a:bodyPr/>
        <a:lstStyle/>
        <a:p>
          <a:pPr rtl="0"/>
          <a:r>
            <a:rPr lang="en-US"/>
            <a:t>In this variant of dystrophic EB, the primary areas of blistering and scarring include the groins, axillae, neck and lumbar area, although in early life the distribution of the blistering may be generalized.</a:t>
          </a:r>
        </a:p>
      </dgm:t>
    </dgm:pt>
    <dgm:pt modelId="{A4CB9C61-BE46-47C4-B4C8-F143949AE144}" type="parTrans" cxnId="{B045BC26-5ED0-45EB-A267-FF2A4809E67A}">
      <dgm:prSet/>
      <dgm:spPr/>
      <dgm:t>
        <a:bodyPr/>
        <a:lstStyle/>
        <a:p>
          <a:endParaRPr lang="en-US"/>
        </a:p>
      </dgm:t>
    </dgm:pt>
    <dgm:pt modelId="{57F1DED8-379C-4A03-AFBB-D55012CC70EE}" type="sibTrans" cxnId="{B045BC26-5ED0-45EB-A267-FF2A4809E67A}">
      <dgm:prSet/>
      <dgm:spPr/>
      <dgm:t>
        <a:bodyPr/>
        <a:lstStyle/>
        <a:p>
          <a:endParaRPr lang="en-US"/>
        </a:p>
      </dgm:t>
    </dgm:pt>
    <dgm:pt modelId="{0280E1C5-7C0D-4CE8-99F5-E21D032F99C6}">
      <dgm:prSet/>
      <dgm:spPr/>
      <dgm:t>
        <a:bodyPr/>
        <a:lstStyle/>
        <a:p>
          <a:pPr rtl="0"/>
          <a:r>
            <a:rPr lang="en-US"/>
            <a:t>Traumatic corneal erosions and oesophageal lesions are common. </a:t>
          </a:r>
        </a:p>
      </dgm:t>
    </dgm:pt>
    <dgm:pt modelId="{DBF904AB-2634-4BD4-9206-57058ECBB547}" type="parTrans" cxnId="{30D29A2F-25DA-4250-A3F4-8799EC64224F}">
      <dgm:prSet/>
      <dgm:spPr/>
      <dgm:t>
        <a:bodyPr/>
        <a:lstStyle/>
        <a:p>
          <a:endParaRPr lang="en-US"/>
        </a:p>
      </dgm:t>
    </dgm:pt>
    <dgm:pt modelId="{A2E428D1-D5D2-43AC-A66C-9EC4C110FA4C}" type="sibTrans" cxnId="{30D29A2F-25DA-4250-A3F4-8799EC64224F}">
      <dgm:prSet/>
      <dgm:spPr/>
      <dgm:t>
        <a:bodyPr/>
        <a:lstStyle/>
        <a:p>
          <a:endParaRPr lang="en-US"/>
        </a:p>
      </dgm:t>
    </dgm:pt>
    <dgm:pt modelId="{CA355695-42AB-480C-A0CB-0D24FB5B80DF}">
      <dgm:prSet/>
      <dgm:spPr/>
      <dgm:t>
        <a:bodyPr/>
        <a:lstStyle/>
        <a:p>
          <a:pPr rtl="0"/>
          <a:r>
            <a:rPr lang="en-US"/>
            <a:t>Nail dystrophy, mucous membrane involvement and dental changes are similar to those in the generalized form of the condition. Patients are also at risk of developing squamous cell carcinoma.</a:t>
          </a:r>
        </a:p>
      </dgm:t>
    </dgm:pt>
    <dgm:pt modelId="{274DBCD7-48D1-4AB1-AB61-3DE1DBBCB6AA}" type="parTrans" cxnId="{93E8ED3E-76E7-4688-9C88-EE7722C5814F}">
      <dgm:prSet/>
      <dgm:spPr/>
      <dgm:t>
        <a:bodyPr/>
        <a:lstStyle/>
        <a:p>
          <a:endParaRPr lang="en-US"/>
        </a:p>
      </dgm:t>
    </dgm:pt>
    <dgm:pt modelId="{FB43CFCA-8429-4F96-81E2-50AEB581AFCB}" type="sibTrans" cxnId="{93E8ED3E-76E7-4688-9C88-EE7722C5814F}">
      <dgm:prSet/>
      <dgm:spPr/>
      <dgm:t>
        <a:bodyPr/>
        <a:lstStyle/>
        <a:p>
          <a:endParaRPr lang="en-US"/>
        </a:p>
      </dgm:t>
    </dgm:pt>
    <dgm:pt modelId="{2429F381-1137-4FA6-9EAC-F4A721036E44}" type="pres">
      <dgm:prSet presAssocID="{9930FD0F-6B4E-4451-91C0-C7C6308FD1AD}" presName="linear" presStyleCnt="0">
        <dgm:presLayoutVars>
          <dgm:animLvl val="lvl"/>
          <dgm:resizeHandles val="exact"/>
        </dgm:presLayoutVars>
      </dgm:prSet>
      <dgm:spPr/>
    </dgm:pt>
    <dgm:pt modelId="{582F8699-94F0-42ED-86AB-3CC4E93B1847}" type="pres">
      <dgm:prSet presAssocID="{5376ABA4-4262-4AB2-98B4-0CA138E5F39C}" presName="parentText" presStyleLbl="node1" presStyleIdx="0" presStyleCnt="3">
        <dgm:presLayoutVars>
          <dgm:chMax val="0"/>
          <dgm:bulletEnabled val="1"/>
        </dgm:presLayoutVars>
      </dgm:prSet>
      <dgm:spPr/>
    </dgm:pt>
    <dgm:pt modelId="{6C6815A3-7796-486F-B292-9B4ACD800D4A}" type="pres">
      <dgm:prSet presAssocID="{57F1DED8-379C-4A03-AFBB-D55012CC70EE}" presName="spacer" presStyleCnt="0"/>
      <dgm:spPr/>
    </dgm:pt>
    <dgm:pt modelId="{94BECB77-47E7-4F4D-B1F9-BC15B31FFDFF}" type="pres">
      <dgm:prSet presAssocID="{0280E1C5-7C0D-4CE8-99F5-E21D032F99C6}" presName="parentText" presStyleLbl="node1" presStyleIdx="1" presStyleCnt="3">
        <dgm:presLayoutVars>
          <dgm:chMax val="0"/>
          <dgm:bulletEnabled val="1"/>
        </dgm:presLayoutVars>
      </dgm:prSet>
      <dgm:spPr/>
    </dgm:pt>
    <dgm:pt modelId="{B76A6090-4678-4FF1-BB4E-54092680CE50}" type="pres">
      <dgm:prSet presAssocID="{A2E428D1-D5D2-43AC-A66C-9EC4C110FA4C}" presName="spacer" presStyleCnt="0"/>
      <dgm:spPr/>
    </dgm:pt>
    <dgm:pt modelId="{4DCA5093-F39B-437D-80C6-A2E8D249B4CD}" type="pres">
      <dgm:prSet presAssocID="{CA355695-42AB-480C-A0CB-0D24FB5B80DF}" presName="parentText" presStyleLbl="node1" presStyleIdx="2" presStyleCnt="3">
        <dgm:presLayoutVars>
          <dgm:chMax val="0"/>
          <dgm:bulletEnabled val="1"/>
        </dgm:presLayoutVars>
      </dgm:prSet>
      <dgm:spPr/>
    </dgm:pt>
  </dgm:ptLst>
  <dgm:cxnLst>
    <dgm:cxn modelId="{B045BC26-5ED0-45EB-A267-FF2A4809E67A}" srcId="{9930FD0F-6B4E-4451-91C0-C7C6308FD1AD}" destId="{5376ABA4-4262-4AB2-98B4-0CA138E5F39C}" srcOrd="0" destOrd="0" parTransId="{A4CB9C61-BE46-47C4-B4C8-F143949AE144}" sibTransId="{57F1DED8-379C-4A03-AFBB-D55012CC70EE}"/>
    <dgm:cxn modelId="{30D29A2F-25DA-4250-A3F4-8799EC64224F}" srcId="{9930FD0F-6B4E-4451-91C0-C7C6308FD1AD}" destId="{0280E1C5-7C0D-4CE8-99F5-E21D032F99C6}" srcOrd="1" destOrd="0" parTransId="{DBF904AB-2634-4BD4-9206-57058ECBB547}" sibTransId="{A2E428D1-D5D2-43AC-A66C-9EC4C110FA4C}"/>
    <dgm:cxn modelId="{93E8ED3E-76E7-4688-9C88-EE7722C5814F}" srcId="{9930FD0F-6B4E-4451-91C0-C7C6308FD1AD}" destId="{CA355695-42AB-480C-A0CB-0D24FB5B80DF}" srcOrd="2" destOrd="0" parTransId="{274DBCD7-48D1-4AB1-AB61-3DE1DBBCB6AA}" sibTransId="{FB43CFCA-8429-4F96-81E2-50AEB581AFCB}"/>
    <dgm:cxn modelId="{A9ADD9A8-BB39-41BF-BF8B-887263B7BB16}" type="presOf" srcId="{9930FD0F-6B4E-4451-91C0-C7C6308FD1AD}" destId="{2429F381-1137-4FA6-9EAC-F4A721036E44}" srcOrd="0" destOrd="0" presId="urn:microsoft.com/office/officeart/2005/8/layout/vList2"/>
    <dgm:cxn modelId="{EF4FF3B0-8E6C-490D-B6EE-6913FD62B514}" type="presOf" srcId="{CA355695-42AB-480C-A0CB-0D24FB5B80DF}" destId="{4DCA5093-F39B-437D-80C6-A2E8D249B4CD}" srcOrd="0" destOrd="0" presId="urn:microsoft.com/office/officeart/2005/8/layout/vList2"/>
    <dgm:cxn modelId="{BCB9C9D0-8AA3-42AC-AEEE-2F0D5B022233}" type="presOf" srcId="{5376ABA4-4262-4AB2-98B4-0CA138E5F39C}" destId="{582F8699-94F0-42ED-86AB-3CC4E93B1847}" srcOrd="0" destOrd="0" presId="urn:microsoft.com/office/officeart/2005/8/layout/vList2"/>
    <dgm:cxn modelId="{776215E7-70B9-49F6-84D8-ED166B126604}" type="presOf" srcId="{0280E1C5-7C0D-4CE8-99F5-E21D032F99C6}" destId="{94BECB77-47E7-4F4D-B1F9-BC15B31FFDFF}" srcOrd="0" destOrd="0" presId="urn:microsoft.com/office/officeart/2005/8/layout/vList2"/>
    <dgm:cxn modelId="{D5EA67D8-B81F-4D12-9161-D2ABDB8041E6}" type="presParOf" srcId="{2429F381-1137-4FA6-9EAC-F4A721036E44}" destId="{582F8699-94F0-42ED-86AB-3CC4E93B1847}" srcOrd="0" destOrd="0" presId="urn:microsoft.com/office/officeart/2005/8/layout/vList2"/>
    <dgm:cxn modelId="{5B02B0A9-48A2-4311-9CEE-F926D047618C}" type="presParOf" srcId="{2429F381-1137-4FA6-9EAC-F4A721036E44}" destId="{6C6815A3-7796-486F-B292-9B4ACD800D4A}" srcOrd="1" destOrd="0" presId="urn:microsoft.com/office/officeart/2005/8/layout/vList2"/>
    <dgm:cxn modelId="{1F9A6F00-3504-4C7D-88C0-8718FED98C97}" type="presParOf" srcId="{2429F381-1137-4FA6-9EAC-F4A721036E44}" destId="{94BECB77-47E7-4F4D-B1F9-BC15B31FFDFF}" srcOrd="2" destOrd="0" presId="urn:microsoft.com/office/officeart/2005/8/layout/vList2"/>
    <dgm:cxn modelId="{E432544F-85F2-4ECF-A948-5C9A2EE7FFE2}" type="presParOf" srcId="{2429F381-1137-4FA6-9EAC-F4A721036E44}" destId="{B76A6090-4678-4FF1-BB4E-54092680CE50}" srcOrd="3" destOrd="0" presId="urn:microsoft.com/office/officeart/2005/8/layout/vList2"/>
    <dgm:cxn modelId="{5EBF7C0E-70A9-4474-8EAA-773C607981C8}" type="presParOf" srcId="{2429F381-1137-4FA6-9EAC-F4A721036E44}" destId="{4DCA5093-F39B-437D-80C6-A2E8D249B4CD}"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C8353EB8-D8B0-485D-AC94-05CC4952F8BA}"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CDEA61A6-E22A-4FA2-BBB2-EC5E773BCFD2}">
      <dgm:prSet/>
      <dgm:spPr/>
      <dgm:t>
        <a:bodyPr/>
        <a:lstStyle/>
        <a:p>
          <a:pPr rtl="0"/>
          <a:r>
            <a:rPr lang="en-US"/>
            <a:t>Localized forms of recessive dystrophic EB overlapwith the generalized, inversa, pretibial or nails only.</a:t>
          </a:r>
        </a:p>
      </dgm:t>
    </dgm:pt>
    <dgm:pt modelId="{16AA79AB-3472-4419-AFEA-6F448878FFC3}" type="parTrans" cxnId="{4F2CF9CC-1AFF-4866-863C-8E5324895092}">
      <dgm:prSet/>
      <dgm:spPr/>
      <dgm:t>
        <a:bodyPr/>
        <a:lstStyle/>
        <a:p>
          <a:endParaRPr lang="en-US"/>
        </a:p>
      </dgm:t>
    </dgm:pt>
    <dgm:pt modelId="{C587E773-8B29-4829-BA02-74401579F21D}" type="sibTrans" cxnId="{4F2CF9CC-1AFF-4866-863C-8E5324895092}">
      <dgm:prSet/>
      <dgm:spPr/>
      <dgm:t>
        <a:bodyPr/>
        <a:lstStyle/>
        <a:p>
          <a:endParaRPr lang="en-US"/>
        </a:p>
      </dgm:t>
    </dgm:pt>
    <dgm:pt modelId="{55BFD8C4-4C0C-4366-B33C-38F591E14CDB}">
      <dgm:prSet/>
      <dgm:spPr/>
      <dgm:t>
        <a:bodyPr/>
        <a:lstStyle/>
        <a:p>
          <a:pPr rtl="0"/>
          <a:r>
            <a:rPr lang="en-US"/>
            <a:t>Skin fragility, scarring and milia are mostly confined to hands, feet and nails, and may be trivial. </a:t>
          </a:r>
        </a:p>
      </dgm:t>
    </dgm:pt>
    <dgm:pt modelId="{24ECE3EC-5D0D-4514-9B79-F9BB581A1572}" type="parTrans" cxnId="{3D20A683-B455-4D08-BBDA-91EAB68A4AA0}">
      <dgm:prSet/>
      <dgm:spPr/>
      <dgm:t>
        <a:bodyPr/>
        <a:lstStyle/>
        <a:p>
          <a:endParaRPr lang="en-US"/>
        </a:p>
      </dgm:t>
    </dgm:pt>
    <dgm:pt modelId="{7887AEEC-ACB5-4A8D-8313-2896EBB40E8A}" type="sibTrans" cxnId="{3D20A683-B455-4D08-BBDA-91EAB68A4AA0}">
      <dgm:prSet/>
      <dgm:spPr/>
      <dgm:t>
        <a:bodyPr/>
        <a:lstStyle/>
        <a:p>
          <a:endParaRPr lang="en-US"/>
        </a:p>
      </dgm:t>
    </dgm:pt>
    <dgm:pt modelId="{1E1B5F92-8D13-4ED5-9DE2-30816894646E}">
      <dgm:prSet/>
      <dgm:spPr/>
      <dgm:t>
        <a:bodyPr/>
        <a:lstStyle/>
        <a:p>
          <a:pPr rtl="0"/>
          <a:r>
            <a:rPr lang="en-US"/>
            <a:t>In some cases, onset of symptoms may be delayed for several years after birth. Significant mucosal involvement is rare.</a:t>
          </a:r>
        </a:p>
      </dgm:t>
    </dgm:pt>
    <dgm:pt modelId="{D31B3387-CF0E-4939-A6EF-4B3F47899C67}" type="parTrans" cxnId="{B1F4826F-C3A1-4AA2-8B41-02DE2171FA8C}">
      <dgm:prSet/>
      <dgm:spPr/>
      <dgm:t>
        <a:bodyPr/>
        <a:lstStyle/>
        <a:p>
          <a:endParaRPr lang="en-US"/>
        </a:p>
      </dgm:t>
    </dgm:pt>
    <dgm:pt modelId="{DC88D274-3ED2-45DF-9777-32F3DABEED95}" type="sibTrans" cxnId="{B1F4826F-C3A1-4AA2-8B41-02DE2171FA8C}">
      <dgm:prSet/>
      <dgm:spPr/>
      <dgm:t>
        <a:bodyPr/>
        <a:lstStyle/>
        <a:p>
          <a:endParaRPr lang="en-US"/>
        </a:p>
      </dgm:t>
    </dgm:pt>
    <dgm:pt modelId="{164AB240-8B58-463D-A6E5-6E72C4DD6C14}" type="pres">
      <dgm:prSet presAssocID="{C8353EB8-D8B0-485D-AC94-05CC4952F8BA}" presName="linear" presStyleCnt="0">
        <dgm:presLayoutVars>
          <dgm:animLvl val="lvl"/>
          <dgm:resizeHandles val="exact"/>
        </dgm:presLayoutVars>
      </dgm:prSet>
      <dgm:spPr/>
    </dgm:pt>
    <dgm:pt modelId="{8AA4D544-F398-4C8C-A73B-6CB2C506E238}" type="pres">
      <dgm:prSet presAssocID="{CDEA61A6-E22A-4FA2-BBB2-EC5E773BCFD2}" presName="parentText" presStyleLbl="node1" presStyleIdx="0" presStyleCnt="3">
        <dgm:presLayoutVars>
          <dgm:chMax val="0"/>
          <dgm:bulletEnabled val="1"/>
        </dgm:presLayoutVars>
      </dgm:prSet>
      <dgm:spPr/>
    </dgm:pt>
    <dgm:pt modelId="{D84E8153-A0C1-4CCB-8F0B-0B3AE3A8F1C3}" type="pres">
      <dgm:prSet presAssocID="{C587E773-8B29-4829-BA02-74401579F21D}" presName="spacer" presStyleCnt="0"/>
      <dgm:spPr/>
    </dgm:pt>
    <dgm:pt modelId="{C0B52DC8-E88F-43D3-83D5-86B13430C7EA}" type="pres">
      <dgm:prSet presAssocID="{55BFD8C4-4C0C-4366-B33C-38F591E14CDB}" presName="parentText" presStyleLbl="node1" presStyleIdx="1" presStyleCnt="3">
        <dgm:presLayoutVars>
          <dgm:chMax val="0"/>
          <dgm:bulletEnabled val="1"/>
        </dgm:presLayoutVars>
      </dgm:prSet>
      <dgm:spPr/>
    </dgm:pt>
    <dgm:pt modelId="{3938776F-8A1E-4D26-923D-282332AB3410}" type="pres">
      <dgm:prSet presAssocID="{7887AEEC-ACB5-4A8D-8313-2896EBB40E8A}" presName="spacer" presStyleCnt="0"/>
      <dgm:spPr/>
    </dgm:pt>
    <dgm:pt modelId="{3E81F425-54FC-489D-B5ED-7D019F64C423}" type="pres">
      <dgm:prSet presAssocID="{1E1B5F92-8D13-4ED5-9DE2-30816894646E}" presName="parentText" presStyleLbl="node1" presStyleIdx="2" presStyleCnt="3">
        <dgm:presLayoutVars>
          <dgm:chMax val="0"/>
          <dgm:bulletEnabled val="1"/>
        </dgm:presLayoutVars>
      </dgm:prSet>
      <dgm:spPr/>
    </dgm:pt>
  </dgm:ptLst>
  <dgm:cxnLst>
    <dgm:cxn modelId="{DF732A47-C422-4A55-BE02-13C629EEB1C7}" type="presOf" srcId="{1E1B5F92-8D13-4ED5-9DE2-30816894646E}" destId="{3E81F425-54FC-489D-B5ED-7D019F64C423}" srcOrd="0" destOrd="0" presId="urn:microsoft.com/office/officeart/2005/8/layout/vList2"/>
    <dgm:cxn modelId="{B1F4826F-C3A1-4AA2-8B41-02DE2171FA8C}" srcId="{C8353EB8-D8B0-485D-AC94-05CC4952F8BA}" destId="{1E1B5F92-8D13-4ED5-9DE2-30816894646E}" srcOrd="2" destOrd="0" parTransId="{D31B3387-CF0E-4939-A6EF-4B3F47899C67}" sibTransId="{DC88D274-3ED2-45DF-9777-32F3DABEED95}"/>
    <dgm:cxn modelId="{3D20A683-B455-4D08-BBDA-91EAB68A4AA0}" srcId="{C8353EB8-D8B0-485D-AC94-05CC4952F8BA}" destId="{55BFD8C4-4C0C-4366-B33C-38F591E14CDB}" srcOrd="1" destOrd="0" parTransId="{24ECE3EC-5D0D-4514-9B79-F9BB581A1572}" sibTransId="{7887AEEC-ACB5-4A8D-8313-2896EBB40E8A}"/>
    <dgm:cxn modelId="{30103C8A-80D7-4B06-BC88-8776CD6FE2DA}" type="presOf" srcId="{C8353EB8-D8B0-485D-AC94-05CC4952F8BA}" destId="{164AB240-8B58-463D-A6E5-6E72C4DD6C14}" srcOrd="0" destOrd="0" presId="urn:microsoft.com/office/officeart/2005/8/layout/vList2"/>
    <dgm:cxn modelId="{DFE745C9-BBF2-4D47-8598-2BE45D9EE024}" type="presOf" srcId="{CDEA61A6-E22A-4FA2-BBB2-EC5E773BCFD2}" destId="{8AA4D544-F398-4C8C-A73B-6CB2C506E238}" srcOrd="0" destOrd="0" presId="urn:microsoft.com/office/officeart/2005/8/layout/vList2"/>
    <dgm:cxn modelId="{4F2CF9CC-1AFF-4866-863C-8E5324895092}" srcId="{C8353EB8-D8B0-485D-AC94-05CC4952F8BA}" destId="{CDEA61A6-E22A-4FA2-BBB2-EC5E773BCFD2}" srcOrd="0" destOrd="0" parTransId="{16AA79AB-3472-4419-AFEA-6F448878FFC3}" sibTransId="{C587E773-8B29-4829-BA02-74401579F21D}"/>
    <dgm:cxn modelId="{21BBE1DB-4CE6-461F-8F9A-1180C1B00ECA}" type="presOf" srcId="{55BFD8C4-4C0C-4366-B33C-38F591E14CDB}" destId="{C0B52DC8-E88F-43D3-83D5-86B13430C7EA}" srcOrd="0" destOrd="0" presId="urn:microsoft.com/office/officeart/2005/8/layout/vList2"/>
    <dgm:cxn modelId="{9AC466F6-40E0-495D-94C2-AE8831EC998A}" type="presParOf" srcId="{164AB240-8B58-463D-A6E5-6E72C4DD6C14}" destId="{8AA4D544-F398-4C8C-A73B-6CB2C506E238}" srcOrd="0" destOrd="0" presId="urn:microsoft.com/office/officeart/2005/8/layout/vList2"/>
    <dgm:cxn modelId="{A9ADF1B7-5BD2-4320-94F9-701BB212EC1F}" type="presParOf" srcId="{164AB240-8B58-463D-A6E5-6E72C4DD6C14}" destId="{D84E8153-A0C1-4CCB-8F0B-0B3AE3A8F1C3}" srcOrd="1" destOrd="0" presId="urn:microsoft.com/office/officeart/2005/8/layout/vList2"/>
    <dgm:cxn modelId="{8DC8F579-D157-48E1-B694-E4AA44E27E30}" type="presParOf" srcId="{164AB240-8B58-463D-A6E5-6E72C4DD6C14}" destId="{C0B52DC8-E88F-43D3-83D5-86B13430C7EA}" srcOrd="2" destOrd="0" presId="urn:microsoft.com/office/officeart/2005/8/layout/vList2"/>
    <dgm:cxn modelId="{8889DB4D-069A-4D50-A519-C4C2EFD62158}" type="presParOf" srcId="{164AB240-8B58-463D-A6E5-6E72C4DD6C14}" destId="{3938776F-8A1E-4D26-923D-282332AB3410}" srcOrd="3" destOrd="0" presId="urn:microsoft.com/office/officeart/2005/8/layout/vList2"/>
    <dgm:cxn modelId="{AC6C1DD8-9163-4D92-BFE6-7CEBDD2719F1}" type="presParOf" srcId="{164AB240-8B58-463D-A6E5-6E72C4DD6C14}" destId="{3E81F425-54FC-489D-B5ED-7D019F64C42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926A134B-6920-448B-B2D4-1701D0DC97D8}"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F8C1ABDA-0A03-47F9-8994-E03C688A84FE}">
      <dgm:prSet/>
      <dgm:spPr/>
      <dgm:t>
        <a:bodyPr/>
        <a:lstStyle/>
        <a:p>
          <a:pPr rtl="0"/>
          <a:r>
            <a:rPr lang="en-US"/>
            <a:t>A single case. The reported individual had generalized blistering at birth but within the first year, her disease was confined to the hands and feet.</a:t>
          </a:r>
        </a:p>
      </dgm:t>
    </dgm:pt>
    <dgm:pt modelId="{500CAD33-7608-4E29-9179-255B15E3118D}" type="parTrans" cxnId="{F6F980EC-60F1-49B9-9761-649320B6048B}">
      <dgm:prSet/>
      <dgm:spPr/>
      <dgm:t>
        <a:bodyPr/>
        <a:lstStyle/>
        <a:p>
          <a:endParaRPr lang="en-US"/>
        </a:p>
      </dgm:t>
    </dgm:pt>
    <dgm:pt modelId="{BD40CB18-A7EA-459A-907B-3184D20F3B7D}" type="sibTrans" cxnId="{F6F980EC-60F1-49B9-9761-649320B6048B}">
      <dgm:prSet/>
      <dgm:spPr/>
      <dgm:t>
        <a:bodyPr/>
        <a:lstStyle/>
        <a:p>
          <a:endParaRPr lang="en-US"/>
        </a:p>
      </dgm:t>
    </dgm:pt>
    <dgm:pt modelId="{385D3B9E-D693-4519-8260-3F00F111768B}">
      <dgm:prSet/>
      <dgm:spPr/>
      <dgm:t>
        <a:bodyPr/>
        <a:lstStyle/>
        <a:p>
          <a:pPr rtl="0"/>
          <a:r>
            <a:rPr lang="en-US"/>
            <a:t>Over several decades her blistering slowly progressed proximally, in a centripetal manner, with active blistering and milia along the active edges and atrophic scarring and nail dystrophy distally. </a:t>
          </a:r>
        </a:p>
      </dgm:t>
    </dgm:pt>
    <dgm:pt modelId="{E9EDD09D-7CC0-4C39-AD9C-1BA8CC5FD7DD}" type="parTrans" cxnId="{705DC333-9114-4B45-9D1D-4E8FC9068A84}">
      <dgm:prSet/>
      <dgm:spPr/>
      <dgm:t>
        <a:bodyPr/>
        <a:lstStyle/>
        <a:p>
          <a:endParaRPr lang="en-US"/>
        </a:p>
      </dgm:t>
    </dgm:pt>
    <dgm:pt modelId="{B2AD19CC-C52C-4B6A-93E9-F1488F7342F8}" type="sibTrans" cxnId="{705DC333-9114-4B45-9D1D-4E8FC9068A84}">
      <dgm:prSet/>
      <dgm:spPr/>
      <dgm:t>
        <a:bodyPr/>
        <a:lstStyle/>
        <a:p>
          <a:endParaRPr lang="en-US"/>
        </a:p>
      </dgm:t>
    </dgm:pt>
    <dgm:pt modelId="{FB3FDA81-355A-4250-A9CE-563839E0FB76}">
      <dgm:prSet/>
      <dgm:spPr/>
      <dgm:t>
        <a:bodyPr/>
        <a:lstStyle/>
        <a:p>
          <a:pPr rtl="0"/>
          <a:r>
            <a:rPr lang="en-US"/>
            <a:t>At the time of death in late adulthood from unrelated causes, no blistering had occurred on the trunk, face or neck, and there was an absence of any systemic symptoms.</a:t>
          </a:r>
        </a:p>
      </dgm:t>
    </dgm:pt>
    <dgm:pt modelId="{16586E81-93BC-4521-A865-B827B1B27B78}" type="parTrans" cxnId="{EC287E36-0839-43B4-B5C3-8D61B3DEF83D}">
      <dgm:prSet/>
      <dgm:spPr/>
      <dgm:t>
        <a:bodyPr/>
        <a:lstStyle/>
        <a:p>
          <a:endParaRPr lang="en-US"/>
        </a:p>
      </dgm:t>
    </dgm:pt>
    <dgm:pt modelId="{2C18F120-3FE6-4D77-8AAB-D5DE55ADC183}" type="sibTrans" cxnId="{EC287E36-0839-43B4-B5C3-8D61B3DEF83D}">
      <dgm:prSet/>
      <dgm:spPr/>
      <dgm:t>
        <a:bodyPr/>
        <a:lstStyle/>
        <a:p>
          <a:endParaRPr lang="en-US"/>
        </a:p>
      </dgm:t>
    </dgm:pt>
    <dgm:pt modelId="{79918EF6-1FA7-4A47-B0DB-2BEC9AA83080}" type="pres">
      <dgm:prSet presAssocID="{926A134B-6920-448B-B2D4-1701D0DC97D8}" presName="linear" presStyleCnt="0">
        <dgm:presLayoutVars>
          <dgm:animLvl val="lvl"/>
          <dgm:resizeHandles val="exact"/>
        </dgm:presLayoutVars>
      </dgm:prSet>
      <dgm:spPr/>
    </dgm:pt>
    <dgm:pt modelId="{39F1BB41-A851-43A5-894E-FB845BF20011}" type="pres">
      <dgm:prSet presAssocID="{F8C1ABDA-0A03-47F9-8994-E03C688A84FE}" presName="parentText" presStyleLbl="node1" presStyleIdx="0" presStyleCnt="3">
        <dgm:presLayoutVars>
          <dgm:chMax val="0"/>
          <dgm:bulletEnabled val="1"/>
        </dgm:presLayoutVars>
      </dgm:prSet>
      <dgm:spPr/>
    </dgm:pt>
    <dgm:pt modelId="{38A77033-F23B-41FA-9FEB-92261317ED5E}" type="pres">
      <dgm:prSet presAssocID="{BD40CB18-A7EA-459A-907B-3184D20F3B7D}" presName="spacer" presStyleCnt="0"/>
      <dgm:spPr/>
    </dgm:pt>
    <dgm:pt modelId="{09AB922E-1A91-4981-8E4B-8A14012BE58F}" type="pres">
      <dgm:prSet presAssocID="{385D3B9E-D693-4519-8260-3F00F111768B}" presName="parentText" presStyleLbl="node1" presStyleIdx="1" presStyleCnt="3">
        <dgm:presLayoutVars>
          <dgm:chMax val="0"/>
          <dgm:bulletEnabled val="1"/>
        </dgm:presLayoutVars>
      </dgm:prSet>
      <dgm:spPr/>
    </dgm:pt>
    <dgm:pt modelId="{AC258326-5D01-46BB-B248-CA6131F62EE3}" type="pres">
      <dgm:prSet presAssocID="{B2AD19CC-C52C-4B6A-93E9-F1488F7342F8}" presName="spacer" presStyleCnt="0"/>
      <dgm:spPr/>
    </dgm:pt>
    <dgm:pt modelId="{F68D0E7D-49A1-4A43-BEFD-07AFB5C336B3}" type="pres">
      <dgm:prSet presAssocID="{FB3FDA81-355A-4250-A9CE-563839E0FB76}" presName="parentText" presStyleLbl="node1" presStyleIdx="2" presStyleCnt="3">
        <dgm:presLayoutVars>
          <dgm:chMax val="0"/>
          <dgm:bulletEnabled val="1"/>
        </dgm:presLayoutVars>
      </dgm:prSet>
      <dgm:spPr/>
    </dgm:pt>
  </dgm:ptLst>
  <dgm:cxnLst>
    <dgm:cxn modelId="{705DC333-9114-4B45-9D1D-4E8FC9068A84}" srcId="{926A134B-6920-448B-B2D4-1701D0DC97D8}" destId="{385D3B9E-D693-4519-8260-3F00F111768B}" srcOrd="1" destOrd="0" parTransId="{E9EDD09D-7CC0-4C39-AD9C-1BA8CC5FD7DD}" sibTransId="{B2AD19CC-C52C-4B6A-93E9-F1488F7342F8}"/>
    <dgm:cxn modelId="{EC287E36-0839-43B4-B5C3-8D61B3DEF83D}" srcId="{926A134B-6920-448B-B2D4-1701D0DC97D8}" destId="{FB3FDA81-355A-4250-A9CE-563839E0FB76}" srcOrd="2" destOrd="0" parTransId="{16586E81-93BC-4521-A865-B827B1B27B78}" sibTransId="{2C18F120-3FE6-4D77-8AAB-D5DE55ADC183}"/>
    <dgm:cxn modelId="{F6CAD64D-A4A2-4445-B014-EDE6A6EFBF72}" type="presOf" srcId="{926A134B-6920-448B-B2D4-1701D0DC97D8}" destId="{79918EF6-1FA7-4A47-B0DB-2BEC9AA83080}" srcOrd="0" destOrd="0" presId="urn:microsoft.com/office/officeart/2005/8/layout/vList2"/>
    <dgm:cxn modelId="{CC16C488-09B3-4C48-B7ED-CB3E8BB67DD3}" type="presOf" srcId="{F8C1ABDA-0A03-47F9-8994-E03C688A84FE}" destId="{39F1BB41-A851-43A5-894E-FB845BF20011}" srcOrd="0" destOrd="0" presId="urn:microsoft.com/office/officeart/2005/8/layout/vList2"/>
    <dgm:cxn modelId="{2457B490-AC35-4B32-8049-5E3BD0BA64BF}" type="presOf" srcId="{FB3FDA81-355A-4250-A9CE-563839E0FB76}" destId="{F68D0E7D-49A1-4A43-BEFD-07AFB5C336B3}" srcOrd="0" destOrd="0" presId="urn:microsoft.com/office/officeart/2005/8/layout/vList2"/>
    <dgm:cxn modelId="{136BB9CE-D1DB-42CE-9940-3B33AC2736A3}" type="presOf" srcId="{385D3B9E-D693-4519-8260-3F00F111768B}" destId="{09AB922E-1A91-4981-8E4B-8A14012BE58F}" srcOrd="0" destOrd="0" presId="urn:microsoft.com/office/officeart/2005/8/layout/vList2"/>
    <dgm:cxn modelId="{F6F980EC-60F1-49B9-9761-649320B6048B}" srcId="{926A134B-6920-448B-B2D4-1701D0DC97D8}" destId="{F8C1ABDA-0A03-47F9-8994-E03C688A84FE}" srcOrd="0" destOrd="0" parTransId="{500CAD33-7608-4E29-9179-255B15E3118D}" sibTransId="{BD40CB18-A7EA-459A-907B-3184D20F3B7D}"/>
    <dgm:cxn modelId="{35D03F14-5D44-448F-96E5-F2850BA8D15C}" type="presParOf" srcId="{79918EF6-1FA7-4A47-B0DB-2BEC9AA83080}" destId="{39F1BB41-A851-43A5-894E-FB845BF20011}" srcOrd="0" destOrd="0" presId="urn:microsoft.com/office/officeart/2005/8/layout/vList2"/>
    <dgm:cxn modelId="{A25C4DA9-F3E0-4CAF-B90D-8EBF999CAFD7}" type="presParOf" srcId="{79918EF6-1FA7-4A47-B0DB-2BEC9AA83080}" destId="{38A77033-F23B-41FA-9FEB-92261317ED5E}" srcOrd="1" destOrd="0" presId="urn:microsoft.com/office/officeart/2005/8/layout/vList2"/>
    <dgm:cxn modelId="{67E7C6EA-300C-4E30-8D50-9BD05A777188}" type="presParOf" srcId="{79918EF6-1FA7-4A47-B0DB-2BEC9AA83080}" destId="{09AB922E-1A91-4981-8E4B-8A14012BE58F}" srcOrd="2" destOrd="0" presId="urn:microsoft.com/office/officeart/2005/8/layout/vList2"/>
    <dgm:cxn modelId="{0713D4F2-0B6D-4CFF-926D-748739700DA4}" type="presParOf" srcId="{79918EF6-1FA7-4A47-B0DB-2BEC9AA83080}" destId="{AC258326-5D01-46BB-B248-CA6131F62EE3}" srcOrd="3" destOrd="0" presId="urn:microsoft.com/office/officeart/2005/8/layout/vList2"/>
    <dgm:cxn modelId="{072CDA73-EE7A-4FC5-AC3B-BE75C2532C12}" type="presParOf" srcId="{79918EF6-1FA7-4A47-B0DB-2BEC9AA83080}" destId="{F68D0E7D-49A1-4A43-BEFD-07AFB5C336B3}"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5AFA559B-F5A1-4452-932E-AE93DAC639B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8EB097C2-2DA8-43A8-AE0D-C8C41493A597}">
      <dgm:prSet/>
      <dgm:spPr/>
      <dgm:t>
        <a:bodyPr/>
        <a:lstStyle/>
        <a:p>
          <a:pPr rtl="0"/>
          <a:r>
            <a:rPr lang="en-US"/>
            <a:t>Kindler syndrome is listed as a fourth category in the classification of EB. </a:t>
          </a:r>
        </a:p>
      </dgm:t>
    </dgm:pt>
    <dgm:pt modelId="{B2976FFB-357F-4020-9A1E-73267495BB75}" type="parTrans" cxnId="{ABB3F42D-31CC-4FF3-9A29-E776EFDCBE08}">
      <dgm:prSet/>
      <dgm:spPr/>
      <dgm:t>
        <a:bodyPr/>
        <a:lstStyle/>
        <a:p>
          <a:endParaRPr lang="en-US"/>
        </a:p>
      </dgm:t>
    </dgm:pt>
    <dgm:pt modelId="{393C5CC1-6875-4C2A-BAC8-9DF1594FFBA7}" type="sibTrans" cxnId="{ABB3F42D-31CC-4FF3-9A29-E776EFDCBE08}">
      <dgm:prSet/>
      <dgm:spPr/>
      <dgm:t>
        <a:bodyPr/>
        <a:lstStyle/>
        <a:p>
          <a:endParaRPr lang="en-US"/>
        </a:p>
      </dgm:t>
    </dgm:pt>
    <dgm:pt modelId="{2E92DF68-CE4D-4A9C-B3C2-375CC08FFAB6}">
      <dgm:prSet/>
      <dgm:spPr/>
      <dgm:t>
        <a:bodyPr/>
        <a:lstStyle/>
        <a:p>
          <a:pPr rtl="0"/>
          <a:r>
            <a:rPr lang="en-US"/>
            <a:t>AR. </a:t>
          </a:r>
        </a:p>
      </dgm:t>
    </dgm:pt>
    <dgm:pt modelId="{F80C5829-1420-40BE-9185-A5DC600C2EA4}" type="parTrans" cxnId="{F0F3F86F-4EE0-4781-9A51-3D22A64D5FCE}">
      <dgm:prSet/>
      <dgm:spPr/>
      <dgm:t>
        <a:bodyPr/>
        <a:lstStyle/>
        <a:p>
          <a:endParaRPr lang="en-US"/>
        </a:p>
      </dgm:t>
    </dgm:pt>
    <dgm:pt modelId="{52FD2CE1-3523-49AA-951C-381A71A2E933}" type="sibTrans" cxnId="{F0F3F86F-4EE0-4781-9A51-3D22A64D5FCE}">
      <dgm:prSet/>
      <dgm:spPr/>
      <dgm:t>
        <a:bodyPr/>
        <a:lstStyle/>
        <a:p>
          <a:endParaRPr lang="en-US"/>
        </a:p>
      </dgm:t>
    </dgm:pt>
    <dgm:pt modelId="{57D0E38D-84F0-40A7-9F6A-82B0E407CAD8}">
      <dgm:prSet/>
      <dgm:spPr/>
      <dgm:t>
        <a:bodyPr/>
        <a:lstStyle/>
        <a:p>
          <a:pPr rtl="0"/>
          <a:r>
            <a:rPr lang="en-US"/>
            <a:t>Initially it can resemble generalized or localized forms of dystrophic EB, although skin biopsy typically shows a variable plane of cleavage. </a:t>
          </a:r>
        </a:p>
      </dgm:t>
    </dgm:pt>
    <dgm:pt modelId="{DE3F4B69-5A27-48A8-B53F-DBE0EDE8F5BC}" type="parTrans" cxnId="{F3FA1B45-DBD4-407A-85B5-66D05F7C3386}">
      <dgm:prSet/>
      <dgm:spPr/>
      <dgm:t>
        <a:bodyPr/>
        <a:lstStyle/>
        <a:p>
          <a:endParaRPr lang="en-US"/>
        </a:p>
      </dgm:t>
    </dgm:pt>
    <dgm:pt modelId="{975A8CBC-E357-4D32-A5E1-321E47B9FD95}" type="sibTrans" cxnId="{F3FA1B45-DBD4-407A-85B5-66D05F7C3386}">
      <dgm:prSet/>
      <dgm:spPr/>
      <dgm:t>
        <a:bodyPr/>
        <a:lstStyle/>
        <a:p>
          <a:endParaRPr lang="en-US"/>
        </a:p>
      </dgm:t>
    </dgm:pt>
    <dgm:pt modelId="{31813F21-0B10-4398-803B-1C0EA596AF92}">
      <dgm:prSet/>
      <dgm:spPr/>
      <dgm:t>
        <a:bodyPr/>
        <a:lstStyle/>
        <a:p>
          <a:pPr rtl="0"/>
          <a:r>
            <a:rPr lang="en-US"/>
            <a:t>The initial skin blistering lessens during childhood and instead signs of a progressive poikiloderma  develop.</a:t>
          </a:r>
        </a:p>
      </dgm:t>
    </dgm:pt>
    <dgm:pt modelId="{9D11B9E3-DFBD-453C-A5D3-1D1AD4179D36}" type="parTrans" cxnId="{97DBFCB6-70E9-4895-ABFC-D6C09B2F4D36}">
      <dgm:prSet/>
      <dgm:spPr/>
      <dgm:t>
        <a:bodyPr/>
        <a:lstStyle/>
        <a:p>
          <a:endParaRPr lang="en-US"/>
        </a:p>
      </dgm:t>
    </dgm:pt>
    <dgm:pt modelId="{B5D81648-21D2-4F02-96E0-A2277A35AA71}" type="sibTrans" cxnId="{97DBFCB6-70E9-4895-ABFC-D6C09B2F4D36}">
      <dgm:prSet/>
      <dgm:spPr/>
      <dgm:t>
        <a:bodyPr/>
        <a:lstStyle/>
        <a:p>
          <a:endParaRPr lang="en-US"/>
        </a:p>
      </dgm:t>
    </dgm:pt>
    <dgm:pt modelId="{28B7DA0F-F2C1-4BB2-9452-9D96924DDD35}">
      <dgm:prSet/>
      <dgm:spPr/>
      <dgm:t>
        <a:bodyPr/>
        <a:lstStyle/>
        <a:p>
          <a:pPr rtl="0"/>
          <a:r>
            <a:rPr lang="en-US"/>
            <a:t>Kindler syndrome can also cause people to be highly sensitive to ultraviolet (UV) rays from the sun and to sunburn easily.</a:t>
          </a:r>
        </a:p>
      </dgm:t>
    </dgm:pt>
    <dgm:pt modelId="{0C133FE7-464B-4A5B-BD19-4498330A4D3E}" type="parTrans" cxnId="{C510EC78-3D90-480D-95FF-F3D22377D09E}">
      <dgm:prSet/>
      <dgm:spPr/>
      <dgm:t>
        <a:bodyPr/>
        <a:lstStyle/>
        <a:p>
          <a:endParaRPr lang="en-US"/>
        </a:p>
      </dgm:t>
    </dgm:pt>
    <dgm:pt modelId="{11D88CF7-434B-4D51-A290-7F416F3C5539}" type="sibTrans" cxnId="{C510EC78-3D90-480D-95FF-F3D22377D09E}">
      <dgm:prSet/>
      <dgm:spPr/>
      <dgm:t>
        <a:bodyPr/>
        <a:lstStyle/>
        <a:p>
          <a:endParaRPr lang="en-US"/>
        </a:p>
      </dgm:t>
    </dgm:pt>
    <dgm:pt modelId="{D39DB43E-6677-4E25-A82F-F804B0778B8E}" type="pres">
      <dgm:prSet presAssocID="{5AFA559B-F5A1-4452-932E-AE93DAC639B2}" presName="linear" presStyleCnt="0">
        <dgm:presLayoutVars>
          <dgm:animLvl val="lvl"/>
          <dgm:resizeHandles val="exact"/>
        </dgm:presLayoutVars>
      </dgm:prSet>
      <dgm:spPr/>
    </dgm:pt>
    <dgm:pt modelId="{341CF58C-9795-4209-B1A1-14A86A632A18}" type="pres">
      <dgm:prSet presAssocID="{8EB097C2-2DA8-43A8-AE0D-C8C41493A597}" presName="parentText" presStyleLbl="node1" presStyleIdx="0" presStyleCnt="5">
        <dgm:presLayoutVars>
          <dgm:chMax val="0"/>
          <dgm:bulletEnabled val="1"/>
        </dgm:presLayoutVars>
      </dgm:prSet>
      <dgm:spPr/>
    </dgm:pt>
    <dgm:pt modelId="{65FEDFD2-F41D-40B4-95B3-3E474EAAA2EF}" type="pres">
      <dgm:prSet presAssocID="{393C5CC1-6875-4C2A-BAC8-9DF1594FFBA7}" presName="spacer" presStyleCnt="0"/>
      <dgm:spPr/>
    </dgm:pt>
    <dgm:pt modelId="{5F51458C-835A-43A4-A074-066211AE4148}" type="pres">
      <dgm:prSet presAssocID="{2E92DF68-CE4D-4A9C-B3C2-375CC08FFAB6}" presName="parentText" presStyleLbl="node1" presStyleIdx="1" presStyleCnt="5">
        <dgm:presLayoutVars>
          <dgm:chMax val="0"/>
          <dgm:bulletEnabled val="1"/>
        </dgm:presLayoutVars>
      </dgm:prSet>
      <dgm:spPr/>
    </dgm:pt>
    <dgm:pt modelId="{A11CBAEE-59D1-45B3-BA44-72C99AE1974E}" type="pres">
      <dgm:prSet presAssocID="{52FD2CE1-3523-49AA-951C-381A71A2E933}" presName="spacer" presStyleCnt="0"/>
      <dgm:spPr/>
    </dgm:pt>
    <dgm:pt modelId="{CA93BCC2-6E95-4950-9F17-7A06A78E147A}" type="pres">
      <dgm:prSet presAssocID="{57D0E38D-84F0-40A7-9F6A-82B0E407CAD8}" presName="parentText" presStyleLbl="node1" presStyleIdx="2" presStyleCnt="5">
        <dgm:presLayoutVars>
          <dgm:chMax val="0"/>
          <dgm:bulletEnabled val="1"/>
        </dgm:presLayoutVars>
      </dgm:prSet>
      <dgm:spPr/>
    </dgm:pt>
    <dgm:pt modelId="{8B6422A3-05C9-400E-AEFB-E2686DCE5555}" type="pres">
      <dgm:prSet presAssocID="{975A8CBC-E357-4D32-A5E1-321E47B9FD95}" presName="spacer" presStyleCnt="0"/>
      <dgm:spPr/>
    </dgm:pt>
    <dgm:pt modelId="{34229F2D-A187-4575-8BFA-83E60BC3262E}" type="pres">
      <dgm:prSet presAssocID="{31813F21-0B10-4398-803B-1C0EA596AF92}" presName="parentText" presStyleLbl="node1" presStyleIdx="3" presStyleCnt="5">
        <dgm:presLayoutVars>
          <dgm:chMax val="0"/>
          <dgm:bulletEnabled val="1"/>
        </dgm:presLayoutVars>
      </dgm:prSet>
      <dgm:spPr/>
    </dgm:pt>
    <dgm:pt modelId="{7D58371E-2C2B-4956-B81C-A0726BE56063}" type="pres">
      <dgm:prSet presAssocID="{B5D81648-21D2-4F02-96E0-A2277A35AA71}" presName="spacer" presStyleCnt="0"/>
      <dgm:spPr/>
    </dgm:pt>
    <dgm:pt modelId="{74370526-BF80-4667-B246-404347188066}" type="pres">
      <dgm:prSet presAssocID="{28B7DA0F-F2C1-4BB2-9452-9D96924DDD35}" presName="parentText" presStyleLbl="node1" presStyleIdx="4" presStyleCnt="5">
        <dgm:presLayoutVars>
          <dgm:chMax val="0"/>
          <dgm:bulletEnabled val="1"/>
        </dgm:presLayoutVars>
      </dgm:prSet>
      <dgm:spPr/>
    </dgm:pt>
  </dgm:ptLst>
  <dgm:cxnLst>
    <dgm:cxn modelId="{ABB3F42D-31CC-4FF3-9A29-E776EFDCBE08}" srcId="{5AFA559B-F5A1-4452-932E-AE93DAC639B2}" destId="{8EB097C2-2DA8-43A8-AE0D-C8C41493A597}" srcOrd="0" destOrd="0" parTransId="{B2976FFB-357F-4020-9A1E-73267495BB75}" sibTransId="{393C5CC1-6875-4C2A-BAC8-9DF1594FFBA7}"/>
    <dgm:cxn modelId="{C5003044-DCE8-4A04-9F71-5767C4E30DAB}" type="presOf" srcId="{2E92DF68-CE4D-4A9C-B3C2-375CC08FFAB6}" destId="{5F51458C-835A-43A4-A074-066211AE4148}" srcOrd="0" destOrd="0" presId="urn:microsoft.com/office/officeart/2005/8/layout/vList2"/>
    <dgm:cxn modelId="{F3FA1B45-DBD4-407A-85B5-66D05F7C3386}" srcId="{5AFA559B-F5A1-4452-932E-AE93DAC639B2}" destId="{57D0E38D-84F0-40A7-9F6A-82B0E407CAD8}" srcOrd="2" destOrd="0" parTransId="{DE3F4B69-5A27-48A8-B53F-DBE0EDE8F5BC}" sibTransId="{975A8CBC-E357-4D32-A5E1-321E47B9FD95}"/>
    <dgm:cxn modelId="{72027C65-09F3-4CFD-835B-40195BFE10E3}" type="presOf" srcId="{8EB097C2-2DA8-43A8-AE0D-C8C41493A597}" destId="{341CF58C-9795-4209-B1A1-14A86A632A18}" srcOrd="0" destOrd="0" presId="urn:microsoft.com/office/officeart/2005/8/layout/vList2"/>
    <dgm:cxn modelId="{F0F3F86F-4EE0-4781-9A51-3D22A64D5FCE}" srcId="{5AFA559B-F5A1-4452-932E-AE93DAC639B2}" destId="{2E92DF68-CE4D-4A9C-B3C2-375CC08FFAB6}" srcOrd="1" destOrd="0" parTransId="{F80C5829-1420-40BE-9185-A5DC600C2EA4}" sibTransId="{52FD2CE1-3523-49AA-951C-381A71A2E933}"/>
    <dgm:cxn modelId="{85195A74-58F0-4DF6-8615-F109FEB2F186}" type="presOf" srcId="{5AFA559B-F5A1-4452-932E-AE93DAC639B2}" destId="{D39DB43E-6677-4E25-A82F-F804B0778B8E}" srcOrd="0" destOrd="0" presId="urn:microsoft.com/office/officeart/2005/8/layout/vList2"/>
    <dgm:cxn modelId="{C510EC78-3D90-480D-95FF-F3D22377D09E}" srcId="{5AFA559B-F5A1-4452-932E-AE93DAC639B2}" destId="{28B7DA0F-F2C1-4BB2-9452-9D96924DDD35}" srcOrd="4" destOrd="0" parTransId="{0C133FE7-464B-4A5B-BD19-4498330A4D3E}" sibTransId="{11D88CF7-434B-4D51-A290-7F416F3C5539}"/>
    <dgm:cxn modelId="{EEEFA0A2-00AC-40D1-A8BC-3E40889842AA}" type="presOf" srcId="{31813F21-0B10-4398-803B-1C0EA596AF92}" destId="{34229F2D-A187-4575-8BFA-83E60BC3262E}" srcOrd="0" destOrd="0" presId="urn:microsoft.com/office/officeart/2005/8/layout/vList2"/>
    <dgm:cxn modelId="{97DBFCB6-70E9-4895-ABFC-D6C09B2F4D36}" srcId="{5AFA559B-F5A1-4452-932E-AE93DAC639B2}" destId="{31813F21-0B10-4398-803B-1C0EA596AF92}" srcOrd="3" destOrd="0" parTransId="{9D11B9E3-DFBD-453C-A5D3-1D1AD4179D36}" sibTransId="{B5D81648-21D2-4F02-96E0-A2277A35AA71}"/>
    <dgm:cxn modelId="{DB273CC6-D66A-4731-935A-BE817DE0DA7C}" type="presOf" srcId="{57D0E38D-84F0-40A7-9F6A-82B0E407CAD8}" destId="{CA93BCC2-6E95-4950-9F17-7A06A78E147A}" srcOrd="0" destOrd="0" presId="urn:microsoft.com/office/officeart/2005/8/layout/vList2"/>
    <dgm:cxn modelId="{4CA1AADA-E6E1-4305-9DD8-3E8E9BD35D3F}" type="presOf" srcId="{28B7DA0F-F2C1-4BB2-9452-9D96924DDD35}" destId="{74370526-BF80-4667-B246-404347188066}" srcOrd="0" destOrd="0" presId="urn:microsoft.com/office/officeart/2005/8/layout/vList2"/>
    <dgm:cxn modelId="{7FAA11AF-7ABC-49C6-A337-0D2C4A865087}" type="presParOf" srcId="{D39DB43E-6677-4E25-A82F-F804B0778B8E}" destId="{341CF58C-9795-4209-B1A1-14A86A632A18}" srcOrd="0" destOrd="0" presId="urn:microsoft.com/office/officeart/2005/8/layout/vList2"/>
    <dgm:cxn modelId="{A192495C-A81B-4954-B5A1-5DC7490DB1DB}" type="presParOf" srcId="{D39DB43E-6677-4E25-A82F-F804B0778B8E}" destId="{65FEDFD2-F41D-40B4-95B3-3E474EAAA2EF}" srcOrd="1" destOrd="0" presId="urn:microsoft.com/office/officeart/2005/8/layout/vList2"/>
    <dgm:cxn modelId="{9FF84421-B0F1-428A-AF54-8705B5D97416}" type="presParOf" srcId="{D39DB43E-6677-4E25-A82F-F804B0778B8E}" destId="{5F51458C-835A-43A4-A074-066211AE4148}" srcOrd="2" destOrd="0" presId="urn:microsoft.com/office/officeart/2005/8/layout/vList2"/>
    <dgm:cxn modelId="{7843BF33-1E02-4D1C-866A-8BB2D98783B6}" type="presParOf" srcId="{D39DB43E-6677-4E25-A82F-F804B0778B8E}" destId="{A11CBAEE-59D1-45B3-BA44-72C99AE1974E}" srcOrd="3" destOrd="0" presId="urn:microsoft.com/office/officeart/2005/8/layout/vList2"/>
    <dgm:cxn modelId="{599EE870-56ED-4C27-94D9-11F5E418AF31}" type="presParOf" srcId="{D39DB43E-6677-4E25-A82F-F804B0778B8E}" destId="{CA93BCC2-6E95-4950-9F17-7A06A78E147A}" srcOrd="4" destOrd="0" presId="urn:microsoft.com/office/officeart/2005/8/layout/vList2"/>
    <dgm:cxn modelId="{BB01ABA0-4B64-48DC-9207-9C04DDBD6D86}" type="presParOf" srcId="{D39DB43E-6677-4E25-A82F-F804B0778B8E}" destId="{8B6422A3-05C9-400E-AEFB-E2686DCE5555}" srcOrd="5" destOrd="0" presId="urn:microsoft.com/office/officeart/2005/8/layout/vList2"/>
    <dgm:cxn modelId="{2B6D3903-E80B-4755-AC33-262CDE17F61D}" type="presParOf" srcId="{D39DB43E-6677-4E25-A82F-F804B0778B8E}" destId="{34229F2D-A187-4575-8BFA-83E60BC3262E}" srcOrd="6" destOrd="0" presId="urn:microsoft.com/office/officeart/2005/8/layout/vList2"/>
    <dgm:cxn modelId="{8B15C75A-3909-4AC7-A99F-74F1F9FAC9E8}" type="presParOf" srcId="{D39DB43E-6677-4E25-A82F-F804B0778B8E}" destId="{7D58371E-2C2B-4956-B81C-A0726BE56063}" srcOrd="7" destOrd="0" presId="urn:microsoft.com/office/officeart/2005/8/layout/vList2"/>
    <dgm:cxn modelId="{7B742D26-39CA-41AB-A9A9-D4B809CA36E1}" type="presParOf" srcId="{D39DB43E-6677-4E25-A82F-F804B0778B8E}" destId="{74370526-BF80-4667-B246-404347188066}"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6EBFD72D-4997-495D-8D02-39015FB9F602}"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31E6AEF7-BF7E-4725-B5B6-652E5117E078}">
      <dgm:prSet/>
      <dgm:spPr/>
      <dgm:t>
        <a:bodyPr/>
        <a:lstStyle/>
        <a:p>
          <a:pPr rtl="0"/>
          <a:r>
            <a:rPr lang="en-US"/>
            <a:t>Despite impressive advances in elucidating the molecular basis of the different forms of EB, the initial diagnosis still relies largely on </a:t>
          </a:r>
          <a:r>
            <a:rPr lang="en-US" b="1" u="sng"/>
            <a:t>careful clinical examination</a:t>
          </a:r>
          <a:r>
            <a:rPr lang="en-US"/>
            <a:t>,</a:t>
          </a:r>
        </a:p>
      </dgm:t>
    </dgm:pt>
    <dgm:pt modelId="{B88045D0-6638-42B5-9D63-CAA6CCABE102}" type="parTrans" cxnId="{D6B52252-EF02-4554-8130-A59882416D58}">
      <dgm:prSet/>
      <dgm:spPr/>
      <dgm:t>
        <a:bodyPr/>
        <a:lstStyle/>
        <a:p>
          <a:endParaRPr lang="en-US"/>
        </a:p>
      </dgm:t>
    </dgm:pt>
    <dgm:pt modelId="{64EA0CBA-C2A4-4C13-8D7A-15009B06E81A}" type="sibTrans" cxnId="{D6B52252-EF02-4554-8130-A59882416D58}">
      <dgm:prSet/>
      <dgm:spPr/>
      <dgm:t>
        <a:bodyPr/>
        <a:lstStyle/>
        <a:p>
          <a:endParaRPr lang="en-US"/>
        </a:p>
      </dgm:t>
    </dgm:pt>
    <dgm:pt modelId="{6870D41B-C99D-4C6F-8DE3-5B43CD6E6379}">
      <dgm:prSet/>
      <dgm:spPr/>
      <dgm:t>
        <a:bodyPr/>
        <a:lstStyle/>
        <a:p>
          <a:pPr rtl="0"/>
          <a:r>
            <a:rPr lang="en-US"/>
            <a:t>enquiry into the </a:t>
          </a:r>
          <a:r>
            <a:rPr lang="en-US" b="1" u="sng"/>
            <a:t>family history </a:t>
          </a:r>
          <a:r>
            <a:rPr lang="en-US"/>
            <a:t>and establishing the level of blister formation. </a:t>
          </a:r>
        </a:p>
      </dgm:t>
    </dgm:pt>
    <dgm:pt modelId="{4A1754F3-A2E9-4FA0-8867-CD927E4B250E}" type="parTrans" cxnId="{82B47C4C-49D6-4011-8229-9596B39507C3}">
      <dgm:prSet/>
      <dgm:spPr/>
      <dgm:t>
        <a:bodyPr/>
        <a:lstStyle/>
        <a:p>
          <a:endParaRPr lang="en-US"/>
        </a:p>
      </dgm:t>
    </dgm:pt>
    <dgm:pt modelId="{D8A5B1B3-7213-4C9D-8910-50E511DBF16A}" type="sibTrans" cxnId="{82B47C4C-49D6-4011-8229-9596B39507C3}">
      <dgm:prSet/>
      <dgm:spPr/>
      <dgm:t>
        <a:bodyPr/>
        <a:lstStyle/>
        <a:p>
          <a:endParaRPr lang="en-US"/>
        </a:p>
      </dgm:t>
    </dgm:pt>
    <dgm:pt modelId="{8CE0E8D5-372F-4EA3-9350-32617F31461C}">
      <dgm:prSet/>
      <dgm:spPr/>
      <dgm:t>
        <a:bodyPr/>
        <a:lstStyle/>
        <a:p>
          <a:pPr rtl="0"/>
          <a:r>
            <a:rPr lang="en-US"/>
            <a:t>Traditionally, </a:t>
          </a:r>
          <a:r>
            <a:rPr lang="en-US" b="1" u="sng"/>
            <a:t>transmission electron microscopy and immunofluorescence </a:t>
          </a:r>
          <a:r>
            <a:rPr lang="en-US"/>
            <a:t>microscopy using a panel of antibodies are the preferred methods.</a:t>
          </a:r>
        </a:p>
      </dgm:t>
    </dgm:pt>
    <dgm:pt modelId="{AB894015-350C-4680-950B-7E7E02FFF732}" type="parTrans" cxnId="{B1DCABCF-9366-4C2B-9C83-135F07D132B9}">
      <dgm:prSet/>
      <dgm:spPr/>
      <dgm:t>
        <a:bodyPr/>
        <a:lstStyle/>
        <a:p>
          <a:endParaRPr lang="en-US"/>
        </a:p>
      </dgm:t>
    </dgm:pt>
    <dgm:pt modelId="{690EC990-6D8B-4551-9715-AB305A5F7323}" type="sibTrans" cxnId="{B1DCABCF-9366-4C2B-9C83-135F07D132B9}">
      <dgm:prSet/>
      <dgm:spPr/>
      <dgm:t>
        <a:bodyPr/>
        <a:lstStyle/>
        <a:p>
          <a:endParaRPr lang="en-US"/>
        </a:p>
      </dgm:t>
    </dgm:pt>
    <dgm:pt modelId="{DD900ADE-674D-48F9-B665-6C445C96645F}">
      <dgm:prSet/>
      <dgm:spPr/>
      <dgm:t>
        <a:bodyPr/>
        <a:lstStyle/>
        <a:p>
          <a:pPr rtl="0"/>
          <a:r>
            <a:rPr lang="en-US"/>
            <a:t>However, some cases of EB -may merit </a:t>
          </a:r>
          <a:r>
            <a:rPr lang="en-US" b="1" u="sng"/>
            <a:t>DNA sequencing </a:t>
          </a:r>
          <a:r>
            <a:rPr lang="en-US"/>
            <a:t>as a primary diagnostic method.</a:t>
          </a:r>
        </a:p>
      </dgm:t>
    </dgm:pt>
    <dgm:pt modelId="{9198A06A-B225-49DA-AFA1-4E29BCC3E0B2}" type="parTrans" cxnId="{533518BB-EB2D-42C7-90AA-A72AC6661E42}">
      <dgm:prSet/>
      <dgm:spPr/>
      <dgm:t>
        <a:bodyPr/>
        <a:lstStyle/>
        <a:p>
          <a:endParaRPr lang="en-US"/>
        </a:p>
      </dgm:t>
    </dgm:pt>
    <dgm:pt modelId="{CFFECAA1-3F10-4D5A-B9F6-AB0C17FAA3F4}" type="sibTrans" cxnId="{533518BB-EB2D-42C7-90AA-A72AC6661E42}">
      <dgm:prSet/>
      <dgm:spPr/>
      <dgm:t>
        <a:bodyPr/>
        <a:lstStyle/>
        <a:p>
          <a:endParaRPr lang="en-US"/>
        </a:p>
      </dgm:t>
    </dgm:pt>
    <dgm:pt modelId="{D50F9350-21CE-42B4-BAD1-FE315D2EFCA5}">
      <dgm:prSet/>
      <dgm:spPr/>
      <dgm:t>
        <a:bodyPr/>
        <a:lstStyle/>
        <a:p>
          <a:pPr rtl="0"/>
          <a:r>
            <a:rPr lang="en-US"/>
            <a:t>For most recessive forms of EB, however, </a:t>
          </a:r>
          <a:r>
            <a:rPr lang="en-US" b="1" u="sng"/>
            <a:t>skin biopsy </a:t>
          </a:r>
          <a:r>
            <a:rPr lang="en-US"/>
            <a:t>remains key to establishing the diagnosis.</a:t>
          </a:r>
        </a:p>
      </dgm:t>
    </dgm:pt>
    <dgm:pt modelId="{4C7AC397-37D2-46EA-AC9A-278F3BCB297E}" type="parTrans" cxnId="{4A46BE09-7995-4EE5-A985-1B88485A55EC}">
      <dgm:prSet/>
      <dgm:spPr/>
      <dgm:t>
        <a:bodyPr/>
        <a:lstStyle/>
        <a:p>
          <a:endParaRPr lang="en-US"/>
        </a:p>
      </dgm:t>
    </dgm:pt>
    <dgm:pt modelId="{5CD76DA0-6224-489D-B355-B42DC300297A}" type="sibTrans" cxnId="{4A46BE09-7995-4EE5-A985-1B88485A55EC}">
      <dgm:prSet/>
      <dgm:spPr/>
      <dgm:t>
        <a:bodyPr/>
        <a:lstStyle/>
        <a:p>
          <a:endParaRPr lang="en-US"/>
        </a:p>
      </dgm:t>
    </dgm:pt>
    <dgm:pt modelId="{A98F4424-9CB0-4609-9395-CC2A2ACBD245}" type="pres">
      <dgm:prSet presAssocID="{6EBFD72D-4997-495D-8D02-39015FB9F602}" presName="cycle" presStyleCnt="0">
        <dgm:presLayoutVars>
          <dgm:dir/>
          <dgm:resizeHandles val="exact"/>
        </dgm:presLayoutVars>
      </dgm:prSet>
      <dgm:spPr/>
    </dgm:pt>
    <dgm:pt modelId="{3D9ACECF-6577-4459-9656-7B105328223D}" type="pres">
      <dgm:prSet presAssocID="{31E6AEF7-BF7E-4725-B5B6-652E5117E078}" presName="node" presStyleLbl="node1" presStyleIdx="0" presStyleCnt="5">
        <dgm:presLayoutVars>
          <dgm:bulletEnabled val="1"/>
        </dgm:presLayoutVars>
      </dgm:prSet>
      <dgm:spPr/>
    </dgm:pt>
    <dgm:pt modelId="{944DEC7E-C9EB-4FB7-8D2E-4E441A287AEB}" type="pres">
      <dgm:prSet presAssocID="{64EA0CBA-C2A4-4C13-8D7A-15009B06E81A}" presName="sibTrans" presStyleLbl="sibTrans2D1" presStyleIdx="0" presStyleCnt="5"/>
      <dgm:spPr/>
    </dgm:pt>
    <dgm:pt modelId="{87F9C767-1EE7-4D13-A1EF-34B9B560541C}" type="pres">
      <dgm:prSet presAssocID="{64EA0CBA-C2A4-4C13-8D7A-15009B06E81A}" presName="connectorText" presStyleLbl="sibTrans2D1" presStyleIdx="0" presStyleCnt="5"/>
      <dgm:spPr/>
    </dgm:pt>
    <dgm:pt modelId="{EE5BFC21-110B-42FF-B1A4-A3FCB9DF0424}" type="pres">
      <dgm:prSet presAssocID="{6870D41B-C99D-4C6F-8DE3-5B43CD6E6379}" presName="node" presStyleLbl="node1" presStyleIdx="1" presStyleCnt="5">
        <dgm:presLayoutVars>
          <dgm:bulletEnabled val="1"/>
        </dgm:presLayoutVars>
      </dgm:prSet>
      <dgm:spPr/>
    </dgm:pt>
    <dgm:pt modelId="{D151BBBA-328D-40FF-9BE4-11586CB3FCD3}" type="pres">
      <dgm:prSet presAssocID="{D8A5B1B3-7213-4C9D-8910-50E511DBF16A}" presName="sibTrans" presStyleLbl="sibTrans2D1" presStyleIdx="1" presStyleCnt="5"/>
      <dgm:spPr/>
    </dgm:pt>
    <dgm:pt modelId="{9B0B3994-8D9E-4E1E-AB65-2633ECA4C7AB}" type="pres">
      <dgm:prSet presAssocID="{D8A5B1B3-7213-4C9D-8910-50E511DBF16A}" presName="connectorText" presStyleLbl="sibTrans2D1" presStyleIdx="1" presStyleCnt="5"/>
      <dgm:spPr/>
    </dgm:pt>
    <dgm:pt modelId="{74DB2FE0-F5DC-47DF-AE6B-B2B9657A79E0}" type="pres">
      <dgm:prSet presAssocID="{8CE0E8D5-372F-4EA3-9350-32617F31461C}" presName="node" presStyleLbl="node1" presStyleIdx="2" presStyleCnt="5">
        <dgm:presLayoutVars>
          <dgm:bulletEnabled val="1"/>
        </dgm:presLayoutVars>
      </dgm:prSet>
      <dgm:spPr/>
    </dgm:pt>
    <dgm:pt modelId="{529BDFA0-FD16-441D-860D-E173596384DF}" type="pres">
      <dgm:prSet presAssocID="{690EC990-6D8B-4551-9715-AB305A5F7323}" presName="sibTrans" presStyleLbl="sibTrans2D1" presStyleIdx="2" presStyleCnt="5"/>
      <dgm:spPr/>
    </dgm:pt>
    <dgm:pt modelId="{1FC67AEF-1298-40DE-A43C-464C293E6988}" type="pres">
      <dgm:prSet presAssocID="{690EC990-6D8B-4551-9715-AB305A5F7323}" presName="connectorText" presStyleLbl="sibTrans2D1" presStyleIdx="2" presStyleCnt="5"/>
      <dgm:spPr/>
    </dgm:pt>
    <dgm:pt modelId="{8F8E75F0-A8E4-46DC-9574-C84024757FE7}" type="pres">
      <dgm:prSet presAssocID="{DD900ADE-674D-48F9-B665-6C445C96645F}" presName="node" presStyleLbl="node1" presStyleIdx="3" presStyleCnt="5">
        <dgm:presLayoutVars>
          <dgm:bulletEnabled val="1"/>
        </dgm:presLayoutVars>
      </dgm:prSet>
      <dgm:spPr/>
    </dgm:pt>
    <dgm:pt modelId="{C110F668-3D35-48FC-8898-E45CA07C28B4}" type="pres">
      <dgm:prSet presAssocID="{CFFECAA1-3F10-4D5A-B9F6-AB0C17FAA3F4}" presName="sibTrans" presStyleLbl="sibTrans2D1" presStyleIdx="3" presStyleCnt="5"/>
      <dgm:spPr/>
    </dgm:pt>
    <dgm:pt modelId="{2C077C2A-4FA2-4394-8360-E9096F6FE26C}" type="pres">
      <dgm:prSet presAssocID="{CFFECAA1-3F10-4D5A-B9F6-AB0C17FAA3F4}" presName="connectorText" presStyleLbl="sibTrans2D1" presStyleIdx="3" presStyleCnt="5"/>
      <dgm:spPr/>
    </dgm:pt>
    <dgm:pt modelId="{C3A53C1F-8C74-4D67-9D9E-7E72A7C8910B}" type="pres">
      <dgm:prSet presAssocID="{D50F9350-21CE-42B4-BAD1-FE315D2EFCA5}" presName="node" presStyleLbl="node1" presStyleIdx="4" presStyleCnt="5">
        <dgm:presLayoutVars>
          <dgm:bulletEnabled val="1"/>
        </dgm:presLayoutVars>
      </dgm:prSet>
      <dgm:spPr/>
    </dgm:pt>
    <dgm:pt modelId="{2C633D7F-7D2C-4C4F-8BF2-80DEF14C1293}" type="pres">
      <dgm:prSet presAssocID="{5CD76DA0-6224-489D-B355-B42DC300297A}" presName="sibTrans" presStyleLbl="sibTrans2D1" presStyleIdx="4" presStyleCnt="5"/>
      <dgm:spPr/>
    </dgm:pt>
    <dgm:pt modelId="{A4A9C102-A5CF-4839-8E80-317B54FB8495}" type="pres">
      <dgm:prSet presAssocID="{5CD76DA0-6224-489D-B355-B42DC300297A}" presName="connectorText" presStyleLbl="sibTrans2D1" presStyleIdx="4" presStyleCnt="5"/>
      <dgm:spPr/>
    </dgm:pt>
  </dgm:ptLst>
  <dgm:cxnLst>
    <dgm:cxn modelId="{4A46BE09-7995-4EE5-A985-1B88485A55EC}" srcId="{6EBFD72D-4997-495D-8D02-39015FB9F602}" destId="{D50F9350-21CE-42B4-BAD1-FE315D2EFCA5}" srcOrd="4" destOrd="0" parTransId="{4C7AC397-37D2-46EA-AC9A-278F3BCB297E}" sibTransId="{5CD76DA0-6224-489D-B355-B42DC300297A}"/>
    <dgm:cxn modelId="{23EB710A-F409-4D30-8707-AB10096E083E}" type="presOf" srcId="{CFFECAA1-3F10-4D5A-B9F6-AB0C17FAA3F4}" destId="{C110F668-3D35-48FC-8898-E45CA07C28B4}" srcOrd="0" destOrd="0" presId="urn:microsoft.com/office/officeart/2005/8/layout/cycle2"/>
    <dgm:cxn modelId="{FD5C9210-5372-4315-BBC3-07CC54BA6458}" type="presOf" srcId="{CFFECAA1-3F10-4D5A-B9F6-AB0C17FAA3F4}" destId="{2C077C2A-4FA2-4394-8360-E9096F6FE26C}" srcOrd="1" destOrd="0" presId="urn:microsoft.com/office/officeart/2005/8/layout/cycle2"/>
    <dgm:cxn modelId="{63EB6136-BE81-4AE7-B34A-CE1B74730C42}" type="presOf" srcId="{64EA0CBA-C2A4-4C13-8D7A-15009B06E81A}" destId="{87F9C767-1EE7-4D13-A1EF-34B9B560541C}" srcOrd="1" destOrd="0" presId="urn:microsoft.com/office/officeart/2005/8/layout/cycle2"/>
    <dgm:cxn modelId="{FBDB2E5B-6752-4FB2-9788-6A05F7E033CB}" type="presOf" srcId="{8CE0E8D5-372F-4EA3-9350-32617F31461C}" destId="{74DB2FE0-F5DC-47DF-AE6B-B2B9657A79E0}" srcOrd="0" destOrd="0" presId="urn:microsoft.com/office/officeart/2005/8/layout/cycle2"/>
    <dgm:cxn modelId="{82B47C4C-49D6-4011-8229-9596B39507C3}" srcId="{6EBFD72D-4997-495D-8D02-39015FB9F602}" destId="{6870D41B-C99D-4C6F-8DE3-5B43CD6E6379}" srcOrd="1" destOrd="0" parTransId="{4A1754F3-A2E9-4FA0-8867-CD927E4B250E}" sibTransId="{D8A5B1B3-7213-4C9D-8910-50E511DBF16A}"/>
    <dgm:cxn modelId="{D6B52252-EF02-4554-8130-A59882416D58}" srcId="{6EBFD72D-4997-495D-8D02-39015FB9F602}" destId="{31E6AEF7-BF7E-4725-B5B6-652E5117E078}" srcOrd="0" destOrd="0" parTransId="{B88045D0-6638-42B5-9D63-CAA6CCABE102}" sibTransId="{64EA0CBA-C2A4-4C13-8D7A-15009B06E81A}"/>
    <dgm:cxn modelId="{0BADE453-E2C4-4FE3-A6E1-8B868891693C}" type="presOf" srcId="{6EBFD72D-4997-495D-8D02-39015FB9F602}" destId="{A98F4424-9CB0-4609-9395-CC2A2ACBD245}" srcOrd="0" destOrd="0" presId="urn:microsoft.com/office/officeart/2005/8/layout/cycle2"/>
    <dgm:cxn modelId="{2675AD92-F1C5-4ED5-BE09-2915BF9487D5}" type="presOf" srcId="{64EA0CBA-C2A4-4C13-8D7A-15009B06E81A}" destId="{944DEC7E-C9EB-4FB7-8D2E-4E441A287AEB}" srcOrd="0" destOrd="0" presId="urn:microsoft.com/office/officeart/2005/8/layout/cycle2"/>
    <dgm:cxn modelId="{08613393-40F6-4A46-BC0D-AE98BD7B3619}" type="presOf" srcId="{5CD76DA0-6224-489D-B355-B42DC300297A}" destId="{A4A9C102-A5CF-4839-8E80-317B54FB8495}" srcOrd="1" destOrd="0" presId="urn:microsoft.com/office/officeart/2005/8/layout/cycle2"/>
    <dgm:cxn modelId="{E21095B6-6AAD-45CC-A398-7A2A9F217EF0}" type="presOf" srcId="{690EC990-6D8B-4551-9715-AB305A5F7323}" destId="{529BDFA0-FD16-441D-860D-E173596384DF}" srcOrd="0" destOrd="0" presId="urn:microsoft.com/office/officeart/2005/8/layout/cycle2"/>
    <dgm:cxn modelId="{533518BB-EB2D-42C7-90AA-A72AC6661E42}" srcId="{6EBFD72D-4997-495D-8D02-39015FB9F602}" destId="{DD900ADE-674D-48F9-B665-6C445C96645F}" srcOrd="3" destOrd="0" parTransId="{9198A06A-B225-49DA-AFA1-4E29BCC3E0B2}" sibTransId="{CFFECAA1-3F10-4D5A-B9F6-AB0C17FAA3F4}"/>
    <dgm:cxn modelId="{20A290C3-DFF3-44BC-A5DB-38BCA229C59D}" type="presOf" srcId="{D8A5B1B3-7213-4C9D-8910-50E511DBF16A}" destId="{9B0B3994-8D9E-4E1E-AB65-2633ECA4C7AB}" srcOrd="1" destOrd="0" presId="urn:microsoft.com/office/officeart/2005/8/layout/cycle2"/>
    <dgm:cxn modelId="{51345FCB-81AC-4952-882D-42EBE24050F3}" type="presOf" srcId="{5CD76DA0-6224-489D-B355-B42DC300297A}" destId="{2C633D7F-7D2C-4C4F-8BF2-80DEF14C1293}" srcOrd="0" destOrd="0" presId="urn:microsoft.com/office/officeart/2005/8/layout/cycle2"/>
    <dgm:cxn modelId="{B1DCABCF-9366-4C2B-9C83-135F07D132B9}" srcId="{6EBFD72D-4997-495D-8D02-39015FB9F602}" destId="{8CE0E8D5-372F-4EA3-9350-32617F31461C}" srcOrd="2" destOrd="0" parTransId="{AB894015-350C-4680-950B-7E7E02FFF732}" sibTransId="{690EC990-6D8B-4551-9715-AB305A5F7323}"/>
    <dgm:cxn modelId="{66F60FD5-4CC6-48DD-9A39-82477A0DA168}" type="presOf" srcId="{6870D41B-C99D-4C6F-8DE3-5B43CD6E6379}" destId="{EE5BFC21-110B-42FF-B1A4-A3FCB9DF0424}" srcOrd="0" destOrd="0" presId="urn:microsoft.com/office/officeart/2005/8/layout/cycle2"/>
    <dgm:cxn modelId="{373BBFE5-C7A7-4CB2-A155-3E5732A3B257}" type="presOf" srcId="{31E6AEF7-BF7E-4725-B5B6-652E5117E078}" destId="{3D9ACECF-6577-4459-9656-7B105328223D}" srcOrd="0" destOrd="0" presId="urn:microsoft.com/office/officeart/2005/8/layout/cycle2"/>
    <dgm:cxn modelId="{6C37CEE8-3633-4C9A-BC9D-A98FBC4BEB88}" type="presOf" srcId="{D50F9350-21CE-42B4-BAD1-FE315D2EFCA5}" destId="{C3A53C1F-8C74-4D67-9D9E-7E72A7C8910B}" srcOrd="0" destOrd="0" presId="urn:microsoft.com/office/officeart/2005/8/layout/cycle2"/>
    <dgm:cxn modelId="{424350F2-89A4-49CF-9B78-F4FB38CADA6F}" type="presOf" srcId="{D8A5B1B3-7213-4C9D-8910-50E511DBF16A}" destId="{D151BBBA-328D-40FF-9BE4-11586CB3FCD3}" srcOrd="0" destOrd="0" presId="urn:microsoft.com/office/officeart/2005/8/layout/cycle2"/>
    <dgm:cxn modelId="{2E84FEFB-0490-4A89-93E5-61C6D955A4EC}" type="presOf" srcId="{DD900ADE-674D-48F9-B665-6C445C96645F}" destId="{8F8E75F0-A8E4-46DC-9574-C84024757FE7}" srcOrd="0" destOrd="0" presId="urn:microsoft.com/office/officeart/2005/8/layout/cycle2"/>
    <dgm:cxn modelId="{176F3BFE-7A87-47BB-854B-AAAFA3DD0205}" type="presOf" srcId="{690EC990-6D8B-4551-9715-AB305A5F7323}" destId="{1FC67AEF-1298-40DE-A43C-464C293E6988}" srcOrd="1" destOrd="0" presId="urn:microsoft.com/office/officeart/2005/8/layout/cycle2"/>
    <dgm:cxn modelId="{CB474F46-ECE7-4CDF-8232-F057AA910656}" type="presParOf" srcId="{A98F4424-9CB0-4609-9395-CC2A2ACBD245}" destId="{3D9ACECF-6577-4459-9656-7B105328223D}" srcOrd="0" destOrd="0" presId="urn:microsoft.com/office/officeart/2005/8/layout/cycle2"/>
    <dgm:cxn modelId="{44562AED-8B63-45B3-805C-7A150FDF4D01}" type="presParOf" srcId="{A98F4424-9CB0-4609-9395-CC2A2ACBD245}" destId="{944DEC7E-C9EB-4FB7-8D2E-4E441A287AEB}" srcOrd="1" destOrd="0" presId="urn:microsoft.com/office/officeart/2005/8/layout/cycle2"/>
    <dgm:cxn modelId="{8BEE0096-3CA7-46FA-92AE-19101CAA1609}" type="presParOf" srcId="{944DEC7E-C9EB-4FB7-8D2E-4E441A287AEB}" destId="{87F9C767-1EE7-4D13-A1EF-34B9B560541C}" srcOrd="0" destOrd="0" presId="urn:microsoft.com/office/officeart/2005/8/layout/cycle2"/>
    <dgm:cxn modelId="{A49183FD-192A-4081-8421-C093F8D061BC}" type="presParOf" srcId="{A98F4424-9CB0-4609-9395-CC2A2ACBD245}" destId="{EE5BFC21-110B-42FF-B1A4-A3FCB9DF0424}" srcOrd="2" destOrd="0" presId="urn:microsoft.com/office/officeart/2005/8/layout/cycle2"/>
    <dgm:cxn modelId="{BCCA2ADD-407D-4057-B4CD-0BCF153B8006}" type="presParOf" srcId="{A98F4424-9CB0-4609-9395-CC2A2ACBD245}" destId="{D151BBBA-328D-40FF-9BE4-11586CB3FCD3}" srcOrd="3" destOrd="0" presId="urn:microsoft.com/office/officeart/2005/8/layout/cycle2"/>
    <dgm:cxn modelId="{4C04E111-994B-448F-A97F-2DD1C7CC8406}" type="presParOf" srcId="{D151BBBA-328D-40FF-9BE4-11586CB3FCD3}" destId="{9B0B3994-8D9E-4E1E-AB65-2633ECA4C7AB}" srcOrd="0" destOrd="0" presId="urn:microsoft.com/office/officeart/2005/8/layout/cycle2"/>
    <dgm:cxn modelId="{B6112033-7989-4629-BBE8-061AE90009E8}" type="presParOf" srcId="{A98F4424-9CB0-4609-9395-CC2A2ACBD245}" destId="{74DB2FE0-F5DC-47DF-AE6B-B2B9657A79E0}" srcOrd="4" destOrd="0" presId="urn:microsoft.com/office/officeart/2005/8/layout/cycle2"/>
    <dgm:cxn modelId="{15B62D09-C9B0-4B8A-877F-B179B49593FB}" type="presParOf" srcId="{A98F4424-9CB0-4609-9395-CC2A2ACBD245}" destId="{529BDFA0-FD16-441D-860D-E173596384DF}" srcOrd="5" destOrd="0" presId="urn:microsoft.com/office/officeart/2005/8/layout/cycle2"/>
    <dgm:cxn modelId="{8564A81C-9322-4FF1-8BA9-B329BDA346D3}" type="presParOf" srcId="{529BDFA0-FD16-441D-860D-E173596384DF}" destId="{1FC67AEF-1298-40DE-A43C-464C293E6988}" srcOrd="0" destOrd="0" presId="urn:microsoft.com/office/officeart/2005/8/layout/cycle2"/>
    <dgm:cxn modelId="{8CCC3765-0F78-46A7-BE41-0A2B0939F53A}" type="presParOf" srcId="{A98F4424-9CB0-4609-9395-CC2A2ACBD245}" destId="{8F8E75F0-A8E4-46DC-9574-C84024757FE7}" srcOrd="6" destOrd="0" presId="urn:microsoft.com/office/officeart/2005/8/layout/cycle2"/>
    <dgm:cxn modelId="{D103A955-08C1-4F54-8C44-CBC0B84CD3FF}" type="presParOf" srcId="{A98F4424-9CB0-4609-9395-CC2A2ACBD245}" destId="{C110F668-3D35-48FC-8898-E45CA07C28B4}" srcOrd="7" destOrd="0" presId="urn:microsoft.com/office/officeart/2005/8/layout/cycle2"/>
    <dgm:cxn modelId="{0389868D-9674-4C4B-8A22-10BDA3D8161E}" type="presParOf" srcId="{C110F668-3D35-48FC-8898-E45CA07C28B4}" destId="{2C077C2A-4FA2-4394-8360-E9096F6FE26C}" srcOrd="0" destOrd="0" presId="urn:microsoft.com/office/officeart/2005/8/layout/cycle2"/>
    <dgm:cxn modelId="{7733762A-674B-4D0C-8889-D846F4136255}" type="presParOf" srcId="{A98F4424-9CB0-4609-9395-CC2A2ACBD245}" destId="{C3A53C1F-8C74-4D67-9D9E-7E72A7C8910B}" srcOrd="8" destOrd="0" presId="urn:microsoft.com/office/officeart/2005/8/layout/cycle2"/>
    <dgm:cxn modelId="{5EC10953-98B6-4C31-8D42-2BAB69380E26}" type="presParOf" srcId="{A98F4424-9CB0-4609-9395-CC2A2ACBD245}" destId="{2C633D7F-7D2C-4C4F-8BF2-80DEF14C1293}" srcOrd="9" destOrd="0" presId="urn:microsoft.com/office/officeart/2005/8/layout/cycle2"/>
    <dgm:cxn modelId="{128A0E8E-64AB-4A7C-8DCD-9707F9710791}" type="presParOf" srcId="{2C633D7F-7D2C-4C4F-8BF2-80DEF14C1293}" destId="{A4A9C102-A5CF-4839-8E80-317B54FB8495}"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45433041-779A-46E8-8765-2A5B52585CDD}" type="doc">
      <dgm:prSet loTypeId="urn:microsoft.com/office/officeart/2005/8/layout/target3#2" loCatId="relationship" qsTypeId="urn:microsoft.com/office/officeart/2005/8/quickstyle/simple1" qsCatId="simple" csTypeId="urn:microsoft.com/office/officeart/2005/8/colors/accent1_2" csCatId="accent1"/>
      <dgm:spPr/>
      <dgm:t>
        <a:bodyPr/>
        <a:lstStyle/>
        <a:p>
          <a:endParaRPr lang="en-US"/>
        </a:p>
      </dgm:t>
    </dgm:pt>
    <dgm:pt modelId="{A569D40B-A3D8-4C67-8F63-FCCB047E73DE}">
      <dgm:prSet/>
      <dgm:spPr/>
      <dgm:t>
        <a:bodyPr/>
        <a:lstStyle/>
        <a:p>
          <a:pPr rtl="0"/>
          <a:r>
            <a:rPr lang="en-US"/>
            <a:t>The main objectives of skin biopsy are first to establish the level of blistering.</a:t>
          </a:r>
        </a:p>
      </dgm:t>
    </dgm:pt>
    <dgm:pt modelId="{6DAFAC1E-9392-4739-BDA4-BCFC62D004AE}" type="parTrans" cxnId="{7634EF57-1BAD-440A-A497-1032E012182F}">
      <dgm:prSet/>
      <dgm:spPr/>
      <dgm:t>
        <a:bodyPr/>
        <a:lstStyle/>
        <a:p>
          <a:endParaRPr lang="en-US"/>
        </a:p>
      </dgm:t>
    </dgm:pt>
    <dgm:pt modelId="{9CF5828F-C155-4273-A822-AC5266E66F91}" type="sibTrans" cxnId="{7634EF57-1BAD-440A-A497-1032E012182F}">
      <dgm:prSet/>
      <dgm:spPr/>
      <dgm:t>
        <a:bodyPr/>
        <a:lstStyle/>
        <a:p>
          <a:endParaRPr lang="en-US"/>
        </a:p>
      </dgm:t>
    </dgm:pt>
    <dgm:pt modelId="{792CED7E-0C09-4C7D-8FF9-C9EF7E232653}">
      <dgm:prSet/>
      <dgm:spPr/>
      <dgm:t>
        <a:bodyPr/>
        <a:lstStyle/>
        <a:p>
          <a:pPr rtl="0"/>
          <a:r>
            <a:rPr lang="en-US"/>
            <a:t>Most blisters that are clinically evident, and especially those with blood stained contents, are often more than 12 h old and therefore too old for diagnostic purposes.</a:t>
          </a:r>
        </a:p>
      </dgm:t>
    </dgm:pt>
    <dgm:pt modelId="{415FB839-47EC-4AD2-B0AF-C4F2AD902450}" type="parTrans" cxnId="{331CCECD-DFA7-4EDC-8760-32D85CB694BA}">
      <dgm:prSet/>
      <dgm:spPr/>
      <dgm:t>
        <a:bodyPr/>
        <a:lstStyle/>
        <a:p>
          <a:endParaRPr lang="en-US"/>
        </a:p>
      </dgm:t>
    </dgm:pt>
    <dgm:pt modelId="{8E807F39-16E5-4CEF-BF47-60710704EBAC}" type="sibTrans" cxnId="{331CCECD-DFA7-4EDC-8760-32D85CB694BA}">
      <dgm:prSet/>
      <dgm:spPr/>
      <dgm:t>
        <a:bodyPr/>
        <a:lstStyle/>
        <a:p>
          <a:endParaRPr lang="en-US"/>
        </a:p>
      </dgm:t>
    </dgm:pt>
    <dgm:pt modelId="{75FD0C46-B77B-4999-8BF3-E0F937CCAA27}">
      <dgm:prSet/>
      <dgm:spPr/>
      <dgm:t>
        <a:bodyPr/>
        <a:lstStyle/>
        <a:p>
          <a:pPr rtl="0"/>
          <a:r>
            <a:rPr lang="en-US"/>
            <a:t>A sample of non-blistered skin that has been gently rubbed to produce a mild erythema is preferable, because this will usually contain a cleavage plane with few if any secondary changes.</a:t>
          </a:r>
        </a:p>
      </dgm:t>
    </dgm:pt>
    <dgm:pt modelId="{2E67C116-FDF9-4477-ADE1-D2BE34D67CF2}" type="parTrans" cxnId="{2B7F9961-F484-4489-AB1E-3E8740820307}">
      <dgm:prSet/>
      <dgm:spPr/>
      <dgm:t>
        <a:bodyPr/>
        <a:lstStyle/>
        <a:p>
          <a:endParaRPr lang="en-US"/>
        </a:p>
      </dgm:t>
    </dgm:pt>
    <dgm:pt modelId="{DCE1C2E6-A92D-4A97-A163-FE541118B2A1}" type="sibTrans" cxnId="{2B7F9961-F484-4489-AB1E-3E8740820307}">
      <dgm:prSet/>
      <dgm:spPr/>
      <dgm:t>
        <a:bodyPr/>
        <a:lstStyle/>
        <a:p>
          <a:endParaRPr lang="en-US"/>
        </a:p>
      </dgm:t>
    </dgm:pt>
    <dgm:pt modelId="{831DDAB4-E20C-4B3E-AE84-29FCFA5605F1}">
      <dgm:prSet/>
      <dgm:spPr/>
      <dgm:t>
        <a:bodyPr/>
        <a:lstStyle/>
        <a:p>
          <a:pPr rtl="0"/>
          <a:r>
            <a:rPr lang="en-US"/>
            <a:t>Because the diagnostic signs are mostly seen in and around the dermal-epidermal junction, shave biopsy samples are preferable to thicker specimens.</a:t>
          </a:r>
        </a:p>
      </dgm:t>
    </dgm:pt>
    <dgm:pt modelId="{FB41B69A-036E-4FC3-B791-2B286D718C18}" type="parTrans" cxnId="{BA381EC4-806A-4D1B-A0A4-9FA0DA8A8D01}">
      <dgm:prSet/>
      <dgm:spPr/>
      <dgm:t>
        <a:bodyPr/>
        <a:lstStyle/>
        <a:p>
          <a:endParaRPr lang="en-US"/>
        </a:p>
      </dgm:t>
    </dgm:pt>
    <dgm:pt modelId="{9988EB3C-6F51-4C79-8FCE-F7AAFC7AE166}" type="sibTrans" cxnId="{BA381EC4-806A-4D1B-A0A4-9FA0DA8A8D01}">
      <dgm:prSet/>
      <dgm:spPr/>
      <dgm:t>
        <a:bodyPr/>
        <a:lstStyle/>
        <a:p>
          <a:endParaRPr lang="en-US"/>
        </a:p>
      </dgm:t>
    </dgm:pt>
    <dgm:pt modelId="{83C5C665-E4E6-473A-A8B3-B9E9727455C9}">
      <dgm:prSet/>
      <dgm:spPr/>
      <dgm:t>
        <a:bodyPr/>
        <a:lstStyle/>
        <a:p>
          <a:pPr rtl="0"/>
          <a:r>
            <a:rPr lang="en-US"/>
            <a:t>The samples should be immediately immersed in suitable fixative for electron microscopy or in Michel's transport medium for immunofluorescence.</a:t>
          </a:r>
        </a:p>
      </dgm:t>
    </dgm:pt>
    <dgm:pt modelId="{6A669020-690D-460F-8C0C-862E0B35F248}" type="parTrans" cxnId="{A4D25F64-87B7-4A8F-A6E1-E86DE2A91A29}">
      <dgm:prSet/>
      <dgm:spPr/>
      <dgm:t>
        <a:bodyPr/>
        <a:lstStyle/>
        <a:p>
          <a:endParaRPr lang="en-US"/>
        </a:p>
      </dgm:t>
    </dgm:pt>
    <dgm:pt modelId="{847AB762-0DB2-49DD-9919-C192174ED91E}" type="sibTrans" cxnId="{A4D25F64-87B7-4A8F-A6E1-E86DE2A91A29}">
      <dgm:prSet/>
      <dgm:spPr/>
      <dgm:t>
        <a:bodyPr/>
        <a:lstStyle/>
        <a:p>
          <a:endParaRPr lang="en-US"/>
        </a:p>
      </dgm:t>
    </dgm:pt>
    <dgm:pt modelId="{0FA7230F-1D92-4042-8387-B1585FAC5134}" type="pres">
      <dgm:prSet presAssocID="{45433041-779A-46E8-8765-2A5B52585CDD}" presName="Name0" presStyleCnt="0">
        <dgm:presLayoutVars>
          <dgm:chMax val="7"/>
          <dgm:dir/>
          <dgm:animLvl val="lvl"/>
          <dgm:resizeHandles val="exact"/>
        </dgm:presLayoutVars>
      </dgm:prSet>
      <dgm:spPr/>
    </dgm:pt>
    <dgm:pt modelId="{48EB8509-3924-4109-A1E8-5CD21C07809F}" type="pres">
      <dgm:prSet presAssocID="{A569D40B-A3D8-4C67-8F63-FCCB047E73DE}" presName="circle1" presStyleLbl="node1" presStyleIdx="0" presStyleCnt="5"/>
      <dgm:spPr/>
    </dgm:pt>
    <dgm:pt modelId="{062D571B-935D-407E-BAD1-C4C6A2067C1E}" type="pres">
      <dgm:prSet presAssocID="{A569D40B-A3D8-4C67-8F63-FCCB047E73DE}" presName="space" presStyleCnt="0"/>
      <dgm:spPr/>
    </dgm:pt>
    <dgm:pt modelId="{C950BA43-52EE-4CD5-9722-D026A7A256C2}" type="pres">
      <dgm:prSet presAssocID="{A569D40B-A3D8-4C67-8F63-FCCB047E73DE}" presName="rect1" presStyleLbl="alignAcc1" presStyleIdx="0" presStyleCnt="5"/>
      <dgm:spPr/>
    </dgm:pt>
    <dgm:pt modelId="{C297C128-1385-4156-84D8-99944D503A04}" type="pres">
      <dgm:prSet presAssocID="{792CED7E-0C09-4C7D-8FF9-C9EF7E232653}" presName="vertSpace2" presStyleLbl="node1" presStyleIdx="0" presStyleCnt="5"/>
      <dgm:spPr/>
    </dgm:pt>
    <dgm:pt modelId="{18744A64-BD44-4A56-B4A9-2ED499F2D2F5}" type="pres">
      <dgm:prSet presAssocID="{792CED7E-0C09-4C7D-8FF9-C9EF7E232653}" presName="circle2" presStyleLbl="node1" presStyleIdx="1" presStyleCnt="5"/>
      <dgm:spPr/>
    </dgm:pt>
    <dgm:pt modelId="{AF5DB794-C8DE-4ECF-BF92-13C7ECB55DCF}" type="pres">
      <dgm:prSet presAssocID="{792CED7E-0C09-4C7D-8FF9-C9EF7E232653}" presName="rect2" presStyleLbl="alignAcc1" presStyleIdx="1" presStyleCnt="5"/>
      <dgm:spPr/>
    </dgm:pt>
    <dgm:pt modelId="{75DF2B50-52D9-4AC3-8DB7-AB4277EDC621}" type="pres">
      <dgm:prSet presAssocID="{75FD0C46-B77B-4999-8BF3-E0F937CCAA27}" presName="vertSpace3" presStyleLbl="node1" presStyleIdx="1" presStyleCnt="5"/>
      <dgm:spPr/>
    </dgm:pt>
    <dgm:pt modelId="{F35D8263-BF4D-41E0-B233-33E772692F0B}" type="pres">
      <dgm:prSet presAssocID="{75FD0C46-B77B-4999-8BF3-E0F937CCAA27}" presName="circle3" presStyleLbl="node1" presStyleIdx="2" presStyleCnt="5"/>
      <dgm:spPr/>
    </dgm:pt>
    <dgm:pt modelId="{FA344741-E3E0-43D8-A080-1C002F6F431D}" type="pres">
      <dgm:prSet presAssocID="{75FD0C46-B77B-4999-8BF3-E0F937CCAA27}" presName="rect3" presStyleLbl="alignAcc1" presStyleIdx="2" presStyleCnt="5"/>
      <dgm:spPr/>
    </dgm:pt>
    <dgm:pt modelId="{CF80A5D5-FD11-4C67-BA79-C1440C08D373}" type="pres">
      <dgm:prSet presAssocID="{831DDAB4-E20C-4B3E-AE84-29FCFA5605F1}" presName="vertSpace4" presStyleLbl="node1" presStyleIdx="2" presStyleCnt="5"/>
      <dgm:spPr/>
    </dgm:pt>
    <dgm:pt modelId="{F86DF9BE-DD90-4422-B048-B413D77AB6DB}" type="pres">
      <dgm:prSet presAssocID="{831DDAB4-E20C-4B3E-AE84-29FCFA5605F1}" presName="circle4" presStyleLbl="node1" presStyleIdx="3" presStyleCnt="5"/>
      <dgm:spPr/>
    </dgm:pt>
    <dgm:pt modelId="{DF881B5F-544A-4BA7-B86B-9BF8DA72793F}" type="pres">
      <dgm:prSet presAssocID="{831DDAB4-E20C-4B3E-AE84-29FCFA5605F1}" presName="rect4" presStyleLbl="alignAcc1" presStyleIdx="3" presStyleCnt="5"/>
      <dgm:spPr/>
    </dgm:pt>
    <dgm:pt modelId="{48340417-B631-4E5A-A3BF-A4BCC1844AF5}" type="pres">
      <dgm:prSet presAssocID="{83C5C665-E4E6-473A-A8B3-B9E9727455C9}" presName="vertSpace5" presStyleLbl="node1" presStyleIdx="3" presStyleCnt="5"/>
      <dgm:spPr/>
    </dgm:pt>
    <dgm:pt modelId="{98EC4202-0008-478A-B077-882E7010A231}" type="pres">
      <dgm:prSet presAssocID="{83C5C665-E4E6-473A-A8B3-B9E9727455C9}" presName="circle5" presStyleLbl="node1" presStyleIdx="4" presStyleCnt="5"/>
      <dgm:spPr/>
    </dgm:pt>
    <dgm:pt modelId="{61DC6772-7FFE-4A57-A9C9-824FDCCFE7B7}" type="pres">
      <dgm:prSet presAssocID="{83C5C665-E4E6-473A-A8B3-B9E9727455C9}" presName="rect5" presStyleLbl="alignAcc1" presStyleIdx="4" presStyleCnt="5"/>
      <dgm:spPr/>
    </dgm:pt>
    <dgm:pt modelId="{8192DB79-145D-4A62-A159-2E9A7471961B}" type="pres">
      <dgm:prSet presAssocID="{A569D40B-A3D8-4C67-8F63-FCCB047E73DE}" presName="rect1ParTxNoCh" presStyleLbl="alignAcc1" presStyleIdx="4" presStyleCnt="5">
        <dgm:presLayoutVars>
          <dgm:chMax val="1"/>
          <dgm:bulletEnabled val="1"/>
        </dgm:presLayoutVars>
      </dgm:prSet>
      <dgm:spPr/>
    </dgm:pt>
    <dgm:pt modelId="{5971B6A8-595F-4761-BAC2-231F03076E50}" type="pres">
      <dgm:prSet presAssocID="{792CED7E-0C09-4C7D-8FF9-C9EF7E232653}" presName="rect2ParTxNoCh" presStyleLbl="alignAcc1" presStyleIdx="4" presStyleCnt="5">
        <dgm:presLayoutVars>
          <dgm:chMax val="1"/>
          <dgm:bulletEnabled val="1"/>
        </dgm:presLayoutVars>
      </dgm:prSet>
      <dgm:spPr/>
    </dgm:pt>
    <dgm:pt modelId="{EB6BF9F4-B6C4-4267-B4C5-5F58A70EED66}" type="pres">
      <dgm:prSet presAssocID="{75FD0C46-B77B-4999-8BF3-E0F937CCAA27}" presName="rect3ParTxNoCh" presStyleLbl="alignAcc1" presStyleIdx="4" presStyleCnt="5">
        <dgm:presLayoutVars>
          <dgm:chMax val="1"/>
          <dgm:bulletEnabled val="1"/>
        </dgm:presLayoutVars>
      </dgm:prSet>
      <dgm:spPr/>
    </dgm:pt>
    <dgm:pt modelId="{FADD158F-A328-4BB8-B7FA-639B301D2340}" type="pres">
      <dgm:prSet presAssocID="{831DDAB4-E20C-4B3E-AE84-29FCFA5605F1}" presName="rect4ParTxNoCh" presStyleLbl="alignAcc1" presStyleIdx="4" presStyleCnt="5">
        <dgm:presLayoutVars>
          <dgm:chMax val="1"/>
          <dgm:bulletEnabled val="1"/>
        </dgm:presLayoutVars>
      </dgm:prSet>
      <dgm:spPr/>
    </dgm:pt>
    <dgm:pt modelId="{08220566-4030-42E6-8FA5-120A283B91E5}" type="pres">
      <dgm:prSet presAssocID="{83C5C665-E4E6-473A-A8B3-B9E9727455C9}" presName="rect5ParTxNoCh" presStyleLbl="alignAcc1" presStyleIdx="4" presStyleCnt="5">
        <dgm:presLayoutVars>
          <dgm:chMax val="1"/>
          <dgm:bulletEnabled val="1"/>
        </dgm:presLayoutVars>
      </dgm:prSet>
      <dgm:spPr/>
    </dgm:pt>
  </dgm:ptLst>
  <dgm:cxnLst>
    <dgm:cxn modelId="{008BC714-CA1E-4887-A55B-FBCFC517DF89}" type="presOf" srcId="{831DDAB4-E20C-4B3E-AE84-29FCFA5605F1}" destId="{DF881B5F-544A-4BA7-B86B-9BF8DA72793F}" srcOrd="0" destOrd="0" presId="urn:microsoft.com/office/officeart/2005/8/layout/target3#2"/>
    <dgm:cxn modelId="{E84DA92C-C2C8-482B-8B4F-13C16B162EB1}" type="presOf" srcId="{831DDAB4-E20C-4B3E-AE84-29FCFA5605F1}" destId="{FADD158F-A328-4BB8-B7FA-639B301D2340}" srcOrd="1" destOrd="0" presId="urn:microsoft.com/office/officeart/2005/8/layout/target3#2"/>
    <dgm:cxn modelId="{2B7F9961-F484-4489-AB1E-3E8740820307}" srcId="{45433041-779A-46E8-8765-2A5B52585CDD}" destId="{75FD0C46-B77B-4999-8BF3-E0F937CCAA27}" srcOrd="2" destOrd="0" parTransId="{2E67C116-FDF9-4477-ADE1-D2BE34D67CF2}" sibTransId="{DCE1C2E6-A92D-4A97-A163-FE541118B2A1}"/>
    <dgm:cxn modelId="{A3E2BD61-B78C-450A-9E88-896E5A52AF2D}" type="presOf" srcId="{A569D40B-A3D8-4C67-8F63-FCCB047E73DE}" destId="{C950BA43-52EE-4CD5-9722-D026A7A256C2}" srcOrd="0" destOrd="0" presId="urn:microsoft.com/office/officeart/2005/8/layout/target3#2"/>
    <dgm:cxn modelId="{A4D25F64-87B7-4A8F-A6E1-E86DE2A91A29}" srcId="{45433041-779A-46E8-8765-2A5B52585CDD}" destId="{83C5C665-E4E6-473A-A8B3-B9E9727455C9}" srcOrd="4" destOrd="0" parTransId="{6A669020-690D-460F-8C0C-862E0B35F248}" sibTransId="{847AB762-0DB2-49DD-9919-C192174ED91E}"/>
    <dgm:cxn modelId="{7634EF57-1BAD-440A-A497-1032E012182F}" srcId="{45433041-779A-46E8-8765-2A5B52585CDD}" destId="{A569D40B-A3D8-4C67-8F63-FCCB047E73DE}" srcOrd="0" destOrd="0" parTransId="{6DAFAC1E-9392-4739-BDA4-BCFC62D004AE}" sibTransId="{9CF5828F-C155-4273-A822-AC5266E66F91}"/>
    <dgm:cxn modelId="{8285F759-036F-419B-8F36-9D622991DE0A}" type="presOf" srcId="{45433041-779A-46E8-8765-2A5B52585CDD}" destId="{0FA7230F-1D92-4042-8387-B1585FAC5134}" srcOrd="0" destOrd="0" presId="urn:microsoft.com/office/officeart/2005/8/layout/target3#2"/>
    <dgm:cxn modelId="{047C5181-A0D5-481C-8FCA-3CC8B6E91CD4}" type="presOf" srcId="{792CED7E-0C09-4C7D-8FF9-C9EF7E232653}" destId="{5971B6A8-595F-4761-BAC2-231F03076E50}" srcOrd="1" destOrd="0" presId="urn:microsoft.com/office/officeart/2005/8/layout/target3#2"/>
    <dgm:cxn modelId="{2DE58E89-2822-4DDD-BA18-E1C874672C01}" type="presOf" srcId="{83C5C665-E4E6-473A-A8B3-B9E9727455C9}" destId="{08220566-4030-42E6-8FA5-120A283B91E5}" srcOrd="1" destOrd="0" presId="urn:microsoft.com/office/officeart/2005/8/layout/target3#2"/>
    <dgm:cxn modelId="{482B3F98-88F7-468A-BE6D-DC9F9AA53529}" type="presOf" srcId="{75FD0C46-B77B-4999-8BF3-E0F937CCAA27}" destId="{EB6BF9F4-B6C4-4267-B4C5-5F58A70EED66}" srcOrd="1" destOrd="0" presId="urn:microsoft.com/office/officeart/2005/8/layout/target3#2"/>
    <dgm:cxn modelId="{F8298DB2-0A17-43A0-B914-BF11AE948303}" type="presOf" srcId="{A569D40B-A3D8-4C67-8F63-FCCB047E73DE}" destId="{8192DB79-145D-4A62-A159-2E9A7471961B}" srcOrd="1" destOrd="0" presId="urn:microsoft.com/office/officeart/2005/8/layout/target3#2"/>
    <dgm:cxn modelId="{104054B5-612D-4231-B02D-C272683CBD5A}" type="presOf" srcId="{792CED7E-0C09-4C7D-8FF9-C9EF7E232653}" destId="{AF5DB794-C8DE-4ECF-BF92-13C7ECB55DCF}" srcOrd="0" destOrd="0" presId="urn:microsoft.com/office/officeart/2005/8/layout/target3#2"/>
    <dgm:cxn modelId="{BA381EC4-806A-4D1B-A0A4-9FA0DA8A8D01}" srcId="{45433041-779A-46E8-8765-2A5B52585CDD}" destId="{831DDAB4-E20C-4B3E-AE84-29FCFA5605F1}" srcOrd="3" destOrd="0" parTransId="{FB41B69A-036E-4FC3-B791-2B286D718C18}" sibTransId="{9988EB3C-6F51-4C79-8FCE-F7AAFC7AE166}"/>
    <dgm:cxn modelId="{331CCECD-DFA7-4EDC-8760-32D85CB694BA}" srcId="{45433041-779A-46E8-8765-2A5B52585CDD}" destId="{792CED7E-0C09-4C7D-8FF9-C9EF7E232653}" srcOrd="1" destOrd="0" parTransId="{415FB839-47EC-4AD2-B0AF-C4F2AD902450}" sibTransId="{8E807F39-16E5-4CEF-BF47-60710704EBAC}"/>
    <dgm:cxn modelId="{F7D811D4-0D72-467A-93D7-48DE825AE1B2}" type="presOf" srcId="{83C5C665-E4E6-473A-A8B3-B9E9727455C9}" destId="{61DC6772-7FFE-4A57-A9C9-824FDCCFE7B7}" srcOrd="0" destOrd="0" presId="urn:microsoft.com/office/officeart/2005/8/layout/target3#2"/>
    <dgm:cxn modelId="{07D657F7-51F5-4CC4-B34E-D8571F994791}" type="presOf" srcId="{75FD0C46-B77B-4999-8BF3-E0F937CCAA27}" destId="{FA344741-E3E0-43D8-A080-1C002F6F431D}" srcOrd="0" destOrd="0" presId="urn:microsoft.com/office/officeart/2005/8/layout/target3#2"/>
    <dgm:cxn modelId="{CDE154F6-21C4-44DB-B629-06955D026E1C}" type="presParOf" srcId="{0FA7230F-1D92-4042-8387-B1585FAC5134}" destId="{48EB8509-3924-4109-A1E8-5CD21C07809F}" srcOrd="0" destOrd="0" presId="urn:microsoft.com/office/officeart/2005/8/layout/target3#2"/>
    <dgm:cxn modelId="{584827A4-5310-4D6D-8303-DF0C1C0F6DB9}" type="presParOf" srcId="{0FA7230F-1D92-4042-8387-B1585FAC5134}" destId="{062D571B-935D-407E-BAD1-C4C6A2067C1E}" srcOrd="1" destOrd="0" presId="urn:microsoft.com/office/officeart/2005/8/layout/target3#2"/>
    <dgm:cxn modelId="{D9B5F41F-B7CF-4BB0-A560-79B22FFF4C44}" type="presParOf" srcId="{0FA7230F-1D92-4042-8387-B1585FAC5134}" destId="{C950BA43-52EE-4CD5-9722-D026A7A256C2}" srcOrd="2" destOrd="0" presId="urn:microsoft.com/office/officeart/2005/8/layout/target3#2"/>
    <dgm:cxn modelId="{5EB8816E-39DA-4853-BCBA-A3C15FA1F2F2}" type="presParOf" srcId="{0FA7230F-1D92-4042-8387-B1585FAC5134}" destId="{C297C128-1385-4156-84D8-99944D503A04}" srcOrd="3" destOrd="0" presId="urn:microsoft.com/office/officeart/2005/8/layout/target3#2"/>
    <dgm:cxn modelId="{70B8638A-A72C-464B-8A27-C919000656AA}" type="presParOf" srcId="{0FA7230F-1D92-4042-8387-B1585FAC5134}" destId="{18744A64-BD44-4A56-B4A9-2ED499F2D2F5}" srcOrd="4" destOrd="0" presId="urn:microsoft.com/office/officeart/2005/8/layout/target3#2"/>
    <dgm:cxn modelId="{B578B2E0-CC04-42AF-B642-A2088D41B048}" type="presParOf" srcId="{0FA7230F-1D92-4042-8387-B1585FAC5134}" destId="{AF5DB794-C8DE-4ECF-BF92-13C7ECB55DCF}" srcOrd="5" destOrd="0" presId="urn:microsoft.com/office/officeart/2005/8/layout/target3#2"/>
    <dgm:cxn modelId="{4410828A-5088-467C-A380-721792A183F7}" type="presParOf" srcId="{0FA7230F-1D92-4042-8387-B1585FAC5134}" destId="{75DF2B50-52D9-4AC3-8DB7-AB4277EDC621}" srcOrd="6" destOrd="0" presId="urn:microsoft.com/office/officeart/2005/8/layout/target3#2"/>
    <dgm:cxn modelId="{1166572A-5A30-486C-AA9B-C12978807E91}" type="presParOf" srcId="{0FA7230F-1D92-4042-8387-B1585FAC5134}" destId="{F35D8263-BF4D-41E0-B233-33E772692F0B}" srcOrd="7" destOrd="0" presId="urn:microsoft.com/office/officeart/2005/8/layout/target3#2"/>
    <dgm:cxn modelId="{5BCBA39C-9108-4AC0-8405-D8FDF7DA127F}" type="presParOf" srcId="{0FA7230F-1D92-4042-8387-B1585FAC5134}" destId="{FA344741-E3E0-43D8-A080-1C002F6F431D}" srcOrd="8" destOrd="0" presId="urn:microsoft.com/office/officeart/2005/8/layout/target3#2"/>
    <dgm:cxn modelId="{3CC0396B-25C4-4573-AE17-F057E38ACD9F}" type="presParOf" srcId="{0FA7230F-1D92-4042-8387-B1585FAC5134}" destId="{CF80A5D5-FD11-4C67-BA79-C1440C08D373}" srcOrd="9" destOrd="0" presId="urn:microsoft.com/office/officeart/2005/8/layout/target3#2"/>
    <dgm:cxn modelId="{116B6432-8F43-4CB0-A8DD-A405F0B49C2A}" type="presParOf" srcId="{0FA7230F-1D92-4042-8387-B1585FAC5134}" destId="{F86DF9BE-DD90-4422-B048-B413D77AB6DB}" srcOrd="10" destOrd="0" presId="urn:microsoft.com/office/officeart/2005/8/layout/target3#2"/>
    <dgm:cxn modelId="{106BC145-CBC6-4A49-A17C-3C66A6756083}" type="presParOf" srcId="{0FA7230F-1D92-4042-8387-B1585FAC5134}" destId="{DF881B5F-544A-4BA7-B86B-9BF8DA72793F}" srcOrd="11" destOrd="0" presId="urn:microsoft.com/office/officeart/2005/8/layout/target3#2"/>
    <dgm:cxn modelId="{8033B330-791D-452A-AF9A-93CC7B47244D}" type="presParOf" srcId="{0FA7230F-1D92-4042-8387-B1585FAC5134}" destId="{48340417-B631-4E5A-A3BF-A4BCC1844AF5}" srcOrd="12" destOrd="0" presId="urn:microsoft.com/office/officeart/2005/8/layout/target3#2"/>
    <dgm:cxn modelId="{E2D79C8E-8CC4-4C1A-B2F5-D348EA08402A}" type="presParOf" srcId="{0FA7230F-1D92-4042-8387-B1585FAC5134}" destId="{98EC4202-0008-478A-B077-882E7010A231}" srcOrd="13" destOrd="0" presId="urn:microsoft.com/office/officeart/2005/8/layout/target3#2"/>
    <dgm:cxn modelId="{1B7FBEA2-D884-4A6F-AE4C-0A5CD223FD65}" type="presParOf" srcId="{0FA7230F-1D92-4042-8387-B1585FAC5134}" destId="{61DC6772-7FFE-4A57-A9C9-824FDCCFE7B7}" srcOrd="14" destOrd="0" presId="urn:microsoft.com/office/officeart/2005/8/layout/target3#2"/>
    <dgm:cxn modelId="{304294FC-BC28-4C1B-AD8C-BF366BA661EB}" type="presParOf" srcId="{0FA7230F-1D92-4042-8387-B1585FAC5134}" destId="{8192DB79-145D-4A62-A159-2E9A7471961B}" srcOrd="15" destOrd="0" presId="urn:microsoft.com/office/officeart/2005/8/layout/target3#2"/>
    <dgm:cxn modelId="{A0AD6A05-9FBD-4AD3-AC8A-C1F10CFA47CF}" type="presParOf" srcId="{0FA7230F-1D92-4042-8387-B1585FAC5134}" destId="{5971B6A8-595F-4761-BAC2-231F03076E50}" srcOrd="16" destOrd="0" presId="urn:microsoft.com/office/officeart/2005/8/layout/target3#2"/>
    <dgm:cxn modelId="{0825E502-BD3A-4F8E-8DB3-5801671D5F64}" type="presParOf" srcId="{0FA7230F-1D92-4042-8387-B1585FAC5134}" destId="{EB6BF9F4-B6C4-4267-B4C5-5F58A70EED66}" srcOrd="17" destOrd="0" presId="urn:microsoft.com/office/officeart/2005/8/layout/target3#2"/>
    <dgm:cxn modelId="{4F4D191B-2298-4D0D-AFBD-091118A87C6F}" type="presParOf" srcId="{0FA7230F-1D92-4042-8387-B1585FAC5134}" destId="{FADD158F-A328-4BB8-B7FA-639B301D2340}" srcOrd="18" destOrd="0" presId="urn:microsoft.com/office/officeart/2005/8/layout/target3#2"/>
    <dgm:cxn modelId="{2A0FE544-C0B8-43B2-9993-0345146056D9}" type="presParOf" srcId="{0FA7230F-1D92-4042-8387-B1585FAC5134}" destId="{08220566-4030-42E6-8FA5-120A283B91E5}" srcOrd="19" destOrd="0" presId="urn:microsoft.com/office/officeart/2005/8/layout/target3#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01F297CD-E8FD-4D54-B7A7-310E632B80B2}"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7C301650-353D-4F39-8BAE-A3A104E4A015}">
      <dgm:prSet/>
      <dgm:spPr/>
      <dgm:t>
        <a:bodyPr/>
        <a:lstStyle/>
        <a:p>
          <a:pPr rtl="0"/>
          <a:r>
            <a:rPr lang="en-US" dirty="0"/>
            <a:t>in the development of a blister is marked </a:t>
          </a:r>
          <a:r>
            <a:rPr lang="en-US" dirty="0" err="1"/>
            <a:t>vacuolation</a:t>
          </a:r>
          <a:r>
            <a:rPr lang="en-US" dirty="0"/>
            <a:t> of the </a:t>
          </a:r>
          <a:r>
            <a:rPr lang="en-US" dirty="0" err="1"/>
            <a:t>basalkeratinocytes</a:t>
          </a:r>
          <a:r>
            <a:rPr lang="en-US" dirty="0"/>
            <a:t>, so-called cytolysis.</a:t>
          </a:r>
        </a:p>
      </dgm:t>
    </dgm:pt>
    <dgm:pt modelId="{2FE81BBD-0806-4EB5-809B-959E2491428F}" type="parTrans" cxnId="{2FD51E92-EEB3-4297-86A8-9344F54881A1}">
      <dgm:prSet/>
      <dgm:spPr/>
      <dgm:t>
        <a:bodyPr/>
        <a:lstStyle/>
        <a:p>
          <a:endParaRPr lang="en-US"/>
        </a:p>
      </dgm:t>
    </dgm:pt>
    <dgm:pt modelId="{1ADAA779-D772-458A-AE56-A963416E9BC2}" type="sibTrans" cxnId="{2FD51E92-EEB3-4297-86A8-9344F54881A1}">
      <dgm:prSet/>
      <dgm:spPr/>
      <dgm:t>
        <a:bodyPr/>
        <a:lstStyle/>
        <a:p>
          <a:endParaRPr lang="en-US"/>
        </a:p>
      </dgm:t>
    </dgm:pt>
    <dgm:pt modelId="{996F9C3D-970A-4E08-A1A7-531AC21A5BF5}" type="pres">
      <dgm:prSet presAssocID="{01F297CD-E8FD-4D54-B7A7-310E632B80B2}" presName="cycle" presStyleCnt="0">
        <dgm:presLayoutVars>
          <dgm:dir/>
          <dgm:resizeHandles val="exact"/>
        </dgm:presLayoutVars>
      </dgm:prSet>
      <dgm:spPr/>
    </dgm:pt>
    <dgm:pt modelId="{966B35C2-701B-49FE-86DB-2A0A8FA1B4E2}" type="pres">
      <dgm:prSet presAssocID="{7C301650-353D-4F39-8BAE-A3A104E4A015}" presName="node" presStyleLbl="node1" presStyleIdx="0" presStyleCnt="1">
        <dgm:presLayoutVars>
          <dgm:bulletEnabled val="1"/>
        </dgm:presLayoutVars>
      </dgm:prSet>
      <dgm:spPr/>
    </dgm:pt>
  </dgm:ptLst>
  <dgm:cxnLst>
    <dgm:cxn modelId="{CA4BCD24-0C4A-442A-9FB9-20DB43E489EF}" type="presOf" srcId="{01F297CD-E8FD-4D54-B7A7-310E632B80B2}" destId="{996F9C3D-970A-4E08-A1A7-531AC21A5BF5}" srcOrd="0" destOrd="0" presId="urn:microsoft.com/office/officeart/2005/8/layout/cycle2"/>
    <dgm:cxn modelId="{2DAB5F6C-DA7D-483A-BF55-8D1CB28904E9}" type="presOf" srcId="{7C301650-353D-4F39-8BAE-A3A104E4A015}" destId="{966B35C2-701B-49FE-86DB-2A0A8FA1B4E2}" srcOrd="0" destOrd="0" presId="urn:microsoft.com/office/officeart/2005/8/layout/cycle2"/>
    <dgm:cxn modelId="{2FD51E92-EEB3-4297-86A8-9344F54881A1}" srcId="{01F297CD-E8FD-4D54-B7A7-310E632B80B2}" destId="{7C301650-353D-4F39-8BAE-A3A104E4A015}" srcOrd="0" destOrd="0" parTransId="{2FE81BBD-0806-4EB5-809B-959E2491428F}" sibTransId="{1ADAA779-D772-458A-AE56-A963416E9BC2}"/>
    <dgm:cxn modelId="{F6768053-534E-4C7B-89C0-CA7101D505AE}" type="presParOf" srcId="{996F9C3D-970A-4E08-A1A7-531AC21A5BF5}" destId="{966B35C2-701B-49FE-86DB-2A0A8FA1B4E2}"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30FE835-41DA-44BA-900D-8451B83B7B3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906D11E4-BBB0-4D94-BAC5-37688D53C2EA}">
      <dgm:prSet/>
      <dgm:spPr/>
      <dgm:t>
        <a:bodyPr/>
        <a:lstStyle/>
        <a:p>
          <a:pPr rtl="0"/>
          <a:r>
            <a:rPr lang="en-US"/>
            <a:t>is intraepidermal as a result of cytolysis but the established lesion shows 'subepidermal‘ vesiculation</a:t>
          </a:r>
        </a:p>
      </dgm:t>
    </dgm:pt>
    <dgm:pt modelId="{685C1C1B-CC65-4746-83EA-839C0BF6BB4E}" type="parTrans" cxnId="{A4E2F51C-E9CF-448E-8042-E84F52684D54}">
      <dgm:prSet/>
      <dgm:spPr/>
      <dgm:t>
        <a:bodyPr/>
        <a:lstStyle/>
        <a:p>
          <a:endParaRPr lang="en-US"/>
        </a:p>
      </dgm:t>
    </dgm:pt>
    <dgm:pt modelId="{63831AC2-72B0-4ED4-90AC-DE868B2CE70C}" type="sibTrans" cxnId="{A4E2F51C-E9CF-448E-8042-E84F52684D54}">
      <dgm:prSet/>
      <dgm:spPr/>
      <dgm:t>
        <a:bodyPr/>
        <a:lstStyle/>
        <a:p>
          <a:endParaRPr lang="en-US"/>
        </a:p>
      </dgm:t>
    </dgm:pt>
    <dgm:pt modelId="{BA77F622-4E4F-4D1E-96AF-7D98ABF6BD95}" type="pres">
      <dgm:prSet presAssocID="{830FE835-41DA-44BA-900D-8451B83B7B3A}" presName="hierChild1" presStyleCnt="0">
        <dgm:presLayoutVars>
          <dgm:orgChart val="1"/>
          <dgm:chPref val="1"/>
          <dgm:dir/>
          <dgm:animOne val="branch"/>
          <dgm:animLvl val="lvl"/>
          <dgm:resizeHandles/>
        </dgm:presLayoutVars>
      </dgm:prSet>
      <dgm:spPr/>
    </dgm:pt>
    <dgm:pt modelId="{9126D894-62BD-4F0D-BF49-A89729CED865}" type="pres">
      <dgm:prSet presAssocID="{906D11E4-BBB0-4D94-BAC5-37688D53C2EA}" presName="hierRoot1" presStyleCnt="0">
        <dgm:presLayoutVars>
          <dgm:hierBranch val="init"/>
        </dgm:presLayoutVars>
      </dgm:prSet>
      <dgm:spPr/>
    </dgm:pt>
    <dgm:pt modelId="{68CA8CAD-A653-4F81-9B28-4AF4F2AF6454}" type="pres">
      <dgm:prSet presAssocID="{906D11E4-BBB0-4D94-BAC5-37688D53C2EA}" presName="rootComposite1" presStyleCnt="0"/>
      <dgm:spPr/>
    </dgm:pt>
    <dgm:pt modelId="{8E6B31FD-BDDE-4C1B-9B76-9FA6B50BB5AE}" type="pres">
      <dgm:prSet presAssocID="{906D11E4-BBB0-4D94-BAC5-37688D53C2EA}" presName="rootText1" presStyleLbl="node0" presStyleIdx="0" presStyleCnt="1">
        <dgm:presLayoutVars>
          <dgm:chPref val="3"/>
        </dgm:presLayoutVars>
      </dgm:prSet>
      <dgm:spPr/>
    </dgm:pt>
    <dgm:pt modelId="{2D449116-8426-4C37-8AEF-E9D3C60F20F7}" type="pres">
      <dgm:prSet presAssocID="{906D11E4-BBB0-4D94-BAC5-37688D53C2EA}" presName="rootConnector1" presStyleLbl="node1" presStyleIdx="0" presStyleCnt="0"/>
      <dgm:spPr/>
    </dgm:pt>
    <dgm:pt modelId="{0C09463F-000D-4173-AB9B-E65A290107F3}" type="pres">
      <dgm:prSet presAssocID="{906D11E4-BBB0-4D94-BAC5-37688D53C2EA}" presName="hierChild2" presStyleCnt="0"/>
      <dgm:spPr/>
    </dgm:pt>
    <dgm:pt modelId="{EB824326-D823-4D65-BF1B-C0683BD012DC}" type="pres">
      <dgm:prSet presAssocID="{906D11E4-BBB0-4D94-BAC5-37688D53C2EA}" presName="hierChild3" presStyleCnt="0"/>
      <dgm:spPr/>
    </dgm:pt>
  </dgm:ptLst>
  <dgm:cxnLst>
    <dgm:cxn modelId="{A4E2F51C-E9CF-448E-8042-E84F52684D54}" srcId="{830FE835-41DA-44BA-900D-8451B83B7B3A}" destId="{906D11E4-BBB0-4D94-BAC5-37688D53C2EA}" srcOrd="0" destOrd="0" parTransId="{685C1C1B-CC65-4746-83EA-839C0BF6BB4E}" sibTransId="{63831AC2-72B0-4ED4-90AC-DE868B2CE70C}"/>
    <dgm:cxn modelId="{84AF0C35-D806-49F8-93A9-2A80FE2882BF}" type="presOf" srcId="{906D11E4-BBB0-4D94-BAC5-37688D53C2EA}" destId="{8E6B31FD-BDDE-4C1B-9B76-9FA6B50BB5AE}" srcOrd="0" destOrd="0" presId="urn:microsoft.com/office/officeart/2005/8/layout/orgChart1"/>
    <dgm:cxn modelId="{C76D7265-7E97-42A9-A99C-014A8D569980}" type="presOf" srcId="{830FE835-41DA-44BA-900D-8451B83B7B3A}" destId="{BA77F622-4E4F-4D1E-96AF-7D98ABF6BD95}" srcOrd="0" destOrd="0" presId="urn:microsoft.com/office/officeart/2005/8/layout/orgChart1"/>
    <dgm:cxn modelId="{D0B781DE-5DD8-4DD0-865B-7C956C3905EB}" type="presOf" srcId="{906D11E4-BBB0-4D94-BAC5-37688D53C2EA}" destId="{2D449116-8426-4C37-8AEF-E9D3C60F20F7}" srcOrd="1" destOrd="0" presId="urn:microsoft.com/office/officeart/2005/8/layout/orgChart1"/>
    <dgm:cxn modelId="{E7B1EB10-D679-4ED8-B643-CD879E43B8A2}" type="presParOf" srcId="{BA77F622-4E4F-4D1E-96AF-7D98ABF6BD95}" destId="{9126D894-62BD-4F0D-BF49-A89729CED865}" srcOrd="0" destOrd="0" presId="urn:microsoft.com/office/officeart/2005/8/layout/orgChart1"/>
    <dgm:cxn modelId="{0669331F-7473-475A-9331-C54C2B80D7D1}" type="presParOf" srcId="{9126D894-62BD-4F0D-BF49-A89729CED865}" destId="{68CA8CAD-A653-4F81-9B28-4AF4F2AF6454}" srcOrd="0" destOrd="0" presId="urn:microsoft.com/office/officeart/2005/8/layout/orgChart1"/>
    <dgm:cxn modelId="{A3B73312-54E4-483C-8DD7-20462EC31E1A}" type="presParOf" srcId="{68CA8CAD-A653-4F81-9B28-4AF4F2AF6454}" destId="{8E6B31FD-BDDE-4C1B-9B76-9FA6B50BB5AE}" srcOrd="0" destOrd="0" presId="urn:microsoft.com/office/officeart/2005/8/layout/orgChart1"/>
    <dgm:cxn modelId="{F13475EC-6317-4077-932D-948255ACF008}" type="presParOf" srcId="{68CA8CAD-A653-4F81-9B28-4AF4F2AF6454}" destId="{2D449116-8426-4C37-8AEF-E9D3C60F20F7}" srcOrd="1" destOrd="0" presId="urn:microsoft.com/office/officeart/2005/8/layout/orgChart1"/>
    <dgm:cxn modelId="{0BACE53A-A359-4F30-B117-CB623401EDD8}" type="presParOf" srcId="{9126D894-62BD-4F0D-BF49-A89729CED865}" destId="{0C09463F-000D-4173-AB9B-E65A290107F3}" srcOrd="1" destOrd="0" presId="urn:microsoft.com/office/officeart/2005/8/layout/orgChart1"/>
    <dgm:cxn modelId="{679E095B-CB07-4FF5-8A45-9E58558A7D19}" type="presParOf" srcId="{9126D894-62BD-4F0D-BF49-A89729CED865}" destId="{EB824326-D823-4D65-BF1B-C0683BD012D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AC4D1174-A1FC-4CB1-B4F9-C621AE2A0AE8}"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3CCEC16C-D955-470D-B357-A1719FA15A84}">
      <dgm:prSet/>
      <dgm:spPr/>
      <dgm:t>
        <a:bodyPr/>
        <a:lstStyle/>
        <a:p>
          <a:pPr rtl="0"/>
          <a:r>
            <a:rPr lang="en-US"/>
            <a:t>the features are those of a cell-free subepidermal blister and are not specific.</a:t>
          </a:r>
        </a:p>
      </dgm:t>
    </dgm:pt>
    <dgm:pt modelId="{FDACB723-F4CA-4D81-832F-85CCDB8B32C7}" type="parTrans" cxnId="{BD563395-64A1-4D9A-81F0-A4BA72FA336C}">
      <dgm:prSet/>
      <dgm:spPr/>
      <dgm:t>
        <a:bodyPr/>
        <a:lstStyle/>
        <a:p>
          <a:endParaRPr lang="en-US"/>
        </a:p>
      </dgm:t>
    </dgm:pt>
    <dgm:pt modelId="{D34E692D-B994-403F-8A75-F1A0AFB2A44A}" type="sibTrans" cxnId="{BD563395-64A1-4D9A-81F0-A4BA72FA336C}">
      <dgm:prSet/>
      <dgm:spPr/>
      <dgm:t>
        <a:bodyPr/>
        <a:lstStyle/>
        <a:p>
          <a:endParaRPr lang="en-US"/>
        </a:p>
      </dgm:t>
    </dgm:pt>
    <dgm:pt modelId="{4100C9AD-A162-446B-A61A-070FF84C2885}" type="pres">
      <dgm:prSet presAssocID="{AC4D1174-A1FC-4CB1-B4F9-C621AE2A0AE8}" presName="cycle" presStyleCnt="0">
        <dgm:presLayoutVars>
          <dgm:dir/>
          <dgm:resizeHandles val="exact"/>
        </dgm:presLayoutVars>
      </dgm:prSet>
      <dgm:spPr/>
    </dgm:pt>
    <dgm:pt modelId="{7114C66E-B749-4017-B62F-8E8680125A09}" type="pres">
      <dgm:prSet presAssocID="{3CCEC16C-D955-470D-B357-A1719FA15A84}" presName="node" presStyleLbl="node1" presStyleIdx="0" presStyleCnt="1">
        <dgm:presLayoutVars>
          <dgm:bulletEnabled val="1"/>
        </dgm:presLayoutVars>
      </dgm:prSet>
      <dgm:spPr/>
    </dgm:pt>
  </dgm:ptLst>
  <dgm:cxnLst>
    <dgm:cxn modelId="{FAF25C46-1C94-4CAC-A86F-8318550BCC0A}" type="presOf" srcId="{AC4D1174-A1FC-4CB1-B4F9-C621AE2A0AE8}" destId="{4100C9AD-A162-446B-A61A-070FF84C2885}" srcOrd="0" destOrd="0" presId="urn:microsoft.com/office/officeart/2005/8/layout/cycle2"/>
    <dgm:cxn modelId="{BD563395-64A1-4D9A-81F0-A4BA72FA336C}" srcId="{AC4D1174-A1FC-4CB1-B4F9-C621AE2A0AE8}" destId="{3CCEC16C-D955-470D-B357-A1719FA15A84}" srcOrd="0" destOrd="0" parTransId="{FDACB723-F4CA-4D81-832F-85CCDB8B32C7}" sibTransId="{D34E692D-B994-403F-8A75-F1A0AFB2A44A}"/>
    <dgm:cxn modelId="{1F2BB6FD-7EA9-4FFF-AD90-E53D9E7EDFB0}" type="presOf" srcId="{3CCEC16C-D955-470D-B357-A1719FA15A84}" destId="{7114C66E-B749-4017-B62F-8E8680125A09}" srcOrd="0" destOrd="0" presId="urn:microsoft.com/office/officeart/2005/8/layout/cycle2"/>
    <dgm:cxn modelId="{39C6B1FA-2FA7-42CF-ADD0-8301086CB144}" type="presParOf" srcId="{4100C9AD-A162-446B-A61A-070FF84C2885}" destId="{7114C66E-B749-4017-B62F-8E8680125A0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53E112D-0A61-42E6-AB65-99C1A73408EE}"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927D93E7-477D-480F-B9BE-E853C57564D6}">
      <dgm:prSet/>
      <dgm:spPr/>
      <dgm:t>
        <a:bodyPr/>
        <a:lstStyle/>
        <a:p>
          <a:pPr rtl="0"/>
          <a:r>
            <a:rPr lang="en-US"/>
            <a:t>Autosomal dominant mutations in KRT5 orKRT14 underlie the most common EB subtype,localized EB simplex, </a:t>
          </a:r>
        </a:p>
      </dgm:t>
    </dgm:pt>
    <dgm:pt modelId="{18893B86-8E25-4CAF-B642-AA89D9DEB354}" type="parTrans" cxnId="{ED4A3F50-390F-48DE-BAA7-755F5D4819B9}">
      <dgm:prSet/>
      <dgm:spPr/>
      <dgm:t>
        <a:bodyPr/>
        <a:lstStyle/>
        <a:p>
          <a:endParaRPr lang="en-US"/>
        </a:p>
      </dgm:t>
    </dgm:pt>
    <dgm:pt modelId="{2703E854-EF7E-4631-8DC0-3919252B8ABC}" type="sibTrans" cxnId="{ED4A3F50-390F-48DE-BAA7-755F5D4819B9}">
      <dgm:prSet/>
      <dgm:spPr/>
      <dgm:t>
        <a:bodyPr/>
        <a:lstStyle/>
        <a:p>
          <a:endParaRPr lang="en-US"/>
        </a:p>
      </dgm:t>
    </dgm:pt>
    <dgm:pt modelId="{A44ADC6E-9322-4B1D-9EE7-CC4F0A9A89AE}">
      <dgm:prSet/>
      <dgm:spPr/>
      <dgm:t>
        <a:bodyPr/>
        <a:lstStyle/>
        <a:p>
          <a:pPr rtl="0"/>
          <a:r>
            <a:rPr lang="en-US" dirty="0"/>
            <a:t>usually results in minor blistering that is typically worse in the summer months and which does not result in scarring.</a:t>
          </a:r>
        </a:p>
      </dgm:t>
    </dgm:pt>
    <dgm:pt modelId="{A2FD583B-3402-4BEB-9A1D-6C8E080F4564}" type="parTrans" cxnId="{B3F92962-B9AD-4873-AD97-5F53D4D5473E}">
      <dgm:prSet/>
      <dgm:spPr/>
      <dgm:t>
        <a:bodyPr/>
        <a:lstStyle/>
        <a:p>
          <a:endParaRPr lang="en-US"/>
        </a:p>
      </dgm:t>
    </dgm:pt>
    <dgm:pt modelId="{EB32B45D-7085-44C3-A383-8473ADBEAC14}" type="sibTrans" cxnId="{B3F92962-B9AD-4873-AD97-5F53D4D5473E}">
      <dgm:prSet/>
      <dgm:spPr/>
      <dgm:t>
        <a:bodyPr/>
        <a:lstStyle/>
        <a:p>
          <a:endParaRPr lang="en-US"/>
        </a:p>
      </dgm:t>
    </dgm:pt>
    <dgm:pt modelId="{960619B8-C0C7-4B5B-970F-8F65ADCD2DD0}" type="pres">
      <dgm:prSet presAssocID="{F53E112D-0A61-42E6-AB65-99C1A73408EE}" presName="Name0" presStyleCnt="0">
        <dgm:presLayoutVars>
          <dgm:dir/>
          <dgm:resizeHandles val="exact"/>
        </dgm:presLayoutVars>
      </dgm:prSet>
      <dgm:spPr/>
    </dgm:pt>
    <dgm:pt modelId="{C2E607E8-1377-44F5-92CB-DB53AA516F6F}" type="pres">
      <dgm:prSet presAssocID="{927D93E7-477D-480F-B9BE-E853C57564D6}" presName="node" presStyleLbl="node1" presStyleIdx="0" presStyleCnt="2">
        <dgm:presLayoutVars>
          <dgm:bulletEnabled val="1"/>
        </dgm:presLayoutVars>
      </dgm:prSet>
      <dgm:spPr/>
    </dgm:pt>
    <dgm:pt modelId="{D4AB9581-484A-4ACD-8954-438EAF17A8C8}" type="pres">
      <dgm:prSet presAssocID="{2703E854-EF7E-4631-8DC0-3919252B8ABC}" presName="sibTrans" presStyleLbl="sibTrans2D1" presStyleIdx="0" presStyleCnt="1"/>
      <dgm:spPr/>
    </dgm:pt>
    <dgm:pt modelId="{F2A5C3A2-510C-4600-858A-068D5938D509}" type="pres">
      <dgm:prSet presAssocID="{2703E854-EF7E-4631-8DC0-3919252B8ABC}" presName="connectorText" presStyleLbl="sibTrans2D1" presStyleIdx="0" presStyleCnt="1"/>
      <dgm:spPr/>
    </dgm:pt>
    <dgm:pt modelId="{E7094FAA-D6E0-4D67-821B-E39A9B87CC5B}" type="pres">
      <dgm:prSet presAssocID="{A44ADC6E-9322-4B1D-9EE7-CC4F0A9A89AE}" presName="node" presStyleLbl="node1" presStyleIdx="1" presStyleCnt="2">
        <dgm:presLayoutVars>
          <dgm:bulletEnabled val="1"/>
        </dgm:presLayoutVars>
      </dgm:prSet>
      <dgm:spPr/>
    </dgm:pt>
  </dgm:ptLst>
  <dgm:cxnLst>
    <dgm:cxn modelId="{9BF1C621-6619-4C88-9864-BEBE01FC8DCB}" type="presOf" srcId="{2703E854-EF7E-4631-8DC0-3919252B8ABC}" destId="{F2A5C3A2-510C-4600-858A-068D5938D509}" srcOrd="1" destOrd="0" presId="urn:microsoft.com/office/officeart/2005/8/layout/process1"/>
    <dgm:cxn modelId="{89665741-F91D-4539-BA5B-85D66A2D17B3}" type="presOf" srcId="{A44ADC6E-9322-4B1D-9EE7-CC4F0A9A89AE}" destId="{E7094FAA-D6E0-4D67-821B-E39A9B87CC5B}" srcOrd="0" destOrd="0" presId="urn:microsoft.com/office/officeart/2005/8/layout/process1"/>
    <dgm:cxn modelId="{B3F92962-B9AD-4873-AD97-5F53D4D5473E}" srcId="{F53E112D-0A61-42E6-AB65-99C1A73408EE}" destId="{A44ADC6E-9322-4B1D-9EE7-CC4F0A9A89AE}" srcOrd="1" destOrd="0" parTransId="{A2FD583B-3402-4BEB-9A1D-6C8E080F4564}" sibTransId="{EB32B45D-7085-44C3-A383-8473ADBEAC14}"/>
    <dgm:cxn modelId="{ED4A3F50-390F-48DE-BAA7-755F5D4819B9}" srcId="{F53E112D-0A61-42E6-AB65-99C1A73408EE}" destId="{927D93E7-477D-480F-B9BE-E853C57564D6}" srcOrd="0" destOrd="0" parTransId="{18893B86-8E25-4CAF-B642-AA89D9DEB354}" sibTransId="{2703E854-EF7E-4631-8DC0-3919252B8ABC}"/>
    <dgm:cxn modelId="{F9925372-5561-4570-96DA-02AB6F2DC3A9}" type="presOf" srcId="{2703E854-EF7E-4631-8DC0-3919252B8ABC}" destId="{D4AB9581-484A-4ACD-8954-438EAF17A8C8}" srcOrd="0" destOrd="0" presId="urn:microsoft.com/office/officeart/2005/8/layout/process1"/>
    <dgm:cxn modelId="{190462C4-70CE-4266-97CA-722E9F2231C8}" type="presOf" srcId="{F53E112D-0A61-42E6-AB65-99C1A73408EE}" destId="{960619B8-C0C7-4B5B-970F-8F65ADCD2DD0}" srcOrd="0" destOrd="0" presId="urn:microsoft.com/office/officeart/2005/8/layout/process1"/>
    <dgm:cxn modelId="{B1CE7BDF-7226-4C14-A10B-36CBCE1D8CDB}" type="presOf" srcId="{927D93E7-477D-480F-B9BE-E853C57564D6}" destId="{C2E607E8-1377-44F5-92CB-DB53AA516F6F}" srcOrd="0" destOrd="0" presId="urn:microsoft.com/office/officeart/2005/8/layout/process1"/>
    <dgm:cxn modelId="{745F315C-D80C-4E00-982A-33A33AB66746}" type="presParOf" srcId="{960619B8-C0C7-4B5B-970F-8F65ADCD2DD0}" destId="{C2E607E8-1377-44F5-92CB-DB53AA516F6F}" srcOrd="0" destOrd="0" presId="urn:microsoft.com/office/officeart/2005/8/layout/process1"/>
    <dgm:cxn modelId="{12B0C44A-BC57-4D12-9283-26FB4A1FCE4A}" type="presParOf" srcId="{960619B8-C0C7-4B5B-970F-8F65ADCD2DD0}" destId="{D4AB9581-484A-4ACD-8954-438EAF17A8C8}" srcOrd="1" destOrd="0" presId="urn:microsoft.com/office/officeart/2005/8/layout/process1"/>
    <dgm:cxn modelId="{8F8F8F0B-B20E-4565-B489-9222FFE82C6F}" type="presParOf" srcId="{D4AB9581-484A-4ACD-8954-438EAF17A8C8}" destId="{F2A5C3A2-510C-4600-858A-068D5938D509}" srcOrd="0" destOrd="0" presId="urn:microsoft.com/office/officeart/2005/8/layout/process1"/>
    <dgm:cxn modelId="{6B64CD5A-8D71-4EFD-9872-CBA1CCC58F5A}" type="presParOf" srcId="{960619B8-C0C7-4B5B-970F-8F65ADCD2DD0}" destId="{E7094FAA-D6E0-4D67-821B-E39A9B87CC5B}"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362929A3-C191-4168-B8EE-A7B53C53CFE2}"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92DDD7DB-9670-49CD-B74D-33C02A8647AB}">
      <dgm:prSet/>
      <dgm:spPr/>
      <dgm:t>
        <a:bodyPr/>
        <a:lstStyle/>
        <a:p>
          <a:pPr rtl="0"/>
          <a:r>
            <a:rPr lang="en-US" dirty="0"/>
            <a:t>ultra structurally the defect is in </a:t>
          </a:r>
          <a:r>
            <a:rPr lang="en-US" dirty="0" err="1"/>
            <a:t>hemidesmosomes</a:t>
          </a:r>
          <a:r>
            <a:rPr lang="en-US" dirty="0"/>
            <a:t>, but histologically the appearance is of a </a:t>
          </a:r>
          <a:r>
            <a:rPr lang="en-US" dirty="0" err="1"/>
            <a:t>subepidermal</a:t>
          </a:r>
          <a:r>
            <a:rPr lang="en-US" dirty="0"/>
            <a:t> cell-free blister.</a:t>
          </a:r>
        </a:p>
      </dgm:t>
    </dgm:pt>
    <dgm:pt modelId="{1F3D49E3-46A4-4354-92BC-6AE2B6C654ED}" type="parTrans" cxnId="{647994D0-6F85-4E77-970D-D00AA098DBF0}">
      <dgm:prSet/>
      <dgm:spPr/>
      <dgm:t>
        <a:bodyPr/>
        <a:lstStyle/>
        <a:p>
          <a:endParaRPr lang="en-US"/>
        </a:p>
      </dgm:t>
    </dgm:pt>
    <dgm:pt modelId="{6D8CD9E4-BA3A-4630-BC6E-AF8B33DE96F8}" type="sibTrans" cxnId="{647994D0-6F85-4E77-970D-D00AA098DBF0}">
      <dgm:prSet/>
      <dgm:spPr/>
      <dgm:t>
        <a:bodyPr/>
        <a:lstStyle/>
        <a:p>
          <a:endParaRPr lang="en-US"/>
        </a:p>
      </dgm:t>
    </dgm:pt>
    <dgm:pt modelId="{41521BC6-2DF7-450D-9895-A0E29521DA5F}" type="pres">
      <dgm:prSet presAssocID="{362929A3-C191-4168-B8EE-A7B53C53CFE2}" presName="hierChild1" presStyleCnt="0">
        <dgm:presLayoutVars>
          <dgm:orgChart val="1"/>
          <dgm:chPref val="1"/>
          <dgm:dir/>
          <dgm:animOne val="branch"/>
          <dgm:animLvl val="lvl"/>
          <dgm:resizeHandles/>
        </dgm:presLayoutVars>
      </dgm:prSet>
      <dgm:spPr/>
    </dgm:pt>
    <dgm:pt modelId="{080DF8C8-74F8-44A1-8FA8-3B35801224F7}" type="pres">
      <dgm:prSet presAssocID="{92DDD7DB-9670-49CD-B74D-33C02A8647AB}" presName="hierRoot1" presStyleCnt="0">
        <dgm:presLayoutVars>
          <dgm:hierBranch val="init"/>
        </dgm:presLayoutVars>
      </dgm:prSet>
      <dgm:spPr/>
    </dgm:pt>
    <dgm:pt modelId="{18EB2AEE-5136-483A-9434-74293FD074B6}" type="pres">
      <dgm:prSet presAssocID="{92DDD7DB-9670-49CD-B74D-33C02A8647AB}" presName="rootComposite1" presStyleCnt="0"/>
      <dgm:spPr/>
    </dgm:pt>
    <dgm:pt modelId="{C26F56AC-6E72-4CCD-A2B0-64CA39ED8059}" type="pres">
      <dgm:prSet presAssocID="{92DDD7DB-9670-49CD-B74D-33C02A8647AB}" presName="rootText1" presStyleLbl="node0" presStyleIdx="0" presStyleCnt="1">
        <dgm:presLayoutVars>
          <dgm:chPref val="3"/>
        </dgm:presLayoutVars>
      </dgm:prSet>
      <dgm:spPr/>
    </dgm:pt>
    <dgm:pt modelId="{830FFF59-EE43-43B9-98B8-F1B9AB49E9F6}" type="pres">
      <dgm:prSet presAssocID="{92DDD7DB-9670-49CD-B74D-33C02A8647AB}" presName="rootConnector1" presStyleLbl="node1" presStyleIdx="0" presStyleCnt="0"/>
      <dgm:spPr/>
    </dgm:pt>
    <dgm:pt modelId="{D94C37E0-3BB8-4EFF-851B-A726F50E35CF}" type="pres">
      <dgm:prSet presAssocID="{92DDD7DB-9670-49CD-B74D-33C02A8647AB}" presName="hierChild2" presStyleCnt="0"/>
      <dgm:spPr/>
    </dgm:pt>
    <dgm:pt modelId="{3A77C1A5-C661-4B3C-ACF0-F2BA532E0269}" type="pres">
      <dgm:prSet presAssocID="{92DDD7DB-9670-49CD-B74D-33C02A8647AB}" presName="hierChild3" presStyleCnt="0"/>
      <dgm:spPr/>
    </dgm:pt>
  </dgm:ptLst>
  <dgm:cxnLst>
    <dgm:cxn modelId="{B1C8F41C-B1A2-49BD-901E-6E17D5E66C92}" type="presOf" srcId="{362929A3-C191-4168-B8EE-A7B53C53CFE2}" destId="{41521BC6-2DF7-450D-9895-A0E29521DA5F}" srcOrd="0" destOrd="0" presId="urn:microsoft.com/office/officeart/2005/8/layout/orgChart1"/>
    <dgm:cxn modelId="{A0609967-F22F-4ABB-AFEB-5ED10703B061}" type="presOf" srcId="{92DDD7DB-9670-49CD-B74D-33C02A8647AB}" destId="{C26F56AC-6E72-4CCD-A2B0-64CA39ED8059}" srcOrd="0" destOrd="0" presId="urn:microsoft.com/office/officeart/2005/8/layout/orgChart1"/>
    <dgm:cxn modelId="{208427AB-25BD-4C90-B734-9531FE51698D}" type="presOf" srcId="{92DDD7DB-9670-49CD-B74D-33C02A8647AB}" destId="{830FFF59-EE43-43B9-98B8-F1B9AB49E9F6}" srcOrd="1" destOrd="0" presId="urn:microsoft.com/office/officeart/2005/8/layout/orgChart1"/>
    <dgm:cxn modelId="{647994D0-6F85-4E77-970D-D00AA098DBF0}" srcId="{362929A3-C191-4168-B8EE-A7B53C53CFE2}" destId="{92DDD7DB-9670-49CD-B74D-33C02A8647AB}" srcOrd="0" destOrd="0" parTransId="{1F3D49E3-46A4-4354-92BC-6AE2B6C654ED}" sibTransId="{6D8CD9E4-BA3A-4630-BC6E-AF8B33DE96F8}"/>
    <dgm:cxn modelId="{AFEF1EA2-557B-4E1E-88A2-F980DE9C487A}" type="presParOf" srcId="{41521BC6-2DF7-450D-9895-A0E29521DA5F}" destId="{080DF8C8-74F8-44A1-8FA8-3B35801224F7}" srcOrd="0" destOrd="0" presId="urn:microsoft.com/office/officeart/2005/8/layout/orgChart1"/>
    <dgm:cxn modelId="{149095C8-7C50-4405-95C6-2250B0565896}" type="presParOf" srcId="{080DF8C8-74F8-44A1-8FA8-3B35801224F7}" destId="{18EB2AEE-5136-483A-9434-74293FD074B6}" srcOrd="0" destOrd="0" presId="urn:microsoft.com/office/officeart/2005/8/layout/orgChart1"/>
    <dgm:cxn modelId="{F196F551-BBB0-4167-A753-DA609019C860}" type="presParOf" srcId="{18EB2AEE-5136-483A-9434-74293FD074B6}" destId="{C26F56AC-6E72-4CCD-A2B0-64CA39ED8059}" srcOrd="0" destOrd="0" presId="urn:microsoft.com/office/officeart/2005/8/layout/orgChart1"/>
    <dgm:cxn modelId="{C96B8C1C-ED4C-49B4-BF7A-1E26A9954199}" type="presParOf" srcId="{18EB2AEE-5136-483A-9434-74293FD074B6}" destId="{830FFF59-EE43-43B9-98B8-F1B9AB49E9F6}" srcOrd="1" destOrd="0" presId="urn:microsoft.com/office/officeart/2005/8/layout/orgChart1"/>
    <dgm:cxn modelId="{FCC9FB7C-1C74-4AF5-98AF-534C67CAEEA0}" type="presParOf" srcId="{080DF8C8-74F8-44A1-8FA8-3B35801224F7}" destId="{D94C37E0-3BB8-4EFF-851B-A726F50E35CF}" srcOrd="1" destOrd="0" presId="urn:microsoft.com/office/officeart/2005/8/layout/orgChart1"/>
    <dgm:cxn modelId="{71C9D7A3-9D7C-4923-BBD7-B12D8C3D3B49}" type="presParOf" srcId="{080DF8C8-74F8-44A1-8FA8-3B35801224F7}" destId="{3A77C1A5-C661-4B3C-ACF0-F2BA532E026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3DD5BA78-327A-46F0-9A69-610F8E17239E}"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E3EF8A85-3970-4D01-8D58-0764D75AE19E}">
      <dgm:prSet/>
      <dgm:spPr/>
      <dgm:t>
        <a:bodyPr/>
        <a:lstStyle/>
        <a:p>
          <a:pPr rtl="0"/>
          <a:r>
            <a:rPr lang="en-US"/>
            <a:t>The main purpose of ultrastructural analysis of the skin is to demonstrate the level of tissue separation.</a:t>
          </a:r>
        </a:p>
      </dgm:t>
    </dgm:pt>
    <dgm:pt modelId="{461DDDD3-422A-44AF-ABB0-8D761381E13B}" type="parTrans" cxnId="{8EB5ECF2-01B9-40BC-AA71-18003B97EB84}">
      <dgm:prSet/>
      <dgm:spPr/>
      <dgm:t>
        <a:bodyPr/>
        <a:lstStyle/>
        <a:p>
          <a:endParaRPr lang="en-US"/>
        </a:p>
      </dgm:t>
    </dgm:pt>
    <dgm:pt modelId="{9E7FB2B1-7833-4E32-80B6-CAFDBDB8B7D0}" type="sibTrans" cxnId="{8EB5ECF2-01B9-40BC-AA71-18003B97EB84}">
      <dgm:prSet/>
      <dgm:spPr/>
      <dgm:t>
        <a:bodyPr/>
        <a:lstStyle/>
        <a:p>
          <a:endParaRPr lang="en-US"/>
        </a:p>
      </dgm:t>
    </dgm:pt>
    <dgm:pt modelId="{8610074E-D5BF-49B6-A709-E1EF9A23600B}">
      <dgm:prSet/>
      <dgm:spPr/>
      <dgm:t>
        <a:bodyPr/>
        <a:lstStyle/>
        <a:p>
          <a:pPr rtl="0"/>
          <a:r>
            <a:rPr lang="en-US" dirty="0"/>
            <a:t>In EB simplex, the split is </a:t>
          </a:r>
          <a:r>
            <a:rPr lang="en-US" dirty="0" err="1"/>
            <a:t>intraepidermal</a:t>
          </a:r>
          <a:r>
            <a:rPr lang="en-US" dirty="0"/>
            <a:t>, in junctional EB it is through the lamina </a:t>
          </a:r>
          <a:r>
            <a:rPr lang="en-US" dirty="0" err="1"/>
            <a:t>lucida</a:t>
          </a:r>
          <a:r>
            <a:rPr lang="en-US" dirty="0"/>
            <a:t>, and in dystrophic EB it is beneath the lamina </a:t>
          </a:r>
          <a:r>
            <a:rPr lang="en-US" dirty="0" err="1"/>
            <a:t>densa</a:t>
          </a:r>
          <a:r>
            <a:rPr lang="en-US" dirty="0"/>
            <a:t>. </a:t>
          </a:r>
        </a:p>
      </dgm:t>
    </dgm:pt>
    <dgm:pt modelId="{56B63E39-639A-4F58-8495-8064C6587A19}" type="parTrans" cxnId="{4941FA9D-8BEA-4D82-AEBF-A583FBDEFF19}">
      <dgm:prSet/>
      <dgm:spPr/>
      <dgm:t>
        <a:bodyPr/>
        <a:lstStyle/>
        <a:p>
          <a:endParaRPr lang="en-US"/>
        </a:p>
      </dgm:t>
    </dgm:pt>
    <dgm:pt modelId="{13650E47-8DAA-4F0A-B99B-ACE8138484E6}" type="sibTrans" cxnId="{4941FA9D-8BEA-4D82-AEBF-A583FBDEFF19}">
      <dgm:prSet/>
      <dgm:spPr/>
      <dgm:t>
        <a:bodyPr/>
        <a:lstStyle/>
        <a:p>
          <a:endParaRPr lang="en-US"/>
        </a:p>
      </dgm:t>
    </dgm:pt>
    <dgm:pt modelId="{0F86A1F6-DADB-47DF-BC4F-5EB7763B97DB}">
      <dgm:prSet/>
      <dgm:spPr/>
      <dgm:t>
        <a:bodyPr/>
        <a:lstStyle/>
        <a:p>
          <a:pPr rtl="0"/>
          <a:r>
            <a:rPr lang="en-US"/>
            <a:t>In Kindler syndrome the cleavage plane may be variable and mixed (all of the above levels).</a:t>
          </a:r>
        </a:p>
      </dgm:t>
    </dgm:pt>
    <dgm:pt modelId="{48945505-E077-4480-8389-1313A93326F2}" type="parTrans" cxnId="{790CDC15-C038-4C4C-B852-9A406DAF6DAD}">
      <dgm:prSet/>
      <dgm:spPr/>
      <dgm:t>
        <a:bodyPr/>
        <a:lstStyle/>
        <a:p>
          <a:endParaRPr lang="en-US"/>
        </a:p>
      </dgm:t>
    </dgm:pt>
    <dgm:pt modelId="{0A894A55-9C41-4E3D-8C25-2439EA382CBA}" type="sibTrans" cxnId="{790CDC15-C038-4C4C-B852-9A406DAF6DAD}">
      <dgm:prSet/>
      <dgm:spPr/>
      <dgm:t>
        <a:bodyPr/>
        <a:lstStyle/>
        <a:p>
          <a:endParaRPr lang="en-US"/>
        </a:p>
      </dgm:t>
    </dgm:pt>
    <dgm:pt modelId="{BB4DF891-691C-4898-B60A-B2BDB74675F4}">
      <dgm:prSet/>
      <dgm:spPr/>
      <dgm:t>
        <a:bodyPr/>
        <a:lstStyle/>
        <a:p>
          <a:pPr rtl="0"/>
          <a:r>
            <a:rPr lang="en-US"/>
            <a:t>Other ultrastructural features important for diagnosis are that keratin filaments tend to be disrupted or desmosome cell junctions may be abnormal. </a:t>
          </a:r>
        </a:p>
      </dgm:t>
    </dgm:pt>
    <dgm:pt modelId="{C50E9D01-9451-4683-B215-3CB4F5C7F79D}" type="parTrans" cxnId="{CE0701E6-9D38-4262-AD1A-5C01F7907298}">
      <dgm:prSet/>
      <dgm:spPr/>
      <dgm:t>
        <a:bodyPr/>
        <a:lstStyle/>
        <a:p>
          <a:endParaRPr lang="en-US"/>
        </a:p>
      </dgm:t>
    </dgm:pt>
    <dgm:pt modelId="{E0624471-B9D7-4383-859A-A18DFCC77366}" type="sibTrans" cxnId="{CE0701E6-9D38-4262-AD1A-5C01F7907298}">
      <dgm:prSet/>
      <dgm:spPr/>
      <dgm:t>
        <a:bodyPr/>
        <a:lstStyle/>
        <a:p>
          <a:endParaRPr lang="en-US"/>
        </a:p>
      </dgm:t>
    </dgm:pt>
    <dgm:pt modelId="{297FFD3F-68CF-4DCE-A1CF-AB40644F5580}">
      <dgm:prSet/>
      <dgm:spPr/>
      <dgm:t>
        <a:bodyPr/>
        <a:lstStyle/>
        <a:p>
          <a:pPr rtl="0"/>
          <a:r>
            <a:rPr lang="en-US"/>
            <a:t>Hemidesmosomes are generally sparse and small in the more severe forms of junctional EB and anchoring fibrils are reduced in number, absent or structurally abnormal in dystrophic EB.</a:t>
          </a:r>
        </a:p>
      </dgm:t>
    </dgm:pt>
    <dgm:pt modelId="{68284B22-05F7-41D2-BD6B-5B1FFBB451A1}" type="parTrans" cxnId="{6CCC82CE-E654-4855-8F6A-E0E5593DE472}">
      <dgm:prSet/>
      <dgm:spPr/>
      <dgm:t>
        <a:bodyPr/>
        <a:lstStyle/>
        <a:p>
          <a:endParaRPr lang="en-US"/>
        </a:p>
      </dgm:t>
    </dgm:pt>
    <dgm:pt modelId="{7E0BC795-D335-4987-8587-E23021DC9443}" type="sibTrans" cxnId="{6CCC82CE-E654-4855-8F6A-E0E5593DE472}">
      <dgm:prSet/>
      <dgm:spPr/>
      <dgm:t>
        <a:bodyPr/>
        <a:lstStyle/>
        <a:p>
          <a:endParaRPr lang="en-US"/>
        </a:p>
      </dgm:t>
    </dgm:pt>
    <dgm:pt modelId="{9DFF1D95-D320-49CA-853A-6332B635A5F7}">
      <dgm:prSet/>
      <dgm:spPr/>
      <dgm:t>
        <a:bodyPr/>
        <a:lstStyle/>
        <a:p>
          <a:pPr rtl="0"/>
          <a:r>
            <a:rPr lang="en-US"/>
            <a:t>Overall, electron microscopy now provides a useful contribution to EB diagnostics in about 10% of cases.</a:t>
          </a:r>
        </a:p>
      </dgm:t>
    </dgm:pt>
    <dgm:pt modelId="{7D2860FC-A000-4599-B503-983688BDB01F}" type="parTrans" cxnId="{7E109521-2648-4EF3-8A6B-FCA888B9F2A9}">
      <dgm:prSet/>
      <dgm:spPr/>
      <dgm:t>
        <a:bodyPr/>
        <a:lstStyle/>
        <a:p>
          <a:endParaRPr lang="en-US"/>
        </a:p>
      </dgm:t>
    </dgm:pt>
    <dgm:pt modelId="{B79F177B-DC61-4194-9D26-D75665A5C45D}" type="sibTrans" cxnId="{7E109521-2648-4EF3-8A6B-FCA888B9F2A9}">
      <dgm:prSet/>
      <dgm:spPr/>
      <dgm:t>
        <a:bodyPr/>
        <a:lstStyle/>
        <a:p>
          <a:endParaRPr lang="en-US"/>
        </a:p>
      </dgm:t>
    </dgm:pt>
    <dgm:pt modelId="{16D8ED21-45CE-4F0D-B3CA-AE889647E9F6}" type="pres">
      <dgm:prSet presAssocID="{3DD5BA78-327A-46F0-9A69-610F8E17239E}" presName="Name0" presStyleCnt="0">
        <dgm:presLayoutVars>
          <dgm:dir/>
          <dgm:resizeHandles val="exact"/>
        </dgm:presLayoutVars>
      </dgm:prSet>
      <dgm:spPr/>
    </dgm:pt>
    <dgm:pt modelId="{30C130AB-0BF9-4C7A-8CB1-26468FA6AD2F}" type="pres">
      <dgm:prSet presAssocID="{E3EF8A85-3970-4D01-8D58-0764D75AE19E}" presName="node" presStyleLbl="node1" presStyleIdx="0" presStyleCnt="6">
        <dgm:presLayoutVars>
          <dgm:bulletEnabled val="1"/>
        </dgm:presLayoutVars>
      </dgm:prSet>
      <dgm:spPr/>
    </dgm:pt>
    <dgm:pt modelId="{677B6FED-817B-410F-92AE-3C632F1F287E}" type="pres">
      <dgm:prSet presAssocID="{9E7FB2B1-7833-4E32-80B6-CAFDBDB8B7D0}" presName="sibTrans" presStyleLbl="sibTrans2D1" presStyleIdx="0" presStyleCnt="5"/>
      <dgm:spPr/>
    </dgm:pt>
    <dgm:pt modelId="{657B11D1-4E5A-402F-884A-2D85A5EBE8B2}" type="pres">
      <dgm:prSet presAssocID="{9E7FB2B1-7833-4E32-80B6-CAFDBDB8B7D0}" presName="connectorText" presStyleLbl="sibTrans2D1" presStyleIdx="0" presStyleCnt="5"/>
      <dgm:spPr/>
    </dgm:pt>
    <dgm:pt modelId="{8213F63E-9325-43B9-AD4F-7623417912B4}" type="pres">
      <dgm:prSet presAssocID="{8610074E-D5BF-49B6-A709-E1EF9A23600B}" presName="node" presStyleLbl="node1" presStyleIdx="1" presStyleCnt="6">
        <dgm:presLayoutVars>
          <dgm:bulletEnabled val="1"/>
        </dgm:presLayoutVars>
      </dgm:prSet>
      <dgm:spPr/>
    </dgm:pt>
    <dgm:pt modelId="{0DA32505-11A7-4B8F-920F-9C8E9616E26E}" type="pres">
      <dgm:prSet presAssocID="{13650E47-8DAA-4F0A-B99B-ACE8138484E6}" presName="sibTrans" presStyleLbl="sibTrans2D1" presStyleIdx="1" presStyleCnt="5"/>
      <dgm:spPr/>
    </dgm:pt>
    <dgm:pt modelId="{4B33302E-6E15-47B4-A71E-BFAA81FEA786}" type="pres">
      <dgm:prSet presAssocID="{13650E47-8DAA-4F0A-B99B-ACE8138484E6}" presName="connectorText" presStyleLbl="sibTrans2D1" presStyleIdx="1" presStyleCnt="5"/>
      <dgm:spPr/>
    </dgm:pt>
    <dgm:pt modelId="{2CE49506-1712-4E0D-8AEF-4CB8711B5FD3}" type="pres">
      <dgm:prSet presAssocID="{0F86A1F6-DADB-47DF-BC4F-5EB7763B97DB}" presName="node" presStyleLbl="node1" presStyleIdx="2" presStyleCnt="6">
        <dgm:presLayoutVars>
          <dgm:bulletEnabled val="1"/>
        </dgm:presLayoutVars>
      </dgm:prSet>
      <dgm:spPr/>
    </dgm:pt>
    <dgm:pt modelId="{AD56B0AE-48E3-4920-9B19-FD5958C5DA58}" type="pres">
      <dgm:prSet presAssocID="{0A894A55-9C41-4E3D-8C25-2439EA382CBA}" presName="sibTrans" presStyleLbl="sibTrans2D1" presStyleIdx="2" presStyleCnt="5"/>
      <dgm:spPr/>
    </dgm:pt>
    <dgm:pt modelId="{41959187-7159-4E01-BD98-45BF924EFAE9}" type="pres">
      <dgm:prSet presAssocID="{0A894A55-9C41-4E3D-8C25-2439EA382CBA}" presName="connectorText" presStyleLbl="sibTrans2D1" presStyleIdx="2" presStyleCnt="5"/>
      <dgm:spPr/>
    </dgm:pt>
    <dgm:pt modelId="{C0398B99-17D1-4146-A38D-C95FA93AA533}" type="pres">
      <dgm:prSet presAssocID="{BB4DF891-691C-4898-B60A-B2BDB74675F4}" presName="node" presStyleLbl="node1" presStyleIdx="3" presStyleCnt="6">
        <dgm:presLayoutVars>
          <dgm:bulletEnabled val="1"/>
        </dgm:presLayoutVars>
      </dgm:prSet>
      <dgm:spPr/>
    </dgm:pt>
    <dgm:pt modelId="{FD4D861B-F46F-45D8-A144-ED8179736EA7}" type="pres">
      <dgm:prSet presAssocID="{E0624471-B9D7-4383-859A-A18DFCC77366}" presName="sibTrans" presStyleLbl="sibTrans2D1" presStyleIdx="3" presStyleCnt="5"/>
      <dgm:spPr/>
    </dgm:pt>
    <dgm:pt modelId="{5393F6EF-F54E-4E05-99EC-25F9A9F29EB3}" type="pres">
      <dgm:prSet presAssocID="{E0624471-B9D7-4383-859A-A18DFCC77366}" presName="connectorText" presStyleLbl="sibTrans2D1" presStyleIdx="3" presStyleCnt="5"/>
      <dgm:spPr/>
    </dgm:pt>
    <dgm:pt modelId="{97413420-E5F3-4325-A387-8AC8B15E07D5}" type="pres">
      <dgm:prSet presAssocID="{297FFD3F-68CF-4DCE-A1CF-AB40644F5580}" presName="node" presStyleLbl="node1" presStyleIdx="4" presStyleCnt="6">
        <dgm:presLayoutVars>
          <dgm:bulletEnabled val="1"/>
        </dgm:presLayoutVars>
      </dgm:prSet>
      <dgm:spPr/>
    </dgm:pt>
    <dgm:pt modelId="{30A2B5C1-B1FA-464B-91A1-0A2E6C06050A}" type="pres">
      <dgm:prSet presAssocID="{7E0BC795-D335-4987-8587-E23021DC9443}" presName="sibTrans" presStyleLbl="sibTrans2D1" presStyleIdx="4" presStyleCnt="5"/>
      <dgm:spPr/>
    </dgm:pt>
    <dgm:pt modelId="{5C55EDFF-A35E-405F-A434-F10573202DCD}" type="pres">
      <dgm:prSet presAssocID="{7E0BC795-D335-4987-8587-E23021DC9443}" presName="connectorText" presStyleLbl="sibTrans2D1" presStyleIdx="4" presStyleCnt="5"/>
      <dgm:spPr/>
    </dgm:pt>
    <dgm:pt modelId="{84D862E8-B211-4B34-8E02-EE50631D08EE}" type="pres">
      <dgm:prSet presAssocID="{9DFF1D95-D320-49CA-853A-6332B635A5F7}" presName="node" presStyleLbl="node1" presStyleIdx="5" presStyleCnt="6">
        <dgm:presLayoutVars>
          <dgm:bulletEnabled val="1"/>
        </dgm:presLayoutVars>
      </dgm:prSet>
      <dgm:spPr/>
    </dgm:pt>
  </dgm:ptLst>
  <dgm:cxnLst>
    <dgm:cxn modelId="{A22E340B-B399-41B5-8B17-CE903B20F34E}" type="presOf" srcId="{7E0BC795-D335-4987-8587-E23021DC9443}" destId="{30A2B5C1-B1FA-464B-91A1-0A2E6C06050A}" srcOrd="0" destOrd="0" presId="urn:microsoft.com/office/officeart/2005/8/layout/process1"/>
    <dgm:cxn modelId="{790CDC15-C038-4C4C-B852-9A406DAF6DAD}" srcId="{3DD5BA78-327A-46F0-9A69-610F8E17239E}" destId="{0F86A1F6-DADB-47DF-BC4F-5EB7763B97DB}" srcOrd="2" destOrd="0" parTransId="{48945505-E077-4480-8389-1313A93326F2}" sibTransId="{0A894A55-9C41-4E3D-8C25-2439EA382CBA}"/>
    <dgm:cxn modelId="{F017D516-8DEE-4533-A043-F5B014D68A23}" type="presOf" srcId="{E0624471-B9D7-4383-859A-A18DFCC77366}" destId="{5393F6EF-F54E-4E05-99EC-25F9A9F29EB3}" srcOrd="1" destOrd="0" presId="urn:microsoft.com/office/officeart/2005/8/layout/process1"/>
    <dgm:cxn modelId="{3CA27320-7DE6-4A3E-9E0E-5F57E8F306F6}" type="presOf" srcId="{3DD5BA78-327A-46F0-9A69-610F8E17239E}" destId="{16D8ED21-45CE-4F0D-B3CA-AE889647E9F6}" srcOrd="0" destOrd="0" presId="urn:microsoft.com/office/officeart/2005/8/layout/process1"/>
    <dgm:cxn modelId="{7E109521-2648-4EF3-8A6B-FCA888B9F2A9}" srcId="{3DD5BA78-327A-46F0-9A69-610F8E17239E}" destId="{9DFF1D95-D320-49CA-853A-6332B635A5F7}" srcOrd="5" destOrd="0" parTransId="{7D2860FC-A000-4599-B503-983688BDB01F}" sibTransId="{B79F177B-DC61-4194-9D26-D75665A5C45D}"/>
    <dgm:cxn modelId="{1B7A0C35-D43D-430B-8ED5-A7C4EA43B7FD}" type="presOf" srcId="{7E0BC795-D335-4987-8587-E23021DC9443}" destId="{5C55EDFF-A35E-405F-A434-F10573202DCD}" srcOrd="1" destOrd="0" presId="urn:microsoft.com/office/officeart/2005/8/layout/process1"/>
    <dgm:cxn modelId="{3E912F5D-3378-41E4-97DF-3DBB37E8EE77}" type="presOf" srcId="{0A894A55-9C41-4E3D-8C25-2439EA382CBA}" destId="{41959187-7159-4E01-BD98-45BF924EFAE9}" srcOrd="1" destOrd="0" presId="urn:microsoft.com/office/officeart/2005/8/layout/process1"/>
    <dgm:cxn modelId="{4EAEC860-3A60-41EA-8872-B6AD495337A2}" type="presOf" srcId="{13650E47-8DAA-4F0A-B99B-ACE8138484E6}" destId="{4B33302E-6E15-47B4-A71E-BFAA81FEA786}" srcOrd="1" destOrd="0" presId="urn:microsoft.com/office/officeart/2005/8/layout/process1"/>
    <dgm:cxn modelId="{445DC546-17DF-4DF9-A5C4-09108CA0F7A3}" type="presOf" srcId="{9E7FB2B1-7833-4E32-80B6-CAFDBDB8B7D0}" destId="{657B11D1-4E5A-402F-884A-2D85A5EBE8B2}" srcOrd="1" destOrd="0" presId="urn:microsoft.com/office/officeart/2005/8/layout/process1"/>
    <dgm:cxn modelId="{06E8EB69-C1BA-4D88-ADBF-8D6288BFD79D}" type="presOf" srcId="{E0624471-B9D7-4383-859A-A18DFCC77366}" destId="{FD4D861B-F46F-45D8-A144-ED8179736EA7}" srcOrd="0" destOrd="0" presId="urn:microsoft.com/office/officeart/2005/8/layout/process1"/>
    <dgm:cxn modelId="{097A5051-6CAD-40C4-9A5C-FF704D6FF4B1}" type="presOf" srcId="{13650E47-8DAA-4F0A-B99B-ACE8138484E6}" destId="{0DA32505-11A7-4B8F-920F-9C8E9616E26E}" srcOrd="0" destOrd="0" presId="urn:microsoft.com/office/officeart/2005/8/layout/process1"/>
    <dgm:cxn modelId="{5E9EE680-F65B-4DF4-9E1D-76F1388F6B65}" type="presOf" srcId="{8610074E-D5BF-49B6-A709-E1EF9A23600B}" destId="{8213F63E-9325-43B9-AD4F-7623417912B4}" srcOrd="0" destOrd="0" presId="urn:microsoft.com/office/officeart/2005/8/layout/process1"/>
    <dgm:cxn modelId="{9D82CD88-EE8F-47FE-B007-4200A3C35899}" type="presOf" srcId="{E3EF8A85-3970-4D01-8D58-0764D75AE19E}" destId="{30C130AB-0BF9-4C7A-8CB1-26468FA6AD2F}" srcOrd="0" destOrd="0" presId="urn:microsoft.com/office/officeart/2005/8/layout/process1"/>
    <dgm:cxn modelId="{4941FA9D-8BEA-4D82-AEBF-A583FBDEFF19}" srcId="{3DD5BA78-327A-46F0-9A69-610F8E17239E}" destId="{8610074E-D5BF-49B6-A709-E1EF9A23600B}" srcOrd="1" destOrd="0" parTransId="{56B63E39-639A-4F58-8495-8064C6587A19}" sibTransId="{13650E47-8DAA-4F0A-B99B-ACE8138484E6}"/>
    <dgm:cxn modelId="{B870FA9F-1715-4665-987C-608C12C0CB60}" type="presOf" srcId="{BB4DF891-691C-4898-B60A-B2BDB74675F4}" destId="{C0398B99-17D1-4146-A38D-C95FA93AA533}" srcOrd="0" destOrd="0" presId="urn:microsoft.com/office/officeart/2005/8/layout/process1"/>
    <dgm:cxn modelId="{794F6CA5-5433-4912-95BD-688A4D336AAA}" type="presOf" srcId="{9E7FB2B1-7833-4E32-80B6-CAFDBDB8B7D0}" destId="{677B6FED-817B-410F-92AE-3C632F1F287E}" srcOrd="0" destOrd="0" presId="urn:microsoft.com/office/officeart/2005/8/layout/process1"/>
    <dgm:cxn modelId="{ED0334A9-0522-4EA2-AB90-3D796968F932}" type="presOf" srcId="{0F86A1F6-DADB-47DF-BC4F-5EB7763B97DB}" destId="{2CE49506-1712-4E0D-8AEF-4CB8711B5FD3}" srcOrd="0" destOrd="0" presId="urn:microsoft.com/office/officeart/2005/8/layout/process1"/>
    <dgm:cxn modelId="{6CCC82CE-E654-4855-8F6A-E0E5593DE472}" srcId="{3DD5BA78-327A-46F0-9A69-610F8E17239E}" destId="{297FFD3F-68CF-4DCE-A1CF-AB40644F5580}" srcOrd="4" destOrd="0" parTransId="{68284B22-05F7-41D2-BD6B-5B1FFBB451A1}" sibTransId="{7E0BC795-D335-4987-8587-E23021DC9443}"/>
    <dgm:cxn modelId="{D1CC72E1-5014-4D50-8657-4DBD31146BDD}" type="presOf" srcId="{297FFD3F-68CF-4DCE-A1CF-AB40644F5580}" destId="{97413420-E5F3-4325-A387-8AC8B15E07D5}" srcOrd="0" destOrd="0" presId="urn:microsoft.com/office/officeart/2005/8/layout/process1"/>
    <dgm:cxn modelId="{58ECBEE4-D911-446A-A7FF-16785E68EDE7}" type="presOf" srcId="{9DFF1D95-D320-49CA-853A-6332B635A5F7}" destId="{84D862E8-B211-4B34-8E02-EE50631D08EE}" srcOrd="0" destOrd="0" presId="urn:microsoft.com/office/officeart/2005/8/layout/process1"/>
    <dgm:cxn modelId="{CE0701E6-9D38-4262-AD1A-5C01F7907298}" srcId="{3DD5BA78-327A-46F0-9A69-610F8E17239E}" destId="{BB4DF891-691C-4898-B60A-B2BDB74675F4}" srcOrd="3" destOrd="0" parTransId="{C50E9D01-9451-4683-B215-3CB4F5C7F79D}" sibTransId="{E0624471-B9D7-4383-859A-A18DFCC77366}"/>
    <dgm:cxn modelId="{8EB5ECF2-01B9-40BC-AA71-18003B97EB84}" srcId="{3DD5BA78-327A-46F0-9A69-610F8E17239E}" destId="{E3EF8A85-3970-4D01-8D58-0764D75AE19E}" srcOrd="0" destOrd="0" parTransId="{461DDDD3-422A-44AF-ABB0-8D761381E13B}" sibTransId="{9E7FB2B1-7833-4E32-80B6-CAFDBDB8B7D0}"/>
    <dgm:cxn modelId="{B43290F9-D2A1-4DD9-9D57-D3BBD8C2D5B5}" type="presOf" srcId="{0A894A55-9C41-4E3D-8C25-2439EA382CBA}" destId="{AD56B0AE-48E3-4920-9B19-FD5958C5DA58}" srcOrd="0" destOrd="0" presId="urn:microsoft.com/office/officeart/2005/8/layout/process1"/>
    <dgm:cxn modelId="{FB859C75-6D9A-49B5-870B-F17D3B65288E}" type="presParOf" srcId="{16D8ED21-45CE-4F0D-B3CA-AE889647E9F6}" destId="{30C130AB-0BF9-4C7A-8CB1-26468FA6AD2F}" srcOrd="0" destOrd="0" presId="urn:microsoft.com/office/officeart/2005/8/layout/process1"/>
    <dgm:cxn modelId="{FFB5E2F8-EC56-47A7-A4B8-9FCFBFE19308}" type="presParOf" srcId="{16D8ED21-45CE-4F0D-B3CA-AE889647E9F6}" destId="{677B6FED-817B-410F-92AE-3C632F1F287E}" srcOrd="1" destOrd="0" presId="urn:microsoft.com/office/officeart/2005/8/layout/process1"/>
    <dgm:cxn modelId="{7774C3CE-A809-4CC8-9951-538423198320}" type="presParOf" srcId="{677B6FED-817B-410F-92AE-3C632F1F287E}" destId="{657B11D1-4E5A-402F-884A-2D85A5EBE8B2}" srcOrd="0" destOrd="0" presId="urn:microsoft.com/office/officeart/2005/8/layout/process1"/>
    <dgm:cxn modelId="{A1F23F6C-08A3-4E28-A730-7B1049B1ECAE}" type="presParOf" srcId="{16D8ED21-45CE-4F0D-B3CA-AE889647E9F6}" destId="{8213F63E-9325-43B9-AD4F-7623417912B4}" srcOrd="2" destOrd="0" presId="urn:microsoft.com/office/officeart/2005/8/layout/process1"/>
    <dgm:cxn modelId="{D307AC21-9477-4402-8CB6-8F46F64BEA5A}" type="presParOf" srcId="{16D8ED21-45CE-4F0D-B3CA-AE889647E9F6}" destId="{0DA32505-11A7-4B8F-920F-9C8E9616E26E}" srcOrd="3" destOrd="0" presId="urn:microsoft.com/office/officeart/2005/8/layout/process1"/>
    <dgm:cxn modelId="{CC06F7A1-C7DC-440C-9019-C517C9DE533C}" type="presParOf" srcId="{0DA32505-11A7-4B8F-920F-9C8E9616E26E}" destId="{4B33302E-6E15-47B4-A71E-BFAA81FEA786}" srcOrd="0" destOrd="0" presId="urn:microsoft.com/office/officeart/2005/8/layout/process1"/>
    <dgm:cxn modelId="{F4DEE2A5-6A2E-4A6F-84D6-E11F07636BF1}" type="presParOf" srcId="{16D8ED21-45CE-4F0D-B3CA-AE889647E9F6}" destId="{2CE49506-1712-4E0D-8AEF-4CB8711B5FD3}" srcOrd="4" destOrd="0" presId="urn:microsoft.com/office/officeart/2005/8/layout/process1"/>
    <dgm:cxn modelId="{BA5FAAF2-B5D8-48EA-9B3D-BF15E5F53B94}" type="presParOf" srcId="{16D8ED21-45CE-4F0D-B3CA-AE889647E9F6}" destId="{AD56B0AE-48E3-4920-9B19-FD5958C5DA58}" srcOrd="5" destOrd="0" presId="urn:microsoft.com/office/officeart/2005/8/layout/process1"/>
    <dgm:cxn modelId="{18782A67-C935-4514-BBD2-C917153EBE23}" type="presParOf" srcId="{AD56B0AE-48E3-4920-9B19-FD5958C5DA58}" destId="{41959187-7159-4E01-BD98-45BF924EFAE9}" srcOrd="0" destOrd="0" presId="urn:microsoft.com/office/officeart/2005/8/layout/process1"/>
    <dgm:cxn modelId="{D4404BA0-CB19-4187-B357-8AA0B6B6C3EC}" type="presParOf" srcId="{16D8ED21-45CE-4F0D-B3CA-AE889647E9F6}" destId="{C0398B99-17D1-4146-A38D-C95FA93AA533}" srcOrd="6" destOrd="0" presId="urn:microsoft.com/office/officeart/2005/8/layout/process1"/>
    <dgm:cxn modelId="{E57019C0-76A2-4195-84D9-BAAAA9AE204D}" type="presParOf" srcId="{16D8ED21-45CE-4F0D-B3CA-AE889647E9F6}" destId="{FD4D861B-F46F-45D8-A144-ED8179736EA7}" srcOrd="7" destOrd="0" presId="urn:microsoft.com/office/officeart/2005/8/layout/process1"/>
    <dgm:cxn modelId="{D8F07E49-0469-4816-BF30-B90293812E83}" type="presParOf" srcId="{FD4D861B-F46F-45D8-A144-ED8179736EA7}" destId="{5393F6EF-F54E-4E05-99EC-25F9A9F29EB3}" srcOrd="0" destOrd="0" presId="urn:microsoft.com/office/officeart/2005/8/layout/process1"/>
    <dgm:cxn modelId="{68D5D856-5B67-4514-9909-1F9CA868BBCA}" type="presParOf" srcId="{16D8ED21-45CE-4F0D-B3CA-AE889647E9F6}" destId="{97413420-E5F3-4325-A387-8AC8B15E07D5}" srcOrd="8" destOrd="0" presId="urn:microsoft.com/office/officeart/2005/8/layout/process1"/>
    <dgm:cxn modelId="{043E1E45-5A97-4047-A359-D288D574081C}" type="presParOf" srcId="{16D8ED21-45CE-4F0D-B3CA-AE889647E9F6}" destId="{30A2B5C1-B1FA-464B-91A1-0A2E6C06050A}" srcOrd="9" destOrd="0" presId="urn:microsoft.com/office/officeart/2005/8/layout/process1"/>
    <dgm:cxn modelId="{FFD805AB-70D1-4F67-9427-2924C8F57DB1}" type="presParOf" srcId="{30A2B5C1-B1FA-464B-91A1-0A2E6C06050A}" destId="{5C55EDFF-A35E-405F-A434-F10573202DCD}" srcOrd="0" destOrd="0" presId="urn:microsoft.com/office/officeart/2005/8/layout/process1"/>
    <dgm:cxn modelId="{7DEF1D9D-ED85-4D3B-BB62-7BF5D71CEE40}" type="presParOf" srcId="{16D8ED21-45CE-4F0D-B3CA-AE889647E9F6}" destId="{84D862E8-B211-4B34-8E02-EE50631D08EE}"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0F7BA25C-0488-4B40-A1A3-CDD7FBE9F5AC}"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7D9497DA-1CD7-4168-BCD4-FB41AF7F914F}">
      <dgm:prSet/>
      <dgm:spPr/>
      <dgm:t>
        <a:bodyPr/>
        <a:lstStyle/>
        <a:p>
          <a:pPr rtl="0"/>
          <a:r>
            <a:rPr lang="en-US" dirty="0"/>
            <a:t>Electron microscopy of part of a basal keratinocyte in severe generalized epidermolysis bullosa simplex showing </a:t>
          </a:r>
          <a:r>
            <a:rPr lang="en-US" dirty="0" err="1"/>
            <a:t>tonofilament</a:t>
          </a:r>
          <a:r>
            <a:rPr lang="en-US" dirty="0"/>
            <a:t> clumping (TF) and cytolysis (asterisks). N, nucleus; arrows indicate dermal–epidermal junction</a:t>
          </a:r>
        </a:p>
      </dgm:t>
    </dgm:pt>
    <dgm:pt modelId="{7F4163E1-21C0-4A5B-B861-B3CC1B4A4156}" type="parTrans" cxnId="{5C61E6ED-E031-4F30-9E1E-E468F11277F9}">
      <dgm:prSet/>
      <dgm:spPr/>
      <dgm:t>
        <a:bodyPr/>
        <a:lstStyle/>
        <a:p>
          <a:endParaRPr lang="en-US"/>
        </a:p>
      </dgm:t>
    </dgm:pt>
    <dgm:pt modelId="{D2EC5C3D-02DF-4F49-8598-6AAFEDF39144}" type="sibTrans" cxnId="{5C61E6ED-E031-4F30-9E1E-E468F11277F9}">
      <dgm:prSet/>
      <dgm:spPr/>
      <dgm:t>
        <a:bodyPr/>
        <a:lstStyle/>
        <a:p>
          <a:endParaRPr lang="en-US"/>
        </a:p>
      </dgm:t>
    </dgm:pt>
    <dgm:pt modelId="{AB21593D-463D-4280-B5D1-2E2D643B51AC}" type="pres">
      <dgm:prSet presAssocID="{0F7BA25C-0488-4B40-A1A3-CDD7FBE9F5AC}" presName="cycle" presStyleCnt="0">
        <dgm:presLayoutVars>
          <dgm:dir/>
          <dgm:resizeHandles val="exact"/>
        </dgm:presLayoutVars>
      </dgm:prSet>
      <dgm:spPr/>
    </dgm:pt>
    <dgm:pt modelId="{4253DD39-6301-489E-8F7E-408F472A65CD}" type="pres">
      <dgm:prSet presAssocID="{7D9497DA-1CD7-4168-BCD4-FB41AF7F914F}" presName="node" presStyleLbl="node1" presStyleIdx="0" presStyleCnt="1">
        <dgm:presLayoutVars>
          <dgm:bulletEnabled val="1"/>
        </dgm:presLayoutVars>
      </dgm:prSet>
      <dgm:spPr/>
    </dgm:pt>
  </dgm:ptLst>
  <dgm:cxnLst>
    <dgm:cxn modelId="{7B909D29-7314-48B4-AE1D-27D7DACE85D5}" type="presOf" srcId="{7D9497DA-1CD7-4168-BCD4-FB41AF7F914F}" destId="{4253DD39-6301-489E-8F7E-408F472A65CD}" srcOrd="0" destOrd="0" presId="urn:microsoft.com/office/officeart/2005/8/layout/cycle2"/>
    <dgm:cxn modelId="{B3F6018B-488F-482A-9891-DC019EC8696A}" type="presOf" srcId="{0F7BA25C-0488-4B40-A1A3-CDD7FBE9F5AC}" destId="{AB21593D-463D-4280-B5D1-2E2D643B51AC}" srcOrd="0" destOrd="0" presId="urn:microsoft.com/office/officeart/2005/8/layout/cycle2"/>
    <dgm:cxn modelId="{5C61E6ED-E031-4F30-9E1E-E468F11277F9}" srcId="{0F7BA25C-0488-4B40-A1A3-CDD7FBE9F5AC}" destId="{7D9497DA-1CD7-4168-BCD4-FB41AF7F914F}" srcOrd="0" destOrd="0" parTransId="{7F4163E1-21C0-4A5B-B861-B3CC1B4A4156}" sibTransId="{D2EC5C3D-02DF-4F49-8598-6AAFEDF39144}"/>
    <dgm:cxn modelId="{DC42B93C-F1A5-4460-BBA1-823B728E6069}" type="presParOf" srcId="{AB21593D-463D-4280-B5D1-2E2D643B51AC}" destId="{4253DD39-6301-489E-8F7E-408F472A65CD}"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67943BE2-094C-4C82-8E69-986B064775DE}" type="doc">
      <dgm:prSet loTypeId="urn:microsoft.com/office/officeart/2005/8/layout/matrix3" loCatId="matrix" qsTypeId="urn:microsoft.com/office/officeart/2005/8/quickstyle/simple1" qsCatId="simple" csTypeId="urn:microsoft.com/office/officeart/2005/8/colors/accent1_2" csCatId="accent1"/>
      <dgm:spPr/>
      <dgm:t>
        <a:bodyPr/>
        <a:lstStyle/>
        <a:p>
          <a:endParaRPr lang="en-US"/>
        </a:p>
      </dgm:t>
    </dgm:pt>
    <dgm:pt modelId="{1B65A305-A3CA-4BC4-9E57-AB374B2767B7}">
      <dgm:prSet/>
      <dgm:spPr/>
      <dgm:t>
        <a:bodyPr/>
        <a:lstStyle/>
        <a:p>
          <a:pPr rtl="0"/>
          <a:r>
            <a:rPr lang="en-US" dirty="0"/>
            <a:t>The level of blister formation can be determined using indirect </a:t>
          </a:r>
          <a:r>
            <a:rPr lang="en-US" dirty="0" err="1"/>
            <a:t>immunohistochemical</a:t>
          </a:r>
          <a:r>
            <a:rPr lang="en-US" dirty="0"/>
            <a:t> staining. </a:t>
          </a:r>
        </a:p>
      </dgm:t>
    </dgm:pt>
    <dgm:pt modelId="{3A6EB00D-9E25-4094-B8F4-219C2E8FEA55}" type="parTrans" cxnId="{F5B29A8C-FD85-4566-8FB3-27BA154CE661}">
      <dgm:prSet/>
      <dgm:spPr/>
      <dgm:t>
        <a:bodyPr/>
        <a:lstStyle/>
        <a:p>
          <a:endParaRPr lang="en-US"/>
        </a:p>
      </dgm:t>
    </dgm:pt>
    <dgm:pt modelId="{73E0BC52-60B6-4828-A5E4-C996C016F101}" type="sibTrans" cxnId="{F5B29A8C-FD85-4566-8FB3-27BA154CE661}">
      <dgm:prSet/>
      <dgm:spPr/>
      <dgm:t>
        <a:bodyPr/>
        <a:lstStyle/>
        <a:p>
          <a:endParaRPr lang="en-US"/>
        </a:p>
      </dgm:t>
    </dgm:pt>
    <dgm:pt modelId="{D145B3E5-D297-4F3E-94FA-EB4A90682686}">
      <dgm:prSet/>
      <dgm:spPr/>
      <dgm:t>
        <a:bodyPr/>
        <a:lstStyle/>
        <a:p>
          <a:pPr rtl="0"/>
          <a:r>
            <a:rPr lang="en-US"/>
            <a:t>antitype IV collagen antibody will stain the lamina densa. </a:t>
          </a:r>
        </a:p>
      </dgm:t>
    </dgm:pt>
    <dgm:pt modelId="{D49F338D-82F6-4024-B3AD-AB42DE03F042}" type="parTrans" cxnId="{E6E8FDE9-47A0-4830-BDD1-DBB42C971242}">
      <dgm:prSet/>
      <dgm:spPr/>
      <dgm:t>
        <a:bodyPr/>
        <a:lstStyle/>
        <a:p>
          <a:endParaRPr lang="en-US"/>
        </a:p>
      </dgm:t>
    </dgm:pt>
    <dgm:pt modelId="{74E3AA2F-9E12-4194-8F90-154EDD8A4A58}" type="sibTrans" cxnId="{E6E8FDE9-47A0-4830-BDD1-DBB42C971242}">
      <dgm:prSet/>
      <dgm:spPr/>
      <dgm:t>
        <a:bodyPr/>
        <a:lstStyle/>
        <a:p>
          <a:endParaRPr lang="en-US"/>
        </a:p>
      </dgm:t>
    </dgm:pt>
    <dgm:pt modelId="{BA2D0842-F4BF-4EAB-9070-3C399C388796}">
      <dgm:prSet/>
      <dgm:spPr/>
      <dgm:t>
        <a:bodyPr/>
        <a:lstStyle/>
        <a:p>
          <a:pPr rtl="0"/>
          <a:r>
            <a:rPr lang="en-US"/>
            <a:t>If this antibody labels the roof of a blister then the level of separation must be beneath the lamina densa. </a:t>
          </a:r>
        </a:p>
      </dgm:t>
    </dgm:pt>
    <dgm:pt modelId="{0526014C-372A-4A43-8B8C-A6869EE6CF92}" type="parTrans" cxnId="{383DE95D-D652-4F5F-B403-E39C9BCFFDCD}">
      <dgm:prSet/>
      <dgm:spPr/>
      <dgm:t>
        <a:bodyPr/>
        <a:lstStyle/>
        <a:p>
          <a:endParaRPr lang="en-US"/>
        </a:p>
      </dgm:t>
    </dgm:pt>
    <dgm:pt modelId="{F60F6903-0CFD-459C-A61B-3C8CD7D4FB54}" type="sibTrans" cxnId="{383DE95D-D652-4F5F-B403-E39C9BCFFDCD}">
      <dgm:prSet/>
      <dgm:spPr/>
      <dgm:t>
        <a:bodyPr/>
        <a:lstStyle/>
        <a:p>
          <a:endParaRPr lang="en-US"/>
        </a:p>
      </dgm:t>
    </dgm:pt>
    <dgm:pt modelId="{B146F1F8-EEAB-448F-952D-9BE0F6C8B4F2}">
      <dgm:prSet/>
      <dgm:spPr/>
      <dgm:t>
        <a:bodyPr/>
        <a:lstStyle/>
        <a:p>
          <a:pPr rtl="0"/>
          <a:r>
            <a:rPr lang="en-US"/>
            <a:t>Antigen mapping studies (e.g. with antibodies to keratin 14 or type IV collagen) may be informative on paraffin-emebdded sections.</a:t>
          </a:r>
        </a:p>
      </dgm:t>
    </dgm:pt>
    <dgm:pt modelId="{47F20EBA-DECC-4843-8C0C-75C9452F6FAF}" type="parTrans" cxnId="{DE965C88-8BFB-4650-BC57-0FC4EB59409B}">
      <dgm:prSet/>
      <dgm:spPr/>
      <dgm:t>
        <a:bodyPr/>
        <a:lstStyle/>
        <a:p>
          <a:endParaRPr lang="en-US"/>
        </a:p>
      </dgm:t>
    </dgm:pt>
    <dgm:pt modelId="{7BE65B9D-5796-47A5-9802-3A1E1A838EE8}" type="sibTrans" cxnId="{DE965C88-8BFB-4650-BC57-0FC4EB59409B}">
      <dgm:prSet/>
      <dgm:spPr/>
      <dgm:t>
        <a:bodyPr/>
        <a:lstStyle/>
        <a:p>
          <a:endParaRPr lang="en-US"/>
        </a:p>
      </dgm:t>
    </dgm:pt>
    <dgm:pt modelId="{1B478704-88EC-4C1E-ADFE-04CA79EABC72}" type="pres">
      <dgm:prSet presAssocID="{67943BE2-094C-4C82-8E69-986B064775DE}" presName="matrix" presStyleCnt="0">
        <dgm:presLayoutVars>
          <dgm:chMax val="1"/>
          <dgm:dir/>
          <dgm:resizeHandles val="exact"/>
        </dgm:presLayoutVars>
      </dgm:prSet>
      <dgm:spPr/>
    </dgm:pt>
    <dgm:pt modelId="{548E42BC-2282-46C9-B186-0E287848BF2D}" type="pres">
      <dgm:prSet presAssocID="{67943BE2-094C-4C82-8E69-986B064775DE}" presName="diamond" presStyleLbl="bgShp" presStyleIdx="0" presStyleCnt="1"/>
      <dgm:spPr/>
    </dgm:pt>
    <dgm:pt modelId="{0586FD96-51A8-4769-AF91-6DA989B87A22}" type="pres">
      <dgm:prSet presAssocID="{67943BE2-094C-4C82-8E69-986B064775DE}" presName="quad1" presStyleLbl="node1" presStyleIdx="0" presStyleCnt="4">
        <dgm:presLayoutVars>
          <dgm:chMax val="0"/>
          <dgm:chPref val="0"/>
          <dgm:bulletEnabled val="1"/>
        </dgm:presLayoutVars>
      </dgm:prSet>
      <dgm:spPr/>
    </dgm:pt>
    <dgm:pt modelId="{6D2951D5-9E3A-4E28-AC82-30050DE82FC5}" type="pres">
      <dgm:prSet presAssocID="{67943BE2-094C-4C82-8E69-986B064775DE}" presName="quad2" presStyleLbl="node1" presStyleIdx="1" presStyleCnt="4">
        <dgm:presLayoutVars>
          <dgm:chMax val="0"/>
          <dgm:chPref val="0"/>
          <dgm:bulletEnabled val="1"/>
        </dgm:presLayoutVars>
      </dgm:prSet>
      <dgm:spPr/>
    </dgm:pt>
    <dgm:pt modelId="{36E1BDF2-B361-40F2-8A06-679FEB860768}" type="pres">
      <dgm:prSet presAssocID="{67943BE2-094C-4C82-8E69-986B064775DE}" presName="quad3" presStyleLbl="node1" presStyleIdx="2" presStyleCnt="4">
        <dgm:presLayoutVars>
          <dgm:chMax val="0"/>
          <dgm:chPref val="0"/>
          <dgm:bulletEnabled val="1"/>
        </dgm:presLayoutVars>
      </dgm:prSet>
      <dgm:spPr/>
    </dgm:pt>
    <dgm:pt modelId="{233614FC-7CCF-4EDB-A902-B2A3FF5684E1}" type="pres">
      <dgm:prSet presAssocID="{67943BE2-094C-4C82-8E69-986B064775DE}" presName="quad4" presStyleLbl="node1" presStyleIdx="3" presStyleCnt="4">
        <dgm:presLayoutVars>
          <dgm:chMax val="0"/>
          <dgm:chPref val="0"/>
          <dgm:bulletEnabled val="1"/>
        </dgm:presLayoutVars>
      </dgm:prSet>
      <dgm:spPr/>
    </dgm:pt>
  </dgm:ptLst>
  <dgm:cxnLst>
    <dgm:cxn modelId="{AD3C260E-48AE-4415-BE7C-6C780FE47FF0}" type="presOf" srcId="{B146F1F8-EEAB-448F-952D-9BE0F6C8B4F2}" destId="{233614FC-7CCF-4EDB-A902-B2A3FF5684E1}" srcOrd="0" destOrd="0" presId="urn:microsoft.com/office/officeart/2005/8/layout/matrix3"/>
    <dgm:cxn modelId="{CE46A10E-0FDB-4C24-BF25-5E4985B275AF}" type="presOf" srcId="{1B65A305-A3CA-4BC4-9E57-AB374B2767B7}" destId="{0586FD96-51A8-4769-AF91-6DA989B87A22}" srcOrd="0" destOrd="0" presId="urn:microsoft.com/office/officeart/2005/8/layout/matrix3"/>
    <dgm:cxn modelId="{383DE95D-D652-4F5F-B403-E39C9BCFFDCD}" srcId="{67943BE2-094C-4C82-8E69-986B064775DE}" destId="{BA2D0842-F4BF-4EAB-9070-3C399C388796}" srcOrd="2" destOrd="0" parTransId="{0526014C-372A-4A43-8B8C-A6869EE6CF92}" sibTransId="{F60F6903-0CFD-459C-A61B-3C8CD7D4FB54}"/>
    <dgm:cxn modelId="{64051779-ABFD-4173-806B-FC8B406B2817}" type="presOf" srcId="{BA2D0842-F4BF-4EAB-9070-3C399C388796}" destId="{36E1BDF2-B361-40F2-8A06-679FEB860768}" srcOrd="0" destOrd="0" presId="urn:microsoft.com/office/officeart/2005/8/layout/matrix3"/>
    <dgm:cxn modelId="{DE965C88-8BFB-4650-BC57-0FC4EB59409B}" srcId="{67943BE2-094C-4C82-8E69-986B064775DE}" destId="{B146F1F8-EEAB-448F-952D-9BE0F6C8B4F2}" srcOrd="3" destOrd="0" parTransId="{47F20EBA-DECC-4843-8C0C-75C9452F6FAF}" sibTransId="{7BE65B9D-5796-47A5-9802-3A1E1A838EE8}"/>
    <dgm:cxn modelId="{F5B29A8C-FD85-4566-8FB3-27BA154CE661}" srcId="{67943BE2-094C-4C82-8E69-986B064775DE}" destId="{1B65A305-A3CA-4BC4-9E57-AB374B2767B7}" srcOrd="0" destOrd="0" parTransId="{3A6EB00D-9E25-4094-B8F4-219C2E8FEA55}" sibTransId="{73E0BC52-60B6-4828-A5E4-C996C016F101}"/>
    <dgm:cxn modelId="{D5D19ED2-A46B-4709-AB51-24E06DF6B139}" type="presOf" srcId="{D145B3E5-D297-4F3E-94FA-EB4A90682686}" destId="{6D2951D5-9E3A-4E28-AC82-30050DE82FC5}" srcOrd="0" destOrd="0" presId="urn:microsoft.com/office/officeart/2005/8/layout/matrix3"/>
    <dgm:cxn modelId="{C9EB21E4-62A7-4D19-8EB9-11FD0956792E}" type="presOf" srcId="{67943BE2-094C-4C82-8E69-986B064775DE}" destId="{1B478704-88EC-4C1E-ADFE-04CA79EABC72}" srcOrd="0" destOrd="0" presId="urn:microsoft.com/office/officeart/2005/8/layout/matrix3"/>
    <dgm:cxn modelId="{E6E8FDE9-47A0-4830-BDD1-DBB42C971242}" srcId="{67943BE2-094C-4C82-8E69-986B064775DE}" destId="{D145B3E5-D297-4F3E-94FA-EB4A90682686}" srcOrd="1" destOrd="0" parTransId="{D49F338D-82F6-4024-B3AD-AB42DE03F042}" sibTransId="{74E3AA2F-9E12-4194-8F90-154EDD8A4A58}"/>
    <dgm:cxn modelId="{973B449D-B262-4ECC-87E9-AEE79A97328E}" type="presParOf" srcId="{1B478704-88EC-4C1E-ADFE-04CA79EABC72}" destId="{548E42BC-2282-46C9-B186-0E287848BF2D}" srcOrd="0" destOrd="0" presId="urn:microsoft.com/office/officeart/2005/8/layout/matrix3"/>
    <dgm:cxn modelId="{0BDD060A-DF19-4500-9114-4C1A95B82B42}" type="presParOf" srcId="{1B478704-88EC-4C1E-ADFE-04CA79EABC72}" destId="{0586FD96-51A8-4769-AF91-6DA989B87A22}" srcOrd="1" destOrd="0" presId="urn:microsoft.com/office/officeart/2005/8/layout/matrix3"/>
    <dgm:cxn modelId="{30563CB8-7855-4E78-9F7A-86F58D506E9D}" type="presParOf" srcId="{1B478704-88EC-4C1E-ADFE-04CA79EABC72}" destId="{6D2951D5-9E3A-4E28-AC82-30050DE82FC5}" srcOrd="2" destOrd="0" presId="urn:microsoft.com/office/officeart/2005/8/layout/matrix3"/>
    <dgm:cxn modelId="{3476FA5E-8FCD-4980-BCFC-B083CF1B2C87}" type="presParOf" srcId="{1B478704-88EC-4C1E-ADFE-04CA79EABC72}" destId="{36E1BDF2-B361-40F2-8A06-679FEB860768}" srcOrd="3" destOrd="0" presId="urn:microsoft.com/office/officeart/2005/8/layout/matrix3"/>
    <dgm:cxn modelId="{542CD21B-320E-415A-8510-11D7B1772EDB}" type="presParOf" srcId="{1B478704-88EC-4C1E-ADFE-04CA79EABC72}" destId="{233614FC-7CCF-4EDB-A902-B2A3FF5684E1}"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5A883337-C5C2-4F10-B148-2BD3F21A973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D0245D2-C1DF-4348-9659-D0680E2BF1C8}">
      <dgm:prSet/>
      <dgm:spPr/>
      <dgm:t>
        <a:bodyPr/>
        <a:lstStyle/>
        <a:p>
          <a:pPr rtl="0"/>
          <a:r>
            <a:rPr lang="en-US" dirty="0"/>
            <a:t>Paraffin-embedded </a:t>
          </a:r>
          <a:r>
            <a:rPr lang="en-US" dirty="0" err="1"/>
            <a:t>immunoperoxidase</a:t>
          </a:r>
          <a:r>
            <a:rPr lang="en-US" dirty="0"/>
            <a:t> antigen mapping: in epidermolysis bullosa </a:t>
          </a:r>
          <a:r>
            <a:rPr lang="en-US" dirty="0" err="1"/>
            <a:t>dystrophica</a:t>
          </a:r>
          <a:r>
            <a:rPr lang="en-US" dirty="0"/>
            <a:t>, type IV collagen is present along the roof of the blister cavity.</a:t>
          </a:r>
        </a:p>
      </dgm:t>
    </dgm:pt>
    <dgm:pt modelId="{CB273E52-2D96-441A-8142-F5D2E126232B}" type="parTrans" cxnId="{93955DFE-A95C-43D4-86BC-5F1C25450E6D}">
      <dgm:prSet/>
      <dgm:spPr/>
      <dgm:t>
        <a:bodyPr/>
        <a:lstStyle/>
        <a:p>
          <a:endParaRPr lang="en-US"/>
        </a:p>
      </dgm:t>
    </dgm:pt>
    <dgm:pt modelId="{EE0B56EF-8A38-417C-B00E-74B621AA43B3}" type="sibTrans" cxnId="{93955DFE-A95C-43D4-86BC-5F1C25450E6D}">
      <dgm:prSet/>
      <dgm:spPr/>
      <dgm:t>
        <a:bodyPr/>
        <a:lstStyle/>
        <a:p>
          <a:endParaRPr lang="en-US"/>
        </a:p>
      </dgm:t>
    </dgm:pt>
    <dgm:pt modelId="{853000F9-140C-4A07-BEC1-EF62A0073FFB}" type="pres">
      <dgm:prSet presAssocID="{5A883337-C5C2-4F10-B148-2BD3F21A973C}" presName="linear" presStyleCnt="0">
        <dgm:presLayoutVars>
          <dgm:animLvl val="lvl"/>
          <dgm:resizeHandles val="exact"/>
        </dgm:presLayoutVars>
      </dgm:prSet>
      <dgm:spPr/>
    </dgm:pt>
    <dgm:pt modelId="{5B63CAEB-EA74-4908-B7E2-D8D282068186}" type="pres">
      <dgm:prSet presAssocID="{5D0245D2-C1DF-4348-9659-D0680E2BF1C8}" presName="parentText" presStyleLbl="node1" presStyleIdx="0" presStyleCnt="1">
        <dgm:presLayoutVars>
          <dgm:chMax val="0"/>
          <dgm:bulletEnabled val="1"/>
        </dgm:presLayoutVars>
      </dgm:prSet>
      <dgm:spPr/>
    </dgm:pt>
  </dgm:ptLst>
  <dgm:cxnLst>
    <dgm:cxn modelId="{BF5210DA-3FEC-447C-B771-FE19E3253526}" type="presOf" srcId="{5D0245D2-C1DF-4348-9659-D0680E2BF1C8}" destId="{5B63CAEB-EA74-4908-B7E2-D8D282068186}" srcOrd="0" destOrd="0" presId="urn:microsoft.com/office/officeart/2005/8/layout/vList2"/>
    <dgm:cxn modelId="{810F4DF6-6D92-49C6-B07F-FF0F29FAEBFF}" type="presOf" srcId="{5A883337-C5C2-4F10-B148-2BD3F21A973C}" destId="{853000F9-140C-4A07-BEC1-EF62A0073FFB}" srcOrd="0" destOrd="0" presId="urn:microsoft.com/office/officeart/2005/8/layout/vList2"/>
    <dgm:cxn modelId="{93955DFE-A95C-43D4-86BC-5F1C25450E6D}" srcId="{5A883337-C5C2-4F10-B148-2BD3F21A973C}" destId="{5D0245D2-C1DF-4348-9659-D0680E2BF1C8}" srcOrd="0" destOrd="0" parTransId="{CB273E52-2D96-441A-8142-F5D2E126232B}" sibTransId="{EE0B56EF-8A38-417C-B00E-74B621AA43B3}"/>
    <dgm:cxn modelId="{4AAFC47E-FAE0-4882-B024-6BBA4E640014}" type="presParOf" srcId="{853000F9-140C-4A07-BEC1-EF62A0073FFB}" destId="{5B63CAEB-EA74-4908-B7E2-D8D282068186}"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7329BFF4-DC11-4112-9B6A-C5F3014767E2}"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B4424CCD-0F6E-4B5B-915A-B1BFDECEF7C5}">
      <dgm:prSet/>
      <dgm:spPr/>
      <dgm:t>
        <a:bodyPr/>
        <a:lstStyle/>
        <a:p>
          <a:pPr rtl="0"/>
          <a:r>
            <a:rPr lang="en-US"/>
            <a:t>To date 18 different genes have been implicated in the molecular pathology of EB. </a:t>
          </a:r>
        </a:p>
      </dgm:t>
    </dgm:pt>
    <dgm:pt modelId="{CCBC45D6-EEBA-4AA0-9E58-D0A3B53D69CD}" type="parTrans" cxnId="{5787CA53-8E42-4BEA-8B52-82AAE20DE884}">
      <dgm:prSet/>
      <dgm:spPr/>
      <dgm:t>
        <a:bodyPr/>
        <a:lstStyle/>
        <a:p>
          <a:endParaRPr lang="en-US"/>
        </a:p>
      </dgm:t>
    </dgm:pt>
    <dgm:pt modelId="{B2333BCA-E63B-4349-97B6-0369FE492BFA}" type="sibTrans" cxnId="{5787CA53-8E42-4BEA-8B52-82AAE20DE884}">
      <dgm:prSet/>
      <dgm:spPr/>
      <dgm:t>
        <a:bodyPr/>
        <a:lstStyle/>
        <a:p>
          <a:endParaRPr lang="en-US"/>
        </a:p>
      </dgm:t>
    </dgm:pt>
    <dgm:pt modelId="{116FF5CE-38FF-4ABA-8093-E1E896C0CCD7}">
      <dgm:prSet/>
      <dgm:spPr/>
      <dgm:t>
        <a:bodyPr/>
        <a:lstStyle/>
        <a:p>
          <a:pPr rtl="0"/>
          <a:r>
            <a:rPr lang="en-US"/>
            <a:t>Most of the pathogenic mutations are point mutations, or involve small insertions or deletions. As such, mutation detection strategies have been established that are based on Sanger sequencing . </a:t>
          </a:r>
        </a:p>
      </dgm:t>
    </dgm:pt>
    <dgm:pt modelId="{943420D9-1DC3-4F1E-B269-3EF41C52DCCA}" type="parTrans" cxnId="{93BE5ED3-45C5-4ECA-AE94-6765318C528E}">
      <dgm:prSet/>
      <dgm:spPr/>
      <dgm:t>
        <a:bodyPr/>
        <a:lstStyle/>
        <a:p>
          <a:endParaRPr lang="en-US"/>
        </a:p>
      </dgm:t>
    </dgm:pt>
    <dgm:pt modelId="{ED0DD0AC-5AB8-4627-811A-9E18FF4A6CE4}" type="sibTrans" cxnId="{93BE5ED3-45C5-4ECA-AE94-6765318C528E}">
      <dgm:prSet/>
      <dgm:spPr/>
      <dgm:t>
        <a:bodyPr/>
        <a:lstStyle/>
        <a:p>
          <a:endParaRPr lang="en-US"/>
        </a:p>
      </dgm:t>
    </dgm:pt>
    <dgm:pt modelId="{E1C17EB3-71DB-4BB6-BC4B-4F7F762A63F0}">
      <dgm:prSet/>
      <dgm:spPr/>
      <dgm:t>
        <a:bodyPr/>
        <a:lstStyle/>
        <a:p>
          <a:pPr rtl="0"/>
          <a:r>
            <a:rPr lang="en-US"/>
            <a:t>This is done by PCR amplification.</a:t>
          </a:r>
        </a:p>
      </dgm:t>
    </dgm:pt>
    <dgm:pt modelId="{6ADB664F-4110-433A-B4DD-D9047C8A1B2F}" type="parTrans" cxnId="{E990CBCD-5C54-4CB0-B050-F54E858DD1C4}">
      <dgm:prSet/>
      <dgm:spPr/>
      <dgm:t>
        <a:bodyPr/>
        <a:lstStyle/>
        <a:p>
          <a:endParaRPr lang="en-US"/>
        </a:p>
      </dgm:t>
    </dgm:pt>
    <dgm:pt modelId="{0ECB6C06-C717-4500-9C59-99F862CC4291}" type="sibTrans" cxnId="{E990CBCD-5C54-4CB0-B050-F54E858DD1C4}">
      <dgm:prSet/>
      <dgm:spPr/>
      <dgm:t>
        <a:bodyPr/>
        <a:lstStyle/>
        <a:p>
          <a:endParaRPr lang="en-US"/>
        </a:p>
      </dgm:t>
    </dgm:pt>
    <dgm:pt modelId="{63AB08BC-0CDC-482A-99E3-870161956B52}" type="pres">
      <dgm:prSet presAssocID="{7329BFF4-DC11-4112-9B6A-C5F3014767E2}" presName="cycle" presStyleCnt="0">
        <dgm:presLayoutVars>
          <dgm:dir/>
          <dgm:resizeHandles val="exact"/>
        </dgm:presLayoutVars>
      </dgm:prSet>
      <dgm:spPr/>
    </dgm:pt>
    <dgm:pt modelId="{BC9F2099-3065-4DD8-B480-C5876EE84A44}" type="pres">
      <dgm:prSet presAssocID="{B4424CCD-0F6E-4B5B-915A-B1BFDECEF7C5}" presName="node" presStyleLbl="node1" presStyleIdx="0" presStyleCnt="3">
        <dgm:presLayoutVars>
          <dgm:bulletEnabled val="1"/>
        </dgm:presLayoutVars>
      </dgm:prSet>
      <dgm:spPr/>
    </dgm:pt>
    <dgm:pt modelId="{A60FC098-6E9A-4557-90F1-CBE1F871CAD0}" type="pres">
      <dgm:prSet presAssocID="{B2333BCA-E63B-4349-97B6-0369FE492BFA}" presName="sibTrans" presStyleLbl="sibTrans2D1" presStyleIdx="0" presStyleCnt="3"/>
      <dgm:spPr/>
    </dgm:pt>
    <dgm:pt modelId="{F051EC2B-8139-4737-84D9-7E1AFCC90608}" type="pres">
      <dgm:prSet presAssocID="{B2333BCA-E63B-4349-97B6-0369FE492BFA}" presName="connectorText" presStyleLbl="sibTrans2D1" presStyleIdx="0" presStyleCnt="3"/>
      <dgm:spPr/>
    </dgm:pt>
    <dgm:pt modelId="{AF4EC46C-3167-450E-9ADD-B94D317C76D9}" type="pres">
      <dgm:prSet presAssocID="{116FF5CE-38FF-4ABA-8093-E1E896C0CCD7}" presName="node" presStyleLbl="node1" presStyleIdx="1" presStyleCnt="3">
        <dgm:presLayoutVars>
          <dgm:bulletEnabled val="1"/>
        </dgm:presLayoutVars>
      </dgm:prSet>
      <dgm:spPr/>
    </dgm:pt>
    <dgm:pt modelId="{99B80413-376A-46B6-90AE-B9DFDEC58A24}" type="pres">
      <dgm:prSet presAssocID="{ED0DD0AC-5AB8-4627-811A-9E18FF4A6CE4}" presName="sibTrans" presStyleLbl="sibTrans2D1" presStyleIdx="1" presStyleCnt="3"/>
      <dgm:spPr/>
    </dgm:pt>
    <dgm:pt modelId="{073CFC27-8C53-4D86-AAA1-859E498A47B0}" type="pres">
      <dgm:prSet presAssocID="{ED0DD0AC-5AB8-4627-811A-9E18FF4A6CE4}" presName="connectorText" presStyleLbl="sibTrans2D1" presStyleIdx="1" presStyleCnt="3"/>
      <dgm:spPr/>
    </dgm:pt>
    <dgm:pt modelId="{B2279873-AAD5-49FD-BF10-17C81F5219C5}" type="pres">
      <dgm:prSet presAssocID="{E1C17EB3-71DB-4BB6-BC4B-4F7F762A63F0}" presName="node" presStyleLbl="node1" presStyleIdx="2" presStyleCnt="3">
        <dgm:presLayoutVars>
          <dgm:bulletEnabled val="1"/>
        </dgm:presLayoutVars>
      </dgm:prSet>
      <dgm:spPr/>
    </dgm:pt>
    <dgm:pt modelId="{0CBD74B3-230D-4AEF-BBAA-7603465B3818}" type="pres">
      <dgm:prSet presAssocID="{0ECB6C06-C717-4500-9C59-99F862CC4291}" presName="sibTrans" presStyleLbl="sibTrans2D1" presStyleIdx="2" presStyleCnt="3"/>
      <dgm:spPr/>
    </dgm:pt>
    <dgm:pt modelId="{3B8308DB-5386-49D3-85BF-46A7798F8848}" type="pres">
      <dgm:prSet presAssocID="{0ECB6C06-C717-4500-9C59-99F862CC4291}" presName="connectorText" presStyleLbl="sibTrans2D1" presStyleIdx="2" presStyleCnt="3"/>
      <dgm:spPr/>
    </dgm:pt>
  </dgm:ptLst>
  <dgm:cxnLst>
    <dgm:cxn modelId="{F8E21D00-7D75-4975-B57C-D230D790BF34}" type="presOf" srcId="{B2333BCA-E63B-4349-97B6-0369FE492BFA}" destId="{F051EC2B-8139-4737-84D9-7E1AFCC90608}" srcOrd="1" destOrd="0" presId="urn:microsoft.com/office/officeart/2005/8/layout/cycle2"/>
    <dgm:cxn modelId="{C6B5D52B-86FC-4AF6-97C9-FABFF013D4F1}" type="presOf" srcId="{B4424CCD-0F6E-4B5B-915A-B1BFDECEF7C5}" destId="{BC9F2099-3065-4DD8-B480-C5876EE84A44}" srcOrd="0" destOrd="0" presId="urn:microsoft.com/office/officeart/2005/8/layout/cycle2"/>
    <dgm:cxn modelId="{B400BC71-90F7-4C04-AA07-6409C5F57838}" type="presOf" srcId="{7329BFF4-DC11-4112-9B6A-C5F3014767E2}" destId="{63AB08BC-0CDC-482A-99E3-870161956B52}" srcOrd="0" destOrd="0" presId="urn:microsoft.com/office/officeart/2005/8/layout/cycle2"/>
    <dgm:cxn modelId="{50FBD972-8D00-4E3D-AA8A-F6DE0179EBE8}" type="presOf" srcId="{116FF5CE-38FF-4ABA-8093-E1E896C0CCD7}" destId="{AF4EC46C-3167-450E-9ADD-B94D317C76D9}" srcOrd="0" destOrd="0" presId="urn:microsoft.com/office/officeart/2005/8/layout/cycle2"/>
    <dgm:cxn modelId="{5787CA53-8E42-4BEA-8B52-82AAE20DE884}" srcId="{7329BFF4-DC11-4112-9B6A-C5F3014767E2}" destId="{B4424CCD-0F6E-4B5B-915A-B1BFDECEF7C5}" srcOrd="0" destOrd="0" parTransId="{CCBC45D6-EEBA-4AA0-9E58-D0A3B53D69CD}" sibTransId="{B2333BCA-E63B-4349-97B6-0369FE492BFA}"/>
    <dgm:cxn modelId="{B41D8454-FE56-4464-9799-A67155A2F6FF}" type="presOf" srcId="{ED0DD0AC-5AB8-4627-811A-9E18FF4A6CE4}" destId="{073CFC27-8C53-4D86-AAA1-859E498A47B0}" srcOrd="1" destOrd="0" presId="urn:microsoft.com/office/officeart/2005/8/layout/cycle2"/>
    <dgm:cxn modelId="{FF3D3F55-14F6-4052-B140-67326E9F6050}" type="presOf" srcId="{0ECB6C06-C717-4500-9C59-99F862CC4291}" destId="{3B8308DB-5386-49D3-85BF-46A7798F8848}" srcOrd="1" destOrd="0" presId="urn:microsoft.com/office/officeart/2005/8/layout/cycle2"/>
    <dgm:cxn modelId="{03E5C177-41A1-49CF-B3B9-2CB14EE82C5D}" type="presOf" srcId="{ED0DD0AC-5AB8-4627-811A-9E18FF4A6CE4}" destId="{99B80413-376A-46B6-90AE-B9DFDEC58A24}" srcOrd="0" destOrd="0" presId="urn:microsoft.com/office/officeart/2005/8/layout/cycle2"/>
    <dgm:cxn modelId="{EB9BD699-C2B3-4A3E-8C85-437E96B5BE21}" type="presOf" srcId="{E1C17EB3-71DB-4BB6-BC4B-4F7F762A63F0}" destId="{B2279873-AAD5-49FD-BF10-17C81F5219C5}" srcOrd="0" destOrd="0" presId="urn:microsoft.com/office/officeart/2005/8/layout/cycle2"/>
    <dgm:cxn modelId="{E972599B-C65B-4A66-A865-02216B6C8020}" type="presOf" srcId="{0ECB6C06-C717-4500-9C59-99F862CC4291}" destId="{0CBD74B3-230D-4AEF-BBAA-7603465B3818}" srcOrd="0" destOrd="0" presId="urn:microsoft.com/office/officeart/2005/8/layout/cycle2"/>
    <dgm:cxn modelId="{E990CBCD-5C54-4CB0-B050-F54E858DD1C4}" srcId="{7329BFF4-DC11-4112-9B6A-C5F3014767E2}" destId="{E1C17EB3-71DB-4BB6-BC4B-4F7F762A63F0}" srcOrd="2" destOrd="0" parTransId="{6ADB664F-4110-433A-B4DD-D9047C8A1B2F}" sibTransId="{0ECB6C06-C717-4500-9C59-99F862CC4291}"/>
    <dgm:cxn modelId="{93BE5ED3-45C5-4ECA-AE94-6765318C528E}" srcId="{7329BFF4-DC11-4112-9B6A-C5F3014767E2}" destId="{116FF5CE-38FF-4ABA-8093-E1E896C0CCD7}" srcOrd="1" destOrd="0" parTransId="{943420D9-1DC3-4F1E-B269-3EF41C52DCCA}" sibTransId="{ED0DD0AC-5AB8-4627-811A-9E18FF4A6CE4}"/>
    <dgm:cxn modelId="{7E70D9F6-F769-44D9-A0BD-B0A8F07E5298}" type="presOf" srcId="{B2333BCA-E63B-4349-97B6-0369FE492BFA}" destId="{A60FC098-6E9A-4557-90F1-CBE1F871CAD0}" srcOrd="0" destOrd="0" presId="urn:microsoft.com/office/officeart/2005/8/layout/cycle2"/>
    <dgm:cxn modelId="{AF250A53-D31A-404E-92DC-D054E81899C6}" type="presParOf" srcId="{63AB08BC-0CDC-482A-99E3-870161956B52}" destId="{BC9F2099-3065-4DD8-B480-C5876EE84A44}" srcOrd="0" destOrd="0" presId="urn:microsoft.com/office/officeart/2005/8/layout/cycle2"/>
    <dgm:cxn modelId="{5A0A26E9-59AB-42C9-AE0F-AFDA958574E6}" type="presParOf" srcId="{63AB08BC-0CDC-482A-99E3-870161956B52}" destId="{A60FC098-6E9A-4557-90F1-CBE1F871CAD0}" srcOrd="1" destOrd="0" presId="urn:microsoft.com/office/officeart/2005/8/layout/cycle2"/>
    <dgm:cxn modelId="{6A3F6A36-C5EA-4F37-A5FD-3905DC10F946}" type="presParOf" srcId="{A60FC098-6E9A-4557-90F1-CBE1F871CAD0}" destId="{F051EC2B-8139-4737-84D9-7E1AFCC90608}" srcOrd="0" destOrd="0" presId="urn:microsoft.com/office/officeart/2005/8/layout/cycle2"/>
    <dgm:cxn modelId="{6EAC23A0-B76F-4BD2-98F3-88EA7E6925FD}" type="presParOf" srcId="{63AB08BC-0CDC-482A-99E3-870161956B52}" destId="{AF4EC46C-3167-450E-9ADD-B94D317C76D9}" srcOrd="2" destOrd="0" presId="urn:microsoft.com/office/officeart/2005/8/layout/cycle2"/>
    <dgm:cxn modelId="{8CD75C2D-EE18-476F-AD21-6133F1DBE6DA}" type="presParOf" srcId="{63AB08BC-0CDC-482A-99E3-870161956B52}" destId="{99B80413-376A-46B6-90AE-B9DFDEC58A24}" srcOrd="3" destOrd="0" presId="urn:microsoft.com/office/officeart/2005/8/layout/cycle2"/>
    <dgm:cxn modelId="{3AC2CD2A-FD0D-4455-BA1C-C87C6FC89ACA}" type="presParOf" srcId="{99B80413-376A-46B6-90AE-B9DFDEC58A24}" destId="{073CFC27-8C53-4D86-AAA1-859E498A47B0}" srcOrd="0" destOrd="0" presId="urn:microsoft.com/office/officeart/2005/8/layout/cycle2"/>
    <dgm:cxn modelId="{B997A23F-F3E1-4276-87D1-362D0C99DEA6}" type="presParOf" srcId="{63AB08BC-0CDC-482A-99E3-870161956B52}" destId="{B2279873-AAD5-49FD-BF10-17C81F5219C5}" srcOrd="4" destOrd="0" presId="urn:microsoft.com/office/officeart/2005/8/layout/cycle2"/>
    <dgm:cxn modelId="{0F7C00E8-75DA-4CD9-852A-2C38B8BAA97F}" type="presParOf" srcId="{63AB08BC-0CDC-482A-99E3-870161956B52}" destId="{0CBD74B3-230D-4AEF-BBAA-7603465B3818}" srcOrd="5" destOrd="0" presId="urn:microsoft.com/office/officeart/2005/8/layout/cycle2"/>
    <dgm:cxn modelId="{3D420EDA-9052-4859-AA7B-1BE6A810BD5A}" type="presParOf" srcId="{0CBD74B3-230D-4AEF-BBAA-7603465B3818}" destId="{3B8308DB-5386-49D3-85BF-46A7798F884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F19BF400-2726-4A4A-A289-603EC5EEC336}" type="doc">
      <dgm:prSet loTypeId="urn:microsoft.com/office/officeart/2005/8/layout/target1#1" loCatId="relationship" qsTypeId="urn:microsoft.com/office/officeart/2005/8/quickstyle/simple1" qsCatId="simple" csTypeId="urn:microsoft.com/office/officeart/2005/8/colors/accent1_2" csCatId="accent1"/>
      <dgm:spPr/>
      <dgm:t>
        <a:bodyPr/>
        <a:lstStyle/>
        <a:p>
          <a:endParaRPr lang="en-US"/>
        </a:p>
      </dgm:t>
    </dgm:pt>
    <dgm:pt modelId="{14EB1793-4137-4174-9DEB-EF4FD1FAD093}">
      <dgm:prSet custT="1"/>
      <dgm:spPr/>
      <dgm:t>
        <a:bodyPr/>
        <a:lstStyle/>
        <a:p>
          <a:pPr rtl="0"/>
          <a:r>
            <a:rPr lang="en-US" sz="1800" dirty="0"/>
            <a:t>The aim of next generation sequencing is to sequence in one go all of the genome (</a:t>
          </a:r>
          <a:r>
            <a:rPr lang="en-US" sz="1800" dirty="0" err="1"/>
            <a:t>wholegenome</a:t>
          </a:r>
          <a:r>
            <a:rPr lang="en-US" sz="1800" dirty="0"/>
            <a:t> sequencing) or all the coding regions of the 22 000 or so known genes (whole exome sequencing) and then apply a series of bioinformatics filters to identify disease-causing mutations.</a:t>
          </a:r>
        </a:p>
      </dgm:t>
    </dgm:pt>
    <dgm:pt modelId="{5F758E7F-C63E-412F-9FCF-CBC895608809}" type="parTrans" cxnId="{A8448031-FDB7-4C5B-A1D6-D1066EA4121E}">
      <dgm:prSet/>
      <dgm:spPr/>
      <dgm:t>
        <a:bodyPr/>
        <a:lstStyle/>
        <a:p>
          <a:endParaRPr lang="en-US"/>
        </a:p>
      </dgm:t>
    </dgm:pt>
    <dgm:pt modelId="{5BE2F860-A8C3-4333-9C1C-76A9CEAC5C21}" type="sibTrans" cxnId="{A8448031-FDB7-4C5B-A1D6-D1066EA4121E}">
      <dgm:prSet/>
      <dgm:spPr/>
      <dgm:t>
        <a:bodyPr/>
        <a:lstStyle/>
        <a:p>
          <a:endParaRPr lang="en-US"/>
        </a:p>
      </dgm:t>
    </dgm:pt>
    <dgm:pt modelId="{941F71AC-DEED-4FCC-960A-1CF6E36C0AA5}" type="pres">
      <dgm:prSet presAssocID="{F19BF400-2726-4A4A-A289-603EC5EEC336}" presName="composite" presStyleCnt="0">
        <dgm:presLayoutVars>
          <dgm:chMax val="5"/>
          <dgm:dir/>
          <dgm:resizeHandles val="exact"/>
        </dgm:presLayoutVars>
      </dgm:prSet>
      <dgm:spPr/>
    </dgm:pt>
    <dgm:pt modelId="{03BD6936-5BC0-4EB8-8741-D8AB02EF8BB9}" type="pres">
      <dgm:prSet presAssocID="{14EB1793-4137-4174-9DEB-EF4FD1FAD093}" presName="circle1" presStyleLbl="lnNode1" presStyleIdx="0" presStyleCnt="1" custLinFactNeighborX="-20943" custLinFactNeighborY="-16278"/>
      <dgm:spPr/>
    </dgm:pt>
    <dgm:pt modelId="{32ECFED0-96AA-48B8-ABC4-FE04D98E23D4}" type="pres">
      <dgm:prSet presAssocID="{14EB1793-4137-4174-9DEB-EF4FD1FAD093}" presName="text1" presStyleLbl="revTx" presStyleIdx="0" presStyleCnt="1" custLinFactY="7969" custLinFactNeighborX="17166" custLinFactNeighborY="100000">
        <dgm:presLayoutVars>
          <dgm:bulletEnabled val="1"/>
        </dgm:presLayoutVars>
      </dgm:prSet>
      <dgm:spPr/>
    </dgm:pt>
    <dgm:pt modelId="{9D1E65F6-CFF6-40F2-8E23-34B69EFF9B61}" type="pres">
      <dgm:prSet presAssocID="{14EB1793-4137-4174-9DEB-EF4FD1FAD093}" presName="line1" presStyleLbl="callout" presStyleIdx="0" presStyleCnt="2" custLinFactY="626867" custLinFactNeighborX="-42619" custLinFactNeighborY="700000"/>
      <dgm:spPr/>
    </dgm:pt>
    <dgm:pt modelId="{6BC3807F-D2D9-460C-96F5-CB5E106ED252}" type="pres">
      <dgm:prSet presAssocID="{14EB1793-4137-4174-9DEB-EF4FD1FAD093}" presName="d1" presStyleLbl="callout" presStyleIdx="1" presStyleCnt="2" custLinFactNeighborX="-9296" custLinFactNeighborY="16566"/>
      <dgm:spPr/>
    </dgm:pt>
  </dgm:ptLst>
  <dgm:cxnLst>
    <dgm:cxn modelId="{04BFF21D-6A3D-4D32-B3EA-F6327CA6D0EC}" type="presOf" srcId="{14EB1793-4137-4174-9DEB-EF4FD1FAD093}" destId="{32ECFED0-96AA-48B8-ABC4-FE04D98E23D4}" srcOrd="0" destOrd="0" presId="urn:microsoft.com/office/officeart/2005/8/layout/target1#1"/>
    <dgm:cxn modelId="{A8448031-FDB7-4C5B-A1D6-D1066EA4121E}" srcId="{F19BF400-2726-4A4A-A289-603EC5EEC336}" destId="{14EB1793-4137-4174-9DEB-EF4FD1FAD093}" srcOrd="0" destOrd="0" parTransId="{5F758E7F-C63E-412F-9FCF-CBC895608809}" sibTransId="{5BE2F860-A8C3-4333-9C1C-76A9CEAC5C21}"/>
    <dgm:cxn modelId="{76711751-3ACB-4E05-A57D-DB25749B8745}" type="presOf" srcId="{F19BF400-2726-4A4A-A289-603EC5EEC336}" destId="{941F71AC-DEED-4FCC-960A-1CF6E36C0AA5}" srcOrd="0" destOrd="0" presId="urn:microsoft.com/office/officeart/2005/8/layout/target1#1"/>
    <dgm:cxn modelId="{E975F368-8FC4-4DA7-9798-3C2EB2A5AA50}" type="presParOf" srcId="{941F71AC-DEED-4FCC-960A-1CF6E36C0AA5}" destId="{03BD6936-5BC0-4EB8-8741-D8AB02EF8BB9}" srcOrd="0" destOrd="0" presId="urn:microsoft.com/office/officeart/2005/8/layout/target1#1"/>
    <dgm:cxn modelId="{B0577E29-996E-451E-A552-A9BEA3BAC73E}" type="presParOf" srcId="{941F71AC-DEED-4FCC-960A-1CF6E36C0AA5}" destId="{32ECFED0-96AA-48B8-ABC4-FE04D98E23D4}" srcOrd="1" destOrd="0" presId="urn:microsoft.com/office/officeart/2005/8/layout/target1#1"/>
    <dgm:cxn modelId="{2932E0BF-20CF-4979-AAF1-929585B955D7}" type="presParOf" srcId="{941F71AC-DEED-4FCC-960A-1CF6E36C0AA5}" destId="{9D1E65F6-CFF6-40F2-8E23-34B69EFF9B61}" srcOrd="2" destOrd="0" presId="urn:microsoft.com/office/officeart/2005/8/layout/target1#1"/>
    <dgm:cxn modelId="{B7861C90-0C72-45CF-AC58-B427C7AE399D}" type="presParOf" srcId="{941F71AC-DEED-4FCC-960A-1CF6E36C0AA5}" destId="{6BC3807F-D2D9-460C-96F5-CB5E106ED252}" srcOrd="3" destOrd="0" presId="urn:microsoft.com/office/officeart/2005/8/layout/target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7399440E-4C6A-4F89-B162-C9462772D7AA}" type="doc">
      <dgm:prSet loTypeId="urn:microsoft.com/office/officeart/2005/8/layout/bProcess3" loCatId="process" qsTypeId="urn:microsoft.com/office/officeart/2005/8/quickstyle/simple1" qsCatId="simple" csTypeId="urn:microsoft.com/office/officeart/2005/8/colors/accent1_2" csCatId="accent1"/>
      <dgm:spPr/>
      <dgm:t>
        <a:bodyPr/>
        <a:lstStyle/>
        <a:p>
          <a:endParaRPr lang="en-US"/>
        </a:p>
      </dgm:t>
    </dgm:pt>
    <dgm:pt modelId="{866A59A8-AB31-428F-94F9-08FA7E76A53B}">
      <dgm:prSet/>
      <dgm:spPr/>
      <dgm:t>
        <a:bodyPr/>
        <a:lstStyle/>
        <a:p>
          <a:pPr rtl="0"/>
          <a:r>
            <a:rPr lang="en-US"/>
            <a:t>bullous congenital ichthyosiform erythroderma</a:t>
          </a:r>
        </a:p>
      </dgm:t>
    </dgm:pt>
    <dgm:pt modelId="{A4022D3B-2695-4D58-BFAA-632EDF18E3AF}" type="parTrans" cxnId="{DF2E3CA1-C0FE-4631-9415-C1816423DD18}">
      <dgm:prSet/>
      <dgm:spPr/>
      <dgm:t>
        <a:bodyPr/>
        <a:lstStyle/>
        <a:p>
          <a:endParaRPr lang="en-US"/>
        </a:p>
      </dgm:t>
    </dgm:pt>
    <dgm:pt modelId="{A709778F-2042-44AA-AD30-EFC6C894B7CF}" type="sibTrans" cxnId="{DF2E3CA1-C0FE-4631-9415-C1816423DD18}">
      <dgm:prSet/>
      <dgm:spPr/>
      <dgm:t>
        <a:bodyPr/>
        <a:lstStyle/>
        <a:p>
          <a:endParaRPr lang="en-US"/>
        </a:p>
      </dgm:t>
    </dgm:pt>
    <dgm:pt modelId="{70E4DB95-D71C-442B-A274-7ED101B99264}">
      <dgm:prSet/>
      <dgm:spPr/>
      <dgm:t>
        <a:bodyPr/>
        <a:lstStyle/>
        <a:p>
          <a:pPr rtl="0"/>
          <a:r>
            <a:rPr lang="en-US"/>
            <a:t>bullous impetigo</a:t>
          </a:r>
        </a:p>
      </dgm:t>
    </dgm:pt>
    <dgm:pt modelId="{3D68FD7B-0E2A-4DA4-BF71-D4040ED4BAFF}" type="parTrans" cxnId="{59F153F8-08C9-483F-A940-EE2BA5F114FB}">
      <dgm:prSet/>
      <dgm:spPr/>
      <dgm:t>
        <a:bodyPr/>
        <a:lstStyle/>
        <a:p>
          <a:endParaRPr lang="en-US"/>
        </a:p>
      </dgm:t>
    </dgm:pt>
    <dgm:pt modelId="{F66C301F-0363-4672-BD37-37F649233029}" type="sibTrans" cxnId="{59F153F8-08C9-483F-A940-EE2BA5F114FB}">
      <dgm:prSet/>
      <dgm:spPr/>
      <dgm:t>
        <a:bodyPr/>
        <a:lstStyle/>
        <a:p>
          <a:endParaRPr lang="en-US"/>
        </a:p>
      </dgm:t>
    </dgm:pt>
    <dgm:pt modelId="{B5F1C58B-844A-4078-B565-AC44AB6ADC29}">
      <dgm:prSet/>
      <dgm:spPr/>
      <dgm:t>
        <a:bodyPr/>
        <a:lstStyle/>
        <a:p>
          <a:pPr rtl="0"/>
          <a:r>
            <a:rPr lang="en-US"/>
            <a:t>scalded skin syndrome</a:t>
          </a:r>
        </a:p>
      </dgm:t>
    </dgm:pt>
    <dgm:pt modelId="{1EFB910C-D5D8-459D-84AA-79B9B397BF45}" type="parTrans" cxnId="{A6EEA851-CC3B-4056-B6C4-0B308DECE2C7}">
      <dgm:prSet/>
      <dgm:spPr/>
      <dgm:t>
        <a:bodyPr/>
        <a:lstStyle/>
        <a:p>
          <a:endParaRPr lang="en-US"/>
        </a:p>
      </dgm:t>
    </dgm:pt>
    <dgm:pt modelId="{551CB32C-AB92-4C62-A350-322646A9D1EA}" type="sibTrans" cxnId="{A6EEA851-CC3B-4056-B6C4-0B308DECE2C7}">
      <dgm:prSet/>
      <dgm:spPr/>
      <dgm:t>
        <a:bodyPr/>
        <a:lstStyle/>
        <a:p>
          <a:endParaRPr lang="en-US"/>
        </a:p>
      </dgm:t>
    </dgm:pt>
    <dgm:pt modelId="{F39E0D10-B76B-4EDB-B28F-036EAD04D549}">
      <dgm:prSet/>
      <dgm:spPr/>
      <dgm:t>
        <a:bodyPr/>
        <a:lstStyle/>
        <a:p>
          <a:pPr rtl="0"/>
          <a:r>
            <a:rPr lang="en-US"/>
            <a:t>incontinentia pigmenti</a:t>
          </a:r>
        </a:p>
      </dgm:t>
    </dgm:pt>
    <dgm:pt modelId="{A0BC0B4D-C9DD-4EFD-9211-308216008647}" type="parTrans" cxnId="{EBDDD427-87B4-40DB-87C4-4AB132457C0E}">
      <dgm:prSet/>
      <dgm:spPr/>
      <dgm:t>
        <a:bodyPr/>
        <a:lstStyle/>
        <a:p>
          <a:endParaRPr lang="en-US"/>
        </a:p>
      </dgm:t>
    </dgm:pt>
    <dgm:pt modelId="{E397D1DF-9B5E-4C03-A42A-82621DF8B61D}" type="sibTrans" cxnId="{EBDDD427-87B4-40DB-87C4-4AB132457C0E}">
      <dgm:prSet/>
      <dgm:spPr/>
      <dgm:t>
        <a:bodyPr/>
        <a:lstStyle/>
        <a:p>
          <a:endParaRPr lang="en-US"/>
        </a:p>
      </dgm:t>
    </dgm:pt>
    <dgm:pt modelId="{5240F378-0081-4DB4-B602-C52686B733D8}">
      <dgm:prSet/>
      <dgm:spPr/>
      <dgm:t>
        <a:bodyPr/>
        <a:lstStyle/>
        <a:p>
          <a:pPr rtl="0"/>
          <a:r>
            <a:rPr lang="en-US"/>
            <a:t>neonatal herpes simplex</a:t>
          </a:r>
        </a:p>
      </dgm:t>
    </dgm:pt>
    <dgm:pt modelId="{595AC692-EECA-40AB-99A8-128DCD9CB31A}" type="parTrans" cxnId="{F1EA5B37-134A-48F8-9874-A3090DA686EA}">
      <dgm:prSet/>
      <dgm:spPr/>
      <dgm:t>
        <a:bodyPr/>
        <a:lstStyle/>
        <a:p>
          <a:endParaRPr lang="en-US"/>
        </a:p>
      </dgm:t>
    </dgm:pt>
    <dgm:pt modelId="{6C383D00-8241-41E2-A346-BFD69CC9BF32}" type="sibTrans" cxnId="{F1EA5B37-134A-48F8-9874-A3090DA686EA}">
      <dgm:prSet/>
      <dgm:spPr/>
      <dgm:t>
        <a:bodyPr/>
        <a:lstStyle/>
        <a:p>
          <a:endParaRPr lang="en-US"/>
        </a:p>
      </dgm:t>
    </dgm:pt>
    <dgm:pt modelId="{994E2F1D-C92B-41A6-92B7-B7934A78DB2F}">
      <dgm:prSet/>
      <dgm:spPr/>
      <dgm:t>
        <a:bodyPr/>
        <a:lstStyle/>
        <a:p>
          <a:pPr rtl="0"/>
          <a:r>
            <a:rPr lang="en-US"/>
            <a:t>autoimmune bullous disease such as pemphigus or pemphigoid gestationis  acquired transplacentally</a:t>
          </a:r>
        </a:p>
      </dgm:t>
    </dgm:pt>
    <dgm:pt modelId="{B78769C8-49CE-48F8-90EA-FA2CFE0C0F8C}" type="parTrans" cxnId="{2C71ECDA-0326-412A-B47B-C7D34701A131}">
      <dgm:prSet/>
      <dgm:spPr/>
      <dgm:t>
        <a:bodyPr/>
        <a:lstStyle/>
        <a:p>
          <a:endParaRPr lang="en-US"/>
        </a:p>
      </dgm:t>
    </dgm:pt>
    <dgm:pt modelId="{36E821DB-E08D-4262-920E-7252040D1579}" type="sibTrans" cxnId="{2C71ECDA-0326-412A-B47B-C7D34701A131}">
      <dgm:prSet/>
      <dgm:spPr/>
      <dgm:t>
        <a:bodyPr/>
        <a:lstStyle/>
        <a:p>
          <a:endParaRPr lang="en-US"/>
        </a:p>
      </dgm:t>
    </dgm:pt>
    <dgm:pt modelId="{5106C2AF-F911-475B-8411-78BD980E2E36}">
      <dgm:prSet/>
      <dgm:spPr/>
      <dgm:t>
        <a:bodyPr/>
        <a:lstStyle/>
        <a:p>
          <a:pPr rtl="0"/>
          <a:r>
            <a:rPr lang="en-US"/>
            <a:t>aplasia cutis </a:t>
          </a:r>
        </a:p>
      </dgm:t>
    </dgm:pt>
    <dgm:pt modelId="{E6FB4D00-F761-4589-A697-D63C464E3E8D}" type="parTrans" cxnId="{67C4D1E3-7B2F-4F24-8E8C-9DF98C15EAD2}">
      <dgm:prSet/>
      <dgm:spPr/>
      <dgm:t>
        <a:bodyPr/>
        <a:lstStyle/>
        <a:p>
          <a:endParaRPr lang="en-US"/>
        </a:p>
      </dgm:t>
    </dgm:pt>
    <dgm:pt modelId="{694C25F5-F193-416B-8B05-AF83692B8BB6}" type="sibTrans" cxnId="{67C4D1E3-7B2F-4F24-8E8C-9DF98C15EAD2}">
      <dgm:prSet/>
      <dgm:spPr/>
      <dgm:t>
        <a:bodyPr/>
        <a:lstStyle/>
        <a:p>
          <a:endParaRPr lang="en-US"/>
        </a:p>
      </dgm:t>
    </dgm:pt>
    <dgm:pt modelId="{70645B8A-732B-4EB5-B23E-5886736CE48E}">
      <dgm:prSet/>
      <dgm:spPr/>
      <dgm:t>
        <a:bodyPr/>
        <a:lstStyle/>
        <a:p>
          <a:pPr rtl="0"/>
          <a:r>
            <a:rPr lang="en-US"/>
            <a:t>focal dermal hypoplasia</a:t>
          </a:r>
        </a:p>
      </dgm:t>
    </dgm:pt>
    <dgm:pt modelId="{F0AEBA07-7717-4865-84D8-27B6ECF70E85}" type="parTrans" cxnId="{45BF5F3A-95E6-4589-93B4-0D85412DBB0B}">
      <dgm:prSet/>
      <dgm:spPr/>
      <dgm:t>
        <a:bodyPr/>
        <a:lstStyle/>
        <a:p>
          <a:endParaRPr lang="en-US"/>
        </a:p>
      </dgm:t>
    </dgm:pt>
    <dgm:pt modelId="{51C38B69-A407-4D48-B17A-CE388665B03A}" type="sibTrans" cxnId="{45BF5F3A-95E6-4589-93B4-0D85412DBB0B}">
      <dgm:prSet/>
      <dgm:spPr/>
      <dgm:t>
        <a:bodyPr/>
        <a:lstStyle/>
        <a:p>
          <a:endParaRPr lang="en-US"/>
        </a:p>
      </dgm:t>
    </dgm:pt>
    <dgm:pt modelId="{0E1F7ED6-4CC6-40DE-9B28-B2D00CBC32CB}">
      <dgm:prSet/>
      <dgm:spPr/>
      <dgm:t>
        <a:bodyPr/>
        <a:lstStyle/>
        <a:p>
          <a:pPr rtl="0"/>
          <a:r>
            <a:rPr lang="en-US"/>
            <a:t>Gunther disease</a:t>
          </a:r>
        </a:p>
      </dgm:t>
    </dgm:pt>
    <dgm:pt modelId="{66D277A8-6FD8-4B97-9E72-E1C5923CFA93}" type="parTrans" cxnId="{1903D46E-6641-4FD4-836A-EE15FC2F87FD}">
      <dgm:prSet/>
      <dgm:spPr/>
      <dgm:t>
        <a:bodyPr/>
        <a:lstStyle/>
        <a:p>
          <a:endParaRPr lang="en-US"/>
        </a:p>
      </dgm:t>
    </dgm:pt>
    <dgm:pt modelId="{36D91FF7-B20D-4F02-856D-C7C7684252D2}" type="sibTrans" cxnId="{1903D46E-6641-4FD4-836A-EE15FC2F87FD}">
      <dgm:prSet/>
      <dgm:spPr/>
      <dgm:t>
        <a:bodyPr/>
        <a:lstStyle/>
        <a:p>
          <a:endParaRPr lang="en-US"/>
        </a:p>
      </dgm:t>
    </dgm:pt>
    <dgm:pt modelId="{095E11CC-25B7-42D1-A065-13BD17D5E70C}">
      <dgm:prSet/>
      <dgm:spPr/>
      <dgm:t>
        <a:bodyPr/>
        <a:lstStyle/>
        <a:p>
          <a:pPr rtl="0"/>
          <a:r>
            <a:rPr lang="en-US"/>
            <a:t>factitial skin damage, including child abuse, may also be a diagnostic consideration in some cases.</a:t>
          </a:r>
        </a:p>
      </dgm:t>
    </dgm:pt>
    <dgm:pt modelId="{8E72FC0F-6DF0-4EC5-9391-80A3392D6AEB}" type="parTrans" cxnId="{B3D24BB8-996D-4AE9-87E1-F7E48F955BB5}">
      <dgm:prSet/>
      <dgm:spPr/>
      <dgm:t>
        <a:bodyPr/>
        <a:lstStyle/>
        <a:p>
          <a:endParaRPr lang="en-US"/>
        </a:p>
      </dgm:t>
    </dgm:pt>
    <dgm:pt modelId="{FDAFBEF1-0A59-449B-A30A-A65250AA2900}" type="sibTrans" cxnId="{B3D24BB8-996D-4AE9-87E1-F7E48F955BB5}">
      <dgm:prSet/>
      <dgm:spPr/>
      <dgm:t>
        <a:bodyPr/>
        <a:lstStyle/>
        <a:p>
          <a:endParaRPr lang="en-US"/>
        </a:p>
      </dgm:t>
    </dgm:pt>
    <dgm:pt modelId="{C4A40EE5-03FD-472D-B591-03E81B1506F6}" type="pres">
      <dgm:prSet presAssocID="{7399440E-4C6A-4F89-B162-C9462772D7AA}" presName="Name0" presStyleCnt="0">
        <dgm:presLayoutVars>
          <dgm:dir/>
          <dgm:resizeHandles val="exact"/>
        </dgm:presLayoutVars>
      </dgm:prSet>
      <dgm:spPr/>
    </dgm:pt>
    <dgm:pt modelId="{2B4E9FAC-31F9-46F8-B04D-1FC0FE58E2B3}" type="pres">
      <dgm:prSet presAssocID="{866A59A8-AB31-428F-94F9-08FA7E76A53B}" presName="node" presStyleLbl="node1" presStyleIdx="0" presStyleCnt="10">
        <dgm:presLayoutVars>
          <dgm:bulletEnabled val="1"/>
        </dgm:presLayoutVars>
      </dgm:prSet>
      <dgm:spPr/>
    </dgm:pt>
    <dgm:pt modelId="{C6C84187-0620-4DC7-8F76-C3C541E231D8}" type="pres">
      <dgm:prSet presAssocID="{A709778F-2042-44AA-AD30-EFC6C894B7CF}" presName="sibTrans" presStyleLbl="sibTrans1D1" presStyleIdx="0" presStyleCnt="9"/>
      <dgm:spPr/>
    </dgm:pt>
    <dgm:pt modelId="{B6A047F6-B3BC-4C7A-925F-9C704811DCA2}" type="pres">
      <dgm:prSet presAssocID="{A709778F-2042-44AA-AD30-EFC6C894B7CF}" presName="connectorText" presStyleLbl="sibTrans1D1" presStyleIdx="0" presStyleCnt="9"/>
      <dgm:spPr/>
    </dgm:pt>
    <dgm:pt modelId="{932E03DD-9541-4455-AE19-8719877029C4}" type="pres">
      <dgm:prSet presAssocID="{70E4DB95-D71C-442B-A274-7ED101B99264}" presName="node" presStyleLbl="node1" presStyleIdx="1" presStyleCnt="10">
        <dgm:presLayoutVars>
          <dgm:bulletEnabled val="1"/>
        </dgm:presLayoutVars>
      </dgm:prSet>
      <dgm:spPr/>
    </dgm:pt>
    <dgm:pt modelId="{5B3EBEB1-AA7D-47E0-BAAA-67A6C0CB2106}" type="pres">
      <dgm:prSet presAssocID="{F66C301F-0363-4672-BD37-37F649233029}" presName="sibTrans" presStyleLbl="sibTrans1D1" presStyleIdx="1" presStyleCnt="9"/>
      <dgm:spPr/>
    </dgm:pt>
    <dgm:pt modelId="{2278889D-F2E5-459D-BA0B-71242ED13B9A}" type="pres">
      <dgm:prSet presAssocID="{F66C301F-0363-4672-BD37-37F649233029}" presName="connectorText" presStyleLbl="sibTrans1D1" presStyleIdx="1" presStyleCnt="9"/>
      <dgm:spPr/>
    </dgm:pt>
    <dgm:pt modelId="{F3632254-17D7-424F-BEEB-8904B135DB13}" type="pres">
      <dgm:prSet presAssocID="{B5F1C58B-844A-4078-B565-AC44AB6ADC29}" presName="node" presStyleLbl="node1" presStyleIdx="2" presStyleCnt="10">
        <dgm:presLayoutVars>
          <dgm:bulletEnabled val="1"/>
        </dgm:presLayoutVars>
      </dgm:prSet>
      <dgm:spPr/>
    </dgm:pt>
    <dgm:pt modelId="{0798943A-6CC1-4C62-913C-D6BA0A541155}" type="pres">
      <dgm:prSet presAssocID="{551CB32C-AB92-4C62-A350-322646A9D1EA}" presName="sibTrans" presStyleLbl="sibTrans1D1" presStyleIdx="2" presStyleCnt="9"/>
      <dgm:spPr/>
    </dgm:pt>
    <dgm:pt modelId="{061AEF37-E459-4FFE-8AE2-7624873080F1}" type="pres">
      <dgm:prSet presAssocID="{551CB32C-AB92-4C62-A350-322646A9D1EA}" presName="connectorText" presStyleLbl="sibTrans1D1" presStyleIdx="2" presStyleCnt="9"/>
      <dgm:spPr/>
    </dgm:pt>
    <dgm:pt modelId="{9895D368-ECE5-4508-B878-AB0935AEC5D2}" type="pres">
      <dgm:prSet presAssocID="{F39E0D10-B76B-4EDB-B28F-036EAD04D549}" presName="node" presStyleLbl="node1" presStyleIdx="3" presStyleCnt="10">
        <dgm:presLayoutVars>
          <dgm:bulletEnabled val="1"/>
        </dgm:presLayoutVars>
      </dgm:prSet>
      <dgm:spPr/>
    </dgm:pt>
    <dgm:pt modelId="{93ECB225-65C6-4F94-B7D0-E635F8726808}" type="pres">
      <dgm:prSet presAssocID="{E397D1DF-9B5E-4C03-A42A-82621DF8B61D}" presName="sibTrans" presStyleLbl="sibTrans1D1" presStyleIdx="3" presStyleCnt="9"/>
      <dgm:spPr/>
    </dgm:pt>
    <dgm:pt modelId="{896D842A-B550-4687-B4D8-D38B6D9FF8A0}" type="pres">
      <dgm:prSet presAssocID="{E397D1DF-9B5E-4C03-A42A-82621DF8B61D}" presName="connectorText" presStyleLbl="sibTrans1D1" presStyleIdx="3" presStyleCnt="9"/>
      <dgm:spPr/>
    </dgm:pt>
    <dgm:pt modelId="{B0D5D54D-163D-4BFD-AFFB-2146CB60F8E8}" type="pres">
      <dgm:prSet presAssocID="{5240F378-0081-4DB4-B602-C52686B733D8}" presName="node" presStyleLbl="node1" presStyleIdx="4" presStyleCnt="10">
        <dgm:presLayoutVars>
          <dgm:bulletEnabled val="1"/>
        </dgm:presLayoutVars>
      </dgm:prSet>
      <dgm:spPr/>
    </dgm:pt>
    <dgm:pt modelId="{14E36D30-0B3B-4B9D-ADF7-07D4E82FF626}" type="pres">
      <dgm:prSet presAssocID="{6C383D00-8241-41E2-A346-BFD69CC9BF32}" presName="sibTrans" presStyleLbl="sibTrans1D1" presStyleIdx="4" presStyleCnt="9"/>
      <dgm:spPr/>
    </dgm:pt>
    <dgm:pt modelId="{89DBB919-14D1-437E-BF69-443CAECC63F1}" type="pres">
      <dgm:prSet presAssocID="{6C383D00-8241-41E2-A346-BFD69CC9BF32}" presName="connectorText" presStyleLbl="sibTrans1D1" presStyleIdx="4" presStyleCnt="9"/>
      <dgm:spPr/>
    </dgm:pt>
    <dgm:pt modelId="{4B2BE683-C2AA-4F56-9223-A330C5E4D038}" type="pres">
      <dgm:prSet presAssocID="{994E2F1D-C92B-41A6-92B7-B7934A78DB2F}" presName="node" presStyleLbl="node1" presStyleIdx="5" presStyleCnt="10">
        <dgm:presLayoutVars>
          <dgm:bulletEnabled val="1"/>
        </dgm:presLayoutVars>
      </dgm:prSet>
      <dgm:spPr/>
    </dgm:pt>
    <dgm:pt modelId="{D1FD5595-DD7C-4A9E-A77D-19D623829EE1}" type="pres">
      <dgm:prSet presAssocID="{36E821DB-E08D-4262-920E-7252040D1579}" presName="sibTrans" presStyleLbl="sibTrans1D1" presStyleIdx="5" presStyleCnt="9"/>
      <dgm:spPr/>
    </dgm:pt>
    <dgm:pt modelId="{F9A5FAEE-0E27-4F31-81FC-E0E02CEE8CC4}" type="pres">
      <dgm:prSet presAssocID="{36E821DB-E08D-4262-920E-7252040D1579}" presName="connectorText" presStyleLbl="sibTrans1D1" presStyleIdx="5" presStyleCnt="9"/>
      <dgm:spPr/>
    </dgm:pt>
    <dgm:pt modelId="{F64B7BE8-0521-44AC-86AB-33E127293DBA}" type="pres">
      <dgm:prSet presAssocID="{5106C2AF-F911-475B-8411-78BD980E2E36}" presName="node" presStyleLbl="node1" presStyleIdx="6" presStyleCnt="10">
        <dgm:presLayoutVars>
          <dgm:bulletEnabled val="1"/>
        </dgm:presLayoutVars>
      </dgm:prSet>
      <dgm:spPr/>
    </dgm:pt>
    <dgm:pt modelId="{DB424800-9A5F-4C1B-AD56-1B28A2D05D32}" type="pres">
      <dgm:prSet presAssocID="{694C25F5-F193-416B-8B05-AF83692B8BB6}" presName="sibTrans" presStyleLbl="sibTrans1D1" presStyleIdx="6" presStyleCnt="9"/>
      <dgm:spPr/>
    </dgm:pt>
    <dgm:pt modelId="{DDD35D37-93D9-46F2-9116-1E99BB92F8CD}" type="pres">
      <dgm:prSet presAssocID="{694C25F5-F193-416B-8B05-AF83692B8BB6}" presName="connectorText" presStyleLbl="sibTrans1D1" presStyleIdx="6" presStyleCnt="9"/>
      <dgm:spPr/>
    </dgm:pt>
    <dgm:pt modelId="{0F56D309-E443-4B8B-8774-E6C73EC4A9E0}" type="pres">
      <dgm:prSet presAssocID="{70645B8A-732B-4EB5-B23E-5886736CE48E}" presName="node" presStyleLbl="node1" presStyleIdx="7" presStyleCnt="10">
        <dgm:presLayoutVars>
          <dgm:bulletEnabled val="1"/>
        </dgm:presLayoutVars>
      </dgm:prSet>
      <dgm:spPr/>
    </dgm:pt>
    <dgm:pt modelId="{6BE4EC8E-EFC5-4D7A-AC0E-389CD0F56EFE}" type="pres">
      <dgm:prSet presAssocID="{51C38B69-A407-4D48-B17A-CE388665B03A}" presName="sibTrans" presStyleLbl="sibTrans1D1" presStyleIdx="7" presStyleCnt="9"/>
      <dgm:spPr/>
    </dgm:pt>
    <dgm:pt modelId="{2082842C-7861-4DE0-9571-1E6A38BB91F8}" type="pres">
      <dgm:prSet presAssocID="{51C38B69-A407-4D48-B17A-CE388665B03A}" presName="connectorText" presStyleLbl="sibTrans1D1" presStyleIdx="7" presStyleCnt="9"/>
      <dgm:spPr/>
    </dgm:pt>
    <dgm:pt modelId="{6CBDE2A3-4482-490B-8FB9-E5FEA6A4F929}" type="pres">
      <dgm:prSet presAssocID="{0E1F7ED6-4CC6-40DE-9B28-B2D00CBC32CB}" presName="node" presStyleLbl="node1" presStyleIdx="8" presStyleCnt="10">
        <dgm:presLayoutVars>
          <dgm:bulletEnabled val="1"/>
        </dgm:presLayoutVars>
      </dgm:prSet>
      <dgm:spPr/>
    </dgm:pt>
    <dgm:pt modelId="{86A74964-85ED-44E0-8A9B-36AB96F46CDD}" type="pres">
      <dgm:prSet presAssocID="{36D91FF7-B20D-4F02-856D-C7C7684252D2}" presName="sibTrans" presStyleLbl="sibTrans1D1" presStyleIdx="8" presStyleCnt="9"/>
      <dgm:spPr/>
    </dgm:pt>
    <dgm:pt modelId="{F15D862B-5D16-45A1-A79C-57C3FCA178C2}" type="pres">
      <dgm:prSet presAssocID="{36D91FF7-B20D-4F02-856D-C7C7684252D2}" presName="connectorText" presStyleLbl="sibTrans1D1" presStyleIdx="8" presStyleCnt="9"/>
      <dgm:spPr/>
    </dgm:pt>
    <dgm:pt modelId="{DF733406-4485-4340-90E7-EB96C1A5D48E}" type="pres">
      <dgm:prSet presAssocID="{095E11CC-25B7-42D1-A065-13BD17D5E70C}" presName="node" presStyleLbl="node1" presStyleIdx="9" presStyleCnt="10">
        <dgm:presLayoutVars>
          <dgm:bulletEnabled val="1"/>
        </dgm:presLayoutVars>
      </dgm:prSet>
      <dgm:spPr/>
    </dgm:pt>
  </dgm:ptLst>
  <dgm:cxnLst>
    <dgm:cxn modelId="{39A47D0E-7579-4AB9-9AF9-479F2AC1C18C}" type="presOf" srcId="{994E2F1D-C92B-41A6-92B7-B7934A78DB2F}" destId="{4B2BE683-C2AA-4F56-9223-A330C5E4D038}" srcOrd="0" destOrd="0" presId="urn:microsoft.com/office/officeart/2005/8/layout/bProcess3"/>
    <dgm:cxn modelId="{F3789810-550D-4832-B5A1-616DAD687B48}" type="presOf" srcId="{694C25F5-F193-416B-8B05-AF83692B8BB6}" destId="{DDD35D37-93D9-46F2-9116-1E99BB92F8CD}" srcOrd="1" destOrd="0" presId="urn:microsoft.com/office/officeart/2005/8/layout/bProcess3"/>
    <dgm:cxn modelId="{BDA6511D-A53F-4EDE-9123-02F7A658D82A}" type="presOf" srcId="{B5F1C58B-844A-4078-B565-AC44AB6ADC29}" destId="{F3632254-17D7-424F-BEEB-8904B135DB13}" srcOrd="0" destOrd="0" presId="urn:microsoft.com/office/officeart/2005/8/layout/bProcess3"/>
    <dgm:cxn modelId="{EBDDD427-87B4-40DB-87C4-4AB132457C0E}" srcId="{7399440E-4C6A-4F89-B162-C9462772D7AA}" destId="{F39E0D10-B76B-4EDB-B28F-036EAD04D549}" srcOrd="3" destOrd="0" parTransId="{A0BC0B4D-C9DD-4EFD-9211-308216008647}" sibTransId="{E397D1DF-9B5E-4C03-A42A-82621DF8B61D}"/>
    <dgm:cxn modelId="{F1EA5B37-134A-48F8-9874-A3090DA686EA}" srcId="{7399440E-4C6A-4F89-B162-C9462772D7AA}" destId="{5240F378-0081-4DB4-B602-C52686B733D8}" srcOrd="4" destOrd="0" parTransId="{595AC692-EECA-40AB-99A8-128DCD9CB31A}" sibTransId="{6C383D00-8241-41E2-A346-BFD69CC9BF32}"/>
    <dgm:cxn modelId="{45BF5F3A-95E6-4589-93B4-0D85412DBB0B}" srcId="{7399440E-4C6A-4F89-B162-C9462772D7AA}" destId="{70645B8A-732B-4EB5-B23E-5886736CE48E}" srcOrd="7" destOrd="0" parTransId="{F0AEBA07-7717-4865-84D8-27B6ECF70E85}" sibTransId="{51C38B69-A407-4D48-B17A-CE388665B03A}"/>
    <dgm:cxn modelId="{3D2FC25E-F8C9-4632-BADD-6652C1393DA4}" type="presOf" srcId="{551CB32C-AB92-4C62-A350-322646A9D1EA}" destId="{061AEF37-E459-4FFE-8AE2-7624873080F1}" srcOrd="1" destOrd="0" presId="urn:microsoft.com/office/officeart/2005/8/layout/bProcess3"/>
    <dgm:cxn modelId="{1446D35E-D63E-4D5B-BF5D-9D5A5D5626AF}" type="presOf" srcId="{36E821DB-E08D-4262-920E-7252040D1579}" destId="{D1FD5595-DD7C-4A9E-A77D-19D623829EE1}" srcOrd="0" destOrd="0" presId="urn:microsoft.com/office/officeart/2005/8/layout/bProcess3"/>
    <dgm:cxn modelId="{AB687D65-2343-41CD-B145-9CC6236307F8}" type="presOf" srcId="{694C25F5-F193-416B-8B05-AF83692B8BB6}" destId="{DB424800-9A5F-4C1B-AD56-1B28A2D05D32}" srcOrd="0" destOrd="0" presId="urn:microsoft.com/office/officeart/2005/8/layout/bProcess3"/>
    <dgm:cxn modelId="{21D39B45-37AE-4599-B6A9-2919D0AF5090}" type="presOf" srcId="{095E11CC-25B7-42D1-A065-13BD17D5E70C}" destId="{DF733406-4485-4340-90E7-EB96C1A5D48E}" srcOrd="0" destOrd="0" presId="urn:microsoft.com/office/officeart/2005/8/layout/bProcess3"/>
    <dgm:cxn modelId="{C676A866-A745-436A-88E4-4E5FF8EA6C6E}" type="presOf" srcId="{A709778F-2042-44AA-AD30-EFC6C894B7CF}" destId="{C6C84187-0620-4DC7-8F76-C3C541E231D8}" srcOrd="0" destOrd="0" presId="urn:microsoft.com/office/officeart/2005/8/layout/bProcess3"/>
    <dgm:cxn modelId="{32A7644D-4980-468C-9452-7E21B63C958B}" type="presOf" srcId="{51C38B69-A407-4D48-B17A-CE388665B03A}" destId="{2082842C-7861-4DE0-9571-1E6A38BB91F8}" srcOrd="1" destOrd="0" presId="urn:microsoft.com/office/officeart/2005/8/layout/bProcess3"/>
    <dgm:cxn modelId="{1903D46E-6641-4FD4-836A-EE15FC2F87FD}" srcId="{7399440E-4C6A-4F89-B162-C9462772D7AA}" destId="{0E1F7ED6-4CC6-40DE-9B28-B2D00CBC32CB}" srcOrd="8" destOrd="0" parTransId="{66D277A8-6FD8-4B97-9E72-E1C5923CFA93}" sibTransId="{36D91FF7-B20D-4F02-856D-C7C7684252D2}"/>
    <dgm:cxn modelId="{A6EEA851-CC3B-4056-B6C4-0B308DECE2C7}" srcId="{7399440E-4C6A-4F89-B162-C9462772D7AA}" destId="{B5F1C58B-844A-4078-B565-AC44AB6ADC29}" srcOrd="2" destOrd="0" parTransId="{1EFB910C-D5D8-459D-84AA-79B9B397BF45}" sibTransId="{551CB32C-AB92-4C62-A350-322646A9D1EA}"/>
    <dgm:cxn modelId="{29B73372-23C9-417B-B52C-9D7693277E18}" type="presOf" srcId="{A709778F-2042-44AA-AD30-EFC6C894B7CF}" destId="{B6A047F6-B3BC-4C7A-925F-9C704811DCA2}" srcOrd="1" destOrd="0" presId="urn:microsoft.com/office/officeart/2005/8/layout/bProcess3"/>
    <dgm:cxn modelId="{1D3E7374-9F17-4794-9789-00152F387EB3}" type="presOf" srcId="{70645B8A-732B-4EB5-B23E-5886736CE48E}" destId="{0F56D309-E443-4B8B-8774-E6C73EC4A9E0}" srcOrd="0" destOrd="0" presId="urn:microsoft.com/office/officeart/2005/8/layout/bProcess3"/>
    <dgm:cxn modelId="{6C79437C-91DB-470E-BC4D-D101F5B69981}" type="presOf" srcId="{36D91FF7-B20D-4F02-856D-C7C7684252D2}" destId="{86A74964-85ED-44E0-8A9B-36AB96F46CDD}" srcOrd="0" destOrd="0" presId="urn:microsoft.com/office/officeart/2005/8/layout/bProcess3"/>
    <dgm:cxn modelId="{CC893383-F65B-4462-8FB0-1A5E1C084FA8}" type="presOf" srcId="{F66C301F-0363-4672-BD37-37F649233029}" destId="{5B3EBEB1-AA7D-47E0-BAAA-67A6C0CB2106}" srcOrd="0" destOrd="0" presId="urn:microsoft.com/office/officeart/2005/8/layout/bProcess3"/>
    <dgm:cxn modelId="{C92BD387-255B-48A3-AD02-719EDBAE3AF8}" type="presOf" srcId="{0E1F7ED6-4CC6-40DE-9B28-B2D00CBC32CB}" destId="{6CBDE2A3-4482-490B-8FB9-E5FEA6A4F929}" srcOrd="0" destOrd="0" presId="urn:microsoft.com/office/officeart/2005/8/layout/bProcess3"/>
    <dgm:cxn modelId="{FF209988-F6E5-4AD4-8679-F42FF00C516B}" type="presOf" srcId="{36E821DB-E08D-4262-920E-7252040D1579}" destId="{F9A5FAEE-0E27-4F31-81FC-E0E02CEE8CC4}" srcOrd="1" destOrd="0" presId="urn:microsoft.com/office/officeart/2005/8/layout/bProcess3"/>
    <dgm:cxn modelId="{4A180E8A-8512-4E61-AA0F-5841EB1F79EE}" type="presOf" srcId="{5106C2AF-F911-475B-8411-78BD980E2E36}" destId="{F64B7BE8-0521-44AC-86AB-33E127293DBA}" srcOrd="0" destOrd="0" presId="urn:microsoft.com/office/officeart/2005/8/layout/bProcess3"/>
    <dgm:cxn modelId="{DB94468B-DB6E-4182-8241-50380A1752E1}" type="presOf" srcId="{E397D1DF-9B5E-4C03-A42A-82621DF8B61D}" destId="{93ECB225-65C6-4F94-B7D0-E635F8726808}" srcOrd="0" destOrd="0" presId="urn:microsoft.com/office/officeart/2005/8/layout/bProcess3"/>
    <dgm:cxn modelId="{6E212F8F-F727-493C-A79C-6B636413AA28}" type="presOf" srcId="{51C38B69-A407-4D48-B17A-CE388665B03A}" destId="{6BE4EC8E-EFC5-4D7A-AC0E-389CD0F56EFE}" srcOrd="0" destOrd="0" presId="urn:microsoft.com/office/officeart/2005/8/layout/bProcess3"/>
    <dgm:cxn modelId="{5636C29A-7917-42B8-98B7-EDE4DD634323}" type="presOf" srcId="{6C383D00-8241-41E2-A346-BFD69CC9BF32}" destId="{89DBB919-14D1-437E-BF69-443CAECC63F1}" srcOrd="1" destOrd="0" presId="urn:microsoft.com/office/officeart/2005/8/layout/bProcess3"/>
    <dgm:cxn modelId="{1EF0C39D-BDF2-4821-B6AC-E19EC17CF8C6}" type="presOf" srcId="{36D91FF7-B20D-4F02-856D-C7C7684252D2}" destId="{F15D862B-5D16-45A1-A79C-57C3FCA178C2}" srcOrd="1" destOrd="0" presId="urn:microsoft.com/office/officeart/2005/8/layout/bProcess3"/>
    <dgm:cxn modelId="{DF2E3CA1-C0FE-4631-9415-C1816423DD18}" srcId="{7399440E-4C6A-4F89-B162-C9462772D7AA}" destId="{866A59A8-AB31-428F-94F9-08FA7E76A53B}" srcOrd="0" destOrd="0" parTransId="{A4022D3B-2695-4D58-BFAA-632EDF18E3AF}" sibTransId="{A709778F-2042-44AA-AD30-EFC6C894B7CF}"/>
    <dgm:cxn modelId="{003273B0-2A1C-425A-8908-A61FDD91EC52}" type="presOf" srcId="{7399440E-4C6A-4F89-B162-C9462772D7AA}" destId="{C4A40EE5-03FD-472D-B591-03E81B1506F6}" srcOrd="0" destOrd="0" presId="urn:microsoft.com/office/officeart/2005/8/layout/bProcess3"/>
    <dgm:cxn modelId="{05CD4CB6-0D04-4986-9B07-CBFC4D967EDF}" type="presOf" srcId="{6C383D00-8241-41E2-A346-BFD69CC9BF32}" destId="{14E36D30-0B3B-4B9D-ADF7-07D4E82FF626}" srcOrd="0" destOrd="0" presId="urn:microsoft.com/office/officeart/2005/8/layout/bProcess3"/>
    <dgm:cxn modelId="{B3D24BB8-996D-4AE9-87E1-F7E48F955BB5}" srcId="{7399440E-4C6A-4F89-B162-C9462772D7AA}" destId="{095E11CC-25B7-42D1-A065-13BD17D5E70C}" srcOrd="9" destOrd="0" parTransId="{8E72FC0F-6DF0-4EC5-9391-80A3392D6AEB}" sibTransId="{FDAFBEF1-0A59-449B-A30A-A65250AA2900}"/>
    <dgm:cxn modelId="{6F4F09CD-3F82-4D9B-B50B-B9CB9C89CB4A}" type="presOf" srcId="{70E4DB95-D71C-442B-A274-7ED101B99264}" destId="{932E03DD-9541-4455-AE19-8719877029C4}" srcOrd="0" destOrd="0" presId="urn:microsoft.com/office/officeart/2005/8/layout/bProcess3"/>
    <dgm:cxn modelId="{1E6D21CD-591A-46C5-990E-979BF2F23BA9}" type="presOf" srcId="{F66C301F-0363-4672-BD37-37F649233029}" destId="{2278889D-F2E5-459D-BA0B-71242ED13B9A}" srcOrd="1" destOrd="0" presId="urn:microsoft.com/office/officeart/2005/8/layout/bProcess3"/>
    <dgm:cxn modelId="{8057E7CD-93EA-4272-BE8C-B8FFA5F9341F}" type="presOf" srcId="{E397D1DF-9B5E-4C03-A42A-82621DF8B61D}" destId="{896D842A-B550-4687-B4D8-D38B6D9FF8A0}" srcOrd="1" destOrd="0" presId="urn:microsoft.com/office/officeart/2005/8/layout/bProcess3"/>
    <dgm:cxn modelId="{C50DE3D2-DB95-4787-8786-F8D80E3A43CE}" type="presOf" srcId="{5240F378-0081-4DB4-B602-C52686B733D8}" destId="{B0D5D54D-163D-4BFD-AFFB-2146CB60F8E8}" srcOrd="0" destOrd="0" presId="urn:microsoft.com/office/officeart/2005/8/layout/bProcess3"/>
    <dgm:cxn modelId="{39CCDBD6-B06B-4002-9159-C17EB0388B3F}" type="presOf" srcId="{866A59A8-AB31-428F-94F9-08FA7E76A53B}" destId="{2B4E9FAC-31F9-46F8-B04D-1FC0FE58E2B3}" srcOrd="0" destOrd="0" presId="urn:microsoft.com/office/officeart/2005/8/layout/bProcess3"/>
    <dgm:cxn modelId="{2C71ECDA-0326-412A-B47B-C7D34701A131}" srcId="{7399440E-4C6A-4F89-B162-C9462772D7AA}" destId="{994E2F1D-C92B-41A6-92B7-B7934A78DB2F}" srcOrd="5" destOrd="0" parTransId="{B78769C8-49CE-48F8-90EA-FA2CFE0C0F8C}" sibTransId="{36E821DB-E08D-4262-920E-7252040D1579}"/>
    <dgm:cxn modelId="{67C4D1E3-7B2F-4F24-8E8C-9DF98C15EAD2}" srcId="{7399440E-4C6A-4F89-B162-C9462772D7AA}" destId="{5106C2AF-F911-475B-8411-78BD980E2E36}" srcOrd="6" destOrd="0" parTransId="{E6FB4D00-F761-4589-A697-D63C464E3E8D}" sibTransId="{694C25F5-F193-416B-8B05-AF83692B8BB6}"/>
    <dgm:cxn modelId="{9E69DEF3-F642-410F-A6C2-4D77522AA348}" type="presOf" srcId="{F39E0D10-B76B-4EDB-B28F-036EAD04D549}" destId="{9895D368-ECE5-4508-B878-AB0935AEC5D2}" srcOrd="0" destOrd="0" presId="urn:microsoft.com/office/officeart/2005/8/layout/bProcess3"/>
    <dgm:cxn modelId="{59F153F8-08C9-483F-A940-EE2BA5F114FB}" srcId="{7399440E-4C6A-4F89-B162-C9462772D7AA}" destId="{70E4DB95-D71C-442B-A274-7ED101B99264}" srcOrd="1" destOrd="0" parTransId="{3D68FD7B-0E2A-4DA4-BF71-D4040ED4BAFF}" sibTransId="{F66C301F-0363-4672-BD37-37F649233029}"/>
    <dgm:cxn modelId="{4C5A68FB-6FB6-4634-B460-FE17A0148215}" type="presOf" srcId="{551CB32C-AB92-4C62-A350-322646A9D1EA}" destId="{0798943A-6CC1-4C62-913C-D6BA0A541155}" srcOrd="0" destOrd="0" presId="urn:microsoft.com/office/officeart/2005/8/layout/bProcess3"/>
    <dgm:cxn modelId="{DD6C33CD-CBFB-4F87-A24C-50F1CC82885F}" type="presParOf" srcId="{C4A40EE5-03FD-472D-B591-03E81B1506F6}" destId="{2B4E9FAC-31F9-46F8-B04D-1FC0FE58E2B3}" srcOrd="0" destOrd="0" presId="urn:microsoft.com/office/officeart/2005/8/layout/bProcess3"/>
    <dgm:cxn modelId="{40DCAE78-9764-49B9-A6DB-ACD47F5F51A8}" type="presParOf" srcId="{C4A40EE5-03FD-472D-B591-03E81B1506F6}" destId="{C6C84187-0620-4DC7-8F76-C3C541E231D8}" srcOrd="1" destOrd="0" presId="urn:microsoft.com/office/officeart/2005/8/layout/bProcess3"/>
    <dgm:cxn modelId="{05556753-D415-4D30-8F56-CA6A1BC96E2E}" type="presParOf" srcId="{C6C84187-0620-4DC7-8F76-C3C541E231D8}" destId="{B6A047F6-B3BC-4C7A-925F-9C704811DCA2}" srcOrd="0" destOrd="0" presId="urn:microsoft.com/office/officeart/2005/8/layout/bProcess3"/>
    <dgm:cxn modelId="{710C01BA-F570-4E4F-80E0-9B19394F8780}" type="presParOf" srcId="{C4A40EE5-03FD-472D-B591-03E81B1506F6}" destId="{932E03DD-9541-4455-AE19-8719877029C4}" srcOrd="2" destOrd="0" presId="urn:microsoft.com/office/officeart/2005/8/layout/bProcess3"/>
    <dgm:cxn modelId="{6FC7B6A8-19F5-4DD7-A792-AEF17F4594C4}" type="presParOf" srcId="{C4A40EE5-03FD-472D-B591-03E81B1506F6}" destId="{5B3EBEB1-AA7D-47E0-BAAA-67A6C0CB2106}" srcOrd="3" destOrd="0" presId="urn:microsoft.com/office/officeart/2005/8/layout/bProcess3"/>
    <dgm:cxn modelId="{7870AAD1-345D-4419-8B01-0E02E1E75426}" type="presParOf" srcId="{5B3EBEB1-AA7D-47E0-BAAA-67A6C0CB2106}" destId="{2278889D-F2E5-459D-BA0B-71242ED13B9A}" srcOrd="0" destOrd="0" presId="urn:microsoft.com/office/officeart/2005/8/layout/bProcess3"/>
    <dgm:cxn modelId="{4DEC798C-3E1E-45DC-BDD6-96ACF4B97363}" type="presParOf" srcId="{C4A40EE5-03FD-472D-B591-03E81B1506F6}" destId="{F3632254-17D7-424F-BEEB-8904B135DB13}" srcOrd="4" destOrd="0" presId="urn:microsoft.com/office/officeart/2005/8/layout/bProcess3"/>
    <dgm:cxn modelId="{A4EBDE3A-44AD-4232-8ECF-4BE4EFDE47A2}" type="presParOf" srcId="{C4A40EE5-03FD-472D-B591-03E81B1506F6}" destId="{0798943A-6CC1-4C62-913C-D6BA0A541155}" srcOrd="5" destOrd="0" presId="urn:microsoft.com/office/officeart/2005/8/layout/bProcess3"/>
    <dgm:cxn modelId="{33F69569-021E-485E-A4B4-AD0659A8E81E}" type="presParOf" srcId="{0798943A-6CC1-4C62-913C-D6BA0A541155}" destId="{061AEF37-E459-4FFE-8AE2-7624873080F1}" srcOrd="0" destOrd="0" presId="urn:microsoft.com/office/officeart/2005/8/layout/bProcess3"/>
    <dgm:cxn modelId="{FC492390-AC7A-461D-BC6C-4729C669ADC8}" type="presParOf" srcId="{C4A40EE5-03FD-472D-B591-03E81B1506F6}" destId="{9895D368-ECE5-4508-B878-AB0935AEC5D2}" srcOrd="6" destOrd="0" presId="urn:microsoft.com/office/officeart/2005/8/layout/bProcess3"/>
    <dgm:cxn modelId="{98642C91-9659-4D7B-BA78-9CA82A98582F}" type="presParOf" srcId="{C4A40EE5-03FD-472D-B591-03E81B1506F6}" destId="{93ECB225-65C6-4F94-B7D0-E635F8726808}" srcOrd="7" destOrd="0" presId="urn:microsoft.com/office/officeart/2005/8/layout/bProcess3"/>
    <dgm:cxn modelId="{5FA607E5-E0A7-4BAC-9FA4-FBD366B49413}" type="presParOf" srcId="{93ECB225-65C6-4F94-B7D0-E635F8726808}" destId="{896D842A-B550-4687-B4D8-D38B6D9FF8A0}" srcOrd="0" destOrd="0" presId="urn:microsoft.com/office/officeart/2005/8/layout/bProcess3"/>
    <dgm:cxn modelId="{3E511DF3-8232-4976-8918-A3C695583DF7}" type="presParOf" srcId="{C4A40EE5-03FD-472D-B591-03E81B1506F6}" destId="{B0D5D54D-163D-4BFD-AFFB-2146CB60F8E8}" srcOrd="8" destOrd="0" presId="urn:microsoft.com/office/officeart/2005/8/layout/bProcess3"/>
    <dgm:cxn modelId="{1FA0ADC5-B09B-43C9-99A1-2EA58CA668D1}" type="presParOf" srcId="{C4A40EE5-03FD-472D-B591-03E81B1506F6}" destId="{14E36D30-0B3B-4B9D-ADF7-07D4E82FF626}" srcOrd="9" destOrd="0" presId="urn:microsoft.com/office/officeart/2005/8/layout/bProcess3"/>
    <dgm:cxn modelId="{320F225F-DCEF-4E7D-89C4-4696D355386D}" type="presParOf" srcId="{14E36D30-0B3B-4B9D-ADF7-07D4E82FF626}" destId="{89DBB919-14D1-437E-BF69-443CAECC63F1}" srcOrd="0" destOrd="0" presId="urn:microsoft.com/office/officeart/2005/8/layout/bProcess3"/>
    <dgm:cxn modelId="{017416A7-ECDD-4364-ACFA-173CF202B576}" type="presParOf" srcId="{C4A40EE5-03FD-472D-B591-03E81B1506F6}" destId="{4B2BE683-C2AA-4F56-9223-A330C5E4D038}" srcOrd="10" destOrd="0" presId="urn:microsoft.com/office/officeart/2005/8/layout/bProcess3"/>
    <dgm:cxn modelId="{C2FA8238-C3AD-4421-9457-94816B36365A}" type="presParOf" srcId="{C4A40EE5-03FD-472D-B591-03E81B1506F6}" destId="{D1FD5595-DD7C-4A9E-A77D-19D623829EE1}" srcOrd="11" destOrd="0" presId="urn:microsoft.com/office/officeart/2005/8/layout/bProcess3"/>
    <dgm:cxn modelId="{F151263E-4C91-4A7C-89A3-82EC3759F0AE}" type="presParOf" srcId="{D1FD5595-DD7C-4A9E-A77D-19D623829EE1}" destId="{F9A5FAEE-0E27-4F31-81FC-E0E02CEE8CC4}" srcOrd="0" destOrd="0" presId="urn:microsoft.com/office/officeart/2005/8/layout/bProcess3"/>
    <dgm:cxn modelId="{88505349-D631-44A5-BD73-C8D3DB1FEE22}" type="presParOf" srcId="{C4A40EE5-03FD-472D-B591-03E81B1506F6}" destId="{F64B7BE8-0521-44AC-86AB-33E127293DBA}" srcOrd="12" destOrd="0" presId="urn:microsoft.com/office/officeart/2005/8/layout/bProcess3"/>
    <dgm:cxn modelId="{22786C43-5C77-45DD-B792-3A908971338F}" type="presParOf" srcId="{C4A40EE5-03FD-472D-B591-03E81B1506F6}" destId="{DB424800-9A5F-4C1B-AD56-1B28A2D05D32}" srcOrd="13" destOrd="0" presId="urn:microsoft.com/office/officeart/2005/8/layout/bProcess3"/>
    <dgm:cxn modelId="{554EAFFE-52E5-431F-A315-E7A312E11D26}" type="presParOf" srcId="{DB424800-9A5F-4C1B-AD56-1B28A2D05D32}" destId="{DDD35D37-93D9-46F2-9116-1E99BB92F8CD}" srcOrd="0" destOrd="0" presId="urn:microsoft.com/office/officeart/2005/8/layout/bProcess3"/>
    <dgm:cxn modelId="{9DC18793-0040-4AA1-8CDB-8B8436399D5E}" type="presParOf" srcId="{C4A40EE5-03FD-472D-B591-03E81B1506F6}" destId="{0F56D309-E443-4B8B-8774-E6C73EC4A9E0}" srcOrd="14" destOrd="0" presId="urn:microsoft.com/office/officeart/2005/8/layout/bProcess3"/>
    <dgm:cxn modelId="{82454FF7-9FBB-4158-85B3-080C821C2983}" type="presParOf" srcId="{C4A40EE5-03FD-472D-B591-03E81B1506F6}" destId="{6BE4EC8E-EFC5-4D7A-AC0E-389CD0F56EFE}" srcOrd="15" destOrd="0" presId="urn:microsoft.com/office/officeart/2005/8/layout/bProcess3"/>
    <dgm:cxn modelId="{4ED7F1EE-6003-4C9E-A95D-C1FF03C0CE15}" type="presParOf" srcId="{6BE4EC8E-EFC5-4D7A-AC0E-389CD0F56EFE}" destId="{2082842C-7861-4DE0-9571-1E6A38BB91F8}" srcOrd="0" destOrd="0" presId="urn:microsoft.com/office/officeart/2005/8/layout/bProcess3"/>
    <dgm:cxn modelId="{47BED951-7AC8-4E93-B0A8-DF28BAAF59EB}" type="presParOf" srcId="{C4A40EE5-03FD-472D-B591-03E81B1506F6}" destId="{6CBDE2A3-4482-490B-8FB9-E5FEA6A4F929}" srcOrd="16" destOrd="0" presId="urn:microsoft.com/office/officeart/2005/8/layout/bProcess3"/>
    <dgm:cxn modelId="{429B5278-2674-42D3-B331-7CC1A00F5CA2}" type="presParOf" srcId="{C4A40EE5-03FD-472D-B591-03E81B1506F6}" destId="{86A74964-85ED-44E0-8A9B-36AB96F46CDD}" srcOrd="17" destOrd="0" presId="urn:microsoft.com/office/officeart/2005/8/layout/bProcess3"/>
    <dgm:cxn modelId="{D06A216C-174B-4E51-977C-511579D8595D}" type="presParOf" srcId="{86A74964-85ED-44E0-8A9B-36AB96F46CDD}" destId="{F15D862B-5D16-45A1-A79C-57C3FCA178C2}" srcOrd="0" destOrd="0" presId="urn:microsoft.com/office/officeart/2005/8/layout/bProcess3"/>
    <dgm:cxn modelId="{08E63E1A-4C58-4B6B-9DBD-69301933007A}" type="presParOf" srcId="{C4A40EE5-03FD-472D-B591-03E81B1506F6}" destId="{DF733406-4485-4340-90E7-EB96C1A5D48E}" srcOrd="18"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E2944E8C-526D-41BB-A6D4-F4CDA1EC9142}"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7D50D97E-2E82-4EBC-92EF-6A447A2ACEE9}">
      <dgm:prSet/>
      <dgm:spPr/>
      <dgm:t>
        <a:bodyPr/>
        <a:lstStyle/>
        <a:p>
          <a:pPr rtl="0"/>
          <a:r>
            <a:rPr lang="en-US"/>
            <a:t>At present there is no curative treatment for any form of EB</a:t>
          </a:r>
        </a:p>
      </dgm:t>
    </dgm:pt>
    <dgm:pt modelId="{C6C8ABE3-921F-40C3-82D6-2CD450861630}" type="parTrans" cxnId="{9F1F16FF-7F26-4E7C-9028-5A286A6AE714}">
      <dgm:prSet/>
      <dgm:spPr/>
      <dgm:t>
        <a:bodyPr/>
        <a:lstStyle/>
        <a:p>
          <a:endParaRPr lang="en-US"/>
        </a:p>
      </dgm:t>
    </dgm:pt>
    <dgm:pt modelId="{D207A42F-5C99-44D7-AE22-6AD9CEB5DC2B}" type="sibTrans" cxnId="{9F1F16FF-7F26-4E7C-9028-5A286A6AE714}">
      <dgm:prSet/>
      <dgm:spPr/>
      <dgm:t>
        <a:bodyPr/>
        <a:lstStyle/>
        <a:p>
          <a:endParaRPr lang="en-US"/>
        </a:p>
      </dgm:t>
    </dgm:pt>
    <dgm:pt modelId="{9E70271C-382C-49ED-B47E-A4B7EFA786DE}">
      <dgm:prSet/>
      <dgm:spPr/>
      <dgm:t>
        <a:bodyPr/>
        <a:lstStyle/>
        <a:p>
          <a:pPr rtl="0"/>
          <a:r>
            <a:rPr lang="en-US"/>
            <a:t>the mainstay of clinical management is based on protection and avoidance of provoking factors.</a:t>
          </a:r>
        </a:p>
      </dgm:t>
    </dgm:pt>
    <dgm:pt modelId="{FDC69984-1DE9-4110-8832-CAE9C025C4E4}" type="parTrans" cxnId="{059FE978-410D-42D4-9D11-2ABB146A745D}">
      <dgm:prSet/>
      <dgm:spPr/>
      <dgm:t>
        <a:bodyPr/>
        <a:lstStyle/>
        <a:p>
          <a:endParaRPr lang="en-US"/>
        </a:p>
      </dgm:t>
    </dgm:pt>
    <dgm:pt modelId="{110CC688-8F1B-42A5-B560-04273E9F4A69}" type="sibTrans" cxnId="{059FE978-410D-42D4-9D11-2ABB146A745D}">
      <dgm:prSet/>
      <dgm:spPr/>
      <dgm:t>
        <a:bodyPr/>
        <a:lstStyle/>
        <a:p>
          <a:endParaRPr lang="en-US"/>
        </a:p>
      </dgm:t>
    </dgm:pt>
    <dgm:pt modelId="{27E93E15-9DC5-460A-ADBE-A8266BA28CCF}">
      <dgm:prSet/>
      <dgm:spPr/>
      <dgm:t>
        <a:bodyPr/>
        <a:lstStyle/>
        <a:p>
          <a:pPr rtl="0"/>
          <a:r>
            <a:rPr lang="en-US"/>
            <a:t>Major challenges include the treatment of the neonate with severe generalized disease and the older child, adolescent or adult with the chronic disability that accompanies generalized severe recessive dystrophic EB.</a:t>
          </a:r>
        </a:p>
      </dgm:t>
    </dgm:pt>
    <dgm:pt modelId="{B413D87D-FFEE-4878-BF35-D50BB4CDFAE5}" type="parTrans" cxnId="{3A5AE10D-395F-4F0D-BB4D-818D421EEDBB}">
      <dgm:prSet/>
      <dgm:spPr/>
      <dgm:t>
        <a:bodyPr/>
        <a:lstStyle/>
        <a:p>
          <a:endParaRPr lang="en-US"/>
        </a:p>
      </dgm:t>
    </dgm:pt>
    <dgm:pt modelId="{8FC34906-D6C6-4EC7-A8DB-A9ECB8ECB670}" type="sibTrans" cxnId="{3A5AE10D-395F-4F0D-BB4D-818D421EEDBB}">
      <dgm:prSet/>
      <dgm:spPr/>
      <dgm:t>
        <a:bodyPr/>
        <a:lstStyle/>
        <a:p>
          <a:endParaRPr lang="en-US"/>
        </a:p>
      </dgm:t>
    </dgm:pt>
    <dgm:pt modelId="{C43D15DE-7544-40BE-A739-F19B5D9B1E78}" type="pres">
      <dgm:prSet presAssocID="{E2944E8C-526D-41BB-A6D4-F4CDA1EC9142}" presName="Name0" presStyleCnt="0">
        <dgm:presLayoutVars>
          <dgm:dir/>
          <dgm:animLvl val="lvl"/>
          <dgm:resizeHandles val="exact"/>
        </dgm:presLayoutVars>
      </dgm:prSet>
      <dgm:spPr/>
    </dgm:pt>
    <dgm:pt modelId="{DB52D71F-BFE5-4E3D-AAC7-4020ABF03658}" type="pres">
      <dgm:prSet presAssocID="{7D50D97E-2E82-4EBC-92EF-6A447A2ACEE9}" presName="composite" presStyleCnt="0"/>
      <dgm:spPr/>
    </dgm:pt>
    <dgm:pt modelId="{10E8B504-7DC2-4A1B-8796-553F36213B74}" type="pres">
      <dgm:prSet presAssocID="{7D50D97E-2E82-4EBC-92EF-6A447A2ACEE9}" presName="parTx" presStyleLbl="alignNode1" presStyleIdx="0" presStyleCnt="3">
        <dgm:presLayoutVars>
          <dgm:chMax val="0"/>
          <dgm:chPref val="0"/>
          <dgm:bulletEnabled val="1"/>
        </dgm:presLayoutVars>
      </dgm:prSet>
      <dgm:spPr/>
    </dgm:pt>
    <dgm:pt modelId="{AB326DC0-1A0E-4042-ACBB-F6BB80999816}" type="pres">
      <dgm:prSet presAssocID="{7D50D97E-2E82-4EBC-92EF-6A447A2ACEE9}" presName="desTx" presStyleLbl="alignAccFollowNode1" presStyleIdx="0" presStyleCnt="3">
        <dgm:presLayoutVars>
          <dgm:bulletEnabled val="1"/>
        </dgm:presLayoutVars>
      </dgm:prSet>
      <dgm:spPr/>
    </dgm:pt>
    <dgm:pt modelId="{7B70AF8C-1F57-4B5A-BC75-2970859DD3D0}" type="pres">
      <dgm:prSet presAssocID="{D207A42F-5C99-44D7-AE22-6AD9CEB5DC2B}" presName="space" presStyleCnt="0"/>
      <dgm:spPr/>
    </dgm:pt>
    <dgm:pt modelId="{FEF72FE5-3AD0-4535-9329-FF8EF7CE6898}" type="pres">
      <dgm:prSet presAssocID="{9E70271C-382C-49ED-B47E-A4B7EFA786DE}" presName="composite" presStyleCnt="0"/>
      <dgm:spPr/>
    </dgm:pt>
    <dgm:pt modelId="{D7E5F751-0C0B-46AC-8835-E6F0CC5E9D80}" type="pres">
      <dgm:prSet presAssocID="{9E70271C-382C-49ED-B47E-A4B7EFA786DE}" presName="parTx" presStyleLbl="alignNode1" presStyleIdx="1" presStyleCnt="3">
        <dgm:presLayoutVars>
          <dgm:chMax val="0"/>
          <dgm:chPref val="0"/>
          <dgm:bulletEnabled val="1"/>
        </dgm:presLayoutVars>
      </dgm:prSet>
      <dgm:spPr/>
    </dgm:pt>
    <dgm:pt modelId="{5B5E49E4-B67A-4355-A402-94BC88340EF7}" type="pres">
      <dgm:prSet presAssocID="{9E70271C-382C-49ED-B47E-A4B7EFA786DE}" presName="desTx" presStyleLbl="alignAccFollowNode1" presStyleIdx="1" presStyleCnt="3">
        <dgm:presLayoutVars>
          <dgm:bulletEnabled val="1"/>
        </dgm:presLayoutVars>
      </dgm:prSet>
      <dgm:spPr/>
    </dgm:pt>
    <dgm:pt modelId="{0B4F4BA2-EB0C-4C8A-ABD3-62DFADB0BC62}" type="pres">
      <dgm:prSet presAssocID="{110CC688-8F1B-42A5-B560-04273E9F4A69}" presName="space" presStyleCnt="0"/>
      <dgm:spPr/>
    </dgm:pt>
    <dgm:pt modelId="{AF85FEF7-E203-4268-9A99-AA2629AD2074}" type="pres">
      <dgm:prSet presAssocID="{27E93E15-9DC5-460A-ADBE-A8266BA28CCF}" presName="composite" presStyleCnt="0"/>
      <dgm:spPr/>
    </dgm:pt>
    <dgm:pt modelId="{394E26ED-7E9D-4D33-9965-F2A866AEBB7C}" type="pres">
      <dgm:prSet presAssocID="{27E93E15-9DC5-460A-ADBE-A8266BA28CCF}" presName="parTx" presStyleLbl="alignNode1" presStyleIdx="2" presStyleCnt="3">
        <dgm:presLayoutVars>
          <dgm:chMax val="0"/>
          <dgm:chPref val="0"/>
          <dgm:bulletEnabled val="1"/>
        </dgm:presLayoutVars>
      </dgm:prSet>
      <dgm:spPr/>
    </dgm:pt>
    <dgm:pt modelId="{165D9F57-B74B-4790-9BAE-C3AD10E8DBF3}" type="pres">
      <dgm:prSet presAssocID="{27E93E15-9DC5-460A-ADBE-A8266BA28CCF}" presName="desTx" presStyleLbl="alignAccFollowNode1" presStyleIdx="2" presStyleCnt="3">
        <dgm:presLayoutVars>
          <dgm:bulletEnabled val="1"/>
        </dgm:presLayoutVars>
      </dgm:prSet>
      <dgm:spPr/>
    </dgm:pt>
  </dgm:ptLst>
  <dgm:cxnLst>
    <dgm:cxn modelId="{6A751108-C3EA-407B-9E2A-E09CB64EF089}" type="presOf" srcId="{7D50D97E-2E82-4EBC-92EF-6A447A2ACEE9}" destId="{10E8B504-7DC2-4A1B-8796-553F36213B74}" srcOrd="0" destOrd="0" presId="urn:microsoft.com/office/officeart/2005/8/layout/hList1"/>
    <dgm:cxn modelId="{3A5AE10D-395F-4F0D-BB4D-818D421EEDBB}" srcId="{E2944E8C-526D-41BB-A6D4-F4CDA1EC9142}" destId="{27E93E15-9DC5-460A-ADBE-A8266BA28CCF}" srcOrd="2" destOrd="0" parTransId="{B413D87D-FFEE-4878-BF35-D50BB4CDFAE5}" sibTransId="{8FC34906-D6C6-4EC7-A8DB-A9ECB8ECB670}"/>
    <dgm:cxn modelId="{6A83A936-BABB-41E4-98E2-D9434DDCE855}" type="presOf" srcId="{E2944E8C-526D-41BB-A6D4-F4CDA1EC9142}" destId="{C43D15DE-7544-40BE-A739-F19B5D9B1E78}" srcOrd="0" destOrd="0" presId="urn:microsoft.com/office/officeart/2005/8/layout/hList1"/>
    <dgm:cxn modelId="{D45F6A63-C7F1-42A8-AFC5-183A8F494187}" type="presOf" srcId="{9E70271C-382C-49ED-B47E-A4B7EFA786DE}" destId="{D7E5F751-0C0B-46AC-8835-E6F0CC5E9D80}" srcOrd="0" destOrd="0" presId="urn:microsoft.com/office/officeart/2005/8/layout/hList1"/>
    <dgm:cxn modelId="{059FE978-410D-42D4-9D11-2ABB146A745D}" srcId="{E2944E8C-526D-41BB-A6D4-F4CDA1EC9142}" destId="{9E70271C-382C-49ED-B47E-A4B7EFA786DE}" srcOrd="1" destOrd="0" parTransId="{FDC69984-1DE9-4110-8832-CAE9C025C4E4}" sibTransId="{110CC688-8F1B-42A5-B560-04273E9F4A69}"/>
    <dgm:cxn modelId="{4660CD81-EB03-4F0B-A584-4AF28954B39C}" type="presOf" srcId="{27E93E15-9DC5-460A-ADBE-A8266BA28CCF}" destId="{394E26ED-7E9D-4D33-9965-F2A866AEBB7C}" srcOrd="0" destOrd="0" presId="urn:microsoft.com/office/officeart/2005/8/layout/hList1"/>
    <dgm:cxn modelId="{9F1F16FF-7F26-4E7C-9028-5A286A6AE714}" srcId="{E2944E8C-526D-41BB-A6D4-F4CDA1EC9142}" destId="{7D50D97E-2E82-4EBC-92EF-6A447A2ACEE9}" srcOrd="0" destOrd="0" parTransId="{C6C8ABE3-921F-40C3-82D6-2CD450861630}" sibTransId="{D207A42F-5C99-44D7-AE22-6AD9CEB5DC2B}"/>
    <dgm:cxn modelId="{7D91841F-3DEE-4E70-A4AA-217BF7AB6726}" type="presParOf" srcId="{C43D15DE-7544-40BE-A739-F19B5D9B1E78}" destId="{DB52D71F-BFE5-4E3D-AAC7-4020ABF03658}" srcOrd="0" destOrd="0" presId="urn:microsoft.com/office/officeart/2005/8/layout/hList1"/>
    <dgm:cxn modelId="{430BE2B6-864D-4146-A042-7783151C0FAB}" type="presParOf" srcId="{DB52D71F-BFE5-4E3D-AAC7-4020ABF03658}" destId="{10E8B504-7DC2-4A1B-8796-553F36213B74}" srcOrd="0" destOrd="0" presId="urn:microsoft.com/office/officeart/2005/8/layout/hList1"/>
    <dgm:cxn modelId="{B67E90F0-67D6-463D-A970-5EBCC8881D71}" type="presParOf" srcId="{DB52D71F-BFE5-4E3D-AAC7-4020ABF03658}" destId="{AB326DC0-1A0E-4042-ACBB-F6BB80999816}" srcOrd="1" destOrd="0" presId="urn:microsoft.com/office/officeart/2005/8/layout/hList1"/>
    <dgm:cxn modelId="{71A45EF4-F122-47F5-921F-B73AE7C821A4}" type="presParOf" srcId="{C43D15DE-7544-40BE-A739-F19B5D9B1E78}" destId="{7B70AF8C-1F57-4B5A-BC75-2970859DD3D0}" srcOrd="1" destOrd="0" presId="urn:microsoft.com/office/officeart/2005/8/layout/hList1"/>
    <dgm:cxn modelId="{E52B7818-B8CC-47FB-BF63-B2E5113FD860}" type="presParOf" srcId="{C43D15DE-7544-40BE-A739-F19B5D9B1E78}" destId="{FEF72FE5-3AD0-4535-9329-FF8EF7CE6898}" srcOrd="2" destOrd="0" presId="urn:microsoft.com/office/officeart/2005/8/layout/hList1"/>
    <dgm:cxn modelId="{7907B8D2-28A3-4705-A8A2-9B5945186282}" type="presParOf" srcId="{FEF72FE5-3AD0-4535-9329-FF8EF7CE6898}" destId="{D7E5F751-0C0B-46AC-8835-E6F0CC5E9D80}" srcOrd="0" destOrd="0" presId="urn:microsoft.com/office/officeart/2005/8/layout/hList1"/>
    <dgm:cxn modelId="{D967DD62-48CB-42FB-A7DF-081A991560A1}" type="presParOf" srcId="{FEF72FE5-3AD0-4535-9329-FF8EF7CE6898}" destId="{5B5E49E4-B67A-4355-A402-94BC88340EF7}" srcOrd="1" destOrd="0" presId="urn:microsoft.com/office/officeart/2005/8/layout/hList1"/>
    <dgm:cxn modelId="{50AE5A04-0701-4E1C-84FF-7E2FB004E470}" type="presParOf" srcId="{C43D15DE-7544-40BE-A739-F19B5D9B1E78}" destId="{0B4F4BA2-EB0C-4C8A-ABD3-62DFADB0BC62}" srcOrd="3" destOrd="0" presId="urn:microsoft.com/office/officeart/2005/8/layout/hList1"/>
    <dgm:cxn modelId="{BBDABB6A-0E8A-44AE-8674-FEE977FBAC85}" type="presParOf" srcId="{C43D15DE-7544-40BE-A739-F19B5D9B1E78}" destId="{AF85FEF7-E203-4268-9A99-AA2629AD2074}" srcOrd="4" destOrd="0" presId="urn:microsoft.com/office/officeart/2005/8/layout/hList1"/>
    <dgm:cxn modelId="{006FAD41-C38F-4EC2-BCBC-1166DB973E92}" type="presParOf" srcId="{AF85FEF7-E203-4268-9A99-AA2629AD2074}" destId="{394E26ED-7E9D-4D33-9965-F2A866AEBB7C}" srcOrd="0" destOrd="0" presId="urn:microsoft.com/office/officeart/2005/8/layout/hList1"/>
    <dgm:cxn modelId="{844EFD2F-4835-489C-9C58-5F1B1FF3DF00}" type="presParOf" srcId="{AF85FEF7-E203-4268-9A99-AA2629AD2074}" destId="{165D9F57-B74B-4790-9BAE-C3AD10E8DBF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0693E988-6EA3-4EC2-8C80-76FB2C0C1CB1}"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3D01BB3A-492C-4F88-8948-571E4824FF2D}">
      <dgm:prSet/>
      <dgm:spPr/>
      <dgm:t>
        <a:bodyPr/>
        <a:lstStyle/>
        <a:p>
          <a:pPr rtl="0"/>
          <a:r>
            <a:rPr lang="en-US"/>
            <a:t>A key to successful management of neonates with EB is expert nursing care. Ideally, babies with EB are nursed on thick foam pads which are covered by a silk sheet.</a:t>
          </a:r>
        </a:p>
      </dgm:t>
    </dgm:pt>
    <dgm:pt modelId="{FBE85E96-92AA-4C7B-81EE-08787A635A53}" type="parTrans" cxnId="{0C16A1F7-3FB8-4D67-8199-7C317F533553}">
      <dgm:prSet/>
      <dgm:spPr/>
      <dgm:t>
        <a:bodyPr/>
        <a:lstStyle/>
        <a:p>
          <a:endParaRPr lang="en-US"/>
        </a:p>
      </dgm:t>
    </dgm:pt>
    <dgm:pt modelId="{B11E9CA7-9BAA-44E8-8E14-3747B72BAAF7}" type="sibTrans" cxnId="{0C16A1F7-3FB8-4D67-8199-7C317F533553}">
      <dgm:prSet/>
      <dgm:spPr/>
      <dgm:t>
        <a:bodyPr/>
        <a:lstStyle/>
        <a:p>
          <a:endParaRPr lang="en-US"/>
        </a:p>
      </dgm:t>
    </dgm:pt>
    <dgm:pt modelId="{D02996B5-E3EA-4467-AD49-100CD0ABA030}">
      <dgm:prSet/>
      <dgm:spPr/>
      <dgm:t>
        <a:bodyPr/>
        <a:lstStyle/>
        <a:p>
          <a:pPr rtl="0"/>
          <a:r>
            <a:rPr lang="en-US"/>
            <a:t>The erosions are cleaned with sterile normal saline and covered comfortable non-adherent dressings</a:t>
          </a:r>
        </a:p>
      </dgm:t>
    </dgm:pt>
    <dgm:pt modelId="{497508A1-10DA-4DE6-94B6-0231211A7952}" type="parTrans" cxnId="{B9F31747-27A6-4742-B023-711AC95102BC}">
      <dgm:prSet/>
      <dgm:spPr/>
      <dgm:t>
        <a:bodyPr/>
        <a:lstStyle/>
        <a:p>
          <a:endParaRPr lang="en-US"/>
        </a:p>
      </dgm:t>
    </dgm:pt>
    <dgm:pt modelId="{81F1591A-E19E-4990-8924-9AA23C250B52}" type="sibTrans" cxnId="{B9F31747-27A6-4742-B023-711AC95102BC}">
      <dgm:prSet/>
      <dgm:spPr/>
      <dgm:t>
        <a:bodyPr/>
        <a:lstStyle/>
        <a:p>
          <a:endParaRPr lang="en-US"/>
        </a:p>
      </dgm:t>
    </dgm:pt>
    <dgm:pt modelId="{BF025427-9980-4E4A-90CC-F0A4A1E187B8}">
      <dgm:prSet/>
      <dgm:spPr/>
      <dgm:t>
        <a:bodyPr/>
        <a:lstStyle/>
        <a:p>
          <a:pPr rtl="0"/>
          <a:r>
            <a:rPr lang="en-US"/>
            <a:t>Some EB specialists may prefer to use a topical antiseptic,rather than topical antibiotics, chiefly because of the risk of antibiotic-resistant bacteria.</a:t>
          </a:r>
        </a:p>
      </dgm:t>
    </dgm:pt>
    <dgm:pt modelId="{859FC38E-B025-4A97-B8B7-76068255E7DB}" type="parTrans" cxnId="{EF845D31-8B03-4735-A7F7-9FB54FCCB25D}">
      <dgm:prSet/>
      <dgm:spPr/>
      <dgm:t>
        <a:bodyPr/>
        <a:lstStyle/>
        <a:p>
          <a:endParaRPr lang="en-US"/>
        </a:p>
      </dgm:t>
    </dgm:pt>
    <dgm:pt modelId="{551B4D79-0F88-4D75-922C-EA795AC6445A}" type="sibTrans" cxnId="{EF845D31-8B03-4735-A7F7-9FB54FCCB25D}">
      <dgm:prSet/>
      <dgm:spPr/>
      <dgm:t>
        <a:bodyPr/>
        <a:lstStyle/>
        <a:p>
          <a:endParaRPr lang="en-US"/>
        </a:p>
      </dgm:t>
    </dgm:pt>
    <dgm:pt modelId="{8938BB7C-147C-4E3C-A54B-A4D96E43E0AA}">
      <dgm:prSet/>
      <dgm:spPr/>
      <dgm:t>
        <a:bodyPr/>
        <a:lstStyle/>
        <a:p>
          <a:pPr rtl="0"/>
          <a:r>
            <a:rPr lang="en-US"/>
            <a:t>Another preference is to treat open wounds with 1% silversulfadiazine cream or an ointment containing polymyxin B or bacitracin, </a:t>
          </a:r>
        </a:p>
      </dgm:t>
    </dgm:pt>
    <dgm:pt modelId="{BC58B762-6EF5-4C5E-93E1-CFCBA80F7095}" type="parTrans" cxnId="{6BC7EAC5-D99F-492C-B856-2B6FAE7E9DEC}">
      <dgm:prSet/>
      <dgm:spPr/>
      <dgm:t>
        <a:bodyPr/>
        <a:lstStyle/>
        <a:p>
          <a:endParaRPr lang="en-US"/>
        </a:p>
      </dgm:t>
    </dgm:pt>
    <dgm:pt modelId="{84DE06A1-77F9-46FB-B5E7-2AFD7D1026FA}" type="sibTrans" cxnId="{6BC7EAC5-D99F-492C-B856-2B6FAE7E9DEC}">
      <dgm:prSet/>
      <dgm:spPr/>
      <dgm:t>
        <a:bodyPr/>
        <a:lstStyle/>
        <a:p>
          <a:endParaRPr lang="en-US"/>
        </a:p>
      </dgm:t>
    </dgm:pt>
    <dgm:pt modelId="{DD6B8694-5419-400F-837D-F83C69B5B8C6}">
      <dgm:prSet/>
      <dgm:spPr/>
      <dgm:t>
        <a:bodyPr/>
        <a:lstStyle/>
        <a:p>
          <a:pPr rtl="0"/>
          <a:r>
            <a:rPr lang="en-US"/>
            <a:t>The topical antibiotic mupirocin is not recommended for regular use, because of the emergence of mupirocin- resistant Staphylococcus aureus.</a:t>
          </a:r>
        </a:p>
      </dgm:t>
    </dgm:pt>
    <dgm:pt modelId="{1E29B791-D63F-44F5-81E3-1A1BB82C4BF4}" type="parTrans" cxnId="{80B032E8-214F-4929-97AB-DFB216027F17}">
      <dgm:prSet/>
      <dgm:spPr/>
      <dgm:t>
        <a:bodyPr/>
        <a:lstStyle/>
        <a:p>
          <a:endParaRPr lang="en-US"/>
        </a:p>
      </dgm:t>
    </dgm:pt>
    <dgm:pt modelId="{5D3D829A-5066-4718-A8FF-D71A158E5D25}" type="sibTrans" cxnId="{80B032E8-214F-4929-97AB-DFB216027F17}">
      <dgm:prSet/>
      <dgm:spPr/>
      <dgm:t>
        <a:bodyPr/>
        <a:lstStyle/>
        <a:p>
          <a:endParaRPr lang="en-US"/>
        </a:p>
      </dgm:t>
    </dgm:pt>
    <dgm:pt modelId="{679EF1EA-BBE1-4C77-8D01-D087236C5135}" type="pres">
      <dgm:prSet presAssocID="{0693E988-6EA3-4EC2-8C80-76FB2C0C1CB1}" presName="Name0" presStyleCnt="0">
        <dgm:presLayoutVars>
          <dgm:dir/>
          <dgm:resizeHandles val="exact"/>
        </dgm:presLayoutVars>
      </dgm:prSet>
      <dgm:spPr/>
    </dgm:pt>
    <dgm:pt modelId="{8CD53704-9D66-48BD-B8C9-59F0DF64B4F1}" type="pres">
      <dgm:prSet presAssocID="{3D01BB3A-492C-4F88-8948-571E4824FF2D}" presName="node" presStyleLbl="node1" presStyleIdx="0" presStyleCnt="5">
        <dgm:presLayoutVars>
          <dgm:bulletEnabled val="1"/>
        </dgm:presLayoutVars>
      </dgm:prSet>
      <dgm:spPr/>
    </dgm:pt>
    <dgm:pt modelId="{1A5126A6-082D-48B6-A471-33ACF683C538}" type="pres">
      <dgm:prSet presAssocID="{B11E9CA7-9BAA-44E8-8E14-3747B72BAAF7}" presName="sibTrans" presStyleLbl="sibTrans2D1" presStyleIdx="0" presStyleCnt="4"/>
      <dgm:spPr/>
    </dgm:pt>
    <dgm:pt modelId="{F631D5B5-19BC-47EB-940B-ADE8C91A6DF7}" type="pres">
      <dgm:prSet presAssocID="{B11E9CA7-9BAA-44E8-8E14-3747B72BAAF7}" presName="connectorText" presStyleLbl="sibTrans2D1" presStyleIdx="0" presStyleCnt="4"/>
      <dgm:spPr/>
    </dgm:pt>
    <dgm:pt modelId="{64A7E3CF-7720-4599-A626-6892902EB57F}" type="pres">
      <dgm:prSet presAssocID="{D02996B5-E3EA-4467-AD49-100CD0ABA030}" presName="node" presStyleLbl="node1" presStyleIdx="1" presStyleCnt="5">
        <dgm:presLayoutVars>
          <dgm:bulletEnabled val="1"/>
        </dgm:presLayoutVars>
      </dgm:prSet>
      <dgm:spPr/>
    </dgm:pt>
    <dgm:pt modelId="{735D40AE-412A-4355-A400-27443448D24E}" type="pres">
      <dgm:prSet presAssocID="{81F1591A-E19E-4990-8924-9AA23C250B52}" presName="sibTrans" presStyleLbl="sibTrans2D1" presStyleIdx="1" presStyleCnt="4"/>
      <dgm:spPr/>
    </dgm:pt>
    <dgm:pt modelId="{DEC1CBDD-CFD6-4CBD-8C59-9E0AB8211AA6}" type="pres">
      <dgm:prSet presAssocID="{81F1591A-E19E-4990-8924-9AA23C250B52}" presName="connectorText" presStyleLbl="sibTrans2D1" presStyleIdx="1" presStyleCnt="4"/>
      <dgm:spPr/>
    </dgm:pt>
    <dgm:pt modelId="{B014C9AE-3DC0-4F17-92C3-1FC972386198}" type="pres">
      <dgm:prSet presAssocID="{BF025427-9980-4E4A-90CC-F0A4A1E187B8}" presName="node" presStyleLbl="node1" presStyleIdx="2" presStyleCnt="5">
        <dgm:presLayoutVars>
          <dgm:bulletEnabled val="1"/>
        </dgm:presLayoutVars>
      </dgm:prSet>
      <dgm:spPr/>
    </dgm:pt>
    <dgm:pt modelId="{AF9EE3E7-0180-40F8-A124-6BCBDCD5C465}" type="pres">
      <dgm:prSet presAssocID="{551B4D79-0F88-4D75-922C-EA795AC6445A}" presName="sibTrans" presStyleLbl="sibTrans2D1" presStyleIdx="2" presStyleCnt="4"/>
      <dgm:spPr/>
    </dgm:pt>
    <dgm:pt modelId="{0323F3AC-54F7-47B0-AECF-31621974CEF3}" type="pres">
      <dgm:prSet presAssocID="{551B4D79-0F88-4D75-922C-EA795AC6445A}" presName="connectorText" presStyleLbl="sibTrans2D1" presStyleIdx="2" presStyleCnt="4"/>
      <dgm:spPr/>
    </dgm:pt>
    <dgm:pt modelId="{214437CC-AC1B-476F-9654-133CBCF6D1F5}" type="pres">
      <dgm:prSet presAssocID="{8938BB7C-147C-4E3C-A54B-A4D96E43E0AA}" presName="node" presStyleLbl="node1" presStyleIdx="3" presStyleCnt="5">
        <dgm:presLayoutVars>
          <dgm:bulletEnabled val="1"/>
        </dgm:presLayoutVars>
      </dgm:prSet>
      <dgm:spPr/>
    </dgm:pt>
    <dgm:pt modelId="{FFF30713-B740-490A-A269-ACA26F8FBC31}" type="pres">
      <dgm:prSet presAssocID="{84DE06A1-77F9-46FB-B5E7-2AFD7D1026FA}" presName="sibTrans" presStyleLbl="sibTrans2D1" presStyleIdx="3" presStyleCnt="4"/>
      <dgm:spPr/>
    </dgm:pt>
    <dgm:pt modelId="{770AD9EB-AE90-4F27-BC45-2BEBC1F80ACF}" type="pres">
      <dgm:prSet presAssocID="{84DE06A1-77F9-46FB-B5E7-2AFD7D1026FA}" presName="connectorText" presStyleLbl="sibTrans2D1" presStyleIdx="3" presStyleCnt="4"/>
      <dgm:spPr/>
    </dgm:pt>
    <dgm:pt modelId="{5C44E5B4-604C-4A18-AEBA-BCA540F413F8}" type="pres">
      <dgm:prSet presAssocID="{DD6B8694-5419-400F-837D-F83C69B5B8C6}" presName="node" presStyleLbl="node1" presStyleIdx="4" presStyleCnt="5">
        <dgm:presLayoutVars>
          <dgm:bulletEnabled val="1"/>
        </dgm:presLayoutVars>
      </dgm:prSet>
      <dgm:spPr/>
    </dgm:pt>
  </dgm:ptLst>
  <dgm:cxnLst>
    <dgm:cxn modelId="{EC869C0B-B861-4E13-9D51-CEB2E81A9492}" type="presOf" srcId="{BF025427-9980-4E4A-90CC-F0A4A1E187B8}" destId="{B014C9AE-3DC0-4F17-92C3-1FC972386198}" srcOrd="0" destOrd="0" presId="urn:microsoft.com/office/officeart/2005/8/layout/process1"/>
    <dgm:cxn modelId="{9F3C6A0F-8C31-4512-BD15-BEF9D94AAD5A}" type="presOf" srcId="{84DE06A1-77F9-46FB-B5E7-2AFD7D1026FA}" destId="{770AD9EB-AE90-4F27-BC45-2BEBC1F80ACF}" srcOrd="1" destOrd="0" presId="urn:microsoft.com/office/officeart/2005/8/layout/process1"/>
    <dgm:cxn modelId="{9FD8D32D-221A-40C2-A832-F9195C98A11F}" type="presOf" srcId="{81F1591A-E19E-4990-8924-9AA23C250B52}" destId="{DEC1CBDD-CFD6-4CBD-8C59-9E0AB8211AA6}" srcOrd="1" destOrd="0" presId="urn:microsoft.com/office/officeart/2005/8/layout/process1"/>
    <dgm:cxn modelId="{EF845D31-8B03-4735-A7F7-9FB54FCCB25D}" srcId="{0693E988-6EA3-4EC2-8C80-76FB2C0C1CB1}" destId="{BF025427-9980-4E4A-90CC-F0A4A1E187B8}" srcOrd="2" destOrd="0" parTransId="{859FC38E-B025-4A97-B8B7-76068255E7DB}" sibTransId="{551B4D79-0F88-4D75-922C-EA795AC6445A}"/>
    <dgm:cxn modelId="{870DE342-7CBA-47F4-B8F6-7337156492BB}" type="presOf" srcId="{551B4D79-0F88-4D75-922C-EA795AC6445A}" destId="{0323F3AC-54F7-47B0-AECF-31621974CEF3}" srcOrd="1" destOrd="0" presId="urn:microsoft.com/office/officeart/2005/8/layout/process1"/>
    <dgm:cxn modelId="{8B25CA66-BF10-4A28-985D-EE7C5D51B49B}" type="presOf" srcId="{0693E988-6EA3-4EC2-8C80-76FB2C0C1CB1}" destId="{679EF1EA-BBE1-4C77-8D01-D087236C5135}" srcOrd="0" destOrd="0" presId="urn:microsoft.com/office/officeart/2005/8/layout/process1"/>
    <dgm:cxn modelId="{B9F31747-27A6-4742-B023-711AC95102BC}" srcId="{0693E988-6EA3-4EC2-8C80-76FB2C0C1CB1}" destId="{D02996B5-E3EA-4467-AD49-100CD0ABA030}" srcOrd="1" destOrd="0" parTransId="{497508A1-10DA-4DE6-94B6-0231211A7952}" sibTransId="{81F1591A-E19E-4990-8924-9AA23C250B52}"/>
    <dgm:cxn modelId="{D8F84472-D308-4443-B78E-3041808FF1F3}" type="presOf" srcId="{551B4D79-0F88-4D75-922C-EA795AC6445A}" destId="{AF9EE3E7-0180-40F8-A124-6BCBDCD5C465}" srcOrd="0" destOrd="0" presId="urn:microsoft.com/office/officeart/2005/8/layout/process1"/>
    <dgm:cxn modelId="{97D8D259-6187-41C4-881B-C7D6DC5EA98C}" type="presOf" srcId="{DD6B8694-5419-400F-837D-F83C69B5B8C6}" destId="{5C44E5B4-604C-4A18-AEBA-BCA540F413F8}" srcOrd="0" destOrd="0" presId="urn:microsoft.com/office/officeart/2005/8/layout/process1"/>
    <dgm:cxn modelId="{829FAAAA-3062-444A-AD7F-3ED940274ABA}" type="presOf" srcId="{8938BB7C-147C-4E3C-A54B-A4D96E43E0AA}" destId="{214437CC-AC1B-476F-9654-133CBCF6D1F5}" srcOrd="0" destOrd="0" presId="urn:microsoft.com/office/officeart/2005/8/layout/process1"/>
    <dgm:cxn modelId="{479512C4-2BEE-488F-83D8-0573E2B2A648}" type="presOf" srcId="{B11E9CA7-9BAA-44E8-8E14-3747B72BAAF7}" destId="{F631D5B5-19BC-47EB-940B-ADE8C91A6DF7}" srcOrd="1" destOrd="0" presId="urn:microsoft.com/office/officeart/2005/8/layout/process1"/>
    <dgm:cxn modelId="{6BC7EAC5-D99F-492C-B856-2B6FAE7E9DEC}" srcId="{0693E988-6EA3-4EC2-8C80-76FB2C0C1CB1}" destId="{8938BB7C-147C-4E3C-A54B-A4D96E43E0AA}" srcOrd="3" destOrd="0" parTransId="{BC58B762-6EF5-4C5E-93E1-CFCBA80F7095}" sibTransId="{84DE06A1-77F9-46FB-B5E7-2AFD7D1026FA}"/>
    <dgm:cxn modelId="{E48718CA-A15F-4046-93F5-FC69E50FEDB4}" type="presOf" srcId="{B11E9CA7-9BAA-44E8-8E14-3747B72BAAF7}" destId="{1A5126A6-082D-48B6-A471-33ACF683C538}" srcOrd="0" destOrd="0" presId="urn:microsoft.com/office/officeart/2005/8/layout/process1"/>
    <dgm:cxn modelId="{BFFCF9CA-E376-47F2-A23F-1D2CEB273816}" type="presOf" srcId="{3D01BB3A-492C-4F88-8948-571E4824FF2D}" destId="{8CD53704-9D66-48BD-B8C9-59F0DF64B4F1}" srcOrd="0" destOrd="0" presId="urn:microsoft.com/office/officeart/2005/8/layout/process1"/>
    <dgm:cxn modelId="{55A740D2-7C55-4B6C-971C-C13C2A26C1AD}" type="presOf" srcId="{D02996B5-E3EA-4467-AD49-100CD0ABA030}" destId="{64A7E3CF-7720-4599-A626-6892902EB57F}" srcOrd="0" destOrd="0" presId="urn:microsoft.com/office/officeart/2005/8/layout/process1"/>
    <dgm:cxn modelId="{71667BE6-5315-4A96-AB7B-ACC79F5E1008}" type="presOf" srcId="{81F1591A-E19E-4990-8924-9AA23C250B52}" destId="{735D40AE-412A-4355-A400-27443448D24E}" srcOrd="0" destOrd="0" presId="urn:microsoft.com/office/officeart/2005/8/layout/process1"/>
    <dgm:cxn modelId="{80B032E8-214F-4929-97AB-DFB216027F17}" srcId="{0693E988-6EA3-4EC2-8C80-76FB2C0C1CB1}" destId="{DD6B8694-5419-400F-837D-F83C69B5B8C6}" srcOrd="4" destOrd="0" parTransId="{1E29B791-D63F-44F5-81E3-1A1BB82C4BF4}" sibTransId="{5D3D829A-5066-4718-A8FF-D71A158E5D25}"/>
    <dgm:cxn modelId="{0C16A1F7-3FB8-4D67-8199-7C317F533553}" srcId="{0693E988-6EA3-4EC2-8C80-76FB2C0C1CB1}" destId="{3D01BB3A-492C-4F88-8948-571E4824FF2D}" srcOrd="0" destOrd="0" parTransId="{FBE85E96-92AA-4C7B-81EE-08787A635A53}" sibTransId="{B11E9CA7-9BAA-44E8-8E14-3747B72BAAF7}"/>
    <dgm:cxn modelId="{1080E0FE-9DC8-4C9B-BC73-12BEAC8D7F27}" type="presOf" srcId="{84DE06A1-77F9-46FB-B5E7-2AFD7D1026FA}" destId="{FFF30713-B740-490A-A269-ACA26F8FBC31}" srcOrd="0" destOrd="0" presId="urn:microsoft.com/office/officeart/2005/8/layout/process1"/>
    <dgm:cxn modelId="{FFAC7FA9-6CB5-44B0-9CBB-752B8A7574B5}" type="presParOf" srcId="{679EF1EA-BBE1-4C77-8D01-D087236C5135}" destId="{8CD53704-9D66-48BD-B8C9-59F0DF64B4F1}" srcOrd="0" destOrd="0" presId="urn:microsoft.com/office/officeart/2005/8/layout/process1"/>
    <dgm:cxn modelId="{EEB3C7A0-5813-4386-A242-7C0785478DF8}" type="presParOf" srcId="{679EF1EA-BBE1-4C77-8D01-D087236C5135}" destId="{1A5126A6-082D-48B6-A471-33ACF683C538}" srcOrd="1" destOrd="0" presId="urn:microsoft.com/office/officeart/2005/8/layout/process1"/>
    <dgm:cxn modelId="{5C75C76A-4293-4627-AC73-A2DF8E87D5E6}" type="presParOf" srcId="{1A5126A6-082D-48B6-A471-33ACF683C538}" destId="{F631D5B5-19BC-47EB-940B-ADE8C91A6DF7}" srcOrd="0" destOrd="0" presId="urn:microsoft.com/office/officeart/2005/8/layout/process1"/>
    <dgm:cxn modelId="{71C29B8C-445F-4B55-B616-21F660BB7955}" type="presParOf" srcId="{679EF1EA-BBE1-4C77-8D01-D087236C5135}" destId="{64A7E3CF-7720-4599-A626-6892902EB57F}" srcOrd="2" destOrd="0" presId="urn:microsoft.com/office/officeart/2005/8/layout/process1"/>
    <dgm:cxn modelId="{6587D76F-1FC2-42D5-AED0-D10B6C083199}" type="presParOf" srcId="{679EF1EA-BBE1-4C77-8D01-D087236C5135}" destId="{735D40AE-412A-4355-A400-27443448D24E}" srcOrd="3" destOrd="0" presId="urn:microsoft.com/office/officeart/2005/8/layout/process1"/>
    <dgm:cxn modelId="{202D0DD0-0B33-4D31-8696-6583BD2A2511}" type="presParOf" srcId="{735D40AE-412A-4355-A400-27443448D24E}" destId="{DEC1CBDD-CFD6-4CBD-8C59-9E0AB8211AA6}" srcOrd="0" destOrd="0" presId="urn:microsoft.com/office/officeart/2005/8/layout/process1"/>
    <dgm:cxn modelId="{CF31D533-BBBE-400C-8061-9FB81328A590}" type="presParOf" srcId="{679EF1EA-BBE1-4C77-8D01-D087236C5135}" destId="{B014C9AE-3DC0-4F17-92C3-1FC972386198}" srcOrd="4" destOrd="0" presId="urn:microsoft.com/office/officeart/2005/8/layout/process1"/>
    <dgm:cxn modelId="{0D455317-B869-4BA0-8695-39E22E3C5C7F}" type="presParOf" srcId="{679EF1EA-BBE1-4C77-8D01-D087236C5135}" destId="{AF9EE3E7-0180-40F8-A124-6BCBDCD5C465}" srcOrd="5" destOrd="0" presId="urn:microsoft.com/office/officeart/2005/8/layout/process1"/>
    <dgm:cxn modelId="{88DEDB58-0103-471B-98AF-2A04AB23C2FD}" type="presParOf" srcId="{AF9EE3E7-0180-40F8-A124-6BCBDCD5C465}" destId="{0323F3AC-54F7-47B0-AECF-31621974CEF3}" srcOrd="0" destOrd="0" presId="urn:microsoft.com/office/officeart/2005/8/layout/process1"/>
    <dgm:cxn modelId="{92FD8994-2A05-4378-B629-6F44EFF646D7}" type="presParOf" srcId="{679EF1EA-BBE1-4C77-8D01-D087236C5135}" destId="{214437CC-AC1B-476F-9654-133CBCF6D1F5}" srcOrd="6" destOrd="0" presId="urn:microsoft.com/office/officeart/2005/8/layout/process1"/>
    <dgm:cxn modelId="{1B79411A-783F-4495-8096-65557595D317}" type="presParOf" srcId="{679EF1EA-BBE1-4C77-8D01-D087236C5135}" destId="{FFF30713-B740-490A-A269-ACA26F8FBC31}" srcOrd="7" destOrd="0" presId="urn:microsoft.com/office/officeart/2005/8/layout/process1"/>
    <dgm:cxn modelId="{798FE37E-B823-48B3-B23D-D52294BC2361}" type="presParOf" srcId="{FFF30713-B740-490A-A269-ACA26F8FBC31}" destId="{770AD9EB-AE90-4F27-BC45-2BEBC1F80ACF}" srcOrd="0" destOrd="0" presId="urn:microsoft.com/office/officeart/2005/8/layout/process1"/>
    <dgm:cxn modelId="{628C9CB2-A9E8-479B-B977-8CD7ECDE066D}" type="presParOf" srcId="{679EF1EA-BBE1-4C77-8D01-D087236C5135}" destId="{5C44E5B4-604C-4A18-AEBA-BCA540F413F8}" srcOrd="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D1A6E41-A0A2-4C1C-A57B-87409192048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E2083A64-A1AA-486F-95B0-97DBC0BAC28D}">
      <dgm:prSet/>
      <dgm:spPr/>
      <dgm:t>
        <a:bodyPr/>
        <a:lstStyle/>
        <a:p>
          <a:pPr rtl="0"/>
          <a:r>
            <a:rPr lang="en-US"/>
            <a:t>EXPH5A consanguineous pedigree has been reported with minor trauma induced skinscaling/crusting and intermittent skin blistering associated with mottled dyspigmentation.</a:t>
          </a:r>
        </a:p>
      </dgm:t>
    </dgm:pt>
    <dgm:pt modelId="{803243FC-C61A-4FF1-89B9-53A42AC6E949}" type="parTrans" cxnId="{3B9FBE30-FAD9-4A2B-86AF-7B87317BF249}">
      <dgm:prSet/>
      <dgm:spPr/>
      <dgm:t>
        <a:bodyPr/>
        <a:lstStyle/>
        <a:p>
          <a:endParaRPr lang="en-US"/>
        </a:p>
      </dgm:t>
    </dgm:pt>
    <dgm:pt modelId="{8CC2AEB7-26E2-4C21-A0B0-2365B76ECDCA}" type="sibTrans" cxnId="{3B9FBE30-FAD9-4A2B-86AF-7B87317BF249}">
      <dgm:prSet/>
      <dgm:spPr/>
      <dgm:t>
        <a:bodyPr/>
        <a:lstStyle/>
        <a:p>
          <a:endParaRPr lang="en-US"/>
        </a:p>
      </dgm:t>
    </dgm:pt>
    <dgm:pt modelId="{E6814E9A-D58F-4182-A84A-8329C49B69D3}" type="pres">
      <dgm:prSet presAssocID="{2D1A6E41-A0A2-4C1C-A57B-874091920484}" presName="linear" presStyleCnt="0">
        <dgm:presLayoutVars>
          <dgm:animLvl val="lvl"/>
          <dgm:resizeHandles val="exact"/>
        </dgm:presLayoutVars>
      </dgm:prSet>
      <dgm:spPr/>
    </dgm:pt>
    <dgm:pt modelId="{5147961B-8285-4272-9A45-A3F614834D3B}" type="pres">
      <dgm:prSet presAssocID="{E2083A64-A1AA-486F-95B0-97DBC0BAC28D}" presName="parentText" presStyleLbl="node1" presStyleIdx="0" presStyleCnt="1">
        <dgm:presLayoutVars>
          <dgm:chMax val="0"/>
          <dgm:bulletEnabled val="1"/>
        </dgm:presLayoutVars>
      </dgm:prSet>
      <dgm:spPr/>
    </dgm:pt>
  </dgm:ptLst>
  <dgm:cxnLst>
    <dgm:cxn modelId="{580D5C01-0C79-42B1-91AC-51F03ECD4B38}" type="presOf" srcId="{2D1A6E41-A0A2-4C1C-A57B-874091920484}" destId="{E6814E9A-D58F-4182-A84A-8329C49B69D3}" srcOrd="0" destOrd="0" presId="urn:microsoft.com/office/officeart/2005/8/layout/vList2"/>
    <dgm:cxn modelId="{3B9FBE30-FAD9-4A2B-86AF-7B87317BF249}" srcId="{2D1A6E41-A0A2-4C1C-A57B-874091920484}" destId="{E2083A64-A1AA-486F-95B0-97DBC0BAC28D}" srcOrd="0" destOrd="0" parTransId="{803243FC-C61A-4FF1-89B9-53A42AC6E949}" sibTransId="{8CC2AEB7-26E2-4C21-A0B0-2365B76ECDCA}"/>
    <dgm:cxn modelId="{FA55C3A0-A178-4497-B82A-D06C1CB613A6}" type="presOf" srcId="{E2083A64-A1AA-486F-95B0-97DBC0BAC28D}" destId="{5147961B-8285-4272-9A45-A3F614834D3B}" srcOrd="0" destOrd="0" presId="urn:microsoft.com/office/officeart/2005/8/layout/vList2"/>
    <dgm:cxn modelId="{2639D76D-A7A1-456B-B81C-119B4D5A42C8}" type="presParOf" srcId="{E6814E9A-D58F-4182-A84A-8329C49B69D3}" destId="{5147961B-8285-4272-9A45-A3F614834D3B}"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B8BD345E-4FB8-4A3F-9A62-6EFE790C767F}" type="doc">
      <dgm:prSet loTypeId="urn:microsoft.com/office/officeart/2005/8/layout/vList3" loCatId="list" qsTypeId="urn:microsoft.com/office/officeart/2005/8/quickstyle/simple1" qsCatId="simple" csTypeId="urn:microsoft.com/office/officeart/2005/8/colors/accent1_2" csCatId="accent1"/>
      <dgm:spPr/>
      <dgm:t>
        <a:bodyPr/>
        <a:lstStyle/>
        <a:p>
          <a:endParaRPr lang="en-US"/>
        </a:p>
      </dgm:t>
    </dgm:pt>
    <dgm:pt modelId="{82BD7832-B0FA-4EA7-BB7A-BCE7E78EA4BF}">
      <dgm:prSet/>
      <dgm:spPr/>
      <dgm:t>
        <a:bodyPr/>
        <a:lstStyle/>
        <a:p>
          <a:pPr rtl="0"/>
          <a:r>
            <a:rPr lang="en-US"/>
            <a:t>Heat and humidity lower the threshold for blistering in patients with EB simplex.</a:t>
          </a:r>
        </a:p>
      </dgm:t>
    </dgm:pt>
    <dgm:pt modelId="{F9E625FC-CDDD-43C6-81EB-40806262C16E}" type="parTrans" cxnId="{CDD934B0-6422-4989-A78D-E27D73C6AFBF}">
      <dgm:prSet/>
      <dgm:spPr/>
      <dgm:t>
        <a:bodyPr/>
        <a:lstStyle/>
        <a:p>
          <a:endParaRPr lang="en-US"/>
        </a:p>
      </dgm:t>
    </dgm:pt>
    <dgm:pt modelId="{20852867-0FB7-452F-94C7-5D3210D15506}" type="sibTrans" cxnId="{CDD934B0-6422-4989-A78D-E27D73C6AFBF}">
      <dgm:prSet/>
      <dgm:spPr/>
      <dgm:t>
        <a:bodyPr/>
        <a:lstStyle/>
        <a:p>
          <a:endParaRPr lang="en-US"/>
        </a:p>
      </dgm:t>
    </dgm:pt>
    <dgm:pt modelId="{3FB510E2-2B44-4C9E-9C21-22C8B36728A0}">
      <dgm:prSet/>
      <dgm:spPr/>
      <dgm:t>
        <a:bodyPr/>
        <a:lstStyle/>
        <a:p>
          <a:pPr rtl="0"/>
          <a:r>
            <a:rPr lang="en-US"/>
            <a:t>Cotton socks are preferable to wool or synthetic fibres , and double-layer sports socks provide extra protection .</a:t>
          </a:r>
        </a:p>
      </dgm:t>
    </dgm:pt>
    <dgm:pt modelId="{F0572491-6139-463F-A046-BC4044A99FDA}" type="parTrans" cxnId="{81DC3FDF-D4E5-446A-B421-7216BF0273C9}">
      <dgm:prSet/>
      <dgm:spPr/>
      <dgm:t>
        <a:bodyPr/>
        <a:lstStyle/>
        <a:p>
          <a:endParaRPr lang="en-US"/>
        </a:p>
      </dgm:t>
    </dgm:pt>
    <dgm:pt modelId="{93E0A67E-69D4-41B5-B3E2-9EFB262F45AE}" type="sibTrans" cxnId="{81DC3FDF-D4E5-446A-B421-7216BF0273C9}">
      <dgm:prSet/>
      <dgm:spPr/>
      <dgm:t>
        <a:bodyPr/>
        <a:lstStyle/>
        <a:p>
          <a:endParaRPr lang="en-US"/>
        </a:p>
      </dgm:t>
    </dgm:pt>
    <dgm:pt modelId="{A9999921-AF54-4558-9E05-A14D2252850D}">
      <dgm:prSet/>
      <dgm:spPr/>
      <dgm:t>
        <a:bodyPr/>
        <a:lstStyle/>
        <a:p>
          <a:pPr rtl="0"/>
          <a:r>
            <a:rPr lang="en-US"/>
            <a:t>Use of 20% aluminium chloride hexahydrate can be used for the treatment of localized EB simplex, although it does not help everyone.</a:t>
          </a:r>
        </a:p>
      </dgm:t>
    </dgm:pt>
    <dgm:pt modelId="{C30F22EE-4341-4C28-AC36-2A06F819BF51}" type="parTrans" cxnId="{7E0FF0FA-694E-48C4-90E9-8B62F4CD6A53}">
      <dgm:prSet/>
      <dgm:spPr/>
      <dgm:t>
        <a:bodyPr/>
        <a:lstStyle/>
        <a:p>
          <a:endParaRPr lang="en-US"/>
        </a:p>
      </dgm:t>
    </dgm:pt>
    <dgm:pt modelId="{BDAAA33E-9CDF-489D-BFA3-DD409AE5826D}" type="sibTrans" cxnId="{7E0FF0FA-694E-48C4-90E9-8B62F4CD6A53}">
      <dgm:prSet/>
      <dgm:spPr/>
      <dgm:t>
        <a:bodyPr/>
        <a:lstStyle/>
        <a:p>
          <a:endParaRPr lang="en-US"/>
        </a:p>
      </dgm:t>
    </dgm:pt>
    <dgm:pt modelId="{ABB4310E-5EE5-40DA-934A-D538A16C56A9}">
      <dgm:prSet/>
      <dgm:spPr/>
      <dgm:t>
        <a:bodyPr/>
        <a:lstStyle/>
        <a:p>
          <a:pPr rtl="0"/>
          <a:r>
            <a:rPr lang="en-US"/>
            <a:t>Dressings sometimes exacerbate the blistering. The use of non-sterile corn flour (cornstarch), applied directly, reduce blisters and improving wound healing.</a:t>
          </a:r>
        </a:p>
      </dgm:t>
    </dgm:pt>
    <dgm:pt modelId="{E673D180-4D7F-4E9B-B79F-0A2585C98480}" type="parTrans" cxnId="{537FDA7B-ED9C-4E25-974F-DA10FAB4209D}">
      <dgm:prSet/>
      <dgm:spPr/>
      <dgm:t>
        <a:bodyPr/>
        <a:lstStyle/>
        <a:p>
          <a:endParaRPr lang="en-US"/>
        </a:p>
      </dgm:t>
    </dgm:pt>
    <dgm:pt modelId="{1F17699A-DC54-4B63-A667-617EA3D330EE}" type="sibTrans" cxnId="{537FDA7B-ED9C-4E25-974F-DA10FAB4209D}">
      <dgm:prSet/>
      <dgm:spPr/>
      <dgm:t>
        <a:bodyPr/>
        <a:lstStyle/>
        <a:p>
          <a:endParaRPr lang="en-US"/>
        </a:p>
      </dgm:t>
    </dgm:pt>
    <dgm:pt modelId="{F12FECE6-A75F-47C6-A0B0-8C03EA4D6DB5}">
      <dgm:prSet/>
      <dgm:spPr/>
      <dgm:t>
        <a:bodyPr/>
        <a:lstStyle/>
        <a:p>
          <a:pPr rtl="0"/>
          <a:r>
            <a:rPr lang="en-US"/>
            <a:t>The corn flour can be sprinkled into socks or shoes. There are no proven systemic therapies to improve EB simplex, although in some people oral tetracycline may reduce the numbers of new blisters.</a:t>
          </a:r>
        </a:p>
      </dgm:t>
    </dgm:pt>
    <dgm:pt modelId="{E5A349C3-DD20-4035-8DDA-333816F529F9}" type="parTrans" cxnId="{DFC37B67-5C63-47D2-9BBC-E2F2992AE12D}">
      <dgm:prSet/>
      <dgm:spPr/>
      <dgm:t>
        <a:bodyPr/>
        <a:lstStyle/>
        <a:p>
          <a:endParaRPr lang="en-US"/>
        </a:p>
      </dgm:t>
    </dgm:pt>
    <dgm:pt modelId="{11F8117B-9FAD-48EC-87B7-3183C6E8E373}" type="sibTrans" cxnId="{DFC37B67-5C63-47D2-9BBC-E2F2992AE12D}">
      <dgm:prSet/>
      <dgm:spPr/>
      <dgm:t>
        <a:bodyPr/>
        <a:lstStyle/>
        <a:p>
          <a:endParaRPr lang="en-US"/>
        </a:p>
      </dgm:t>
    </dgm:pt>
    <dgm:pt modelId="{49D41900-F539-405D-B8EB-4B1A8C40A09F}" type="pres">
      <dgm:prSet presAssocID="{B8BD345E-4FB8-4A3F-9A62-6EFE790C767F}" presName="linearFlow" presStyleCnt="0">
        <dgm:presLayoutVars>
          <dgm:dir/>
          <dgm:resizeHandles val="exact"/>
        </dgm:presLayoutVars>
      </dgm:prSet>
      <dgm:spPr/>
    </dgm:pt>
    <dgm:pt modelId="{529AE648-CDFD-422F-BBBE-DE2E5BDC58F6}" type="pres">
      <dgm:prSet presAssocID="{82BD7832-B0FA-4EA7-BB7A-BCE7E78EA4BF}" presName="composite" presStyleCnt="0"/>
      <dgm:spPr/>
    </dgm:pt>
    <dgm:pt modelId="{D890FE90-783C-43AB-A26B-57710E2BBD49}" type="pres">
      <dgm:prSet presAssocID="{82BD7832-B0FA-4EA7-BB7A-BCE7E78EA4BF}" presName="imgShp" presStyleLbl="fgImgPlace1" presStyleIdx="0" presStyleCnt="5"/>
      <dgm:spPr/>
    </dgm:pt>
    <dgm:pt modelId="{590F31B9-DBA5-4987-BEAB-3CA6595F12A3}" type="pres">
      <dgm:prSet presAssocID="{82BD7832-B0FA-4EA7-BB7A-BCE7E78EA4BF}" presName="txShp" presStyleLbl="node1" presStyleIdx="0" presStyleCnt="5">
        <dgm:presLayoutVars>
          <dgm:bulletEnabled val="1"/>
        </dgm:presLayoutVars>
      </dgm:prSet>
      <dgm:spPr/>
    </dgm:pt>
    <dgm:pt modelId="{C359B9E5-0F9F-4C90-ABA0-31F1B5DA0E93}" type="pres">
      <dgm:prSet presAssocID="{20852867-0FB7-452F-94C7-5D3210D15506}" presName="spacing" presStyleCnt="0"/>
      <dgm:spPr/>
    </dgm:pt>
    <dgm:pt modelId="{6BDEB393-6CF3-4CCA-B248-52C2737779E7}" type="pres">
      <dgm:prSet presAssocID="{3FB510E2-2B44-4C9E-9C21-22C8B36728A0}" presName="composite" presStyleCnt="0"/>
      <dgm:spPr/>
    </dgm:pt>
    <dgm:pt modelId="{6BEC5798-8386-42C6-BED3-B60EA4E289FE}" type="pres">
      <dgm:prSet presAssocID="{3FB510E2-2B44-4C9E-9C21-22C8B36728A0}" presName="imgShp" presStyleLbl="fgImgPlace1" presStyleIdx="1" presStyleCnt="5"/>
      <dgm:spPr/>
    </dgm:pt>
    <dgm:pt modelId="{74F6FBD8-9616-4936-868B-39C6E4B3960F}" type="pres">
      <dgm:prSet presAssocID="{3FB510E2-2B44-4C9E-9C21-22C8B36728A0}" presName="txShp" presStyleLbl="node1" presStyleIdx="1" presStyleCnt="5">
        <dgm:presLayoutVars>
          <dgm:bulletEnabled val="1"/>
        </dgm:presLayoutVars>
      </dgm:prSet>
      <dgm:spPr/>
    </dgm:pt>
    <dgm:pt modelId="{B6529241-D33E-4081-BC10-0C972EAD7FBC}" type="pres">
      <dgm:prSet presAssocID="{93E0A67E-69D4-41B5-B3E2-9EFB262F45AE}" presName="spacing" presStyleCnt="0"/>
      <dgm:spPr/>
    </dgm:pt>
    <dgm:pt modelId="{724CACF8-B234-4652-AB25-01712D2642C9}" type="pres">
      <dgm:prSet presAssocID="{A9999921-AF54-4558-9E05-A14D2252850D}" presName="composite" presStyleCnt="0"/>
      <dgm:spPr/>
    </dgm:pt>
    <dgm:pt modelId="{001E37C0-6963-4D02-BB48-704ADBF4E733}" type="pres">
      <dgm:prSet presAssocID="{A9999921-AF54-4558-9E05-A14D2252850D}" presName="imgShp" presStyleLbl="fgImgPlace1" presStyleIdx="2" presStyleCnt="5"/>
      <dgm:spPr/>
    </dgm:pt>
    <dgm:pt modelId="{C0470977-CB84-480C-9BA9-0E64991C7380}" type="pres">
      <dgm:prSet presAssocID="{A9999921-AF54-4558-9E05-A14D2252850D}" presName="txShp" presStyleLbl="node1" presStyleIdx="2" presStyleCnt="5">
        <dgm:presLayoutVars>
          <dgm:bulletEnabled val="1"/>
        </dgm:presLayoutVars>
      </dgm:prSet>
      <dgm:spPr/>
    </dgm:pt>
    <dgm:pt modelId="{A99A2FE7-3D49-4A8B-A5B5-C2B4984571CA}" type="pres">
      <dgm:prSet presAssocID="{BDAAA33E-9CDF-489D-BFA3-DD409AE5826D}" presName="spacing" presStyleCnt="0"/>
      <dgm:spPr/>
    </dgm:pt>
    <dgm:pt modelId="{64A014EA-CEE5-4661-A891-D99926E23242}" type="pres">
      <dgm:prSet presAssocID="{ABB4310E-5EE5-40DA-934A-D538A16C56A9}" presName="composite" presStyleCnt="0"/>
      <dgm:spPr/>
    </dgm:pt>
    <dgm:pt modelId="{918F65A0-A19D-462D-BE9F-85C1EDA6CD0B}" type="pres">
      <dgm:prSet presAssocID="{ABB4310E-5EE5-40DA-934A-D538A16C56A9}" presName="imgShp" presStyleLbl="fgImgPlace1" presStyleIdx="3" presStyleCnt="5"/>
      <dgm:spPr/>
    </dgm:pt>
    <dgm:pt modelId="{5E656D6C-3431-4DB1-A317-472FD450FF77}" type="pres">
      <dgm:prSet presAssocID="{ABB4310E-5EE5-40DA-934A-D538A16C56A9}" presName="txShp" presStyleLbl="node1" presStyleIdx="3" presStyleCnt="5">
        <dgm:presLayoutVars>
          <dgm:bulletEnabled val="1"/>
        </dgm:presLayoutVars>
      </dgm:prSet>
      <dgm:spPr/>
    </dgm:pt>
    <dgm:pt modelId="{FB12B012-CB27-4063-933A-6A91D5F4B6CE}" type="pres">
      <dgm:prSet presAssocID="{1F17699A-DC54-4B63-A667-617EA3D330EE}" presName="spacing" presStyleCnt="0"/>
      <dgm:spPr/>
    </dgm:pt>
    <dgm:pt modelId="{585A3A2B-63DC-44BB-83FE-2D15C37CA368}" type="pres">
      <dgm:prSet presAssocID="{F12FECE6-A75F-47C6-A0B0-8C03EA4D6DB5}" presName="composite" presStyleCnt="0"/>
      <dgm:spPr/>
    </dgm:pt>
    <dgm:pt modelId="{3946D063-4BFF-447C-B8AC-338FB16D8448}" type="pres">
      <dgm:prSet presAssocID="{F12FECE6-A75F-47C6-A0B0-8C03EA4D6DB5}" presName="imgShp" presStyleLbl="fgImgPlace1" presStyleIdx="4" presStyleCnt="5"/>
      <dgm:spPr/>
    </dgm:pt>
    <dgm:pt modelId="{E9120E53-54DE-47C3-80F3-29FF2D1AB3F7}" type="pres">
      <dgm:prSet presAssocID="{F12FECE6-A75F-47C6-A0B0-8C03EA4D6DB5}" presName="txShp" presStyleLbl="node1" presStyleIdx="4" presStyleCnt="5">
        <dgm:presLayoutVars>
          <dgm:bulletEnabled val="1"/>
        </dgm:presLayoutVars>
      </dgm:prSet>
      <dgm:spPr/>
    </dgm:pt>
  </dgm:ptLst>
  <dgm:cxnLst>
    <dgm:cxn modelId="{518A4C21-510E-47E8-BD89-8086B307934A}" type="presOf" srcId="{B8BD345E-4FB8-4A3F-9A62-6EFE790C767F}" destId="{49D41900-F539-405D-B8EB-4B1A8C40A09F}" srcOrd="0" destOrd="0" presId="urn:microsoft.com/office/officeart/2005/8/layout/vList3"/>
    <dgm:cxn modelId="{81CB5043-E23E-4CCC-BEDE-372781744932}" type="presOf" srcId="{82BD7832-B0FA-4EA7-BB7A-BCE7E78EA4BF}" destId="{590F31B9-DBA5-4987-BEAB-3CA6595F12A3}" srcOrd="0" destOrd="0" presId="urn:microsoft.com/office/officeart/2005/8/layout/vList3"/>
    <dgm:cxn modelId="{DFC37B67-5C63-47D2-9BBC-E2F2992AE12D}" srcId="{B8BD345E-4FB8-4A3F-9A62-6EFE790C767F}" destId="{F12FECE6-A75F-47C6-A0B0-8C03EA4D6DB5}" srcOrd="4" destOrd="0" parTransId="{E5A349C3-DD20-4035-8DDA-333816F529F9}" sibTransId="{11F8117B-9FAD-48EC-87B7-3183C6E8E373}"/>
    <dgm:cxn modelId="{9D980C77-DC75-46D7-8240-2A28487892F7}" type="presOf" srcId="{ABB4310E-5EE5-40DA-934A-D538A16C56A9}" destId="{5E656D6C-3431-4DB1-A317-472FD450FF77}" srcOrd="0" destOrd="0" presId="urn:microsoft.com/office/officeart/2005/8/layout/vList3"/>
    <dgm:cxn modelId="{537FDA7B-ED9C-4E25-974F-DA10FAB4209D}" srcId="{B8BD345E-4FB8-4A3F-9A62-6EFE790C767F}" destId="{ABB4310E-5EE5-40DA-934A-D538A16C56A9}" srcOrd="3" destOrd="0" parTransId="{E673D180-4D7F-4E9B-B79F-0A2585C98480}" sibTransId="{1F17699A-DC54-4B63-A667-617EA3D330EE}"/>
    <dgm:cxn modelId="{DF070395-1DAD-4678-8F21-0D64E4FA2CA1}" type="presOf" srcId="{3FB510E2-2B44-4C9E-9C21-22C8B36728A0}" destId="{74F6FBD8-9616-4936-868B-39C6E4B3960F}" srcOrd="0" destOrd="0" presId="urn:microsoft.com/office/officeart/2005/8/layout/vList3"/>
    <dgm:cxn modelId="{CDD934B0-6422-4989-A78D-E27D73C6AFBF}" srcId="{B8BD345E-4FB8-4A3F-9A62-6EFE790C767F}" destId="{82BD7832-B0FA-4EA7-BB7A-BCE7E78EA4BF}" srcOrd="0" destOrd="0" parTransId="{F9E625FC-CDDD-43C6-81EB-40806262C16E}" sibTransId="{20852867-0FB7-452F-94C7-5D3210D15506}"/>
    <dgm:cxn modelId="{6CD333B6-3C34-4702-9CA7-459A30810966}" type="presOf" srcId="{F12FECE6-A75F-47C6-A0B0-8C03EA4D6DB5}" destId="{E9120E53-54DE-47C3-80F3-29FF2D1AB3F7}" srcOrd="0" destOrd="0" presId="urn:microsoft.com/office/officeart/2005/8/layout/vList3"/>
    <dgm:cxn modelId="{E301AFDD-60B3-419E-B317-278C8A210C50}" type="presOf" srcId="{A9999921-AF54-4558-9E05-A14D2252850D}" destId="{C0470977-CB84-480C-9BA9-0E64991C7380}" srcOrd="0" destOrd="0" presId="urn:microsoft.com/office/officeart/2005/8/layout/vList3"/>
    <dgm:cxn modelId="{81DC3FDF-D4E5-446A-B421-7216BF0273C9}" srcId="{B8BD345E-4FB8-4A3F-9A62-6EFE790C767F}" destId="{3FB510E2-2B44-4C9E-9C21-22C8B36728A0}" srcOrd="1" destOrd="0" parTransId="{F0572491-6139-463F-A046-BC4044A99FDA}" sibTransId="{93E0A67E-69D4-41B5-B3E2-9EFB262F45AE}"/>
    <dgm:cxn modelId="{7E0FF0FA-694E-48C4-90E9-8B62F4CD6A53}" srcId="{B8BD345E-4FB8-4A3F-9A62-6EFE790C767F}" destId="{A9999921-AF54-4558-9E05-A14D2252850D}" srcOrd="2" destOrd="0" parTransId="{C30F22EE-4341-4C28-AC36-2A06F819BF51}" sibTransId="{BDAAA33E-9CDF-489D-BFA3-DD409AE5826D}"/>
    <dgm:cxn modelId="{C8B96FB5-6BCA-4A7C-95C9-A5149DA6D104}" type="presParOf" srcId="{49D41900-F539-405D-B8EB-4B1A8C40A09F}" destId="{529AE648-CDFD-422F-BBBE-DE2E5BDC58F6}" srcOrd="0" destOrd="0" presId="urn:microsoft.com/office/officeart/2005/8/layout/vList3"/>
    <dgm:cxn modelId="{229B0664-86B2-4A47-874B-41BD985347D3}" type="presParOf" srcId="{529AE648-CDFD-422F-BBBE-DE2E5BDC58F6}" destId="{D890FE90-783C-43AB-A26B-57710E2BBD49}" srcOrd="0" destOrd="0" presId="urn:microsoft.com/office/officeart/2005/8/layout/vList3"/>
    <dgm:cxn modelId="{6E5C4639-DA7D-40B6-9E87-468FC4216787}" type="presParOf" srcId="{529AE648-CDFD-422F-BBBE-DE2E5BDC58F6}" destId="{590F31B9-DBA5-4987-BEAB-3CA6595F12A3}" srcOrd="1" destOrd="0" presId="urn:microsoft.com/office/officeart/2005/8/layout/vList3"/>
    <dgm:cxn modelId="{8937718F-C7A0-4459-BDC7-94CBD3BD5175}" type="presParOf" srcId="{49D41900-F539-405D-B8EB-4B1A8C40A09F}" destId="{C359B9E5-0F9F-4C90-ABA0-31F1B5DA0E93}" srcOrd="1" destOrd="0" presId="urn:microsoft.com/office/officeart/2005/8/layout/vList3"/>
    <dgm:cxn modelId="{AF5CB3DC-1B46-4C8C-BB7D-C21975580981}" type="presParOf" srcId="{49D41900-F539-405D-B8EB-4B1A8C40A09F}" destId="{6BDEB393-6CF3-4CCA-B248-52C2737779E7}" srcOrd="2" destOrd="0" presId="urn:microsoft.com/office/officeart/2005/8/layout/vList3"/>
    <dgm:cxn modelId="{F8786A93-529F-4A1E-A769-5C330B5E5932}" type="presParOf" srcId="{6BDEB393-6CF3-4CCA-B248-52C2737779E7}" destId="{6BEC5798-8386-42C6-BED3-B60EA4E289FE}" srcOrd="0" destOrd="0" presId="urn:microsoft.com/office/officeart/2005/8/layout/vList3"/>
    <dgm:cxn modelId="{D30E537F-B38C-4E7E-BAB8-5E3EF789E73F}" type="presParOf" srcId="{6BDEB393-6CF3-4CCA-B248-52C2737779E7}" destId="{74F6FBD8-9616-4936-868B-39C6E4B3960F}" srcOrd="1" destOrd="0" presId="urn:microsoft.com/office/officeart/2005/8/layout/vList3"/>
    <dgm:cxn modelId="{64FB4059-824A-4D2B-BC76-B043259E537B}" type="presParOf" srcId="{49D41900-F539-405D-B8EB-4B1A8C40A09F}" destId="{B6529241-D33E-4081-BC10-0C972EAD7FBC}" srcOrd="3" destOrd="0" presId="urn:microsoft.com/office/officeart/2005/8/layout/vList3"/>
    <dgm:cxn modelId="{2CD0A11D-6F0F-446D-AE8E-2C0E8DAE0F7D}" type="presParOf" srcId="{49D41900-F539-405D-B8EB-4B1A8C40A09F}" destId="{724CACF8-B234-4652-AB25-01712D2642C9}" srcOrd="4" destOrd="0" presId="urn:microsoft.com/office/officeart/2005/8/layout/vList3"/>
    <dgm:cxn modelId="{6F07620E-EAEC-4A80-88B0-7FC0E4A1E9B6}" type="presParOf" srcId="{724CACF8-B234-4652-AB25-01712D2642C9}" destId="{001E37C0-6963-4D02-BB48-704ADBF4E733}" srcOrd="0" destOrd="0" presId="urn:microsoft.com/office/officeart/2005/8/layout/vList3"/>
    <dgm:cxn modelId="{39844169-AF40-42A6-B5A0-FD7276352D53}" type="presParOf" srcId="{724CACF8-B234-4652-AB25-01712D2642C9}" destId="{C0470977-CB84-480C-9BA9-0E64991C7380}" srcOrd="1" destOrd="0" presId="urn:microsoft.com/office/officeart/2005/8/layout/vList3"/>
    <dgm:cxn modelId="{534C7099-B03A-44C4-8E50-11717A918217}" type="presParOf" srcId="{49D41900-F539-405D-B8EB-4B1A8C40A09F}" destId="{A99A2FE7-3D49-4A8B-A5B5-C2B4984571CA}" srcOrd="5" destOrd="0" presId="urn:microsoft.com/office/officeart/2005/8/layout/vList3"/>
    <dgm:cxn modelId="{F8502F3F-1239-4416-8B8D-590539872B19}" type="presParOf" srcId="{49D41900-F539-405D-B8EB-4B1A8C40A09F}" destId="{64A014EA-CEE5-4661-A891-D99926E23242}" srcOrd="6" destOrd="0" presId="urn:microsoft.com/office/officeart/2005/8/layout/vList3"/>
    <dgm:cxn modelId="{C5B8A1BF-0168-402F-A8D7-5E741A115380}" type="presParOf" srcId="{64A014EA-CEE5-4661-A891-D99926E23242}" destId="{918F65A0-A19D-462D-BE9F-85C1EDA6CD0B}" srcOrd="0" destOrd="0" presId="urn:microsoft.com/office/officeart/2005/8/layout/vList3"/>
    <dgm:cxn modelId="{24425738-C135-4749-B534-C3A396154EED}" type="presParOf" srcId="{64A014EA-CEE5-4661-A891-D99926E23242}" destId="{5E656D6C-3431-4DB1-A317-472FD450FF77}" srcOrd="1" destOrd="0" presId="urn:microsoft.com/office/officeart/2005/8/layout/vList3"/>
    <dgm:cxn modelId="{7813E208-3873-409D-BF0A-47852095DC07}" type="presParOf" srcId="{49D41900-F539-405D-B8EB-4B1A8C40A09F}" destId="{FB12B012-CB27-4063-933A-6A91D5F4B6CE}" srcOrd="7" destOrd="0" presId="urn:microsoft.com/office/officeart/2005/8/layout/vList3"/>
    <dgm:cxn modelId="{936203EE-F43F-45D5-9DB6-492591BD7EC8}" type="presParOf" srcId="{49D41900-F539-405D-B8EB-4B1A8C40A09F}" destId="{585A3A2B-63DC-44BB-83FE-2D15C37CA368}" srcOrd="8" destOrd="0" presId="urn:microsoft.com/office/officeart/2005/8/layout/vList3"/>
    <dgm:cxn modelId="{5ED380DC-B98F-4D29-9F44-D9AE33B149AE}" type="presParOf" srcId="{585A3A2B-63DC-44BB-83FE-2D15C37CA368}" destId="{3946D063-4BFF-447C-B8AC-338FB16D8448}" srcOrd="0" destOrd="0" presId="urn:microsoft.com/office/officeart/2005/8/layout/vList3"/>
    <dgm:cxn modelId="{602A5CD9-46E8-492E-BC28-BF1F27CF7902}" type="presParOf" srcId="{585A3A2B-63DC-44BB-83FE-2D15C37CA368}" destId="{E9120E53-54DE-47C3-80F3-29FF2D1AB3F7}"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A3E1004B-0C2D-41CC-9BD9-5C4E5B1E8561}"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975CB49F-5905-4E8D-8EC5-92E4784AC965}">
      <dgm:prSet/>
      <dgm:spPr/>
      <dgm:t>
        <a:bodyPr/>
        <a:lstStyle/>
        <a:p>
          <a:pPr rtl="0"/>
          <a:r>
            <a:rPr lang="en-US"/>
            <a:t>• Individuals with the more severe form of junctional EB usually have a poor prognosis and mostly do not survive for more than few weeks or months.</a:t>
          </a:r>
        </a:p>
      </dgm:t>
    </dgm:pt>
    <dgm:pt modelId="{871F8860-6677-44F3-8C85-091F252C02D8}" type="parTrans" cxnId="{D0A0CB44-6B2E-4B40-8AA2-D3F8439A1192}">
      <dgm:prSet/>
      <dgm:spPr/>
      <dgm:t>
        <a:bodyPr/>
        <a:lstStyle/>
        <a:p>
          <a:endParaRPr lang="en-US"/>
        </a:p>
      </dgm:t>
    </dgm:pt>
    <dgm:pt modelId="{58B0267F-DDB8-4319-BF57-B0B28115635D}" type="sibTrans" cxnId="{D0A0CB44-6B2E-4B40-8AA2-D3F8439A1192}">
      <dgm:prSet/>
      <dgm:spPr/>
      <dgm:t>
        <a:bodyPr/>
        <a:lstStyle/>
        <a:p>
          <a:endParaRPr lang="en-US"/>
        </a:p>
      </dgm:t>
    </dgm:pt>
    <dgm:pt modelId="{4A5EFA41-C3A9-470B-8602-2AD319A99878}">
      <dgm:prSet/>
      <dgm:spPr/>
      <dgm:t>
        <a:bodyPr/>
        <a:lstStyle/>
        <a:p>
          <a:pPr rtl="0"/>
          <a:r>
            <a:rPr lang="en-US"/>
            <a:t>Extreme care should be taken in handling affected children because of the profound mucocutaneous fragility.</a:t>
          </a:r>
        </a:p>
      </dgm:t>
    </dgm:pt>
    <dgm:pt modelId="{BAD7D261-9394-4689-BB38-EB86122FBBD8}" type="parTrans" cxnId="{E9CB4282-3232-4D81-94AE-A83C64A73D53}">
      <dgm:prSet/>
      <dgm:spPr/>
      <dgm:t>
        <a:bodyPr/>
        <a:lstStyle/>
        <a:p>
          <a:endParaRPr lang="en-US"/>
        </a:p>
      </dgm:t>
    </dgm:pt>
    <dgm:pt modelId="{BB374B53-AF41-4F6B-A49B-0E0D7C5A15A1}" type="sibTrans" cxnId="{E9CB4282-3232-4D81-94AE-A83C64A73D53}">
      <dgm:prSet/>
      <dgm:spPr/>
      <dgm:t>
        <a:bodyPr/>
        <a:lstStyle/>
        <a:p>
          <a:endParaRPr lang="en-US"/>
        </a:p>
      </dgm:t>
    </dgm:pt>
    <dgm:pt modelId="{AF023932-0C24-4891-8401-01D4E76DFB42}">
      <dgm:prSet/>
      <dgm:spPr/>
      <dgm:t>
        <a:bodyPr/>
        <a:lstStyle/>
        <a:p>
          <a:pPr rtl="0"/>
          <a:r>
            <a:rPr lang="en-US"/>
            <a:t>Non-adhesive dressings should be used.</a:t>
          </a:r>
        </a:p>
      </dgm:t>
    </dgm:pt>
    <dgm:pt modelId="{A055F770-9FB5-4F57-B346-728098168322}" type="parTrans" cxnId="{ED8A4D8A-02ED-4845-93A5-F912312D87E7}">
      <dgm:prSet/>
      <dgm:spPr/>
      <dgm:t>
        <a:bodyPr/>
        <a:lstStyle/>
        <a:p>
          <a:endParaRPr lang="en-US"/>
        </a:p>
      </dgm:t>
    </dgm:pt>
    <dgm:pt modelId="{743754A8-2F55-4E75-8BFF-F96BD175005F}" type="sibTrans" cxnId="{ED8A4D8A-02ED-4845-93A5-F912312D87E7}">
      <dgm:prSet/>
      <dgm:spPr/>
      <dgm:t>
        <a:bodyPr/>
        <a:lstStyle/>
        <a:p>
          <a:endParaRPr lang="en-US"/>
        </a:p>
      </dgm:t>
    </dgm:pt>
    <dgm:pt modelId="{0145F9CF-E59D-4DAC-B9C9-F49836561540}">
      <dgm:prSet/>
      <dgm:spPr/>
      <dgm:t>
        <a:bodyPr/>
        <a:lstStyle/>
        <a:p>
          <a:pPr rtl="0"/>
          <a:r>
            <a:rPr lang="en-US"/>
            <a:t>Assessment should also be made for extracutaneous abnormalities, like muscular dystrophy, pyloric atresia ,</a:t>
          </a:r>
        </a:p>
      </dgm:t>
    </dgm:pt>
    <dgm:pt modelId="{78B976DD-7941-4C2B-B92F-F1A5A899FD87}" type="parTrans" cxnId="{68C7E8A8-CE0E-4446-8387-521C74B6F4E2}">
      <dgm:prSet/>
      <dgm:spPr/>
      <dgm:t>
        <a:bodyPr/>
        <a:lstStyle/>
        <a:p>
          <a:endParaRPr lang="en-US"/>
        </a:p>
      </dgm:t>
    </dgm:pt>
    <dgm:pt modelId="{3A1DF02B-8326-4839-BF39-723EEA05C5E7}" type="sibTrans" cxnId="{68C7E8A8-CE0E-4446-8387-521C74B6F4E2}">
      <dgm:prSet/>
      <dgm:spPr/>
      <dgm:t>
        <a:bodyPr/>
        <a:lstStyle/>
        <a:p>
          <a:endParaRPr lang="en-US"/>
        </a:p>
      </dgm:t>
    </dgm:pt>
    <dgm:pt modelId="{ADB8FC09-038A-4F7B-9A99-4F6FBB0AD5D3}">
      <dgm:prSet/>
      <dgm:spPr/>
      <dgm:t>
        <a:bodyPr/>
        <a:lstStyle/>
        <a:p>
          <a:pPr rtl="0"/>
          <a:r>
            <a:rPr lang="en-US"/>
            <a:t>Many wounds display exuberant granulation tissue that can improve following the application of potent topical steroids for a few days. </a:t>
          </a:r>
        </a:p>
      </dgm:t>
    </dgm:pt>
    <dgm:pt modelId="{2982D4DE-CE95-42A5-9A0A-84A06FBD08EA}" type="parTrans" cxnId="{2A79711B-FD5B-4826-B614-C4443D75A3B7}">
      <dgm:prSet/>
      <dgm:spPr/>
      <dgm:t>
        <a:bodyPr/>
        <a:lstStyle/>
        <a:p>
          <a:endParaRPr lang="en-US"/>
        </a:p>
      </dgm:t>
    </dgm:pt>
    <dgm:pt modelId="{03BCB3E9-AAF7-4BF9-B612-4675242E3E48}" type="sibTrans" cxnId="{2A79711B-FD5B-4826-B614-C4443D75A3B7}">
      <dgm:prSet/>
      <dgm:spPr/>
      <dgm:t>
        <a:bodyPr/>
        <a:lstStyle/>
        <a:p>
          <a:endParaRPr lang="en-US"/>
        </a:p>
      </dgm:t>
    </dgm:pt>
    <dgm:pt modelId="{DC1C40E4-9F56-4234-8FA2-62D44C090420}">
      <dgm:prSet/>
      <dgm:spPr/>
      <dgm:t>
        <a:bodyPr/>
        <a:lstStyle/>
        <a:p>
          <a:pPr rtl="0"/>
          <a:r>
            <a:rPr lang="en-US"/>
            <a:t>Skin grafting may also help.</a:t>
          </a:r>
        </a:p>
      </dgm:t>
    </dgm:pt>
    <dgm:pt modelId="{E935704F-D813-4277-AF8A-042EFF413A49}" type="parTrans" cxnId="{3D95D9BA-1B6A-4F82-A534-E2ED24E39E50}">
      <dgm:prSet/>
      <dgm:spPr/>
      <dgm:t>
        <a:bodyPr/>
        <a:lstStyle/>
        <a:p>
          <a:endParaRPr lang="en-US"/>
        </a:p>
      </dgm:t>
    </dgm:pt>
    <dgm:pt modelId="{E3E1E0DC-8450-4482-85A5-F09C917866BD}" type="sibTrans" cxnId="{3D95D9BA-1B6A-4F82-A534-E2ED24E39E50}">
      <dgm:prSet/>
      <dgm:spPr/>
      <dgm:t>
        <a:bodyPr/>
        <a:lstStyle/>
        <a:p>
          <a:endParaRPr lang="en-US"/>
        </a:p>
      </dgm:t>
    </dgm:pt>
    <dgm:pt modelId="{6FCC0980-3EB2-40DA-A650-6590448887DF}">
      <dgm:prSet/>
      <dgm:spPr/>
      <dgm:t>
        <a:bodyPr/>
        <a:lstStyle/>
        <a:p>
          <a:pPr rtl="0"/>
          <a:r>
            <a:rPr lang="en-US"/>
            <a:t>Some children require tracheostomy because of vocal hoarseness and airways obstruction.</a:t>
          </a:r>
        </a:p>
      </dgm:t>
    </dgm:pt>
    <dgm:pt modelId="{E8C02522-B134-4231-80EB-4050729EE6C6}" type="parTrans" cxnId="{7F9A757A-0CE7-4664-8023-F7C1205259E5}">
      <dgm:prSet/>
      <dgm:spPr/>
      <dgm:t>
        <a:bodyPr/>
        <a:lstStyle/>
        <a:p>
          <a:endParaRPr lang="en-US"/>
        </a:p>
      </dgm:t>
    </dgm:pt>
    <dgm:pt modelId="{8C0CE026-E6E3-4842-83B5-750586C75143}" type="sibTrans" cxnId="{7F9A757A-0CE7-4664-8023-F7C1205259E5}">
      <dgm:prSet/>
      <dgm:spPr/>
      <dgm:t>
        <a:bodyPr/>
        <a:lstStyle/>
        <a:p>
          <a:endParaRPr lang="en-US"/>
        </a:p>
      </dgm:t>
    </dgm:pt>
    <dgm:pt modelId="{80BE34B0-F002-4F75-BF1E-9C42A11F6E5F}" type="pres">
      <dgm:prSet presAssocID="{A3E1004B-0C2D-41CC-9BD9-5C4E5B1E8561}" presName="Name0" presStyleCnt="0">
        <dgm:presLayoutVars>
          <dgm:dir/>
          <dgm:animLvl val="lvl"/>
          <dgm:resizeHandles val="exact"/>
        </dgm:presLayoutVars>
      </dgm:prSet>
      <dgm:spPr/>
    </dgm:pt>
    <dgm:pt modelId="{A90F6DB8-52D3-48CC-AE4F-404AAF5B820D}" type="pres">
      <dgm:prSet presAssocID="{975CB49F-5905-4E8D-8EC5-92E4784AC965}" presName="linNode" presStyleCnt="0"/>
      <dgm:spPr/>
    </dgm:pt>
    <dgm:pt modelId="{337E40F2-550F-4661-8090-A0E4E71E2151}" type="pres">
      <dgm:prSet presAssocID="{975CB49F-5905-4E8D-8EC5-92E4784AC965}" presName="parentText" presStyleLbl="node1" presStyleIdx="0" presStyleCnt="7">
        <dgm:presLayoutVars>
          <dgm:chMax val="1"/>
          <dgm:bulletEnabled val="1"/>
        </dgm:presLayoutVars>
      </dgm:prSet>
      <dgm:spPr/>
    </dgm:pt>
    <dgm:pt modelId="{ED52EE1A-D8D8-47D2-B9B0-DFFC034F7669}" type="pres">
      <dgm:prSet presAssocID="{58B0267F-DDB8-4319-BF57-B0B28115635D}" presName="sp" presStyleCnt="0"/>
      <dgm:spPr/>
    </dgm:pt>
    <dgm:pt modelId="{A11FE24D-B616-4B45-8F3A-429B98C753A5}" type="pres">
      <dgm:prSet presAssocID="{4A5EFA41-C3A9-470B-8602-2AD319A99878}" presName="linNode" presStyleCnt="0"/>
      <dgm:spPr/>
    </dgm:pt>
    <dgm:pt modelId="{50202654-2A3D-460D-AF17-8307C5E4B43E}" type="pres">
      <dgm:prSet presAssocID="{4A5EFA41-C3A9-470B-8602-2AD319A99878}" presName="parentText" presStyleLbl="node1" presStyleIdx="1" presStyleCnt="7">
        <dgm:presLayoutVars>
          <dgm:chMax val="1"/>
          <dgm:bulletEnabled val="1"/>
        </dgm:presLayoutVars>
      </dgm:prSet>
      <dgm:spPr/>
    </dgm:pt>
    <dgm:pt modelId="{4AB54EB7-24FD-4B5E-BA56-D05B2684E07C}" type="pres">
      <dgm:prSet presAssocID="{BB374B53-AF41-4F6B-A49B-0E0D7C5A15A1}" presName="sp" presStyleCnt="0"/>
      <dgm:spPr/>
    </dgm:pt>
    <dgm:pt modelId="{6BB67E59-540C-4901-9BFE-1CFDEDA8C8FC}" type="pres">
      <dgm:prSet presAssocID="{AF023932-0C24-4891-8401-01D4E76DFB42}" presName="linNode" presStyleCnt="0"/>
      <dgm:spPr/>
    </dgm:pt>
    <dgm:pt modelId="{9E9F78B5-6978-42AA-9309-7687EA84C55E}" type="pres">
      <dgm:prSet presAssocID="{AF023932-0C24-4891-8401-01D4E76DFB42}" presName="parentText" presStyleLbl="node1" presStyleIdx="2" presStyleCnt="7">
        <dgm:presLayoutVars>
          <dgm:chMax val="1"/>
          <dgm:bulletEnabled val="1"/>
        </dgm:presLayoutVars>
      </dgm:prSet>
      <dgm:spPr/>
    </dgm:pt>
    <dgm:pt modelId="{EB919336-CA81-4437-9FFB-CBDAF55D49C0}" type="pres">
      <dgm:prSet presAssocID="{743754A8-2F55-4E75-8BFF-F96BD175005F}" presName="sp" presStyleCnt="0"/>
      <dgm:spPr/>
    </dgm:pt>
    <dgm:pt modelId="{5FB0575E-76BA-4989-8C86-92D0A5F52A5F}" type="pres">
      <dgm:prSet presAssocID="{0145F9CF-E59D-4DAC-B9C9-F49836561540}" presName="linNode" presStyleCnt="0"/>
      <dgm:spPr/>
    </dgm:pt>
    <dgm:pt modelId="{91DB000D-E569-4AEF-B814-A64487CB9E18}" type="pres">
      <dgm:prSet presAssocID="{0145F9CF-E59D-4DAC-B9C9-F49836561540}" presName="parentText" presStyleLbl="node1" presStyleIdx="3" presStyleCnt="7">
        <dgm:presLayoutVars>
          <dgm:chMax val="1"/>
          <dgm:bulletEnabled val="1"/>
        </dgm:presLayoutVars>
      </dgm:prSet>
      <dgm:spPr/>
    </dgm:pt>
    <dgm:pt modelId="{7EFBE2D7-7C39-42C9-A722-118A7C9D5AD5}" type="pres">
      <dgm:prSet presAssocID="{3A1DF02B-8326-4839-BF39-723EEA05C5E7}" presName="sp" presStyleCnt="0"/>
      <dgm:spPr/>
    </dgm:pt>
    <dgm:pt modelId="{4B4EAF2E-4FFF-4DEE-835A-F0F21CC79D30}" type="pres">
      <dgm:prSet presAssocID="{ADB8FC09-038A-4F7B-9A99-4F6FBB0AD5D3}" presName="linNode" presStyleCnt="0"/>
      <dgm:spPr/>
    </dgm:pt>
    <dgm:pt modelId="{12662AC1-E608-4FE7-BC9A-0BC9F1FD8014}" type="pres">
      <dgm:prSet presAssocID="{ADB8FC09-038A-4F7B-9A99-4F6FBB0AD5D3}" presName="parentText" presStyleLbl="node1" presStyleIdx="4" presStyleCnt="7">
        <dgm:presLayoutVars>
          <dgm:chMax val="1"/>
          <dgm:bulletEnabled val="1"/>
        </dgm:presLayoutVars>
      </dgm:prSet>
      <dgm:spPr/>
    </dgm:pt>
    <dgm:pt modelId="{6821D50A-2CC9-45D1-B644-7780B74DCE57}" type="pres">
      <dgm:prSet presAssocID="{03BCB3E9-AAF7-4BF9-B612-4675242E3E48}" presName="sp" presStyleCnt="0"/>
      <dgm:spPr/>
    </dgm:pt>
    <dgm:pt modelId="{D22A5EAB-E9C2-41CB-8025-2AFE53ADE87E}" type="pres">
      <dgm:prSet presAssocID="{DC1C40E4-9F56-4234-8FA2-62D44C090420}" presName="linNode" presStyleCnt="0"/>
      <dgm:spPr/>
    </dgm:pt>
    <dgm:pt modelId="{DFDD015D-597D-4D4B-B335-108206DAEF12}" type="pres">
      <dgm:prSet presAssocID="{DC1C40E4-9F56-4234-8FA2-62D44C090420}" presName="parentText" presStyleLbl="node1" presStyleIdx="5" presStyleCnt="7">
        <dgm:presLayoutVars>
          <dgm:chMax val="1"/>
          <dgm:bulletEnabled val="1"/>
        </dgm:presLayoutVars>
      </dgm:prSet>
      <dgm:spPr/>
    </dgm:pt>
    <dgm:pt modelId="{4BDC49E1-C982-4A13-B095-5A8EB23809D9}" type="pres">
      <dgm:prSet presAssocID="{E3E1E0DC-8450-4482-85A5-F09C917866BD}" presName="sp" presStyleCnt="0"/>
      <dgm:spPr/>
    </dgm:pt>
    <dgm:pt modelId="{538BA800-D60F-4429-9238-ED922D891CE9}" type="pres">
      <dgm:prSet presAssocID="{6FCC0980-3EB2-40DA-A650-6590448887DF}" presName="linNode" presStyleCnt="0"/>
      <dgm:spPr/>
    </dgm:pt>
    <dgm:pt modelId="{89601EB2-607E-4A04-8528-6FDB9D6F9908}" type="pres">
      <dgm:prSet presAssocID="{6FCC0980-3EB2-40DA-A650-6590448887DF}" presName="parentText" presStyleLbl="node1" presStyleIdx="6" presStyleCnt="7">
        <dgm:presLayoutVars>
          <dgm:chMax val="1"/>
          <dgm:bulletEnabled val="1"/>
        </dgm:presLayoutVars>
      </dgm:prSet>
      <dgm:spPr/>
    </dgm:pt>
  </dgm:ptLst>
  <dgm:cxnLst>
    <dgm:cxn modelId="{13B7991A-EA37-4374-9B6F-938AAB0547C6}" type="presOf" srcId="{0145F9CF-E59D-4DAC-B9C9-F49836561540}" destId="{91DB000D-E569-4AEF-B814-A64487CB9E18}" srcOrd="0" destOrd="0" presId="urn:microsoft.com/office/officeart/2005/8/layout/vList5"/>
    <dgm:cxn modelId="{2A79711B-FD5B-4826-B614-C4443D75A3B7}" srcId="{A3E1004B-0C2D-41CC-9BD9-5C4E5B1E8561}" destId="{ADB8FC09-038A-4F7B-9A99-4F6FBB0AD5D3}" srcOrd="4" destOrd="0" parTransId="{2982D4DE-CE95-42A5-9A0A-84A06FBD08EA}" sibTransId="{03BCB3E9-AAF7-4BF9-B612-4675242E3E48}"/>
    <dgm:cxn modelId="{13DAC844-B78D-4C63-9BE9-855A392F5AF2}" type="presOf" srcId="{6FCC0980-3EB2-40DA-A650-6590448887DF}" destId="{89601EB2-607E-4A04-8528-6FDB9D6F9908}" srcOrd="0" destOrd="0" presId="urn:microsoft.com/office/officeart/2005/8/layout/vList5"/>
    <dgm:cxn modelId="{D0A0CB44-6B2E-4B40-8AA2-D3F8439A1192}" srcId="{A3E1004B-0C2D-41CC-9BD9-5C4E5B1E8561}" destId="{975CB49F-5905-4E8D-8EC5-92E4784AC965}" srcOrd="0" destOrd="0" parTransId="{871F8860-6677-44F3-8C85-091F252C02D8}" sibTransId="{58B0267F-DDB8-4319-BF57-B0B28115635D}"/>
    <dgm:cxn modelId="{7F9A757A-0CE7-4664-8023-F7C1205259E5}" srcId="{A3E1004B-0C2D-41CC-9BD9-5C4E5B1E8561}" destId="{6FCC0980-3EB2-40DA-A650-6590448887DF}" srcOrd="6" destOrd="0" parTransId="{E8C02522-B134-4231-80EB-4050729EE6C6}" sibTransId="{8C0CE026-E6E3-4842-83B5-750586C75143}"/>
    <dgm:cxn modelId="{0D405681-5ABC-47A2-9C37-11BF6E6C6B09}" type="presOf" srcId="{ADB8FC09-038A-4F7B-9A99-4F6FBB0AD5D3}" destId="{12662AC1-E608-4FE7-BC9A-0BC9F1FD8014}" srcOrd="0" destOrd="0" presId="urn:microsoft.com/office/officeart/2005/8/layout/vList5"/>
    <dgm:cxn modelId="{E9CB4282-3232-4D81-94AE-A83C64A73D53}" srcId="{A3E1004B-0C2D-41CC-9BD9-5C4E5B1E8561}" destId="{4A5EFA41-C3A9-470B-8602-2AD319A99878}" srcOrd="1" destOrd="0" parTransId="{BAD7D261-9394-4689-BB38-EB86122FBBD8}" sibTransId="{BB374B53-AF41-4F6B-A49B-0E0D7C5A15A1}"/>
    <dgm:cxn modelId="{ED8A4D8A-02ED-4845-93A5-F912312D87E7}" srcId="{A3E1004B-0C2D-41CC-9BD9-5C4E5B1E8561}" destId="{AF023932-0C24-4891-8401-01D4E76DFB42}" srcOrd="2" destOrd="0" parTransId="{A055F770-9FB5-4F57-B346-728098168322}" sibTransId="{743754A8-2F55-4E75-8BFF-F96BD175005F}"/>
    <dgm:cxn modelId="{68C7E8A8-CE0E-4446-8387-521C74B6F4E2}" srcId="{A3E1004B-0C2D-41CC-9BD9-5C4E5B1E8561}" destId="{0145F9CF-E59D-4DAC-B9C9-F49836561540}" srcOrd="3" destOrd="0" parTransId="{78B976DD-7941-4C2B-B92F-F1A5A899FD87}" sibTransId="{3A1DF02B-8326-4839-BF39-723EEA05C5E7}"/>
    <dgm:cxn modelId="{4D4F12AC-AC1B-441B-A09A-947CA29B7106}" type="presOf" srcId="{975CB49F-5905-4E8D-8EC5-92E4784AC965}" destId="{337E40F2-550F-4661-8090-A0E4E71E2151}" srcOrd="0" destOrd="0" presId="urn:microsoft.com/office/officeart/2005/8/layout/vList5"/>
    <dgm:cxn modelId="{3D95D9BA-1B6A-4F82-A534-E2ED24E39E50}" srcId="{A3E1004B-0C2D-41CC-9BD9-5C4E5B1E8561}" destId="{DC1C40E4-9F56-4234-8FA2-62D44C090420}" srcOrd="5" destOrd="0" parTransId="{E935704F-D813-4277-AF8A-042EFF413A49}" sibTransId="{E3E1E0DC-8450-4482-85A5-F09C917866BD}"/>
    <dgm:cxn modelId="{9D866BCC-C599-4EA2-8A9E-61EA3DD350CC}" type="presOf" srcId="{4A5EFA41-C3A9-470B-8602-2AD319A99878}" destId="{50202654-2A3D-460D-AF17-8307C5E4B43E}" srcOrd="0" destOrd="0" presId="urn:microsoft.com/office/officeart/2005/8/layout/vList5"/>
    <dgm:cxn modelId="{E86BB3CE-3B8D-474F-A4A2-12AE80BCD3BA}" type="presOf" srcId="{AF023932-0C24-4891-8401-01D4E76DFB42}" destId="{9E9F78B5-6978-42AA-9309-7687EA84C55E}" srcOrd="0" destOrd="0" presId="urn:microsoft.com/office/officeart/2005/8/layout/vList5"/>
    <dgm:cxn modelId="{C44FCFF2-4F7D-43EC-93F4-C2DFC9176C6C}" type="presOf" srcId="{DC1C40E4-9F56-4234-8FA2-62D44C090420}" destId="{DFDD015D-597D-4D4B-B335-108206DAEF12}" srcOrd="0" destOrd="0" presId="urn:microsoft.com/office/officeart/2005/8/layout/vList5"/>
    <dgm:cxn modelId="{200C1EF5-ED4B-4505-A43F-ED4CA8A97C07}" type="presOf" srcId="{A3E1004B-0C2D-41CC-9BD9-5C4E5B1E8561}" destId="{80BE34B0-F002-4F75-BF1E-9C42A11F6E5F}" srcOrd="0" destOrd="0" presId="urn:microsoft.com/office/officeart/2005/8/layout/vList5"/>
    <dgm:cxn modelId="{B0073752-9C3C-44D4-A0B8-D0F29BEF0EBB}" type="presParOf" srcId="{80BE34B0-F002-4F75-BF1E-9C42A11F6E5F}" destId="{A90F6DB8-52D3-48CC-AE4F-404AAF5B820D}" srcOrd="0" destOrd="0" presId="urn:microsoft.com/office/officeart/2005/8/layout/vList5"/>
    <dgm:cxn modelId="{91443F78-F021-4CF2-9AF8-47F1101CEB04}" type="presParOf" srcId="{A90F6DB8-52D3-48CC-AE4F-404AAF5B820D}" destId="{337E40F2-550F-4661-8090-A0E4E71E2151}" srcOrd="0" destOrd="0" presId="urn:microsoft.com/office/officeart/2005/8/layout/vList5"/>
    <dgm:cxn modelId="{F8385273-42DF-4813-921F-0CA6E7F9059F}" type="presParOf" srcId="{80BE34B0-F002-4F75-BF1E-9C42A11F6E5F}" destId="{ED52EE1A-D8D8-47D2-B9B0-DFFC034F7669}" srcOrd="1" destOrd="0" presId="urn:microsoft.com/office/officeart/2005/8/layout/vList5"/>
    <dgm:cxn modelId="{E011E2E2-40BC-4930-8BAB-D7D9880C8BB9}" type="presParOf" srcId="{80BE34B0-F002-4F75-BF1E-9C42A11F6E5F}" destId="{A11FE24D-B616-4B45-8F3A-429B98C753A5}" srcOrd="2" destOrd="0" presId="urn:microsoft.com/office/officeart/2005/8/layout/vList5"/>
    <dgm:cxn modelId="{063EAAC0-C79C-428B-BEDD-9BBE82852FF2}" type="presParOf" srcId="{A11FE24D-B616-4B45-8F3A-429B98C753A5}" destId="{50202654-2A3D-460D-AF17-8307C5E4B43E}" srcOrd="0" destOrd="0" presId="urn:microsoft.com/office/officeart/2005/8/layout/vList5"/>
    <dgm:cxn modelId="{DDFA6899-0790-4386-ACA0-D4665235DFAC}" type="presParOf" srcId="{80BE34B0-F002-4F75-BF1E-9C42A11F6E5F}" destId="{4AB54EB7-24FD-4B5E-BA56-D05B2684E07C}" srcOrd="3" destOrd="0" presId="urn:microsoft.com/office/officeart/2005/8/layout/vList5"/>
    <dgm:cxn modelId="{DFC49F0C-CD76-49EC-8A84-87F74115F0BC}" type="presParOf" srcId="{80BE34B0-F002-4F75-BF1E-9C42A11F6E5F}" destId="{6BB67E59-540C-4901-9BFE-1CFDEDA8C8FC}" srcOrd="4" destOrd="0" presId="urn:microsoft.com/office/officeart/2005/8/layout/vList5"/>
    <dgm:cxn modelId="{1DD21A58-6640-4714-81D7-158B8630873A}" type="presParOf" srcId="{6BB67E59-540C-4901-9BFE-1CFDEDA8C8FC}" destId="{9E9F78B5-6978-42AA-9309-7687EA84C55E}" srcOrd="0" destOrd="0" presId="urn:microsoft.com/office/officeart/2005/8/layout/vList5"/>
    <dgm:cxn modelId="{1753346F-4DAE-4EA8-B4D8-5BE478B68943}" type="presParOf" srcId="{80BE34B0-F002-4F75-BF1E-9C42A11F6E5F}" destId="{EB919336-CA81-4437-9FFB-CBDAF55D49C0}" srcOrd="5" destOrd="0" presId="urn:microsoft.com/office/officeart/2005/8/layout/vList5"/>
    <dgm:cxn modelId="{DA6E45CA-4119-4E4B-9F48-7F4172479B9D}" type="presParOf" srcId="{80BE34B0-F002-4F75-BF1E-9C42A11F6E5F}" destId="{5FB0575E-76BA-4989-8C86-92D0A5F52A5F}" srcOrd="6" destOrd="0" presId="urn:microsoft.com/office/officeart/2005/8/layout/vList5"/>
    <dgm:cxn modelId="{33154123-F066-4BAF-8FEA-4A3EB33E893F}" type="presParOf" srcId="{5FB0575E-76BA-4989-8C86-92D0A5F52A5F}" destId="{91DB000D-E569-4AEF-B814-A64487CB9E18}" srcOrd="0" destOrd="0" presId="urn:microsoft.com/office/officeart/2005/8/layout/vList5"/>
    <dgm:cxn modelId="{8483745A-FB00-49E9-AD7F-7AB50870BA7A}" type="presParOf" srcId="{80BE34B0-F002-4F75-BF1E-9C42A11F6E5F}" destId="{7EFBE2D7-7C39-42C9-A722-118A7C9D5AD5}" srcOrd="7" destOrd="0" presId="urn:microsoft.com/office/officeart/2005/8/layout/vList5"/>
    <dgm:cxn modelId="{6E4A56A4-10EE-4B7E-8D01-6163F10BFE74}" type="presParOf" srcId="{80BE34B0-F002-4F75-BF1E-9C42A11F6E5F}" destId="{4B4EAF2E-4FFF-4DEE-835A-F0F21CC79D30}" srcOrd="8" destOrd="0" presId="urn:microsoft.com/office/officeart/2005/8/layout/vList5"/>
    <dgm:cxn modelId="{08B6C62F-EC25-46C9-BDC2-9A74B5FC1E24}" type="presParOf" srcId="{4B4EAF2E-4FFF-4DEE-835A-F0F21CC79D30}" destId="{12662AC1-E608-4FE7-BC9A-0BC9F1FD8014}" srcOrd="0" destOrd="0" presId="urn:microsoft.com/office/officeart/2005/8/layout/vList5"/>
    <dgm:cxn modelId="{7ADC0AE3-FA63-45DE-AD30-FBE6292F6A10}" type="presParOf" srcId="{80BE34B0-F002-4F75-BF1E-9C42A11F6E5F}" destId="{6821D50A-2CC9-45D1-B644-7780B74DCE57}" srcOrd="9" destOrd="0" presId="urn:microsoft.com/office/officeart/2005/8/layout/vList5"/>
    <dgm:cxn modelId="{99CE425F-CC9D-44BD-8C48-5503A8F3385B}" type="presParOf" srcId="{80BE34B0-F002-4F75-BF1E-9C42A11F6E5F}" destId="{D22A5EAB-E9C2-41CB-8025-2AFE53ADE87E}" srcOrd="10" destOrd="0" presId="urn:microsoft.com/office/officeart/2005/8/layout/vList5"/>
    <dgm:cxn modelId="{DB9B7098-D9C7-466D-842F-F23C27A34F57}" type="presParOf" srcId="{D22A5EAB-E9C2-41CB-8025-2AFE53ADE87E}" destId="{DFDD015D-597D-4D4B-B335-108206DAEF12}" srcOrd="0" destOrd="0" presId="urn:microsoft.com/office/officeart/2005/8/layout/vList5"/>
    <dgm:cxn modelId="{48A6F351-FD6D-4303-B3F5-70458EDE8E47}" type="presParOf" srcId="{80BE34B0-F002-4F75-BF1E-9C42A11F6E5F}" destId="{4BDC49E1-C982-4A13-B095-5A8EB23809D9}" srcOrd="11" destOrd="0" presId="urn:microsoft.com/office/officeart/2005/8/layout/vList5"/>
    <dgm:cxn modelId="{98F6AE8B-5FC9-4C68-884E-D378B3CE61C9}" type="presParOf" srcId="{80BE34B0-F002-4F75-BF1E-9C42A11F6E5F}" destId="{538BA800-D60F-4429-9238-ED922D891CE9}" srcOrd="12" destOrd="0" presId="urn:microsoft.com/office/officeart/2005/8/layout/vList5"/>
    <dgm:cxn modelId="{EFF70243-9042-4BFC-989A-11A538900290}" type="presParOf" srcId="{538BA800-D60F-4429-9238-ED922D891CE9}" destId="{89601EB2-607E-4A04-8528-6FDB9D6F9908}"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2.xml><?xml version="1.0" encoding="utf-8"?>
<dgm:dataModel xmlns:dgm="http://schemas.openxmlformats.org/drawingml/2006/diagram" xmlns:a="http://schemas.openxmlformats.org/drawingml/2006/main">
  <dgm:ptLst>
    <dgm:pt modelId="{A0370DA3-8661-4FCE-9A3E-D07884AB34C9}"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093A42DA-AC22-415F-A867-121D47BBCE45}">
      <dgm:prSet/>
      <dgm:spPr/>
      <dgm:t>
        <a:bodyPr/>
        <a:lstStyle/>
        <a:p>
          <a:pPr rtl="0"/>
          <a:r>
            <a:rPr lang="en-US"/>
            <a:t>Patients with the more severe forms of recessive dystrophic EB will often survive into middle age and will therefore require continuing care throughout life.</a:t>
          </a:r>
        </a:p>
      </dgm:t>
    </dgm:pt>
    <dgm:pt modelId="{F6E7A87A-66A8-4D9F-B159-895C6FFFD0C9}" type="parTrans" cxnId="{47E18F81-3764-4F0D-BBFE-6685C10BDCCC}">
      <dgm:prSet/>
      <dgm:spPr/>
      <dgm:t>
        <a:bodyPr/>
        <a:lstStyle/>
        <a:p>
          <a:endParaRPr lang="en-US"/>
        </a:p>
      </dgm:t>
    </dgm:pt>
    <dgm:pt modelId="{98307A9B-B2E4-403B-9F7C-76B1D1112043}" type="sibTrans" cxnId="{47E18F81-3764-4F0D-BBFE-6685C10BDCCC}">
      <dgm:prSet/>
      <dgm:spPr/>
      <dgm:t>
        <a:bodyPr/>
        <a:lstStyle/>
        <a:p>
          <a:endParaRPr lang="en-US"/>
        </a:p>
      </dgm:t>
    </dgm:pt>
    <dgm:pt modelId="{52F0E503-05AF-4317-AD86-68E8EA3BDFCE}">
      <dgm:prSet/>
      <dgm:spPr/>
      <dgm:t>
        <a:bodyPr/>
        <a:lstStyle/>
        <a:p>
          <a:pPr rtl="0"/>
          <a:r>
            <a:rPr lang="en-US"/>
            <a:t>Special precautions should be taken in the use of adhesive tapes, blood presssure cuffs. </a:t>
          </a:r>
        </a:p>
      </dgm:t>
    </dgm:pt>
    <dgm:pt modelId="{337038B1-6413-4341-A928-82F2AF905D88}" type="parTrans" cxnId="{D69AF491-174C-4313-8A05-EEBB912241BC}">
      <dgm:prSet/>
      <dgm:spPr/>
      <dgm:t>
        <a:bodyPr/>
        <a:lstStyle/>
        <a:p>
          <a:endParaRPr lang="en-US"/>
        </a:p>
      </dgm:t>
    </dgm:pt>
    <dgm:pt modelId="{B5DBBEEF-E875-4ECA-BCFC-A6EB755F52CB}" type="sibTrans" cxnId="{D69AF491-174C-4313-8A05-EEBB912241BC}">
      <dgm:prSet/>
      <dgm:spPr/>
      <dgm:t>
        <a:bodyPr/>
        <a:lstStyle/>
        <a:p>
          <a:endParaRPr lang="en-US"/>
        </a:p>
      </dgm:t>
    </dgm:pt>
    <dgm:pt modelId="{DEBF3372-402E-497C-92BB-5F2D4085DACE}">
      <dgm:prSet/>
      <dgm:spPr/>
      <dgm:t>
        <a:bodyPr/>
        <a:lstStyle/>
        <a:p>
          <a:pPr rtl="0"/>
          <a:r>
            <a:rPr lang="en-US"/>
            <a:t>The following systems require particular attention:-</a:t>
          </a:r>
        </a:p>
      </dgm:t>
    </dgm:pt>
    <dgm:pt modelId="{C63EC1BC-2754-4AA8-B815-BAE6D35A45E4}" type="parTrans" cxnId="{CA0FF18F-618D-458D-8691-B1D73F429DEF}">
      <dgm:prSet/>
      <dgm:spPr/>
      <dgm:t>
        <a:bodyPr/>
        <a:lstStyle/>
        <a:p>
          <a:endParaRPr lang="en-US"/>
        </a:p>
      </dgm:t>
    </dgm:pt>
    <dgm:pt modelId="{39383CF3-7629-4587-9D66-4239B86D906C}" type="sibTrans" cxnId="{CA0FF18F-618D-458D-8691-B1D73F429DEF}">
      <dgm:prSet/>
      <dgm:spPr/>
      <dgm:t>
        <a:bodyPr/>
        <a:lstStyle/>
        <a:p>
          <a:endParaRPr lang="en-US"/>
        </a:p>
      </dgm:t>
    </dgm:pt>
    <dgm:pt modelId="{1B904A92-B314-4009-8944-50A66B6683E1}" type="pres">
      <dgm:prSet presAssocID="{A0370DA3-8661-4FCE-9A3E-D07884AB34C9}" presName="hierChild1" presStyleCnt="0">
        <dgm:presLayoutVars>
          <dgm:orgChart val="1"/>
          <dgm:chPref val="1"/>
          <dgm:dir/>
          <dgm:animOne val="branch"/>
          <dgm:animLvl val="lvl"/>
          <dgm:resizeHandles/>
        </dgm:presLayoutVars>
      </dgm:prSet>
      <dgm:spPr/>
    </dgm:pt>
    <dgm:pt modelId="{E62D54B3-8171-4A28-979F-29BB2427CC0F}" type="pres">
      <dgm:prSet presAssocID="{093A42DA-AC22-415F-A867-121D47BBCE45}" presName="hierRoot1" presStyleCnt="0">
        <dgm:presLayoutVars>
          <dgm:hierBranch val="init"/>
        </dgm:presLayoutVars>
      </dgm:prSet>
      <dgm:spPr/>
    </dgm:pt>
    <dgm:pt modelId="{3904E754-27F8-4E54-A490-0A42ADFAD3EF}" type="pres">
      <dgm:prSet presAssocID="{093A42DA-AC22-415F-A867-121D47BBCE45}" presName="rootComposite1" presStyleCnt="0"/>
      <dgm:spPr/>
    </dgm:pt>
    <dgm:pt modelId="{A53C4AFD-311F-4A7D-8B73-CA4360AB5404}" type="pres">
      <dgm:prSet presAssocID="{093A42DA-AC22-415F-A867-121D47BBCE45}" presName="rootText1" presStyleLbl="node0" presStyleIdx="0" presStyleCnt="3">
        <dgm:presLayoutVars>
          <dgm:chPref val="3"/>
        </dgm:presLayoutVars>
      </dgm:prSet>
      <dgm:spPr/>
    </dgm:pt>
    <dgm:pt modelId="{6A03855D-7B3D-408A-A0F5-688EDD66A766}" type="pres">
      <dgm:prSet presAssocID="{093A42DA-AC22-415F-A867-121D47BBCE45}" presName="rootConnector1" presStyleLbl="node1" presStyleIdx="0" presStyleCnt="0"/>
      <dgm:spPr/>
    </dgm:pt>
    <dgm:pt modelId="{98226544-6F67-44FA-B042-37C22EE9D683}" type="pres">
      <dgm:prSet presAssocID="{093A42DA-AC22-415F-A867-121D47BBCE45}" presName="hierChild2" presStyleCnt="0"/>
      <dgm:spPr/>
    </dgm:pt>
    <dgm:pt modelId="{A3491180-E285-440F-91AF-5907F90B8830}" type="pres">
      <dgm:prSet presAssocID="{093A42DA-AC22-415F-A867-121D47BBCE45}" presName="hierChild3" presStyleCnt="0"/>
      <dgm:spPr/>
    </dgm:pt>
    <dgm:pt modelId="{EBED2D32-826E-4FFB-A2F5-5E99D85D00D3}" type="pres">
      <dgm:prSet presAssocID="{52F0E503-05AF-4317-AD86-68E8EA3BDFCE}" presName="hierRoot1" presStyleCnt="0">
        <dgm:presLayoutVars>
          <dgm:hierBranch val="init"/>
        </dgm:presLayoutVars>
      </dgm:prSet>
      <dgm:spPr/>
    </dgm:pt>
    <dgm:pt modelId="{27FB09B2-718D-40B1-9482-DD7051EB2422}" type="pres">
      <dgm:prSet presAssocID="{52F0E503-05AF-4317-AD86-68E8EA3BDFCE}" presName="rootComposite1" presStyleCnt="0"/>
      <dgm:spPr/>
    </dgm:pt>
    <dgm:pt modelId="{A9EB9499-328B-4E9B-856D-4D44B325B0A1}" type="pres">
      <dgm:prSet presAssocID="{52F0E503-05AF-4317-AD86-68E8EA3BDFCE}" presName="rootText1" presStyleLbl="node0" presStyleIdx="1" presStyleCnt="3">
        <dgm:presLayoutVars>
          <dgm:chPref val="3"/>
        </dgm:presLayoutVars>
      </dgm:prSet>
      <dgm:spPr/>
    </dgm:pt>
    <dgm:pt modelId="{59B95AB8-5272-442C-92ED-0B2F0FC4FC4C}" type="pres">
      <dgm:prSet presAssocID="{52F0E503-05AF-4317-AD86-68E8EA3BDFCE}" presName="rootConnector1" presStyleLbl="node1" presStyleIdx="0" presStyleCnt="0"/>
      <dgm:spPr/>
    </dgm:pt>
    <dgm:pt modelId="{B3E7DF42-5BF6-473A-B8A0-6719C583B836}" type="pres">
      <dgm:prSet presAssocID="{52F0E503-05AF-4317-AD86-68E8EA3BDFCE}" presName="hierChild2" presStyleCnt="0"/>
      <dgm:spPr/>
    </dgm:pt>
    <dgm:pt modelId="{4C052FF2-2FE8-4CDF-ACD4-31E6379DCACD}" type="pres">
      <dgm:prSet presAssocID="{52F0E503-05AF-4317-AD86-68E8EA3BDFCE}" presName="hierChild3" presStyleCnt="0"/>
      <dgm:spPr/>
    </dgm:pt>
    <dgm:pt modelId="{B63534EA-D0D7-4C87-AB02-722B684142BD}" type="pres">
      <dgm:prSet presAssocID="{DEBF3372-402E-497C-92BB-5F2D4085DACE}" presName="hierRoot1" presStyleCnt="0">
        <dgm:presLayoutVars>
          <dgm:hierBranch val="init"/>
        </dgm:presLayoutVars>
      </dgm:prSet>
      <dgm:spPr/>
    </dgm:pt>
    <dgm:pt modelId="{2A4449CC-C164-4F5E-91B3-B0075A9C33E8}" type="pres">
      <dgm:prSet presAssocID="{DEBF3372-402E-497C-92BB-5F2D4085DACE}" presName="rootComposite1" presStyleCnt="0"/>
      <dgm:spPr/>
    </dgm:pt>
    <dgm:pt modelId="{C99FE6B9-B53A-4D18-8ED8-B1E888F47500}" type="pres">
      <dgm:prSet presAssocID="{DEBF3372-402E-497C-92BB-5F2D4085DACE}" presName="rootText1" presStyleLbl="node0" presStyleIdx="2" presStyleCnt="3">
        <dgm:presLayoutVars>
          <dgm:chPref val="3"/>
        </dgm:presLayoutVars>
      </dgm:prSet>
      <dgm:spPr/>
    </dgm:pt>
    <dgm:pt modelId="{0EE4CBC3-CF29-45DB-8F1B-ADF29FFAAF92}" type="pres">
      <dgm:prSet presAssocID="{DEBF3372-402E-497C-92BB-5F2D4085DACE}" presName="rootConnector1" presStyleLbl="node1" presStyleIdx="0" presStyleCnt="0"/>
      <dgm:spPr/>
    </dgm:pt>
    <dgm:pt modelId="{39F27581-CAE2-4A67-B51D-0A185FA6D4CD}" type="pres">
      <dgm:prSet presAssocID="{DEBF3372-402E-497C-92BB-5F2D4085DACE}" presName="hierChild2" presStyleCnt="0"/>
      <dgm:spPr/>
    </dgm:pt>
    <dgm:pt modelId="{C32F2CF2-52E1-45F9-9770-D1A9D4E5BE47}" type="pres">
      <dgm:prSet presAssocID="{DEBF3372-402E-497C-92BB-5F2D4085DACE}" presName="hierChild3" presStyleCnt="0"/>
      <dgm:spPr/>
    </dgm:pt>
  </dgm:ptLst>
  <dgm:cxnLst>
    <dgm:cxn modelId="{8E6D4546-7F50-4694-9855-96854E37294D}" type="presOf" srcId="{093A42DA-AC22-415F-A867-121D47BBCE45}" destId="{6A03855D-7B3D-408A-A0F5-688EDD66A766}" srcOrd="1" destOrd="0" presId="urn:microsoft.com/office/officeart/2005/8/layout/orgChart1"/>
    <dgm:cxn modelId="{1367FF6B-589A-49E5-A528-FD4E7C023F7A}" type="presOf" srcId="{52F0E503-05AF-4317-AD86-68E8EA3BDFCE}" destId="{59B95AB8-5272-442C-92ED-0B2F0FC4FC4C}" srcOrd="1" destOrd="0" presId="urn:microsoft.com/office/officeart/2005/8/layout/orgChart1"/>
    <dgm:cxn modelId="{0AB3BE7E-58B6-4796-B175-16BD7C1A008F}" type="presOf" srcId="{DEBF3372-402E-497C-92BB-5F2D4085DACE}" destId="{0EE4CBC3-CF29-45DB-8F1B-ADF29FFAAF92}" srcOrd="1" destOrd="0" presId="urn:microsoft.com/office/officeart/2005/8/layout/orgChart1"/>
    <dgm:cxn modelId="{47E18F81-3764-4F0D-BBFE-6685C10BDCCC}" srcId="{A0370DA3-8661-4FCE-9A3E-D07884AB34C9}" destId="{093A42DA-AC22-415F-A867-121D47BBCE45}" srcOrd="0" destOrd="0" parTransId="{F6E7A87A-66A8-4D9F-B159-895C6FFFD0C9}" sibTransId="{98307A9B-B2E4-403B-9F7C-76B1D1112043}"/>
    <dgm:cxn modelId="{CA0FF18F-618D-458D-8691-B1D73F429DEF}" srcId="{A0370DA3-8661-4FCE-9A3E-D07884AB34C9}" destId="{DEBF3372-402E-497C-92BB-5F2D4085DACE}" srcOrd="2" destOrd="0" parTransId="{C63EC1BC-2754-4AA8-B815-BAE6D35A45E4}" sibTransId="{39383CF3-7629-4587-9D66-4239B86D906C}"/>
    <dgm:cxn modelId="{D69AF491-174C-4313-8A05-EEBB912241BC}" srcId="{A0370DA3-8661-4FCE-9A3E-D07884AB34C9}" destId="{52F0E503-05AF-4317-AD86-68E8EA3BDFCE}" srcOrd="1" destOrd="0" parTransId="{337038B1-6413-4341-A928-82F2AF905D88}" sibTransId="{B5DBBEEF-E875-4ECA-BCFC-A6EB755F52CB}"/>
    <dgm:cxn modelId="{0590F7BE-A9CC-43FF-A8E7-8933553C4A68}" type="presOf" srcId="{A0370DA3-8661-4FCE-9A3E-D07884AB34C9}" destId="{1B904A92-B314-4009-8944-50A66B6683E1}" srcOrd="0" destOrd="0" presId="urn:microsoft.com/office/officeart/2005/8/layout/orgChart1"/>
    <dgm:cxn modelId="{BAE975C7-1067-4C6B-A1CB-7719792384B7}" type="presOf" srcId="{52F0E503-05AF-4317-AD86-68E8EA3BDFCE}" destId="{A9EB9499-328B-4E9B-856D-4D44B325B0A1}" srcOrd="0" destOrd="0" presId="urn:microsoft.com/office/officeart/2005/8/layout/orgChart1"/>
    <dgm:cxn modelId="{443D60E4-B33A-434B-B465-3C61C9A44F55}" type="presOf" srcId="{093A42DA-AC22-415F-A867-121D47BBCE45}" destId="{A53C4AFD-311F-4A7D-8B73-CA4360AB5404}" srcOrd="0" destOrd="0" presId="urn:microsoft.com/office/officeart/2005/8/layout/orgChart1"/>
    <dgm:cxn modelId="{AA5804FA-CE99-4214-B359-E5530AEBAD6E}" type="presOf" srcId="{DEBF3372-402E-497C-92BB-5F2D4085DACE}" destId="{C99FE6B9-B53A-4D18-8ED8-B1E888F47500}" srcOrd="0" destOrd="0" presId="urn:microsoft.com/office/officeart/2005/8/layout/orgChart1"/>
    <dgm:cxn modelId="{9C2F99D3-0F46-4461-9A2B-E6936176DCBB}" type="presParOf" srcId="{1B904A92-B314-4009-8944-50A66B6683E1}" destId="{E62D54B3-8171-4A28-979F-29BB2427CC0F}" srcOrd="0" destOrd="0" presId="urn:microsoft.com/office/officeart/2005/8/layout/orgChart1"/>
    <dgm:cxn modelId="{08670540-663F-4CA4-A0D3-FC52834D5901}" type="presParOf" srcId="{E62D54B3-8171-4A28-979F-29BB2427CC0F}" destId="{3904E754-27F8-4E54-A490-0A42ADFAD3EF}" srcOrd="0" destOrd="0" presId="urn:microsoft.com/office/officeart/2005/8/layout/orgChart1"/>
    <dgm:cxn modelId="{6302594E-30E5-46BB-87BE-AF1D2460B2D1}" type="presParOf" srcId="{3904E754-27F8-4E54-A490-0A42ADFAD3EF}" destId="{A53C4AFD-311F-4A7D-8B73-CA4360AB5404}" srcOrd="0" destOrd="0" presId="urn:microsoft.com/office/officeart/2005/8/layout/orgChart1"/>
    <dgm:cxn modelId="{9FE0EA61-8987-4337-AE16-A2655B0F4628}" type="presParOf" srcId="{3904E754-27F8-4E54-A490-0A42ADFAD3EF}" destId="{6A03855D-7B3D-408A-A0F5-688EDD66A766}" srcOrd="1" destOrd="0" presId="urn:microsoft.com/office/officeart/2005/8/layout/orgChart1"/>
    <dgm:cxn modelId="{1250B190-3E07-4259-AFAC-6C4A44141E99}" type="presParOf" srcId="{E62D54B3-8171-4A28-979F-29BB2427CC0F}" destId="{98226544-6F67-44FA-B042-37C22EE9D683}" srcOrd="1" destOrd="0" presId="urn:microsoft.com/office/officeart/2005/8/layout/orgChart1"/>
    <dgm:cxn modelId="{ED07B271-E781-44D0-9154-146912475EDB}" type="presParOf" srcId="{E62D54B3-8171-4A28-979F-29BB2427CC0F}" destId="{A3491180-E285-440F-91AF-5907F90B8830}" srcOrd="2" destOrd="0" presId="urn:microsoft.com/office/officeart/2005/8/layout/orgChart1"/>
    <dgm:cxn modelId="{FCF564F9-B397-4009-B2EB-4A820721DC91}" type="presParOf" srcId="{1B904A92-B314-4009-8944-50A66B6683E1}" destId="{EBED2D32-826E-4FFB-A2F5-5E99D85D00D3}" srcOrd="1" destOrd="0" presId="urn:microsoft.com/office/officeart/2005/8/layout/orgChart1"/>
    <dgm:cxn modelId="{0D21CBA6-1659-4302-B6B3-899D689F6B54}" type="presParOf" srcId="{EBED2D32-826E-4FFB-A2F5-5E99D85D00D3}" destId="{27FB09B2-718D-40B1-9482-DD7051EB2422}" srcOrd="0" destOrd="0" presId="urn:microsoft.com/office/officeart/2005/8/layout/orgChart1"/>
    <dgm:cxn modelId="{4878B933-4D82-4593-892C-F25E0B15E034}" type="presParOf" srcId="{27FB09B2-718D-40B1-9482-DD7051EB2422}" destId="{A9EB9499-328B-4E9B-856D-4D44B325B0A1}" srcOrd="0" destOrd="0" presId="urn:microsoft.com/office/officeart/2005/8/layout/orgChart1"/>
    <dgm:cxn modelId="{A4B0DDFD-0010-4102-8E35-BCB0000CA5E2}" type="presParOf" srcId="{27FB09B2-718D-40B1-9482-DD7051EB2422}" destId="{59B95AB8-5272-442C-92ED-0B2F0FC4FC4C}" srcOrd="1" destOrd="0" presId="urn:microsoft.com/office/officeart/2005/8/layout/orgChart1"/>
    <dgm:cxn modelId="{8CFA9120-2643-4E96-8FC5-BE856A1C7407}" type="presParOf" srcId="{EBED2D32-826E-4FFB-A2F5-5E99D85D00D3}" destId="{B3E7DF42-5BF6-473A-B8A0-6719C583B836}" srcOrd="1" destOrd="0" presId="urn:microsoft.com/office/officeart/2005/8/layout/orgChart1"/>
    <dgm:cxn modelId="{6A07F352-5BD7-4AEA-8B9C-57FF5F3C3B73}" type="presParOf" srcId="{EBED2D32-826E-4FFB-A2F5-5E99D85D00D3}" destId="{4C052FF2-2FE8-4CDF-ACD4-31E6379DCACD}" srcOrd="2" destOrd="0" presId="urn:microsoft.com/office/officeart/2005/8/layout/orgChart1"/>
    <dgm:cxn modelId="{110BCB3A-2E0E-419E-85F4-EB85D7133B80}" type="presParOf" srcId="{1B904A92-B314-4009-8944-50A66B6683E1}" destId="{B63534EA-D0D7-4C87-AB02-722B684142BD}" srcOrd="2" destOrd="0" presId="urn:microsoft.com/office/officeart/2005/8/layout/orgChart1"/>
    <dgm:cxn modelId="{98340739-C79C-4E3A-AE19-FD106119FF05}" type="presParOf" srcId="{B63534EA-D0D7-4C87-AB02-722B684142BD}" destId="{2A4449CC-C164-4F5E-91B3-B0075A9C33E8}" srcOrd="0" destOrd="0" presId="urn:microsoft.com/office/officeart/2005/8/layout/orgChart1"/>
    <dgm:cxn modelId="{9A709274-DFD1-4271-8E77-AE991BE1EC0C}" type="presParOf" srcId="{2A4449CC-C164-4F5E-91B3-B0075A9C33E8}" destId="{C99FE6B9-B53A-4D18-8ED8-B1E888F47500}" srcOrd="0" destOrd="0" presId="urn:microsoft.com/office/officeart/2005/8/layout/orgChart1"/>
    <dgm:cxn modelId="{A95B0BC7-511C-4026-9D47-649865209B6C}" type="presParOf" srcId="{2A4449CC-C164-4F5E-91B3-B0075A9C33E8}" destId="{0EE4CBC3-CF29-45DB-8F1B-ADF29FFAAF92}" srcOrd="1" destOrd="0" presId="urn:microsoft.com/office/officeart/2005/8/layout/orgChart1"/>
    <dgm:cxn modelId="{28D1B717-C1F1-4EBB-BDBB-62A999177CED}" type="presParOf" srcId="{B63534EA-D0D7-4C87-AB02-722B684142BD}" destId="{39F27581-CAE2-4A67-B51D-0A185FA6D4CD}" srcOrd="1" destOrd="0" presId="urn:microsoft.com/office/officeart/2005/8/layout/orgChart1"/>
    <dgm:cxn modelId="{CE44410D-7E91-486A-8C27-88ADAA9C2AF6}" type="presParOf" srcId="{B63534EA-D0D7-4C87-AB02-722B684142BD}" destId="{C32F2CF2-52E1-45F9-9770-D1A9D4E5BE4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468E2E91-5DBA-4B2C-9DAC-5F4C0137FD01}" type="doc">
      <dgm:prSet loTypeId="urn:microsoft.com/office/officeart/2005/8/layout/hList6" loCatId="list" qsTypeId="urn:microsoft.com/office/officeart/2005/8/quickstyle/simple1" qsCatId="simple" csTypeId="urn:microsoft.com/office/officeart/2005/8/colors/accent1_2" csCatId="accent1"/>
      <dgm:spPr/>
      <dgm:t>
        <a:bodyPr/>
        <a:lstStyle/>
        <a:p>
          <a:endParaRPr lang="en-US"/>
        </a:p>
      </dgm:t>
    </dgm:pt>
    <dgm:pt modelId="{845911A1-753B-41B9-8C7D-B85F22072FD2}">
      <dgm:prSet/>
      <dgm:spPr/>
      <dgm:t>
        <a:bodyPr/>
        <a:lstStyle/>
        <a:p>
          <a:pPr rtl="0"/>
          <a:r>
            <a:rPr lang="en-US"/>
            <a:t>Microstomia, intraoral fibrosis and tethering of the tongue (ankyloglossia) make access and examination of the teeth and mucosa difficult</a:t>
          </a:r>
        </a:p>
      </dgm:t>
    </dgm:pt>
    <dgm:pt modelId="{CF4BD338-5B77-4098-B7B8-B8C26F024783}" type="parTrans" cxnId="{2F660DDE-73F6-49B0-8EFD-C59725C12947}">
      <dgm:prSet/>
      <dgm:spPr/>
      <dgm:t>
        <a:bodyPr/>
        <a:lstStyle/>
        <a:p>
          <a:endParaRPr lang="en-US"/>
        </a:p>
      </dgm:t>
    </dgm:pt>
    <dgm:pt modelId="{B0CD6C0D-8142-497F-9754-FDAD74EB2E71}" type="sibTrans" cxnId="{2F660DDE-73F6-49B0-8EFD-C59725C12947}">
      <dgm:prSet/>
      <dgm:spPr/>
      <dgm:t>
        <a:bodyPr/>
        <a:lstStyle/>
        <a:p>
          <a:endParaRPr lang="en-US"/>
        </a:p>
      </dgm:t>
    </dgm:pt>
    <dgm:pt modelId="{CB8D3C1D-CF89-4D62-8857-05B78927AD4A}">
      <dgm:prSet/>
      <dgm:spPr/>
      <dgm:t>
        <a:bodyPr/>
        <a:lstStyle/>
        <a:p>
          <a:pPr rtl="0"/>
          <a:r>
            <a:rPr lang="en-US"/>
            <a:t>Treatment should start in early childhood, so the involvement of a paediatric dentist </a:t>
          </a:r>
        </a:p>
      </dgm:t>
    </dgm:pt>
    <dgm:pt modelId="{0B1CC86F-1C6A-44E4-A2B0-E1DF1FC32F6C}" type="parTrans" cxnId="{6D5D569D-4C73-4C21-879F-289BBC0C2A6B}">
      <dgm:prSet/>
      <dgm:spPr/>
      <dgm:t>
        <a:bodyPr/>
        <a:lstStyle/>
        <a:p>
          <a:endParaRPr lang="en-US"/>
        </a:p>
      </dgm:t>
    </dgm:pt>
    <dgm:pt modelId="{7F9835A8-9D7D-4D73-81D6-C413E7D610F6}" type="sibTrans" cxnId="{6D5D569D-4C73-4C21-879F-289BBC0C2A6B}">
      <dgm:prSet/>
      <dgm:spPr/>
      <dgm:t>
        <a:bodyPr/>
        <a:lstStyle/>
        <a:p>
          <a:endParaRPr lang="en-US"/>
        </a:p>
      </dgm:t>
    </dgm:pt>
    <dgm:pt modelId="{87CDF49D-A150-476C-A243-2DF42B68B5F9}">
      <dgm:prSet/>
      <dgm:spPr/>
      <dgm:t>
        <a:bodyPr/>
        <a:lstStyle/>
        <a:p>
          <a:pPr rtl="0"/>
          <a:r>
            <a:rPr lang="en-US"/>
            <a:t>treatment of caries and meticulous cleaning of tooth surfaces (paediatric electric toothbrushes are ideal). </a:t>
          </a:r>
        </a:p>
      </dgm:t>
    </dgm:pt>
    <dgm:pt modelId="{73F6F08F-0683-44EC-8178-B51D547F6792}" type="parTrans" cxnId="{A97D7A27-D124-48EF-B1D5-4CA5C72B7AA5}">
      <dgm:prSet/>
      <dgm:spPr/>
      <dgm:t>
        <a:bodyPr/>
        <a:lstStyle/>
        <a:p>
          <a:endParaRPr lang="en-US"/>
        </a:p>
      </dgm:t>
    </dgm:pt>
    <dgm:pt modelId="{9D9C2331-3CE8-4AB6-BBA8-FA6C41674643}" type="sibTrans" cxnId="{A97D7A27-D124-48EF-B1D5-4CA5C72B7AA5}">
      <dgm:prSet/>
      <dgm:spPr/>
      <dgm:t>
        <a:bodyPr/>
        <a:lstStyle/>
        <a:p>
          <a:endParaRPr lang="en-US"/>
        </a:p>
      </dgm:t>
    </dgm:pt>
    <dgm:pt modelId="{F606300F-DA66-4BA8-9F49-4D5CD2220657}">
      <dgm:prSet/>
      <dgm:spPr/>
      <dgm:t>
        <a:bodyPr/>
        <a:lstStyle/>
        <a:p>
          <a:pPr rtl="0"/>
          <a:r>
            <a:rPr lang="en-US"/>
            <a:t>Crown placement and even tooth implants (in adults) have been used successfully in some patients. </a:t>
          </a:r>
        </a:p>
      </dgm:t>
    </dgm:pt>
    <dgm:pt modelId="{2BE0CEC8-A043-473C-9340-3F9BCDAF41E3}" type="parTrans" cxnId="{08FAFA52-93E6-45A9-AA9D-6537E29FCCD3}">
      <dgm:prSet/>
      <dgm:spPr/>
      <dgm:t>
        <a:bodyPr/>
        <a:lstStyle/>
        <a:p>
          <a:endParaRPr lang="en-US"/>
        </a:p>
      </dgm:t>
    </dgm:pt>
    <dgm:pt modelId="{D07F4EA3-AF69-47DB-8E05-8A8D5C7E7B83}" type="sibTrans" cxnId="{08FAFA52-93E6-45A9-AA9D-6537E29FCCD3}">
      <dgm:prSet/>
      <dgm:spPr/>
      <dgm:t>
        <a:bodyPr/>
        <a:lstStyle/>
        <a:p>
          <a:endParaRPr lang="en-US"/>
        </a:p>
      </dgm:t>
    </dgm:pt>
    <dgm:pt modelId="{105A1468-8CF7-4671-8BD5-6947027147A4}">
      <dgm:prSet/>
      <dgm:spPr/>
      <dgm:t>
        <a:bodyPr/>
        <a:lstStyle/>
        <a:p>
          <a:pPr rtl="0"/>
          <a:r>
            <a:rPr lang="en-US"/>
            <a:t>preventative measures include daily fluoride supplements and the use of a mouthwash containing sodium fluoride and aqueous chlorhexidine</a:t>
          </a:r>
        </a:p>
      </dgm:t>
    </dgm:pt>
    <dgm:pt modelId="{474B6B26-D6AC-44B9-9E0D-88DD7B1B9CBB}" type="parTrans" cxnId="{104EBCAD-FE51-47C8-AF81-6D8E64D0E200}">
      <dgm:prSet/>
      <dgm:spPr/>
      <dgm:t>
        <a:bodyPr/>
        <a:lstStyle/>
        <a:p>
          <a:endParaRPr lang="en-US"/>
        </a:p>
      </dgm:t>
    </dgm:pt>
    <dgm:pt modelId="{8F35EACC-CB8F-42B2-B4AC-4511F7677533}" type="sibTrans" cxnId="{104EBCAD-FE51-47C8-AF81-6D8E64D0E200}">
      <dgm:prSet/>
      <dgm:spPr/>
      <dgm:t>
        <a:bodyPr/>
        <a:lstStyle/>
        <a:p>
          <a:endParaRPr lang="en-US"/>
        </a:p>
      </dgm:t>
    </dgm:pt>
    <dgm:pt modelId="{AC1E3D19-6E4A-45C1-9494-632EF599BED6}" type="pres">
      <dgm:prSet presAssocID="{468E2E91-5DBA-4B2C-9DAC-5F4C0137FD01}" presName="Name0" presStyleCnt="0">
        <dgm:presLayoutVars>
          <dgm:dir/>
          <dgm:resizeHandles val="exact"/>
        </dgm:presLayoutVars>
      </dgm:prSet>
      <dgm:spPr/>
    </dgm:pt>
    <dgm:pt modelId="{6B911F0B-BD2F-4940-A284-0BDE1897A8F4}" type="pres">
      <dgm:prSet presAssocID="{845911A1-753B-41B9-8C7D-B85F22072FD2}" presName="node" presStyleLbl="node1" presStyleIdx="0" presStyleCnt="5">
        <dgm:presLayoutVars>
          <dgm:bulletEnabled val="1"/>
        </dgm:presLayoutVars>
      </dgm:prSet>
      <dgm:spPr/>
    </dgm:pt>
    <dgm:pt modelId="{7B90D618-9C95-4F78-8ED2-C7B871E2AB31}" type="pres">
      <dgm:prSet presAssocID="{B0CD6C0D-8142-497F-9754-FDAD74EB2E71}" presName="sibTrans" presStyleCnt="0"/>
      <dgm:spPr/>
    </dgm:pt>
    <dgm:pt modelId="{BC66DE67-341D-4AA6-83D4-6CC558D52FCA}" type="pres">
      <dgm:prSet presAssocID="{CB8D3C1D-CF89-4D62-8857-05B78927AD4A}" presName="node" presStyleLbl="node1" presStyleIdx="1" presStyleCnt="5">
        <dgm:presLayoutVars>
          <dgm:bulletEnabled val="1"/>
        </dgm:presLayoutVars>
      </dgm:prSet>
      <dgm:spPr/>
    </dgm:pt>
    <dgm:pt modelId="{E5EE923D-094A-447B-85E1-6EDE6D7DA0C4}" type="pres">
      <dgm:prSet presAssocID="{7F9835A8-9D7D-4D73-81D6-C413E7D610F6}" presName="sibTrans" presStyleCnt="0"/>
      <dgm:spPr/>
    </dgm:pt>
    <dgm:pt modelId="{E6FFF5FF-C32E-4F15-AD36-3213687EA27C}" type="pres">
      <dgm:prSet presAssocID="{87CDF49D-A150-476C-A243-2DF42B68B5F9}" presName="node" presStyleLbl="node1" presStyleIdx="2" presStyleCnt="5">
        <dgm:presLayoutVars>
          <dgm:bulletEnabled val="1"/>
        </dgm:presLayoutVars>
      </dgm:prSet>
      <dgm:spPr/>
    </dgm:pt>
    <dgm:pt modelId="{E408DC12-7D4C-4D2C-9146-D869EFB432C4}" type="pres">
      <dgm:prSet presAssocID="{9D9C2331-3CE8-4AB6-BBA8-FA6C41674643}" presName="sibTrans" presStyleCnt="0"/>
      <dgm:spPr/>
    </dgm:pt>
    <dgm:pt modelId="{BE1DE063-E500-4940-9831-DEB607063127}" type="pres">
      <dgm:prSet presAssocID="{F606300F-DA66-4BA8-9F49-4D5CD2220657}" presName="node" presStyleLbl="node1" presStyleIdx="3" presStyleCnt="5">
        <dgm:presLayoutVars>
          <dgm:bulletEnabled val="1"/>
        </dgm:presLayoutVars>
      </dgm:prSet>
      <dgm:spPr/>
    </dgm:pt>
    <dgm:pt modelId="{4B8ACA04-F4EE-430C-94F9-B2F665137E99}" type="pres">
      <dgm:prSet presAssocID="{D07F4EA3-AF69-47DB-8E05-8A8D5C7E7B83}" presName="sibTrans" presStyleCnt="0"/>
      <dgm:spPr/>
    </dgm:pt>
    <dgm:pt modelId="{FD031496-0029-49DC-9FA8-B8466CFF3D08}" type="pres">
      <dgm:prSet presAssocID="{105A1468-8CF7-4671-8BD5-6947027147A4}" presName="node" presStyleLbl="node1" presStyleIdx="4" presStyleCnt="5">
        <dgm:presLayoutVars>
          <dgm:bulletEnabled val="1"/>
        </dgm:presLayoutVars>
      </dgm:prSet>
      <dgm:spPr/>
    </dgm:pt>
  </dgm:ptLst>
  <dgm:cxnLst>
    <dgm:cxn modelId="{6BE13014-8457-49FC-A087-BE100384D055}" type="presOf" srcId="{105A1468-8CF7-4671-8BD5-6947027147A4}" destId="{FD031496-0029-49DC-9FA8-B8466CFF3D08}" srcOrd="0" destOrd="0" presId="urn:microsoft.com/office/officeart/2005/8/layout/hList6"/>
    <dgm:cxn modelId="{9744E21A-8905-4A9B-A89D-42E4EA03F2A3}" type="presOf" srcId="{F606300F-DA66-4BA8-9F49-4D5CD2220657}" destId="{BE1DE063-E500-4940-9831-DEB607063127}" srcOrd="0" destOrd="0" presId="urn:microsoft.com/office/officeart/2005/8/layout/hList6"/>
    <dgm:cxn modelId="{A97D7A27-D124-48EF-B1D5-4CA5C72B7AA5}" srcId="{468E2E91-5DBA-4B2C-9DAC-5F4C0137FD01}" destId="{87CDF49D-A150-476C-A243-2DF42B68B5F9}" srcOrd="2" destOrd="0" parTransId="{73F6F08F-0683-44EC-8178-B51D547F6792}" sibTransId="{9D9C2331-3CE8-4AB6-BBA8-FA6C41674643}"/>
    <dgm:cxn modelId="{FF1FA438-598E-405C-8E2F-8FA929D91986}" type="presOf" srcId="{845911A1-753B-41B9-8C7D-B85F22072FD2}" destId="{6B911F0B-BD2F-4940-A284-0BDE1897A8F4}" srcOrd="0" destOrd="0" presId="urn:microsoft.com/office/officeart/2005/8/layout/hList6"/>
    <dgm:cxn modelId="{76151D6C-2B69-4645-B1B1-00AB7ECFB830}" type="presOf" srcId="{468E2E91-5DBA-4B2C-9DAC-5F4C0137FD01}" destId="{AC1E3D19-6E4A-45C1-9494-632EF599BED6}" srcOrd="0" destOrd="0" presId="urn:microsoft.com/office/officeart/2005/8/layout/hList6"/>
    <dgm:cxn modelId="{08FAFA52-93E6-45A9-AA9D-6537E29FCCD3}" srcId="{468E2E91-5DBA-4B2C-9DAC-5F4C0137FD01}" destId="{F606300F-DA66-4BA8-9F49-4D5CD2220657}" srcOrd="3" destOrd="0" parTransId="{2BE0CEC8-A043-473C-9340-3F9BCDAF41E3}" sibTransId="{D07F4EA3-AF69-47DB-8E05-8A8D5C7E7B83}"/>
    <dgm:cxn modelId="{3016E195-B6F5-4BDB-B0E9-0702DA1FD315}" type="presOf" srcId="{87CDF49D-A150-476C-A243-2DF42B68B5F9}" destId="{E6FFF5FF-C32E-4F15-AD36-3213687EA27C}" srcOrd="0" destOrd="0" presId="urn:microsoft.com/office/officeart/2005/8/layout/hList6"/>
    <dgm:cxn modelId="{6D5D569D-4C73-4C21-879F-289BBC0C2A6B}" srcId="{468E2E91-5DBA-4B2C-9DAC-5F4C0137FD01}" destId="{CB8D3C1D-CF89-4D62-8857-05B78927AD4A}" srcOrd="1" destOrd="0" parTransId="{0B1CC86F-1C6A-44E4-A2B0-E1DF1FC32F6C}" sibTransId="{7F9835A8-9D7D-4D73-81D6-C413E7D610F6}"/>
    <dgm:cxn modelId="{F07A21A4-ADCA-470D-86EB-2C648BEB9EEA}" type="presOf" srcId="{CB8D3C1D-CF89-4D62-8857-05B78927AD4A}" destId="{BC66DE67-341D-4AA6-83D4-6CC558D52FCA}" srcOrd="0" destOrd="0" presId="urn:microsoft.com/office/officeart/2005/8/layout/hList6"/>
    <dgm:cxn modelId="{104EBCAD-FE51-47C8-AF81-6D8E64D0E200}" srcId="{468E2E91-5DBA-4B2C-9DAC-5F4C0137FD01}" destId="{105A1468-8CF7-4671-8BD5-6947027147A4}" srcOrd="4" destOrd="0" parTransId="{474B6B26-D6AC-44B9-9E0D-88DD7B1B9CBB}" sibTransId="{8F35EACC-CB8F-42B2-B4AC-4511F7677533}"/>
    <dgm:cxn modelId="{2F660DDE-73F6-49B0-8EFD-C59725C12947}" srcId="{468E2E91-5DBA-4B2C-9DAC-5F4C0137FD01}" destId="{845911A1-753B-41B9-8C7D-B85F22072FD2}" srcOrd="0" destOrd="0" parTransId="{CF4BD338-5B77-4098-B7B8-B8C26F024783}" sibTransId="{B0CD6C0D-8142-497F-9754-FDAD74EB2E71}"/>
    <dgm:cxn modelId="{A284D0D5-15A4-45C0-9EFC-89F122F60CF0}" type="presParOf" srcId="{AC1E3D19-6E4A-45C1-9494-632EF599BED6}" destId="{6B911F0B-BD2F-4940-A284-0BDE1897A8F4}" srcOrd="0" destOrd="0" presId="urn:microsoft.com/office/officeart/2005/8/layout/hList6"/>
    <dgm:cxn modelId="{5275082B-A2E9-48A7-B51B-22A8EB23DF53}" type="presParOf" srcId="{AC1E3D19-6E4A-45C1-9494-632EF599BED6}" destId="{7B90D618-9C95-4F78-8ED2-C7B871E2AB31}" srcOrd="1" destOrd="0" presId="urn:microsoft.com/office/officeart/2005/8/layout/hList6"/>
    <dgm:cxn modelId="{F9244804-C14A-472E-9E7C-82BDC8D9A644}" type="presParOf" srcId="{AC1E3D19-6E4A-45C1-9494-632EF599BED6}" destId="{BC66DE67-341D-4AA6-83D4-6CC558D52FCA}" srcOrd="2" destOrd="0" presId="urn:microsoft.com/office/officeart/2005/8/layout/hList6"/>
    <dgm:cxn modelId="{9AB2162F-62A0-45DC-A0D9-6FB4EA4E3DC8}" type="presParOf" srcId="{AC1E3D19-6E4A-45C1-9494-632EF599BED6}" destId="{E5EE923D-094A-447B-85E1-6EDE6D7DA0C4}" srcOrd="3" destOrd="0" presId="urn:microsoft.com/office/officeart/2005/8/layout/hList6"/>
    <dgm:cxn modelId="{8F8B99A2-7728-4E24-BD33-24190FD30409}" type="presParOf" srcId="{AC1E3D19-6E4A-45C1-9494-632EF599BED6}" destId="{E6FFF5FF-C32E-4F15-AD36-3213687EA27C}" srcOrd="4" destOrd="0" presId="urn:microsoft.com/office/officeart/2005/8/layout/hList6"/>
    <dgm:cxn modelId="{0523FBC0-F685-49A3-B291-155EDF5F1225}" type="presParOf" srcId="{AC1E3D19-6E4A-45C1-9494-632EF599BED6}" destId="{E408DC12-7D4C-4D2C-9146-D869EFB432C4}" srcOrd="5" destOrd="0" presId="urn:microsoft.com/office/officeart/2005/8/layout/hList6"/>
    <dgm:cxn modelId="{4C9E06BF-62B0-4D49-830B-B99013D33714}" type="presParOf" srcId="{AC1E3D19-6E4A-45C1-9494-632EF599BED6}" destId="{BE1DE063-E500-4940-9831-DEB607063127}" srcOrd="6" destOrd="0" presId="urn:microsoft.com/office/officeart/2005/8/layout/hList6"/>
    <dgm:cxn modelId="{F96FCE3A-B7C3-4335-AD39-70AD31E7D5AF}" type="presParOf" srcId="{AC1E3D19-6E4A-45C1-9494-632EF599BED6}" destId="{4B8ACA04-F4EE-430C-94F9-B2F665137E99}" srcOrd="7" destOrd="0" presId="urn:microsoft.com/office/officeart/2005/8/layout/hList6"/>
    <dgm:cxn modelId="{7E0ED0A1-1E4F-4EA9-8D07-2EC6968A45CA}" type="presParOf" srcId="{AC1E3D19-6E4A-45C1-9494-632EF599BED6}" destId="{FD031496-0029-49DC-9FA8-B8466CFF3D08}"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73AC2CD2-B4CA-4F30-843F-5542529399CE}" type="doc">
      <dgm:prSet loTypeId="urn:microsoft.com/office/officeart/2008/layout/CircleAccentTimeline" loCatId="process" qsTypeId="urn:microsoft.com/office/officeart/2005/8/quickstyle/simple1" qsCatId="simple" csTypeId="urn:microsoft.com/office/officeart/2005/8/colors/accent1_2" csCatId="accent1"/>
      <dgm:spPr/>
      <dgm:t>
        <a:bodyPr/>
        <a:lstStyle/>
        <a:p>
          <a:endParaRPr lang="en-US"/>
        </a:p>
      </dgm:t>
    </dgm:pt>
    <dgm:pt modelId="{123FD618-B6ED-4C23-8C22-206F165A3861}">
      <dgm:prSet/>
      <dgm:spPr/>
      <dgm:t>
        <a:bodyPr/>
        <a:lstStyle/>
        <a:p>
          <a:pPr rtl="0"/>
          <a:r>
            <a:rPr lang="en-US"/>
            <a:t>External abrasions should be dealt with urgently; they usually require topical treatment with an antibiotic and anaesthetic </a:t>
          </a:r>
        </a:p>
      </dgm:t>
    </dgm:pt>
    <dgm:pt modelId="{6624A881-828F-42D7-B2BA-0F2C5C277CC7}" type="parTrans" cxnId="{6B213DE1-02B4-4478-A0F6-6379B56B1669}">
      <dgm:prSet/>
      <dgm:spPr/>
      <dgm:t>
        <a:bodyPr/>
        <a:lstStyle/>
        <a:p>
          <a:endParaRPr lang="en-US"/>
        </a:p>
      </dgm:t>
    </dgm:pt>
    <dgm:pt modelId="{286C71D5-88FA-4D15-A223-89ED5611F8CA}" type="sibTrans" cxnId="{6B213DE1-02B4-4478-A0F6-6379B56B1669}">
      <dgm:prSet/>
      <dgm:spPr/>
      <dgm:t>
        <a:bodyPr/>
        <a:lstStyle/>
        <a:p>
          <a:endParaRPr lang="en-US"/>
        </a:p>
      </dgm:t>
    </dgm:pt>
    <dgm:pt modelId="{0C972F60-20C9-4AF9-8233-E3BDD7E94474}">
      <dgm:prSet/>
      <dgm:spPr/>
      <dgm:t>
        <a:bodyPr/>
        <a:lstStyle/>
        <a:p>
          <a:pPr rtl="0"/>
          <a:r>
            <a:rPr lang="en-US"/>
            <a:t>Eye pads may need to be worn for 2–3 days following corneal injury until pain diminishes. </a:t>
          </a:r>
        </a:p>
      </dgm:t>
    </dgm:pt>
    <dgm:pt modelId="{7C983768-DDCB-4104-B1E8-D80BB62F36CD}" type="parTrans" cxnId="{5E122705-1BBE-49D2-8D02-20D3FCB873B9}">
      <dgm:prSet/>
      <dgm:spPr/>
      <dgm:t>
        <a:bodyPr/>
        <a:lstStyle/>
        <a:p>
          <a:endParaRPr lang="en-US"/>
        </a:p>
      </dgm:t>
    </dgm:pt>
    <dgm:pt modelId="{C498FABB-42F6-44AF-863D-02E01DAAAE14}" type="sibTrans" cxnId="{5E122705-1BBE-49D2-8D02-20D3FCB873B9}">
      <dgm:prSet/>
      <dgm:spPr/>
      <dgm:t>
        <a:bodyPr/>
        <a:lstStyle/>
        <a:p>
          <a:endParaRPr lang="en-US"/>
        </a:p>
      </dgm:t>
    </dgm:pt>
    <dgm:pt modelId="{91C11767-28D9-4A19-947C-49F6A8D3AA7F}">
      <dgm:prSet/>
      <dgm:spPr/>
      <dgm:t>
        <a:bodyPr/>
        <a:lstStyle/>
        <a:p>
          <a:pPr rtl="0"/>
          <a:r>
            <a:rPr lang="en-US"/>
            <a:t>Scarring of the lids following blistering may result in inadequate lid closure and loss of normal protection to the eyes </a:t>
          </a:r>
        </a:p>
      </dgm:t>
    </dgm:pt>
    <dgm:pt modelId="{5F771BAA-6249-4CFD-A589-37BFDCEE9ECB}" type="parTrans" cxnId="{A8AFD7C5-65A7-4939-AA03-57FFDBB83F3C}">
      <dgm:prSet/>
      <dgm:spPr/>
      <dgm:t>
        <a:bodyPr/>
        <a:lstStyle/>
        <a:p>
          <a:endParaRPr lang="en-US"/>
        </a:p>
      </dgm:t>
    </dgm:pt>
    <dgm:pt modelId="{4C9AAA47-F941-4E44-AB7F-AC685F6802C8}" type="sibTrans" cxnId="{A8AFD7C5-65A7-4939-AA03-57FFDBB83F3C}">
      <dgm:prSet/>
      <dgm:spPr/>
      <dgm:t>
        <a:bodyPr/>
        <a:lstStyle/>
        <a:p>
          <a:endParaRPr lang="en-US"/>
        </a:p>
      </dgm:t>
    </dgm:pt>
    <dgm:pt modelId="{13F5DD91-8816-47B3-B74A-6266E0C78307}">
      <dgm:prSet/>
      <dgm:spPr/>
      <dgm:t>
        <a:bodyPr/>
        <a:lstStyle/>
        <a:p>
          <a:pPr rtl="0"/>
          <a:r>
            <a:rPr lang="en-US"/>
            <a:t>. Plastic surgical reconstruction may be indicated. </a:t>
          </a:r>
        </a:p>
      </dgm:t>
    </dgm:pt>
    <dgm:pt modelId="{B211F81E-EF58-4A34-8771-2CEA998AD66B}" type="parTrans" cxnId="{700C5C58-3A2F-4BBD-A896-BEBCB6C13773}">
      <dgm:prSet/>
      <dgm:spPr/>
      <dgm:t>
        <a:bodyPr/>
        <a:lstStyle/>
        <a:p>
          <a:endParaRPr lang="en-US"/>
        </a:p>
      </dgm:t>
    </dgm:pt>
    <dgm:pt modelId="{8370202D-EF80-404D-96CF-599703CDE967}" type="sibTrans" cxnId="{700C5C58-3A2F-4BBD-A896-BEBCB6C13773}">
      <dgm:prSet/>
      <dgm:spPr/>
      <dgm:t>
        <a:bodyPr/>
        <a:lstStyle/>
        <a:p>
          <a:endParaRPr lang="en-US"/>
        </a:p>
      </dgm:t>
    </dgm:pt>
    <dgm:pt modelId="{5288B1F3-49C3-401B-8E8D-601005B9A0A8}">
      <dgm:prSet/>
      <dgm:spPr/>
      <dgm:t>
        <a:bodyPr/>
        <a:lstStyle/>
        <a:p>
          <a:pPr rtl="0"/>
          <a:r>
            <a:rPr lang="en-US"/>
            <a:t>Artificial tears are a useful lubricant during the day time, with lubricant ointments applied at night.</a:t>
          </a:r>
        </a:p>
      </dgm:t>
    </dgm:pt>
    <dgm:pt modelId="{A9E1A9B9-3635-4C24-9202-DA7038596B63}" type="parTrans" cxnId="{8A8A39B6-1F38-4C51-BEBA-C16F54550490}">
      <dgm:prSet/>
      <dgm:spPr/>
      <dgm:t>
        <a:bodyPr/>
        <a:lstStyle/>
        <a:p>
          <a:endParaRPr lang="en-US"/>
        </a:p>
      </dgm:t>
    </dgm:pt>
    <dgm:pt modelId="{8BF841C3-2B3D-45D8-8639-03A596E717C9}" type="sibTrans" cxnId="{8A8A39B6-1F38-4C51-BEBA-C16F54550490}">
      <dgm:prSet/>
      <dgm:spPr/>
      <dgm:t>
        <a:bodyPr/>
        <a:lstStyle/>
        <a:p>
          <a:endParaRPr lang="en-US"/>
        </a:p>
      </dgm:t>
    </dgm:pt>
    <dgm:pt modelId="{0F65BEF9-87C4-435D-999F-EEB8A0044239}" type="pres">
      <dgm:prSet presAssocID="{73AC2CD2-B4CA-4F30-843F-5542529399CE}" presName="Name0" presStyleCnt="0">
        <dgm:presLayoutVars>
          <dgm:dir/>
        </dgm:presLayoutVars>
      </dgm:prSet>
      <dgm:spPr/>
    </dgm:pt>
    <dgm:pt modelId="{DDC79E56-3AF9-437B-A796-0071251F0934}" type="pres">
      <dgm:prSet presAssocID="{123FD618-B6ED-4C23-8C22-206F165A3861}" presName="parComposite" presStyleCnt="0"/>
      <dgm:spPr/>
    </dgm:pt>
    <dgm:pt modelId="{04AD0067-0120-4F31-B1CE-622CD40564B6}" type="pres">
      <dgm:prSet presAssocID="{123FD618-B6ED-4C23-8C22-206F165A3861}" presName="parBigCircle" presStyleLbl="node0" presStyleIdx="0" presStyleCnt="5"/>
      <dgm:spPr/>
    </dgm:pt>
    <dgm:pt modelId="{0FC33AA8-937A-47A3-BD70-FE2E6DF54963}" type="pres">
      <dgm:prSet presAssocID="{123FD618-B6ED-4C23-8C22-206F165A3861}" presName="parTx" presStyleLbl="revTx" presStyleIdx="0" presStyleCnt="5"/>
      <dgm:spPr/>
    </dgm:pt>
    <dgm:pt modelId="{F35031C3-F642-4E95-94F2-3F8C413AB176}" type="pres">
      <dgm:prSet presAssocID="{123FD618-B6ED-4C23-8C22-206F165A3861}" presName="bSpace" presStyleCnt="0"/>
      <dgm:spPr/>
    </dgm:pt>
    <dgm:pt modelId="{23F72055-DC73-41BE-9B08-2C8BE3DC0F19}" type="pres">
      <dgm:prSet presAssocID="{123FD618-B6ED-4C23-8C22-206F165A3861}" presName="parBackupNorm" presStyleCnt="0"/>
      <dgm:spPr/>
    </dgm:pt>
    <dgm:pt modelId="{3F9214FB-EF66-40FB-BBD7-4340B3E60E88}" type="pres">
      <dgm:prSet presAssocID="{286C71D5-88FA-4D15-A223-89ED5611F8CA}" presName="parSpace" presStyleCnt="0"/>
      <dgm:spPr/>
    </dgm:pt>
    <dgm:pt modelId="{AD8E5375-A16A-4DA7-BBBA-19C1579ECEDF}" type="pres">
      <dgm:prSet presAssocID="{0C972F60-20C9-4AF9-8233-E3BDD7E94474}" presName="parComposite" presStyleCnt="0"/>
      <dgm:spPr/>
    </dgm:pt>
    <dgm:pt modelId="{0611FF75-06E8-45AD-9CA5-324C24DC4C89}" type="pres">
      <dgm:prSet presAssocID="{0C972F60-20C9-4AF9-8233-E3BDD7E94474}" presName="parBigCircle" presStyleLbl="node0" presStyleIdx="1" presStyleCnt="5"/>
      <dgm:spPr/>
    </dgm:pt>
    <dgm:pt modelId="{471E9987-1B4B-4448-8550-33FF95E8FBC6}" type="pres">
      <dgm:prSet presAssocID="{0C972F60-20C9-4AF9-8233-E3BDD7E94474}" presName="parTx" presStyleLbl="revTx" presStyleIdx="1" presStyleCnt="5"/>
      <dgm:spPr/>
    </dgm:pt>
    <dgm:pt modelId="{B87EB861-B0B4-4879-95C7-6127BD55D11A}" type="pres">
      <dgm:prSet presAssocID="{0C972F60-20C9-4AF9-8233-E3BDD7E94474}" presName="bSpace" presStyleCnt="0"/>
      <dgm:spPr/>
    </dgm:pt>
    <dgm:pt modelId="{C6229AD9-828F-44F4-BAAD-C9D2B47356C6}" type="pres">
      <dgm:prSet presAssocID="{0C972F60-20C9-4AF9-8233-E3BDD7E94474}" presName="parBackupNorm" presStyleCnt="0"/>
      <dgm:spPr/>
    </dgm:pt>
    <dgm:pt modelId="{0968820A-94F8-45D2-B6CE-45E49FB828D0}" type="pres">
      <dgm:prSet presAssocID="{C498FABB-42F6-44AF-863D-02E01DAAAE14}" presName="parSpace" presStyleCnt="0"/>
      <dgm:spPr/>
    </dgm:pt>
    <dgm:pt modelId="{7D21C5DF-A278-4E80-9369-E823BD1A679C}" type="pres">
      <dgm:prSet presAssocID="{91C11767-28D9-4A19-947C-49F6A8D3AA7F}" presName="parComposite" presStyleCnt="0"/>
      <dgm:spPr/>
    </dgm:pt>
    <dgm:pt modelId="{14B81705-BDE6-45A7-A2F9-9290FA5F75CF}" type="pres">
      <dgm:prSet presAssocID="{91C11767-28D9-4A19-947C-49F6A8D3AA7F}" presName="parBigCircle" presStyleLbl="node0" presStyleIdx="2" presStyleCnt="5"/>
      <dgm:spPr/>
    </dgm:pt>
    <dgm:pt modelId="{7526A518-96D5-4D9C-A13F-73D1D70EA3A0}" type="pres">
      <dgm:prSet presAssocID="{91C11767-28D9-4A19-947C-49F6A8D3AA7F}" presName="parTx" presStyleLbl="revTx" presStyleIdx="2" presStyleCnt="5"/>
      <dgm:spPr/>
    </dgm:pt>
    <dgm:pt modelId="{EEB15E7D-46FB-4846-AD70-9498084DD573}" type="pres">
      <dgm:prSet presAssocID="{91C11767-28D9-4A19-947C-49F6A8D3AA7F}" presName="bSpace" presStyleCnt="0"/>
      <dgm:spPr/>
    </dgm:pt>
    <dgm:pt modelId="{601079E0-DA0D-4905-BEB5-E365D54153CA}" type="pres">
      <dgm:prSet presAssocID="{91C11767-28D9-4A19-947C-49F6A8D3AA7F}" presName="parBackupNorm" presStyleCnt="0"/>
      <dgm:spPr/>
    </dgm:pt>
    <dgm:pt modelId="{0B2195CA-8EAC-475E-B28C-7EB0FD8D04B9}" type="pres">
      <dgm:prSet presAssocID="{4C9AAA47-F941-4E44-AB7F-AC685F6802C8}" presName="parSpace" presStyleCnt="0"/>
      <dgm:spPr/>
    </dgm:pt>
    <dgm:pt modelId="{E4473A77-5A1E-4475-8521-39379A173DA4}" type="pres">
      <dgm:prSet presAssocID="{13F5DD91-8816-47B3-B74A-6266E0C78307}" presName="parComposite" presStyleCnt="0"/>
      <dgm:spPr/>
    </dgm:pt>
    <dgm:pt modelId="{B8158490-FC0C-45F7-A67D-C5DD3E403530}" type="pres">
      <dgm:prSet presAssocID="{13F5DD91-8816-47B3-B74A-6266E0C78307}" presName="parBigCircle" presStyleLbl="node0" presStyleIdx="3" presStyleCnt="5"/>
      <dgm:spPr/>
    </dgm:pt>
    <dgm:pt modelId="{F91F4476-DBA2-45B0-AC11-9B97A47E05BB}" type="pres">
      <dgm:prSet presAssocID="{13F5DD91-8816-47B3-B74A-6266E0C78307}" presName="parTx" presStyleLbl="revTx" presStyleIdx="3" presStyleCnt="5"/>
      <dgm:spPr/>
    </dgm:pt>
    <dgm:pt modelId="{D2675270-F27C-483A-A670-751BAC8BA000}" type="pres">
      <dgm:prSet presAssocID="{13F5DD91-8816-47B3-B74A-6266E0C78307}" presName="bSpace" presStyleCnt="0"/>
      <dgm:spPr/>
    </dgm:pt>
    <dgm:pt modelId="{F254A1EA-EBA6-44BC-B91A-943EE7F02A56}" type="pres">
      <dgm:prSet presAssocID="{13F5DD91-8816-47B3-B74A-6266E0C78307}" presName="parBackupNorm" presStyleCnt="0"/>
      <dgm:spPr/>
    </dgm:pt>
    <dgm:pt modelId="{97247C06-57AD-411F-85A7-C1E699FD1EAD}" type="pres">
      <dgm:prSet presAssocID="{8370202D-EF80-404D-96CF-599703CDE967}" presName="parSpace" presStyleCnt="0"/>
      <dgm:spPr/>
    </dgm:pt>
    <dgm:pt modelId="{6D7FDE4B-A6DE-419A-8E75-4765B01926A0}" type="pres">
      <dgm:prSet presAssocID="{5288B1F3-49C3-401B-8E8D-601005B9A0A8}" presName="parComposite" presStyleCnt="0"/>
      <dgm:spPr/>
    </dgm:pt>
    <dgm:pt modelId="{899BC574-A5BC-4861-9664-F3A53C01149D}" type="pres">
      <dgm:prSet presAssocID="{5288B1F3-49C3-401B-8E8D-601005B9A0A8}" presName="parBigCircle" presStyleLbl="node0" presStyleIdx="4" presStyleCnt="5"/>
      <dgm:spPr/>
    </dgm:pt>
    <dgm:pt modelId="{B223C341-94E9-4F2B-ABEB-2202062347BD}" type="pres">
      <dgm:prSet presAssocID="{5288B1F3-49C3-401B-8E8D-601005B9A0A8}" presName="parTx" presStyleLbl="revTx" presStyleIdx="4" presStyleCnt="5"/>
      <dgm:spPr/>
    </dgm:pt>
    <dgm:pt modelId="{73B76FA8-6D16-4EBF-BA70-AB74D9F18168}" type="pres">
      <dgm:prSet presAssocID="{5288B1F3-49C3-401B-8E8D-601005B9A0A8}" presName="bSpace" presStyleCnt="0"/>
      <dgm:spPr/>
    </dgm:pt>
    <dgm:pt modelId="{0A046C83-C879-4DF3-9EB3-6C4AD9EA7C7A}" type="pres">
      <dgm:prSet presAssocID="{5288B1F3-49C3-401B-8E8D-601005B9A0A8}" presName="parBackupNorm" presStyleCnt="0"/>
      <dgm:spPr/>
    </dgm:pt>
    <dgm:pt modelId="{1FBFE0E4-32CC-4DC9-90B5-156801BACEAB}" type="pres">
      <dgm:prSet presAssocID="{8BF841C3-2B3D-45D8-8639-03A596E717C9}" presName="parSpace" presStyleCnt="0"/>
      <dgm:spPr/>
    </dgm:pt>
  </dgm:ptLst>
  <dgm:cxnLst>
    <dgm:cxn modelId="{5E122705-1BBE-49D2-8D02-20D3FCB873B9}" srcId="{73AC2CD2-B4CA-4F30-843F-5542529399CE}" destId="{0C972F60-20C9-4AF9-8233-E3BDD7E94474}" srcOrd="1" destOrd="0" parTransId="{7C983768-DDCB-4104-B1E8-D80BB62F36CD}" sibTransId="{C498FABB-42F6-44AF-863D-02E01DAAAE14}"/>
    <dgm:cxn modelId="{2F624E29-1772-4B1B-BD3D-5ABD2D9D6899}" type="presOf" srcId="{0C972F60-20C9-4AF9-8233-E3BDD7E94474}" destId="{471E9987-1B4B-4448-8550-33FF95E8FBC6}" srcOrd="0" destOrd="0" presId="urn:microsoft.com/office/officeart/2008/layout/CircleAccentTimeline"/>
    <dgm:cxn modelId="{47E2C13C-966D-4521-BCEF-FEC7A25E8ED8}" type="presOf" srcId="{5288B1F3-49C3-401B-8E8D-601005B9A0A8}" destId="{B223C341-94E9-4F2B-ABEB-2202062347BD}" srcOrd="0" destOrd="0" presId="urn:microsoft.com/office/officeart/2008/layout/CircleAccentTimeline"/>
    <dgm:cxn modelId="{E2CDC261-B5BB-4EA4-9DC2-064959A01144}" type="presOf" srcId="{91C11767-28D9-4A19-947C-49F6A8D3AA7F}" destId="{7526A518-96D5-4D9C-A13F-73D1D70EA3A0}" srcOrd="0" destOrd="0" presId="urn:microsoft.com/office/officeart/2008/layout/CircleAccentTimeline"/>
    <dgm:cxn modelId="{04650C43-C6B6-41AC-958D-92219A19BA1C}" type="presOf" srcId="{73AC2CD2-B4CA-4F30-843F-5542529399CE}" destId="{0F65BEF9-87C4-435D-999F-EEB8A0044239}" srcOrd="0" destOrd="0" presId="urn:microsoft.com/office/officeart/2008/layout/CircleAccentTimeline"/>
    <dgm:cxn modelId="{700C5C58-3A2F-4BBD-A896-BEBCB6C13773}" srcId="{73AC2CD2-B4CA-4F30-843F-5542529399CE}" destId="{13F5DD91-8816-47B3-B74A-6266E0C78307}" srcOrd="3" destOrd="0" parTransId="{B211F81E-EF58-4A34-8771-2CEA998AD66B}" sibTransId="{8370202D-EF80-404D-96CF-599703CDE967}"/>
    <dgm:cxn modelId="{8A8A39B6-1F38-4C51-BEBA-C16F54550490}" srcId="{73AC2CD2-B4CA-4F30-843F-5542529399CE}" destId="{5288B1F3-49C3-401B-8E8D-601005B9A0A8}" srcOrd="4" destOrd="0" parTransId="{A9E1A9B9-3635-4C24-9202-DA7038596B63}" sibTransId="{8BF841C3-2B3D-45D8-8639-03A596E717C9}"/>
    <dgm:cxn modelId="{A8AFD7C5-65A7-4939-AA03-57FFDBB83F3C}" srcId="{73AC2CD2-B4CA-4F30-843F-5542529399CE}" destId="{91C11767-28D9-4A19-947C-49F6A8D3AA7F}" srcOrd="2" destOrd="0" parTransId="{5F771BAA-6249-4CFD-A589-37BFDCEE9ECB}" sibTransId="{4C9AAA47-F941-4E44-AB7F-AC685F6802C8}"/>
    <dgm:cxn modelId="{92FE67CB-72DC-4FD7-929F-531892CFE9E9}" type="presOf" srcId="{13F5DD91-8816-47B3-B74A-6266E0C78307}" destId="{F91F4476-DBA2-45B0-AC11-9B97A47E05BB}" srcOrd="0" destOrd="0" presId="urn:microsoft.com/office/officeart/2008/layout/CircleAccentTimeline"/>
    <dgm:cxn modelId="{6B213DE1-02B4-4478-A0F6-6379B56B1669}" srcId="{73AC2CD2-B4CA-4F30-843F-5542529399CE}" destId="{123FD618-B6ED-4C23-8C22-206F165A3861}" srcOrd="0" destOrd="0" parTransId="{6624A881-828F-42D7-B2BA-0F2C5C277CC7}" sibTransId="{286C71D5-88FA-4D15-A223-89ED5611F8CA}"/>
    <dgm:cxn modelId="{EC27D5FB-1ABD-4E10-9EA1-58CB87D2D86F}" type="presOf" srcId="{123FD618-B6ED-4C23-8C22-206F165A3861}" destId="{0FC33AA8-937A-47A3-BD70-FE2E6DF54963}" srcOrd="0" destOrd="0" presId="urn:microsoft.com/office/officeart/2008/layout/CircleAccentTimeline"/>
    <dgm:cxn modelId="{DCEB4F06-82DE-4BAD-935A-791EC9885267}" type="presParOf" srcId="{0F65BEF9-87C4-435D-999F-EEB8A0044239}" destId="{DDC79E56-3AF9-437B-A796-0071251F0934}" srcOrd="0" destOrd="0" presId="urn:microsoft.com/office/officeart/2008/layout/CircleAccentTimeline"/>
    <dgm:cxn modelId="{C29CD0A1-9812-4940-88C7-AABF174B1738}" type="presParOf" srcId="{DDC79E56-3AF9-437B-A796-0071251F0934}" destId="{04AD0067-0120-4F31-B1CE-622CD40564B6}" srcOrd="0" destOrd="0" presId="urn:microsoft.com/office/officeart/2008/layout/CircleAccentTimeline"/>
    <dgm:cxn modelId="{F56EDC2A-1E64-4667-BA6E-C01F6F40ACE5}" type="presParOf" srcId="{DDC79E56-3AF9-437B-A796-0071251F0934}" destId="{0FC33AA8-937A-47A3-BD70-FE2E6DF54963}" srcOrd="1" destOrd="0" presId="urn:microsoft.com/office/officeart/2008/layout/CircleAccentTimeline"/>
    <dgm:cxn modelId="{24E54663-B262-486B-BA9A-1A7E5A318155}" type="presParOf" srcId="{DDC79E56-3AF9-437B-A796-0071251F0934}" destId="{F35031C3-F642-4E95-94F2-3F8C413AB176}" srcOrd="2" destOrd="0" presId="urn:microsoft.com/office/officeart/2008/layout/CircleAccentTimeline"/>
    <dgm:cxn modelId="{F9AE1097-D45F-4FAA-8088-DF08DB9A766C}" type="presParOf" srcId="{0F65BEF9-87C4-435D-999F-EEB8A0044239}" destId="{23F72055-DC73-41BE-9B08-2C8BE3DC0F19}" srcOrd="1" destOrd="0" presId="urn:microsoft.com/office/officeart/2008/layout/CircleAccentTimeline"/>
    <dgm:cxn modelId="{AC27F239-C287-4B3F-A4CD-6CDF8725F7F5}" type="presParOf" srcId="{0F65BEF9-87C4-435D-999F-EEB8A0044239}" destId="{3F9214FB-EF66-40FB-BBD7-4340B3E60E88}" srcOrd="2" destOrd="0" presId="urn:microsoft.com/office/officeart/2008/layout/CircleAccentTimeline"/>
    <dgm:cxn modelId="{59EB0472-C863-42F6-8CA6-13786915970C}" type="presParOf" srcId="{0F65BEF9-87C4-435D-999F-EEB8A0044239}" destId="{AD8E5375-A16A-4DA7-BBBA-19C1579ECEDF}" srcOrd="3" destOrd="0" presId="urn:microsoft.com/office/officeart/2008/layout/CircleAccentTimeline"/>
    <dgm:cxn modelId="{82A41A70-CDF7-4C87-8289-D2CFB6BBE5D1}" type="presParOf" srcId="{AD8E5375-A16A-4DA7-BBBA-19C1579ECEDF}" destId="{0611FF75-06E8-45AD-9CA5-324C24DC4C89}" srcOrd="0" destOrd="0" presId="urn:microsoft.com/office/officeart/2008/layout/CircleAccentTimeline"/>
    <dgm:cxn modelId="{0CD43F5E-958B-4892-AD81-BCE486682ED5}" type="presParOf" srcId="{AD8E5375-A16A-4DA7-BBBA-19C1579ECEDF}" destId="{471E9987-1B4B-4448-8550-33FF95E8FBC6}" srcOrd="1" destOrd="0" presId="urn:microsoft.com/office/officeart/2008/layout/CircleAccentTimeline"/>
    <dgm:cxn modelId="{A7A22F51-29D9-4E5D-940C-254D13A8D544}" type="presParOf" srcId="{AD8E5375-A16A-4DA7-BBBA-19C1579ECEDF}" destId="{B87EB861-B0B4-4879-95C7-6127BD55D11A}" srcOrd="2" destOrd="0" presId="urn:microsoft.com/office/officeart/2008/layout/CircleAccentTimeline"/>
    <dgm:cxn modelId="{D0AAF122-46F1-4A59-A8B1-EDCAACE2257A}" type="presParOf" srcId="{0F65BEF9-87C4-435D-999F-EEB8A0044239}" destId="{C6229AD9-828F-44F4-BAAD-C9D2B47356C6}" srcOrd="4" destOrd="0" presId="urn:microsoft.com/office/officeart/2008/layout/CircleAccentTimeline"/>
    <dgm:cxn modelId="{0AE85ED4-A31D-47B5-816D-68612AE9F2DA}" type="presParOf" srcId="{0F65BEF9-87C4-435D-999F-EEB8A0044239}" destId="{0968820A-94F8-45D2-B6CE-45E49FB828D0}" srcOrd="5" destOrd="0" presId="urn:microsoft.com/office/officeart/2008/layout/CircleAccentTimeline"/>
    <dgm:cxn modelId="{D7057AA9-9B6B-43F7-9CA7-D54B3BDCFEBE}" type="presParOf" srcId="{0F65BEF9-87C4-435D-999F-EEB8A0044239}" destId="{7D21C5DF-A278-4E80-9369-E823BD1A679C}" srcOrd="6" destOrd="0" presId="urn:microsoft.com/office/officeart/2008/layout/CircleAccentTimeline"/>
    <dgm:cxn modelId="{DA88F92E-8528-44D7-9BC1-902607D6429C}" type="presParOf" srcId="{7D21C5DF-A278-4E80-9369-E823BD1A679C}" destId="{14B81705-BDE6-45A7-A2F9-9290FA5F75CF}" srcOrd="0" destOrd="0" presId="urn:microsoft.com/office/officeart/2008/layout/CircleAccentTimeline"/>
    <dgm:cxn modelId="{590C5534-F232-4B94-B7E6-972DBF0612FC}" type="presParOf" srcId="{7D21C5DF-A278-4E80-9369-E823BD1A679C}" destId="{7526A518-96D5-4D9C-A13F-73D1D70EA3A0}" srcOrd="1" destOrd="0" presId="urn:microsoft.com/office/officeart/2008/layout/CircleAccentTimeline"/>
    <dgm:cxn modelId="{1822210D-367B-4F16-9A4F-59BFBEEEFCAB}" type="presParOf" srcId="{7D21C5DF-A278-4E80-9369-E823BD1A679C}" destId="{EEB15E7D-46FB-4846-AD70-9498084DD573}" srcOrd="2" destOrd="0" presId="urn:microsoft.com/office/officeart/2008/layout/CircleAccentTimeline"/>
    <dgm:cxn modelId="{88A7398D-C673-4EA5-8D3C-77E9D4193196}" type="presParOf" srcId="{0F65BEF9-87C4-435D-999F-EEB8A0044239}" destId="{601079E0-DA0D-4905-BEB5-E365D54153CA}" srcOrd="7" destOrd="0" presId="urn:microsoft.com/office/officeart/2008/layout/CircleAccentTimeline"/>
    <dgm:cxn modelId="{CF05853A-4373-4EC4-9E27-1F9705A60013}" type="presParOf" srcId="{0F65BEF9-87C4-435D-999F-EEB8A0044239}" destId="{0B2195CA-8EAC-475E-B28C-7EB0FD8D04B9}" srcOrd="8" destOrd="0" presId="urn:microsoft.com/office/officeart/2008/layout/CircleAccentTimeline"/>
    <dgm:cxn modelId="{FF05E21A-AD59-408A-9342-58D7904257AE}" type="presParOf" srcId="{0F65BEF9-87C4-435D-999F-EEB8A0044239}" destId="{E4473A77-5A1E-4475-8521-39379A173DA4}" srcOrd="9" destOrd="0" presId="urn:microsoft.com/office/officeart/2008/layout/CircleAccentTimeline"/>
    <dgm:cxn modelId="{9B66DB00-FCDE-4107-BA0C-840354B55DA8}" type="presParOf" srcId="{E4473A77-5A1E-4475-8521-39379A173DA4}" destId="{B8158490-FC0C-45F7-A67D-C5DD3E403530}" srcOrd="0" destOrd="0" presId="urn:microsoft.com/office/officeart/2008/layout/CircleAccentTimeline"/>
    <dgm:cxn modelId="{C2444D5B-8EF2-436A-87C6-C567BF54A2AA}" type="presParOf" srcId="{E4473A77-5A1E-4475-8521-39379A173DA4}" destId="{F91F4476-DBA2-45B0-AC11-9B97A47E05BB}" srcOrd="1" destOrd="0" presId="urn:microsoft.com/office/officeart/2008/layout/CircleAccentTimeline"/>
    <dgm:cxn modelId="{744AF12C-74E8-4BD1-B8F8-906B53928398}" type="presParOf" srcId="{E4473A77-5A1E-4475-8521-39379A173DA4}" destId="{D2675270-F27C-483A-A670-751BAC8BA000}" srcOrd="2" destOrd="0" presId="urn:microsoft.com/office/officeart/2008/layout/CircleAccentTimeline"/>
    <dgm:cxn modelId="{4B3B2EEC-E387-44C8-9D4A-7A90133172F6}" type="presParOf" srcId="{0F65BEF9-87C4-435D-999F-EEB8A0044239}" destId="{F254A1EA-EBA6-44BC-B91A-943EE7F02A56}" srcOrd="10" destOrd="0" presId="urn:microsoft.com/office/officeart/2008/layout/CircleAccentTimeline"/>
    <dgm:cxn modelId="{10364B91-DDF7-4C84-B923-57CFF6BBB834}" type="presParOf" srcId="{0F65BEF9-87C4-435D-999F-EEB8A0044239}" destId="{97247C06-57AD-411F-85A7-C1E699FD1EAD}" srcOrd="11" destOrd="0" presId="urn:microsoft.com/office/officeart/2008/layout/CircleAccentTimeline"/>
    <dgm:cxn modelId="{95E92EE5-606E-4597-B6BD-06E3C7CFA579}" type="presParOf" srcId="{0F65BEF9-87C4-435D-999F-EEB8A0044239}" destId="{6D7FDE4B-A6DE-419A-8E75-4765B01926A0}" srcOrd="12" destOrd="0" presId="urn:microsoft.com/office/officeart/2008/layout/CircleAccentTimeline"/>
    <dgm:cxn modelId="{173D1D52-05A7-4AFD-BFA0-49C3D5236BEA}" type="presParOf" srcId="{6D7FDE4B-A6DE-419A-8E75-4765B01926A0}" destId="{899BC574-A5BC-4861-9664-F3A53C01149D}" srcOrd="0" destOrd="0" presId="urn:microsoft.com/office/officeart/2008/layout/CircleAccentTimeline"/>
    <dgm:cxn modelId="{BE396B3A-3055-4F1C-A569-3B83616AD2BA}" type="presParOf" srcId="{6D7FDE4B-A6DE-419A-8E75-4765B01926A0}" destId="{B223C341-94E9-4F2B-ABEB-2202062347BD}" srcOrd="1" destOrd="0" presId="urn:microsoft.com/office/officeart/2008/layout/CircleAccentTimeline"/>
    <dgm:cxn modelId="{9317C868-36D5-4025-9DDC-0152E1FC2727}" type="presParOf" srcId="{6D7FDE4B-A6DE-419A-8E75-4765B01926A0}" destId="{73B76FA8-6D16-4EBF-BA70-AB74D9F18168}" srcOrd="2" destOrd="0" presId="urn:microsoft.com/office/officeart/2008/layout/CircleAccentTimeline"/>
    <dgm:cxn modelId="{3ABFA9ED-005F-4E75-9103-B1A96108A158}" type="presParOf" srcId="{0F65BEF9-87C4-435D-999F-EEB8A0044239}" destId="{0A046C83-C879-4DF3-9EB3-6C4AD9EA7C7A}" srcOrd="13" destOrd="0" presId="urn:microsoft.com/office/officeart/2008/layout/CircleAccentTimeline"/>
    <dgm:cxn modelId="{628AA13A-C241-4953-902D-8F6D4DEE0A65}" type="presParOf" srcId="{0F65BEF9-87C4-435D-999F-EEB8A0044239}" destId="{1FBFE0E4-32CC-4DC9-90B5-156801BACEAB}" srcOrd="14" destOrd="0" presId="urn:microsoft.com/office/officeart/2008/layout/CircleAccent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94FA07F7-A80B-4C78-9A69-DA16A22305B8}"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625387EB-3B92-430E-B640-F7C4464F67A0}">
      <dgm:prSet/>
      <dgm:spPr/>
      <dgm:t>
        <a:bodyPr/>
        <a:lstStyle/>
        <a:p>
          <a:pPr rtl="0"/>
          <a:r>
            <a:rPr lang="en-US"/>
            <a:t>Dysphagia and pain on swallowing are common . </a:t>
          </a:r>
        </a:p>
      </dgm:t>
    </dgm:pt>
    <dgm:pt modelId="{FB72C2CB-4CEA-44BE-B950-608617C25908}" type="parTrans" cxnId="{82460B68-1461-4F52-9B47-5FA130000D22}">
      <dgm:prSet/>
      <dgm:spPr/>
      <dgm:t>
        <a:bodyPr/>
        <a:lstStyle/>
        <a:p>
          <a:endParaRPr lang="en-US"/>
        </a:p>
      </dgm:t>
    </dgm:pt>
    <dgm:pt modelId="{5CB18FA6-C792-4F24-B8FA-522BAE68D28E}" type="sibTrans" cxnId="{82460B68-1461-4F52-9B47-5FA130000D22}">
      <dgm:prSet/>
      <dgm:spPr/>
      <dgm:t>
        <a:bodyPr/>
        <a:lstStyle/>
        <a:p>
          <a:endParaRPr lang="en-US"/>
        </a:p>
      </dgm:t>
    </dgm:pt>
    <dgm:pt modelId="{8334011E-C910-421B-8666-A963C3D78436}">
      <dgm:prSet/>
      <dgm:spPr/>
      <dgm:t>
        <a:bodyPr/>
        <a:lstStyle/>
        <a:p>
          <a:pPr rtl="0"/>
          <a:r>
            <a:rPr lang="en-US"/>
            <a:t>Oesophageal spasm, can sometimes be relieved by the administration of calcium-channel blocking agents(e.g. sublingual nifedipine).</a:t>
          </a:r>
        </a:p>
      </dgm:t>
    </dgm:pt>
    <dgm:pt modelId="{8637E20D-D9F3-4078-905D-E0A9ABF72F30}" type="parTrans" cxnId="{8768F4BC-A2CB-4DAB-A555-168D3595B6EF}">
      <dgm:prSet/>
      <dgm:spPr/>
      <dgm:t>
        <a:bodyPr/>
        <a:lstStyle/>
        <a:p>
          <a:endParaRPr lang="en-US"/>
        </a:p>
      </dgm:t>
    </dgm:pt>
    <dgm:pt modelId="{7C68177B-53D3-49F4-A082-C6D78E0897C2}" type="sibTrans" cxnId="{8768F4BC-A2CB-4DAB-A555-168D3595B6EF}">
      <dgm:prSet/>
      <dgm:spPr/>
      <dgm:t>
        <a:bodyPr/>
        <a:lstStyle/>
        <a:p>
          <a:endParaRPr lang="en-US"/>
        </a:p>
      </dgm:t>
    </dgm:pt>
    <dgm:pt modelId="{F071AFF0-DDC6-48C3-8C23-90EE35E7A534}">
      <dgm:prSet/>
      <dgm:spPr/>
      <dgm:t>
        <a:bodyPr/>
        <a:lstStyle/>
        <a:p>
          <a:pPr rtl="0"/>
          <a:r>
            <a:rPr lang="en-US"/>
            <a:t>The treatment of established strictures requires an endoscopically guided balloon dilatation, which will usually have to be repeated every few months.</a:t>
          </a:r>
        </a:p>
      </dgm:t>
    </dgm:pt>
    <dgm:pt modelId="{A5296405-8A77-4206-AF99-082BB4C6087A}" type="parTrans" cxnId="{50AA8CF9-41D6-4521-BB38-57B5DABEB70B}">
      <dgm:prSet/>
      <dgm:spPr/>
      <dgm:t>
        <a:bodyPr/>
        <a:lstStyle/>
        <a:p>
          <a:endParaRPr lang="en-US"/>
        </a:p>
      </dgm:t>
    </dgm:pt>
    <dgm:pt modelId="{9926DD49-E873-4E5E-94D1-1D645D98BB9E}" type="sibTrans" cxnId="{50AA8CF9-41D6-4521-BB38-57B5DABEB70B}">
      <dgm:prSet/>
      <dgm:spPr/>
      <dgm:t>
        <a:bodyPr/>
        <a:lstStyle/>
        <a:p>
          <a:endParaRPr lang="en-US"/>
        </a:p>
      </dgm:t>
    </dgm:pt>
    <dgm:pt modelId="{7500E773-CB7A-4E12-99FC-6FF9E72A67CC}">
      <dgm:prSet/>
      <dgm:spPr/>
      <dgm:t>
        <a:bodyPr/>
        <a:lstStyle/>
        <a:p>
          <a:pPr rtl="0"/>
          <a:r>
            <a:rPr lang="en-US"/>
            <a:t>Most patients have gastro-oesophageal reflux, which should be treated with a proton pump inhibitor</a:t>
          </a:r>
        </a:p>
      </dgm:t>
    </dgm:pt>
    <dgm:pt modelId="{E099947C-40D1-4402-A094-4CC5FA70CCAC}" type="parTrans" cxnId="{9E5BF1DA-A1ED-4B7A-BF5E-4362DAE88A1A}">
      <dgm:prSet/>
      <dgm:spPr/>
      <dgm:t>
        <a:bodyPr/>
        <a:lstStyle/>
        <a:p>
          <a:endParaRPr lang="en-US"/>
        </a:p>
      </dgm:t>
    </dgm:pt>
    <dgm:pt modelId="{B86AA3EA-2903-4601-8BF0-710FBEF91143}" type="sibTrans" cxnId="{9E5BF1DA-A1ED-4B7A-BF5E-4362DAE88A1A}">
      <dgm:prSet/>
      <dgm:spPr/>
      <dgm:t>
        <a:bodyPr/>
        <a:lstStyle/>
        <a:p>
          <a:endParaRPr lang="en-US"/>
        </a:p>
      </dgm:t>
    </dgm:pt>
    <dgm:pt modelId="{AE18E411-16CF-4CE7-AE56-0122C8B4B546}">
      <dgm:prSet/>
      <dgm:spPr/>
      <dgm:t>
        <a:bodyPr/>
        <a:lstStyle/>
        <a:p>
          <a:pPr rtl="0"/>
          <a:r>
            <a:rPr lang="en-US"/>
            <a:t>A high-fibre diet is important.</a:t>
          </a:r>
        </a:p>
      </dgm:t>
    </dgm:pt>
    <dgm:pt modelId="{45D0F284-BD1E-4E5A-9D1F-16E40F2D3EAD}" type="parTrans" cxnId="{76700860-1A3E-4B3A-9FAD-697F702638E7}">
      <dgm:prSet/>
      <dgm:spPr/>
      <dgm:t>
        <a:bodyPr/>
        <a:lstStyle/>
        <a:p>
          <a:endParaRPr lang="en-US"/>
        </a:p>
      </dgm:t>
    </dgm:pt>
    <dgm:pt modelId="{E1BB46AA-4E74-4029-A31F-89A98FFE2EBE}" type="sibTrans" cxnId="{76700860-1A3E-4B3A-9FAD-697F702638E7}">
      <dgm:prSet/>
      <dgm:spPr/>
      <dgm:t>
        <a:bodyPr/>
        <a:lstStyle/>
        <a:p>
          <a:endParaRPr lang="en-US"/>
        </a:p>
      </dgm:t>
    </dgm:pt>
    <dgm:pt modelId="{F5141084-C558-46CD-A294-C3FEDE3AE53A}" type="pres">
      <dgm:prSet presAssocID="{94FA07F7-A80B-4C78-9A69-DA16A22305B8}" presName="Name0" presStyleCnt="0">
        <dgm:presLayoutVars>
          <dgm:dir/>
          <dgm:animLvl val="lvl"/>
          <dgm:resizeHandles val="exact"/>
        </dgm:presLayoutVars>
      </dgm:prSet>
      <dgm:spPr/>
    </dgm:pt>
    <dgm:pt modelId="{76DA8CED-6156-4133-87FC-10F8B580F43F}" type="pres">
      <dgm:prSet presAssocID="{625387EB-3B92-430E-B640-F7C4464F67A0}" presName="composite" presStyleCnt="0"/>
      <dgm:spPr/>
    </dgm:pt>
    <dgm:pt modelId="{C904ADC1-855B-4F97-A89F-62F3E5B6C11B}" type="pres">
      <dgm:prSet presAssocID="{625387EB-3B92-430E-B640-F7C4464F67A0}" presName="parTx" presStyleLbl="alignNode1" presStyleIdx="0" presStyleCnt="5">
        <dgm:presLayoutVars>
          <dgm:chMax val="0"/>
          <dgm:chPref val="0"/>
          <dgm:bulletEnabled val="1"/>
        </dgm:presLayoutVars>
      </dgm:prSet>
      <dgm:spPr/>
    </dgm:pt>
    <dgm:pt modelId="{ED97A946-4BD0-484A-85AC-406633E2D7AF}" type="pres">
      <dgm:prSet presAssocID="{625387EB-3B92-430E-B640-F7C4464F67A0}" presName="desTx" presStyleLbl="alignAccFollowNode1" presStyleIdx="0" presStyleCnt="5">
        <dgm:presLayoutVars>
          <dgm:bulletEnabled val="1"/>
        </dgm:presLayoutVars>
      </dgm:prSet>
      <dgm:spPr/>
    </dgm:pt>
    <dgm:pt modelId="{5ADB0F06-5EBE-4A5E-BEA1-453E4B6349A3}" type="pres">
      <dgm:prSet presAssocID="{5CB18FA6-C792-4F24-B8FA-522BAE68D28E}" presName="space" presStyleCnt="0"/>
      <dgm:spPr/>
    </dgm:pt>
    <dgm:pt modelId="{9B6DD6B9-C91A-4B8D-B74E-71A7FC9B6980}" type="pres">
      <dgm:prSet presAssocID="{8334011E-C910-421B-8666-A963C3D78436}" presName="composite" presStyleCnt="0"/>
      <dgm:spPr/>
    </dgm:pt>
    <dgm:pt modelId="{46B84F88-3E01-4451-B236-A62C1328E600}" type="pres">
      <dgm:prSet presAssocID="{8334011E-C910-421B-8666-A963C3D78436}" presName="parTx" presStyleLbl="alignNode1" presStyleIdx="1" presStyleCnt="5">
        <dgm:presLayoutVars>
          <dgm:chMax val="0"/>
          <dgm:chPref val="0"/>
          <dgm:bulletEnabled val="1"/>
        </dgm:presLayoutVars>
      </dgm:prSet>
      <dgm:spPr/>
    </dgm:pt>
    <dgm:pt modelId="{86F7B5A0-E5E1-43C8-B561-AD7EFC7A4567}" type="pres">
      <dgm:prSet presAssocID="{8334011E-C910-421B-8666-A963C3D78436}" presName="desTx" presStyleLbl="alignAccFollowNode1" presStyleIdx="1" presStyleCnt="5">
        <dgm:presLayoutVars>
          <dgm:bulletEnabled val="1"/>
        </dgm:presLayoutVars>
      </dgm:prSet>
      <dgm:spPr/>
    </dgm:pt>
    <dgm:pt modelId="{DD354802-E05F-43CD-8FA9-999AA81F2F7B}" type="pres">
      <dgm:prSet presAssocID="{7C68177B-53D3-49F4-A082-C6D78E0897C2}" presName="space" presStyleCnt="0"/>
      <dgm:spPr/>
    </dgm:pt>
    <dgm:pt modelId="{1A8DFD69-2088-4569-8A97-0FA1F08CC011}" type="pres">
      <dgm:prSet presAssocID="{F071AFF0-DDC6-48C3-8C23-90EE35E7A534}" presName="composite" presStyleCnt="0"/>
      <dgm:spPr/>
    </dgm:pt>
    <dgm:pt modelId="{CBAACD35-BA83-49E1-BDC0-E71C59880911}" type="pres">
      <dgm:prSet presAssocID="{F071AFF0-DDC6-48C3-8C23-90EE35E7A534}" presName="parTx" presStyleLbl="alignNode1" presStyleIdx="2" presStyleCnt="5">
        <dgm:presLayoutVars>
          <dgm:chMax val="0"/>
          <dgm:chPref val="0"/>
          <dgm:bulletEnabled val="1"/>
        </dgm:presLayoutVars>
      </dgm:prSet>
      <dgm:spPr/>
    </dgm:pt>
    <dgm:pt modelId="{35704611-91DF-4F77-AABA-5EAD12A01D0F}" type="pres">
      <dgm:prSet presAssocID="{F071AFF0-DDC6-48C3-8C23-90EE35E7A534}" presName="desTx" presStyleLbl="alignAccFollowNode1" presStyleIdx="2" presStyleCnt="5">
        <dgm:presLayoutVars>
          <dgm:bulletEnabled val="1"/>
        </dgm:presLayoutVars>
      </dgm:prSet>
      <dgm:spPr/>
    </dgm:pt>
    <dgm:pt modelId="{D328C7F3-CAA0-49A1-B22A-208565829BD4}" type="pres">
      <dgm:prSet presAssocID="{9926DD49-E873-4E5E-94D1-1D645D98BB9E}" presName="space" presStyleCnt="0"/>
      <dgm:spPr/>
    </dgm:pt>
    <dgm:pt modelId="{C1FC7B6E-E991-4849-B32B-49966A0A07A1}" type="pres">
      <dgm:prSet presAssocID="{7500E773-CB7A-4E12-99FC-6FF9E72A67CC}" presName="composite" presStyleCnt="0"/>
      <dgm:spPr/>
    </dgm:pt>
    <dgm:pt modelId="{A1385B95-B623-4A2B-A03F-9E5A12C843D1}" type="pres">
      <dgm:prSet presAssocID="{7500E773-CB7A-4E12-99FC-6FF9E72A67CC}" presName="parTx" presStyleLbl="alignNode1" presStyleIdx="3" presStyleCnt="5">
        <dgm:presLayoutVars>
          <dgm:chMax val="0"/>
          <dgm:chPref val="0"/>
          <dgm:bulletEnabled val="1"/>
        </dgm:presLayoutVars>
      </dgm:prSet>
      <dgm:spPr/>
    </dgm:pt>
    <dgm:pt modelId="{A3ABB3E2-ED36-4F4B-A36B-E3D5162DA6C2}" type="pres">
      <dgm:prSet presAssocID="{7500E773-CB7A-4E12-99FC-6FF9E72A67CC}" presName="desTx" presStyleLbl="alignAccFollowNode1" presStyleIdx="3" presStyleCnt="5">
        <dgm:presLayoutVars>
          <dgm:bulletEnabled val="1"/>
        </dgm:presLayoutVars>
      </dgm:prSet>
      <dgm:spPr/>
    </dgm:pt>
    <dgm:pt modelId="{7162D3E5-D6B1-40E7-9D91-A7F479C79CB2}" type="pres">
      <dgm:prSet presAssocID="{B86AA3EA-2903-4601-8BF0-710FBEF91143}" presName="space" presStyleCnt="0"/>
      <dgm:spPr/>
    </dgm:pt>
    <dgm:pt modelId="{1F1F3979-4714-41F2-94FF-8A3E02D08F70}" type="pres">
      <dgm:prSet presAssocID="{AE18E411-16CF-4CE7-AE56-0122C8B4B546}" presName="composite" presStyleCnt="0"/>
      <dgm:spPr/>
    </dgm:pt>
    <dgm:pt modelId="{4897A259-F45E-4C8B-BF91-3E752207D23B}" type="pres">
      <dgm:prSet presAssocID="{AE18E411-16CF-4CE7-AE56-0122C8B4B546}" presName="parTx" presStyleLbl="alignNode1" presStyleIdx="4" presStyleCnt="5">
        <dgm:presLayoutVars>
          <dgm:chMax val="0"/>
          <dgm:chPref val="0"/>
          <dgm:bulletEnabled val="1"/>
        </dgm:presLayoutVars>
      </dgm:prSet>
      <dgm:spPr/>
    </dgm:pt>
    <dgm:pt modelId="{A02294BF-50E2-46D0-A746-026395B9D20A}" type="pres">
      <dgm:prSet presAssocID="{AE18E411-16CF-4CE7-AE56-0122C8B4B546}" presName="desTx" presStyleLbl="alignAccFollowNode1" presStyleIdx="4" presStyleCnt="5">
        <dgm:presLayoutVars>
          <dgm:bulletEnabled val="1"/>
        </dgm:presLayoutVars>
      </dgm:prSet>
      <dgm:spPr/>
    </dgm:pt>
  </dgm:ptLst>
  <dgm:cxnLst>
    <dgm:cxn modelId="{76700860-1A3E-4B3A-9FAD-697F702638E7}" srcId="{94FA07F7-A80B-4C78-9A69-DA16A22305B8}" destId="{AE18E411-16CF-4CE7-AE56-0122C8B4B546}" srcOrd="4" destOrd="0" parTransId="{45D0F284-BD1E-4E5A-9D1F-16E40F2D3EAD}" sibTransId="{E1BB46AA-4E74-4029-A31F-89A98FFE2EBE}"/>
    <dgm:cxn modelId="{0F49C346-1489-46EE-8ED8-2E197EBCE700}" type="presOf" srcId="{AE18E411-16CF-4CE7-AE56-0122C8B4B546}" destId="{4897A259-F45E-4C8B-BF91-3E752207D23B}" srcOrd="0" destOrd="0" presId="urn:microsoft.com/office/officeart/2005/8/layout/hList1"/>
    <dgm:cxn modelId="{82460B68-1461-4F52-9B47-5FA130000D22}" srcId="{94FA07F7-A80B-4C78-9A69-DA16A22305B8}" destId="{625387EB-3B92-430E-B640-F7C4464F67A0}" srcOrd="0" destOrd="0" parTransId="{FB72C2CB-4CEA-44BE-B950-608617C25908}" sibTransId="{5CB18FA6-C792-4F24-B8FA-522BAE68D28E}"/>
    <dgm:cxn modelId="{560E0C83-87EE-4749-8000-B167A62355E5}" type="presOf" srcId="{F071AFF0-DDC6-48C3-8C23-90EE35E7A534}" destId="{CBAACD35-BA83-49E1-BDC0-E71C59880911}" srcOrd="0" destOrd="0" presId="urn:microsoft.com/office/officeart/2005/8/layout/hList1"/>
    <dgm:cxn modelId="{E522E7A8-23C4-4DDB-B5ED-7B62C5EA75A6}" type="presOf" srcId="{94FA07F7-A80B-4C78-9A69-DA16A22305B8}" destId="{F5141084-C558-46CD-A294-C3FEDE3AE53A}" srcOrd="0" destOrd="0" presId="urn:microsoft.com/office/officeart/2005/8/layout/hList1"/>
    <dgm:cxn modelId="{C449E6AD-7A55-4800-BFA6-80F2237D7B43}" type="presOf" srcId="{8334011E-C910-421B-8666-A963C3D78436}" destId="{46B84F88-3E01-4451-B236-A62C1328E600}" srcOrd="0" destOrd="0" presId="urn:microsoft.com/office/officeart/2005/8/layout/hList1"/>
    <dgm:cxn modelId="{8768F4BC-A2CB-4DAB-A555-168D3595B6EF}" srcId="{94FA07F7-A80B-4C78-9A69-DA16A22305B8}" destId="{8334011E-C910-421B-8666-A963C3D78436}" srcOrd="1" destOrd="0" parTransId="{8637E20D-D9F3-4078-905D-E0A9ABF72F30}" sibTransId="{7C68177B-53D3-49F4-A082-C6D78E0897C2}"/>
    <dgm:cxn modelId="{96709EC1-1A17-4523-99FE-943FD2B0E697}" type="presOf" srcId="{625387EB-3B92-430E-B640-F7C4464F67A0}" destId="{C904ADC1-855B-4F97-A89F-62F3E5B6C11B}" srcOrd="0" destOrd="0" presId="urn:microsoft.com/office/officeart/2005/8/layout/hList1"/>
    <dgm:cxn modelId="{B61BA0D4-0149-4CB3-9FBB-EE8B9A3CD776}" type="presOf" srcId="{7500E773-CB7A-4E12-99FC-6FF9E72A67CC}" destId="{A1385B95-B623-4A2B-A03F-9E5A12C843D1}" srcOrd="0" destOrd="0" presId="urn:microsoft.com/office/officeart/2005/8/layout/hList1"/>
    <dgm:cxn modelId="{9E5BF1DA-A1ED-4B7A-BF5E-4362DAE88A1A}" srcId="{94FA07F7-A80B-4C78-9A69-DA16A22305B8}" destId="{7500E773-CB7A-4E12-99FC-6FF9E72A67CC}" srcOrd="3" destOrd="0" parTransId="{E099947C-40D1-4402-A094-4CC5FA70CCAC}" sibTransId="{B86AA3EA-2903-4601-8BF0-710FBEF91143}"/>
    <dgm:cxn modelId="{50AA8CF9-41D6-4521-BB38-57B5DABEB70B}" srcId="{94FA07F7-A80B-4C78-9A69-DA16A22305B8}" destId="{F071AFF0-DDC6-48C3-8C23-90EE35E7A534}" srcOrd="2" destOrd="0" parTransId="{A5296405-8A77-4206-AF99-082BB4C6087A}" sibTransId="{9926DD49-E873-4E5E-94D1-1D645D98BB9E}"/>
    <dgm:cxn modelId="{5EC0EDDA-1630-4E45-8629-D698CE2962B4}" type="presParOf" srcId="{F5141084-C558-46CD-A294-C3FEDE3AE53A}" destId="{76DA8CED-6156-4133-87FC-10F8B580F43F}" srcOrd="0" destOrd="0" presId="urn:microsoft.com/office/officeart/2005/8/layout/hList1"/>
    <dgm:cxn modelId="{6D0AC4F8-1EF8-4DA0-BBE9-58728B9AB80E}" type="presParOf" srcId="{76DA8CED-6156-4133-87FC-10F8B580F43F}" destId="{C904ADC1-855B-4F97-A89F-62F3E5B6C11B}" srcOrd="0" destOrd="0" presId="urn:microsoft.com/office/officeart/2005/8/layout/hList1"/>
    <dgm:cxn modelId="{1C806ECE-08C2-4F18-B523-A5A5D358CD0C}" type="presParOf" srcId="{76DA8CED-6156-4133-87FC-10F8B580F43F}" destId="{ED97A946-4BD0-484A-85AC-406633E2D7AF}" srcOrd="1" destOrd="0" presId="urn:microsoft.com/office/officeart/2005/8/layout/hList1"/>
    <dgm:cxn modelId="{0E6EC919-06F0-4FEF-AA84-3C748F9E8E5D}" type="presParOf" srcId="{F5141084-C558-46CD-A294-C3FEDE3AE53A}" destId="{5ADB0F06-5EBE-4A5E-BEA1-453E4B6349A3}" srcOrd="1" destOrd="0" presId="urn:microsoft.com/office/officeart/2005/8/layout/hList1"/>
    <dgm:cxn modelId="{0E95C7B6-137F-4D71-9776-3EA18589BDC1}" type="presParOf" srcId="{F5141084-C558-46CD-A294-C3FEDE3AE53A}" destId="{9B6DD6B9-C91A-4B8D-B74E-71A7FC9B6980}" srcOrd="2" destOrd="0" presId="urn:microsoft.com/office/officeart/2005/8/layout/hList1"/>
    <dgm:cxn modelId="{DA3E6D6A-3743-410C-A93B-750EDADCCBD7}" type="presParOf" srcId="{9B6DD6B9-C91A-4B8D-B74E-71A7FC9B6980}" destId="{46B84F88-3E01-4451-B236-A62C1328E600}" srcOrd="0" destOrd="0" presId="urn:microsoft.com/office/officeart/2005/8/layout/hList1"/>
    <dgm:cxn modelId="{1572612F-61F4-46E1-BF71-5F30C790B069}" type="presParOf" srcId="{9B6DD6B9-C91A-4B8D-B74E-71A7FC9B6980}" destId="{86F7B5A0-E5E1-43C8-B561-AD7EFC7A4567}" srcOrd="1" destOrd="0" presId="urn:microsoft.com/office/officeart/2005/8/layout/hList1"/>
    <dgm:cxn modelId="{4A320299-135F-41BB-BB04-0029936B46F3}" type="presParOf" srcId="{F5141084-C558-46CD-A294-C3FEDE3AE53A}" destId="{DD354802-E05F-43CD-8FA9-999AA81F2F7B}" srcOrd="3" destOrd="0" presId="urn:microsoft.com/office/officeart/2005/8/layout/hList1"/>
    <dgm:cxn modelId="{F5860811-FE5D-486A-825F-8FC21DFE75C9}" type="presParOf" srcId="{F5141084-C558-46CD-A294-C3FEDE3AE53A}" destId="{1A8DFD69-2088-4569-8A97-0FA1F08CC011}" srcOrd="4" destOrd="0" presId="urn:microsoft.com/office/officeart/2005/8/layout/hList1"/>
    <dgm:cxn modelId="{E2F6CC25-08A9-41B9-B097-60FC0467802F}" type="presParOf" srcId="{1A8DFD69-2088-4569-8A97-0FA1F08CC011}" destId="{CBAACD35-BA83-49E1-BDC0-E71C59880911}" srcOrd="0" destOrd="0" presId="urn:microsoft.com/office/officeart/2005/8/layout/hList1"/>
    <dgm:cxn modelId="{0640D775-3676-40A2-9EA7-A80870FB0959}" type="presParOf" srcId="{1A8DFD69-2088-4569-8A97-0FA1F08CC011}" destId="{35704611-91DF-4F77-AABA-5EAD12A01D0F}" srcOrd="1" destOrd="0" presId="urn:microsoft.com/office/officeart/2005/8/layout/hList1"/>
    <dgm:cxn modelId="{2AEE03EB-09EC-48E7-8DF7-42A2654EDBD4}" type="presParOf" srcId="{F5141084-C558-46CD-A294-C3FEDE3AE53A}" destId="{D328C7F3-CAA0-49A1-B22A-208565829BD4}" srcOrd="5" destOrd="0" presId="urn:microsoft.com/office/officeart/2005/8/layout/hList1"/>
    <dgm:cxn modelId="{AD0865D5-025B-499F-B39F-77F30BB4B9CF}" type="presParOf" srcId="{F5141084-C558-46CD-A294-C3FEDE3AE53A}" destId="{C1FC7B6E-E991-4849-B32B-49966A0A07A1}" srcOrd="6" destOrd="0" presId="urn:microsoft.com/office/officeart/2005/8/layout/hList1"/>
    <dgm:cxn modelId="{4D2D1648-9E5E-4782-B87F-846ABBD23943}" type="presParOf" srcId="{C1FC7B6E-E991-4849-B32B-49966A0A07A1}" destId="{A1385B95-B623-4A2B-A03F-9E5A12C843D1}" srcOrd="0" destOrd="0" presId="urn:microsoft.com/office/officeart/2005/8/layout/hList1"/>
    <dgm:cxn modelId="{B1AEABDE-1DFF-497E-B99A-C7DBC177E7A5}" type="presParOf" srcId="{C1FC7B6E-E991-4849-B32B-49966A0A07A1}" destId="{A3ABB3E2-ED36-4F4B-A36B-E3D5162DA6C2}" srcOrd="1" destOrd="0" presId="urn:microsoft.com/office/officeart/2005/8/layout/hList1"/>
    <dgm:cxn modelId="{46BE79EC-37D8-4D4F-AA59-2E838B2CA379}" type="presParOf" srcId="{F5141084-C558-46CD-A294-C3FEDE3AE53A}" destId="{7162D3E5-D6B1-40E7-9D91-A7F479C79CB2}" srcOrd="7" destOrd="0" presId="urn:microsoft.com/office/officeart/2005/8/layout/hList1"/>
    <dgm:cxn modelId="{D5AC708B-789F-4482-8602-69C0193A8B48}" type="presParOf" srcId="{F5141084-C558-46CD-A294-C3FEDE3AE53A}" destId="{1F1F3979-4714-41F2-94FF-8A3E02D08F70}" srcOrd="8" destOrd="0" presId="urn:microsoft.com/office/officeart/2005/8/layout/hList1"/>
    <dgm:cxn modelId="{0BB4B199-2AEA-46AB-9C32-C59D7EFE3996}" type="presParOf" srcId="{1F1F3979-4714-41F2-94FF-8A3E02D08F70}" destId="{4897A259-F45E-4C8B-BF91-3E752207D23B}" srcOrd="0" destOrd="0" presId="urn:microsoft.com/office/officeart/2005/8/layout/hList1"/>
    <dgm:cxn modelId="{DA7CBE31-962F-484C-86D3-FEC4D59BF80C}" type="presParOf" srcId="{1F1F3979-4714-41F2-94FF-8A3E02D08F70}" destId="{A02294BF-50E2-46D0-A746-026395B9D20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41DCF361-8230-4F46-9748-AA667AF37600}" type="doc">
      <dgm:prSet loTypeId="urn:microsoft.com/office/officeart/2005/8/layout/hProcess9" loCatId="process" qsTypeId="urn:microsoft.com/office/officeart/2005/8/quickstyle/simple1" qsCatId="simple" csTypeId="urn:microsoft.com/office/officeart/2005/8/colors/accent1_2" csCatId="accent1"/>
      <dgm:spPr/>
      <dgm:t>
        <a:bodyPr/>
        <a:lstStyle/>
        <a:p>
          <a:endParaRPr lang="en-US"/>
        </a:p>
      </dgm:t>
    </dgm:pt>
    <dgm:pt modelId="{23DD5081-E1C1-4D71-805B-E5A4E931DC47}">
      <dgm:prSet/>
      <dgm:spPr/>
      <dgm:t>
        <a:bodyPr/>
        <a:lstStyle/>
        <a:p>
          <a:pPr rtl="0"/>
          <a:r>
            <a:rPr lang="en-US"/>
            <a:t>Although early exercises and physiotherapy may be helpful, </a:t>
          </a:r>
        </a:p>
      </dgm:t>
    </dgm:pt>
    <dgm:pt modelId="{E8F64F2D-41B6-4664-95C7-F8A61B2D3D17}" type="parTrans" cxnId="{481AFAEE-5A96-4975-A9CC-C454DD20AE7B}">
      <dgm:prSet/>
      <dgm:spPr/>
      <dgm:t>
        <a:bodyPr/>
        <a:lstStyle/>
        <a:p>
          <a:endParaRPr lang="en-US"/>
        </a:p>
      </dgm:t>
    </dgm:pt>
    <dgm:pt modelId="{1062F0A8-BC8D-4FCE-9C28-171D7EA3896E}" type="sibTrans" cxnId="{481AFAEE-5A96-4975-A9CC-C454DD20AE7B}">
      <dgm:prSet/>
      <dgm:spPr/>
      <dgm:t>
        <a:bodyPr/>
        <a:lstStyle/>
        <a:p>
          <a:endParaRPr lang="en-US"/>
        </a:p>
      </dgm:t>
    </dgm:pt>
    <dgm:pt modelId="{461FFDA2-2010-4C5B-8638-51E31ADBCFE0}">
      <dgm:prSet/>
      <dgm:spPr/>
      <dgm:t>
        <a:bodyPr/>
        <a:lstStyle/>
        <a:p>
          <a:pPr rtl="0"/>
          <a:r>
            <a:rPr lang="en-US"/>
            <a:t>the progress of finger and hand contractures with eventual mitten type deformity is virtually inevitable. </a:t>
          </a:r>
        </a:p>
      </dgm:t>
    </dgm:pt>
    <dgm:pt modelId="{D3E35D51-E31B-4FDA-9F84-ECAE75F668E7}" type="parTrans" cxnId="{ABCC062F-3C71-4198-842C-6531D398D4CA}">
      <dgm:prSet/>
      <dgm:spPr/>
      <dgm:t>
        <a:bodyPr/>
        <a:lstStyle/>
        <a:p>
          <a:endParaRPr lang="en-US"/>
        </a:p>
      </dgm:t>
    </dgm:pt>
    <dgm:pt modelId="{C55A5067-10D7-4609-B532-67A70225142A}" type="sibTrans" cxnId="{ABCC062F-3C71-4198-842C-6531D398D4CA}">
      <dgm:prSet/>
      <dgm:spPr/>
      <dgm:t>
        <a:bodyPr/>
        <a:lstStyle/>
        <a:p>
          <a:endParaRPr lang="en-US"/>
        </a:p>
      </dgm:t>
    </dgm:pt>
    <dgm:pt modelId="{C21F8009-D0F6-4A26-9205-B8C023A9F8F7}">
      <dgm:prSet/>
      <dgm:spPr/>
      <dgm:t>
        <a:bodyPr/>
        <a:lstStyle/>
        <a:p>
          <a:pPr rtl="0"/>
          <a:r>
            <a:rPr lang="en-US"/>
            <a:t>Surgical release of the contracted fingers is a highly specialized procedure and requires skin grafting,</a:t>
          </a:r>
        </a:p>
      </dgm:t>
    </dgm:pt>
    <dgm:pt modelId="{A852205E-794A-467A-B311-B0681F37DC09}" type="parTrans" cxnId="{F7E1FD70-224C-4FDB-8D2D-2DAB1C490CDC}">
      <dgm:prSet/>
      <dgm:spPr/>
      <dgm:t>
        <a:bodyPr/>
        <a:lstStyle/>
        <a:p>
          <a:endParaRPr lang="en-US"/>
        </a:p>
      </dgm:t>
    </dgm:pt>
    <dgm:pt modelId="{5BAFDC66-631B-442B-9A40-18C7F8D8FDEF}" type="sibTrans" cxnId="{F7E1FD70-224C-4FDB-8D2D-2DAB1C490CDC}">
      <dgm:prSet/>
      <dgm:spPr/>
      <dgm:t>
        <a:bodyPr/>
        <a:lstStyle/>
        <a:p>
          <a:endParaRPr lang="en-US"/>
        </a:p>
      </dgm:t>
    </dgm:pt>
    <dgm:pt modelId="{12D12B29-1D6B-4D0D-8487-8D37B5BE86A2}">
      <dgm:prSet/>
      <dgm:spPr/>
      <dgm:t>
        <a:bodyPr/>
        <a:lstStyle/>
        <a:p>
          <a:pPr rtl="0"/>
          <a:r>
            <a:rPr lang="en-US"/>
            <a:t>postoperative splinting and intensive physiotherapy and occupational therapy.</a:t>
          </a:r>
        </a:p>
      </dgm:t>
    </dgm:pt>
    <dgm:pt modelId="{39B67B8F-C4E7-4038-A745-664211BFD247}" type="parTrans" cxnId="{6790575E-E791-4EFC-B772-4D626DC29877}">
      <dgm:prSet/>
      <dgm:spPr/>
      <dgm:t>
        <a:bodyPr/>
        <a:lstStyle/>
        <a:p>
          <a:endParaRPr lang="en-US"/>
        </a:p>
      </dgm:t>
    </dgm:pt>
    <dgm:pt modelId="{B5EE6C72-14EE-445D-B432-4A5510CA5520}" type="sibTrans" cxnId="{6790575E-E791-4EFC-B772-4D626DC29877}">
      <dgm:prSet/>
      <dgm:spPr/>
      <dgm:t>
        <a:bodyPr/>
        <a:lstStyle/>
        <a:p>
          <a:endParaRPr lang="en-US"/>
        </a:p>
      </dgm:t>
    </dgm:pt>
    <dgm:pt modelId="{0F4A0E4C-F322-47BF-A0B1-68E3F10E2552}" type="pres">
      <dgm:prSet presAssocID="{41DCF361-8230-4F46-9748-AA667AF37600}" presName="CompostProcess" presStyleCnt="0">
        <dgm:presLayoutVars>
          <dgm:dir/>
          <dgm:resizeHandles val="exact"/>
        </dgm:presLayoutVars>
      </dgm:prSet>
      <dgm:spPr/>
    </dgm:pt>
    <dgm:pt modelId="{2704581E-C5E8-456B-96C8-1F9399526A46}" type="pres">
      <dgm:prSet presAssocID="{41DCF361-8230-4F46-9748-AA667AF37600}" presName="arrow" presStyleLbl="bgShp" presStyleIdx="0" presStyleCnt="1"/>
      <dgm:spPr/>
    </dgm:pt>
    <dgm:pt modelId="{1BBF5851-0E65-4699-B0CC-09F20D0DBE59}" type="pres">
      <dgm:prSet presAssocID="{41DCF361-8230-4F46-9748-AA667AF37600}" presName="linearProcess" presStyleCnt="0"/>
      <dgm:spPr/>
    </dgm:pt>
    <dgm:pt modelId="{C3744443-D0F7-457C-AF3D-AD6FD7F164EA}" type="pres">
      <dgm:prSet presAssocID="{23DD5081-E1C1-4D71-805B-E5A4E931DC47}" presName="textNode" presStyleLbl="node1" presStyleIdx="0" presStyleCnt="4">
        <dgm:presLayoutVars>
          <dgm:bulletEnabled val="1"/>
        </dgm:presLayoutVars>
      </dgm:prSet>
      <dgm:spPr/>
    </dgm:pt>
    <dgm:pt modelId="{C4179E2C-3DF6-4327-9E6D-165CB82BB16D}" type="pres">
      <dgm:prSet presAssocID="{1062F0A8-BC8D-4FCE-9C28-171D7EA3896E}" presName="sibTrans" presStyleCnt="0"/>
      <dgm:spPr/>
    </dgm:pt>
    <dgm:pt modelId="{8E3F98AA-A77A-45FB-A162-078E07AACF82}" type="pres">
      <dgm:prSet presAssocID="{461FFDA2-2010-4C5B-8638-51E31ADBCFE0}" presName="textNode" presStyleLbl="node1" presStyleIdx="1" presStyleCnt="4">
        <dgm:presLayoutVars>
          <dgm:bulletEnabled val="1"/>
        </dgm:presLayoutVars>
      </dgm:prSet>
      <dgm:spPr/>
    </dgm:pt>
    <dgm:pt modelId="{E256E2E9-FB7C-4DB5-AC3E-2CD54D86760F}" type="pres">
      <dgm:prSet presAssocID="{C55A5067-10D7-4609-B532-67A70225142A}" presName="sibTrans" presStyleCnt="0"/>
      <dgm:spPr/>
    </dgm:pt>
    <dgm:pt modelId="{BD663058-9337-418C-B92D-A4AA5F6EBEFE}" type="pres">
      <dgm:prSet presAssocID="{C21F8009-D0F6-4A26-9205-B8C023A9F8F7}" presName="textNode" presStyleLbl="node1" presStyleIdx="2" presStyleCnt="4">
        <dgm:presLayoutVars>
          <dgm:bulletEnabled val="1"/>
        </dgm:presLayoutVars>
      </dgm:prSet>
      <dgm:spPr/>
    </dgm:pt>
    <dgm:pt modelId="{D216A76D-661C-4446-B1E5-6314D594B50B}" type="pres">
      <dgm:prSet presAssocID="{5BAFDC66-631B-442B-9A40-18C7F8D8FDEF}" presName="sibTrans" presStyleCnt="0"/>
      <dgm:spPr/>
    </dgm:pt>
    <dgm:pt modelId="{9B4D97C7-B6A5-4121-8137-4F83AA7477FD}" type="pres">
      <dgm:prSet presAssocID="{12D12B29-1D6B-4D0D-8487-8D37B5BE86A2}" presName="textNode" presStyleLbl="node1" presStyleIdx="3" presStyleCnt="4">
        <dgm:presLayoutVars>
          <dgm:bulletEnabled val="1"/>
        </dgm:presLayoutVars>
      </dgm:prSet>
      <dgm:spPr/>
    </dgm:pt>
  </dgm:ptLst>
  <dgm:cxnLst>
    <dgm:cxn modelId="{ABCC062F-3C71-4198-842C-6531D398D4CA}" srcId="{41DCF361-8230-4F46-9748-AA667AF37600}" destId="{461FFDA2-2010-4C5B-8638-51E31ADBCFE0}" srcOrd="1" destOrd="0" parTransId="{D3E35D51-E31B-4FDA-9F84-ECAE75F668E7}" sibTransId="{C55A5067-10D7-4609-B532-67A70225142A}"/>
    <dgm:cxn modelId="{D8EB2931-7131-4A7D-9518-197ED8F6A6F2}" type="presOf" srcId="{461FFDA2-2010-4C5B-8638-51E31ADBCFE0}" destId="{8E3F98AA-A77A-45FB-A162-078E07AACF82}" srcOrd="0" destOrd="0" presId="urn:microsoft.com/office/officeart/2005/8/layout/hProcess9"/>
    <dgm:cxn modelId="{490ECA3B-3642-4B28-9AB7-9300ED112300}" type="presOf" srcId="{41DCF361-8230-4F46-9748-AA667AF37600}" destId="{0F4A0E4C-F322-47BF-A0B1-68E3F10E2552}" srcOrd="0" destOrd="0" presId="urn:microsoft.com/office/officeart/2005/8/layout/hProcess9"/>
    <dgm:cxn modelId="{6790575E-E791-4EFC-B772-4D626DC29877}" srcId="{41DCF361-8230-4F46-9748-AA667AF37600}" destId="{12D12B29-1D6B-4D0D-8487-8D37B5BE86A2}" srcOrd="3" destOrd="0" parTransId="{39B67B8F-C4E7-4038-A745-664211BFD247}" sibTransId="{B5EE6C72-14EE-445D-B432-4A5510CA5520}"/>
    <dgm:cxn modelId="{F7E1FD70-224C-4FDB-8D2D-2DAB1C490CDC}" srcId="{41DCF361-8230-4F46-9748-AA667AF37600}" destId="{C21F8009-D0F6-4A26-9205-B8C023A9F8F7}" srcOrd="2" destOrd="0" parTransId="{A852205E-794A-467A-B311-B0681F37DC09}" sibTransId="{5BAFDC66-631B-442B-9A40-18C7F8D8FDEF}"/>
    <dgm:cxn modelId="{7FBC03A6-FFB1-42D9-A8D5-68F07398ADF4}" type="presOf" srcId="{23DD5081-E1C1-4D71-805B-E5A4E931DC47}" destId="{C3744443-D0F7-457C-AF3D-AD6FD7F164EA}" srcOrd="0" destOrd="0" presId="urn:microsoft.com/office/officeart/2005/8/layout/hProcess9"/>
    <dgm:cxn modelId="{0BBB35D9-4D6E-4601-9D64-51013592D0AB}" type="presOf" srcId="{C21F8009-D0F6-4A26-9205-B8C023A9F8F7}" destId="{BD663058-9337-418C-B92D-A4AA5F6EBEFE}" srcOrd="0" destOrd="0" presId="urn:microsoft.com/office/officeart/2005/8/layout/hProcess9"/>
    <dgm:cxn modelId="{56E825EA-5B15-4706-85FF-7558D59D7C43}" type="presOf" srcId="{12D12B29-1D6B-4D0D-8487-8D37B5BE86A2}" destId="{9B4D97C7-B6A5-4121-8137-4F83AA7477FD}" srcOrd="0" destOrd="0" presId="urn:microsoft.com/office/officeart/2005/8/layout/hProcess9"/>
    <dgm:cxn modelId="{481AFAEE-5A96-4975-A9CC-C454DD20AE7B}" srcId="{41DCF361-8230-4F46-9748-AA667AF37600}" destId="{23DD5081-E1C1-4D71-805B-E5A4E931DC47}" srcOrd="0" destOrd="0" parTransId="{E8F64F2D-41B6-4664-95C7-F8A61B2D3D17}" sibTransId="{1062F0A8-BC8D-4FCE-9C28-171D7EA3896E}"/>
    <dgm:cxn modelId="{12D3DA26-0CA9-4394-8CD3-689000F8A2D9}" type="presParOf" srcId="{0F4A0E4C-F322-47BF-A0B1-68E3F10E2552}" destId="{2704581E-C5E8-456B-96C8-1F9399526A46}" srcOrd="0" destOrd="0" presId="urn:microsoft.com/office/officeart/2005/8/layout/hProcess9"/>
    <dgm:cxn modelId="{CFF61BEC-F1FF-4611-8BA6-5F83A8BD7FD2}" type="presParOf" srcId="{0F4A0E4C-F322-47BF-A0B1-68E3F10E2552}" destId="{1BBF5851-0E65-4699-B0CC-09F20D0DBE59}" srcOrd="1" destOrd="0" presId="urn:microsoft.com/office/officeart/2005/8/layout/hProcess9"/>
    <dgm:cxn modelId="{E1C2B7E5-76C3-4B6F-9C93-AA8C713D3CAC}" type="presParOf" srcId="{1BBF5851-0E65-4699-B0CC-09F20D0DBE59}" destId="{C3744443-D0F7-457C-AF3D-AD6FD7F164EA}" srcOrd="0" destOrd="0" presId="urn:microsoft.com/office/officeart/2005/8/layout/hProcess9"/>
    <dgm:cxn modelId="{43E1B3AF-A308-4D2C-810B-64F8F8B9A969}" type="presParOf" srcId="{1BBF5851-0E65-4699-B0CC-09F20D0DBE59}" destId="{C4179E2C-3DF6-4327-9E6D-165CB82BB16D}" srcOrd="1" destOrd="0" presId="urn:microsoft.com/office/officeart/2005/8/layout/hProcess9"/>
    <dgm:cxn modelId="{9AFB0853-C7EA-4A75-B4D3-01FE46CE08CD}" type="presParOf" srcId="{1BBF5851-0E65-4699-B0CC-09F20D0DBE59}" destId="{8E3F98AA-A77A-45FB-A162-078E07AACF82}" srcOrd="2" destOrd="0" presId="urn:microsoft.com/office/officeart/2005/8/layout/hProcess9"/>
    <dgm:cxn modelId="{DB2D1958-76E1-42B4-93D9-8F1C3FBB95E9}" type="presParOf" srcId="{1BBF5851-0E65-4699-B0CC-09F20D0DBE59}" destId="{E256E2E9-FB7C-4DB5-AC3E-2CD54D86760F}" srcOrd="3" destOrd="0" presId="urn:microsoft.com/office/officeart/2005/8/layout/hProcess9"/>
    <dgm:cxn modelId="{EC2E63FB-3735-41DE-8515-ECD00D6D4C87}" type="presParOf" srcId="{1BBF5851-0E65-4699-B0CC-09F20D0DBE59}" destId="{BD663058-9337-418C-B92D-A4AA5F6EBEFE}" srcOrd="4" destOrd="0" presId="urn:microsoft.com/office/officeart/2005/8/layout/hProcess9"/>
    <dgm:cxn modelId="{BA4E0DF8-18FE-4410-87F9-A239D5D89E58}" type="presParOf" srcId="{1BBF5851-0E65-4699-B0CC-09F20D0DBE59}" destId="{D216A76D-661C-4446-B1E5-6314D594B50B}" srcOrd="5" destOrd="0" presId="urn:microsoft.com/office/officeart/2005/8/layout/hProcess9"/>
    <dgm:cxn modelId="{1ED94C77-7AFD-4AD3-B593-8A78062E232D}" type="presParOf" srcId="{1BBF5851-0E65-4699-B0CC-09F20D0DBE59}" destId="{9B4D97C7-B6A5-4121-8137-4F83AA7477FD}"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D6234920-A7EC-4A10-899A-7371C86CA9CA}" type="doc">
      <dgm:prSet loTypeId="urn:microsoft.com/office/officeart/2005/8/layout/vList5" loCatId="list" qsTypeId="urn:microsoft.com/office/officeart/2005/8/quickstyle/simple1" qsCatId="simple" csTypeId="urn:microsoft.com/office/officeart/2005/8/colors/accent1_2" csCatId="accent1"/>
      <dgm:spPr/>
      <dgm:t>
        <a:bodyPr/>
        <a:lstStyle/>
        <a:p>
          <a:endParaRPr lang="en-US"/>
        </a:p>
      </dgm:t>
    </dgm:pt>
    <dgm:pt modelId="{1CFAEB19-7633-4D78-A7D8-40A0636334AE}">
      <dgm:prSet/>
      <dgm:spPr/>
      <dgm:t>
        <a:bodyPr/>
        <a:lstStyle/>
        <a:p>
          <a:pPr rtl="0"/>
          <a:r>
            <a:rPr lang="en-US"/>
            <a:t>All patients with the more severe forms of recessive dystrophic EB have the picture of anaemia of chronic disease. </a:t>
          </a:r>
        </a:p>
      </dgm:t>
    </dgm:pt>
    <dgm:pt modelId="{6D91BC98-0FCE-4684-A787-AEC34A275E52}" type="parTrans" cxnId="{F1B96098-9B83-48A6-A917-F55CD3B849B2}">
      <dgm:prSet/>
      <dgm:spPr/>
      <dgm:t>
        <a:bodyPr/>
        <a:lstStyle/>
        <a:p>
          <a:endParaRPr lang="en-US"/>
        </a:p>
      </dgm:t>
    </dgm:pt>
    <dgm:pt modelId="{E1236A24-0591-4359-8FB2-A1479411999C}" type="sibTrans" cxnId="{F1B96098-9B83-48A6-A917-F55CD3B849B2}">
      <dgm:prSet/>
      <dgm:spPr/>
      <dgm:t>
        <a:bodyPr/>
        <a:lstStyle/>
        <a:p>
          <a:endParaRPr lang="en-US"/>
        </a:p>
      </dgm:t>
    </dgm:pt>
    <dgm:pt modelId="{CF04CDFB-7519-4710-8402-18A3BEA3B661}">
      <dgm:prSet/>
      <dgm:spPr/>
      <dgm:t>
        <a:bodyPr/>
        <a:lstStyle/>
        <a:p>
          <a:pPr rtl="0"/>
          <a:r>
            <a:rPr lang="en-US"/>
            <a:t>Despite the administration of oral iron supplements, the iron stores are usually low as assessed by serum ferritin levels.</a:t>
          </a:r>
        </a:p>
      </dgm:t>
    </dgm:pt>
    <dgm:pt modelId="{19C50833-9F66-4FE4-86FE-96636F458C3C}" type="parTrans" cxnId="{6F321AA8-D6F0-4D0E-9D69-09166BB77EC9}">
      <dgm:prSet/>
      <dgm:spPr/>
      <dgm:t>
        <a:bodyPr/>
        <a:lstStyle/>
        <a:p>
          <a:endParaRPr lang="en-US"/>
        </a:p>
      </dgm:t>
    </dgm:pt>
    <dgm:pt modelId="{040F2733-1E03-4B28-9DA8-48D7077DFFE8}" type="sibTrans" cxnId="{6F321AA8-D6F0-4D0E-9D69-09166BB77EC9}">
      <dgm:prSet/>
      <dgm:spPr/>
      <dgm:t>
        <a:bodyPr/>
        <a:lstStyle/>
        <a:p>
          <a:endParaRPr lang="en-US"/>
        </a:p>
      </dgm:t>
    </dgm:pt>
    <dgm:pt modelId="{449AD331-927B-4EA9-AD89-FA14F4404756}">
      <dgm:prSet/>
      <dgm:spPr/>
      <dgm:t>
        <a:bodyPr/>
        <a:lstStyle/>
        <a:p>
          <a:pPr rtl="0"/>
          <a:r>
            <a:rPr lang="en-US"/>
            <a:t>Following intravenous iron, haemoglobin levels generally increase, and the patient's sense of well-being improves.</a:t>
          </a:r>
        </a:p>
      </dgm:t>
    </dgm:pt>
    <dgm:pt modelId="{523A2EFB-078B-4A46-A7CD-6C079E3F03F6}" type="parTrans" cxnId="{A7738DA6-3B31-4644-86A8-29CFA3465070}">
      <dgm:prSet/>
      <dgm:spPr/>
      <dgm:t>
        <a:bodyPr/>
        <a:lstStyle/>
        <a:p>
          <a:endParaRPr lang="en-US"/>
        </a:p>
      </dgm:t>
    </dgm:pt>
    <dgm:pt modelId="{AF1B525A-3100-48B8-9244-40AF2589B8DD}" type="sibTrans" cxnId="{A7738DA6-3B31-4644-86A8-29CFA3465070}">
      <dgm:prSet/>
      <dgm:spPr/>
      <dgm:t>
        <a:bodyPr/>
        <a:lstStyle/>
        <a:p>
          <a:endParaRPr lang="en-US"/>
        </a:p>
      </dgm:t>
    </dgm:pt>
    <dgm:pt modelId="{2E930D40-0EBA-445F-9EFD-7940AC4BA1CD}">
      <dgm:prSet/>
      <dgm:spPr/>
      <dgm:t>
        <a:bodyPr/>
        <a:lstStyle/>
        <a:p>
          <a:pPr rtl="0"/>
          <a:r>
            <a:rPr lang="en-US"/>
            <a:t>Transfusion of packed red cells may be required in some patients, especially when the blood haemoglobin level falls below 7.00 g/dL.</a:t>
          </a:r>
        </a:p>
      </dgm:t>
    </dgm:pt>
    <dgm:pt modelId="{756C2AAD-4228-4AAA-BEF3-E2336B503EA7}" type="parTrans" cxnId="{92CFA4DD-4E01-44B7-A5E7-1491D559D6CD}">
      <dgm:prSet/>
      <dgm:spPr/>
      <dgm:t>
        <a:bodyPr/>
        <a:lstStyle/>
        <a:p>
          <a:endParaRPr lang="en-US"/>
        </a:p>
      </dgm:t>
    </dgm:pt>
    <dgm:pt modelId="{9F7A7CCC-939A-4F90-80D8-6B7000CDE9E3}" type="sibTrans" cxnId="{92CFA4DD-4E01-44B7-A5E7-1491D559D6CD}">
      <dgm:prSet/>
      <dgm:spPr/>
      <dgm:t>
        <a:bodyPr/>
        <a:lstStyle/>
        <a:p>
          <a:endParaRPr lang="en-US"/>
        </a:p>
      </dgm:t>
    </dgm:pt>
    <dgm:pt modelId="{787E2E29-CDB1-4E04-B3C7-9FD7DDB6244A}" type="pres">
      <dgm:prSet presAssocID="{D6234920-A7EC-4A10-899A-7371C86CA9CA}" presName="Name0" presStyleCnt="0">
        <dgm:presLayoutVars>
          <dgm:dir/>
          <dgm:animLvl val="lvl"/>
          <dgm:resizeHandles val="exact"/>
        </dgm:presLayoutVars>
      </dgm:prSet>
      <dgm:spPr/>
    </dgm:pt>
    <dgm:pt modelId="{F808CB70-8A4B-4AD1-8D58-477F0D555922}" type="pres">
      <dgm:prSet presAssocID="{1CFAEB19-7633-4D78-A7D8-40A0636334AE}" presName="linNode" presStyleCnt="0"/>
      <dgm:spPr/>
    </dgm:pt>
    <dgm:pt modelId="{CBFC2B8A-55C7-424F-A4C7-7B1515316A2A}" type="pres">
      <dgm:prSet presAssocID="{1CFAEB19-7633-4D78-A7D8-40A0636334AE}" presName="parentText" presStyleLbl="node1" presStyleIdx="0" presStyleCnt="4">
        <dgm:presLayoutVars>
          <dgm:chMax val="1"/>
          <dgm:bulletEnabled val="1"/>
        </dgm:presLayoutVars>
      </dgm:prSet>
      <dgm:spPr/>
    </dgm:pt>
    <dgm:pt modelId="{10B6455B-4F3C-450F-92E5-F15BE09D9CAD}" type="pres">
      <dgm:prSet presAssocID="{E1236A24-0591-4359-8FB2-A1479411999C}" presName="sp" presStyleCnt="0"/>
      <dgm:spPr/>
    </dgm:pt>
    <dgm:pt modelId="{CC58EE80-F90C-4947-84A1-27A87736E7CD}" type="pres">
      <dgm:prSet presAssocID="{CF04CDFB-7519-4710-8402-18A3BEA3B661}" presName="linNode" presStyleCnt="0"/>
      <dgm:spPr/>
    </dgm:pt>
    <dgm:pt modelId="{AE8E24D2-7B75-411D-B41A-12A562F3723F}" type="pres">
      <dgm:prSet presAssocID="{CF04CDFB-7519-4710-8402-18A3BEA3B661}" presName="parentText" presStyleLbl="node1" presStyleIdx="1" presStyleCnt="4">
        <dgm:presLayoutVars>
          <dgm:chMax val="1"/>
          <dgm:bulletEnabled val="1"/>
        </dgm:presLayoutVars>
      </dgm:prSet>
      <dgm:spPr/>
    </dgm:pt>
    <dgm:pt modelId="{54686777-3732-44B9-B464-E1DD7BBD1F88}" type="pres">
      <dgm:prSet presAssocID="{040F2733-1E03-4B28-9DA8-48D7077DFFE8}" presName="sp" presStyleCnt="0"/>
      <dgm:spPr/>
    </dgm:pt>
    <dgm:pt modelId="{BA4BF126-1AAF-4A4E-8B4E-318088AF0C19}" type="pres">
      <dgm:prSet presAssocID="{449AD331-927B-4EA9-AD89-FA14F4404756}" presName="linNode" presStyleCnt="0"/>
      <dgm:spPr/>
    </dgm:pt>
    <dgm:pt modelId="{A462BCED-76BC-4724-A7E3-AF0BDBEC2C47}" type="pres">
      <dgm:prSet presAssocID="{449AD331-927B-4EA9-AD89-FA14F4404756}" presName="parentText" presStyleLbl="node1" presStyleIdx="2" presStyleCnt="4">
        <dgm:presLayoutVars>
          <dgm:chMax val="1"/>
          <dgm:bulletEnabled val="1"/>
        </dgm:presLayoutVars>
      </dgm:prSet>
      <dgm:spPr/>
    </dgm:pt>
    <dgm:pt modelId="{BD250691-D5E5-4965-980F-ADE5B0EA75B5}" type="pres">
      <dgm:prSet presAssocID="{AF1B525A-3100-48B8-9244-40AF2589B8DD}" presName="sp" presStyleCnt="0"/>
      <dgm:spPr/>
    </dgm:pt>
    <dgm:pt modelId="{9926BCB1-E78F-44D8-A2FC-E716F1ED0924}" type="pres">
      <dgm:prSet presAssocID="{2E930D40-0EBA-445F-9EFD-7940AC4BA1CD}" presName="linNode" presStyleCnt="0"/>
      <dgm:spPr/>
    </dgm:pt>
    <dgm:pt modelId="{E946A413-12E8-45DD-A90A-62722ACF47A4}" type="pres">
      <dgm:prSet presAssocID="{2E930D40-0EBA-445F-9EFD-7940AC4BA1CD}" presName="parentText" presStyleLbl="node1" presStyleIdx="3" presStyleCnt="4">
        <dgm:presLayoutVars>
          <dgm:chMax val="1"/>
          <dgm:bulletEnabled val="1"/>
        </dgm:presLayoutVars>
      </dgm:prSet>
      <dgm:spPr/>
    </dgm:pt>
  </dgm:ptLst>
  <dgm:cxnLst>
    <dgm:cxn modelId="{82E1D22C-D785-4530-89D7-F474232A6E99}" type="presOf" srcId="{CF04CDFB-7519-4710-8402-18A3BEA3B661}" destId="{AE8E24D2-7B75-411D-B41A-12A562F3723F}" srcOrd="0" destOrd="0" presId="urn:microsoft.com/office/officeart/2005/8/layout/vList5"/>
    <dgm:cxn modelId="{2C2D5939-E090-46C9-8C82-9A5538218DA1}" type="presOf" srcId="{449AD331-927B-4EA9-AD89-FA14F4404756}" destId="{A462BCED-76BC-4724-A7E3-AF0BDBEC2C47}" srcOrd="0" destOrd="0" presId="urn:microsoft.com/office/officeart/2005/8/layout/vList5"/>
    <dgm:cxn modelId="{5CB81456-6DFA-48C9-A0B8-C23CA5B7659B}" type="presOf" srcId="{2E930D40-0EBA-445F-9EFD-7940AC4BA1CD}" destId="{E946A413-12E8-45DD-A90A-62722ACF47A4}" srcOrd="0" destOrd="0" presId="urn:microsoft.com/office/officeart/2005/8/layout/vList5"/>
    <dgm:cxn modelId="{A2DB7386-03E7-41FE-9922-EE348DAC1963}" type="presOf" srcId="{D6234920-A7EC-4A10-899A-7371C86CA9CA}" destId="{787E2E29-CDB1-4E04-B3C7-9FD7DDB6244A}" srcOrd="0" destOrd="0" presId="urn:microsoft.com/office/officeart/2005/8/layout/vList5"/>
    <dgm:cxn modelId="{F1B96098-9B83-48A6-A917-F55CD3B849B2}" srcId="{D6234920-A7EC-4A10-899A-7371C86CA9CA}" destId="{1CFAEB19-7633-4D78-A7D8-40A0636334AE}" srcOrd="0" destOrd="0" parTransId="{6D91BC98-0FCE-4684-A787-AEC34A275E52}" sibTransId="{E1236A24-0591-4359-8FB2-A1479411999C}"/>
    <dgm:cxn modelId="{A7738DA6-3B31-4644-86A8-29CFA3465070}" srcId="{D6234920-A7EC-4A10-899A-7371C86CA9CA}" destId="{449AD331-927B-4EA9-AD89-FA14F4404756}" srcOrd="2" destOrd="0" parTransId="{523A2EFB-078B-4A46-A7CD-6C079E3F03F6}" sibTransId="{AF1B525A-3100-48B8-9244-40AF2589B8DD}"/>
    <dgm:cxn modelId="{6F321AA8-D6F0-4D0E-9D69-09166BB77EC9}" srcId="{D6234920-A7EC-4A10-899A-7371C86CA9CA}" destId="{CF04CDFB-7519-4710-8402-18A3BEA3B661}" srcOrd="1" destOrd="0" parTransId="{19C50833-9F66-4FE4-86FE-96636F458C3C}" sibTransId="{040F2733-1E03-4B28-9DA8-48D7077DFFE8}"/>
    <dgm:cxn modelId="{5F77BAAC-D605-415D-B1BD-26EA3B8DBD67}" type="presOf" srcId="{1CFAEB19-7633-4D78-A7D8-40A0636334AE}" destId="{CBFC2B8A-55C7-424F-A4C7-7B1515316A2A}" srcOrd="0" destOrd="0" presId="urn:microsoft.com/office/officeart/2005/8/layout/vList5"/>
    <dgm:cxn modelId="{92CFA4DD-4E01-44B7-A5E7-1491D559D6CD}" srcId="{D6234920-A7EC-4A10-899A-7371C86CA9CA}" destId="{2E930D40-0EBA-445F-9EFD-7940AC4BA1CD}" srcOrd="3" destOrd="0" parTransId="{756C2AAD-4228-4AAA-BEF3-E2336B503EA7}" sibTransId="{9F7A7CCC-939A-4F90-80D8-6B7000CDE9E3}"/>
    <dgm:cxn modelId="{19640ACB-5BFA-4CAA-AE5D-6BCECF6037D2}" type="presParOf" srcId="{787E2E29-CDB1-4E04-B3C7-9FD7DDB6244A}" destId="{F808CB70-8A4B-4AD1-8D58-477F0D555922}" srcOrd="0" destOrd="0" presId="urn:microsoft.com/office/officeart/2005/8/layout/vList5"/>
    <dgm:cxn modelId="{84549834-9A37-4F27-BAD3-B8D9EA05257C}" type="presParOf" srcId="{F808CB70-8A4B-4AD1-8D58-477F0D555922}" destId="{CBFC2B8A-55C7-424F-A4C7-7B1515316A2A}" srcOrd="0" destOrd="0" presId="urn:microsoft.com/office/officeart/2005/8/layout/vList5"/>
    <dgm:cxn modelId="{169825C5-013C-4492-8BEB-A53EF70FC21C}" type="presParOf" srcId="{787E2E29-CDB1-4E04-B3C7-9FD7DDB6244A}" destId="{10B6455B-4F3C-450F-92E5-F15BE09D9CAD}" srcOrd="1" destOrd="0" presId="urn:microsoft.com/office/officeart/2005/8/layout/vList5"/>
    <dgm:cxn modelId="{61A2FA55-B79C-412A-BB57-9ECD83B40A89}" type="presParOf" srcId="{787E2E29-CDB1-4E04-B3C7-9FD7DDB6244A}" destId="{CC58EE80-F90C-4947-84A1-27A87736E7CD}" srcOrd="2" destOrd="0" presId="urn:microsoft.com/office/officeart/2005/8/layout/vList5"/>
    <dgm:cxn modelId="{7BCDE31F-C708-4707-B3D5-A26CBBA769C6}" type="presParOf" srcId="{CC58EE80-F90C-4947-84A1-27A87736E7CD}" destId="{AE8E24D2-7B75-411D-B41A-12A562F3723F}" srcOrd="0" destOrd="0" presId="urn:microsoft.com/office/officeart/2005/8/layout/vList5"/>
    <dgm:cxn modelId="{770C52AB-5488-4954-8461-9B45A2825575}" type="presParOf" srcId="{787E2E29-CDB1-4E04-B3C7-9FD7DDB6244A}" destId="{54686777-3732-44B9-B464-E1DD7BBD1F88}" srcOrd="3" destOrd="0" presId="urn:microsoft.com/office/officeart/2005/8/layout/vList5"/>
    <dgm:cxn modelId="{FCDE9030-0E57-49CE-8983-E41153698E57}" type="presParOf" srcId="{787E2E29-CDB1-4E04-B3C7-9FD7DDB6244A}" destId="{BA4BF126-1AAF-4A4E-8B4E-318088AF0C19}" srcOrd="4" destOrd="0" presId="urn:microsoft.com/office/officeart/2005/8/layout/vList5"/>
    <dgm:cxn modelId="{564F395C-0FF6-4851-86B6-AFA1C7416411}" type="presParOf" srcId="{BA4BF126-1AAF-4A4E-8B4E-318088AF0C19}" destId="{A462BCED-76BC-4724-A7E3-AF0BDBEC2C47}" srcOrd="0" destOrd="0" presId="urn:microsoft.com/office/officeart/2005/8/layout/vList5"/>
    <dgm:cxn modelId="{9E64C123-68A1-4951-889D-BC510D15ADF9}" type="presParOf" srcId="{787E2E29-CDB1-4E04-B3C7-9FD7DDB6244A}" destId="{BD250691-D5E5-4965-980F-ADE5B0EA75B5}" srcOrd="5" destOrd="0" presId="urn:microsoft.com/office/officeart/2005/8/layout/vList5"/>
    <dgm:cxn modelId="{FCD57A4D-5217-46BB-85FF-71C0D9A261B3}" type="presParOf" srcId="{787E2E29-CDB1-4E04-B3C7-9FD7DDB6244A}" destId="{9926BCB1-E78F-44D8-A2FC-E716F1ED0924}" srcOrd="6" destOrd="0" presId="urn:microsoft.com/office/officeart/2005/8/layout/vList5"/>
    <dgm:cxn modelId="{512F0F8A-9F6B-4C0C-BD03-40A3FB534ACF}" type="presParOf" srcId="{9926BCB1-E78F-44D8-A2FC-E716F1ED0924}" destId="{E946A413-12E8-45DD-A90A-62722ACF47A4}" srcOrd="0"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E550F540-725C-4C46-8999-321B939EE91C}" type="doc">
      <dgm:prSet loTypeId="urn:microsoft.com/office/officeart/2005/8/layout/pyramid1" loCatId="pyramid" qsTypeId="urn:microsoft.com/office/officeart/2005/8/quickstyle/3d9" qsCatId="3D" csTypeId="urn:microsoft.com/office/officeart/2005/8/colors/accent1_2" csCatId="accent1"/>
      <dgm:spPr/>
      <dgm:t>
        <a:bodyPr/>
        <a:lstStyle/>
        <a:p>
          <a:endParaRPr lang="en-US"/>
        </a:p>
      </dgm:t>
    </dgm:pt>
    <dgm:pt modelId="{DCB89722-2F17-42C1-984B-B34D3E042A24}">
      <dgm:prSet/>
      <dgm:spPr/>
      <dgm:t>
        <a:bodyPr/>
        <a:lstStyle/>
        <a:p>
          <a:pPr rtl="0"/>
          <a:r>
            <a:rPr lang="en-US"/>
            <a:t>Virtually all patients have bony changes, mainly osteoporosis.</a:t>
          </a:r>
        </a:p>
      </dgm:t>
    </dgm:pt>
    <dgm:pt modelId="{9C1E4202-E63A-4BFB-B596-6EDD0F569432}" type="parTrans" cxnId="{9584DF41-CA1C-46BB-BA6F-CD025F123F9C}">
      <dgm:prSet/>
      <dgm:spPr/>
      <dgm:t>
        <a:bodyPr/>
        <a:lstStyle/>
        <a:p>
          <a:endParaRPr lang="en-US"/>
        </a:p>
      </dgm:t>
    </dgm:pt>
    <dgm:pt modelId="{9699F3AC-109A-4806-BE71-1737CA161444}" type="sibTrans" cxnId="{9584DF41-CA1C-46BB-BA6F-CD025F123F9C}">
      <dgm:prSet/>
      <dgm:spPr/>
      <dgm:t>
        <a:bodyPr/>
        <a:lstStyle/>
        <a:p>
          <a:endParaRPr lang="en-US"/>
        </a:p>
      </dgm:t>
    </dgm:pt>
    <dgm:pt modelId="{9EF26FDB-45A5-47CB-8EE4-0DB2F88C28D9}">
      <dgm:prSet/>
      <dgm:spPr/>
      <dgm:t>
        <a:bodyPr/>
        <a:lstStyle/>
        <a:p>
          <a:pPr rtl="0"/>
          <a:r>
            <a:rPr lang="en-US"/>
            <a:t>Treatment with calcium supplements, vitamin D and bisphosphonates is usually indicated.</a:t>
          </a:r>
        </a:p>
      </dgm:t>
    </dgm:pt>
    <dgm:pt modelId="{3FB1A1A4-FC0E-4EA5-81FF-617078D5624B}" type="parTrans" cxnId="{058588B3-E9CF-411A-8F3D-DAD9DC145CF2}">
      <dgm:prSet/>
      <dgm:spPr/>
      <dgm:t>
        <a:bodyPr/>
        <a:lstStyle/>
        <a:p>
          <a:endParaRPr lang="en-US"/>
        </a:p>
      </dgm:t>
    </dgm:pt>
    <dgm:pt modelId="{B40CE5CE-2885-4CD1-99A9-731556C3A5DA}" type="sibTrans" cxnId="{058588B3-E9CF-411A-8F3D-DAD9DC145CF2}">
      <dgm:prSet/>
      <dgm:spPr/>
      <dgm:t>
        <a:bodyPr/>
        <a:lstStyle/>
        <a:p>
          <a:endParaRPr lang="en-US"/>
        </a:p>
      </dgm:t>
    </dgm:pt>
    <dgm:pt modelId="{0537CFF3-5CC5-449F-B832-431C996FF854}" type="pres">
      <dgm:prSet presAssocID="{E550F540-725C-4C46-8999-321B939EE91C}" presName="Name0" presStyleCnt="0">
        <dgm:presLayoutVars>
          <dgm:dir/>
          <dgm:animLvl val="lvl"/>
          <dgm:resizeHandles val="exact"/>
        </dgm:presLayoutVars>
      </dgm:prSet>
      <dgm:spPr/>
    </dgm:pt>
    <dgm:pt modelId="{7A6B7F07-935C-4DD4-AD04-EF7C8B7D689A}" type="pres">
      <dgm:prSet presAssocID="{DCB89722-2F17-42C1-984B-B34D3E042A24}" presName="Name8" presStyleCnt="0"/>
      <dgm:spPr/>
    </dgm:pt>
    <dgm:pt modelId="{AAAFAA93-EA02-422B-98A2-FA5CF4BF0D73}" type="pres">
      <dgm:prSet presAssocID="{DCB89722-2F17-42C1-984B-B34D3E042A24}" presName="level" presStyleLbl="node1" presStyleIdx="0" presStyleCnt="2">
        <dgm:presLayoutVars>
          <dgm:chMax val="1"/>
          <dgm:bulletEnabled val="1"/>
        </dgm:presLayoutVars>
      </dgm:prSet>
      <dgm:spPr/>
    </dgm:pt>
    <dgm:pt modelId="{24B3C803-4D56-49CF-864D-8685A48FCCBA}" type="pres">
      <dgm:prSet presAssocID="{DCB89722-2F17-42C1-984B-B34D3E042A24}" presName="levelTx" presStyleLbl="revTx" presStyleIdx="0" presStyleCnt="0">
        <dgm:presLayoutVars>
          <dgm:chMax val="1"/>
          <dgm:bulletEnabled val="1"/>
        </dgm:presLayoutVars>
      </dgm:prSet>
      <dgm:spPr/>
    </dgm:pt>
    <dgm:pt modelId="{C004CB40-F8E5-4B9A-BAB3-964437089201}" type="pres">
      <dgm:prSet presAssocID="{9EF26FDB-45A5-47CB-8EE4-0DB2F88C28D9}" presName="Name8" presStyleCnt="0"/>
      <dgm:spPr/>
    </dgm:pt>
    <dgm:pt modelId="{D4CD6CE1-2974-4A65-9EAF-EBD6412E67F1}" type="pres">
      <dgm:prSet presAssocID="{9EF26FDB-45A5-47CB-8EE4-0DB2F88C28D9}" presName="level" presStyleLbl="node1" presStyleIdx="1" presStyleCnt="2">
        <dgm:presLayoutVars>
          <dgm:chMax val="1"/>
          <dgm:bulletEnabled val="1"/>
        </dgm:presLayoutVars>
      </dgm:prSet>
      <dgm:spPr/>
    </dgm:pt>
    <dgm:pt modelId="{6F460F41-9C22-4617-B54E-A477D321EE16}" type="pres">
      <dgm:prSet presAssocID="{9EF26FDB-45A5-47CB-8EE4-0DB2F88C28D9}" presName="levelTx" presStyleLbl="revTx" presStyleIdx="0" presStyleCnt="0">
        <dgm:presLayoutVars>
          <dgm:chMax val="1"/>
          <dgm:bulletEnabled val="1"/>
        </dgm:presLayoutVars>
      </dgm:prSet>
      <dgm:spPr/>
    </dgm:pt>
  </dgm:ptLst>
  <dgm:cxnLst>
    <dgm:cxn modelId="{D7837B03-AF50-4DC5-8805-ED6A5FD75FED}" type="presOf" srcId="{DCB89722-2F17-42C1-984B-B34D3E042A24}" destId="{24B3C803-4D56-49CF-864D-8685A48FCCBA}" srcOrd="1" destOrd="0" presId="urn:microsoft.com/office/officeart/2005/8/layout/pyramid1"/>
    <dgm:cxn modelId="{3D73141A-F3E4-407E-9A43-3804253471CB}" type="presOf" srcId="{9EF26FDB-45A5-47CB-8EE4-0DB2F88C28D9}" destId="{D4CD6CE1-2974-4A65-9EAF-EBD6412E67F1}" srcOrd="0" destOrd="0" presId="urn:microsoft.com/office/officeart/2005/8/layout/pyramid1"/>
    <dgm:cxn modelId="{9584DF41-CA1C-46BB-BA6F-CD025F123F9C}" srcId="{E550F540-725C-4C46-8999-321B939EE91C}" destId="{DCB89722-2F17-42C1-984B-B34D3E042A24}" srcOrd="0" destOrd="0" parTransId="{9C1E4202-E63A-4BFB-B596-6EDD0F569432}" sibTransId="{9699F3AC-109A-4806-BE71-1737CA161444}"/>
    <dgm:cxn modelId="{8EAA486F-8C42-47CA-8A7C-F367C7A71CA7}" type="presOf" srcId="{E550F540-725C-4C46-8999-321B939EE91C}" destId="{0537CFF3-5CC5-449F-B832-431C996FF854}" srcOrd="0" destOrd="0" presId="urn:microsoft.com/office/officeart/2005/8/layout/pyramid1"/>
    <dgm:cxn modelId="{058588B3-E9CF-411A-8F3D-DAD9DC145CF2}" srcId="{E550F540-725C-4C46-8999-321B939EE91C}" destId="{9EF26FDB-45A5-47CB-8EE4-0DB2F88C28D9}" srcOrd="1" destOrd="0" parTransId="{3FB1A1A4-FC0E-4EA5-81FF-617078D5624B}" sibTransId="{B40CE5CE-2885-4CD1-99A9-731556C3A5DA}"/>
    <dgm:cxn modelId="{9A3D59CD-1EA1-4CE9-9CCB-4719C9CF08EF}" type="presOf" srcId="{9EF26FDB-45A5-47CB-8EE4-0DB2F88C28D9}" destId="{6F460F41-9C22-4617-B54E-A477D321EE16}" srcOrd="1" destOrd="0" presId="urn:microsoft.com/office/officeart/2005/8/layout/pyramid1"/>
    <dgm:cxn modelId="{F5F36BCF-29DC-4754-A735-CE3BB1CD36CC}" type="presOf" srcId="{DCB89722-2F17-42C1-984B-B34D3E042A24}" destId="{AAAFAA93-EA02-422B-98A2-FA5CF4BF0D73}" srcOrd="0" destOrd="0" presId="urn:microsoft.com/office/officeart/2005/8/layout/pyramid1"/>
    <dgm:cxn modelId="{2BC5E90A-05DB-4CB5-AC02-FDD751C9C5E9}" type="presParOf" srcId="{0537CFF3-5CC5-449F-B832-431C996FF854}" destId="{7A6B7F07-935C-4DD4-AD04-EF7C8B7D689A}" srcOrd="0" destOrd="0" presId="urn:microsoft.com/office/officeart/2005/8/layout/pyramid1"/>
    <dgm:cxn modelId="{9C4A3F83-83FB-491D-BC2F-DFF6471719E3}" type="presParOf" srcId="{7A6B7F07-935C-4DD4-AD04-EF7C8B7D689A}" destId="{AAAFAA93-EA02-422B-98A2-FA5CF4BF0D73}" srcOrd="0" destOrd="0" presId="urn:microsoft.com/office/officeart/2005/8/layout/pyramid1"/>
    <dgm:cxn modelId="{8197274E-BBB1-45C0-B2A1-DA855844F2FA}" type="presParOf" srcId="{7A6B7F07-935C-4DD4-AD04-EF7C8B7D689A}" destId="{24B3C803-4D56-49CF-864D-8685A48FCCBA}" srcOrd="1" destOrd="0" presId="urn:microsoft.com/office/officeart/2005/8/layout/pyramid1"/>
    <dgm:cxn modelId="{999A028E-9D55-492E-9D40-3AB1724CBAEE}" type="presParOf" srcId="{0537CFF3-5CC5-449F-B832-431C996FF854}" destId="{C004CB40-F8E5-4B9A-BAB3-964437089201}" srcOrd="1" destOrd="0" presId="urn:microsoft.com/office/officeart/2005/8/layout/pyramid1"/>
    <dgm:cxn modelId="{4B3F1B97-137B-4790-8FCC-212734EB30B5}" type="presParOf" srcId="{C004CB40-F8E5-4B9A-BAB3-964437089201}" destId="{D4CD6CE1-2974-4A65-9EAF-EBD6412E67F1}" srcOrd="0" destOrd="0" presId="urn:microsoft.com/office/officeart/2005/8/layout/pyramid1"/>
    <dgm:cxn modelId="{3600A624-04B9-4E42-AD35-2ACAF5894CFC}" type="presParOf" srcId="{C004CB40-F8E5-4B9A-BAB3-964437089201}" destId="{6F460F41-9C22-4617-B54E-A477D321EE16}"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68F5215E-1020-4A71-A5FB-A3FD9946849A}"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53F5F7E0-44C0-4090-993E-371B7AD3454F}">
      <dgm:prSet/>
      <dgm:spPr/>
      <dgm:t>
        <a:bodyPr/>
        <a:lstStyle/>
        <a:p>
          <a:pPr rtl="0"/>
          <a:r>
            <a:rPr lang="en-US"/>
            <a:t>Patients may infrequently develop a variety ofgenito-urinary and renal complications.</a:t>
          </a:r>
        </a:p>
      </dgm:t>
    </dgm:pt>
    <dgm:pt modelId="{0FA7488C-E48D-4030-89FF-C81A48E81FFE}" type="parTrans" cxnId="{BF94C2FD-905F-44EA-9F8F-D851587ADE7A}">
      <dgm:prSet/>
      <dgm:spPr/>
      <dgm:t>
        <a:bodyPr/>
        <a:lstStyle/>
        <a:p>
          <a:endParaRPr lang="en-US"/>
        </a:p>
      </dgm:t>
    </dgm:pt>
    <dgm:pt modelId="{A9DF0B5A-DA28-40C7-B0F9-EC5234381A98}" type="sibTrans" cxnId="{BF94C2FD-905F-44EA-9F8F-D851587ADE7A}">
      <dgm:prSet/>
      <dgm:spPr/>
      <dgm:t>
        <a:bodyPr/>
        <a:lstStyle/>
        <a:p>
          <a:endParaRPr lang="en-US"/>
        </a:p>
      </dgm:t>
    </dgm:pt>
    <dgm:pt modelId="{5EBEEEFF-8348-414E-8E53-665C4EBE2031}">
      <dgm:prSet/>
      <dgm:spPr/>
      <dgm:t>
        <a:bodyPr/>
        <a:lstStyle/>
        <a:p>
          <a:pPr rtl="0"/>
          <a:r>
            <a:rPr lang="en-US"/>
            <a:t>These may include stenosis of the external urethral meatus.</a:t>
          </a:r>
        </a:p>
      </dgm:t>
    </dgm:pt>
    <dgm:pt modelId="{31D42717-B32B-4CD4-A723-AFF455137440}" type="parTrans" cxnId="{83B633DE-F0D4-42C2-933D-1510D2F3857D}">
      <dgm:prSet/>
      <dgm:spPr/>
      <dgm:t>
        <a:bodyPr/>
        <a:lstStyle/>
        <a:p>
          <a:endParaRPr lang="en-US"/>
        </a:p>
      </dgm:t>
    </dgm:pt>
    <dgm:pt modelId="{8C9AD32A-EA0D-495A-8A7F-DF74E92BE6D6}" type="sibTrans" cxnId="{83B633DE-F0D4-42C2-933D-1510D2F3857D}">
      <dgm:prSet/>
      <dgm:spPr/>
      <dgm:t>
        <a:bodyPr/>
        <a:lstStyle/>
        <a:p>
          <a:endParaRPr lang="en-US"/>
        </a:p>
      </dgm:t>
    </dgm:pt>
    <dgm:pt modelId="{917EAA00-BBF8-4EC2-9072-60C940713D38}">
      <dgm:prSet/>
      <dgm:spPr/>
      <dgm:t>
        <a:bodyPr/>
        <a:lstStyle/>
        <a:p>
          <a:pPr rtl="0"/>
          <a:r>
            <a:rPr lang="en-US"/>
            <a:t>Urological intervention is recommended. </a:t>
          </a:r>
        </a:p>
      </dgm:t>
    </dgm:pt>
    <dgm:pt modelId="{245440E6-2A29-4205-893B-23166055A6E2}" type="parTrans" cxnId="{24B570CD-F459-4418-8681-BF437C8ADE59}">
      <dgm:prSet/>
      <dgm:spPr/>
      <dgm:t>
        <a:bodyPr/>
        <a:lstStyle/>
        <a:p>
          <a:endParaRPr lang="en-US"/>
        </a:p>
      </dgm:t>
    </dgm:pt>
    <dgm:pt modelId="{5FBF8658-3C1D-4CF0-87EE-90BF3D10F9B9}" type="sibTrans" cxnId="{24B570CD-F459-4418-8681-BF437C8ADE59}">
      <dgm:prSet/>
      <dgm:spPr/>
      <dgm:t>
        <a:bodyPr/>
        <a:lstStyle/>
        <a:p>
          <a:endParaRPr lang="en-US"/>
        </a:p>
      </dgm:t>
    </dgm:pt>
    <dgm:pt modelId="{E5E71873-4631-42E4-AD4E-FE41D93580A9}">
      <dgm:prSet/>
      <dgm:spPr/>
      <dgm:t>
        <a:bodyPr/>
        <a:lstStyle/>
        <a:p>
          <a:pPr rtl="0"/>
          <a:r>
            <a:rPr lang="en-US"/>
            <a:t>Dialysis has been successfully performed in occasional patients having end-stage renal disease.</a:t>
          </a:r>
        </a:p>
      </dgm:t>
    </dgm:pt>
    <dgm:pt modelId="{1A4C08AD-CBAE-4C74-A88C-476263CC9293}" type="parTrans" cxnId="{1CE047F0-2372-4E44-839A-F2C041761239}">
      <dgm:prSet/>
      <dgm:spPr/>
      <dgm:t>
        <a:bodyPr/>
        <a:lstStyle/>
        <a:p>
          <a:endParaRPr lang="en-US"/>
        </a:p>
      </dgm:t>
    </dgm:pt>
    <dgm:pt modelId="{177B3057-2B8E-4F4C-A0BB-A618F1B9230B}" type="sibTrans" cxnId="{1CE047F0-2372-4E44-839A-F2C041761239}">
      <dgm:prSet/>
      <dgm:spPr/>
      <dgm:t>
        <a:bodyPr/>
        <a:lstStyle/>
        <a:p>
          <a:endParaRPr lang="en-US"/>
        </a:p>
      </dgm:t>
    </dgm:pt>
    <dgm:pt modelId="{3D99EE61-7BF2-4F7B-8C49-5A327533E8CC}" type="pres">
      <dgm:prSet presAssocID="{68F5215E-1020-4A71-A5FB-A3FD9946849A}" presName="hierChild1" presStyleCnt="0">
        <dgm:presLayoutVars>
          <dgm:orgChart val="1"/>
          <dgm:chPref val="1"/>
          <dgm:dir/>
          <dgm:animOne val="branch"/>
          <dgm:animLvl val="lvl"/>
          <dgm:resizeHandles/>
        </dgm:presLayoutVars>
      </dgm:prSet>
      <dgm:spPr/>
    </dgm:pt>
    <dgm:pt modelId="{C3DB0318-BB95-4788-A31A-75ECF1A9075B}" type="pres">
      <dgm:prSet presAssocID="{53F5F7E0-44C0-4090-993E-371B7AD3454F}" presName="hierRoot1" presStyleCnt="0">
        <dgm:presLayoutVars>
          <dgm:hierBranch val="init"/>
        </dgm:presLayoutVars>
      </dgm:prSet>
      <dgm:spPr/>
    </dgm:pt>
    <dgm:pt modelId="{60561766-92DF-4953-B0A9-B00F457F0757}" type="pres">
      <dgm:prSet presAssocID="{53F5F7E0-44C0-4090-993E-371B7AD3454F}" presName="rootComposite1" presStyleCnt="0"/>
      <dgm:spPr/>
    </dgm:pt>
    <dgm:pt modelId="{3BFC5A03-70D8-49C8-A761-ACDE36CC206D}" type="pres">
      <dgm:prSet presAssocID="{53F5F7E0-44C0-4090-993E-371B7AD3454F}" presName="rootText1" presStyleLbl="node0" presStyleIdx="0" presStyleCnt="4">
        <dgm:presLayoutVars>
          <dgm:chPref val="3"/>
        </dgm:presLayoutVars>
      </dgm:prSet>
      <dgm:spPr/>
    </dgm:pt>
    <dgm:pt modelId="{358AAA19-7B89-4C72-8B03-44388E644421}" type="pres">
      <dgm:prSet presAssocID="{53F5F7E0-44C0-4090-993E-371B7AD3454F}" presName="rootConnector1" presStyleLbl="node1" presStyleIdx="0" presStyleCnt="0"/>
      <dgm:spPr/>
    </dgm:pt>
    <dgm:pt modelId="{59319E2C-FBE0-4EBE-B237-79C96321640A}" type="pres">
      <dgm:prSet presAssocID="{53F5F7E0-44C0-4090-993E-371B7AD3454F}" presName="hierChild2" presStyleCnt="0"/>
      <dgm:spPr/>
    </dgm:pt>
    <dgm:pt modelId="{02652CAA-A1CA-45BC-9EDF-8D43A7ADDE5C}" type="pres">
      <dgm:prSet presAssocID="{53F5F7E0-44C0-4090-993E-371B7AD3454F}" presName="hierChild3" presStyleCnt="0"/>
      <dgm:spPr/>
    </dgm:pt>
    <dgm:pt modelId="{93B46549-CC29-45F0-8F29-0AEF5BFED0A5}" type="pres">
      <dgm:prSet presAssocID="{5EBEEEFF-8348-414E-8E53-665C4EBE2031}" presName="hierRoot1" presStyleCnt="0">
        <dgm:presLayoutVars>
          <dgm:hierBranch val="init"/>
        </dgm:presLayoutVars>
      </dgm:prSet>
      <dgm:spPr/>
    </dgm:pt>
    <dgm:pt modelId="{2055672A-2428-49CD-A77C-4871E908DCA8}" type="pres">
      <dgm:prSet presAssocID="{5EBEEEFF-8348-414E-8E53-665C4EBE2031}" presName="rootComposite1" presStyleCnt="0"/>
      <dgm:spPr/>
    </dgm:pt>
    <dgm:pt modelId="{7F5B7B01-5AFD-41E3-B9A9-390FBA3BA8E6}" type="pres">
      <dgm:prSet presAssocID="{5EBEEEFF-8348-414E-8E53-665C4EBE2031}" presName="rootText1" presStyleLbl="node0" presStyleIdx="1" presStyleCnt="4">
        <dgm:presLayoutVars>
          <dgm:chPref val="3"/>
        </dgm:presLayoutVars>
      </dgm:prSet>
      <dgm:spPr/>
    </dgm:pt>
    <dgm:pt modelId="{6B91BE40-D011-405F-9FD0-0B524767F4EA}" type="pres">
      <dgm:prSet presAssocID="{5EBEEEFF-8348-414E-8E53-665C4EBE2031}" presName="rootConnector1" presStyleLbl="node1" presStyleIdx="0" presStyleCnt="0"/>
      <dgm:spPr/>
    </dgm:pt>
    <dgm:pt modelId="{91484796-75D3-471C-BF62-17CB74282308}" type="pres">
      <dgm:prSet presAssocID="{5EBEEEFF-8348-414E-8E53-665C4EBE2031}" presName="hierChild2" presStyleCnt="0"/>
      <dgm:spPr/>
    </dgm:pt>
    <dgm:pt modelId="{B7740528-C591-4E31-8028-809BB098F39B}" type="pres">
      <dgm:prSet presAssocID="{5EBEEEFF-8348-414E-8E53-665C4EBE2031}" presName="hierChild3" presStyleCnt="0"/>
      <dgm:spPr/>
    </dgm:pt>
    <dgm:pt modelId="{F1731632-A5F4-402F-8C1D-491055F1303E}" type="pres">
      <dgm:prSet presAssocID="{917EAA00-BBF8-4EC2-9072-60C940713D38}" presName="hierRoot1" presStyleCnt="0">
        <dgm:presLayoutVars>
          <dgm:hierBranch val="init"/>
        </dgm:presLayoutVars>
      </dgm:prSet>
      <dgm:spPr/>
    </dgm:pt>
    <dgm:pt modelId="{9A4E9DD0-5998-4CA2-BAC0-BC81E66A2D59}" type="pres">
      <dgm:prSet presAssocID="{917EAA00-BBF8-4EC2-9072-60C940713D38}" presName="rootComposite1" presStyleCnt="0"/>
      <dgm:spPr/>
    </dgm:pt>
    <dgm:pt modelId="{563D5838-04EA-4F95-9EBC-471DEE901161}" type="pres">
      <dgm:prSet presAssocID="{917EAA00-BBF8-4EC2-9072-60C940713D38}" presName="rootText1" presStyleLbl="node0" presStyleIdx="2" presStyleCnt="4">
        <dgm:presLayoutVars>
          <dgm:chPref val="3"/>
        </dgm:presLayoutVars>
      </dgm:prSet>
      <dgm:spPr/>
    </dgm:pt>
    <dgm:pt modelId="{6D12682E-FF1F-467B-A5B6-B86374B3C82C}" type="pres">
      <dgm:prSet presAssocID="{917EAA00-BBF8-4EC2-9072-60C940713D38}" presName="rootConnector1" presStyleLbl="node1" presStyleIdx="0" presStyleCnt="0"/>
      <dgm:spPr/>
    </dgm:pt>
    <dgm:pt modelId="{FDF79E05-C6F5-43FD-861F-2A709C6428CF}" type="pres">
      <dgm:prSet presAssocID="{917EAA00-BBF8-4EC2-9072-60C940713D38}" presName="hierChild2" presStyleCnt="0"/>
      <dgm:spPr/>
    </dgm:pt>
    <dgm:pt modelId="{E752C0E7-E4E4-4519-A195-F867A90C20B7}" type="pres">
      <dgm:prSet presAssocID="{917EAA00-BBF8-4EC2-9072-60C940713D38}" presName="hierChild3" presStyleCnt="0"/>
      <dgm:spPr/>
    </dgm:pt>
    <dgm:pt modelId="{20E7A0DC-D1EE-4E3E-A774-3359B1D9F810}" type="pres">
      <dgm:prSet presAssocID="{E5E71873-4631-42E4-AD4E-FE41D93580A9}" presName="hierRoot1" presStyleCnt="0">
        <dgm:presLayoutVars>
          <dgm:hierBranch val="init"/>
        </dgm:presLayoutVars>
      </dgm:prSet>
      <dgm:spPr/>
    </dgm:pt>
    <dgm:pt modelId="{FACF8FA5-5551-4BAE-B743-5872AAE57583}" type="pres">
      <dgm:prSet presAssocID="{E5E71873-4631-42E4-AD4E-FE41D93580A9}" presName="rootComposite1" presStyleCnt="0"/>
      <dgm:spPr/>
    </dgm:pt>
    <dgm:pt modelId="{80F3D24A-774F-4F53-B7C6-4D3D178236C8}" type="pres">
      <dgm:prSet presAssocID="{E5E71873-4631-42E4-AD4E-FE41D93580A9}" presName="rootText1" presStyleLbl="node0" presStyleIdx="3" presStyleCnt="4">
        <dgm:presLayoutVars>
          <dgm:chPref val="3"/>
        </dgm:presLayoutVars>
      </dgm:prSet>
      <dgm:spPr/>
    </dgm:pt>
    <dgm:pt modelId="{EBBB5FD7-E4C6-4948-A75F-50AE2F2D16DE}" type="pres">
      <dgm:prSet presAssocID="{E5E71873-4631-42E4-AD4E-FE41D93580A9}" presName="rootConnector1" presStyleLbl="node1" presStyleIdx="0" presStyleCnt="0"/>
      <dgm:spPr/>
    </dgm:pt>
    <dgm:pt modelId="{3A259E52-A447-495C-B0E6-FC84529E27CE}" type="pres">
      <dgm:prSet presAssocID="{E5E71873-4631-42E4-AD4E-FE41D93580A9}" presName="hierChild2" presStyleCnt="0"/>
      <dgm:spPr/>
    </dgm:pt>
    <dgm:pt modelId="{F0870606-3929-411E-8DA8-6774278D81A2}" type="pres">
      <dgm:prSet presAssocID="{E5E71873-4631-42E4-AD4E-FE41D93580A9}" presName="hierChild3" presStyleCnt="0"/>
      <dgm:spPr/>
    </dgm:pt>
  </dgm:ptLst>
  <dgm:cxnLst>
    <dgm:cxn modelId="{8DD39317-9DA7-4216-8339-A628A9B59B31}" type="presOf" srcId="{53F5F7E0-44C0-4090-993E-371B7AD3454F}" destId="{3BFC5A03-70D8-49C8-A761-ACDE36CC206D}" srcOrd="0" destOrd="0" presId="urn:microsoft.com/office/officeart/2005/8/layout/orgChart1"/>
    <dgm:cxn modelId="{75180D46-77D4-4887-8C7C-C39557FA06B7}" type="presOf" srcId="{5EBEEEFF-8348-414E-8E53-665C4EBE2031}" destId="{7F5B7B01-5AFD-41E3-B9A9-390FBA3BA8E6}" srcOrd="0" destOrd="0" presId="urn:microsoft.com/office/officeart/2005/8/layout/orgChart1"/>
    <dgm:cxn modelId="{5E411666-1D40-452A-B857-10459EECCAC9}" type="presOf" srcId="{5EBEEEFF-8348-414E-8E53-665C4EBE2031}" destId="{6B91BE40-D011-405F-9FD0-0B524767F4EA}" srcOrd="1" destOrd="0" presId="urn:microsoft.com/office/officeart/2005/8/layout/orgChart1"/>
    <dgm:cxn modelId="{C0E86A52-8A2C-41C3-BD28-DE543DBE1153}" type="presOf" srcId="{E5E71873-4631-42E4-AD4E-FE41D93580A9}" destId="{EBBB5FD7-E4C6-4948-A75F-50AE2F2D16DE}" srcOrd="1" destOrd="0" presId="urn:microsoft.com/office/officeart/2005/8/layout/orgChart1"/>
    <dgm:cxn modelId="{9347B9AC-32A7-477A-8066-BC5191865E02}" type="presOf" srcId="{E5E71873-4631-42E4-AD4E-FE41D93580A9}" destId="{80F3D24A-774F-4F53-B7C6-4D3D178236C8}" srcOrd="0" destOrd="0" presId="urn:microsoft.com/office/officeart/2005/8/layout/orgChart1"/>
    <dgm:cxn modelId="{B12A73B0-427E-45F6-B2F7-3E0BEECFE814}" type="presOf" srcId="{68F5215E-1020-4A71-A5FB-A3FD9946849A}" destId="{3D99EE61-7BF2-4F7B-8C49-5A327533E8CC}" srcOrd="0" destOrd="0" presId="urn:microsoft.com/office/officeart/2005/8/layout/orgChart1"/>
    <dgm:cxn modelId="{24B570CD-F459-4418-8681-BF437C8ADE59}" srcId="{68F5215E-1020-4A71-A5FB-A3FD9946849A}" destId="{917EAA00-BBF8-4EC2-9072-60C940713D38}" srcOrd="2" destOrd="0" parTransId="{245440E6-2A29-4205-893B-23166055A6E2}" sibTransId="{5FBF8658-3C1D-4CF0-87EE-90BF3D10F9B9}"/>
    <dgm:cxn modelId="{83B633DE-F0D4-42C2-933D-1510D2F3857D}" srcId="{68F5215E-1020-4A71-A5FB-A3FD9946849A}" destId="{5EBEEEFF-8348-414E-8E53-665C4EBE2031}" srcOrd="1" destOrd="0" parTransId="{31D42717-B32B-4CD4-A723-AFF455137440}" sibTransId="{8C9AD32A-EA0D-495A-8A7F-DF74E92BE6D6}"/>
    <dgm:cxn modelId="{29E1BFE4-D6BD-4FE9-BD02-7A356A2B65F4}" type="presOf" srcId="{917EAA00-BBF8-4EC2-9072-60C940713D38}" destId="{563D5838-04EA-4F95-9EBC-471DEE901161}" srcOrd="0" destOrd="0" presId="urn:microsoft.com/office/officeart/2005/8/layout/orgChart1"/>
    <dgm:cxn modelId="{1CE047F0-2372-4E44-839A-F2C041761239}" srcId="{68F5215E-1020-4A71-A5FB-A3FD9946849A}" destId="{E5E71873-4631-42E4-AD4E-FE41D93580A9}" srcOrd="3" destOrd="0" parTransId="{1A4C08AD-CBAE-4C74-A88C-476263CC9293}" sibTransId="{177B3057-2B8E-4F4C-A0BB-A618F1B9230B}"/>
    <dgm:cxn modelId="{15339DF1-D9F2-43B7-9761-42FFEBFE275A}" type="presOf" srcId="{917EAA00-BBF8-4EC2-9072-60C940713D38}" destId="{6D12682E-FF1F-467B-A5B6-B86374B3C82C}" srcOrd="1" destOrd="0" presId="urn:microsoft.com/office/officeart/2005/8/layout/orgChart1"/>
    <dgm:cxn modelId="{14FCD0F3-8710-4ACC-8AB6-26D7B4708F56}" type="presOf" srcId="{53F5F7E0-44C0-4090-993E-371B7AD3454F}" destId="{358AAA19-7B89-4C72-8B03-44388E644421}" srcOrd="1" destOrd="0" presId="urn:microsoft.com/office/officeart/2005/8/layout/orgChart1"/>
    <dgm:cxn modelId="{BF94C2FD-905F-44EA-9F8F-D851587ADE7A}" srcId="{68F5215E-1020-4A71-A5FB-A3FD9946849A}" destId="{53F5F7E0-44C0-4090-993E-371B7AD3454F}" srcOrd="0" destOrd="0" parTransId="{0FA7488C-E48D-4030-89FF-C81A48E81FFE}" sibTransId="{A9DF0B5A-DA28-40C7-B0F9-EC5234381A98}"/>
    <dgm:cxn modelId="{63417923-0A8E-4A55-8077-3BA08518D141}" type="presParOf" srcId="{3D99EE61-7BF2-4F7B-8C49-5A327533E8CC}" destId="{C3DB0318-BB95-4788-A31A-75ECF1A9075B}" srcOrd="0" destOrd="0" presId="urn:microsoft.com/office/officeart/2005/8/layout/orgChart1"/>
    <dgm:cxn modelId="{6BF2AD13-86BB-440A-AB26-67A93ABA45CE}" type="presParOf" srcId="{C3DB0318-BB95-4788-A31A-75ECF1A9075B}" destId="{60561766-92DF-4953-B0A9-B00F457F0757}" srcOrd="0" destOrd="0" presId="urn:microsoft.com/office/officeart/2005/8/layout/orgChart1"/>
    <dgm:cxn modelId="{6A75043B-8BE3-4855-89C5-F91579907FFC}" type="presParOf" srcId="{60561766-92DF-4953-B0A9-B00F457F0757}" destId="{3BFC5A03-70D8-49C8-A761-ACDE36CC206D}" srcOrd="0" destOrd="0" presId="urn:microsoft.com/office/officeart/2005/8/layout/orgChart1"/>
    <dgm:cxn modelId="{487CA86A-2BEC-446E-A6BD-C368A3041D76}" type="presParOf" srcId="{60561766-92DF-4953-B0A9-B00F457F0757}" destId="{358AAA19-7B89-4C72-8B03-44388E644421}" srcOrd="1" destOrd="0" presId="urn:microsoft.com/office/officeart/2005/8/layout/orgChart1"/>
    <dgm:cxn modelId="{50F07816-A8F2-448F-81E9-5E9AAD6D272D}" type="presParOf" srcId="{C3DB0318-BB95-4788-A31A-75ECF1A9075B}" destId="{59319E2C-FBE0-4EBE-B237-79C96321640A}" srcOrd="1" destOrd="0" presId="urn:microsoft.com/office/officeart/2005/8/layout/orgChart1"/>
    <dgm:cxn modelId="{A53A6A41-DCD9-4AA6-8972-875A4BF236C7}" type="presParOf" srcId="{C3DB0318-BB95-4788-A31A-75ECF1A9075B}" destId="{02652CAA-A1CA-45BC-9EDF-8D43A7ADDE5C}" srcOrd="2" destOrd="0" presId="urn:microsoft.com/office/officeart/2005/8/layout/orgChart1"/>
    <dgm:cxn modelId="{64D07811-2ABD-4BAB-A977-FA05A82BE535}" type="presParOf" srcId="{3D99EE61-7BF2-4F7B-8C49-5A327533E8CC}" destId="{93B46549-CC29-45F0-8F29-0AEF5BFED0A5}" srcOrd="1" destOrd="0" presId="urn:microsoft.com/office/officeart/2005/8/layout/orgChart1"/>
    <dgm:cxn modelId="{8C97C8A6-0C08-406F-A3BB-7C839EFEFC78}" type="presParOf" srcId="{93B46549-CC29-45F0-8F29-0AEF5BFED0A5}" destId="{2055672A-2428-49CD-A77C-4871E908DCA8}" srcOrd="0" destOrd="0" presId="urn:microsoft.com/office/officeart/2005/8/layout/orgChart1"/>
    <dgm:cxn modelId="{97038616-FFA8-4E93-A863-EAF56E46AA1F}" type="presParOf" srcId="{2055672A-2428-49CD-A77C-4871E908DCA8}" destId="{7F5B7B01-5AFD-41E3-B9A9-390FBA3BA8E6}" srcOrd="0" destOrd="0" presId="urn:microsoft.com/office/officeart/2005/8/layout/orgChart1"/>
    <dgm:cxn modelId="{EF992B8F-E487-4B30-8BE7-9FA7491324A7}" type="presParOf" srcId="{2055672A-2428-49CD-A77C-4871E908DCA8}" destId="{6B91BE40-D011-405F-9FD0-0B524767F4EA}" srcOrd="1" destOrd="0" presId="urn:microsoft.com/office/officeart/2005/8/layout/orgChart1"/>
    <dgm:cxn modelId="{B367FD1A-48F8-42CF-BACC-27375589E866}" type="presParOf" srcId="{93B46549-CC29-45F0-8F29-0AEF5BFED0A5}" destId="{91484796-75D3-471C-BF62-17CB74282308}" srcOrd="1" destOrd="0" presId="urn:microsoft.com/office/officeart/2005/8/layout/orgChart1"/>
    <dgm:cxn modelId="{E7177B58-2F33-4879-93BB-55D7E223E95D}" type="presParOf" srcId="{93B46549-CC29-45F0-8F29-0AEF5BFED0A5}" destId="{B7740528-C591-4E31-8028-809BB098F39B}" srcOrd="2" destOrd="0" presId="urn:microsoft.com/office/officeart/2005/8/layout/orgChart1"/>
    <dgm:cxn modelId="{9B02C04F-A0B9-465B-A83B-0F18707A0299}" type="presParOf" srcId="{3D99EE61-7BF2-4F7B-8C49-5A327533E8CC}" destId="{F1731632-A5F4-402F-8C1D-491055F1303E}" srcOrd="2" destOrd="0" presId="urn:microsoft.com/office/officeart/2005/8/layout/orgChart1"/>
    <dgm:cxn modelId="{BAF4D0B6-E0F4-4ADD-9A7E-BEC5077A1872}" type="presParOf" srcId="{F1731632-A5F4-402F-8C1D-491055F1303E}" destId="{9A4E9DD0-5998-4CA2-BAC0-BC81E66A2D59}" srcOrd="0" destOrd="0" presId="urn:microsoft.com/office/officeart/2005/8/layout/orgChart1"/>
    <dgm:cxn modelId="{013CF5C0-4E89-4FC5-9A17-1A6F5ECDFC5C}" type="presParOf" srcId="{9A4E9DD0-5998-4CA2-BAC0-BC81E66A2D59}" destId="{563D5838-04EA-4F95-9EBC-471DEE901161}" srcOrd="0" destOrd="0" presId="urn:microsoft.com/office/officeart/2005/8/layout/orgChart1"/>
    <dgm:cxn modelId="{99630D86-09F9-4D34-B6C2-25A10A1E261F}" type="presParOf" srcId="{9A4E9DD0-5998-4CA2-BAC0-BC81E66A2D59}" destId="{6D12682E-FF1F-467B-A5B6-B86374B3C82C}" srcOrd="1" destOrd="0" presId="urn:microsoft.com/office/officeart/2005/8/layout/orgChart1"/>
    <dgm:cxn modelId="{BF7D9793-0143-4D38-8066-98F6F3F8D349}" type="presParOf" srcId="{F1731632-A5F4-402F-8C1D-491055F1303E}" destId="{FDF79E05-C6F5-43FD-861F-2A709C6428CF}" srcOrd="1" destOrd="0" presId="urn:microsoft.com/office/officeart/2005/8/layout/orgChart1"/>
    <dgm:cxn modelId="{DD815B89-09B3-4685-B1F7-991A96A6CA0B}" type="presParOf" srcId="{F1731632-A5F4-402F-8C1D-491055F1303E}" destId="{E752C0E7-E4E4-4519-A195-F867A90C20B7}" srcOrd="2" destOrd="0" presId="urn:microsoft.com/office/officeart/2005/8/layout/orgChart1"/>
    <dgm:cxn modelId="{119D34A3-B155-46D4-A03F-71646D1B34AD}" type="presParOf" srcId="{3D99EE61-7BF2-4F7B-8C49-5A327533E8CC}" destId="{20E7A0DC-D1EE-4E3E-A774-3359B1D9F810}" srcOrd="3" destOrd="0" presId="urn:microsoft.com/office/officeart/2005/8/layout/orgChart1"/>
    <dgm:cxn modelId="{F06DC1E1-DEE3-4291-84DD-14EF0F726F81}" type="presParOf" srcId="{20E7A0DC-D1EE-4E3E-A774-3359B1D9F810}" destId="{FACF8FA5-5551-4BAE-B743-5872AAE57583}" srcOrd="0" destOrd="0" presId="urn:microsoft.com/office/officeart/2005/8/layout/orgChart1"/>
    <dgm:cxn modelId="{71F116F1-30FE-48B9-8779-D9313799517A}" type="presParOf" srcId="{FACF8FA5-5551-4BAE-B743-5872AAE57583}" destId="{80F3D24A-774F-4F53-B7C6-4D3D178236C8}" srcOrd="0" destOrd="0" presId="urn:microsoft.com/office/officeart/2005/8/layout/orgChart1"/>
    <dgm:cxn modelId="{64498359-BCDD-4650-80F0-C6F70D10C424}" type="presParOf" srcId="{FACF8FA5-5551-4BAE-B743-5872AAE57583}" destId="{EBBB5FD7-E4C6-4948-A75F-50AE2F2D16DE}" srcOrd="1" destOrd="0" presId="urn:microsoft.com/office/officeart/2005/8/layout/orgChart1"/>
    <dgm:cxn modelId="{4170668F-DB40-4410-B3A1-4BDAC7722005}" type="presParOf" srcId="{20E7A0DC-D1EE-4E3E-A774-3359B1D9F810}" destId="{3A259E52-A447-495C-B0E6-FC84529E27CE}" srcOrd="1" destOrd="0" presId="urn:microsoft.com/office/officeart/2005/8/layout/orgChart1"/>
    <dgm:cxn modelId="{CDE83703-01AE-41A6-B287-D34B6EDCAA92}" type="presParOf" srcId="{20E7A0DC-D1EE-4E3E-A774-3359B1D9F810}" destId="{F0870606-3929-411E-8DA8-6774278D81A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BA01B0F-D202-49A2-AE2F-DF145C292B6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AE26EE8E-B6B8-4132-9191-4B71C952620F}">
      <dgm:prSet/>
      <dgm:spPr/>
      <dgm:t>
        <a:bodyPr/>
        <a:lstStyle/>
        <a:p>
          <a:pPr rtl="0"/>
          <a:r>
            <a:rPr lang="en-US"/>
            <a:t>KIND1/FERMT1Kindlin-1, is associated with anchorage of the actin cytoskeleton. </a:t>
          </a:r>
        </a:p>
      </dgm:t>
    </dgm:pt>
    <dgm:pt modelId="{6F094BB2-7D65-4876-BF9B-9DBBCC8417A0}" type="parTrans" cxnId="{26B10D33-C175-4ED4-B25D-82EC5AD8F024}">
      <dgm:prSet/>
      <dgm:spPr/>
      <dgm:t>
        <a:bodyPr/>
        <a:lstStyle/>
        <a:p>
          <a:endParaRPr lang="en-US"/>
        </a:p>
      </dgm:t>
    </dgm:pt>
    <dgm:pt modelId="{2F5A3086-448A-46F3-A4FF-F993E172100F}" type="sibTrans" cxnId="{26B10D33-C175-4ED4-B25D-82EC5AD8F024}">
      <dgm:prSet/>
      <dgm:spPr/>
      <dgm:t>
        <a:bodyPr/>
        <a:lstStyle/>
        <a:p>
          <a:endParaRPr lang="en-US"/>
        </a:p>
      </dgm:t>
    </dgm:pt>
    <dgm:pt modelId="{A4625F5D-55E3-4815-B9CC-45B92A10E617}">
      <dgm:prSet/>
      <dgm:spPr/>
      <dgm:t>
        <a:bodyPr/>
        <a:lstStyle/>
        <a:p>
          <a:pPr rtl="0"/>
          <a:r>
            <a:rPr lang="en-US"/>
            <a:t>Autosomal recessive mutations result in Kindler syndrome, that may resemble dystrophic EB in early life.</a:t>
          </a:r>
        </a:p>
      </dgm:t>
    </dgm:pt>
    <dgm:pt modelId="{65ED7CBD-6E3A-476B-9960-8B1778D677E9}" type="parTrans" cxnId="{94BB2A71-B86A-4050-B8F4-32371B281C14}">
      <dgm:prSet/>
      <dgm:spPr/>
      <dgm:t>
        <a:bodyPr/>
        <a:lstStyle/>
        <a:p>
          <a:endParaRPr lang="en-US"/>
        </a:p>
      </dgm:t>
    </dgm:pt>
    <dgm:pt modelId="{250ABE58-33FB-40B8-AC2E-F833162AC38A}" type="sibTrans" cxnId="{94BB2A71-B86A-4050-B8F4-32371B281C14}">
      <dgm:prSet/>
      <dgm:spPr/>
      <dgm:t>
        <a:bodyPr/>
        <a:lstStyle/>
        <a:p>
          <a:endParaRPr lang="en-US"/>
        </a:p>
      </dgm:t>
    </dgm:pt>
    <dgm:pt modelId="{D3FC57A3-AA13-447F-A63E-E1E10B13331D}">
      <dgm:prSet/>
      <dgm:spPr/>
      <dgm:t>
        <a:bodyPr/>
        <a:lstStyle/>
        <a:p>
          <a:pPr rtl="0"/>
          <a:r>
            <a:rPr lang="en-US"/>
            <a:t>With increasing age, the blistering often diminishes and photosensitivity and poikiloderma are most evident in sun-exposed areas</a:t>
          </a:r>
        </a:p>
      </dgm:t>
    </dgm:pt>
    <dgm:pt modelId="{4DDA03B8-CA2E-40CC-BD35-1D46CD0EB53C}" type="parTrans" cxnId="{6C4731B6-D038-4ABA-8F84-3747C747CA72}">
      <dgm:prSet/>
      <dgm:spPr/>
      <dgm:t>
        <a:bodyPr/>
        <a:lstStyle/>
        <a:p>
          <a:endParaRPr lang="en-US"/>
        </a:p>
      </dgm:t>
    </dgm:pt>
    <dgm:pt modelId="{5A11929B-2BD4-44F8-880D-2417F97CDD1E}" type="sibTrans" cxnId="{6C4731B6-D038-4ABA-8F84-3747C747CA72}">
      <dgm:prSet/>
      <dgm:spPr/>
      <dgm:t>
        <a:bodyPr/>
        <a:lstStyle/>
        <a:p>
          <a:endParaRPr lang="en-US"/>
        </a:p>
      </dgm:t>
    </dgm:pt>
    <dgm:pt modelId="{FC993D14-BCDB-4ECF-8AB6-884DD0466552}" type="pres">
      <dgm:prSet presAssocID="{2BA01B0F-D202-49A2-AE2F-DF145C292B60}" presName="linear" presStyleCnt="0">
        <dgm:presLayoutVars>
          <dgm:animLvl val="lvl"/>
          <dgm:resizeHandles val="exact"/>
        </dgm:presLayoutVars>
      </dgm:prSet>
      <dgm:spPr/>
    </dgm:pt>
    <dgm:pt modelId="{B818328E-5CFE-4C45-9644-F7CFC0F70560}" type="pres">
      <dgm:prSet presAssocID="{AE26EE8E-B6B8-4132-9191-4B71C952620F}" presName="parentText" presStyleLbl="node1" presStyleIdx="0" presStyleCnt="3">
        <dgm:presLayoutVars>
          <dgm:chMax val="0"/>
          <dgm:bulletEnabled val="1"/>
        </dgm:presLayoutVars>
      </dgm:prSet>
      <dgm:spPr/>
    </dgm:pt>
    <dgm:pt modelId="{9331DA21-8564-4277-B690-B3BB64E36903}" type="pres">
      <dgm:prSet presAssocID="{2F5A3086-448A-46F3-A4FF-F993E172100F}" presName="spacer" presStyleCnt="0"/>
      <dgm:spPr/>
    </dgm:pt>
    <dgm:pt modelId="{A50E3ED1-282E-45B2-8C47-0720654FD3F6}" type="pres">
      <dgm:prSet presAssocID="{A4625F5D-55E3-4815-B9CC-45B92A10E617}" presName="parentText" presStyleLbl="node1" presStyleIdx="1" presStyleCnt="3">
        <dgm:presLayoutVars>
          <dgm:chMax val="0"/>
          <dgm:bulletEnabled val="1"/>
        </dgm:presLayoutVars>
      </dgm:prSet>
      <dgm:spPr/>
    </dgm:pt>
    <dgm:pt modelId="{0BB2B731-3971-4FD0-9379-72E0163F58FC}" type="pres">
      <dgm:prSet presAssocID="{250ABE58-33FB-40B8-AC2E-F833162AC38A}" presName="spacer" presStyleCnt="0"/>
      <dgm:spPr/>
    </dgm:pt>
    <dgm:pt modelId="{1411D90C-021B-486A-AD74-D6B8D3CDEF28}" type="pres">
      <dgm:prSet presAssocID="{D3FC57A3-AA13-447F-A63E-E1E10B13331D}" presName="parentText" presStyleLbl="node1" presStyleIdx="2" presStyleCnt="3">
        <dgm:presLayoutVars>
          <dgm:chMax val="0"/>
          <dgm:bulletEnabled val="1"/>
        </dgm:presLayoutVars>
      </dgm:prSet>
      <dgm:spPr/>
    </dgm:pt>
  </dgm:ptLst>
  <dgm:cxnLst>
    <dgm:cxn modelId="{B7637408-B979-4342-BE82-1A289728723C}" type="presOf" srcId="{D3FC57A3-AA13-447F-A63E-E1E10B13331D}" destId="{1411D90C-021B-486A-AD74-D6B8D3CDEF28}" srcOrd="0" destOrd="0" presId="urn:microsoft.com/office/officeart/2005/8/layout/vList2"/>
    <dgm:cxn modelId="{B158180C-5773-497A-9FB5-862DEDA40DEA}" type="presOf" srcId="{A4625F5D-55E3-4815-B9CC-45B92A10E617}" destId="{A50E3ED1-282E-45B2-8C47-0720654FD3F6}" srcOrd="0" destOrd="0" presId="urn:microsoft.com/office/officeart/2005/8/layout/vList2"/>
    <dgm:cxn modelId="{26B10D33-C175-4ED4-B25D-82EC5AD8F024}" srcId="{2BA01B0F-D202-49A2-AE2F-DF145C292B60}" destId="{AE26EE8E-B6B8-4132-9191-4B71C952620F}" srcOrd="0" destOrd="0" parTransId="{6F094BB2-7D65-4876-BF9B-9DBBCC8417A0}" sibTransId="{2F5A3086-448A-46F3-A4FF-F993E172100F}"/>
    <dgm:cxn modelId="{F61C456B-8D9D-4A2C-B966-B3333D67DE00}" type="presOf" srcId="{AE26EE8E-B6B8-4132-9191-4B71C952620F}" destId="{B818328E-5CFE-4C45-9644-F7CFC0F70560}" srcOrd="0" destOrd="0" presId="urn:microsoft.com/office/officeart/2005/8/layout/vList2"/>
    <dgm:cxn modelId="{94BB2A71-B86A-4050-B8F4-32371B281C14}" srcId="{2BA01B0F-D202-49A2-AE2F-DF145C292B60}" destId="{A4625F5D-55E3-4815-B9CC-45B92A10E617}" srcOrd="1" destOrd="0" parTransId="{65ED7CBD-6E3A-476B-9960-8B1778D677E9}" sibTransId="{250ABE58-33FB-40B8-AC2E-F833162AC38A}"/>
    <dgm:cxn modelId="{086458AF-CD06-4E60-B35E-BB06E22CBE79}" type="presOf" srcId="{2BA01B0F-D202-49A2-AE2F-DF145C292B60}" destId="{FC993D14-BCDB-4ECF-8AB6-884DD0466552}" srcOrd="0" destOrd="0" presId="urn:microsoft.com/office/officeart/2005/8/layout/vList2"/>
    <dgm:cxn modelId="{6C4731B6-D038-4ABA-8F84-3747C747CA72}" srcId="{2BA01B0F-D202-49A2-AE2F-DF145C292B60}" destId="{D3FC57A3-AA13-447F-A63E-E1E10B13331D}" srcOrd="2" destOrd="0" parTransId="{4DDA03B8-CA2E-40CC-BD35-1D46CD0EB53C}" sibTransId="{5A11929B-2BD4-44F8-880D-2417F97CDD1E}"/>
    <dgm:cxn modelId="{5689B4BB-5D26-4D50-89BE-37ED34E3DA7C}" type="presParOf" srcId="{FC993D14-BCDB-4ECF-8AB6-884DD0466552}" destId="{B818328E-5CFE-4C45-9644-F7CFC0F70560}" srcOrd="0" destOrd="0" presId="urn:microsoft.com/office/officeart/2005/8/layout/vList2"/>
    <dgm:cxn modelId="{EE2B6A23-4CB5-453A-B4E0-6C76898D7DBE}" type="presParOf" srcId="{FC993D14-BCDB-4ECF-8AB6-884DD0466552}" destId="{9331DA21-8564-4277-B690-B3BB64E36903}" srcOrd="1" destOrd="0" presId="urn:microsoft.com/office/officeart/2005/8/layout/vList2"/>
    <dgm:cxn modelId="{355ECCDC-286C-4C52-82D9-1620C259E67D}" type="presParOf" srcId="{FC993D14-BCDB-4ECF-8AB6-884DD0466552}" destId="{A50E3ED1-282E-45B2-8C47-0720654FD3F6}" srcOrd="2" destOrd="0" presId="urn:microsoft.com/office/officeart/2005/8/layout/vList2"/>
    <dgm:cxn modelId="{E69351ED-17A9-435F-8524-896FFC70E8B8}" type="presParOf" srcId="{FC993D14-BCDB-4ECF-8AB6-884DD0466552}" destId="{0BB2B731-3971-4FD0-9379-72E0163F58FC}" srcOrd="3" destOrd="0" presId="urn:microsoft.com/office/officeart/2005/8/layout/vList2"/>
    <dgm:cxn modelId="{2F1D324D-6891-4693-8E79-8B77A4898F17}" type="presParOf" srcId="{FC993D14-BCDB-4ECF-8AB6-884DD0466552}" destId="{1411D90C-021B-486A-AD74-D6B8D3CDEF2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E8E5C67A-5409-4B90-8737-87B5260EE29E}"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E12F7E3C-BCAA-4A63-915D-FE340C5630AB}">
      <dgm:prSet/>
      <dgm:spPr/>
      <dgm:t>
        <a:bodyPr/>
        <a:lstStyle/>
        <a:p>
          <a:pPr rtl="0"/>
          <a:r>
            <a:rPr lang="en-US"/>
            <a:t>Long-term systemic corticosteroid treatment is not used now because of the high risk of complications , and phenytoin has not proved to be more effective than placebo .</a:t>
          </a:r>
        </a:p>
      </dgm:t>
    </dgm:pt>
    <dgm:pt modelId="{A42A09AE-F5A0-44E8-9C3D-BF7889F4F9E4}" type="parTrans" cxnId="{12341776-B337-435E-BEB7-48EB637F36EE}">
      <dgm:prSet/>
      <dgm:spPr/>
      <dgm:t>
        <a:bodyPr/>
        <a:lstStyle/>
        <a:p>
          <a:endParaRPr lang="en-US"/>
        </a:p>
      </dgm:t>
    </dgm:pt>
    <dgm:pt modelId="{184D31EE-A78A-466E-9DDD-8B6833A6A4C2}" type="sibTrans" cxnId="{12341776-B337-435E-BEB7-48EB637F36EE}">
      <dgm:prSet/>
      <dgm:spPr/>
      <dgm:t>
        <a:bodyPr/>
        <a:lstStyle/>
        <a:p>
          <a:endParaRPr lang="en-US"/>
        </a:p>
      </dgm:t>
    </dgm:pt>
    <dgm:pt modelId="{C25E589D-F2D7-43E7-96C1-612979225F4D}">
      <dgm:prSet/>
      <dgm:spPr/>
      <dgm:t>
        <a:bodyPr/>
        <a:lstStyle/>
        <a:p>
          <a:pPr rtl="0"/>
          <a:r>
            <a:rPr lang="en-US"/>
            <a:t>Other systemic drugs with mixed results in small numbers of patients include vitamin E, minocycline, ciclosporin and retinoic acid. </a:t>
          </a:r>
        </a:p>
      </dgm:t>
    </dgm:pt>
    <dgm:pt modelId="{693D2BBA-A212-4CC3-99ED-2FC6567FF434}" type="parTrans" cxnId="{C6091953-34A7-499D-8A15-21A2EBFD5A8C}">
      <dgm:prSet/>
      <dgm:spPr/>
      <dgm:t>
        <a:bodyPr/>
        <a:lstStyle/>
        <a:p>
          <a:endParaRPr lang="en-US"/>
        </a:p>
      </dgm:t>
    </dgm:pt>
    <dgm:pt modelId="{F7737609-AB0C-4439-BED6-08D5B226AC72}" type="sibTrans" cxnId="{C6091953-34A7-499D-8A15-21A2EBFD5A8C}">
      <dgm:prSet/>
      <dgm:spPr/>
      <dgm:t>
        <a:bodyPr/>
        <a:lstStyle/>
        <a:p>
          <a:endParaRPr lang="en-US"/>
        </a:p>
      </dgm:t>
    </dgm:pt>
    <dgm:pt modelId="{2BAF49F5-F716-4461-B6D2-D548E8628F09}">
      <dgm:prSet/>
      <dgm:spPr/>
      <dgm:t>
        <a:bodyPr/>
        <a:lstStyle/>
        <a:p>
          <a:pPr rtl="0"/>
          <a:r>
            <a:rPr lang="en-US"/>
            <a:t>Although, theoretically, the systemic use of a retinoid might reduce the risk of squamous cell carcinomas , there is no evidence to support a lifelong treatment. In addition, increased mechanical fragility, blistering and/or itching may occur.</a:t>
          </a:r>
        </a:p>
      </dgm:t>
    </dgm:pt>
    <dgm:pt modelId="{09047A29-7DD2-4FFF-957E-596523956757}" type="parTrans" cxnId="{FB4A5715-EC1A-426E-8D29-8844888D85F0}">
      <dgm:prSet/>
      <dgm:spPr/>
      <dgm:t>
        <a:bodyPr/>
        <a:lstStyle/>
        <a:p>
          <a:endParaRPr lang="en-US"/>
        </a:p>
      </dgm:t>
    </dgm:pt>
    <dgm:pt modelId="{9C928A45-EDD6-4D6C-86D6-D00ABBAAE99F}" type="sibTrans" cxnId="{FB4A5715-EC1A-426E-8D29-8844888D85F0}">
      <dgm:prSet/>
      <dgm:spPr/>
      <dgm:t>
        <a:bodyPr/>
        <a:lstStyle/>
        <a:p>
          <a:endParaRPr lang="en-US"/>
        </a:p>
      </dgm:t>
    </dgm:pt>
    <dgm:pt modelId="{9187830C-A9A2-494B-9F61-25BB3E7A017A}" type="pres">
      <dgm:prSet presAssocID="{E8E5C67A-5409-4B90-8737-87B5260EE29E}" presName="hierChild1" presStyleCnt="0">
        <dgm:presLayoutVars>
          <dgm:orgChart val="1"/>
          <dgm:chPref val="1"/>
          <dgm:dir/>
          <dgm:animOne val="branch"/>
          <dgm:animLvl val="lvl"/>
          <dgm:resizeHandles/>
        </dgm:presLayoutVars>
      </dgm:prSet>
      <dgm:spPr/>
    </dgm:pt>
    <dgm:pt modelId="{029857CB-1D05-4E1E-96D1-BE688C5B5841}" type="pres">
      <dgm:prSet presAssocID="{E12F7E3C-BCAA-4A63-915D-FE340C5630AB}" presName="hierRoot1" presStyleCnt="0">
        <dgm:presLayoutVars>
          <dgm:hierBranch val="init"/>
        </dgm:presLayoutVars>
      </dgm:prSet>
      <dgm:spPr/>
    </dgm:pt>
    <dgm:pt modelId="{B8421BE3-29F9-4E7D-B140-77DE6278F320}" type="pres">
      <dgm:prSet presAssocID="{E12F7E3C-BCAA-4A63-915D-FE340C5630AB}" presName="rootComposite1" presStyleCnt="0"/>
      <dgm:spPr/>
    </dgm:pt>
    <dgm:pt modelId="{0DE238F1-9A6E-416A-9BF6-984C81304753}" type="pres">
      <dgm:prSet presAssocID="{E12F7E3C-BCAA-4A63-915D-FE340C5630AB}" presName="rootText1" presStyleLbl="node0" presStyleIdx="0" presStyleCnt="3">
        <dgm:presLayoutVars>
          <dgm:chPref val="3"/>
        </dgm:presLayoutVars>
      </dgm:prSet>
      <dgm:spPr/>
    </dgm:pt>
    <dgm:pt modelId="{7ADE4B5C-3813-4519-A8B1-3E2144406ABA}" type="pres">
      <dgm:prSet presAssocID="{E12F7E3C-BCAA-4A63-915D-FE340C5630AB}" presName="rootConnector1" presStyleLbl="node1" presStyleIdx="0" presStyleCnt="0"/>
      <dgm:spPr/>
    </dgm:pt>
    <dgm:pt modelId="{6F7B9183-B766-48A5-9D58-0BCD8BC7E88E}" type="pres">
      <dgm:prSet presAssocID="{E12F7E3C-BCAA-4A63-915D-FE340C5630AB}" presName="hierChild2" presStyleCnt="0"/>
      <dgm:spPr/>
    </dgm:pt>
    <dgm:pt modelId="{CF1B0FB7-CCE9-439F-AE79-4A0AA2619F8B}" type="pres">
      <dgm:prSet presAssocID="{E12F7E3C-BCAA-4A63-915D-FE340C5630AB}" presName="hierChild3" presStyleCnt="0"/>
      <dgm:spPr/>
    </dgm:pt>
    <dgm:pt modelId="{8E7FE146-BD73-4325-8D45-4ABF61C795DA}" type="pres">
      <dgm:prSet presAssocID="{C25E589D-F2D7-43E7-96C1-612979225F4D}" presName="hierRoot1" presStyleCnt="0">
        <dgm:presLayoutVars>
          <dgm:hierBranch val="init"/>
        </dgm:presLayoutVars>
      </dgm:prSet>
      <dgm:spPr/>
    </dgm:pt>
    <dgm:pt modelId="{F75AD30F-A4F9-472F-A11F-D048185E10A0}" type="pres">
      <dgm:prSet presAssocID="{C25E589D-F2D7-43E7-96C1-612979225F4D}" presName="rootComposite1" presStyleCnt="0"/>
      <dgm:spPr/>
    </dgm:pt>
    <dgm:pt modelId="{3D4FCF96-BA75-48EA-8378-3E7EE306C8BC}" type="pres">
      <dgm:prSet presAssocID="{C25E589D-F2D7-43E7-96C1-612979225F4D}" presName="rootText1" presStyleLbl="node0" presStyleIdx="1" presStyleCnt="3">
        <dgm:presLayoutVars>
          <dgm:chPref val="3"/>
        </dgm:presLayoutVars>
      </dgm:prSet>
      <dgm:spPr/>
    </dgm:pt>
    <dgm:pt modelId="{6251E8C8-7C7F-4AE2-AEA1-5C61ECDDC964}" type="pres">
      <dgm:prSet presAssocID="{C25E589D-F2D7-43E7-96C1-612979225F4D}" presName="rootConnector1" presStyleLbl="node1" presStyleIdx="0" presStyleCnt="0"/>
      <dgm:spPr/>
    </dgm:pt>
    <dgm:pt modelId="{816A617F-5122-455F-8D5E-DA2AE4EA39C4}" type="pres">
      <dgm:prSet presAssocID="{C25E589D-F2D7-43E7-96C1-612979225F4D}" presName="hierChild2" presStyleCnt="0"/>
      <dgm:spPr/>
    </dgm:pt>
    <dgm:pt modelId="{2A5AC0BB-C6AB-4DA1-8D0B-2F5BC5E2380E}" type="pres">
      <dgm:prSet presAssocID="{C25E589D-F2D7-43E7-96C1-612979225F4D}" presName="hierChild3" presStyleCnt="0"/>
      <dgm:spPr/>
    </dgm:pt>
    <dgm:pt modelId="{6DC3C5AC-65C5-41E3-B1FB-AB0532CC7EEF}" type="pres">
      <dgm:prSet presAssocID="{2BAF49F5-F716-4461-B6D2-D548E8628F09}" presName="hierRoot1" presStyleCnt="0">
        <dgm:presLayoutVars>
          <dgm:hierBranch val="init"/>
        </dgm:presLayoutVars>
      </dgm:prSet>
      <dgm:spPr/>
    </dgm:pt>
    <dgm:pt modelId="{BED8DA60-D644-4933-ACE6-A57A4E635CF0}" type="pres">
      <dgm:prSet presAssocID="{2BAF49F5-F716-4461-B6D2-D548E8628F09}" presName="rootComposite1" presStyleCnt="0"/>
      <dgm:spPr/>
    </dgm:pt>
    <dgm:pt modelId="{B88B2F37-789C-41BC-A2E5-1BF68526E93B}" type="pres">
      <dgm:prSet presAssocID="{2BAF49F5-F716-4461-B6D2-D548E8628F09}" presName="rootText1" presStyleLbl="node0" presStyleIdx="2" presStyleCnt="3">
        <dgm:presLayoutVars>
          <dgm:chPref val="3"/>
        </dgm:presLayoutVars>
      </dgm:prSet>
      <dgm:spPr/>
    </dgm:pt>
    <dgm:pt modelId="{38E150F2-14D2-4AF2-B4E2-C5014C33FE39}" type="pres">
      <dgm:prSet presAssocID="{2BAF49F5-F716-4461-B6D2-D548E8628F09}" presName="rootConnector1" presStyleLbl="node1" presStyleIdx="0" presStyleCnt="0"/>
      <dgm:spPr/>
    </dgm:pt>
    <dgm:pt modelId="{F11497D0-E23C-4C0E-ADCE-FE357A6A852D}" type="pres">
      <dgm:prSet presAssocID="{2BAF49F5-F716-4461-B6D2-D548E8628F09}" presName="hierChild2" presStyleCnt="0"/>
      <dgm:spPr/>
    </dgm:pt>
    <dgm:pt modelId="{D3899B99-8981-4B2D-99DA-14C660CC7E54}" type="pres">
      <dgm:prSet presAssocID="{2BAF49F5-F716-4461-B6D2-D548E8628F09}" presName="hierChild3" presStyleCnt="0"/>
      <dgm:spPr/>
    </dgm:pt>
  </dgm:ptLst>
  <dgm:cxnLst>
    <dgm:cxn modelId="{FB4A5715-EC1A-426E-8D29-8844888D85F0}" srcId="{E8E5C67A-5409-4B90-8737-87B5260EE29E}" destId="{2BAF49F5-F716-4461-B6D2-D548E8628F09}" srcOrd="2" destOrd="0" parTransId="{09047A29-7DD2-4FFF-957E-596523956757}" sibTransId="{9C928A45-EDD6-4D6C-86D6-D00ABBAAE99F}"/>
    <dgm:cxn modelId="{5F60FF4B-42BE-4E07-A108-0FEE32DDD175}" type="presOf" srcId="{C25E589D-F2D7-43E7-96C1-612979225F4D}" destId="{3D4FCF96-BA75-48EA-8378-3E7EE306C8BC}" srcOrd="0" destOrd="0" presId="urn:microsoft.com/office/officeart/2005/8/layout/orgChart1"/>
    <dgm:cxn modelId="{92D0D450-B8D1-4BEB-88A2-5CC9C91DF5D3}" type="presOf" srcId="{2BAF49F5-F716-4461-B6D2-D548E8628F09}" destId="{38E150F2-14D2-4AF2-B4E2-C5014C33FE39}" srcOrd="1" destOrd="0" presId="urn:microsoft.com/office/officeart/2005/8/layout/orgChart1"/>
    <dgm:cxn modelId="{C6091953-34A7-499D-8A15-21A2EBFD5A8C}" srcId="{E8E5C67A-5409-4B90-8737-87B5260EE29E}" destId="{C25E589D-F2D7-43E7-96C1-612979225F4D}" srcOrd="1" destOrd="0" parTransId="{693D2BBA-A212-4CC3-99ED-2FC6567FF434}" sibTransId="{F7737609-AB0C-4439-BED6-08D5B226AC72}"/>
    <dgm:cxn modelId="{12341776-B337-435E-BEB7-48EB637F36EE}" srcId="{E8E5C67A-5409-4B90-8737-87B5260EE29E}" destId="{E12F7E3C-BCAA-4A63-915D-FE340C5630AB}" srcOrd="0" destOrd="0" parTransId="{A42A09AE-F5A0-44E8-9C3D-BF7889F4F9E4}" sibTransId="{184D31EE-A78A-466E-9DDD-8B6833A6A4C2}"/>
    <dgm:cxn modelId="{D93AEF7B-1ECC-42E5-8FEC-E6EC198CD876}" type="presOf" srcId="{2BAF49F5-F716-4461-B6D2-D548E8628F09}" destId="{B88B2F37-789C-41BC-A2E5-1BF68526E93B}" srcOrd="0" destOrd="0" presId="urn:microsoft.com/office/officeart/2005/8/layout/orgChart1"/>
    <dgm:cxn modelId="{9A2AC88A-2DD1-4A57-8998-4606E52C2241}" type="presOf" srcId="{E8E5C67A-5409-4B90-8737-87B5260EE29E}" destId="{9187830C-A9A2-494B-9F61-25BB3E7A017A}" srcOrd="0" destOrd="0" presId="urn:microsoft.com/office/officeart/2005/8/layout/orgChart1"/>
    <dgm:cxn modelId="{7EDAA5B8-22FB-42F2-AC86-E265563622CB}" type="presOf" srcId="{E12F7E3C-BCAA-4A63-915D-FE340C5630AB}" destId="{0DE238F1-9A6E-416A-9BF6-984C81304753}" srcOrd="0" destOrd="0" presId="urn:microsoft.com/office/officeart/2005/8/layout/orgChart1"/>
    <dgm:cxn modelId="{4C5712E6-0165-4145-B292-7CA7B5FCE45C}" type="presOf" srcId="{E12F7E3C-BCAA-4A63-915D-FE340C5630AB}" destId="{7ADE4B5C-3813-4519-A8B1-3E2144406ABA}" srcOrd="1" destOrd="0" presId="urn:microsoft.com/office/officeart/2005/8/layout/orgChart1"/>
    <dgm:cxn modelId="{736AEAE6-3B49-483C-9084-653206C3E13D}" type="presOf" srcId="{C25E589D-F2D7-43E7-96C1-612979225F4D}" destId="{6251E8C8-7C7F-4AE2-AEA1-5C61ECDDC964}" srcOrd="1" destOrd="0" presId="urn:microsoft.com/office/officeart/2005/8/layout/orgChart1"/>
    <dgm:cxn modelId="{EEF74549-48D5-4915-B9D8-A5D0DCF17F32}" type="presParOf" srcId="{9187830C-A9A2-494B-9F61-25BB3E7A017A}" destId="{029857CB-1D05-4E1E-96D1-BE688C5B5841}" srcOrd="0" destOrd="0" presId="urn:microsoft.com/office/officeart/2005/8/layout/orgChart1"/>
    <dgm:cxn modelId="{94036323-C9C0-4469-BC51-EB0A1BEF8A04}" type="presParOf" srcId="{029857CB-1D05-4E1E-96D1-BE688C5B5841}" destId="{B8421BE3-29F9-4E7D-B140-77DE6278F320}" srcOrd="0" destOrd="0" presId="urn:microsoft.com/office/officeart/2005/8/layout/orgChart1"/>
    <dgm:cxn modelId="{0400F496-92CB-4173-8497-DB095410E10A}" type="presParOf" srcId="{B8421BE3-29F9-4E7D-B140-77DE6278F320}" destId="{0DE238F1-9A6E-416A-9BF6-984C81304753}" srcOrd="0" destOrd="0" presId="urn:microsoft.com/office/officeart/2005/8/layout/orgChart1"/>
    <dgm:cxn modelId="{5470A980-1AD4-4263-B010-F8AE875125CE}" type="presParOf" srcId="{B8421BE3-29F9-4E7D-B140-77DE6278F320}" destId="{7ADE4B5C-3813-4519-A8B1-3E2144406ABA}" srcOrd="1" destOrd="0" presId="urn:microsoft.com/office/officeart/2005/8/layout/orgChart1"/>
    <dgm:cxn modelId="{01AB3705-E1DA-4D66-900C-0CB2E00D1178}" type="presParOf" srcId="{029857CB-1D05-4E1E-96D1-BE688C5B5841}" destId="{6F7B9183-B766-48A5-9D58-0BCD8BC7E88E}" srcOrd="1" destOrd="0" presId="urn:microsoft.com/office/officeart/2005/8/layout/orgChart1"/>
    <dgm:cxn modelId="{655B53F1-E9E0-4F87-9836-814EEA68F245}" type="presParOf" srcId="{029857CB-1D05-4E1E-96D1-BE688C5B5841}" destId="{CF1B0FB7-CCE9-439F-AE79-4A0AA2619F8B}" srcOrd="2" destOrd="0" presId="urn:microsoft.com/office/officeart/2005/8/layout/orgChart1"/>
    <dgm:cxn modelId="{A6FE3611-1218-4783-A86F-A2E47B5D34AF}" type="presParOf" srcId="{9187830C-A9A2-494B-9F61-25BB3E7A017A}" destId="{8E7FE146-BD73-4325-8D45-4ABF61C795DA}" srcOrd="1" destOrd="0" presId="urn:microsoft.com/office/officeart/2005/8/layout/orgChart1"/>
    <dgm:cxn modelId="{69CF96F7-7D6B-4AA1-BFF2-D9529F9482FF}" type="presParOf" srcId="{8E7FE146-BD73-4325-8D45-4ABF61C795DA}" destId="{F75AD30F-A4F9-472F-A11F-D048185E10A0}" srcOrd="0" destOrd="0" presId="urn:microsoft.com/office/officeart/2005/8/layout/orgChart1"/>
    <dgm:cxn modelId="{465747B0-4424-4842-9064-E43D199E0F07}" type="presParOf" srcId="{F75AD30F-A4F9-472F-A11F-D048185E10A0}" destId="{3D4FCF96-BA75-48EA-8378-3E7EE306C8BC}" srcOrd="0" destOrd="0" presId="urn:microsoft.com/office/officeart/2005/8/layout/orgChart1"/>
    <dgm:cxn modelId="{2A1B74EF-20B9-47AF-BFDF-FADAC15A047C}" type="presParOf" srcId="{F75AD30F-A4F9-472F-A11F-D048185E10A0}" destId="{6251E8C8-7C7F-4AE2-AEA1-5C61ECDDC964}" srcOrd="1" destOrd="0" presId="urn:microsoft.com/office/officeart/2005/8/layout/orgChart1"/>
    <dgm:cxn modelId="{3F611B3F-164F-4F8D-BAE8-BFFCCCFA900B}" type="presParOf" srcId="{8E7FE146-BD73-4325-8D45-4ABF61C795DA}" destId="{816A617F-5122-455F-8D5E-DA2AE4EA39C4}" srcOrd="1" destOrd="0" presId="urn:microsoft.com/office/officeart/2005/8/layout/orgChart1"/>
    <dgm:cxn modelId="{D67BA819-6D7B-43A6-AB27-D0797BE80599}" type="presParOf" srcId="{8E7FE146-BD73-4325-8D45-4ABF61C795DA}" destId="{2A5AC0BB-C6AB-4DA1-8D0B-2F5BC5E2380E}" srcOrd="2" destOrd="0" presId="urn:microsoft.com/office/officeart/2005/8/layout/orgChart1"/>
    <dgm:cxn modelId="{9F4934AD-925B-4ABE-A9F8-0FD629FFDA13}" type="presParOf" srcId="{9187830C-A9A2-494B-9F61-25BB3E7A017A}" destId="{6DC3C5AC-65C5-41E3-B1FB-AB0532CC7EEF}" srcOrd="2" destOrd="0" presId="urn:microsoft.com/office/officeart/2005/8/layout/orgChart1"/>
    <dgm:cxn modelId="{F063D271-46AE-4EB9-97D8-5DE72EF9C5C1}" type="presParOf" srcId="{6DC3C5AC-65C5-41E3-B1FB-AB0532CC7EEF}" destId="{BED8DA60-D644-4933-ACE6-A57A4E635CF0}" srcOrd="0" destOrd="0" presId="urn:microsoft.com/office/officeart/2005/8/layout/orgChart1"/>
    <dgm:cxn modelId="{AB5BF16C-A80E-443E-8CCF-E3FF6CA9D961}" type="presParOf" srcId="{BED8DA60-D644-4933-ACE6-A57A4E635CF0}" destId="{B88B2F37-789C-41BC-A2E5-1BF68526E93B}" srcOrd="0" destOrd="0" presId="urn:microsoft.com/office/officeart/2005/8/layout/orgChart1"/>
    <dgm:cxn modelId="{797D9C34-7B52-4CA0-901D-EE0B7994B6E0}" type="presParOf" srcId="{BED8DA60-D644-4933-ACE6-A57A4E635CF0}" destId="{38E150F2-14D2-4AF2-B4E2-C5014C33FE39}" srcOrd="1" destOrd="0" presId="urn:microsoft.com/office/officeart/2005/8/layout/orgChart1"/>
    <dgm:cxn modelId="{B70337D5-BDA0-4C60-8C62-5E3A93C54CFE}" type="presParOf" srcId="{6DC3C5AC-65C5-41E3-B1FB-AB0532CC7EEF}" destId="{F11497D0-E23C-4C0E-ADCE-FE357A6A852D}" srcOrd="1" destOrd="0" presId="urn:microsoft.com/office/officeart/2005/8/layout/orgChart1"/>
    <dgm:cxn modelId="{A9F2C3E6-6F14-4F71-836E-DF81F0394215}" type="presParOf" srcId="{6DC3C5AC-65C5-41E3-B1FB-AB0532CC7EEF}" destId="{D3899B99-8981-4B2D-99DA-14C660CC7E5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77F05315-734C-48C2-9B93-BF9CE362C92C}"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FFB4089F-31FF-4300-8098-4BA9C65046C6}">
      <dgm:prSet/>
      <dgm:spPr/>
      <dgm:t>
        <a:bodyPr/>
        <a:lstStyle/>
        <a:p>
          <a:pPr rtl="0"/>
          <a:r>
            <a:rPr lang="en-US"/>
            <a:t>Squamous cell carcinomas are expected to occur in every every patient with generalized severe recessive dystrophic EB.</a:t>
          </a:r>
        </a:p>
      </dgm:t>
    </dgm:pt>
    <dgm:pt modelId="{8F1E84B4-BDFC-4F0C-B696-E1E1CA13D504}" type="parTrans" cxnId="{67C6294B-3932-4B87-875D-83AEE462E7FB}">
      <dgm:prSet/>
      <dgm:spPr/>
      <dgm:t>
        <a:bodyPr/>
        <a:lstStyle/>
        <a:p>
          <a:endParaRPr lang="en-US"/>
        </a:p>
      </dgm:t>
    </dgm:pt>
    <dgm:pt modelId="{DF6A82E6-04D7-4355-AFA7-44DE722BF7B2}" type="sibTrans" cxnId="{67C6294B-3932-4B87-875D-83AEE462E7FB}">
      <dgm:prSet/>
      <dgm:spPr/>
      <dgm:t>
        <a:bodyPr/>
        <a:lstStyle/>
        <a:p>
          <a:endParaRPr lang="en-US"/>
        </a:p>
      </dgm:t>
    </dgm:pt>
    <dgm:pt modelId="{DBDAB465-0E0C-49D7-AB38-C19617D1034B}">
      <dgm:prSet/>
      <dgm:spPr/>
      <dgm:t>
        <a:bodyPr/>
        <a:lstStyle/>
        <a:p>
          <a:pPr rtl="0"/>
          <a:r>
            <a:rPr lang="en-US"/>
            <a:t>Surgical excision is recommended. </a:t>
          </a:r>
        </a:p>
      </dgm:t>
    </dgm:pt>
    <dgm:pt modelId="{E12DF548-A221-4E2F-8543-0B49708C8425}" type="parTrans" cxnId="{77AC3507-2C42-4C9D-BD59-167C71AE5F20}">
      <dgm:prSet/>
      <dgm:spPr/>
      <dgm:t>
        <a:bodyPr/>
        <a:lstStyle/>
        <a:p>
          <a:endParaRPr lang="en-US"/>
        </a:p>
      </dgm:t>
    </dgm:pt>
    <dgm:pt modelId="{E2C089B7-593E-4C7F-A209-F7CB37DF5F35}" type="sibTrans" cxnId="{77AC3507-2C42-4C9D-BD59-167C71AE5F20}">
      <dgm:prSet/>
      <dgm:spPr/>
      <dgm:t>
        <a:bodyPr/>
        <a:lstStyle/>
        <a:p>
          <a:endParaRPr lang="en-US"/>
        </a:p>
      </dgm:t>
    </dgm:pt>
    <dgm:pt modelId="{C8904D49-3833-428C-A93B-D8D08FA5E32F}">
      <dgm:prSet/>
      <dgm:spPr/>
      <dgm:t>
        <a:bodyPr/>
        <a:lstStyle/>
        <a:p>
          <a:pPr rtl="0"/>
          <a:r>
            <a:rPr lang="en-US"/>
            <a:t>Amputation of an affected limb may eventually be required in some cases.</a:t>
          </a:r>
        </a:p>
      </dgm:t>
    </dgm:pt>
    <dgm:pt modelId="{1727D373-DE26-4539-B398-710C2F981AF5}" type="parTrans" cxnId="{18FCF337-0472-4678-BB32-3DDC8ADF6D21}">
      <dgm:prSet/>
      <dgm:spPr/>
      <dgm:t>
        <a:bodyPr/>
        <a:lstStyle/>
        <a:p>
          <a:endParaRPr lang="en-US"/>
        </a:p>
      </dgm:t>
    </dgm:pt>
    <dgm:pt modelId="{A4E7A00A-AAC6-4E13-9C7B-39EDD4B3D635}" type="sibTrans" cxnId="{18FCF337-0472-4678-BB32-3DDC8ADF6D21}">
      <dgm:prSet/>
      <dgm:spPr/>
      <dgm:t>
        <a:bodyPr/>
        <a:lstStyle/>
        <a:p>
          <a:endParaRPr lang="en-US"/>
        </a:p>
      </dgm:t>
    </dgm:pt>
    <dgm:pt modelId="{B6A759EC-4687-4959-B909-418B6802D74C}">
      <dgm:prSet/>
      <dgm:spPr/>
      <dgm:t>
        <a:bodyPr/>
        <a:lstStyle/>
        <a:p>
          <a:pPr rtl="0"/>
          <a:r>
            <a:rPr lang="en-US"/>
            <a:t>Neither chemotherapy nor radiotherapy has been shown to provide lasting benefit.</a:t>
          </a:r>
        </a:p>
      </dgm:t>
    </dgm:pt>
    <dgm:pt modelId="{914C322F-DD46-4A7F-BB77-B5510A5C8A0A}" type="parTrans" cxnId="{D4C28C99-3BEA-40D0-8266-0C29637F18EE}">
      <dgm:prSet/>
      <dgm:spPr/>
      <dgm:t>
        <a:bodyPr/>
        <a:lstStyle/>
        <a:p>
          <a:endParaRPr lang="en-US"/>
        </a:p>
      </dgm:t>
    </dgm:pt>
    <dgm:pt modelId="{078E9894-3C41-4A70-95EB-B3B69EEEE65C}" type="sibTrans" cxnId="{D4C28C99-3BEA-40D0-8266-0C29637F18EE}">
      <dgm:prSet/>
      <dgm:spPr/>
      <dgm:t>
        <a:bodyPr/>
        <a:lstStyle/>
        <a:p>
          <a:endParaRPr lang="en-US"/>
        </a:p>
      </dgm:t>
    </dgm:pt>
    <dgm:pt modelId="{927498F5-A9A2-487F-8856-C9B1F2B160DA}" type="pres">
      <dgm:prSet presAssocID="{77F05315-734C-48C2-9B93-BF9CE362C92C}" presName="hierChild1" presStyleCnt="0">
        <dgm:presLayoutVars>
          <dgm:orgChart val="1"/>
          <dgm:chPref val="1"/>
          <dgm:dir/>
          <dgm:animOne val="branch"/>
          <dgm:animLvl val="lvl"/>
          <dgm:resizeHandles/>
        </dgm:presLayoutVars>
      </dgm:prSet>
      <dgm:spPr/>
    </dgm:pt>
    <dgm:pt modelId="{6F45B450-AFC9-4ADF-9157-B465AABD1751}" type="pres">
      <dgm:prSet presAssocID="{FFB4089F-31FF-4300-8098-4BA9C65046C6}" presName="hierRoot1" presStyleCnt="0">
        <dgm:presLayoutVars>
          <dgm:hierBranch val="init"/>
        </dgm:presLayoutVars>
      </dgm:prSet>
      <dgm:spPr/>
    </dgm:pt>
    <dgm:pt modelId="{2B5E91A8-771F-4CC4-B3A6-8A4D42D8219D}" type="pres">
      <dgm:prSet presAssocID="{FFB4089F-31FF-4300-8098-4BA9C65046C6}" presName="rootComposite1" presStyleCnt="0"/>
      <dgm:spPr/>
    </dgm:pt>
    <dgm:pt modelId="{0D8A335A-56C3-4FC5-82CC-84331F0F81F0}" type="pres">
      <dgm:prSet presAssocID="{FFB4089F-31FF-4300-8098-4BA9C65046C6}" presName="rootText1" presStyleLbl="node0" presStyleIdx="0" presStyleCnt="4">
        <dgm:presLayoutVars>
          <dgm:chPref val="3"/>
        </dgm:presLayoutVars>
      </dgm:prSet>
      <dgm:spPr/>
    </dgm:pt>
    <dgm:pt modelId="{789C9D20-06BA-47F5-BA09-E95303F02D7D}" type="pres">
      <dgm:prSet presAssocID="{FFB4089F-31FF-4300-8098-4BA9C65046C6}" presName="rootConnector1" presStyleLbl="node1" presStyleIdx="0" presStyleCnt="0"/>
      <dgm:spPr/>
    </dgm:pt>
    <dgm:pt modelId="{371A1577-C969-4CB4-9019-8221DF911221}" type="pres">
      <dgm:prSet presAssocID="{FFB4089F-31FF-4300-8098-4BA9C65046C6}" presName="hierChild2" presStyleCnt="0"/>
      <dgm:spPr/>
    </dgm:pt>
    <dgm:pt modelId="{15A5B9AB-A944-4F61-875C-07A8B3B3EB9A}" type="pres">
      <dgm:prSet presAssocID="{FFB4089F-31FF-4300-8098-4BA9C65046C6}" presName="hierChild3" presStyleCnt="0"/>
      <dgm:spPr/>
    </dgm:pt>
    <dgm:pt modelId="{DD05543E-EF38-4A97-BD7C-5EBB67219A2E}" type="pres">
      <dgm:prSet presAssocID="{DBDAB465-0E0C-49D7-AB38-C19617D1034B}" presName="hierRoot1" presStyleCnt="0">
        <dgm:presLayoutVars>
          <dgm:hierBranch val="init"/>
        </dgm:presLayoutVars>
      </dgm:prSet>
      <dgm:spPr/>
    </dgm:pt>
    <dgm:pt modelId="{BAD622E3-8834-4D52-A4FF-50E3B72367A7}" type="pres">
      <dgm:prSet presAssocID="{DBDAB465-0E0C-49D7-AB38-C19617D1034B}" presName="rootComposite1" presStyleCnt="0"/>
      <dgm:spPr/>
    </dgm:pt>
    <dgm:pt modelId="{919DF12F-49CC-45C9-AD59-2F57345301BE}" type="pres">
      <dgm:prSet presAssocID="{DBDAB465-0E0C-49D7-AB38-C19617D1034B}" presName="rootText1" presStyleLbl="node0" presStyleIdx="1" presStyleCnt="4">
        <dgm:presLayoutVars>
          <dgm:chPref val="3"/>
        </dgm:presLayoutVars>
      </dgm:prSet>
      <dgm:spPr/>
    </dgm:pt>
    <dgm:pt modelId="{0361E102-7875-4872-8982-8044BB8AE539}" type="pres">
      <dgm:prSet presAssocID="{DBDAB465-0E0C-49D7-AB38-C19617D1034B}" presName="rootConnector1" presStyleLbl="node1" presStyleIdx="0" presStyleCnt="0"/>
      <dgm:spPr/>
    </dgm:pt>
    <dgm:pt modelId="{2F9CA28C-E6AD-4415-8CCF-04B1A767F9BC}" type="pres">
      <dgm:prSet presAssocID="{DBDAB465-0E0C-49D7-AB38-C19617D1034B}" presName="hierChild2" presStyleCnt="0"/>
      <dgm:spPr/>
    </dgm:pt>
    <dgm:pt modelId="{EAEB38B3-3296-463F-8194-A907D2ED3F30}" type="pres">
      <dgm:prSet presAssocID="{DBDAB465-0E0C-49D7-AB38-C19617D1034B}" presName="hierChild3" presStyleCnt="0"/>
      <dgm:spPr/>
    </dgm:pt>
    <dgm:pt modelId="{EB5BC338-06D9-4E0D-8F8A-4DE19A49BA38}" type="pres">
      <dgm:prSet presAssocID="{C8904D49-3833-428C-A93B-D8D08FA5E32F}" presName="hierRoot1" presStyleCnt="0">
        <dgm:presLayoutVars>
          <dgm:hierBranch val="init"/>
        </dgm:presLayoutVars>
      </dgm:prSet>
      <dgm:spPr/>
    </dgm:pt>
    <dgm:pt modelId="{C4D177F4-7A19-4710-8E99-9147FA266F5B}" type="pres">
      <dgm:prSet presAssocID="{C8904D49-3833-428C-A93B-D8D08FA5E32F}" presName="rootComposite1" presStyleCnt="0"/>
      <dgm:spPr/>
    </dgm:pt>
    <dgm:pt modelId="{72D749A2-CF25-4E75-9058-816234C13A23}" type="pres">
      <dgm:prSet presAssocID="{C8904D49-3833-428C-A93B-D8D08FA5E32F}" presName="rootText1" presStyleLbl="node0" presStyleIdx="2" presStyleCnt="4">
        <dgm:presLayoutVars>
          <dgm:chPref val="3"/>
        </dgm:presLayoutVars>
      </dgm:prSet>
      <dgm:spPr/>
    </dgm:pt>
    <dgm:pt modelId="{A2F41A39-92D4-4110-BBE7-3EA1D18CD6E9}" type="pres">
      <dgm:prSet presAssocID="{C8904D49-3833-428C-A93B-D8D08FA5E32F}" presName="rootConnector1" presStyleLbl="node1" presStyleIdx="0" presStyleCnt="0"/>
      <dgm:spPr/>
    </dgm:pt>
    <dgm:pt modelId="{D1E42CA1-267C-4065-80EF-BD38BE32541F}" type="pres">
      <dgm:prSet presAssocID="{C8904D49-3833-428C-A93B-D8D08FA5E32F}" presName="hierChild2" presStyleCnt="0"/>
      <dgm:spPr/>
    </dgm:pt>
    <dgm:pt modelId="{DD8AE162-23BD-474D-85E6-83E951609350}" type="pres">
      <dgm:prSet presAssocID="{C8904D49-3833-428C-A93B-D8D08FA5E32F}" presName="hierChild3" presStyleCnt="0"/>
      <dgm:spPr/>
    </dgm:pt>
    <dgm:pt modelId="{07F98E55-28FE-4810-98E9-C4FF8F22715F}" type="pres">
      <dgm:prSet presAssocID="{B6A759EC-4687-4959-B909-418B6802D74C}" presName="hierRoot1" presStyleCnt="0">
        <dgm:presLayoutVars>
          <dgm:hierBranch val="init"/>
        </dgm:presLayoutVars>
      </dgm:prSet>
      <dgm:spPr/>
    </dgm:pt>
    <dgm:pt modelId="{7D840148-F1BA-4BB2-ACC3-8DA10D14867E}" type="pres">
      <dgm:prSet presAssocID="{B6A759EC-4687-4959-B909-418B6802D74C}" presName="rootComposite1" presStyleCnt="0"/>
      <dgm:spPr/>
    </dgm:pt>
    <dgm:pt modelId="{E5D811F5-17F7-48BC-9664-22CDFBD0F818}" type="pres">
      <dgm:prSet presAssocID="{B6A759EC-4687-4959-B909-418B6802D74C}" presName="rootText1" presStyleLbl="node0" presStyleIdx="3" presStyleCnt="4">
        <dgm:presLayoutVars>
          <dgm:chPref val="3"/>
        </dgm:presLayoutVars>
      </dgm:prSet>
      <dgm:spPr/>
    </dgm:pt>
    <dgm:pt modelId="{1C8AEBE1-13C8-4784-A336-FFDE9B52B3F2}" type="pres">
      <dgm:prSet presAssocID="{B6A759EC-4687-4959-B909-418B6802D74C}" presName="rootConnector1" presStyleLbl="node1" presStyleIdx="0" presStyleCnt="0"/>
      <dgm:spPr/>
    </dgm:pt>
    <dgm:pt modelId="{B6F3CE7F-826E-43AA-88CB-AE78333273C9}" type="pres">
      <dgm:prSet presAssocID="{B6A759EC-4687-4959-B909-418B6802D74C}" presName="hierChild2" presStyleCnt="0"/>
      <dgm:spPr/>
    </dgm:pt>
    <dgm:pt modelId="{C36EBFD5-F337-44E4-BB31-C00985A455F9}" type="pres">
      <dgm:prSet presAssocID="{B6A759EC-4687-4959-B909-418B6802D74C}" presName="hierChild3" presStyleCnt="0"/>
      <dgm:spPr/>
    </dgm:pt>
  </dgm:ptLst>
  <dgm:cxnLst>
    <dgm:cxn modelId="{77AC3507-2C42-4C9D-BD59-167C71AE5F20}" srcId="{77F05315-734C-48C2-9B93-BF9CE362C92C}" destId="{DBDAB465-0E0C-49D7-AB38-C19617D1034B}" srcOrd="1" destOrd="0" parTransId="{E12DF548-A221-4E2F-8543-0B49708C8425}" sibTransId="{E2C089B7-593E-4C7F-A209-F7CB37DF5F35}"/>
    <dgm:cxn modelId="{7196E11C-898B-4FDD-B207-3FED8B1DF6DF}" type="presOf" srcId="{B6A759EC-4687-4959-B909-418B6802D74C}" destId="{1C8AEBE1-13C8-4784-A336-FFDE9B52B3F2}" srcOrd="1" destOrd="0" presId="urn:microsoft.com/office/officeart/2005/8/layout/orgChart1"/>
    <dgm:cxn modelId="{18FCF337-0472-4678-BB32-3DDC8ADF6D21}" srcId="{77F05315-734C-48C2-9B93-BF9CE362C92C}" destId="{C8904D49-3833-428C-A93B-D8D08FA5E32F}" srcOrd="2" destOrd="0" parTransId="{1727D373-DE26-4539-B398-710C2F981AF5}" sibTransId="{A4E7A00A-AAC6-4E13-9C7B-39EDD4B3D635}"/>
    <dgm:cxn modelId="{580E3D69-D17A-4551-A0AA-45762AFFA613}" type="presOf" srcId="{B6A759EC-4687-4959-B909-418B6802D74C}" destId="{E5D811F5-17F7-48BC-9664-22CDFBD0F818}" srcOrd="0" destOrd="0" presId="urn:microsoft.com/office/officeart/2005/8/layout/orgChart1"/>
    <dgm:cxn modelId="{67C6294B-3932-4B87-875D-83AEE462E7FB}" srcId="{77F05315-734C-48C2-9B93-BF9CE362C92C}" destId="{FFB4089F-31FF-4300-8098-4BA9C65046C6}" srcOrd="0" destOrd="0" parTransId="{8F1E84B4-BDFC-4F0C-B696-E1E1CA13D504}" sibTransId="{DF6A82E6-04D7-4355-AFA7-44DE722BF7B2}"/>
    <dgm:cxn modelId="{8767BE55-7E06-4D80-939C-75F78DFDD3E0}" type="presOf" srcId="{FFB4089F-31FF-4300-8098-4BA9C65046C6}" destId="{789C9D20-06BA-47F5-BA09-E95303F02D7D}" srcOrd="1" destOrd="0" presId="urn:microsoft.com/office/officeart/2005/8/layout/orgChart1"/>
    <dgm:cxn modelId="{2A3C907D-B0F3-403B-8F69-179342FD5935}" type="presOf" srcId="{DBDAB465-0E0C-49D7-AB38-C19617D1034B}" destId="{0361E102-7875-4872-8982-8044BB8AE539}" srcOrd="1" destOrd="0" presId="urn:microsoft.com/office/officeart/2005/8/layout/orgChart1"/>
    <dgm:cxn modelId="{D4C28C99-3BEA-40D0-8266-0C29637F18EE}" srcId="{77F05315-734C-48C2-9B93-BF9CE362C92C}" destId="{B6A759EC-4687-4959-B909-418B6802D74C}" srcOrd="3" destOrd="0" parTransId="{914C322F-DD46-4A7F-BB77-B5510A5C8A0A}" sibTransId="{078E9894-3C41-4A70-95EB-B3B69EEEE65C}"/>
    <dgm:cxn modelId="{97CB519C-FBBB-47FE-88DA-83075F7D157F}" type="presOf" srcId="{77F05315-734C-48C2-9B93-BF9CE362C92C}" destId="{927498F5-A9A2-487F-8856-C9B1F2B160DA}" srcOrd="0" destOrd="0" presId="urn:microsoft.com/office/officeart/2005/8/layout/orgChart1"/>
    <dgm:cxn modelId="{01C9D8AE-A5B0-48EB-9AE4-1EAA7E2C4AD2}" type="presOf" srcId="{FFB4089F-31FF-4300-8098-4BA9C65046C6}" destId="{0D8A335A-56C3-4FC5-82CC-84331F0F81F0}" srcOrd="0" destOrd="0" presId="urn:microsoft.com/office/officeart/2005/8/layout/orgChart1"/>
    <dgm:cxn modelId="{A4AC6EBE-9245-457C-8FE9-34D55F528E3D}" type="presOf" srcId="{C8904D49-3833-428C-A93B-D8D08FA5E32F}" destId="{72D749A2-CF25-4E75-9058-816234C13A23}" srcOrd="0" destOrd="0" presId="urn:microsoft.com/office/officeart/2005/8/layout/orgChart1"/>
    <dgm:cxn modelId="{E3E4DFE4-6461-4C3E-B735-C21E3EA80633}" type="presOf" srcId="{C8904D49-3833-428C-A93B-D8D08FA5E32F}" destId="{A2F41A39-92D4-4110-BBE7-3EA1D18CD6E9}" srcOrd="1" destOrd="0" presId="urn:microsoft.com/office/officeart/2005/8/layout/orgChart1"/>
    <dgm:cxn modelId="{A58760F9-CB56-4F86-A923-4962E2B0BF6F}" type="presOf" srcId="{DBDAB465-0E0C-49D7-AB38-C19617D1034B}" destId="{919DF12F-49CC-45C9-AD59-2F57345301BE}" srcOrd="0" destOrd="0" presId="urn:microsoft.com/office/officeart/2005/8/layout/orgChart1"/>
    <dgm:cxn modelId="{6DA2B0E9-5E49-49A9-B628-10DFFF49C6FD}" type="presParOf" srcId="{927498F5-A9A2-487F-8856-C9B1F2B160DA}" destId="{6F45B450-AFC9-4ADF-9157-B465AABD1751}" srcOrd="0" destOrd="0" presId="urn:microsoft.com/office/officeart/2005/8/layout/orgChart1"/>
    <dgm:cxn modelId="{E269E15F-7954-4755-B6A1-910980852922}" type="presParOf" srcId="{6F45B450-AFC9-4ADF-9157-B465AABD1751}" destId="{2B5E91A8-771F-4CC4-B3A6-8A4D42D8219D}" srcOrd="0" destOrd="0" presId="urn:microsoft.com/office/officeart/2005/8/layout/orgChart1"/>
    <dgm:cxn modelId="{BFCD8F49-7C2C-4CEA-9EB9-E8ED12B8E017}" type="presParOf" srcId="{2B5E91A8-771F-4CC4-B3A6-8A4D42D8219D}" destId="{0D8A335A-56C3-4FC5-82CC-84331F0F81F0}" srcOrd="0" destOrd="0" presId="urn:microsoft.com/office/officeart/2005/8/layout/orgChart1"/>
    <dgm:cxn modelId="{4C2B73D1-086F-477D-B4CE-527C5A03A971}" type="presParOf" srcId="{2B5E91A8-771F-4CC4-B3A6-8A4D42D8219D}" destId="{789C9D20-06BA-47F5-BA09-E95303F02D7D}" srcOrd="1" destOrd="0" presId="urn:microsoft.com/office/officeart/2005/8/layout/orgChart1"/>
    <dgm:cxn modelId="{9671B132-17F8-4DAC-B0C8-6FC439FE0198}" type="presParOf" srcId="{6F45B450-AFC9-4ADF-9157-B465AABD1751}" destId="{371A1577-C969-4CB4-9019-8221DF911221}" srcOrd="1" destOrd="0" presId="urn:microsoft.com/office/officeart/2005/8/layout/orgChart1"/>
    <dgm:cxn modelId="{4F296D28-40C4-4346-8E87-10F7BAD516FC}" type="presParOf" srcId="{6F45B450-AFC9-4ADF-9157-B465AABD1751}" destId="{15A5B9AB-A944-4F61-875C-07A8B3B3EB9A}" srcOrd="2" destOrd="0" presId="urn:microsoft.com/office/officeart/2005/8/layout/orgChart1"/>
    <dgm:cxn modelId="{D115503D-9B8A-4226-B915-1BC582215D46}" type="presParOf" srcId="{927498F5-A9A2-487F-8856-C9B1F2B160DA}" destId="{DD05543E-EF38-4A97-BD7C-5EBB67219A2E}" srcOrd="1" destOrd="0" presId="urn:microsoft.com/office/officeart/2005/8/layout/orgChart1"/>
    <dgm:cxn modelId="{C8C8ADC4-9D48-44B1-A557-5FBD659033A9}" type="presParOf" srcId="{DD05543E-EF38-4A97-BD7C-5EBB67219A2E}" destId="{BAD622E3-8834-4D52-A4FF-50E3B72367A7}" srcOrd="0" destOrd="0" presId="urn:microsoft.com/office/officeart/2005/8/layout/orgChart1"/>
    <dgm:cxn modelId="{867A3E04-F665-41B5-92A6-DC367F486E7C}" type="presParOf" srcId="{BAD622E3-8834-4D52-A4FF-50E3B72367A7}" destId="{919DF12F-49CC-45C9-AD59-2F57345301BE}" srcOrd="0" destOrd="0" presId="urn:microsoft.com/office/officeart/2005/8/layout/orgChart1"/>
    <dgm:cxn modelId="{6B4F0244-2A69-4CC9-91BD-109474294531}" type="presParOf" srcId="{BAD622E3-8834-4D52-A4FF-50E3B72367A7}" destId="{0361E102-7875-4872-8982-8044BB8AE539}" srcOrd="1" destOrd="0" presId="urn:microsoft.com/office/officeart/2005/8/layout/orgChart1"/>
    <dgm:cxn modelId="{FD05A32F-3346-4108-85D4-6A40652A3724}" type="presParOf" srcId="{DD05543E-EF38-4A97-BD7C-5EBB67219A2E}" destId="{2F9CA28C-E6AD-4415-8CCF-04B1A767F9BC}" srcOrd="1" destOrd="0" presId="urn:microsoft.com/office/officeart/2005/8/layout/orgChart1"/>
    <dgm:cxn modelId="{7F18CE58-D8E3-4725-BBF6-F15B145948FC}" type="presParOf" srcId="{DD05543E-EF38-4A97-BD7C-5EBB67219A2E}" destId="{EAEB38B3-3296-463F-8194-A907D2ED3F30}" srcOrd="2" destOrd="0" presId="urn:microsoft.com/office/officeart/2005/8/layout/orgChart1"/>
    <dgm:cxn modelId="{F86B9B6B-28EA-43A2-B24D-1242763FBD40}" type="presParOf" srcId="{927498F5-A9A2-487F-8856-C9B1F2B160DA}" destId="{EB5BC338-06D9-4E0D-8F8A-4DE19A49BA38}" srcOrd="2" destOrd="0" presId="urn:microsoft.com/office/officeart/2005/8/layout/orgChart1"/>
    <dgm:cxn modelId="{3F16EBE5-132B-4F40-A0BC-A30D07024D62}" type="presParOf" srcId="{EB5BC338-06D9-4E0D-8F8A-4DE19A49BA38}" destId="{C4D177F4-7A19-4710-8E99-9147FA266F5B}" srcOrd="0" destOrd="0" presId="urn:microsoft.com/office/officeart/2005/8/layout/orgChart1"/>
    <dgm:cxn modelId="{D39EA3F8-8BB0-4DFA-ABE7-41951D05E40F}" type="presParOf" srcId="{C4D177F4-7A19-4710-8E99-9147FA266F5B}" destId="{72D749A2-CF25-4E75-9058-816234C13A23}" srcOrd="0" destOrd="0" presId="urn:microsoft.com/office/officeart/2005/8/layout/orgChart1"/>
    <dgm:cxn modelId="{47E59B87-43E7-422F-A923-10065C432129}" type="presParOf" srcId="{C4D177F4-7A19-4710-8E99-9147FA266F5B}" destId="{A2F41A39-92D4-4110-BBE7-3EA1D18CD6E9}" srcOrd="1" destOrd="0" presId="urn:microsoft.com/office/officeart/2005/8/layout/orgChart1"/>
    <dgm:cxn modelId="{7DAF2A6B-7693-495A-9A07-CCEF092B99B2}" type="presParOf" srcId="{EB5BC338-06D9-4E0D-8F8A-4DE19A49BA38}" destId="{D1E42CA1-267C-4065-80EF-BD38BE32541F}" srcOrd="1" destOrd="0" presId="urn:microsoft.com/office/officeart/2005/8/layout/orgChart1"/>
    <dgm:cxn modelId="{59681CD0-D972-4DF7-A523-68BF446D0B3D}" type="presParOf" srcId="{EB5BC338-06D9-4E0D-8F8A-4DE19A49BA38}" destId="{DD8AE162-23BD-474D-85E6-83E951609350}" srcOrd="2" destOrd="0" presId="urn:microsoft.com/office/officeart/2005/8/layout/orgChart1"/>
    <dgm:cxn modelId="{EC8FB71A-232A-4B28-A527-83E0DED6023A}" type="presParOf" srcId="{927498F5-A9A2-487F-8856-C9B1F2B160DA}" destId="{07F98E55-28FE-4810-98E9-C4FF8F22715F}" srcOrd="3" destOrd="0" presId="urn:microsoft.com/office/officeart/2005/8/layout/orgChart1"/>
    <dgm:cxn modelId="{36D8D91E-DED0-4956-843B-D791302165A3}" type="presParOf" srcId="{07F98E55-28FE-4810-98E9-C4FF8F22715F}" destId="{7D840148-F1BA-4BB2-ACC3-8DA10D14867E}" srcOrd="0" destOrd="0" presId="urn:microsoft.com/office/officeart/2005/8/layout/orgChart1"/>
    <dgm:cxn modelId="{F544977D-4EDF-46A3-8BCE-BC2A8EA6904A}" type="presParOf" srcId="{7D840148-F1BA-4BB2-ACC3-8DA10D14867E}" destId="{E5D811F5-17F7-48BC-9664-22CDFBD0F818}" srcOrd="0" destOrd="0" presId="urn:microsoft.com/office/officeart/2005/8/layout/orgChart1"/>
    <dgm:cxn modelId="{4FB7896A-CE4B-4B29-BC29-9C60E39399F1}" type="presParOf" srcId="{7D840148-F1BA-4BB2-ACC3-8DA10D14867E}" destId="{1C8AEBE1-13C8-4784-A336-FFDE9B52B3F2}" srcOrd="1" destOrd="0" presId="urn:microsoft.com/office/officeart/2005/8/layout/orgChart1"/>
    <dgm:cxn modelId="{8179FE13-FBB1-49A6-A7EC-28F1D1048D1F}" type="presParOf" srcId="{07F98E55-28FE-4810-98E9-C4FF8F22715F}" destId="{B6F3CE7F-826E-43AA-88CB-AE78333273C9}" srcOrd="1" destOrd="0" presId="urn:microsoft.com/office/officeart/2005/8/layout/orgChart1"/>
    <dgm:cxn modelId="{E97E8DEE-298F-4EF8-B1E1-4492EA91C139}" type="presParOf" srcId="{07F98E55-28FE-4810-98E9-C4FF8F22715F}" destId="{C36EBFD5-F337-44E4-BB31-C00985A455F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2.xml><?xml version="1.0" encoding="utf-8"?>
<dgm:dataModel xmlns:dgm="http://schemas.openxmlformats.org/drawingml/2006/diagram" xmlns:a="http://schemas.openxmlformats.org/drawingml/2006/main">
  <dgm:ptLst>
    <dgm:pt modelId="{39B14A71-CAA2-4D5B-BBC7-DA384918547F}" type="doc">
      <dgm:prSet loTypeId="urn:microsoft.com/office/officeart/2005/8/layout/funnel1" loCatId="relationship" qsTypeId="urn:microsoft.com/office/officeart/2005/8/quickstyle/simple1" qsCatId="simple" csTypeId="urn:microsoft.com/office/officeart/2005/8/colors/accent1_2" csCatId="accent1"/>
      <dgm:spPr/>
      <dgm:t>
        <a:bodyPr/>
        <a:lstStyle/>
        <a:p>
          <a:endParaRPr lang="en-US"/>
        </a:p>
      </dgm:t>
    </dgm:pt>
    <dgm:pt modelId="{E27F4274-DE8B-4799-A36E-6FB6F07988CE}">
      <dgm:prSet/>
      <dgm:spPr/>
      <dgm:t>
        <a:bodyPr/>
        <a:lstStyle/>
        <a:p>
          <a:pPr rtl="0"/>
          <a:r>
            <a:rPr lang="en-US"/>
            <a:t>Patients with EB frequently experience severe pain, which is unresponsive to conventional treatment with non-opiate-based or non-steroidal anti-inflammatory agents.</a:t>
          </a:r>
        </a:p>
      </dgm:t>
    </dgm:pt>
    <dgm:pt modelId="{1D5C894C-E17D-49D7-8A0B-7CCAE9BA3196}" type="parTrans" cxnId="{09262D89-C4E8-4E75-8CA4-A82E325EF48A}">
      <dgm:prSet/>
      <dgm:spPr/>
      <dgm:t>
        <a:bodyPr/>
        <a:lstStyle/>
        <a:p>
          <a:endParaRPr lang="en-US"/>
        </a:p>
      </dgm:t>
    </dgm:pt>
    <dgm:pt modelId="{630CA413-1E72-4A9F-B64F-48A937903A50}" type="sibTrans" cxnId="{09262D89-C4E8-4E75-8CA4-A82E325EF48A}">
      <dgm:prSet/>
      <dgm:spPr/>
      <dgm:t>
        <a:bodyPr/>
        <a:lstStyle/>
        <a:p>
          <a:endParaRPr lang="en-US"/>
        </a:p>
      </dgm:t>
    </dgm:pt>
    <dgm:pt modelId="{BC289434-ACDC-470F-A989-14863DD2C579}">
      <dgm:prSet/>
      <dgm:spPr/>
      <dgm:t>
        <a:bodyPr/>
        <a:lstStyle/>
        <a:p>
          <a:pPr rtl="0"/>
          <a:r>
            <a:rPr lang="en-US" b="1" u="sng"/>
            <a:t>Amitriptyline</a:t>
          </a:r>
          <a:r>
            <a:rPr lang="en-US"/>
            <a:t> is useful in pain management in both adults and children, and </a:t>
          </a:r>
        </a:p>
      </dgm:t>
    </dgm:pt>
    <dgm:pt modelId="{2291E435-D67F-448A-A993-4B5B8731A0B6}" type="parTrans" cxnId="{48F99E35-915E-4981-9523-4F84B826049A}">
      <dgm:prSet/>
      <dgm:spPr/>
      <dgm:t>
        <a:bodyPr/>
        <a:lstStyle/>
        <a:p>
          <a:endParaRPr lang="en-US"/>
        </a:p>
      </dgm:t>
    </dgm:pt>
    <dgm:pt modelId="{DDD331A8-6FD7-495B-BE72-DC069FADE4CE}" type="sibTrans" cxnId="{48F99E35-915E-4981-9523-4F84B826049A}">
      <dgm:prSet/>
      <dgm:spPr/>
      <dgm:t>
        <a:bodyPr/>
        <a:lstStyle/>
        <a:p>
          <a:endParaRPr lang="en-US"/>
        </a:p>
      </dgm:t>
    </dgm:pt>
    <dgm:pt modelId="{06C88BC9-C23B-4C85-BB41-5B113AAE2EF8}">
      <dgm:prSet/>
      <dgm:spPr/>
      <dgm:t>
        <a:bodyPr/>
        <a:lstStyle/>
        <a:p>
          <a:pPr rtl="0"/>
          <a:r>
            <a:rPr lang="en-US" b="1" u="sng" dirty="0" err="1"/>
            <a:t>benzodiazipines</a:t>
          </a:r>
          <a:r>
            <a:rPr lang="en-US" dirty="0"/>
            <a:t> such as </a:t>
          </a:r>
          <a:r>
            <a:rPr lang="en-US" b="1" u="sng" dirty="0"/>
            <a:t>midazolam</a:t>
          </a:r>
          <a:r>
            <a:rPr lang="en-US" dirty="0"/>
            <a:t> can be helpful in reducing pain associated with changing dressings.</a:t>
          </a:r>
        </a:p>
      </dgm:t>
    </dgm:pt>
    <dgm:pt modelId="{25288C3A-F014-4E28-B734-EE0555B6A16C}" type="parTrans" cxnId="{C2654047-8BE5-4EED-BD81-2EFCE17D3636}">
      <dgm:prSet/>
      <dgm:spPr/>
      <dgm:t>
        <a:bodyPr/>
        <a:lstStyle/>
        <a:p>
          <a:endParaRPr lang="en-US"/>
        </a:p>
      </dgm:t>
    </dgm:pt>
    <dgm:pt modelId="{4433996E-5E76-4FAB-9266-1C782544394F}" type="sibTrans" cxnId="{C2654047-8BE5-4EED-BD81-2EFCE17D3636}">
      <dgm:prSet/>
      <dgm:spPr/>
      <dgm:t>
        <a:bodyPr/>
        <a:lstStyle/>
        <a:p>
          <a:endParaRPr lang="en-US"/>
        </a:p>
      </dgm:t>
    </dgm:pt>
    <dgm:pt modelId="{44CB96A5-FE0A-43BA-B043-D08111FEB5D2}">
      <dgm:prSet/>
      <dgm:spPr/>
      <dgm:t>
        <a:bodyPr/>
        <a:lstStyle/>
        <a:p>
          <a:pPr rtl="0"/>
          <a:r>
            <a:rPr lang="en-US" b="1" u="sng" dirty="0"/>
            <a:t>Psychological</a:t>
          </a:r>
          <a:r>
            <a:rPr lang="en-US" dirty="0"/>
            <a:t> support and </a:t>
          </a:r>
          <a:r>
            <a:rPr lang="en-US" b="1" u="sng" dirty="0"/>
            <a:t>cognitive-</a:t>
          </a:r>
          <a:r>
            <a:rPr lang="en-US" b="1" u="sng" dirty="0" err="1"/>
            <a:t>behavioural</a:t>
          </a:r>
          <a:r>
            <a:rPr lang="en-US" dirty="0"/>
            <a:t> techniques may also be helpful in managing pain.</a:t>
          </a:r>
        </a:p>
      </dgm:t>
    </dgm:pt>
    <dgm:pt modelId="{561441A4-E330-4BCD-9E96-17AD380883A9}" type="parTrans" cxnId="{61386088-150C-4F0A-BF7D-71AF71FAEB84}">
      <dgm:prSet/>
      <dgm:spPr/>
      <dgm:t>
        <a:bodyPr/>
        <a:lstStyle/>
        <a:p>
          <a:endParaRPr lang="en-US"/>
        </a:p>
      </dgm:t>
    </dgm:pt>
    <dgm:pt modelId="{9F2D7E3A-79EB-4937-B749-E6E0ADA2A7F7}" type="sibTrans" cxnId="{61386088-150C-4F0A-BF7D-71AF71FAEB84}">
      <dgm:prSet/>
      <dgm:spPr/>
      <dgm:t>
        <a:bodyPr/>
        <a:lstStyle/>
        <a:p>
          <a:endParaRPr lang="en-US"/>
        </a:p>
      </dgm:t>
    </dgm:pt>
    <dgm:pt modelId="{58611957-C562-49C8-ACFD-BE2C3A3C6C50}" type="pres">
      <dgm:prSet presAssocID="{39B14A71-CAA2-4D5B-BBC7-DA384918547F}" presName="Name0" presStyleCnt="0">
        <dgm:presLayoutVars>
          <dgm:chMax val="4"/>
          <dgm:resizeHandles val="exact"/>
        </dgm:presLayoutVars>
      </dgm:prSet>
      <dgm:spPr/>
    </dgm:pt>
    <dgm:pt modelId="{B670451E-09CD-4033-B8DB-ACA1542ED41B}" type="pres">
      <dgm:prSet presAssocID="{39B14A71-CAA2-4D5B-BBC7-DA384918547F}" presName="ellipse" presStyleLbl="trBgShp" presStyleIdx="0" presStyleCnt="1"/>
      <dgm:spPr/>
    </dgm:pt>
    <dgm:pt modelId="{006B45AB-7C8B-4F53-9050-CF28E934F0A5}" type="pres">
      <dgm:prSet presAssocID="{39B14A71-CAA2-4D5B-BBC7-DA384918547F}" presName="arrow1" presStyleLbl="fgShp" presStyleIdx="0" presStyleCnt="1"/>
      <dgm:spPr/>
    </dgm:pt>
    <dgm:pt modelId="{952AE6F6-5A00-49A0-8B05-A77870818FAF}" type="pres">
      <dgm:prSet presAssocID="{39B14A71-CAA2-4D5B-BBC7-DA384918547F}" presName="rectangle" presStyleLbl="revTx" presStyleIdx="0" presStyleCnt="1">
        <dgm:presLayoutVars>
          <dgm:bulletEnabled val="1"/>
        </dgm:presLayoutVars>
      </dgm:prSet>
      <dgm:spPr/>
    </dgm:pt>
    <dgm:pt modelId="{9AE3DD9D-50CE-4A29-AF05-71610FAE929F}" type="pres">
      <dgm:prSet presAssocID="{BC289434-ACDC-470F-A989-14863DD2C579}" presName="item1" presStyleLbl="node1" presStyleIdx="0" presStyleCnt="3">
        <dgm:presLayoutVars>
          <dgm:bulletEnabled val="1"/>
        </dgm:presLayoutVars>
      </dgm:prSet>
      <dgm:spPr/>
    </dgm:pt>
    <dgm:pt modelId="{E0B26C8A-05AE-4EC6-BFA6-303A09EC6F91}" type="pres">
      <dgm:prSet presAssocID="{06C88BC9-C23B-4C85-BB41-5B113AAE2EF8}" presName="item2" presStyleLbl="node1" presStyleIdx="1" presStyleCnt="3">
        <dgm:presLayoutVars>
          <dgm:bulletEnabled val="1"/>
        </dgm:presLayoutVars>
      </dgm:prSet>
      <dgm:spPr/>
    </dgm:pt>
    <dgm:pt modelId="{04EB0077-B55C-4C38-83E9-19190DABCD6D}" type="pres">
      <dgm:prSet presAssocID="{44CB96A5-FE0A-43BA-B043-D08111FEB5D2}" presName="item3" presStyleLbl="node1" presStyleIdx="2" presStyleCnt="3">
        <dgm:presLayoutVars>
          <dgm:bulletEnabled val="1"/>
        </dgm:presLayoutVars>
      </dgm:prSet>
      <dgm:spPr/>
    </dgm:pt>
    <dgm:pt modelId="{A8BF69AC-831A-4B27-864A-5C7F31D1FED1}" type="pres">
      <dgm:prSet presAssocID="{39B14A71-CAA2-4D5B-BBC7-DA384918547F}" presName="funnel" presStyleLbl="trAlignAcc1" presStyleIdx="0" presStyleCnt="1"/>
      <dgm:spPr/>
    </dgm:pt>
  </dgm:ptLst>
  <dgm:cxnLst>
    <dgm:cxn modelId="{BBB28205-A325-4592-9705-4762F42DF782}" type="presOf" srcId="{39B14A71-CAA2-4D5B-BBC7-DA384918547F}" destId="{58611957-C562-49C8-ACFD-BE2C3A3C6C50}" srcOrd="0" destOrd="0" presId="urn:microsoft.com/office/officeart/2005/8/layout/funnel1"/>
    <dgm:cxn modelId="{1C22ED21-7D4E-4BB5-8A35-776BA619B18B}" type="presOf" srcId="{BC289434-ACDC-470F-A989-14863DD2C579}" destId="{E0B26C8A-05AE-4EC6-BFA6-303A09EC6F91}" srcOrd="0" destOrd="0" presId="urn:microsoft.com/office/officeart/2005/8/layout/funnel1"/>
    <dgm:cxn modelId="{48F99E35-915E-4981-9523-4F84B826049A}" srcId="{39B14A71-CAA2-4D5B-BBC7-DA384918547F}" destId="{BC289434-ACDC-470F-A989-14863DD2C579}" srcOrd="1" destOrd="0" parTransId="{2291E435-D67F-448A-A993-4B5B8731A0B6}" sibTransId="{DDD331A8-6FD7-495B-BE72-DC069FADE4CE}"/>
    <dgm:cxn modelId="{C2654047-8BE5-4EED-BD81-2EFCE17D3636}" srcId="{39B14A71-CAA2-4D5B-BBC7-DA384918547F}" destId="{06C88BC9-C23B-4C85-BB41-5B113AAE2EF8}" srcOrd="2" destOrd="0" parTransId="{25288C3A-F014-4E28-B734-EE0555B6A16C}" sibTransId="{4433996E-5E76-4FAB-9266-1C782544394F}"/>
    <dgm:cxn modelId="{61386088-150C-4F0A-BF7D-71AF71FAEB84}" srcId="{39B14A71-CAA2-4D5B-BBC7-DA384918547F}" destId="{44CB96A5-FE0A-43BA-B043-D08111FEB5D2}" srcOrd="3" destOrd="0" parTransId="{561441A4-E330-4BCD-9E96-17AD380883A9}" sibTransId="{9F2D7E3A-79EB-4937-B749-E6E0ADA2A7F7}"/>
    <dgm:cxn modelId="{09262D89-C4E8-4E75-8CA4-A82E325EF48A}" srcId="{39B14A71-CAA2-4D5B-BBC7-DA384918547F}" destId="{E27F4274-DE8B-4799-A36E-6FB6F07988CE}" srcOrd="0" destOrd="0" parTransId="{1D5C894C-E17D-49D7-8A0B-7CCAE9BA3196}" sibTransId="{630CA413-1E72-4A9F-B64F-48A937903A50}"/>
    <dgm:cxn modelId="{52DD4EA6-0048-4A23-8523-CE543746565A}" type="presOf" srcId="{E27F4274-DE8B-4799-A36E-6FB6F07988CE}" destId="{04EB0077-B55C-4C38-83E9-19190DABCD6D}" srcOrd="0" destOrd="0" presId="urn:microsoft.com/office/officeart/2005/8/layout/funnel1"/>
    <dgm:cxn modelId="{752B93D4-8C74-4CF9-93A7-8FBB18CEB768}" type="presOf" srcId="{44CB96A5-FE0A-43BA-B043-D08111FEB5D2}" destId="{952AE6F6-5A00-49A0-8B05-A77870818FAF}" srcOrd="0" destOrd="0" presId="urn:microsoft.com/office/officeart/2005/8/layout/funnel1"/>
    <dgm:cxn modelId="{7805DBF2-4800-4F50-B6FF-49C9CCDB7843}" type="presOf" srcId="{06C88BC9-C23B-4C85-BB41-5B113AAE2EF8}" destId="{9AE3DD9D-50CE-4A29-AF05-71610FAE929F}" srcOrd="0" destOrd="0" presId="urn:microsoft.com/office/officeart/2005/8/layout/funnel1"/>
    <dgm:cxn modelId="{6F0027B9-6CCE-4F82-8E1C-3F7575FA3965}" type="presParOf" srcId="{58611957-C562-49C8-ACFD-BE2C3A3C6C50}" destId="{B670451E-09CD-4033-B8DB-ACA1542ED41B}" srcOrd="0" destOrd="0" presId="urn:microsoft.com/office/officeart/2005/8/layout/funnel1"/>
    <dgm:cxn modelId="{8D3213BD-D657-4289-8D5F-BC3A9D63185B}" type="presParOf" srcId="{58611957-C562-49C8-ACFD-BE2C3A3C6C50}" destId="{006B45AB-7C8B-4F53-9050-CF28E934F0A5}" srcOrd="1" destOrd="0" presId="urn:microsoft.com/office/officeart/2005/8/layout/funnel1"/>
    <dgm:cxn modelId="{14AEE413-D8E6-439A-A7CA-53A5E3AB4C51}" type="presParOf" srcId="{58611957-C562-49C8-ACFD-BE2C3A3C6C50}" destId="{952AE6F6-5A00-49A0-8B05-A77870818FAF}" srcOrd="2" destOrd="0" presId="urn:microsoft.com/office/officeart/2005/8/layout/funnel1"/>
    <dgm:cxn modelId="{A14110C8-C7B8-4329-AACF-11E733219C27}" type="presParOf" srcId="{58611957-C562-49C8-ACFD-BE2C3A3C6C50}" destId="{9AE3DD9D-50CE-4A29-AF05-71610FAE929F}" srcOrd="3" destOrd="0" presId="urn:microsoft.com/office/officeart/2005/8/layout/funnel1"/>
    <dgm:cxn modelId="{7C1FDA76-9AAC-4932-9888-2A75E5AB7C51}" type="presParOf" srcId="{58611957-C562-49C8-ACFD-BE2C3A3C6C50}" destId="{E0B26C8A-05AE-4EC6-BFA6-303A09EC6F91}" srcOrd="4" destOrd="0" presId="urn:microsoft.com/office/officeart/2005/8/layout/funnel1"/>
    <dgm:cxn modelId="{1A38A211-C95F-4D99-B5C6-340DF9EF10FA}" type="presParOf" srcId="{58611957-C562-49C8-ACFD-BE2C3A3C6C50}" destId="{04EB0077-B55C-4C38-83E9-19190DABCD6D}" srcOrd="5" destOrd="0" presId="urn:microsoft.com/office/officeart/2005/8/layout/funnel1"/>
    <dgm:cxn modelId="{B1852240-F043-44B7-B67E-56064D2E668C}" type="presParOf" srcId="{58611957-C562-49C8-ACFD-BE2C3A3C6C50}" destId="{A8BF69AC-831A-4B27-864A-5C7F31D1FED1}"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3.xml><?xml version="1.0" encoding="utf-8"?>
<dgm:dataModel xmlns:dgm="http://schemas.openxmlformats.org/drawingml/2006/diagram" xmlns:a="http://schemas.openxmlformats.org/drawingml/2006/main">
  <dgm:ptLst>
    <dgm:pt modelId="{FE89871F-694C-4E82-9F41-9C4143444A97}"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7E583440-0610-417E-A47B-4D80EC0EA0B7}">
      <dgm:prSet/>
      <dgm:spPr/>
      <dgm:t>
        <a:bodyPr/>
        <a:lstStyle/>
        <a:p>
          <a:pPr rtl="0"/>
          <a:r>
            <a:rPr lang="en-US"/>
            <a:t>Autologous split-thickness skin grafts have had short- to longer term beneficial effects in the treatment of chronic ulcers or erosions in patients with generalized recessive dystrophic EB or pretibial</a:t>
          </a:r>
        </a:p>
      </dgm:t>
    </dgm:pt>
    <dgm:pt modelId="{6B7BFF65-9A9D-4166-8FA9-950A88D5F59D}" type="parTrans" cxnId="{F2FB8C8B-E48B-4FBF-B29E-7237D30A51F4}">
      <dgm:prSet/>
      <dgm:spPr/>
      <dgm:t>
        <a:bodyPr/>
        <a:lstStyle/>
        <a:p>
          <a:endParaRPr lang="en-US"/>
        </a:p>
      </dgm:t>
    </dgm:pt>
    <dgm:pt modelId="{E5F61199-552D-4F75-A87C-F0EB3FA4DBDD}" type="sibTrans" cxnId="{F2FB8C8B-E48B-4FBF-B29E-7237D30A51F4}">
      <dgm:prSet/>
      <dgm:spPr/>
      <dgm:t>
        <a:bodyPr/>
        <a:lstStyle/>
        <a:p>
          <a:endParaRPr lang="en-US"/>
        </a:p>
      </dgm:t>
    </dgm:pt>
    <dgm:pt modelId="{75A6BD89-ADAF-4304-8474-B7FD0A3FDC63}">
      <dgm:prSet/>
      <dgm:spPr/>
      <dgm:t>
        <a:bodyPr/>
        <a:lstStyle/>
        <a:p>
          <a:pPr rtl="0"/>
          <a:r>
            <a:rPr lang="en-US"/>
            <a:t>Cultured autologous keratinocytes have also been used successfully in the treatment of junctional EB.</a:t>
          </a:r>
        </a:p>
      </dgm:t>
    </dgm:pt>
    <dgm:pt modelId="{EC8A703D-009F-49E3-8740-F2C3EDB47B03}" type="parTrans" cxnId="{31EE120F-8545-4962-885D-5B698C6B64E9}">
      <dgm:prSet/>
      <dgm:spPr/>
      <dgm:t>
        <a:bodyPr/>
        <a:lstStyle/>
        <a:p>
          <a:endParaRPr lang="en-US"/>
        </a:p>
      </dgm:t>
    </dgm:pt>
    <dgm:pt modelId="{745B1D7C-3C42-45A8-8EB2-7C2A0257E4A8}" type="sibTrans" cxnId="{31EE120F-8545-4962-885D-5B698C6B64E9}">
      <dgm:prSet/>
      <dgm:spPr/>
      <dgm:t>
        <a:bodyPr/>
        <a:lstStyle/>
        <a:p>
          <a:endParaRPr lang="en-US"/>
        </a:p>
      </dgm:t>
    </dgm:pt>
    <dgm:pt modelId="{80E4B283-C053-4677-8A92-8748D0C4907F}">
      <dgm:prSet/>
      <dgm:spPr/>
      <dgm:t>
        <a:bodyPr/>
        <a:lstStyle/>
        <a:p>
          <a:pPr rtl="0"/>
          <a:r>
            <a:rPr lang="en-US"/>
            <a:t>Skin bio equivalents (use of epidermal and dermal components in the skin grafts) have also been used in the treatment of EB simplex, junctional EB and dystrophic EB, with mixed results.</a:t>
          </a:r>
        </a:p>
      </dgm:t>
    </dgm:pt>
    <dgm:pt modelId="{6088CE73-50BA-4501-87D3-3217914BFBB9}" type="parTrans" cxnId="{6CC51639-6916-42A8-8943-CDEAD1248F15}">
      <dgm:prSet/>
      <dgm:spPr/>
      <dgm:t>
        <a:bodyPr/>
        <a:lstStyle/>
        <a:p>
          <a:endParaRPr lang="en-US"/>
        </a:p>
      </dgm:t>
    </dgm:pt>
    <dgm:pt modelId="{E5AE2095-712C-4C3B-BD3B-D4D4B5324FC2}" type="sibTrans" cxnId="{6CC51639-6916-42A8-8943-CDEAD1248F15}">
      <dgm:prSet/>
      <dgm:spPr/>
      <dgm:t>
        <a:bodyPr/>
        <a:lstStyle/>
        <a:p>
          <a:endParaRPr lang="en-US"/>
        </a:p>
      </dgm:t>
    </dgm:pt>
    <dgm:pt modelId="{39342281-DE13-4392-AEDD-291C0A3F890E}" type="pres">
      <dgm:prSet presAssocID="{FE89871F-694C-4E82-9F41-9C4143444A97}" presName="Name0" presStyleCnt="0">
        <dgm:presLayoutVars>
          <dgm:dir/>
          <dgm:animLvl val="lvl"/>
          <dgm:resizeHandles val="exact"/>
        </dgm:presLayoutVars>
      </dgm:prSet>
      <dgm:spPr/>
    </dgm:pt>
    <dgm:pt modelId="{66AE625E-F6A9-4812-8CBF-FF703FC1D4D3}" type="pres">
      <dgm:prSet presAssocID="{7E583440-0610-417E-A47B-4D80EC0EA0B7}" presName="composite" presStyleCnt="0"/>
      <dgm:spPr/>
    </dgm:pt>
    <dgm:pt modelId="{2E252AC3-6749-4C62-AD84-E6351F079A27}" type="pres">
      <dgm:prSet presAssocID="{7E583440-0610-417E-A47B-4D80EC0EA0B7}" presName="parTx" presStyleLbl="alignNode1" presStyleIdx="0" presStyleCnt="3">
        <dgm:presLayoutVars>
          <dgm:chMax val="0"/>
          <dgm:chPref val="0"/>
          <dgm:bulletEnabled val="1"/>
        </dgm:presLayoutVars>
      </dgm:prSet>
      <dgm:spPr/>
    </dgm:pt>
    <dgm:pt modelId="{31DB8DA6-2F8D-4AA4-9FA7-ADBCB3E983F4}" type="pres">
      <dgm:prSet presAssocID="{7E583440-0610-417E-A47B-4D80EC0EA0B7}" presName="desTx" presStyleLbl="alignAccFollowNode1" presStyleIdx="0" presStyleCnt="3">
        <dgm:presLayoutVars>
          <dgm:bulletEnabled val="1"/>
        </dgm:presLayoutVars>
      </dgm:prSet>
      <dgm:spPr/>
    </dgm:pt>
    <dgm:pt modelId="{F877A115-E328-4132-B8BD-8AAECF9F7D35}" type="pres">
      <dgm:prSet presAssocID="{E5F61199-552D-4F75-A87C-F0EB3FA4DBDD}" presName="space" presStyleCnt="0"/>
      <dgm:spPr/>
    </dgm:pt>
    <dgm:pt modelId="{C7FD4E62-DFA1-40FD-9914-61E75AA3BA22}" type="pres">
      <dgm:prSet presAssocID="{75A6BD89-ADAF-4304-8474-B7FD0A3FDC63}" presName="composite" presStyleCnt="0"/>
      <dgm:spPr/>
    </dgm:pt>
    <dgm:pt modelId="{221488BD-95FF-49BB-AF6E-53B15B26C085}" type="pres">
      <dgm:prSet presAssocID="{75A6BD89-ADAF-4304-8474-B7FD0A3FDC63}" presName="parTx" presStyleLbl="alignNode1" presStyleIdx="1" presStyleCnt="3">
        <dgm:presLayoutVars>
          <dgm:chMax val="0"/>
          <dgm:chPref val="0"/>
          <dgm:bulletEnabled val="1"/>
        </dgm:presLayoutVars>
      </dgm:prSet>
      <dgm:spPr/>
    </dgm:pt>
    <dgm:pt modelId="{247225DC-CEE3-4AFD-B1C6-8AC01C0EA0B2}" type="pres">
      <dgm:prSet presAssocID="{75A6BD89-ADAF-4304-8474-B7FD0A3FDC63}" presName="desTx" presStyleLbl="alignAccFollowNode1" presStyleIdx="1" presStyleCnt="3">
        <dgm:presLayoutVars>
          <dgm:bulletEnabled val="1"/>
        </dgm:presLayoutVars>
      </dgm:prSet>
      <dgm:spPr/>
    </dgm:pt>
    <dgm:pt modelId="{AFB35C11-1C35-4A7E-9693-D330B6B2E634}" type="pres">
      <dgm:prSet presAssocID="{745B1D7C-3C42-45A8-8EB2-7C2A0257E4A8}" presName="space" presStyleCnt="0"/>
      <dgm:spPr/>
    </dgm:pt>
    <dgm:pt modelId="{15AB1EF3-7CDF-4E93-8DB6-AC6E816F9869}" type="pres">
      <dgm:prSet presAssocID="{80E4B283-C053-4677-8A92-8748D0C4907F}" presName="composite" presStyleCnt="0"/>
      <dgm:spPr/>
    </dgm:pt>
    <dgm:pt modelId="{159ABBA9-795D-4314-BDA8-1BFB11103D4E}" type="pres">
      <dgm:prSet presAssocID="{80E4B283-C053-4677-8A92-8748D0C4907F}" presName="parTx" presStyleLbl="alignNode1" presStyleIdx="2" presStyleCnt="3">
        <dgm:presLayoutVars>
          <dgm:chMax val="0"/>
          <dgm:chPref val="0"/>
          <dgm:bulletEnabled val="1"/>
        </dgm:presLayoutVars>
      </dgm:prSet>
      <dgm:spPr/>
    </dgm:pt>
    <dgm:pt modelId="{9A7DF894-019D-4139-86E5-33D909108B51}" type="pres">
      <dgm:prSet presAssocID="{80E4B283-C053-4677-8A92-8748D0C4907F}" presName="desTx" presStyleLbl="alignAccFollowNode1" presStyleIdx="2" presStyleCnt="3">
        <dgm:presLayoutVars>
          <dgm:bulletEnabled val="1"/>
        </dgm:presLayoutVars>
      </dgm:prSet>
      <dgm:spPr/>
    </dgm:pt>
  </dgm:ptLst>
  <dgm:cxnLst>
    <dgm:cxn modelId="{31EE120F-8545-4962-885D-5B698C6B64E9}" srcId="{FE89871F-694C-4E82-9F41-9C4143444A97}" destId="{75A6BD89-ADAF-4304-8474-B7FD0A3FDC63}" srcOrd="1" destOrd="0" parTransId="{EC8A703D-009F-49E3-8740-F2C3EDB47B03}" sibTransId="{745B1D7C-3C42-45A8-8EB2-7C2A0257E4A8}"/>
    <dgm:cxn modelId="{E449FE1C-6713-4475-B642-77ACB34D368B}" type="presOf" srcId="{FE89871F-694C-4E82-9F41-9C4143444A97}" destId="{39342281-DE13-4392-AEDD-291C0A3F890E}" srcOrd="0" destOrd="0" presId="urn:microsoft.com/office/officeart/2005/8/layout/hList1"/>
    <dgm:cxn modelId="{6CC51639-6916-42A8-8943-CDEAD1248F15}" srcId="{FE89871F-694C-4E82-9F41-9C4143444A97}" destId="{80E4B283-C053-4677-8A92-8748D0C4907F}" srcOrd="2" destOrd="0" parTransId="{6088CE73-50BA-4501-87D3-3217914BFBB9}" sibTransId="{E5AE2095-712C-4C3B-BD3B-D4D4B5324FC2}"/>
    <dgm:cxn modelId="{8909F878-351F-4B20-A4DD-F87513E7681D}" type="presOf" srcId="{7E583440-0610-417E-A47B-4D80EC0EA0B7}" destId="{2E252AC3-6749-4C62-AD84-E6351F079A27}" srcOrd="0" destOrd="0" presId="urn:microsoft.com/office/officeart/2005/8/layout/hList1"/>
    <dgm:cxn modelId="{F2FB8C8B-E48B-4FBF-B29E-7237D30A51F4}" srcId="{FE89871F-694C-4E82-9F41-9C4143444A97}" destId="{7E583440-0610-417E-A47B-4D80EC0EA0B7}" srcOrd="0" destOrd="0" parTransId="{6B7BFF65-9A9D-4166-8FA9-950A88D5F59D}" sibTransId="{E5F61199-552D-4F75-A87C-F0EB3FA4DBDD}"/>
    <dgm:cxn modelId="{ABB6D6EA-587A-42C1-8C36-4329CDB8FC00}" type="presOf" srcId="{80E4B283-C053-4677-8A92-8748D0C4907F}" destId="{159ABBA9-795D-4314-BDA8-1BFB11103D4E}" srcOrd="0" destOrd="0" presId="urn:microsoft.com/office/officeart/2005/8/layout/hList1"/>
    <dgm:cxn modelId="{F98C97F3-1088-49C6-B848-A0735DD4B277}" type="presOf" srcId="{75A6BD89-ADAF-4304-8474-B7FD0A3FDC63}" destId="{221488BD-95FF-49BB-AF6E-53B15B26C085}" srcOrd="0" destOrd="0" presId="urn:microsoft.com/office/officeart/2005/8/layout/hList1"/>
    <dgm:cxn modelId="{92028213-89B6-4093-B8A6-0A8E1F7B9BE1}" type="presParOf" srcId="{39342281-DE13-4392-AEDD-291C0A3F890E}" destId="{66AE625E-F6A9-4812-8CBF-FF703FC1D4D3}" srcOrd="0" destOrd="0" presId="urn:microsoft.com/office/officeart/2005/8/layout/hList1"/>
    <dgm:cxn modelId="{16926265-8919-4D09-B2E8-EA77F5F44E3B}" type="presParOf" srcId="{66AE625E-F6A9-4812-8CBF-FF703FC1D4D3}" destId="{2E252AC3-6749-4C62-AD84-E6351F079A27}" srcOrd="0" destOrd="0" presId="urn:microsoft.com/office/officeart/2005/8/layout/hList1"/>
    <dgm:cxn modelId="{C19C766D-D1F1-42A2-B306-483E5FB89ED9}" type="presParOf" srcId="{66AE625E-F6A9-4812-8CBF-FF703FC1D4D3}" destId="{31DB8DA6-2F8D-4AA4-9FA7-ADBCB3E983F4}" srcOrd="1" destOrd="0" presId="urn:microsoft.com/office/officeart/2005/8/layout/hList1"/>
    <dgm:cxn modelId="{DE58E729-14B8-4785-BA17-DE70C3D9BDE9}" type="presParOf" srcId="{39342281-DE13-4392-AEDD-291C0A3F890E}" destId="{F877A115-E328-4132-B8BD-8AAECF9F7D35}" srcOrd="1" destOrd="0" presId="urn:microsoft.com/office/officeart/2005/8/layout/hList1"/>
    <dgm:cxn modelId="{57DF6A8F-C692-4850-A609-89551B5C8F24}" type="presParOf" srcId="{39342281-DE13-4392-AEDD-291C0A3F890E}" destId="{C7FD4E62-DFA1-40FD-9914-61E75AA3BA22}" srcOrd="2" destOrd="0" presId="urn:microsoft.com/office/officeart/2005/8/layout/hList1"/>
    <dgm:cxn modelId="{B18EC541-827D-4490-B753-0B29602CE7C1}" type="presParOf" srcId="{C7FD4E62-DFA1-40FD-9914-61E75AA3BA22}" destId="{221488BD-95FF-49BB-AF6E-53B15B26C085}" srcOrd="0" destOrd="0" presId="urn:microsoft.com/office/officeart/2005/8/layout/hList1"/>
    <dgm:cxn modelId="{00F8F139-1A28-4350-9619-F44569D9FA53}" type="presParOf" srcId="{C7FD4E62-DFA1-40FD-9914-61E75AA3BA22}" destId="{247225DC-CEE3-4AFD-B1C6-8AC01C0EA0B2}" srcOrd="1" destOrd="0" presId="urn:microsoft.com/office/officeart/2005/8/layout/hList1"/>
    <dgm:cxn modelId="{578F1043-3186-436A-9E49-6014D490B4E5}" type="presParOf" srcId="{39342281-DE13-4392-AEDD-291C0A3F890E}" destId="{AFB35C11-1C35-4A7E-9693-D330B6B2E634}" srcOrd="3" destOrd="0" presId="urn:microsoft.com/office/officeart/2005/8/layout/hList1"/>
    <dgm:cxn modelId="{E348556D-F114-436B-9ED3-98200B59ED5C}" type="presParOf" srcId="{39342281-DE13-4392-AEDD-291C0A3F890E}" destId="{15AB1EF3-7CDF-4E93-8DB6-AC6E816F9869}" srcOrd="4" destOrd="0" presId="urn:microsoft.com/office/officeart/2005/8/layout/hList1"/>
    <dgm:cxn modelId="{C4D9DD17-9025-44F2-B1CB-E8D66564D6C6}" type="presParOf" srcId="{15AB1EF3-7CDF-4E93-8DB6-AC6E816F9869}" destId="{159ABBA9-795D-4314-BDA8-1BFB11103D4E}" srcOrd="0" destOrd="0" presId="urn:microsoft.com/office/officeart/2005/8/layout/hList1"/>
    <dgm:cxn modelId="{73FC20E6-AFDD-4608-A617-B067AD1F6201}" type="presParOf" srcId="{15AB1EF3-7CDF-4E93-8DB6-AC6E816F9869}" destId="{9A7DF894-019D-4139-86E5-33D909108B5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4.xml><?xml version="1.0" encoding="utf-8"?>
<dgm:dataModel xmlns:dgm="http://schemas.openxmlformats.org/drawingml/2006/diagram" xmlns:a="http://schemas.openxmlformats.org/drawingml/2006/main">
  <dgm:ptLst>
    <dgm:pt modelId="{9C99D968-2AB1-41BE-9400-1C2B25EEB121}" type="doc">
      <dgm:prSet loTypeId="urn:microsoft.com/office/officeart/2005/8/layout/matrix3" loCatId="matrix" qsTypeId="urn:microsoft.com/office/officeart/2005/8/quickstyle/simple3" qsCatId="simple" csTypeId="urn:microsoft.com/office/officeart/2005/8/colors/accent1_2" csCatId="accent1"/>
      <dgm:spPr/>
      <dgm:t>
        <a:bodyPr/>
        <a:lstStyle/>
        <a:p>
          <a:endParaRPr lang="en-US"/>
        </a:p>
      </dgm:t>
    </dgm:pt>
    <dgm:pt modelId="{4E6A5081-C49F-4AEA-B956-19B8D3105360}">
      <dgm:prSet/>
      <dgm:spPr/>
      <dgm:t>
        <a:bodyPr/>
        <a:lstStyle/>
        <a:p>
          <a:pPr rtl="0"/>
          <a:r>
            <a:rPr lang="en-US" b="1" u="sng" dirty="0"/>
            <a:t>Gene therapy</a:t>
          </a:r>
          <a:r>
            <a:rPr lang="en-US" dirty="0"/>
            <a:t> for dominant EB One technique being assessed to achieve this is </a:t>
          </a:r>
        </a:p>
      </dgm:t>
    </dgm:pt>
    <dgm:pt modelId="{82FF3C5B-8A7B-4298-8429-BC6A3859A16E}" type="parTrans" cxnId="{0AAE7CB9-2CBA-4B79-929E-DE9745D1AEEB}">
      <dgm:prSet/>
      <dgm:spPr/>
      <dgm:t>
        <a:bodyPr/>
        <a:lstStyle/>
        <a:p>
          <a:endParaRPr lang="en-US"/>
        </a:p>
      </dgm:t>
    </dgm:pt>
    <dgm:pt modelId="{F904BF86-B441-48E5-809E-EFC9E4471B6C}" type="sibTrans" cxnId="{0AAE7CB9-2CBA-4B79-929E-DE9745D1AEEB}">
      <dgm:prSet/>
      <dgm:spPr/>
      <dgm:t>
        <a:bodyPr/>
        <a:lstStyle/>
        <a:p>
          <a:endParaRPr lang="en-US"/>
        </a:p>
      </dgm:t>
    </dgm:pt>
    <dgm:pt modelId="{533DF0FC-76C8-4F61-908D-0484D3474105}">
      <dgm:prSet/>
      <dgm:spPr/>
      <dgm:t>
        <a:bodyPr/>
        <a:lstStyle/>
        <a:p>
          <a:pPr rtl="0"/>
          <a:r>
            <a:rPr lang="en-US"/>
            <a:t>silencing of the mutant allele using small interfering RNA (siRNA) approaches.</a:t>
          </a:r>
        </a:p>
      </dgm:t>
    </dgm:pt>
    <dgm:pt modelId="{2CD1D907-177F-4192-BFB0-7BD29F31A034}" type="parTrans" cxnId="{9AE947B4-4AED-4955-9579-5029D78FE514}">
      <dgm:prSet/>
      <dgm:spPr/>
      <dgm:t>
        <a:bodyPr/>
        <a:lstStyle/>
        <a:p>
          <a:endParaRPr lang="en-US"/>
        </a:p>
      </dgm:t>
    </dgm:pt>
    <dgm:pt modelId="{C2939BF7-F6B5-4BC3-A400-4EE8DD7FA1E8}" type="sibTrans" cxnId="{9AE947B4-4AED-4955-9579-5029D78FE514}">
      <dgm:prSet/>
      <dgm:spPr/>
      <dgm:t>
        <a:bodyPr/>
        <a:lstStyle/>
        <a:p>
          <a:endParaRPr lang="en-US"/>
        </a:p>
      </dgm:t>
    </dgm:pt>
    <dgm:pt modelId="{46D00B74-A55D-439C-A313-3EDA7B9A785F}">
      <dgm:prSet/>
      <dgm:spPr/>
      <dgm:t>
        <a:bodyPr/>
        <a:lstStyle/>
        <a:p>
          <a:pPr rtl="0"/>
          <a:r>
            <a:rPr lang="en-US"/>
            <a:t>With regards to EB, siRNA technology has also been successfully used in vitro with silencing of mutant K5.</a:t>
          </a:r>
        </a:p>
      </dgm:t>
    </dgm:pt>
    <dgm:pt modelId="{F4430770-0158-4202-B135-37969E864B1F}" type="parTrans" cxnId="{215245D5-EF97-45B1-AB58-F2380B1599F6}">
      <dgm:prSet/>
      <dgm:spPr/>
      <dgm:t>
        <a:bodyPr/>
        <a:lstStyle/>
        <a:p>
          <a:endParaRPr lang="en-US"/>
        </a:p>
      </dgm:t>
    </dgm:pt>
    <dgm:pt modelId="{BF48B861-505E-4FFC-9DDA-D7041828631F}" type="sibTrans" cxnId="{215245D5-EF97-45B1-AB58-F2380B1599F6}">
      <dgm:prSet/>
      <dgm:spPr/>
      <dgm:t>
        <a:bodyPr/>
        <a:lstStyle/>
        <a:p>
          <a:endParaRPr lang="en-US"/>
        </a:p>
      </dgm:t>
    </dgm:pt>
    <dgm:pt modelId="{66E20D8C-0FEC-4F26-BD56-5BCCA3DC747F}">
      <dgm:prSet/>
      <dgm:spPr/>
      <dgm:t>
        <a:bodyPr/>
        <a:lstStyle/>
        <a:p>
          <a:pPr rtl="0"/>
          <a:r>
            <a:rPr lang="en-US"/>
            <a:t>Delivery was a problem, since injecting siRNA into the dermis was painful and impractical.</a:t>
          </a:r>
        </a:p>
      </dgm:t>
    </dgm:pt>
    <dgm:pt modelId="{B3C28B5A-835F-459A-8896-1B0A319334A6}" type="parTrans" cxnId="{2ED8B574-FDF4-4C02-ADD8-077AF16165E7}">
      <dgm:prSet/>
      <dgm:spPr/>
      <dgm:t>
        <a:bodyPr/>
        <a:lstStyle/>
        <a:p>
          <a:endParaRPr lang="en-US"/>
        </a:p>
      </dgm:t>
    </dgm:pt>
    <dgm:pt modelId="{A9A5C7E3-3A26-484D-8828-3BEF146F8C7D}" type="sibTrans" cxnId="{2ED8B574-FDF4-4C02-ADD8-077AF16165E7}">
      <dgm:prSet/>
      <dgm:spPr/>
      <dgm:t>
        <a:bodyPr/>
        <a:lstStyle/>
        <a:p>
          <a:endParaRPr lang="en-US"/>
        </a:p>
      </dgm:t>
    </dgm:pt>
    <dgm:pt modelId="{849A3D01-F3AE-4705-A36C-55709FC03460}" type="pres">
      <dgm:prSet presAssocID="{9C99D968-2AB1-41BE-9400-1C2B25EEB121}" presName="matrix" presStyleCnt="0">
        <dgm:presLayoutVars>
          <dgm:chMax val="1"/>
          <dgm:dir/>
          <dgm:resizeHandles val="exact"/>
        </dgm:presLayoutVars>
      </dgm:prSet>
      <dgm:spPr/>
    </dgm:pt>
    <dgm:pt modelId="{2063CC8B-E99B-4623-BE58-DE9B5598EC45}" type="pres">
      <dgm:prSet presAssocID="{9C99D968-2AB1-41BE-9400-1C2B25EEB121}" presName="diamond" presStyleLbl="bgShp" presStyleIdx="0" presStyleCnt="1"/>
      <dgm:spPr/>
    </dgm:pt>
    <dgm:pt modelId="{962A7CBF-ECD1-4A44-975A-DF907090DB1C}" type="pres">
      <dgm:prSet presAssocID="{9C99D968-2AB1-41BE-9400-1C2B25EEB121}" presName="quad1" presStyleLbl="node1" presStyleIdx="0" presStyleCnt="4">
        <dgm:presLayoutVars>
          <dgm:chMax val="0"/>
          <dgm:chPref val="0"/>
          <dgm:bulletEnabled val="1"/>
        </dgm:presLayoutVars>
      </dgm:prSet>
      <dgm:spPr/>
    </dgm:pt>
    <dgm:pt modelId="{37A2ACD9-FC97-4742-89D0-C39A42754103}" type="pres">
      <dgm:prSet presAssocID="{9C99D968-2AB1-41BE-9400-1C2B25EEB121}" presName="quad2" presStyleLbl="node1" presStyleIdx="1" presStyleCnt="4">
        <dgm:presLayoutVars>
          <dgm:chMax val="0"/>
          <dgm:chPref val="0"/>
          <dgm:bulletEnabled val="1"/>
        </dgm:presLayoutVars>
      </dgm:prSet>
      <dgm:spPr/>
    </dgm:pt>
    <dgm:pt modelId="{EE1AF4DF-BAB8-4936-AC02-F69CAA778AE5}" type="pres">
      <dgm:prSet presAssocID="{9C99D968-2AB1-41BE-9400-1C2B25EEB121}" presName="quad3" presStyleLbl="node1" presStyleIdx="2" presStyleCnt="4">
        <dgm:presLayoutVars>
          <dgm:chMax val="0"/>
          <dgm:chPref val="0"/>
          <dgm:bulletEnabled val="1"/>
        </dgm:presLayoutVars>
      </dgm:prSet>
      <dgm:spPr/>
    </dgm:pt>
    <dgm:pt modelId="{60674BD9-2E6C-4984-9A2D-1AC9C6A8CAEB}" type="pres">
      <dgm:prSet presAssocID="{9C99D968-2AB1-41BE-9400-1C2B25EEB121}" presName="quad4" presStyleLbl="node1" presStyleIdx="3" presStyleCnt="4">
        <dgm:presLayoutVars>
          <dgm:chMax val="0"/>
          <dgm:chPref val="0"/>
          <dgm:bulletEnabled val="1"/>
        </dgm:presLayoutVars>
      </dgm:prSet>
      <dgm:spPr/>
    </dgm:pt>
  </dgm:ptLst>
  <dgm:cxnLst>
    <dgm:cxn modelId="{9C9E4D51-1A57-4B9D-BE32-74C24262151A}" type="presOf" srcId="{9C99D968-2AB1-41BE-9400-1C2B25EEB121}" destId="{849A3D01-F3AE-4705-A36C-55709FC03460}" srcOrd="0" destOrd="0" presId="urn:microsoft.com/office/officeart/2005/8/layout/matrix3"/>
    <dgm:cxn modelId="{2ED8B574-FDF4-4C02-ADD8-077AF16165E7}" srcId="{9C99D968-2AB1-41BE-9400-1C2B25EEB121}" destId="{66E20D8C-0FEC-4F26-BD56-5BCCA3DC747F}" srcOrd="3" destOrd="0" parTransId="{B3C28B5A-835F-459A-8896-1B0A319334A6}" sibTransId="{A9A5C7E3-3A26-484D-8828-3BEF146F8C7D}"/>
    <dgm:cxn modelId="{101FB784-DFFF-421C-A76A-768A68E7F03D}" type="presOf" srcId="{4E6A5081-C49F-4AEA-B956-19B8D3105360}" destId="{962A7CBF-ECD1-4A44-975A-DF907090DB1C}" srcOrd="0" destOrd="0" presId="urn:microsoft.com/office/officeart/2005/8/layout/matrix3"/>
    <dgm:cxn modelId="{FEF5408B-E3F4-4626-AA26-6703C606B538}" type="presOf" srcId="{66E20D8C-0FEC-4F26-BD56-5BCCA3DC747F}" destId="{60674BD9-2E6C-4984-9A2D-1AC9C6A8CAEB}" srcOrd="0" destOrd="0" presId="urn:microsoft.com/office/officeart/2005/8/layout/matrix3"/>
    <dgm:cxn modelId="{9AE947B4-4AED-4955-9579-5029D78FE514}" srcId="{9C99D968-2AB1-41BE-9400-1C2B25EEB121}" destId="{533DF0FC-76C8-4F61-908D-0484D3474105}" srcOrd="1" destOrd="0" parTransId="{2CD1D907-177F-4192-BFB0-7BD29F31A034}" sibTransId="{C2939BF7-F6B5-4BC3-A400-4EE8DD7FA1E8}"/>
    <dgm:cxn modelId="{0AAE7CB9-2CBA-4B79-929E-DE9745D1AEEB}" srcId="{9C99D968-2AB1-41BE-9400-1C2B25EEB121}" destId="{4E6A5081-C49F-4AEA-B956-19B8D3105360}" srcOrd="0" destOrd="0" parTransId="{82FF3C5B-8A7B-4298-8429-BC6A3859A16E}" sibTransId="{F904BF86-B441-48E5-809E-EFC9E4471B6C}"/>
    <dgm:cxn modelId="{0E8E92BF-5A8F-4794-9932-3D6E437377CB}" type="presOf" srcId="{533DF0FC-76C8-4F61-908D-0484D3474105}" destId="{37A2ACD9-FC97-4742-89D0-C39A42754103}" srcOrd="0" destOrd="0" presId="urn:microsoft.com/office/officeart/2005/8/layout/matrix3"/>
    <dgm:cxn modelId="{215245D5-EF97-45B1-AB58-F2380B1599F6}" srcId="{9C99D968-2AB1-41BE-9400-1C2B25EEB121}" destId="{46D00B74-A55D-439C-A313-3EDA7B9A785F}" srcOrd="2" destOrd="0" parTransId="{F4430770-0158-4202-B135-37969E864B1F}" sibTransId="{BF48B861-505E-4FFC-9DDA-D7041828631F}"/>
    <dgm:cxn modelId="{7A67E0ED-AE75-4CD4-AE03-6BDD10FAD24C}" type="presOf" srcId="{46D00B74-A55D-439C-A313-3EDA7B9A785F}" destId="{EE1AF4DF-BAB8-4936-AC02-F69CAA778AE5}" srcOrd="0" destOrd="0" presId="urn:microsoft.com/office/officeart/2005/8/layout/matrix3"/>
    <dgm:cxn modelId="{664BB919-C91B-4A0F-811B-FD0F95026B38}" type="presParOf" srcId="{849A3D01-F3AE-4705-A36C-55709FC03460}" destId="{2063CC8B-E99B-4623-BE58-DE9B5598EC45}" srcOrd="0" destOrd="0" presId="urn:microsoft.com/office/officeart/2005/8/layout/matrix3"/>
    <dgm:cxn modelId="{61E0A83B-60EB-454C-A401-CCC56C98B014}" type="presParOf" srcId="{849A3D01-F3AE-4705-A36C-55709FC03460}" destId="{962A7CBF-ECD1-4A44-975A-DF907090DB1C}" srcOrd="1" destOrd="0" presId="urn:microsoft.com/office/officeart/2005/8/layout/matrix3"/>
    <dgm:cxn modelId="{BAF90056-1CB5-4688-87BE-31E5AEC66E17}" type="presParOf" srcId="{849A3D01-F3AE-4705-A36C-55709FC03460}" destId="{37A2ACD9-FC97-4742-89D0-C39A42754103}" srcOrd="2" destOrd="0" presId="urn:microsoft.com/office/officeart/2005/8/layout/matrix3"/>
    <dgm:cxn modelId="{AE15A714-F77C-47E5-9FA4-A283D5BDEC0B}" type="presParOf" srcId="{849A3D01-F3AE-4705-A36C-55709FC03460}" destId="{EE1AF4DF-BAB8-4936-AC02-F69CAA778AE5}" srcOrd="3" destOrd="0" presId="urn:microsoft.com/office/officeart/2005/8/layout/matrix3"/>
    <dgm:cxn modelId="{161DE46F-740E-44D7-A677-46B1026F3801}" type="presParOf" srcId="{849A3D01-F3AE-4705-A36C-55709FC03460}" destId="{60674BD9-2E6C-4984-9A2D-1AC9C6A8CAEB}"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5.xml><?xml version="1.0" encoding="utf-8"?>
<dgm:dataModel xmlns:dgm="http://schemas.openxmlformats.org/drawingml/2006/diagram" xmlns:a="http://schemas.openxmlformats.org/drawingml/2006/main">
  <dgm:ptLst>
    <dgm:pt modelId="{A4B95A18-FF9A-492E-A7BC-63CC5DA48295}" type="doc">
      <dgm:prSet loTypeId="urn:microsoft.com/office/officeart/2008/layout/PictureStrips" loCatId="list" qsTypeId="urn:microsoft.com/office/officeart/2005/8/quickstyle/simple1" qsCatId="simple" csTypeId="urn:microsoft.com/office/officeart/2005/8/colors/accent1_2" csCatId="accent1"/>
      <dgm:spPr/>
      <dgm:t>
        <a:bodyPr/>
        <a:lstStyle/>
        <a:p>
          <a:endParaRPr lang="en-US"/>
        </a:p>
      </dgm:t>
    </dgm:pt>
    <dgm:pt modelId="{8A90CB8B-CACF-4129-A81A-22B78A466F08}">
      <dgm:prSet/>
      <dgm:spPr/>
      <dgm:t>
        <a:bodyPr/>
        <a:lstStyle/>
        <a:p>
          <a:pPr rtl="0"/>
          <a:r>
            <a:rPr lang="en-US"/>
            <a:t>New technologies that edit or correct mutant genomic sequences also represent promising innovative therapies for EB.</a:t>
          </a:r>
        </a:p>
      </dgm:t>
    </dgm:pt>
    <dgm:pt modelId="{FB739004-F6E9-4525-A250-36708DA6BE62}" type="parTrans" cxnId="{8E5FAEC0-F872-432C-8A80-CAFEAC657608}">
      <dgm:prSet/>
      <dgm:spPr/>
      <dgm:t>
        <a:bodyPr/>
        <a:lstStyle/>
        <a:p>
          <a:endParaRPr lang="en-US"/>
        </a:p>
      </dgm:t>
    </dgm:pt>
    <dgm:pt modelId="{DE6083DC-865B-45A8-B141-6BDC9949C73D}" type="sibTrans" cxnId="{8E5FAEC0-F872-432C-8A80-CAFEAC657608}">
      <dgm:prSet/>
      <dgm:spPr/>
      <dgm:t>
        <a:bodyPr/>
        <a:lstStyle/>
        <a:p>
          <a:endParaRPr lang="en-US"/>
        </a:p>
      </dgm:t>
    </dgm:pt>
    <dgm:pt modelId="{C0128216-7865-4868-9551-1EA2B8B1F2B1}">
      <dgm:prSet/>
      <dgm:spPr/>
      <dgm:t>
        <a:bodyPr/>
        <a:lstStyle/>
        <a:p>
          <a:pPr rtl="0"/>
          <a:r>
            <a:rPr lang="en-US"/>
            <a:t>Genomic editing utilizes the properties of engineered nucleases, which are molecules composed of two main components:</a:t>
          </a:r>
        </a:p>
      </dgm:t>
    </dgm:pt>
    <dgm:pt modelId="{ABAF373D-E033-43D1-9B1D-B223D0BEA9AF}" type="parTrans" cxnId="{4B447883-6DA2-4561-9056-48A2463A4D72}">
      <dgm:prSet/>
      <dgm:spPr/>
      <dgm:t>
        <a:bodyPr/>
        <a:lstStyle/>
        <a:p>
          <a:endParaRPr lang="en-US"/>
        </a:p>
      </dgm:t>
    </dgm:pt>
    <dgm:pt modelId="{2E69B0CC-B21F-4C13-B8F6-94E1A63574DB}" type="sibTrans" cxnId="{4B447883-6DA2-4561-9056-48A2463A4D72}">
      <dgm:prSet/>
      <dgm:spPr/>
      <dgm:t>
        <a:bodyPr/>
        <a:lstStyle/>
        <a:p>
          <a:endParaRPr lang="en-US"/>
        </a:p>
      </dgm:t>
    </dgm:pt>
    <dgm:pt modelId="{AB8F0736-AE11-4B83-8816-2695DF687DE7}">
      <dgm:prSet/>
      <dgm:spPr/>
      <dgm:t>
        <a:bodyPr/>
        <a:lstStyle/>
        <a:p>
          <a:pPr rtl="0"/>
          <a:r>
            <a:rPr lang="en-US"/>
            <a:t>a sequence-specific DNA-bindingdomain and a non-specific DNA cleavage module.</a:t>
          </a:r>
        </a:p>
      </dgm:t>
    </dgm:pt>
    <dgm:pt modelId="{0C8BF252-0AB9-4265-BB94-7B331B188C98}" type="parTrans" cxnId="{D51B034C-0190-42CA-827C-C291D6A3F095}">
      <dgm:prSet/>
      <dgm:spPr/>
      <dgm:t>
        <a:bodyPr/>
        <a:lstStyle/>
        <a:p>
          <a:endParaRPr lang="en-US"/>
        </a:p>
      </dgm:t>
    </dgm:pt>
    <dgm:pt modelId="{F7F3FF71-F57E-4565-9CD7-C14F80836D11}" type="sibTrans" cxnId="{D51B034C-0190-42CA-827C-C291D6A3F095}">
      <dgm:prSet/>
      <dgm:spPr/>
      <dgm:t>
        <a:bodyPr/>
        <a:lstStyle/>
        <a:p>
          <a:endParaRPr lang="en-US"/>
        </a:p>
      </dgm:t>
    </dgm:pt>
    <dgm:pt modelId="{396CDCE2-E024-47B1-8952-6BD56944D3C0}" type="pres">
      <dgm:prSet presAssocID="{A4B95A18-FF9A-492E-A7BC-63CC5DA48295}" presName="Name0" presStyleCnt="0">
        <dgm:presLayoutVars>
          <dgm:dir/>
          <dgm:resizeHandles val="exact"/>
        </dgm:presLayoutVars>
      </dgm:prSet>
      <dgm:spPr/>
    </dgm:pt>
    <dgm:pt modelId="{5DE60F20-0D6B-462E-8470-5F161DA9AC1D}" type="pres">
      <dgm:prSet presAssocID="{8A90CB8B-CACF-4129-A81A-22B78A466F08}" presName="composite" presStyleCnt="0"/>
      <dgm:spPr/>
    </dgm:pt>
    <dgm:pt modelId="{C3E3DFE4-3B43-46C6-A5DF-5CD6588E532F}" type="pres">
      <dgm:prSet presAssocID="{8A90CB8B-CACF-4129-A81A-22B78A466F08}" presName="rect1" presStyleLbl="trAlignAcc1" presStyleIdx="0" presStyleCnt="3">
        <dgm:presLayoutVars>
          <dgm:bulletEnabled val="1"/>
        </dgm:presLayoutVars>
      </dgm:prSet>
      <dgm:spPr/>
    </dgm:pt>
    <dgm:pt modelId="{964EE433-3424-4489-8140-54B866B186AA}" type="pres">
      <dgm:prSet presAssocID="{8A90CB8B-CACF-4129-A81A-22B78A466F08}" presName="rect2" presStyleLbl="fgImgPlace1" presStyleIdx="0" presStyleCnt="3"/>
      <dgm:spPr/>
    </dgm:pt>
    <dgm:pt modelId="{7158945C-4DFE-4D81-9DDE-3EF29EEA44A1}" type="pres">
      <dgm:prSet presAssocID="{DE6083DC-865B-45A8-B141-6BDC9949C73D}" presName="sibTrans" presStyleCnt="0"/>
      <dgm:spPr/>
    </dgm:pt>
    <dgm:pt modelId="{5E3E3050-4227-40DC-9066-D17E502D82C0}" type="pres">
      <dgm:prSet presAssocID="{C0128216-7865-4868-9551-1EA2B8B1F2B1}" presName="composite" presStyleCnt="0"/>
      <dgm:spPr/>
    </dgm:pt>
    <dgm:pt modelId="{90339EC5-348C-4EDD-9254-5FB006FDB61B}" type="pres">
      <dgm:prSet presAssocID="{C0128216-7865-4868-9551-1EA2B8B1F2B1}" presName="rect1" presStyleLbl="trAlignAcc1" presStyleIdx="1" presStyleCnt="3">
        <dgm:presLayoutVars>
          <dgm:bulletEnabled val="1"/>
        </dgm:presLayoutVars>
      </dgm:prSet>
      <dgm:spPr/>
    </dgm:pt>
    <dgm:pt modelId="{2BF5B42E-984C-41C0-B766-ED56B77A7C7B}" type="pres">
      <dgm:prSet presAssocID="{C0128216-7865-4868-9551-1EA2B8B1F2B1}" presName="rect2" presStyleLbl="fgImgPlace1" presStyleIdx="1" presStyleCnt="3"/>
      <dgm:spPr/>
    </dgm:pt>
    <dgm:pt modelId="{21AC2153-7375-4641-A4F9-98E2C291E8E7}" type="pres">
      <dgm:prSet presAssocID="{2E69B0CC-B21F-4C13-B8F6-94E1A63574DB}" presName="sibTrans" presStyleCnt="0"/>
      <dgm:spPr/>
    </dgm:pt>
    <dgm:pt modelId="{50DBE931-425C-4FCF-BEA3-C1FC09774D49}" type="pres">
      <dgm:prSet presAssocID="{AB8F0736-AE11-4B83-8816-2695DF687DE7}" presName="composite" presStyleCnt="0"/>
      <dgm:spPr/>
    </dgm:pt>
    <dgm:pt modelId="{FC3FF3A7-6048-4702-AF36-5159C9E0EAC0}" type="pres">
      <dgm:prSet presAssocID="{AB8F0736-AE11-4B83-8816-2695DF687DE7}" presName="rect1" presStyleLbl="trAlignAcc1" presStyleIdx="2" presStyleCnt="3">
        <dgm:presLayoutVars>
          <dgm:bulletEnabled val="1"/>
        </dgm:presLayoutVars>
      </dgm:prSet>
      <dgm:spPr/>
    </dgm:pt>
    <dgm:pt modelId="{A09DC48A-DA1C-4737-9AC1-BD9F1C8BB20C}" type="pres">
      <dgm:prSet presAssocID="{AB8F0736-AE11-4B83-8816-2695DF687DE7}" presName="rect2" presStyleLbl="fgImgPlace1" presStyleIdx="2" presStyleCnt="3"/>
      <dgm:spPr/>
    </dgm:pt>
  </dgm:ptLst>
  <dgm:cxnLst>
    <dgm:cxn modelId="{2EF6BF1A-7695-43A5-82FD-BAC9FB518CDD}" type="presOf" srcId="{C0128216-7865-4868-9551-1EA2B8B1F2B1}" destId="{90339EC5-348C-4EDD-9254-5FB006FDB61B}" srcOrd="0" destOrd="0" presId="urn:microsoft.com/office/officeart/2008/layout/PictureStrips"/>
    <dgm:cxn modelId="{B2DE636B-86A5-4152-9D87-5E7CD53B913F}" type="presOf" srcId="{8A90CB8B-CACF-4129-A81A-22B78A466F08}" destId="{C3E3DFE4-3B43-46C6-A5DF-5CD6588E532F}" srcOrd="0" destOrd="0" presId="urn:microsoft.com/office/officeart/2008/layout/PictureStrips"/>
    <dgm:cxn modelId="{D51B034C-0190-42CA-827C-C291D6A3F095}" srcId="{A4B95A18-FF9A-492E-A7BC-63CC5DA48295}" destId="{AB8F0736-AE11-4B83-8816-2695DF687DE7}" srcOrd="2" destOrd="0" parTransId="{0C8BF252-0AB9-4265-BB94-7B331B188C98}" sibTransId="{F7F3FF71-F57E-4565-9CD7-C14F80836D11}"/>
    <dgm:cxn modelId="{4B447883-6DA2-4561-9056-48A2463A4D72}" srcId="{A4B95A18-FF9A-492E-A7BC-63CC5DA48295}" destId="{C0128216-7865-4868-9551-1EA2B8B1F2B1}" srcOrd="1" destOrd="0" parTransId="{ABAF373D-E033-43D1-9B1D-B223D0BEA9AF}" sibTransId="{2E69B0CC-B21F-4C13-B8F6-94E1A63574DB}"/>
    <dgm:cxn modelId="{8D1CFC8E-4968-4C0B-AC36-AFEFCABBAC91}" type="presOf" srcId="{A4B95A18-FF9A-492E-A7BC-63CC5DA48295}" destId="{396CDCE2-E024-47B1-8952-6BD56944D3C0}" srcOrd="0" destOrd="0" presId="urn:microsoft.com/office/officeart/2008/layout/PictureStrips"/>
    <dgm:cxn modelId="{8E5FAEC0-F872-432C-8A80-CAFEAC657608}" srcId="{A4B95A18-FF9A-492E-A7BC-63CC5DA48295}" destId="{8A90CB8B-CACF-4129-A81A-22B78A466F08}" srcOrd="0" destOrd="0" parTransId="{FB739004-F6E9-4525-A250-36708DA6BE62}" sibTransId="{DE6083DC-865B-45A8-B141-6BDC9949C73D}"/>
    <dgm:cxn modelId="{6E4AA2E7-5FC8-4F2B-832F-C667861A20DD}" type="presOf" srcId="{AB8F0736-AE11-4B83-8816-2695DF687DE7}" destId="{FC3FF3A7-6048-4702-AF36-5159C9E0EAC0}" srcOrd="0" destOrd="0" presId="urn:microsoft.com/office/officeart/2008/layout/PictureStrips"/>
    <dgm:cxn modelId="{5956EA4D-26A5-48C7-BE51-587C9F987C7D}" type="presParOf" srcId="{396CDCE2-E024-47B1-8952-6BD56944D3C0}" destId="{5DE60F20-0D6B-462E-8470-5F161DA9AC1D}" srcOrd="0" destOrd="0" presId="urn:microsoft.com/office/officeart/2008/layout/PictureStrips"/>
    <dgm:cxn modelId="{B4218F14-6653-4AD0-BBFD-0A5077FB40E0}" type="presParOf" srcId="{5DE60F20-0D6B-462E-8470-5F161DA9AC1D}" destId="{C3E3DFE4-3B43-46C6-A5DF-5CD6588E532F}" srcOrd="0" destOrd="0" presId="urn:microsoft.com/office/officeart/2008/layout/PictureStrips"/>
    <dgm:cxn modelId="{B9A6111D-E5EC-4DAE-B523-1F04D4475304}" type="presParOf" srcId="{5DE60F20-0D6B-462E-8470-5F161DA9AC1D}" destId="{964EE433-3424-4489-8140-54B866B186AA}" srcOrd="1" destOrd="0" presId="urn:microsoft.com/office/officeart/2008/layout/PictureStrips"/>
    <dgm:cxn modelId="{AE22CB37-B18F-4988-B380-67A2B0D3C8DE}" type="presParOf" srcId="{396CDCE2-E024-47B1-8952-6BD56944D3C0}" destId="{7158945C-4DFE-4D81-9DDE-3EF29EEA44A1}" srcOrd="1" destOrd="0" presId="urn:microsoft.com/office/officeart/2008/layout/PictureStrips"/>
    <dgm:cxn modelId="{C831AD0B-4E06-4D5D-A098-F379B42E10B3}" type="presParOf" srcId="{396CDCE2-E024-47B1-8952-6BD56944D3C0}" destId="{5E3E3050-4227-40DC-9066-D17E502D82C0}" srcOrd="2" destOrd="0" presId="urn:microsoft.com/office/officeart/2008/layout/PictureStrips"/>
    <dgm:cxn modelId="{0DA21914-FCBE-4889-B081-B35A9010171F}" type="presParOf" srcId="{5E3E3050-4227-40DC-9066-D17E502D82C0}" destId="{90339EC5-348C-4EDD-9254-5FB006FDB61B}" srcOrd="0" destOrd="0" presId="urn:microsoft.com/office/officeart/2008/layout/PictureStrips"/>
    <dgm:cxn modelId="{E10C767C-FB37-4375-8858-FD99DB3ADCA0}" type="presParOf" srcId="{5E3E3050-4227-40DC-9066-D17E502D82C0}" destId="{2BF5B42E-984C-41C0-B766-ED56B77A7C7B}" srcOrd="1" destOrd="0" presId="urn:microsoft.com/office/officeart/2008/layout/PictureStrips"/>
    <dgm:cxn modelId="{515C7B6B-F30E-43C4-ADCF-28187C30FB2B}" type="presParOf" srcId="{396CDCE2-E024-47B1-8952-6BD56944D3C0}" destId="{21AC2153-7375-4641-A4F9-98E2C291E8E7}" srcOrd="3" destOrd="0" presId="urn:microsoft.com/office/officeart/2008/layout/PictureStrips"/>
    <dgm:cxn modelId="{F9250C6E-E3C5-43C9-A29C-AECA77825CF5}" type="presParOf" srcId="{396CDCE2-E024-47B1-8952-6BD56944D3C0}" destId="{50DBE931-425C-4FCF-BEA3-C1FC09774D49}" srcOrd="4" destOrd="0" presId="urn:microsoft.com/office/officeart/2008/layout/PictureStrips"/>
    <dgm:cxn modelId="{9E841478-EC3F-4C04-A179-3F1438433441}" type="presParOf" srcId="{50DBE931-425C-4FCF-BEA3-C1FC09774D49}" destId="{FC3FF3A7-6048-4702-AF36-5159C9E0EAC0}" srcOrd="0" destOrd="0" presId="urn:microsoft.com/office/officeart/2008/layout/PictureStrips"/>
    <dgm:cxn modelId="{FFE8849C-A9DD-4640-B1C4-88598EF2781D}" type="presParOf" srcId="{50DBE931-425C-4FCF-BEA3-C1FC09774D49}" destId="{A09DC48A-DA1C-4737-9AC1-BD9F1C8BB20C}"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6.xml><?xml version="1.0" encoding="utf-8"?>
<dgm:dataModel xmlns:dgm="http://schemas.openxmlformats.org/drawingml/2006/diagram" xmlns:a="http://schemas.openxmlformats.org/drawingml/2006/main">
  <dgm:ptLst>
    <dgm:pt modelId="{4361292A-2E14-46C7-A00C-58AE079BDC17}" type="doc">
      <dgm:prSet loTypeId="urn:microsoft.com/office/officeart/2005/8/layout/target3#3" loCatId="relationship" qsTypeId="urn:microsoft.com/office/officeart/2005/8/quickstyle/simple1" qsCatId="simple" csTypeId="urn:microsoft.com/office/officeart/2005/8/colors/accent1_2" csCatId="accent1"/>
      <dgm:spPr/>
      <dgm:t>
        <a:bodyPr/>
        <a:lstStyle/>
        <a:p>
          <a:endParaRPr lang="en-US"/>
        </a:p>
      </dgm:t>
    </dgm:pt>
    <dgm:pt modelId="{4BBB7607-B9C1-4191-8F19-31D18AC1B4CD}">
      <dgm:prSet/>
      <dgm:spPr/>
      <dgm:t>
        <a:bodyPr/>
        <a:lstStyle/>
        <a:p>
          <a:pPr rtl="0"/>
          <a:r>
            <a:rPr lang="en-US"/>
            <a:t>Intradermal injections of human recombinant type VII collagen localized to the basement membrane zone and organized into human anchoring fibril structures, thus reversing the pathological features of the disease.</a:t>
          </a:r>
        </a:p>
      </dgm:t>
    </dgm:pt>
    <dgm:pt modelId="{5BF312F9-EA67-415F-960D-694B70416DB7}" type="parTrans" cxnId="{40660052-ED90-4B9D-AEEA-2A41ACDC1FBA}">
      <dgm:prSet/>
      <dgm:spPr/>
      <dgm:t>
        <a:bodyPr/>
        <a:lstStyle/>
        <a:p>
          <a:endParaRPr lang="en-US"/>
        </a:p>
      </dgm:t>
    </dgm:pt>
    <dgm:pt modelId="{654C70F3-67A9-41F0-9248-9484B2E9229B}" type="sibTrans" cxnId="{40660052-ED90-4B9D-AEEA-2A41ACDC1FBA}">
      <dgm:prSet/>
      <dgm:spPr/>
      <dgm:t>
        <a:bodyPr/>
        <a:lstStyle/>
        <a:p>
          <a:endParaRPr lang="en-US"/>
        </a:p>
      </dgm:t>
    </dgm:pt>
    <dgm:pt modelId="{4AF80FB3-3A37-408F-B32A-B7BBB098ED69}" type="pres">
      <dgm:prSet presAssocID="{4361292A-2E14-46C7-A00C-58AE079BDC17}" presName="Name0" presStyleCnt="0">
        <dgm:presLayoutVars>
          <dgm:chMax val="7"/>
          <dgm:dir/>
          <dgm:animLvl val="lvl"/>
          <dgm:resizeHandles val="exact"/>
        </dgm:presLayoutVars>
      </dgm:prSet>
      <dgm:spPr/>
    </dgm:pt>
    <dgm:pt modelId="{7AEC2664-30F1-4BAD-AF99-E35FE596A55F}" type="pres">
      <dgm:prSet presAssocID="{4BBB7607-B9C1-4191-8F19-31D18AC1B4CD}" presName="circle1" presStyleLbl="node1" presStyleIdx="0" presStyleCnt="1"/>
      <dgm:spPr/>
    </dgm:pt>
    <dgm:pt modelId="{B4782508-3F73-43EA-BF68-E65B10D9402E}" type="pres">
      <dgm:prSet presAssocID="{4BBB7607-B9C1-4191-8F19-31D18AC1B4CD}" presName="space" presStyleCnt="0"/>
      <dgm:spPr/>
    </dgm:pt>
    <dgm:pt modelId="{D9906CBC-5DE9-44B6-AC7B-7C33FED2C825}" type="pres">
      <dgm:prSet presAssocID="{4BBB7607-B9C1-4191-8F19-31D18AC1B4CD}" presName="rect1" presStyleLbl="alignAcc1" presStyleIdx="0" presStyleCnt="1"/>
      <dgm:spPr/>
    </dgm:pt>
    <dgm:pt modelId="{2D80EF7E-8A74-4D01-93A0-CED6904D71B8}" type="pres">
      <dgm:prSet presAssocID="{4BBB7607-B9C1-4191-8F19-31D18AC1B4CD}" presName="rect1ParTxNoCh" presStyleLbl="alignAcc1" presStyleIdx="0" presStyleCnt="1">
        <dgm:presLayoutVars>
          <dgm:chMax val="1"/>
          <dgm:bulletEnabled val="1"/>
        </dgm:presLayoutVars>
      </dgm:prSet>
      <dgm:spPr/>
    </dgm:pt>
  </dgm:ptLst>
  <dgm:cxnLst>
    <dgm:cxn modelId="{FBF6F529-1533-47C9-B7AA-94FE030F7251}" type="presOf" srcId="{4361292A-2E14-46C7-A00C-58AE079BDC17}" destId="{4AF80FB3-3A37-408F-B32A-B7BBB098ED69}" srcOrd="0" destOrd="0" presId="urn:microsoft.com/office/officeart/2005/8/layout/target3#3"/>
    <dgm:cxn modelId="{F58A8641-B9F9-4700-A25D-D2775C3578A6}" type="presOf" srcId="{4BBB7607-B9C1-4191-8F19-31D18AC1B4CD}" destId="{2D80EF7E-8A74-4D01-93A0-CED6904D71B8}" srcOrd="1" destOrd="0" presId="urn:microsoft.com/office/officeart/2005/8/layout/target3#3"/>
    <dgm:cxn modelId="{40660052-ED90-4B9D-AEEA-2A41ACDC1FBA}" srcId="{4361292A-2E14-46C7-A00C-58AE079BDC17}" destId="{4BBB7607-B9C1-4191-8F19-31D18AC1B4CD}" srcOrd="0" destOrd="0" parTransId="{5BF312F9-EA67-415F-960D-694B70416DB7}" sibTransId="{654C70F3-67A9-41F0-9248-9484B2E9229B}"/>
    <dgm:cxn modelId="{1A23868B-1B18-484F-AA21-0172F451134E}" type="presOf" srcId="{4BBB7607-B9C1-4191-8F19-31D18AC1B4CD}" destId="{D9906CBC-5DE9-44B6-AC7B-7C33FED2C825}" srcOrd="0" destOrd="0" presId="urn:microsoft.com/office/officeart/2005/8/layout/target3#3"/>
    <dgm:cxn modelId="{B85B963D-3C88-4650-A44F-10BAFB396088}" type="presParOf" srcId="{4AF80FB3-3A37-408F-B32A-B7BBB098ED69}" destId="{7AEC2664-30F1-4BAD-AF99-E35FE596A55F}" srcOrd="0" destOrd="0" presId="urn:microsoft.com/office/officeart/2005/8/layout/target3#3"/>
    <dgm:cxn modelId="{BC6AE7ED-D320-4C99-90C5-CD86D2C5D29A}" type="presParOf" srcId="{4AF80FB3-3A37-408F-B32A-B7BBB098ED69}" destId="{B4782508-3F73-43EA-BF68-E65B10D9402E}" srcOrd="1" destOrd="0" presId="urn:microsoft.com/office/officeart/2005/8/layout/target3#3"/>
    <dgm:cxn modelId="{87C5F9CB-40FA-4A56-9892-F9060EA35E6E}" type="presParOf" srcId="{4AF80FB3-3A37-408F-B32A-B7BBB098ED69}" destId="{D9906CBC-5DE9-44B6-AC7B-7C33FED2C825}" srcOrd="2" destOrd="0" presId="urn:microsoft.com/office/officeart/2005/8/layout/target3#3"/>
    <dgm:cxn modelId="{E509C4A1-9D13-487E-9556-31EC2CF92610}" type="presParOf" srcId="{4AF80FB3-3A37-408F-B32A-B7BBB098ED69}" destId="{2D80EF7E-8A74-4D01-93A0-CED6904D71B8}" srcOrd="3" destOrd="0" presId="urn:microsoft.com/office/officeart/2005/8/layout/target3#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7.xml><?xml version="1.0" encoding="utf-8"?>
<dgm:dataModel xmlns:dgm="http://schemas.openxmlformats.org/drawingml/2006/diagram" xmlns:a="http://schemas.openxmlformats.org/drawingml/2006/main">
  <dgm:ptLst>
    <dgm:pt modelId="{802D1452-4DC2-467A-9032-3131E3FB9062}" type="doc">
      <dgm:prSet loTypeId="urn:microsoft.com/office/officeart/2005/8/layout/target3#4" loCatId="relationship" qsTypeId="urn:microsoft.com/office/officeart/2005/8/quickstyle/simple1" qsCatId="simple" csTypeId="urn:microsoft.com/office/officeart/2005/8/colors/accent1_2" csCatId="accent1"/>
      <dgm:spPr/>
      <dgm:t>
        <a:bodyPr/>
        <a:lstStyle/>
        <a:p>
          <a:endParaRPr lang="en-US"/>
        </a:p>
      </dgm:t>
    </dgm:pt>
    <dgm:pt modelId="{8D66A83F-0226-4234-976B-E659075AC6F4}">
      <dgm:prSet/>
      <dgm:spPr/>
      <dgm:t>
        <a:bodyPr/>
        <a:lstStyle/>
        <a:p>
          <a:pPr rtl="0"/>
          <a:r>
            <a:rPr lang="en-US"/>
            <a:t>The type VII collagen protein is normally synthesized by keratinocytes and fibroblasts. Therefore, one therapeutic consideration in recessive dystrophic EB has been to assess whether injection of wild-type fibroblasts might help restore some type VII collagen expression in the skin for some time</a:t>
          </a:r>
        </a:p>
      </dgm:t>
    </dgm:pt>
    <dgm:pt modelId="{7D9FC008-4C7F-41EE-9A9B-43A8C255BB7D}" type="parTrans" cxnId="{247C8381-F19C-4E42-AFB7-8CCBF25E7603}">
      <dgm:prSet/>
      <dgm:spPr/>
      <dgm:t>
        <a:bodyPr/>
        <a:lstStyle/>
        <a:p>
          <a:endParaRPr lang="en-US"/>
        </a:p>
      </dgm:t>
    </dgm:pt>
    <dgm:pt modelId="{9E242052-CB28-46D5-A192-2CF7482F964A}" type="sibTrans" cxnId="{247C8381-F19C-4E42-AFB7-8CCBF25E7603}">
      <dgm:prSet/>
      <dgm:spPr/>
      <dgm:t>
        <a:bodyPr/>
        <a:lstStyle/>
        <a:p>
          <a:endParaRPr lang="en-US"/>
        </a:p>
      </dgm:t>
    </dgm:pt>
    <dgm:pt modelId="{E463AC93-FCFE-4FF3-B49E-2D41262ED0D5}" type="pres">
      <dgm:prSet presAssocID="{802D1452-4DC2-467A-9032-3131E3FB9062}" presName="Name0" presStyleCnt="0">
        <dgm:presLayoutVars>
          <dgm:chMax val="7"/>
          <dgm:dir/>
          <dgm:animLvl val="lvl"/>
          <dgm:resizeHandles val="exact"/>
        </dgm:presLayoutVars>
      </dgm:prSet>
      <dgm:spPr/>
    </dgm:pt>
    <dgm:pt modelId="{B6617809-46F7-4611-B54F-3B85D7D1CBA0}" type="pres">
      <dgm:prSet presAssocID="{8D66A83F-0226-4234-976B-E659075AC6F4}" presName="circle1" presStyleLbl="node1" presStyleIdx="0" presStyleCnt="1"/>
      <dgm:spPr/>
    </dgm:pt>
    <dgm:pt modelId="{A59BE1A0-89B0-4434-A8DE-44B7DE62CF2A}" type="pres">
      <dgm:prSet presAssocID="{8D66A83F-0226-4234-976B-E659075AC6F4}" presName="space" presStyleCnt="0"/>
      <dgm:spPr/>
    </dgm:pt>
    <dgm:pt modelId="{82CB0536-1F0B-41FF-85D1-E4550017DC7F}" type="pres">
      <dgm:prSet presAssocID="{8D66A83F-0226-4234-976B-E659075AC6F4}" presName="rect1" presStyleLbl="alignAcc1" presStyleIdx="0" presStyleCnt="1"/>
      <dgm:spPr/>
    </dgm:pt>
    <dgm:pt modelId="{79FE9592-7117-4233-8F03-5B9FD655CA73}" type="pres">
      <dgm:prSet presAssocID="{8D66A83F-0226-4234-976B-E659075AC6F4}" presName="rect1ParTxNoCh" presStyleLbl="alignAcc1" presStyleIdx="0" presStyleCnt="1">
        <dgm:presLayoutVars>
          <dgm:chMax val="1"/>
          <dgm:bulletEnabled val="1"/>
        </dgm:presLayoutVars>
      </dgm:prSet>
      <dgm:spPr/>
    </dgm:pt>
  </dgm:ptLst>
  <dgm:cxnLst>
    <dgm:cxn modelId="{B5FCEF45-49CA-4224-901B-C6251D7AC319}" type="presOf" srcId="{802D1452-4DC2-467A-9032-3131E3FB9062}" destId="{E463AC93-FCFE-4FF3-B49E-2D41262ED0D5}" srcOrd="0" destOrd="0" presId="urn:microsoft.com/office/officeart/2005/8/layout/target3#4"/>
    <dgm:cxn modelId="{5955DB6C-C6FE-4511-AF1C-E15259583B6F}" type="presOf" srcId="{8D66A83F-0226-4234-976B-E659075AC6F4}" destId="{82CB0536-1F0B-41FF-85D1-E4550017DC7F}" srcOrd="0" destOrd="0" presId="urn:microsoft.com/office/officeart/2005/8/layout/target3#4"/>
    <dgm:cxn modelId="{247C8381-F19C-4E42-AFB7-8CCBF25E7603}" srcId="{802D1452-4DC2-467A-9032-3131E3FB9062}" destId="{8D66A83F-0226-4234-976B-E659075AC6F4}" srcOrd="0" destOrd="0" parTransId="{7D9FC008-4C7F-41EE-9A9B-43A8C255BB7D}" sibTransId="{9E242052-CB28-46D5-A192-2CF7482F964A}"/>
    <dgm:cxn modelId="{146C0FC4-0432-43B3-8B46-6DC80044E623}" type="presOf" srcId="{8D66A83F-0226-4234-976B-E659075AC6F4}" destId="{79FE9592-7117-4233-8F03-5B9FD655CA73}" srcOrd="1" destOrd="0" presId="urn:microsoft.com/office/officeart/2005/8/layout/target3#4"/>
    <dgm:cxn modelId="{5A26297A-B15C-4A37-8DDA-1AB530245B9A}" type="presParOf" srcId="{E463AC93-FCFE-4FF3-B49E-2D41262ED0D5}" destId="{B6617809-46F7-4611-B54F-3B85D7D1CBA0}" srcOrd="0" destOrd="0" presId="urn:microsoft.com/office/officeart/2005/8/layout/target3#4"/>
    <dgm:cxn modelId="{8CFB9E32-6EBB-4E58-B8CB-1E40D11CFBFB}" type="presParOf" srcId="{E463AC93-FCFE-4FF3-B49E-2D41262ED0D5}" destId="{A59BE1A0-89B0-4434-A8DE-44B7DE62CF2A}" srcOrd="1" destOrd="0" presId="urn:microsoft.com/office/officeart/2005/8/layout/target3#4"/>
    <dgm:cxn modelId="{68DE9F42-9213-4E72-BAA1-A586BA0053C2}" type="presParOf" srcId="{E463AC93-FCFE-4FF3-B49E-2D41262ED0D5}" destId="{82CB0536-1F0B-41FF-85D1-E4550017DC7F}" srcOrd="2" destOrd="0" presId="urn:microsoft.com/office/officeart/2005/8/layout/target3#4"/>
    <dgm:cxn modelId="{7413CDE4-998A-40D4-82E8-844FAF9290B4}" type="presParOf" srcId="{E463AC93-FCFE-4FF3-B49E-2D41262ED0D5}" destId="{79FE9592-7117-4233-8F03-5B9FD655CA73}" srcOrd="3" destOrd="0" presId="urn:microsoft.com/office/officeart/2005/8/layout/target3#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8.xml><?xml version="1.0" encoding="utf-8"?>
<dgm:dataModel xmlns:dgm="http://schemas.openxmlformats.org/drawingml/2006/diagram" xmlns:a="http://schemas.openxmlformats.org/drawingml/2006/main">
  <dgm:ptLst>
    <dgm:pt modelId="{01F1CDEE-5BDC-4A00-A2AB-1C8DE4DEA87C}" type="doc">
      <dgm:prSet loTypeId="urn:microsoft.com/office/officeart/2005/8/layout/cycle2" loCatId="cycle" qsTypeId="urn:microsoft.com/office/officeart/2005/8/quickstyle/simple1" qsCatId="simple" csTypeId="urn:microsoft.com/office/officeart/2005/8/colors/accent1_2" csCatId="accent1"/>
      <dgm:spPr/>
      <dgm:t>
        <a:bodyPr/>
        <a:lstStyle/>
        <a:p>
          <a:endParaRPr lang="en-US"/>
        </a:p>
      </dgm:t>
    </dgm:pt>
    <dgm:pt modelId="{7A6FA306-3C58-4765-9666-7E6E21BA5B37}">
      <dgm:prSet/>
      <dgm:spPr/>
      <dgm:t>
        <a:bodyPr/>
        <a:lstStyle/>
        <a:p>
          <a:pPr rtl="0"/>
          <a:r>
            <a:rPr lang="en-US"/>
            <a:t>Intradermal injections of bone marrow-derived mesenchymal stromal cells (MSCs) have been assessed in individuals with recessive dystrophic EB.</a:t>
          </a:r>
        </a:p>
      </dgm:t>
    </dgm:pt>
    <dgm:pt modelId="{81958202-D134-4BCF-9517-D81D362E0CF4}" type="parTrans" cxnId="{3CD4FC9D-59BC-43BF-AAD0-60101C600EB1}">
      <dgm:prSet/>
      <dgm:spPr/>
      <dgm:t>
        <a:bodyPr/>
        <a:lstStyle/>
        <a:p>
          <a:endParaRPr lang="en-US"/>
        </a:p>
      </dgm:t>
    </dgm:pt>
    <dgm:pt modelId="{2A53CF18-399C-4387-867E-DA43F2DA2A3F}" type="sibTrans" cxnId="{3CD4FC9D-59BC-43BF-AAD0-60101C600EB1}">
      <dgm:prSet/>
      <dgm:spPr/>
      <dgm:t>
        <a:bodyPr/>
        <a:lstStyle/>
        <a:p>
          <a:endParaRPr lang="en-US"/>
        </a:p>
      </dgm:t>
    </dgm:pt>
    <dgm:pt modelId="{CC07F3F2-14C2-48BC-B0C4-8E95ED983628}">
      <dgm:prSet/>
      <dgm:spPr/>
      <dgm:t>
        <a:bodyPr/>
        <a:lstStyle/>
        <a:p>
          <a:pPr rtl="0"/>
          <a:r>
            <a:rPr lang="en-US"/>
            <a:t>Injection of 0.5 X 105 allogeneic MSCs compared with saline led to improved wound healing that was sustained for 4 months, after which the original skin fragility and pathology returned.</a:t>
          </a:r>
        </a:p>
      </dgm:t>
    </dgm:pt>
    <dgm:pt modelId="{420F8794-B5FA-4F5D-A74C-F92C982B318D}" type="parTrans" cxnId="{0DF42A5D-AF23-4B0B-8AF3-DB78F09811C7}">
      <dgm:prSet/>
      <dgm:spPr/>
      <dgm:t>
        <a:bodyPr/>
        <a:lstStyle/>
        <a:p>
          <a:endParaRPr lang="en-US"/>
        </a:p>
      </dgm:t>
    </dgm:pt>
    <dgm:pt modelId="{DE3963E2-D086-4492-8536-F54D6CA06C55}" type="sibTrans" cxnId="{0DF42A5D-AF23-4B0B-8AF3-DB78F09811C7}">
      <dgm:prSet/>
      <dgm:spPr/>
      <dgm:t>
        <a:bodyPr/>
        <a:lstStyle/>
        <a:p>
          <a:endParaRPr lang="en-US"/>
        </a:p>
      </dgm:t>
    </dgm:pt>
    <dgm:pt modelId="{6A4CDE0D-B3E7-4D83-AAC7-263E841EF6D9}" type="pres">
      <dgm:prSet presAssocID="{01F1CDEE-5BDC-4A00-A2AB-1C8DE4DEA87C}" presName="cycle" presStyleCnt="0">
        <dgm:presLayoutVars>
          <dgm:dir/>
          <dgm:resizeHandles val="exact"/>
        </dgm:presLayoutVars>
      </dgm:prSet>
      <dgm:spPr/>
    </dgm:pt>
    <dgm:pt modelId="{BF8809BB-B57C-4FD3-8B7A-3FEF38E47C5F}" type="pres">
      <dgm:prSet presAssocID="{7A6FA306-3C58-4765-9666-7E6E21BA5B37}" presName="node" presStyleLbl="node1" presStyleIdx="0" presStyleCnt="2">
        <dgm:presLayoutVars>
          <dgm:bulletEnabled val="1"/>
        </dgm:presLayoutVars>
      </dgm:prSet>
      <dgm:spPr/>
    </dgm:pt>
    <dgm:pt modelId="{79238906-ECDB-4676-A90E-D1A74239622A}" type="pres">
      <dgm:prSet presAssocID="{2A53CF18-399C-4387-867E-DA43F2DA2A3F}" presName="sibTrans" presStyleLbl="sibTrans2D1" presStyleIdx="0" presStyleCnt="2"/>
      <dgm:spPr/>
    </dgm:pt>
    <dgm:pt modelId="{09CD6458-E93D-4369-B2EE-9EA05E230BCD}" type="pres">
      <dgm:prSet presAssocID="{2A53CF18-399C-4387-867E-DA43F2DA2A3F}" presName="connectorText" presStyleLbl="sibTrans2D1" presStyleIdx="0" presStyleCnt="2"/>
      <dgm:spPr/>
    </dgm:pt>
    <dgm:pt modelId="{FFD37FB9-261D-4ACC-A139-DD2504BA027F}" type="pres">
      <dgm:prSet presAssocID="{CC07F3F2-14C2-48BC-B0C4-8E95ED983628}" presName="node" presStyleLbl="node1" presStyleIdx="1" presStyleCnt="2">
        <dgm:presLayoutVars>
          <dgm:bulletEnabled val="1"/>
        </dgm:presLayoutVars>
      </dgm:prSet>
      <dgm:spPr/>
    </dgm:pt>
    <dgm:pt modelId="{D6C1B4FD-2A72-44C1-BA23-9EF0D9F5E424}" type="pres">
      <dgm:prSet presAssocID="{DE3963E2-D086-4492-8536-F54D6CA06C55}" presName="sibTrans" presStyleLbl="sibTrans2D1" presStyleIdx="1" presStyleCnt="2"/>
      <dgm:spPr/>
    </dgm:pt>
    <dgm:pt modelId="{CBE1E7CA-35AD-4DAE-96EE-3DB6EB13471D}" type="pres">
      <dgm:prSet presAssocID="{DE3963E2-D086-4492-8536-F54D6CA06C55}" presName="connectorText" presStyleLbl="sibTrans2D1" presStyleIdx="1" presStyleCnt="2"/>
      <dgm:spPr/>
    </dgm:pt>
  </dgm:ptLst>
  <dgm:cxnLst>
    <dgm:cxn modelId="{0D0FBC1F-441D-471D-83FE-F894A4573A88}" type="presOf" srcId="{7A6FA306-3C58-4765-9666-7E6E21BA5B37}" destId="{BF8809BB-B57C-4FD3-8B7A-3FEF38E47C5F}" srcOrd="0" destOrd="0" presId="urn:microsoft.com/office/officeart/2005/8/layout/cycle2"/>
    <dgm:cxn modelId="{0DF42A5D-AF23-4B0B-8AF3-DB78F09811C7}" srcId="{01F1CDEE-5BDC-4A00-A2AB-1C8DE4DEA87C}" destId="{CC07F3F2-14C2-48BC-B0C4-8E95ED983628}" srcOrd="1" destOrd="0" parTransId="{420F8794-B5FA-4F5D-A74C-F92C982B318D}" sibTransId="{DE3963E2-D086-4492-8536-F54D6CA06C55}"/>
    <dgm:cxn modelId="{CECA2461-99DF-4958-8E54-47791150A2F1}" type="presOf" srcId="{CC07F3F2-14C2-48BC-B0C4-8E95ED983628}" destId="{FFD37FB9-261D-4ACC-A139-DD2504BA027F}" srcOrd="0" destOrd="0" presId="urn:microsoft.com/office/officeart/2005/8/layout/cycle2"/>
    <dgm:cxn modelId="{DBA13444-688D-40B2-91CB-D4519589C48D}" type="presOf" srcId="{2A53CF18-399C-4387-867E-DA43F2DA2A3F}" destId="{09CD6458-E93D-4369-B2EE-9EA05E230BCD}" srcOrd="1" destOrd="0" presId="urn:microsoft.com/office/officeart/2005/8/layout/cycle2"/>
    <dgm:cxn modelId="{8A025169-C690-4D84-8F4E-B4D8F220B6D1}" type="presOf" srcId="{01F1CDEE-5BDC-4A00-A2AB-1C8DE4DEA87C}" destId="{6A4CDE0D-B3E7-4D83-AAC7-263E841EF6D9}" srcOrd="0" destOrd="0" presId="urn:microsoft.com/office/officeart/2005/8/layout/cycle2"/>
    <dgm:cxn modelId="{4D828478-2EFF-444C-8256-28FC1DBF37D9}" type="presOf" srcId="{DE3963E2-D086-4492-8536-F54D6CA06C55}" destId="{D6C1B4FD-2A72-44C1-BA23-9EF0D9F5E424}" srcOrd="0" destOrd="0" presId="urn:microsoft.com/office/officeart/2005/8/layout/cycle2"/>
    <dgm:cxn modelId="{3CD4FC9D-59BC-43BF-AAD0-60101C600EB1}" srcId="{01F1CDEE-5BDC-4A00-A2AB-1C8DE4DEA87C}" destId="{7A6FA306-3C58-4765-9666-7E6E21BA5B37}" srcOrd="0" destOrd="0" parTransId="{81958202-D134-4BCF-9517-D81D362E0CF4}" sibTransId="{2A53CF18-399C-4387-867E-DA43F2DA2A3F}"/>
    <dgm:cxn modelId="{C99A0DBC-E4AD-4649-A32A-7DA2AEE656A1}" type="presOf" srcId="{DE3963E2-D086-4492-8536-F54D6CA06C55}" destId="{CBE1E7CA-35AD-4DAE-96EE-3DB6EB13471D}" srcOrd="1" destOrd="0" presId="urn:microsoft.com/office/officeart/2005/8/layout/cycle2"/>
    <dgm:cxn modelId="{46DE3EF1-FC41-43AF-BCDC-2FF35AE49E43}" type="presOf" srcId="{2A53CF18-399C-4387-867E-DA43F2DA2A3F}" destId="{79238906-ECDB-4676-A90E-D1A74239622A}" srcOrd="0" destOrd="0" presId="urn:microsoft.com/office/officeart/2005/8/layout/cycle2"/>
    <dgm:cxn modelId="{269A40D4-71E6-4448-85D9-94AADD0CE5F8}" type="presParOf" srcId="{6A4CDE0D-B3E7-4D83-AAC7-263E841EF6D9}" destId="{BF8809BB-B57C-4FD3-8B7A-3FEF38E47C5F}" srcOrd="0" destOrd="0" presId="urn:microsoft.com/office/officeart/2005/8/layout/cycle2"/>
    <dgm:cxn modelId="{E1849653-C433-4C19-B667-E2503914488C}" type="presParOf" srcId="{6A4CDE0D-B3E7-4D83-AAC7-263E841EF6D9}" destId="{79238906-ECDB-4676-A90E-D1A74239622A}" srcOrd="1" destOrd="0" presId="urn:microsoft.com/office/officeart/2005/8/layout/cycle2"/>
    <dgm:cxn modelId="{61EFF059-D253-400A-ACB1-04F0B324EEE2}" type="presParOf" srcId="{79238906-ECDB-4676-A90E-D1A74239622A}" destId="{09CD6458-E93D-4369-B2EE-9EA05E230BCD}" srcOrd="0" destOrd="0" presId="urn:microsoft.com/office/officeart/2005/8/layout/cycle2"/>
    <dgm:cxn modelId="{967D62BD-FCF0-40E9-A825-3991135E149D}" type="presParOf" srcId="{6A4CDE0D-B3E7-4D83-AAC7-263E841EF6D9}" destId="{FFD37FB9-261D-4ACC-A139-DD2504BA027F}" srcOrd="2" destOrd="0" presId="urn:microsoft.com/office/officeart/2005/8/layout/cycle2"/>
    <dgm:cxn modelId="{AACB9907-FBBB-4972-BA85-858516FB07DE}" type="presParOf" srcId="{6A4CDE0D-B3E7-4D83-AAC7-263E841EF6D9}" destId="{D6C1B4FD-2A72-44C1-BA23-9EF0D9F5E424}" srcOrd="3" destOrd="0" presId="urn:microsoft.com/office/officeart/2005/8/layout/cycle2"/>
    <dgm:cxn modelId="{0D9EA03A-D5F8-4307-86CB-D97982422385}" type="presParOf" srcId="{D6C1B4FD-2A72-44C1-BA23-9EF0D9F5E424}" destId="{CBE1E7CA-35AD-4DAE-96EE-3DB6EB13471D}"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9.xml><?xml version="1.0" encoding="utf-8"?>
<dgm:dataModel xmlns:dgm="http://schemas.openxmlformats.org/drawingml/2006/diagram" xmlns:a="http://schemas.openxmlformats.org/drawingml/2006/main">
  <dgm:ptLst>
    <dgm:pt modelId="{BCB48250-7098-4A3D-8FA7-E8F64CFA6517}" type="doc">
      <dgm:prSet loTypeId="urn:microsoft.com/office/officeart/2005/8/layout/chart3" loCatId="relationship" qsTypeId="urn:microsoft.com/office/officeart/2005/8/quickstyle/3d7" qsCatId="3D" csTypeId="urn:microsoft.com/office/officeart/2005/8/colors/accent1_2" csCatId="accent1" phldr="1"/>
      <dgm:spPr/>
      <dgm:t>
        <a:bodyPr/>
        <a:lstStyle/>
        <a:p>
          <a:endParaRPr lang="en-US"/>
        </a:p>
      </dgm:t>
    </dgm:pt>
    <dgm:pt modelId="{8394AD9E-3281-486C-94E9-5AEED8178B9A}">
      <dgm:prSet/>
      <dgm:spPr/>
      <dgm:t>
        <a:bodyPr/>
        <a:lstStyle/>
        <a:p>
          <a:pPr rtl="0"/>
          <a:r>
            <a:rPr lang="en-US"/>
            <a:t>Bone marrow stem cell therapy</a:t>
          </a:r>
        </a:p>
      </dgm:t>
    </dgm:pt>
    <dgm:pt modelId="{37D4DCC5-F9B7-45FD-B6B0-ABC2225E7666}" type="parTrans" cxnId="{CA186A6B-A99E-4320-9C7F-3C9DE0CDB937}">
      <dgm:prSet/>
      <dgm:spPr/>
      <dgm:t>
        <a:bodyPr/>
        <a:lstStyle/>
        <a:p>
          <a:endParaRPr lang="en-US"/>
        </a:p>
      </dgm:t>
    </dgm:pt>
    <dgm:pt modelId="{07294501-113E-4674-AABB-F7D12013341C}" type="sibTrans" cxnId="{CA186A6B-A99E-4320-9C7F-3C9DE0CDB937}">
      <dgm:prSet/>
      <dgm:spPr/>
      <dgm:t>
        <a:bodyPr/>
        <a:lstStyle/>
        <a:p>
          <a:endParaRPr lang="en-US"/>
        </a:p>
      </dgm:t>
    </dgm:pt>
    <dgm:pt modelId="{9283B288-D6F7-4825-8BE1-AC7A25EDA368}">
      <dgm:prSet/>
      <dgm:spPr/>
      <dgm:t>
        <a:bodyPr/>
        <a:lstStyle/>
        <a:p>
          <a:pPr rtl="0"/>
          <a:r>
            <a:rPr lang="en-US"/>
            <a:t>Natural gene therapy: revertant mosaicism</a:t>
          </a:r>
        </a:p>
      </dgm:t>
    </dgm:pt>
    <dgm:pt modelId="{6B22082A-6AC8-47B0-A609-3CD30283B6ED}" type="parTrans" cxnId="{0DF13D1D-CD00-4C52-AA53-E01B92F7C1B2}">
      <dgm:prSet/>
      <dgm:spPr/>
      <dgm:t>
        <a:bodyPr/>
        <a:lstStyle/>
        <a:p>
          <a:endParaRPr lang="en-US"/>
        </a:p>
      </dgm:t>
    </dgm:pt>
    <dgm:pt modelId="{898E3BB4-C8F2-4D04-858D-EEFBC9B91C6E}" type="sibTrans" cxnId="{0DF13D1D-CD00-4C52-AA53-E01B92F7C1B2}">
      <dgm:prSet/>
      <dgm:spPr/>
      <dgm:t>
        <a:bodyPr/>
        <a:lstStyle/>
        <a:p>
          <a:endParaRPr lang="en-US"/>
        </a:p>
      </dgm:t>
    </dgm:pt>
    <dgm:pt modelId="{3C1A6AD3-1740-49B7-83BC-133BE2D7885C}">
      <dgm:prSet/>
      <dgm:spPr/>
      <dgm:t>
        <a:bodyPr/>
        <a:lstStyle/>
        <a:p>
          <a:pPr rtl="0"/>
          <a:r>
            <a:rPr lang="en-US"/>
            <a:t>Inducible pluripotent stem cells</a:t>
          </a:r>
        </a:p>
      </dgm:t>
    </dgm:pt>
    <dgm:pt modelId="{6E2549A4-4DF5-4F5F-B3D8-60B17D710950}" type="parTrans" cxnId="{F81B987D-1E83-4B4E-9255-F36275295204}">
      <dgm:prSet/>
      <dgm:spPr/>
      <dgm:t>
        <a:bodyPr/>
        <a:lstStyle/>
        <a:p>
          <a:endParaRPr lang="en-US"/>
        </a:p>
      </dgm:t>
    </dgm:pt>
    <dgm:pt modelId="{D5B1DC4C-2DC9-47EA-86F9-E651C52298B6}" type="sibTrans" cxnId="{F81B987D-1E83-4B4E-9255-F36275295204}">
      <dgm:prSet/>
      <dgm:spPr/>
      <dgm:t>
        <a:bodyPr/>
        <a:lstStyle/>
        <a:p>
          <a:endParaRPr lang="en-US"/>
        </a:p>
      </dgm:t>
    </dgm:pt>
    <dgm:pt modelId="{05A2110D-4176-4168-87FE-57FFC6F523A9}">
      <dgm:prSet/>
      <dgm:spPr/>
      <dgm:t>
        <a:bodyPr/>
        <a:lstStyle/>
        <a:p>
          <a:pPr rtl="0"/>
          <a:r>
            <a:rPr lang="en-US"/>
            <a:t>Nonsense read‐through drugs and small molecule therapies</a:t>
          </a:r>
        </a:p>
      </dgm:t>
    </dgm:pt>
    <dgm:pt modelId="{3C1D6E98-8F23-469B-B61E-5D8C23FA4C33}" type="parTrans" cxnId="{130E45F7-A6FB-4D84-B349-4C75252A4C90}">
      <dgm:prSet/>
      <dgm:spPr/>
      <dgm:t>
        <a:bodyPr/>
        <a:lstStyle/>
        <a:p>
          <a:endParaRPr lang="en-US"/>
        </a:p>
      </dgm:t>
    </dgm:pt>
    <dgm:pt modelId="{2621CAEB-CF37-43D6-B4CE-CD636F19CB93}" type="sibTrans" cxnId="{130E45F7-A6FB-4D84-B349-4C75252A4C90}">
      <dgm:prSet/>
      <dgm:spPr/>
      <dgm:t>
        <a:bodyPr/>
        <a:lstStyle/>
        <a:p>
          <a:endParaRPr lang="en-US"/>
        </a:p>
      </dgm:t>
    </dgm:pt>
    <dgm:pt modelId="{4B26C69E-FA37-4B58-BBD7-A7A64B36BE9F}" type="pres">
      <dgm:prSet presAssocID="{BCB48250-7098-4A3D-8FA7-E8F64CFA6517}" presName="compositeShape" presStyleCnt="0">
        <dgm:presLayoutVars>
          <dgm:chMax val="7"/>
          <dgm:dir/>
          <dgm:resizeHandles val="exact"/>
        </dgm:presLayoutVars>
      </dgm:prSet>
      <dgm:spPr/>
    </dgm:pt>
    <dgm:pt modelId="{2210E678-E4CC-41F5-BA4E-C2DC2E4E0B36}" type="pres">
      <dgm:prSet presAssocID="{BCB48250-7098-4A3D-8FA7-E8F64CFA6517}" presName="wedge1" presStyleLbl="node1" presStyleIdx="0" presStyleCnt="4"/>
      <dgm:spPr/>
    </dgm:pt>
    <dgm:pt modelId="{2B6E2B87-E0EE-4B6F-BEB5-D6BFBFB06961}" type="pres">
      <dgm:prSet presAssocID="{BCB48250-7098-4A3D-8FA7-E8F64CFA6517}" presName="wedge1Tx" presStyleLbl="node1" presStyleIdx="0" presStyleCnt="4">
        <dgm:presLayoutVars>
          <dgm:chMax val="0"/>
          <dgm:chPref val="0"/>
          <dgm:bulletEnabled val="1"/>
        </dgm:presLayoutVars>
      </dgm:prSet>
      <dgm:spPr/>
    </dgm:pt>
    <dgm:pt modelId="{585EDD32-CF56-4D62-A86A-9C299536DC76}" type="pres">
      <dgm:prSet presAssocID="{BCB48250-7098-4A3D-8FA7-E8F64CFA6517}" presName="wedge2" presStyleLbl="node1" presStyleIdx="1" presStyleCnt="4"/>
      <dgm:spPr/>
    </dgm:pt>
    <dgm:pt modelId="{AAE249BA-3D56-441E-8829-77D37CB0804B}" type="pres">
      <dgm:prSet presAssocID="{BCB48250-7098-4A3D-8FA7-E8F64CFA6517}" presName="wedge2Tx" presStyleLbl="node1" presStyleIdx="1" presStyleCnt="4">
        <dgm:presLayoutVars>
          <dgm:chMax val="0"/>
          <dgm:chPref val="0"/>
          <dgm:bulletEnabled val="1"/>
        </dgm:presLayoutVars>
      </dgm:prSet>
      <dgm:spPr/>
    </dgm:pt>
    <dgm:pt modelId="{700BDA95-D927-48A0-B95D-1E9A93F9E9F7}" type="pres">
      <dgm:prSet presAssocID="{BCB48250-7098-4A3D-8FA7-E8F64CFA6517}" presName="wedge3" presStyleLbl="node1" presStyleIdx="2" presStyleCnt="4"/>
      <dgm:spPr/>
    </dgm:pt>
    <dgm:pt modelId="{D6953D36-4C93-40A3-AA0D-8A0009148417}" type="pres">
      <dgm:prSet presAssocID="{BCB48250-7098-4A3D-8FA7-E8F64CFA6517}" presName="wedge3Tx" presStyleLbl="node1" presStyleIdx="2" presStyleCnt="4">
        <dgm:presLayoutVars>
          <dgm:chMax val="0"/>
          <dgm:chPref val="0"/>
          <dgm:bulletEnabled val="1"/>
        </dgm:presLayoutVars>
      </dgm:prSet>
      <dgm:spPr/>
    </dgm:pt>
    <dgm:pt modelId="{D61E4A74-86EF-4EC6-848C-C4FDAD66C764}" type="pres">
      <dgm:prSet presAssocID="{BCB48250-7098-4A3D-8FA7-E8F64CFA6517}" presName="wedge4" presStyleLbl="node1" presStyleIdx="3" presStyleCnt="4"/>
      <dgm:spPr/>
    </dgm:pt>
    <dgm:pt modelId="{FD6E8E3F-6BED-4A79-AD8B-E49BA20314B6}" type="pres">
      <dgm:prSet presAssocID="{BCB48250-7098-4A3D-8FA7-E8F64CFA6517}" presName="wedge4Tx" presStyleLbl="node1" presStyleIdx="3" presStyleCnt="4">
        <dgm:presLayoutVars>
          <dgm:chMax val="0"/>
          <dgm:chPref val="0"/>
          <dgm:bulletEnabled val="1"/>
        </dgm:presLayoutVars>
      </dgm:prSet>
      <dgm:spPr/>
    </dgm:pt>
  </dgm:ptLst>
  <dgm:cxnLst>
    <dgm:cxn modelId="{0DF13D1D-CD00-4C52-AA53-E01B92F7C1B2}" srcId="{BCB48250-7098-4A3D-8FA7-E8F64CFA6517}" destId="{9283B288-D6F7-4825-8BE1-AC7A25EDA368}" srcOrd="1" destOrd="0" parTransId="{6B22082A-6AC8-47B0-A609-3CD30283B6ED}" sibTransId="{898E3BB4-C8F2-4D04-858D-EEFBC9B91C6E}"/>
    <dgm:cxn modelId="{F71F4631-B43D-4868-AD2D-7A9B934AF25E}" type="presOf" srcId="{9283B288-D6F7-4825-8BE1-AC7A25EDA368}" destId="{AAE249BA-3D56-441E-8829-77D37CB0804B}" srcOrd="1" destOrd="0" presId="urn:microsoft.com/office/officeart/2005/8/layout/chart3"/>
    <dgm:cxn modelId="{4FF75C3A-6539-406C-97E1-A3DC8C6604A0}" type="presOf" srcId="{BCB48250-7098-4A3D-8FA7-E8F64CFA6517}" destId="{4B26C69E-FA37-4B58-BBD7-A7A64B36BE9F}" srcOrd="0" destOrd="0" presId="urn:microsoft.com/office/officeart/2005/8/layout/chart3"/>
    <dgm:cxn modelId="{1173FF5D-1DA4-4759-9118-F446BD39FD07}" type="presOf" srcId="{05A2110D-4176-4168-87FE-57FFC6F523A9}" destId="{FD6E8E3F-6BED-4A79-AD8B-E49BA20314B6}" srcOrd="1" destOrd="0" presId="urn:microsoft.com/office/officeart/2005/8/layout/chart3"/>
    <dgm:cxn modelId="{CA186A6B-A99E-4320-9C7F-3C9DE0CDB937}" srcId="{BCB48250-7098-4A3D-8FA7-E8F64CFA6517}" destId="{8394AD9E-3281-486C-94E9-5AEED8178B9A}" srcOrd="0" destOrd="0" parTransId="{37D4DCC5-F9B7-45FD-B6B0-ABC2225E7666}" sibTransId="{07294501-113E-4674-AABB-F7D12013341C}"/>
    <dgm:cxn modelId="{F81B987D-1E83-4B4E-9255-F36275295204}" srcId="{BCB48250-7098-4A3D-8FA7-E8F64CFA6517}" destId="{3C1A6AD3-1740-49B7-83BC-133BE2D7885C}" srcOrd="2" destOrd="0" parTransId="{6E2549A4-4DF5-4F5F-B3D8-60B17D710950}" sibTransId="{D5B1DC4C-2DC9-47EA-86F9-E651C52298B6}"/>
    <dgm:cxn modelId="{F550FEA6-97EE-4EF8-A17A-738C87AAF80B}" type="presOf" srcId="{3C1A6AD3-1740-49B7-83BC-133BE2D7885C}" destId="{700BDA95-D927-48A0-B95D-1E9A93F9E9F7}" srcOrd="0" destOrd="0" presId="urn:microsoft.com/office/officeart/2005/8/layout/chart3"/>
    <dgm:cxn modelId="{57F5EFB0-B186-4B95-8EC6-A9C0C0029D33}" type="presOf" srcId="{3C1A6AD3-1740-49B7-83BC-133BE2D7885C}" destId="{D6953D36-4C93-40A3-AA0D-8A0009148417}" srcOrd="1" destOrd="0" presId="urn:microsoft.com/office/officeart/2005/8/layout/chart3"/>
    <dgm:cxn modelId="{95B9DDB9-D8CF-4F30-B96E-B4ACC54B8010}" type="presOf" srcId="{8394AD9E-3281-486C-94E9-5AEED8178B9A}" destId="{2210E678-E4CC-41F5-BA4E-C2DC2E4E0B36}" srcOrd="0" destOrd="0" presId="urn:microsoft.com/office/officeart/2005/8/layout/chart3"/>
    <dgm:cxn modelId="{EFA4B3CD-B5A6-49D0-8153-1E0FBEDE9C3C}" type="presOf" srcId="{8394AD9E-3281-486C-94E9-5AEED8178B9A}" destId="{2B6E2B87-E0EE-4B6F-BEB5-D6BFBFB06961}" srcOrd="1" destOrd="0" presId="urn:microsoft.com/office/officeart/2005/8/layout/chart3"/>
    <dgm:cxn modelId="{8F96ADE5-FCC8-4A06-AABD-0B93885E5EA7}" type="presOf" srcId="{9283B288-D6F7-4825-8BE1-AC7A25EDA368}" destId="{585EDD32-CF56-4D62-A86A-9C299536DC76}" srcOrd="0" destOrd="0" presId="urn:microsoft.com/office/officeart/2005/8/layout/chart3"/>
    <dgm:cxn modelId="{130E45F7-A6FB-4D84-B349-4C75252A4C90}" srcId="{BCB48250-7098-4A3D-8FA7-E8F64CFA6517}" destId="{05A2110D-4176-4168-87FE-57FFC6F523A9}" srcOrd="3" destOrd="0" parTransId="{3C1D6E98-8F23-469B-B61E-5D8C23FA4C33}" sibTransId="{2621CAEB-CF37-43D6-B4CE-CD636F19CB93}"/>
    <dgm:cxn modelId="{755483FF-7E3C-4B44-AD6C-0A7E4B694B84}" type="presOf" srcId="{05A2110D-4176-4168-87FE-57FFC6F523A9}" destId="{D61E4A74-86EF-4EC6-848C-C4FDAD66C764}" srcOrd="0" destOrd="0" presId="urn:microsoft.com/office/officeart/2005/8/layout/chart3"/>
    <dgm:cxn modelId="{7F6A8F36-2DD0-4B36-92EF-9C69FCB9DD64}" type="presParOf" srcId="{4B26C69E-FA37-4B58-BBD7-A7A64B36BE9F}" destId="{2210E678-E4CC-41F5-BA4E-C2DC2E4E0B36}" srcOrd="0" destOrd="0" presId="urn:microsoft.com/office/officeart/2005/8/layout/chart3"/>
    <dgm:cxn modelId="{C0B42A0B-3821-4798-B933-9678EAE53F39}" type="presParOf" srcId="{4B26C69E-FA37-4B58-BBD7-A7A64B36BE9F}" destId="{2B6E2B87-E0EE-4B6F-BEB5-D6BFBFB06961}" srcOrd="1" destOrd="0" presId="urn:microsoft.com/office/officeart/2005/8/layout/chart3"/>
    <dgm:cxn modelId="{D0BB5935-34F3-4CEA-B3DC-8FC2E379FC0C}" type="presParOf" srcId="{4B26C69E-FA37-4B58-BBD7-A7A64B36BE9F}" destId="{585EDD32-CF56-4D62-A86A-9C299536DC76}" srcOrd="2" destOrd="0" presId="urn:microsoft.com/office/officeart/2005/8/layout/chart3"/>
    <dgm:cxn modelId="{7D6265C2-D393-4E82-8C33-60FCC7AB62D1}" type="presParOf" srcId="{4B26C69E-FA37-4B58-BBD7-A7A64B36BE9F}" destId="{AAE249BA-3D56-441E-8829-77D37CB0804B}" srcOrd="3" destOrd="0" presId="urn:microsoft.com/office/officeart/2005/8/layout/chart3"/>
    <dgm:cxn modelId="{4BC22BF7-B8D1-4AD4-84D7-C23DBD7EB6BC}" type="presParOf" srcId="{4B26C69E-FA37-4B58-BBD7-A7A64B36BE9F}" destId="{700BDA95-D927-48A0-B95D-1E9A93F9E9F7}" srcOrd="4" destOrd="0" presId="urn:microsoft.com/office/officeart/2005/8/layout/chart3"/>
    <dgm:cxn modelId="{2EE22F90-4173-4535-B218-5D125EC6327F}" type="presParOf" srcId="{4B26C69E-FA37-4B58-BBD7-A7A64B36BE9F}" destId="{D6953D36-4C93-40A3-AA0D-8A0009148417}" srcOrd="5" destOrd="0" presId="urn:microsoft.com/office/officeart/2005/8/layout/chart3"/>
    <dgm:cxn modelId="{DF4B5819-39FA-41F4-A0E7-2FFE827257CA}" type="presParOf" srcId="{4B26C69E-FA37-4B58-BBD7-A7A64B36BE9F}" destId="{D61E4A74-86EF-4EC6-848C-C4FDAD66C764}" srcOrd="6" destOrd="0" presId="urn:microsoft.com/office/officeart/2005/8/layout/chart3"/>
    <dgm:cxn modelId="{3116C253-899B-4C7F-8302-C418921D9ECB}" type="presParOf" srcId="{4B26C69E-FA37-4B58-BBD7-A7A64B36BE9F}" destId="{FD6E8E3F-6BED-4A79-AD8B-E49BA20314B6}" srcOrd="7"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8E76D3-37F3-4AF3-9AF3-CDEB0C9C3667}">
      <dsp:nvSpPr>
        <dsp:cNvPr id="0" name=""/>
        <dsp:cNvSpPr/>
      </dsp:nvSpPr>
      <dsp:spPr>
        <a:xfrm>
          <a:off x="7084154" y="0"/>
          <a:ext cx="2614783" cy="312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t>dystrophic EB (rudimentary anchoring fibrils)</a:t>
          </a:r>
        </a:p>
      </dsp:txBody>
      <dsp:txXfrm>
        <a:off x="7084154" y="0"/>
        <a:ext cx="2614783" cy="937260"/>
      </dsp:txXfrm>
    </dsp:sp>
    <dsp:sp modelId="{E8DBD858-E676-42B6-8FA9-2D416925B377}">
      <dsp:nvSpPr>
        <dsp:cNvPr id="0" name=""/>
        <dsp:cNvSpPr/>
      </dsp:nvSpPr>
      <dsp:spPr>
        <a:xfrm>
          <a:off x="3645607" y="0"/>
          <a:ext cx="2614783" cy="312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t>junctional EB(poorly formed hemidesmosomes )</a:t>
          </a:r>
        </a:p>
      </dsp:txBody>
      <dsp:txXfrm>
        <a:off x="3645607" y="0"/>
        <a:ext cx="2614783" cy="937260"/>
      </dsp:txXfrm>
    </dsp:sp>
    <dsp:sp modelId="{B4BB7648-B97A-46F6-9411-49333BBEA49F}">
      <dsp:nvSpPr>
        <dsp:cNvPr id="0" name=""/>
        <dsp:cNvSpPr/>
      </dsp:nvSpPr>
      <dsp:spPr>
        <a:xfrm>
          <a:off x="207059" y="0"/>
          <a:ext cx="2614783" cy="312420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3792" tIns="113792" rIns="113792" bIns="113792" numCol="1" spcCol="1270" anchor="ctr" anchorCtr="0">
          <a:noAutofit/>
        </a:bodyPr>
        <a:lstStyle/>
        <a:p>
          <a:pPr marL="0" lvl="0" indent="0" algn="ctr" defTabSz="711200" rtl="0">
            <a:lnSpc>
              <a:spcPct val="90000"/>
            </a:lnSpc>
            <a:spcBef>
              <a:spcPct val="0"/>
            </a:spcBef>
            <a:spcAft>
              <a:spcPct val="35000"/>
            </a:spcAft>
            <a:buNone/>
          </a:pPr>
          <a:r>
            <a:rPr lang="en-US" sz="1600" kern="1200"/>
            <a:t>EB simplex (keratin filament disruption)</a:t>
          </a:r>
        </a:p>
      </dsp:txBody>
      <dsp:txXfrm>
        <a:off x="207059" y="0"/>
        <a:ext cx="2614783" cy="937260"/>
      </dsp:txXfrm>
    </dsp:sp>
    <dsp:sp modelId="{E2C9D15C-CC28-485D-9DA5-CEC1744BD831}">
      <dsp:nvSpPr>
        <dsp:cNvPr id="0" name=""/>
        <dsp:cNvSpPr/>
      </dsp:nvSpPr>
      <dsp:spPr>
        <a:xfrm>
          <a:off x="618941" y="938541"/>
          <a:ext cx="4118819" cy="2059409"/>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marL="0" lvl="0" indent="0" algn="ctr" defTabSz="1200150" rtl="0">
            <a:lnSpc>
              <a:spcPct val="90000"/>
            </a:lnSpc>
            <a:spcBef>
              <a:spcPct val="0"/>
            </a:spcBef>
            <a:spcAft>
              <a:spcPct val="35000"/>
            </a:spcAft>
            <a:buNone/>
          </a:pPr>
          <a:r>
            <a:rPr lang="en-US" sz="2700" kern="1200"/>
            <a:t>The ultrastructural level of tissue cleavage (blister formation) in the skin is distinctive in the three major groups:</a:t>
          </a:r>
        </a:p>
      </dsp:txBody>
      <dsp:txXfrm>
        <a:off x="679259" y="998859"/>
        <a:ext cx="3998183" cy="193877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3E8915-14CC-419B-8FF2-044491D06E28}">
      <dsp:nvSpPr>
        <dsp:cNvPr id="0" name=""/>
        <dsp:cNvSpPr/>
      </dsp:nvSpPr>
      <dsp:spPr>
        <a:xfrm>
          <a:off x="880621" y="0"/>
          <a:ext cx="9980380" cy="4551527"/>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8EA8403-E759-44C8-9184-C0B658FD7F66}">
      <dsp:nvSpPr>
        <dsp:cNvPr id="0" name=""/>
        <dsp:cNvSpPr/>
      </dsp:nvSpPr>
      <dsp:spPr>
        <a:xfrm>
          <a:off x="12613" y="1365458"/>
          <a:ext cx="3779335" cy="182061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PKP1Plakophilin-1 has a restricted localization to keratinocyte desmosomes,</a:t>
          </a:r>
        </a:p>
      </dsp:txBody>
      <dsp:txXfrm>
        <a:off x="101488" y="1454333"/>
        <a:ext cx="3601585" cy="1642860"/>
      </dsp:txXfrm>
    </dsp:sp>
    <dsp:sp modelId="{F624E37F-A3DC-43C2-B8B8-49BD801E73E2}">
      <dsp:nvSpPr>
        <dsp:cNvPr id="0" name=""/>
        <dsp:cNvSpPr/>
      </dsp:nvSpPr>
      <dsp:spPr>
        <a:xfrm>
          <a:off x="3981144" y="1365458"/>
          <a:ext cx="3779335" cy="182061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autosomal recessive loss-of-function mutations in PKP1 </a:t>
          </a:r>
        </a:p>
      </dsp:txBody>
      <dsp:txXfrm>
        <a:off x="4070019" y="1454333"/>
        <a:ext cx="3601585" cy="1642860"/>
      </dsp:txXfrm>
    </dsp:sp>
    <dsp:sp modelId="{D491BA91-E46F-4718-BB41-C453FB4126F9}">
      <dsp:nvSpPr>
        <dsp:cNvPr id="0" name=""/>
        <dsp:cNvSpPr/>
      </dsp:nvSpPr>
      <dsp:spPr>
        <a:xfrm>
          <a:off x="7949675" y="1365458"/>
          <a:ext cx="3779335" cy="182061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rtl="0">
            <a:lnSpc>
              <a:spcPct val="90000"/>
            </a:lnSpc>
            <a:spcBef>
              <a:spcPct val="0"/>
            </a:spcBef>
            <a:spcAft>
              <a:spcPct val="35000"/>
            </a:spcAft>
            <a:buNone/>
          </a:pPr>
          <a:r>
            <a:rPr lang="en-US" sz="2300" kern="1200"/>
            <a:t>result in ectodermal dysplasia/skin fragility syndrome.</a:t>
          </a:r>
        </a:p>
      </dsp:txBody>
      <dsp:txXfrm>
        <a:off x="8038550" y="1454333"/>
        <a:ext cx="3601585" cy="16428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ECBC4D-29D7-4B22-8805-D51DF42803B3}">
      <dsp:nvSpPr>
        <dsp:cNvPr id="0" name=""/>
        <dsp:cNvSpPr/>
      </dsp:nvSpPr>
      <dsp:spPr>
        <a:xfrm>
          <a:off x="873115" y="0"/>
          <a:ext cx="9895309" cy="485177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ADA748-DCF1-4E29-B7E1-1A06DE6193FD}">
      <dsp:nvSpPr>
        <dsp:cNvPr id="0" name=""/>
        <dsp:cNvSpPr/>
      </dsp:nvSpPr>
      <dsp:spPr>
        <a:xfrm>
          <a:off x="394493" y="1455533"/>
          <a:ext cx="3492462" cy="19407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DSP Desmoplakin is the major intracellular structural component of the desmosomal plaque. </a:t>
          </a:r>
        </a:p>
      </dsp:txBody>
      <dsp:txXfrm>
        <a:off x="489231" y="1550271"/>
        <a:ext cx="3302986" cy="1751235"/>
      </dsp:txXfrm>
    </dsp:sp>
    <dsp:sp modelId="{3A1609F1-AADD-490A-9397-8FF17DBDC6BE}">
      <dsp:nvSpPr>
        <dsp:cNvPr id="0" name=""/>
        <dsp:cNvSpPr/>
      </dsp:nvSpPr>
      <dsp:spPr>
        <a:xfrm>
          <a:off x="4074539" y="1455533"/>
          <a:ext cx="3492462" cy="19407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Autosomal dominant mutations in DSP can give rise to striate palmo-plantarkeratoderma, </a:t>
          </a:r>
        </a:p>
      </dsp:txBody>
      <dsp:txXfrm>
        <a:off x="4169277" y="1550271"/>
        <a:ext cx="3302986" cy="1751235"/>
      </dsp:txXfrm>
    </dsp:sp>
    <dsp:sp modelId="{5A62D2BC-02E8-440B-B3C3-E2B8CCEF39D2}">
      <dsp:nvSpPr>
        <dsp:cNvPr id="0" name=""/>
        <dsp:cNvSpPr/>
      </dsp:nvSpPr>
      <dsp:spPr>
        <a:xfrm>
          <a:off x="7754585" y="1455533"/>
          <a:ext cx="3492462" cy="194071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t>a disorder characterized by linear thickening (but no blisters) on trauma-prone sites on the palms or weight-bearing areas on the soles.</a:t>
          </a:r>
        </a:p>
      </dsp:txBody>
      <dsp:txXfrm>
        <a:off x="7849323" y="1550271"/>
        <a:ext cx="3302986" cy="175123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C3BBFE-D965-402E-90E3-D51D8E7A4F66}">
      <dsp:nvSpPr>
        <dsp:cNvPr id="0" name=""/>
        <dsp:cNvSpPr/>
      </dsp:nvSpPr>
      <dsp:spPr>
        <a:xfrm>
          <a:off x="0" y="32492"/>
          <a:ext cx="11182515" cy="13922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t>JUP Plakoglobin is an intracellular armadillo protein component of the desmosome.</a:t>
          </a:r>
        </a:p>
      </dsp:txBody>
      <dsp:txXfrm>
        <a:off x="67966" y="100458"/>
        <a:ext cx="11046583" cy="1256367"/>
      </dsp:txXfrm>
    </dsp:sp>
    <dsp:sp modelId="{3F5D14A1-2C09-45E2-868B-65605940CE57}">
      <dsp:nvSpPr>
        <dsp:cNvPr id="0" name=""/>
        <dsp:cNvSpPr/>
      </dsp:nvSpPr>
      <dsp:spPr>
        <a:xfrm>
          <a:off x="0" y="1525592"/>
          <a:ext cx="11182515" cy="13922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t>Autosomal recessive mutations have been reported in individuals with Naxos disease </a:t>
          </a:r>
        </a:p>
      </dsp:txBody>
      <dsp:txXfrm>
        <a:off x="67966" y="1593558"/>
        <a:ext cx="11046583" cy="1256367"/>
      </dsp:txXfrm>
    </dsp:sp>
    <dsp:sp modelId="{C66A108D-DDD8-43DC-8895-1DAB4159B79B}">
      <dsp:nvSpPr>
        <dsp:cNvPr id="0" name=""/>
        <dsp:cNvSpPr/>
      </dsp:nvSpPr>
      <dsp:spPr>
        <a:xfrm>
          <a:off x="0" y="3018692"/>
          <a:ext cx="11182515" cy="139229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rtl="0">
            <a:lnSpc>
              <a:spcPct val="90000"/>
            </a:lnSpc>
            <a:spcBef>
              <a:spcPct val="0"/>
            </a:spcBef>
            <a:spcAft>
              <a:spcPct val="35000"/>
            </a:spcAft>
            <a:buNone/>
          </a:pPr>
          <a:r>
            <a:rPr lang="en-US" sz="3500" kern="1200"/>
            <a:t>a combination of woolly hair, palmo-plantarkeratoderma and cardiomyopathy</a:t>
          </a:r>
        </a:p>
      </dsp:txBody>
      <dsp:txXfrm>
        <a:off x="67966" y="3086658"/>
        <a:ext cx="11046583" cy="12563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2EDF5-393F-4F4B-9201-C08883B3EBF3}">
      <dsp:nvSpPr>
        <dsp:cNvPr id="0" name=""/>
        <dsp:cNvSpPr/>
      </dsp:nvSpPr>
      <dsp:spPr>
        <a:xfrm>
          <a:off x="863903" y="0"/>
          <a:ext cx="9790903" cy="444917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A87F26C-92BB-4EAB-88A1-3D34589D24A1}">
      <dsp:nvSpPr>
        <dsp:cNvPr id="0" name=""/>
        <dsp:cNvSpPr/>
      </dsp:nvSpPr>
      <dsp:spPr>
        <a:xfrm>
          <a:off x="5764" y="1334751"/>
          <a:ext cx="2772814" cy="177966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PLEC Plectin is an epidermal plakin protein</a:t>
          </a:r>
        </a:p>
      </dsp:txBody>
      <dsp:txXfrm>
        <a:off x="92640" y="1421627"/>
        <a:ext cx="2599062" cy="1605916"/>
      </dsp:txXfrm>
    </dsp:sp>
    <dsp:sp modelId="{27C139A7-60BF-43ED-A2F7-FD0104AC0828}">
      <dsp:nvSpPr>
        <dsp:cNvPr id="0" name=""/>
        <dsp:cNvSpPr/>
      </dsp:nvSpPr>
      <dsp:spPr>
        <a:xfrm>
          <a:off x="2917220" y="1334751"/>
          <a:ext cx="2772814" cy="177966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plays a key role in linking the keratin filament network to hemidesmosomes at the plasma cell membrane.</a:t>
          </a:r>
        </a:p>
      </dsp:txBody>
      <dsp:txXfrm>
        <a:off x="3004096" y="1421627"/>
        <a:ext cx="2599062" cy="1605916"/>
      </dsp:txXfrm>
    </dsp:sp>
    <dsp:sp modelId="{CD2CF9EE-6578-4287-B507-9F6D139B4CC2}">
      <dsp:nvSpPr>
        <dsp:cNvPr id="0" name=""/>
        <dsp:cNvSpPr/>
      </dsp:nvSpPr>
      <dsp:spPr>
        <a:xfrm>
          <a:off x="5828675" y="1334751"/>
          <a:ext cx="2772814" cy="177966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Autosomal recessive mutations in PLEC Cause EB simplex associated with muscular dystrophy,</a:t>
          </a:r>
        </a:p>
      </dsp:txBody>
      <dsp:txXfrm>
        <a:off x="5915551" y="1421627"/>
        <a:ext cx="2599062" cy="1605916"/>
      </dsp:txXfrm>
    </dsp:sp>
    <dsp:sp modelId="{C936F91B-E2E2-41DA-B55E-7BF417D400A5}">
      <dsp:nvSpPr>
        <dsp:cNvPr id="0" name=""/>
        <dsp:cNvSpPr/>
      </dsp:nvSpPr>
      <dsp:spPr>
        <a:xfrm>
          <a:off x="8740130" y="1334751"/>
          <a:ext cx="2772814" cy="177966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which manifests as relatively minor skin blistering and progressive muscle weakness</a:t>
          </a:r>
        </a:p>
      </dsp:txBody>
      <dsp:txXfrm>
        <a:off x="8827006" y="1421627"/>
        <a:ext cx="2599062" cy="160591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5EE921-6BFA-466C-AD2B-B6AA71F20717}">
      <dsp:nvSpPr>
        <dsp:cNvPr id="0" name=""/>
        <dsp:cNvSpPr/>
      </dsp:nvSpPr>
      <dsp:spPr>
        <a:xfrm>
          <a:off x="0" y="90240"/>
          <a:ext cx="9905998" cy="29437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t>Autosomal recessive mutations in the epidermalisoform of dystonin, also known as the 230 kDa bullous pemphigoid antigen (BP230), have been shown to result in a relatively mild form of inheritedskin blistering.</a:t>
          </a:r>
        </a:p>
      </dsp:txBody>
      <dsp:txXfrm>
        <a:off x="143701" y="233941"/>
        <a:ext cx="9618596" cy="265631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E4EA9-61AF-4875-B560-FF39061069CB}">
      <dsp:nvSpPr>
        <dsp:cNvPr id="0" name=""/>
        <dsp:cNvSpPr/>
      </dsp:nvSpPr>
      <dsp:spPr>
        <a:xfrm>
          <a:off x="0" y="36108"/>
          <a:ext cx="11941791" cy="14698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integrin is involved in hemidesmosome assembly.</a:t>
          </a:r>
        </a:p>
      </dsp:txBody>
      <dsp:txXfrm>
        <a:off x="71751" y="107859"/>
        <a:ext cx="11798289" cy="1326328"/>
      </dsp:txXfrm>
    </dsp:sp>
    <dsp:sp modelId="{39F40D69-D0FA-420D-9FBF-7BB04377121B}">
      <dsp:nvSpPr>
        <dsp:cNvPr id="0" name=""/>
        <dsp:cNvSpPr/>
      </dsp:nvSpPr>
      <dsp:spPr>
        <a:xfrm>
          <a:off x="0" y="1612499"/>
          <a:ext cx="11941791" cy="14698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Mutations in gene encoding a6 andB4 integrin subunits, respectively</a:t>
          </a:r>
        </a:p>
      </dsp:txBody>
      <dsp:txXfrm>
        <a:off x="71751" y="1684250"/>
        <a:ext cx="11798289" cy="1326328"/>
      </dsp:txXfrm>
    </dsp:sp>
    <dsp:sp modelId="{67D130CB-C8E6-4503-937D-39E641611F7D}">
      <dsp:nvSpPr>
        <dsp:cNvPr id="0" name=""/>
        <dsp:cNvSpPr/>
      </dsp:nvSpPr>
      <dsp:spPr>
        <a:xfrm>
          <a:off x="0" y="3188890"/>
          <a:ext cx="11941791" cy="14698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140970" rIns="140970" bIns="140970" numCol="1" spcCol="1270" anchor="ctr" anchorCtr="0">
          <a:noAutofit/>
        </a:bodyPr>
        <a:lstStyle/>
        <a:p>
          <a:pPr marL="0" lvl="0" indent="0" algn="l" defTabSz="1644650" rtl="0">
            <a:lnSpc>
              <a:spcPct val="90000"/>
            </a:lnSpc>
            <a:spcBef>
              <a:spcPct val="0"/>
            </a:spcBef>
            <a:spcAft>
              <a:spcPct val="35000"/>
            </a:spcAft>
            <a:buNone/>
          </a:pPr>
          <a:r>
            <a:rPr lang="en-US" sz="3700" kern="1200"/>
            <a:t>shown to result in autosomal recessive junctional EB associated with pyloric atresia.</a:t>
          </a:r>
        </a:p>
      </dsp:txBody>
      <dsp:txXfrm>
        <a:off x="71751" y="3260641"/>
        <a:ext cx="11798289" cy="1326328"/>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9F4E62-77C1-49E5-ACFE-25CB25EE445C}">
      <dsp:nvSpPr>
        <dsp:cNvPr id="0" name=""/>
        <dsp:cNvSpPr/>
      </dsp:nvSpPr>
      <dsp:spPr>
        <a:xfrm>
          <a:off x="320958" y="301314"/>
          <a:ext cx="5777074" cy="2310829"/>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en-US" sz="2000" kern="1200"/>
            <a:t>TYPE XVII collagen, also known as the 180 kDabullous pemphigoid antigen, is a transmembranous protein located within the hemidesmosome and lamina lucida. </a:t>
          </a:r>
        </a:p>
      </dsp:txBody>
      <dsp:txXfrm>
        <a:off x="1476373" y="301314"/>
        <a:ext cx="3466245" cy="2310829"/>
      </dsp:txXfrm>
    </dsp:sp>
    <dsp:sp modelId="{729514E8-3FA9-4A3B-9B41-6E44C0B50097}">
      <dsp:nvSpPr>
        <dsp:cNvPr id="0" name=""/>
        <dsp:cNvSpPr/>
      </dsp:nvSpPr>
      <dsp:spPr>
        <a:xfrm>
          <a:off x="5889712" y="2281626"/>
          <a:ext cx="5777074" cy="2310829"/>
        </a:xfrm>
        <a:prstGeom prst="chevr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rtl="0">
            <a:lnSpc>
              <a:spcPct val="90000"/>
            </a:lnSpc>
            <a:spcBef>
              <a:spcPct val="0"/>
            </a:spcBef>
            <a:spcAft>
              <a:spcPct val="35000"/>
            </a:spcAft>
            <a:buNone/>
          </a:pPr>
          <a:r>
            <a:rPr lang="en-US" sz="2000" kern="1200"/>
            <a:t>It is the antigenic target in bullous pemphigoid, but loss-of-function mutations result in generalized intermediate junctional EB (previously known asnon-Herlitz or generalized atrophic benign EB).</a:t>
          </a:r>
        </a:p>
      </dsp:txBody>
      <dsp:txXfrm>
        <a:off x="7045127" y="2281626"/>
        <a:ext cx="3466245" cy="2310829"/>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0283A-4BF0-4099-AE22-A862C06D0AAE}">
      <dsp:nvSpPr>
        <dsp:cNvPr id="0" name=""/>
        <dsp:cNvSpPr/>
      </dsp:nvSpPr>
      <dsp:spPr>
        <a:xfrm>
          <a:off x="0" y="0"/>
          <a:ext cx="4217157" cy="4217157"/>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091EB5-CDA5-4D54-9071-E3B90500B951}">
      <dsp:nvSpPr>
        <dsp:cNvPr id="0" name=""/>
        <dsp:cNvSpPr/>
      </dsp:nvSpPr>
      <dsp:spPr>
        <a:xfrm>
          <a:off x="2108578" y="0"/>
          <a:ext cx="9341892" cy="4217157"/>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t>LAMA3, LAMB3, LAMC2Laminin-332, previously known as laminin-5, Iocated within the lamina lucida/lamina densa of the epidermal basement membrane. </a:t>
          </a:r>
        </a:p>
      </dsp:txBody>
      <dsp:txXfrm>
        <a:off x="2108578" y="0"/>
        <a:ext cx="9341892" cy="1265132"/>
      </dsp:txXfrm>
    </dsp:sp>
    <dsp:sp modelId="{B1077CA0-AA6B-47EE-9BA1-4953E53B1B24}">
      <dsp:nvSpPr>
        <dsp:cNvPr id="0" name=""/>
        <dsp:cNvSpPr/>
      </dsp:nvSpPr>
      <dsp:spPr>
        <a:xfrm>
          <a:off x="737995" y="1265132"/>
          <a:ext cx="2741166" cy="2741166"/>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62AE15-2933-430D-BF57-ED9D0AA83856}">
      <dsp:nvSpPr>
        <dsp:cNvPr id="0" name=""/>
        <dsp:cNvSpPr/>
      </dsp:nvSpPr>
      <dsp:spPr>
        <a:xfrm>
          <a:off x="2108578" y="1265132"/>
          <a:ext cx="9341892" cy="2741166"/>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t>Autosomalrecessive mutations can give rise to severe generalized, forms of junctional EB (previouslyknown as Herlitz junctional EB).</a:t>
          </a:r>
        </a:p>
      </dsp:txBody>
      <dsp:txXfrm>
        <a:off x="2108578" y="1265132"/>
        <a:ext cx="9341892" cy="1265176"/>
      </dsp:txXfrm>
    </dsp:sp>
    <dsp:sp modelId="{293779BB-16B0-4D1E-B771-02BBD412CB0A}">
      <dsp:nvSpPr>
        <dsp:cNvPr id="0" name=""/>
        <dsp:cNvSpPr/>
      </dsp:nvSpPr>
      <dsp:spPr>
        <a:xfrm>
          <a:off x="1476012" y="2530308"/>
          <a:ext cx="1265132" cy="1265132"/>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1F07B-1842-49F0-AFBB-19E51EA479D0}">
      <dsp:nvSpPr>
        <dsp:cNvPr id="0" name=""/>
        <dsp:cNvSpPr/>
      </dsp:nvSpPr>
      <dsp:spPr>
        <a:xfrm>
          <a:off x="2108578" y="2530308"/>
          <a:ext cx="9341892" cy="1265132"/>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US" sz="2500" kern="1200"/>
            <a:t>It is the most severe form of EB, resulting in widespread mucocutaneous fragility and a poor prognosis, with most affected individuals not surviving beyond infancy.</a:t>
          </a:r>
        </a:p>
      </dsp:txBody>
      <dsp:txXfrm>
        <a:off x="2108578" y="2530308"/>
        <a:ext cx="9341892" cy="1265132"/>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A184A6-90AC-41F3-BFEA-7DB04D3947C5}">
      <dsp:nvSpPr>
        <dsp:cNvPr id="0" name=""/>
        <dsp:cNvSpPr/>
      </dsp:nvSpPr>
      <dsp:spPr>
        <a:xfrm>
          <a:off x="0" y="106979"/>
          <a:ext cx="11518709" cy="12729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Type VII collagen: COL7A1Type VII collagen is the major component of anchoring fibrils,</a:t>
          </a:r>
        </a:p>
      </dsp:txBody>
      <dsp:txXfrm>
        <a:off x="62141" y="169120"/>
        <a:ext cx="11394427" cy="1148678"/>
      </dsp:txXfrm>
    </dsp:sp>
    <dsp:sp modelId="{80EEE376-875B-4400-BB0C-12E3AAD2A04A}">
      <dsp:nvSpPr>
        <dsp:cNvPr id="0" name=""/>
        <dsp:cNvSpPr/>
      </dsp:nvSpPr>
      <dsp:spPr>
        <a:xfrm>
          <a:off x="0" y="1472099"/>
          <a:ext cx="11518709" cy="12729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which provide adhesion between the epidermis and dermis. </a:t>
          </a:r>
        </a:p>
      </dsp:txBody>
      <dsp:txXfrm>
        <a:off x="62141" y="1534240"/>
        <a:ext cx="11394427" cy="1148678"/>
      </dsp:txXfrm>
    </dsp:sp>
    <dsp:sp modelId="{D1A3ECD8-1746-4A29-ADF2-B8B6C489E41F}">
      <dsp:nvSpPr>
        <dsp:cNvPr id="0" name=""/>
        <dsp:cNvSpPr/>
      </dsp:nvSpPr>
      <dsp:spPr>
        <a:xfrm>
          <a:off x="0" y="2837219"/>
          <a:ext cx="11518709" cy="12729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Mutations in COL7A1underlie both autosomal dominant and autosomal recessive forms of dystrophic EB.</a:t>
          </a:r>
        </a:p>
      </dsp:txBody>
      <dsp:txXfrm>
        <a:off x="62141" y="2899360"/>
        <a:ext cx="11394427" cy="11486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53FC0-A9AB-45AB-B91A-20F0FD16A964}">
      <dsp:nvSpPr>
        <dsp:cNvPr id="0" name=""/>
        <dsp:cNvSpPr/>
      </dsp:nvSpPr>
      <dsp:spPr>
        <a:xfrm>
          <a:off x="4358412" y="62353"/>
          <a:ext cx="2992954" cy="299295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en-US" sz="2400" kern="1200" dirty="0"/>
            <a:t>subtypes of EB simplex are subdivided into </a:t>
          </a:r>
        </a:p>
      </dsp:txBody>
      <dsp:txXfrm>
        <a:off x="4757472" y="586120"/>
        <a:ext cx="2194833" cy="1346829"/>
      </dsp:txXfrm>
    </dsp:sp>
    <dsp:sp modelId="{D47A7AD0-5BD3-43AD-A6B0-AB60529D3808}">
      <dsp:nvSpPr>
        <dsp:cNvPr id="0" name=""/>
        <dsp:cNvSpPr/>
      </dsp:nvSpPr>
      <dsp:spPr>
        <a:xfrm>
          <a:off x="5438370" y="1932949"/>
          <a:ext cx="2992954" cy="299295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en-US" sz="2400" kern="1200" dirty="0"/>
            <a:t>basal </a:t>
          </a:r>
        </a:p>
      </dsp:txBody>
      <dsp:txXfrm>
        <a:off x="6353715" y="2706129"/>
        <a:ext cx="1795772" cy="1646124"/>
      </dsp:txXfrm>
    </dsp:sp>
    <dsp:sp modelId="{8510FFEA-C860-4A9F-AD67-EA24B1797A1C}">
      <dsp:nvSpPr>
        <dsp:cNvPr id="0" name=""/>
        <dsp:cNvSpPr/>
      </dsp:nvSpPr>
      <dsp:spPr>
        <a:xfrm>
          <a:off x="3278454" y="1932949"/>
          <a:ext cx="2992954" cy="299295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rtl="0">
            <a:lnSpc>
              <a:spcPct val="90000"/>
            </a:lnSpc>
            <a:spcBef>
              <a:spcPct val="0"/>
            </a:spcBef>
            <a:spcAft>
              <a:spcPct val="35000"/>
            </a:spcAft>
            <a:buNone/>
          </a:pPr>
          <a:r>
            <a:rPr lang="en-US" sz="2400" kern="1200"/>
            <a:t>suprabasal variants,.</a:t>
          </a:r>
        </a:p>
      </dsp:txBody>
      <dsp:txXfrm>
        <a:off x="3560291" y="2706129"/>
        <a:ext cx="1795772" cy="1646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1ED868-5DAC-443A-ABA7-76634075BFDF}">
      <dsp:nvSpPr>
        <dsp:cNvPr id="0" name=""/>
        <dsp:cNvSpPr/>
      </dsp:nvSpPr>
      <dsp:spPr>
        <a:xfrm>
          <a:off x="0" y="13369"/>
          <a:ext cx="9905998" cy="151705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During the 1980s, the immunohistochemicallabelling of EB skin became a useful diagnostictool, to show reduced immunostaining for certainproteins.</a:t>
          </a:r>
        </a:p>
      </dsp:txBody>
      <dsp:txXfrm>
        <a:off x="74056" y="87425"/>
        <a:ext cx="9757886" cy="1368939"/>
      </dsp:txXfrm>
    </dsp:sp>
    <dsp:sp modelId="{8207C66E-B6C2-42DC-9BF9-7E60CE444E05}">
      <dsp:nvSpPr>
        <dsp:cNvPr id="0" name=""/>
        <dsp:cNvSpPr/>
      </dsp:nvSpPr>
      <dsp:spPr>
        <a:xfrm>
          <a:off x="0" y="1593780"/>
          <a:ext cx="9905998" cy="151705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Then in the 1990s, the discovery of candidate genes and pathogenic mutations, such as mutations in KRT14 in EB simplex (keratin 14) and cOL7A1 in dystrophic EB (type </a:t>
          </a:r>
          <a:r>
            <a:rPr lang="en-US" sz="2200" kern="1200" dirty="0" err="1"/>
            <a:t>VIl</a:t>
          </a:r>
          <a:r>
            <a:rPr lang="en-US" sz="2200" kern="1200" dirty="0"/>
            <a:t> collagen),heralded the era of molecular diagnostics.</a:t>
          </a:r>
        </a:p>
      </dsp:txBody>
      <dsp:txXfrm>
        <a:off x="74056" y="1667836"/>
        <a:ext cx="9757886" cy="136893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2583F0-5EF9-4919-9A69-0BE6E72B52B3}">
      <dsp:nvSpPr>
        <dsp:cNvPr id="0" name=""/>
        <dsp:cNvSpPr/>
      </dsp:nvSpPr>
      <dsp:spPr>
        <a:xfrm>
          <a:off x="0" y="101721"/>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most common type of EB.</a:t>
          </a:r>
        </a:p>
      </dsp:txBody>
      <dsp:txXfrm>
        <a:off x="27149" y="128870"/>
        <a:ext cx="11751016" cy="501854"/>
      </dsp:txXfrm>
    </dsp:sp>
    <dsp:sp modelId="{39DCCC6F-D029-4E3E-BB22-5A1DBF9A3428}">
      <dsp:nvSpPr>
        <dsp:cNvPr id="0" name=""/>
        <dsp:cNvSpPr/>
      </dsp:nvSpPr>
      <dsp:spPr>
        <a:xfrm>
          <a:off x="0" y="698193"/>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AD. </a:t>
          </a:r>
        </a:p>
      </dsp:txBody>
      <dsp:txXfrm>
        <a:off x="27149" y="725342"/>
        <a:ext cx="11751016" cy="501854"/>
      </dsp:txXfrm>
    </dsp:sp>
    <dsp:sp modelId="{6E90C7A2-7084-451A-867E-ED532F992782}">
      <dsp:nvSpPr>
        <dsp:cNvPr id="0" name=""/>
        <dsp:cNvSpPr/>
      </dsp:nvSpPr>
      <dsp:spPr>
        <a:xfrm>
          <a:off x="0" y="1294665"/>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soles and palms are mainly affected, and </a:t>
          </a:r>
        </a:p>
      </dsp:txBody>
      <dsp:txXfrm>
        <a:off x="27149" y="1321814"/>
        <a:ext cx="11751016" cy="501854"/>
      </dsp:txXfrm>
    </dsp:sp>
    <dsp:sp modelId="{29DAB454-F95F-4239-B00D-AF0931A0BAF3}">
      <dsp:nvSpPr>
        <dsp:cNvPr id="0" name=""/>
        <dsp:cNvSpPr/>
      </dsp:nvSpPr>
      <dsp:spPr>
        <a:xfrm>
          <a:off x="0" y="1891138"/>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blistering may be painful.</a:t>
          </a:r>
        </a:p>
      </dsp:txBody>
      <dsp:txXfrm>
        <a:off x="27149" y="1918287"/>
        <a:ext cx="11751016" cy="501854"/>
      </dsp:txXfrm>
    </dsp:sp>
    <dsp:sp modelId="{D6A4D92C-8EF6-4383-82CA-16E3CD0CC14B}">
      <dsp:nvSpPr>
        <dsp:cNvPr id="0" name=""/>
        <dsp:cNvSpPr/>
      </dsp:nvSpPr>
      <dsp:spPr>
        <a:xfrm>
          <a:off x="0" y="2487610"/>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In most individuals, blistering starts in childhood, but onset may be delayed until early adult life, onlymanifesting after strenuous physical activity.</a:t>
          </a:r>
        </a:p>
      </dsp:txBody>
      <dsp:txXfrm>
        <a:off x="27149" y="2514759"/>
        <a:ext cx="11751016" cy="501854"/>
      </dsp:txXfrm>
    </dsp:sp>
    <dsp:sp modelId="{1FF60CC0-8775-47C6-8E0B-94687D40D9B0}">
      <dsp:nvSpPr>
        <dsp:cNvPr id="0" name=""/>
        <dsp:cNvSpPr/>
      </dsp:nvSpPr>
      <dsp:spPr>
        <a:xfrm>
          <a:off x="0" y="3084082"/>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condition is typically worse in warm weather.</a:t>
          </a:r>
        </a:p>
      </dsp:txBody>
      <dsp:txXfrm>
        <a:off x="27149" y="3111231"/>
        <a:ext cx="11751016" cy="501854"/>
      </dsp:txXfrm>
    </dsp:sp>
    <dsp:sp modelId="{74CF68DF-31DF-44BD-8D88-4E2B751CF12A}">
      <dsp:nvSpPr>
        <dsp:cNvPr id="0" name=""/>
        <dsp:cNvSpPr/>
      </dsp:nvSpPr>
      <dsp:spPr>
        <a:xfrm>
          <a:off x="0" y="3680554"/>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Hyperhidrosis of the feet is common; this increases friction, which also exacerbates blistering.</a:t>
          </a:r>
        </a:p>
      </dsp:txBody>
      <dsp:txXfrm>
        <a:off x="27149" y="3707703"/>
        <a:ext cx="11751016" cy="501854"/>
      </dsp:txXfrm>
    </dsp:sp>
    <dsp:sp modelId="{EF767BB1-6A3B-4CAB-994C-ACB4D4D36894}">
      <dsp:nvSpPr>
        <dsp:cNvPr id="0" name=""/>
        <dsp:cNvSpPr/>
      </dsp:nvSpPr>
      <dsp:spPr>
        <a:xfrm>
          <a:off x="0" y="4277026"/>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blisters usually heal without clinically significantscarring or milia formation.</a:t>
          </a:r>
        </a:p>
      </dsp:txBody>
      <dsp:txXfrm>
        <a:off x="27149" y="4304175"/>
        <a:ext cx="11751016" cy="501854"/>
      </dsp:txXfrm>
    </dsp:sp>
    <dsp:sp modelId="{9B5DC4C9-73A5-491D-9E91-7736EB683818}">
      <dsp:nvSpPr>
        <dsp:cNvPr id="0" name=""/>
        <dsp:cNvSpPr/>
      </dsp:nvSpPr>
      <dsp:spPr>
        <a:xfrm>
          <a:off x="0" y="4873499"/>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The hair and teeth are normal</a:t>
          </a:r>
        </a:p>
      </dsp:txBody>
      <dsp:txXfrm>
        <a:off x="27149" y="4900648"/>
        <a:ext cx="11751016" cy="501854"/>
      </dsp:txXfrm>
    </dsp:sp>
    <dsp:sp modelId="{5B1E253B-3396-4663-98B2-A7BE272A364F}">
      <dsp:nvSpPr>
        <dsp:cNvPr id="0" name=""/>
        <dsp:cNvSpPr/>
      </dsp:nvSpPr>
      <dsp:spPr>
        <a:xfrm>
          <a:off x="0" y="5469971"/>
          <a:ext cx="11805314" cy="5561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a:t>nail dystrophy is infrequent, and is usually localized and mild.</a:t>
          </a:r>
        </a:p>
      </dsp:txBody>
      <dsp:txXfrm>
        <a:off x="27149" y="5497120"/>
        <a:ext cx="11751016" cy="50185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43E77-72D6-462D-AC0C-F0D2A980A0F0}">
      <dsp:nvSpPr>
        <dsp:cNvPr id="0" name=""/>
        <dsp:cNvSpPr/>
      </dsp:nvSpPr>
      <dsp:spPr>
        <a:xfrm>
          <a:off x="0" y="116226"/>
          <a:ext cx="11737075" cy="13985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An important differential diagnosis of localized autosomal dominant EB simplex is autosomal recessive acral peeling skin syndrome.</a:t>
          </a:r>
        </a:p>
      </dsp:txBody>
      <dsp:txXfrm>
        <a:off x="68270" y="184496"/>
        <a:ext cx="11600535" cy="1261975"/>
      </dsp:txXfrm>
    </dsp:sp>
    <dsp:sp modelId="{A3B6B561-EBE4-4AA8-A1BE-06C0A102103E}">
      <dsp:nvSpPr>
        <dsp:cNvPr id="0" name=""/>
        <dsp:cNvSpPr/>
      </dsp:nvSpPr>
      <dsp:spPr>
        <a:xfrm>
          <a:off x="0" y="1586742"/>
          <a:ext cx="11737075" cy="13985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Blisters typically occur on the feet and resemble localized EB simplex although in acral peeling skin syndrome some of the blisters may be more evident on the sides or dorsal aspects of the toes.</a:t>
          </a:r>
        </a:p>
      </dsp:txBody>
      <dsp:txXfrm>
        <a:off x="68270" y="1655012"/>
        <a:ext cx="11600535" cy="1261975"/>
      </dsp:txXfrm>
    </dsp:sp>
    <dsp:sp modelId="{489E9320-85C1-4C9C-BC13-224E5A544C00}">
      <dsp:nvSpPr>
        <dsp:cNvPr id="0" name=""/>
        <dsp:cNvSpPr/>
      </dsp:nvSpPr>
      <dsp:spPr>
        <a:xfrm>
          <a:off x="0" y="3057257"/>
          <a:ext cx="11737075" cy="13985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The level of blistering occurs above the granular layer but because of the thicker stratum corneum in acral skin, the clinical consequences may be almost identical to blistering through the basal keratinocyte layer.</a:t>
          </a:r>
        </a:p>
      </dsp:txBody>
      <dsp:txXfrm>
        <a:off x="68270" y="3125527"/>
        <a:ext cx="11600535" cy="1261975"/>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A7DEC6-6E8F-419B-954C-0B3453B7B7E9}">
      <dsp:nvSpPr>
        <dsp:cNvPr id="0" name=""/>
        <dsp:cNvSpPr/>
      </dsp:nvSpPr>
      <dsp:spPr>
        <a:xfrm>
          <a:off x="0" y="106431"/>
          <a:ext cx="12079458"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Previously known as Dowling-Meara EB simplex.</a:t>
          </a:r>
        </a:p>
      </dsp:txBody>
      <dsp:txXfrm>
        <a:off x="36845" y="143276"/>
        <a:ext cx="12005768" cy="681087"/>
      </dsp:txXfrm>
    </dsp:sp>
    <dsp:sp modelId="{3F04310D-34F3-4017-A162-6DC718FC945D}">
      <dsp:nvSpPr>
        <dsp:cNvPr id="0" name=""/>
        <dsp:cNvSpPr/>
      </dsp:nvSpPr>
      <dsp:spPr>
        <a:xfrm>
          <a:off x="0" y="915929"/>
          <a:ext cx="12079458"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AD</a:t>
          </a:r>
        </a:p>
      </dsp:txBody>
      <dsp:txXfrm>
        <a:off x="36845" y="952774"/>
        <a:ext cx="12005768" cy="681087"/>
      </dsp:txXfrm>
    </dsp:sp>
    <dsp:sp modelId="{47D73959-833C-4B77-895D-D45034C44948}">
      <dsp:nvSpPr>
        <dsp:cNvPr id="0" name=""/>
        <dsp:cNvSpPr/>
      </dsp:nvSpPr>
      <dsp:spPr>
        <a:xfrm>
          <a:off x="0" y="1725427"/>
          <a:ext cx="12079458"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Blisters tend to occur in groups reminiscent of those seen in dermatitis herpetiformis, hence the earlier use of the term EB herpetiformis.</a:t>
          </a:r>
        </a:p>
      </dsp:txBody>
      <dsp:txXfrm>
        <a:off x="36845" y="1762272"/>
        <a:ext cx="12005768" cy="681087"/>
      </dsp:txXfrm>
    </dsp:sp>
    <dsp:sp modelId="{7C997DF1-F4E8-4EB9-A764-54F6C10A4E66}">
      <dsp:nvSpPr>
        <dsp:cNvPr id="0" name=""/>
        <dsp:cNvSpPr/>
      </dsp:nvSpPr>
      <dsp:spPr>
        <a:xfrm>
          <a:off x="0" y="2534925"/>
          <a:ext cx="12079458"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In infancy, blistering may be severe and extensive with involvement of the mucous membranes, shedding of nails and formation of milia. </a:t>
          </a:r>
        </a:p>
      </dsp:txBody>
      <dsp:txXfrm>
        <a:off x="36845" y="2571770"/>
        <a:ext cx="12005768" cy="681087"/>
      </dsp:txXfrm>
    </dsp:sp>
    <dsp:sp modelId="{3F8CED36-EC02-4F0A-8C2E-0D5C3147CBB1}">
      <dsp:nvSpPr>
        <dsp:cNvPr id="0" name=""/>
        <dsp:cNvSpPr/>
      </dsp:nvSpPr>
      <dsp:spPr>
        <a:xfrm>
          <a:off x="0" y="3344423"/>
          <a:ext cx="12079458"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After several months, blistering of the palms and soles becomes more frequent</a:t>
          </a:r>
        </a:p>
      </dsp:txBody>
      <dsp:txXfrm>
        <a:off x="36845" y="3381268"/>
        <a:ext cx="12005768" cy="681087"/>
      </dsp:txXfrm>
    </dsp:sp>
    <dsp:sp modelId="{1E05F369-3D4D-4806-AF5E-7CB0656F6C0B}">
      <dsp:nvSpPr>
        <dsp:cNvPr id="0" name=""/>
        <dsp:cNvSpPr/>
      </dsp:nvSpPr>
      <dsp:spPr>
        <a:xfrm>
          <a:off x="0" y="4153921"/>
          <a:ext cx="12079458"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distinctive feature of this condition is spontaneous herpetiform, annular or arcuate blistering on the trunk, limbs and neck. Irregular hyperkeratosis of the palms and soles.</a:t>
          </a:r>
        </a:p>
      </dsp:txBody>
      <dsp:txXfrm>
        <a:off x="36845" y="4190766"/>
        <a:ext cx="12005768" cy="68108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DBF19-2C32-41EC-B97C-E31EBFD32558}">
      <dsp:nvSpPr>
        <dsp:cNvPr id="0" name=""/>
        <dsp:cNvSpPr/>
      </dsp:nvSpPr>
      <dsp:spPr>
        <a:xfrm>
          <a:off x="0" y="940611"/>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previously known as Koebner EB simplex. </a:t>
          </a:r>
        </a:p>
      </dsp:txBody>
      <dsp:txXfrm>
        <a:off x="19904" y="960515"/>
        <a:ext cx="12152192" cy="367937"/>
      </dsp:txXfrm>
    </dsp:sp>
    <dsp:sp modelId="{ED801331-AAC6-41B4-9C5E-B7909C846F58}">
      <dsp:nvSpPr>
        <dsp:cNvPr id="0" name=""/>
        <dsp:cNvSpPr/>
      </dsp:nvSpPr>
      <dsp:spPr>
        <a:xfrm>
          <a:off x="0" y="1397316"/>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AD.</a:t>
          </a:r>
        </a:p>
      </dsp:txBody>
      <dsp:txXfrm>
        <a:off x="19904" y="1417220"/>
        <a:ext cx="12152192" cy="367937"/>
      </dsp:txXfrm>
    </dsp:sp>
    <dsp:sp modelId="{B0D2AA6A-5C7F-4084-87FA-7D4C99DD6403}">
      <dsp:nvSpPr>
        <dsp:cNvPr id="0" name=""/>
        <dsp:cNvSpPr/>
      </dsp:nvSpPr>
      <dsp:spPr>
        <a:xfrm>
          <a:off x="0" y="1854021"/>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Although usually mild, approximately 60% of patients have localized scarring and approximately 15% have milia. </a:t>
          </a:r>
        </a:p>
      </dsp:txBody>
      <dsp:txXfrm>
        <a:off x="19904" y="1873925"/>
        <a:ext cx="12152192" cy="367937"/>
      </dsp:txXfrm>
    </dsp:sp>
    <dsp:sp modelId="{AE88E071-E4F4-4BD0-A7A3-F2CAA2253ADD}">
      <dsp:nvSpPr>
        <dsp:cNvPr id="0" name=""/>
        <dsp:cNvSpPr/>
      </dsp:nvSpPr>
      <dsp:spPr>
        <a:xfrm>
          <a:off x="0" y="2310727"/>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The development of hair, teeth and nails is normal. </a:t>
          </a:r>
        </a:p>
      </dsp:txBody>
      <dsp:txXfrm>
        <a:off x="19904" y="2330631"/>
        <a:ext cx="12152192" cy="367937"/>
      </dsp:txXfrm>
    </dsp:sp>
    <dsp:sp modelId="{71AD6E3C-3BB1-4BB3-97E2-B9D806B105F6}">
      <dsp:nvSpPr>
        <dsp:cNvPr id="0" name=""/>
        <dsp:cNvSpPr/>
      </dsp:nvSpPr>
      <dsp:spPr>
        <a:xfrm>
          <a:off x="0" y="2767432"/>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Blisters appear within the first year and maybe present at birth.</a:t>
          </a:r>
        </a:p>
      </dsp:txBody>
      <dsp:txXfrm>
        <a:off x="19904" y="2787336"/>
        <a:ext cx="12152192" cy="367937"/>
      </dsp:txXfrm>
    </dsp:sp>
    <dsp:sp modelId="{170249F4-4CDA-49C4-9EAD-FF91100155CA}">
      <dsp:nvSpPr>
        <dsp:cNvPr id="0" name=""/>
        <dsp:cNvSpPr/>
      </dsp:nvSpPr>
      <dsp:spPr>
        <a:xfrm>
          <a:off x="0" y="3224137"/>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In common with other forms of EB simplex, blistering is worse in warm weather. </a:t>
          </a:r>
        </a:p>
      </dsp:txBody>
      <dsp:txXfrm>
        <a:off x="19904" y="3244041"/>
        <a:ext cx="12152192" cy="367937"/>
      </dsp:txXfrm>
    </dsp:sp>
    <dsp:sp modelId="{D83CF996-53CC-4F47-B877-3786C62F7996}">
      <dsp:nvSpPr>
        <dsp:cNvPr id="0" name=""/>
        <dsp:cNvSpPr/>
      </dsp:nvSpPr>
      <dsp:spPr>
        <a:xfrm>
          <a:off x="0" y="3680842"/>
          <a:ext cx="1219200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Although blistering occursthroughout life, some patients are alleged to improve after puberty.</a:t>
          </a:r>
        </a:p>
      </dsp:txBody>
      <dsp:txXfrm>
        <a:off x="19904" y="3700746"/>
        <a:ext cx="12152192" cy="367937"/>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252A0F-8F56-4353-BEBC-03039BD36CD1}">
      <dsp:nvSpPr>
        <dsp:cNvPr id="0" name=""/>
        <dsp:cNvSpPr/>
      </dsp:nvSpPr>
      <dsp:spPr>
        <a:xfrm>
          <a:off x="0" y="104747"/>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ausotomal dominant condition </a:t>
          </a:r>
        </a:p>
      </dsp:txBody>
      <dsp:txXfrm>
        <a:off x="44602" y="149349"/>
        <a:ext cx="12102796" cy="824474"/>
      </dsp:txXfrm>
    </dsp:sp>
    <dsp:sp modelId="{F8F8E2A2-8900-4D01-9EE4-54F1533A58E6}">
      <dsp:nvSpPr>
        <dsp:cNvPr id="0" name=""/>
        <dsp:cNvSpPr/>
      </dsp:nvSpPr>
      <dsp:spPr>
        <a:xfrm>
          <a:off x="0" y="1084666"/>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can be distinguished from other forms of EB simplex by the associated pigmentary changes, which are present at birth or appear during infancy.</a:t>
          </a:r>
        </a:p>
      </dsp:txBody>
      <dsp:txXfrm>
        <a:off x="44602" y="1129268"/>
        <a:ext cx="12102796" cy="824474"/>
      </dsp:txXfrm>
    </dsp:sp>
    <dsp:sp modelId="{8711A2F0-4634-4A6B-8C69-D18E150F6CC3}">
      <dsp:nvSpPr>
        <dsp:cNvPr id="0" name=""/>
        <dsp:cNvSpPr/>
      </dsp:nvSpPr>
      <dsp:spPr>
        <a:xfrm>
          <a:off x="0" y="2064584"/>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There is a reticulate pigmentation from acral sites to the trunk and which fade with age.</a:t>
          </a:r>
        </a:p>
      </dsp:txBody>
      <dsp:txXfrm>
        <a:off x="44602" y="2109186"/>
        <a:ext cx="12102796" cy="824474"/>
      </dsp:txXfrm>
    </dsp:sp>
    <dsp:sp modelId="{19537C8E-EA99-4EFE-B22F-1F866E5997ED}">
      <dsp:nvSpPr>
        <dsp:cNvPr id="0" name=""/>
        <dsp:cNvSpPr/>
      </dsp:nvSpPr>
      <dsp:spPr>
        <a:xfrm>
          <a:off x="0" y="3044503"/>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Blistering may be localized, or become more generalized. Punctate keratoses on the palms and soles sometimes progressing to keratoderma in some cases.</a:t>
          </a:r>
        </a:p>
      </dsp:txBody>
      <dsp:txXfrm>
        <a:off x="44602" y="3089105"/>
        <a:ext cx="12102796" cy="824474"/>
      </dsp:txXfrm>
    </dsp:sp>
    <dsp:sp modelId="{ED8CAB14-4DEC-46FA-9706-E79194F64734}">
      <dsp:nvSpPr>
        <dsp:cNvPr id="0" name=""/>
        <dsp:cNvSpPr/>
      </dsp:nvSpPr>
      <dsp:spPr>
        <a:xfrm>
          <a:off x="0" y="4024421"/>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Mild localized skin atrophy and nail dystrophy are also features of the condition.</a:t>
          </a:r>
        </a:p>
      </dsp:txBody>
      <dsp:txXfrm>
        <a:off x="44602" y="4069023"/>
        <a:ext cx="12102796" cy="82447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B5330F-D27F-4CDA-9541-21AB215F962D}">
      <dsp:nvSpPr>
        <dsp:cNvPr id="0" name=""/>
        <dsp:cNvSpPr/>
      </dsp:nvSpPr>
      <dsp:spPr>
        <a:xfrm>
          <a:off x="0" y="60397"/>
          <a:ext cx="12091916" cy="15641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autosomal dominant condition</a:t>
          </a:r>
        </a:p>
      </dsp:txBody>
      <dsp:txXfrm>
        <a:off x="76357" y="136754"/>
        <a:ext cx="11939202" cy="1411464"/>
      </dsp:txXfrm>
    </dsp:sp>
    <dsp:sp modelId="{48D92A89-20D6-4995-8DBC-E52B1C33AB33}">
      <dsp:nvSpPr>
        <dsp:cNvPr id="0" name=""/>
        <dsp:cNvSpPr/>
      </dsp:nvSpPr>
      <dsp:spPr>
        <a:xfrm>
          <a:off x="0" y="1705215"/>
          <a:ext cx="12091916" cy="15641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characterized by seasonal blistering of the hands and feet, and occasionally elsewhere. </a:t>
          </a:r>
        </a:p>
      </dsp:txBody>
      <dsp:txXfrm>
        <a:off x="76357" y="1781572"/>
        <a:ext cx="11939202" cy="1411464"/>
      </dsp:txXfrm>
    </dsp:sp>
    <dsp:sp modelId="{BC18BEC4-C653-44FA-8FE8-C079C955EDE1}">
      <dsp:nvSpPr>
        <dsp:cNvPr id="0" name=""/>
        <dsp:cNvSpPr/>
      </dsp:nvSpPr>
      <dsp:spPr>
        <a:xfrm>
          <a:off x="0" y="3350033"/>
          <a:ext cx="12091916" cy="15641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This rare subtype of EB is distinguishable clinically by a generalized bruising tendency, haemorrhagic bullae and onychogryphotic great toenails.</a:t>
          </a:r>
        </a:p>
      </dsp:txBody>
      <dsp:txXfrm>
        <a:off x="76357" y="3426390"/>
        <a:ext cx="11939202" cy="141146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0E63DD-C3D0-4FAB-92CA-6DF6093CB433}">
      <dsp:nvSpPr>
        <dsp:cNvPr id="0" name=""/>
        <dsp:cNvSpPr/>
      </dsp:nvSpPr>
      <dsp:spPr>
        <a:xfrm>
          <a:off x="0" y="58437"/>
          <a:ext cx="11805313" cy="2283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Two families have been reported with an autosomaldominant form of EB simplex characterized by migratory circinate erythema and post-inflammatory hyperpigmentation.</a:t>
          </a:r>
        </a:p>
      </dsp:txBody>
      <dsp:txXfrm>
        <a:off x="111488" y="169925"/>
        <a:ext cx="11582337" cy="2060864"/>
      </dsp:txXfrm>
    </dsp:sp>
    <dsp:sp modelId="{E1A1BAA3-2F01-401D-8FFD-B50E5177E772}">
      <dsp:nvSpPr>
        <dsp:cNvPr id="0" name=""/>
        <dsp:cNvSpPr/>
      </dsp:nvSpPr>
      <dsp:spPr>
        <a:xfrm>
          <a:off x="0" y="2434437"/>
          <a:ext cx="11805313" cy="22838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rtl="0">
            <a:lnSpc>
              <a:spcPct val="90000"/>
            </a:lnSpc>
            <a:spcBef>
              <a:spcPct val="0"/>
            </a:spcBef>
            <a:spcAft>
              <a:spcPct val="35000"/>
            </a:spcAft>
            <a:buNone/>
          </a:pPr>
          <a:r>
            <a:rPr lang="en-US" sz="3200" kern="1200"/>
            <a:t>Present at birth, blistering was generalized in distribution</a:t>
          </a:r>
        </a:p>
      </dsp:txBody>
      <dsp:txXfrm>
        <a:off x="111488" y="2545925"/>
        <a:ext cx="11582337" cy="206086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276249-499D-45CB-AE6E-64929731D558}">
      <dsp:nvSpPr>
        <dsp:cNvPr id="0" name=""/>
        <dsp:cNvSpPr/>
      </dsp:nvSpPr>
      <dsp:spPr>
        <a:xfrm>
          <a:off x="0" y="573936"/>
          <a:ext cx="12192000" cy="57563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Clinically cases may resemble generalized intermediate EB simplex.</a:t>
          </a:r>
        </a:p>
      </dsp:txBody>
      <dsp:txXfrm>
        <a:off x="28100" y="602036"/>
        <a:ext cx="12135800" cy="519439"/>
      </dsp:txXfrm>
    </dsp:sp>
    <dsp:sp modelId="{B31F9DE0-6B04-4ADC-ADD3-3FE6552C045C}">
      <dsp:nvSpPr>
        <dsp:cNvPr id="0" name=""/>
        <dsp:cNvSpPr/>
      </dsp:nvSpPr>
      <dsp:spPr>
        <a:xfrm>
          <a:off x="0" y="1218696"/>
          <a:ext cx="12192000" cy="57563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Blisters are often scattered and there is usually minor palmo-plantar keratoderma</a:t>
          </a:r>
        </a:p>
      </dsp:txBody>
      <dsp:txXfrm>
        <a:off x="28100" y="1246796"/>
        <a:ext cx="12135800" cy="519439"/>
      </dsp:txXfrm>
    </dsp:sp>
    <dsp:sp modelId="{5016BF10-77A5-46EF-BA51-98ABCF29CC76}">
      <dsp:nvSpPr>
        <dsp:cNvPr id="0" name=""/>
        <dsp:cNvSpPr/>
      </dsp:nvSpPr>
      <dsp:spPr>
        <a:xfrm>
          <a:off x="0" y="1863456"/>
          <a:ext cx="12192000" cy="57563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varying degrees of nail dystrophy</a:t>
          </a:r>
        </a:p>
      </dsp:txBody>
      <dsp:txXfrm>
        <a:off x="28100" y="1891556"/>
        <a:ext cx="12135800" cy="519439"/>
      </dsp:txXfrm>
    </dsp:sp>
    <dsp:sp modelId="{E86B48DA-66D0-4350-B6CB-E46A083EC4F0}">
      <dsp:nvSpPr>
        <dsp:cNvPr id="0" name=""/>
        <dsp:cNvSpPr/>
      </dsp:nvSpPr>
      <dsp:spPr>
        <a:xfrm>
          <a:off x="0" y="2508216"/>
          <a:ext cx="12192000" cy="57563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atrophic scarring</a:t>
          </a:r>
        </a:p>
      </dsp:txBody>
      <dsp:txXfrm>
        <a:off x="28100" y="2536316"/>
        <a:ext cx="12135800" cy="519439"/>
      </dsp:txXfrm>
    </dsp:sp>
    <dsp:sp modelId="{6ADF704F-3541-4111-879C-D1BC6058CB3B}">
      <dsp:nvSpPr>
        <dsp:cNvPr id="0" name=""/>
        <dsp:cNvSpPr/>
      </dsp:nvSpPr>
      <dsp:spPr>
        <a:xfrm>
          <a:off x="0" y="3152976"/>
          <a:ext cx="12192000" cy="57563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hyperpigmentation </a:t>
          </a:r>
        </a:p>
      </dsp:txBody>
      <dsp:txXfrm>
        <a:off x="28100" y="3181076"/>
        <a:ext cx="12135800" cy="519439"/>
      </dsp:txXfrm>
    </dsp:sp>
    <dsp:sp modelId="{F69DF160-9C85-4974-9D4D-0A705D62CFB4}">
      <dsp:nvSpPr>
        <dsp:cNvPr id="0" name=""/>
        <dsp:cNvSpPr/>
      </dsp:nvSpPr>
      <dsp:spPr>
        <a:xfrm>
          <a:off x="0" y="3797736"/>
          <a:ext cx="12192000" cy="57563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oral and genital blistering.</a:t>
          </a:r>
        </a:p>
      </dsp:txBody>
      <dsp:txXfrm>
        <a:off x="28100" y="3825836"/>
        <a:ext cx="12135800" cy="519439"/>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3EC8E4-F268-47BA-82C9-994A8F15E9D3}">
      <dsp:nvSpPr>
        <dsp:cNvPr id="0" name=""/>
        <dsp:cNvSpPr/>
      </dsp:nvSpPr>
      <dsp:spPr>
        <a:xfrm>
          <a:off x="0" y="77452"/>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AR</a:t>
          </a:r>
        </a:p>
      </dsp:txBody>
      <dsp:txXfrm>
        <a:off x="44602" y="122054"/>
        <a:ext cx="12102796" cy="824474"/>
      </dsp:txXfrm>
    </dsp:sp>
    <dsp:sp modelId="{5DCE15E0-F6BF-4FD6-9C64-FD2642D10EDE}">
      <dsp:nvSpPr>
        <dsp:cNvPr id="0" name=""/>
        <dsp:cNvSpPr/>
      </dsp:nvSpPr>
      <dsp:spPr>
        <a:xfrm>
          <a:off x="0" y="1057370"/>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Pyloric atresia may rarely occur in the setting of EB simplex - most cases are classified as a junctional form of EB. </a:t>
          </a:r>
        </a:p>
      </dsp:txBody>
      <dsp:txXfrm>
        <a:off x="44602" y="1101972"/>
        <a:ext cx="12102796" cy="824474"/>
      </dsp:txXfrm>
    </dsp:sp>
    <dsp:sp modelId="{08206126-6590-42A9-9095-194F0ABAF9E9}">
      <dsp:nvSpPr>
        <dsp:cNvPr id="0" name=""/>
        <dsp:cNvSpPr/>
      </dsp:nvSpPr>
      <dsp:spPr>
        <a:xfrm>
          <a:off x="0" y="2037289"/>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Affected infants tend to have generalized skin disease.</a:t>
          </a:r>
        </a:p>
      </dsp:txBody>
      <dsp:txXfrm>
        <a:off x="44602" y="2081891"/>
        <a:ext cx="12102796" cy="824474"/>
      </dsp:txXfrm>
    </dsp:sp>
    <dsp:sp modelId="{A77EC9AD-3D1B-4A67-99B1-93BBF1AE501A}">
      <dsp:nvSpPr>
        <dsp:cNvPr id="0" name=""/>
        <dsp:cNvSpPr/>
      </dsp:nvSpPr>
      <dsp:spPr>
        <a:xfrm>
          <a:off x="0" y="3017207"/>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There are widespread blisters and erosions that increase infection risk with early demise in the neonatal period.</a:t>
          </a:r>
        </a:p>
      </dsp:txBody>
      <dsp:txXfrm>
        <a:off x="44602" y="3061809"/>
        <a:ext cx="12102796" cy="824474"/>
      </dsp:txXfrm>
    </dsp:sp>
    <dsp:sp modelId="{CA2F67B3-FD6D-4043-A2C0-7BE61B9E43A1}">
      <dsp:nvSpPr>
        <dsp:cNvPr id="0" name=""/>
        <dsp:cNvSpPr/>
      </dsp:nvSpPr>
      <dsp:spPr>
        <a:xfrm>
          <a:off x="0" y="3997126"/>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As such, this is one of the forms of EB simplex that is associated with a generally poor prognosis.</a:t>
          </a:r>
        </a:p>
      </dsp:txBody>
      <dsp:txXfrm>
        <a:off x="44602" y="4041728"/>
        <a:ext cx="12102796" cy="824474"/>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27F040-9BE5-4433-A622-524290752B16}">
      <dsp:nvSpPr>
        <dsp:cNvPr id="0" name=""/>
        <dsp:cNvSpPr/>
      </dsp:nvSpPr>
      <dsp:spPr>
        <a:xfrm>
          <a:off x="0" y="49613"/>
          <a:ext cx="11955439" cy="111230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Blistering is lifelong and generalized but clinically is mild, </a:t>
          </a:r>
        </a:p>
      </dsp:txBody>
      <dsp:txXfrm>
        <a:off x="54298" y="103911"/>
        <a:ext cx="11846843" cy="1003708"/>
      </dsp:txXfrm>
    </dsp:sp>
    <dsp:sp modelId="{0DAD3DAC-2A24-4231-BE8B-1196BAA506AB}">
      <dsp:nvSpPr>
        <dsp:cNvPr id="0" name=""/>
        <dsp:cNvSpPr/>
      </dsp:nvSpPr>
      <dsp:spPr>
        <a:xfrm>
          <a:off x="0" y="1242557"/>
          <a:ext cx="11955439" cy="111230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with only a few predominantly acral blisters that heal with no scarring  </a:t>
          </a:r>
        </a:p>
      </dsp:txBody>
      <dsp:txXfrm>
        <a:off x="54298" y="1296855"/>
        <a:ext cx="11846843" cy="1003708"/>
      </dsp:txXfrm>
    </dsp:sp>
    <dsp:sp modelId="{64A5AADA-40D0-442B-9207-B49409C89E67}">
      <dsp:nvSpPr>
        <dsp:cNvPr id="0" name=""/>
        <dsp:cNvSpPr/>
      </dsp:nvSpPr>
      <dsp:spPr>
        <a:xfrm>
          <a:off x="0" y="2435502"/>
          <a:ext cx="11955439" cy="111230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only mild post-inflammatory pigmentary. </a:t>
          </a:r>
        </a:p>
      </dsp:txBody>
      <dsp:txXfrm>
        <a:off x="54298" y="2489800"/>
        <a:ext cx="11846843" cy="1003708"/>
      </dsp:txXfrm>
    </dsp:sp>
    <dsp:sp modelId="{A2AFB23C-5266-4FF0-AE8B-BC580DA56589}">
      <dsp:nvSpPr>
        <dsp:cNvPr id="0" name=""/>
        <dsp:cNvSpPr/>
      </dsp:nvSpPr>
      <dsp:spPr>
        <a:xfrm>
          <a:off x="0" y="3628446"/>
          <a:ext cx="11955439" cy="111230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Oral and genital mucosae are not afected.</a:t>
          </a:r>
        </a:p>
      </dsp:txBody>
      <dsp:txXfrm>
        <a:off x="54298" y="3682744"/>
        <a:ext cx="11846843" cy="10037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2501E-4DBA-434B-B616-151EB6E934EE}">
      <dsp:nvSpPr>
        <dsp:cNvPr id="0" name=""/>
        <dsp:cNvSpPr/>
      </dsp:nvSpPr>
      <dsp:spPr>
        <a:xfrm>
          <a:off x="0" y="11760"/>
          <a:ext cx="9905998" cy="15186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This plethora of discoveries has had an impact on the diagnostic classification of EB and left dermatologists wondering whether to favour a classification based on phenotype, skin pathology or gene mutations - or a combination thereof.</a:t>
          </a:r>
        </a:p>
      </dsp:txBody>
      <dsp:txXfrm>
        <a:off x="74135" y="85895"/>
        <a:ext cx="9757728" cy="1370390"/>
      </dsp:txXfrm>
    </dsp:sp>
    <dsp:sp modelId="{CA061C52-B61C-4359-9AE4-8008A360215C}">
      <dsp:nvSpPr>
        <dsp:cNvPr id="0" name=""/>
        <dsp:cNvSpPr/>
      </dsp:nvSpPr>
      <dsp:spPr>
        <a:xfrm>
          <a:off x="0" y="1593780"/>
          <a:ext cx="9905998" cy="15186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Their most recent guidelines were published inJune 2014. There has been a general trend to eliminate use of historical eponyms and instead to use straightforward terms that refer to the extent of disease and severity.</a:t>
          </a:r>
        </a:p>
      </dsp:txBody>
      <dsp:txXfrm>
        <a:off x="74135" y="1667915"/>
        <a:ext cx="9757728" cy="1370390"/>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FBB93E-CBFE-4D9D-A1ED-2A1BD0415641}">
      <dsp:nvSpPr>
        <dsp:cNvPr id="0" name=""/>
        <dsp:cNvSpPr/>
      </dsp:nvSpPr>
      <dsp:spPr>
        <a:xfrm>
          <a:off x="0" y="478873"/>
          <a:ext cx="11586949" cy="11536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Result in mild, scattered, trauma-induced skin fragility, although blistering can be generalized shortly after birth.</a:t>
          </a:r>
        </a:p>
      </dsp:txBody>
      <dsp:txXfrm>
        <a:off x="56315" y="535188"/>
        <a:ext cx="11474319" cy="1040990"/>
      </dsp:txXfrm>
    </dsp:sp>
    <dsp:sp modelId="{C79A209C-58D2-4248-B897-7E4B12B0B2AD}">
      <dsp:nvSpPr>
        <dsp:cNvPr id="0" name=""/>
        <dsp:cNvSpPr/>
      </dsp:nvSpPr>
      <dsp:spPr>
        <a:xfrm>
          <a:off x="0" y="1716013"/>
          <a:ext cx="11586949" cy="11536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In later infancy, however, the clinical features mostly comprise crusted erosions on the limbs with few intact blisters.</a:t>
          </a:r>
        </a:p>
      </dsp:txBody>
      <dsp:txXfrm>
        <a:off x="56315" y="1772328"/>
        <a:ext cx="11474319" cy="1040990"/>
      </dsp:txXfrm>
    </dsp:sp>
    <dsp:sp modelId="{2FB5A630-FA9E-4DFE-8A53-1FE7BAE0D071}">
      <dsp:nvSpPr>
        <dsp:cNvPr id="0" name=""/>
        <dsp:cNvSpPr/>
      </dsp:nvSpPr>
      <dsp:spPr>
        <a:xfrm>
          <a:off x="0" y="2953153"/>
          <a:ext cx="11586949" cy="11536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No mucosal abnormalities are noted.</a:t>
          </a:r>
        </a:p>
      </dsp:txBody>
      <dsp:txXfrm>
        <a:off x="56315" y="3009468"/>
        <a:ext cx="11474319" cy="1040990"/>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F6B960-EEAD-4107-8869-C07183C9EECD}">
      <dsp:nvSpPr>
        <dsp:cNvPr id="0" name=""/>
        <dsp:cNvSpPr/>
      </dsp:nvSpPr>
      <dsp:spPr>
        <a:xfrm>
          <a:off x="0" y="595075"/>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known as ectodermal dysplasia skin fragility syndrome. </a:t>
          </a:r>
        </a:p>
      </dsp:txBody>
      <dsp:txXfrm>
        <a:off x="22246" y="617321"/>
        <a:ext cx="11583401" cy="411223"/>
      </dsp:txXfrm>
    </dsp:sp>
    <dsp:sp modelId="{4C241E81-A904-49DA-89A5-3E21295939E4}">
      <dsp:nvSpPr>
        <dsp:cNvPr id="0" name=""/>
        <dsp:cNvSpPr/>
      </dsp:nvSpPr>
      <dsp:spPr>
        <a:xfrm>
          <a:off x="0" y="1105510"/>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AR</a:t>
          </a:r>
        </a:p>
      </dsp:txBody>
      <dsp:txXfrm>
        <a:off x="22246" y="1127756"/>
        <a:ext cx="11583401" cy="411223"/>
      </dsp:txXfrm>
    </dsp:sp>
    <dsp:sp modelId="{8F2DB676-6D87-4AF4-882D-3E11C7596E57}">
      <dsp:nvSpPr>
        <dsp:cNvPr id="0" name=""/>
        <dsp:cNvSpPr/>
      </dsp:nvSpPr>
      <dsp:spPr>
        <a:xfrm>
          <a:off x="0" y="1615945"/>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Widespread erosions are present at birth, with evident perioral cracking and hypotrichosis.</a:t>
          </a:r>
        </a:p>
      </dsp:txBody>
      <dsp:txXfrm>
        <a:off x="22246" y="1638191"/>
        <a:ext cx="11583401" cy="411223"/>
      </dsp:txXfrm>
    </dsp:sp>
    <dsp:sp modelId="{50DB0DC3-F9D1-4CF3-9205-1F82B024EB42}">
      <dsp:nvSpPr>
        <dsp:cNvPr id="0" name=""/>
        <dsp:cNvSpPr/>
      </dsp:nvSpPr>
      <dsp:spPr>
        <a:xfrm>
          <a:off x="0" y="2126380"/>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During infancy, the skin manifestations evolve to reveal trauma-induced scale crusting</a:t>
          </a:r>
        </a:p>
      </dsp:txBody>
      <dsp:txXfrm>
        <a:off x="22246" y="2148626"/>
        <a:ext cx="11583401" cy="411223"/>
      </dsp:txXfrm>
    </dsp:sp>
    <dsp:sp modelId="{9958C899-9F6B-4EA7-BC06-3CE95BD1396D}">
      <dsp:nvSpPr>
        <dsp:cNvPr id="0" name=""/>
        <dsp:cNvSpPr/>
      </dsp:nvSpPr>
      <dsp:spPr>
        <a:xfrm>
          <a:off x="0" y="2636815"/>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a prominent palmo-plantar keratoderma with painful fissures and nail dystrophy.</a:t>
          </a:r>
        </a:p>
      </dsp:txBody>
      <dsp:txXfrm>
        <a:off x="22246" y="2659061"/>
        <a:ext cx="11583401" cy="411223"/>
      </dsp:txXfrm>
    </dsp:sp>
    <dsp:sp modelId="{67C94BAF-715C-496E-B600-9EF80EFF3F4D}">
      <dsp:nvSpPr>
        <dsp:cNvPr id="0" name=""/>
        <dsp:cNvSpPr/>
      </dsp:nvSpPr>
      <dsp:spPr>
        <a:xfrm>
          <a:off x="0" y="3147250"/>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skin pathology affects the spinous but not the basal keratinocyte layer</a:t>
          </a:r>
        </a:p>
      </dsp:txBody>
      <dsp:txXfrm>
        <a:off x="22246" y="3169496"/>
        <a:ext cx="11583401" cy="411223"/>
      </dsp:txXfrm>
    </dsp:sp>
    <dsp:sp modelId="{678F949C-F788-453A-BA42-7949106C1D0D}">
      <dsp:nvSpPr>
        <dsp:cNvPr id="0" name=""/>
        <dsp:cNvSpPr/>
      </dsp:nvSpPr>
      <dsp:spPr>
        <a:xfrm>
          <a:off x="0" y="3657685"/>
          <a:ext cx="11627893" cy="45571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there is no cardiac involvement in this condition, since plakophilin-1 is not expressed in the heart.</a:t>
          </a:r>
        </a:p>
      </dsp:txBody>
      <dsp:txXfrm>
        <a:off x="22246" y="3679931"/>
        <a:ext cx="11583401" cy="411223"/>
      </dsp:txXfrm>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45D0F5-266A-4347-A936-C1127315A117}">
      <dsp:nvSpPr>
        <dsp:cNvPr id="0" name=""/>
        <dsp:cNvSpPr/>
      </dsp:nvSpPr>
      <dsp:spPr>
        <a:xfrm>
          <a:off x="0" y="34991"/>
          <a:ext cx="11928142"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Skin fragility and blistering are associated with a neuromuscular disorder, chiefly muscular dystrophy</a:t>
          </a:r>
        </a:p>
      </dsp:txBody>
      <dsp:txXfrm>
        <a:off x="36845" y="71836"/>
        <a:ext cx="11854452" cy="681087"/>
      </dsp:txXfrm>
    </dsp:sp>
    <dsp:sp modelId="{E128324C-DA33-4451-98E3-5CA04B34724B}">
      <dsp:nvSpPr>
        <dsp:cNvPr id="0" name=""/>
        <dsp:cNvSpPr/>
      </dsp:nvSpPr>
      <dsp:spPr>
        <a:xfrm>
          <a:off x="0" y="844489"/>
          <a:ext cx="11928142"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myasthenia gravis and spinal muscularatrophy have also been described</a:t>
          </a:r>
        </a:p>
      </dsp:txBody>
      <dsp:txXfrm>
        <a:off x="36845" y="881334"/>
        <a:ext cx="11854452" cy="681087"/>
      </dsp:txXfrm>
    </dsp:sp>
    <dsp:sp modelId="{37452665-D7D5-42EB-9A9A-78CF3C91B34F}">
      <dsp:nvSpPr>
        <dsp:cNvPr id="0" name=""/>
        <dsp:cNvSpPr/>
      </dsp:nvSpPr>
      <dsp:spPr>
        <a:xfrm>
          <a:off x="0" y="1653987"/>
          <a:ext cx="11928142"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cardiomyopathycan also occur.</a:t>
          </a:r>
        </a:p>
      </dsp:txBody>
      <dsp:txXfrm>
        <a:off x="36845" y="1690832"/>
        <a:ext cx="11854452" cy="681087"/>
      </dsp:txXfrm>
    </dsp:sp>
    <dsp:sp modelId="{7C0C2F28-D615-4BA7-A780-5841EFFD34A1}">
      <dsp:nvSpPr>
        <dsp:cNvPr id="0" name=""/>
        <dsp:cNvSpPr/>
      </dsp:nvSpPr>
      <dsp:spPr>
        <a:xfrm>
          <a:off x="0" y="2463485"/>
          <a:ext cx="11928142"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blisters, which affect the skin and oral mucosa are present at birth or soon afterwards. </a:t>
          </a:r>
        </a:p>
      </dsp:txBody>
      <dsp:txXfrm>
        <a:off x="36845" y="2500330"/>
        <a:ext cx="11854452" cy="681087"/>
      </dsp:txXfrm>
    </dsp:sp>
    <dsp:sp modelId="{9DE6F138-FC0C-499A-ADB6-C4DB7FF8AB1C}">
      <dsp:nvSpPr>
        <dsp:cNvPr id="0" name=""/>
        <dsp:cNvSpPr/>
      </dsp:nvSpPr>
      <dsp:spPr>
        <a:xfrm>
          <a:off x="0" y="3272983"/>
          <a:ext cx="11928142"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There isassociated atrophic scarring, milia, nail dystrophyand alopecia, which can mimick junctional or dystrophic EB.</a:t>
          </a:r>
        </a:p>
      </dsp:txBody>
      <dsp:txXfrm>
        <a:off x="36845" y="3309828"/>
        <a:ext cx="11854452" cy="681087"/>
      </dsp:txXfrm>
    </dsp:sp>
    <dsp:sp modelId="{52293A31-F0C9-4657-8B3E-41714BA8004F}">
      <dsp:nvSpPr>
        <dsp:cNvPr id="0" name=""/>
        <dsp:cNvSpPr/>
      </dsp:nvSpPr>
      <dsp:spPr>
        <a:xfrm>
          <a:off x="0" y="4082481"/>
          <a:ext cx="11928142" cy="754777"/>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disorder is autosomal recessive.</a:t>
          </a:r>
        </a:p>
      </dsp:txBody>
      <dsp:txXfrm>
        <a:off x="36845" y="4119326"/>
        <a:ext cx="11854452" cy="681087"/>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FFDAEF-5F24-44F4-A367-00585F83EE2E}">
      <dsp:nvSpPr>
        <dsp:cNvPr id="0" name=""/>
        <dsp:cNvSpPr/>
      </dsp:nvSpPr>
      <dsp:spPr>
        <a:xfrm>
          <a:off x="0" y="212546"/>
          <a:ext cx="12192000" cy="7150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AR </a:t>
          </a:r>
        </a:p>
      </dsp:txBody>
      <dsp:txXfrm>
        <a:off x="34906" y="247452"/>
        <a:ext cx="12122188" cy="645240"/>
      </dsp:txXfrm>
    </dsp:sp>
    <dsp:sp modelId="{F25FBE9E-9A41-404B-AAE3-3ABF8D70508F}">
      <dsp:nvSpPr>
        <dsp:cNvPr id="0" name=""/>
        <dsp:cNvSpPr/>
      </dsp:nvSpPr>
      <dsp:spPr>
        <a:xfrm>
          <a:off x="0" y="979438"/>
          <a:ext cx="12192000" cy="7150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It was originally termed lethal acantholytic EB.</a:t>
          </a:r>
        </a:p>
      </dsp:txBody>
      <dsp:txXfrm>
        <a:off x="34906" y="1014344"/>
        <a:ext cx="12122188" cy="645240"/>
      </dsp:txXfrm>
    </dsp:sp>
    <dsp:sp modelId="{E11B54C2-A984-4F4E-BFAE-07031DAFBE78}">
      <dsp:nvSpPr>
        <dsp:cNvPr id="0" name=""/>
        <dsp:cNvSpPr/>
      </dsp:nvSpPr>
      <dsp:spPr>
        <a:xfrm>
          <a:off x="0" y="1746331"/>
          <a:ext cx="12192000" cy="7150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This include a group of diseases known as cardiocutaneous syndromes in which dermatological features such as woolly hair and keratoderma may occur with, potentially life-threatening cardiac disease.</a:t>
          </a:r>
        </a:p>
      </dsp:txBody>
      <dsp:txXfrm>
        <a:off x="34906" y="1781237"/>
        <a:ext cx="12122188" cy="645240"/>
      </dsp:txXfrm>
    </dsp:sp>
    <dsp:sp modelId="{46EB1F54-ED86-42CE-B32D-93628BA2B179}">
      <dsp:nvSpPr>
        <dsp:cNvPr id="0" name=""/>
        <dsp:cNvSpPr/>
      </dsp:nvSpPr>
      <dsp:spPr>
        <a:xfrm>
          <a:off x="0" y="2513224"/>
          <a:ext cx="12192000" cy="7150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Blistering is present at birth and generalized in skin distribution. A characteristic feature is the presence of oozing erosions rather than frank blisters. </a:t>
          </a:r>
        </a:p>
      </dsp:txBody>
      <dsp:txXfrm>
        <a:off x="34906" y="2548130"/>
        <a:ext cx="12122188" cy="645240"/>
      </dsp:txXfrm>
    </dsp:sp>
    <dsp:sp modelId="{7CE2AF14-81A7-445F-AAB6-7B4C54EDA686}">
      <dsp:nvSpPr>
        <dsp:cNvPr id="0" name=""/>
        <dsp:cNvSpPr/>
      </dsp:nvSpPr>
      <dsp:spPr>
        <a:xfrm>
          <a:off x="0" y="3280117"/>
          <a:ext cx="12192000" cy="7150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Other findings markedly abnormal nails, neonatal teeth, intraoral erosions and alopecia of the scalp. </a:t>
          </a:r>
        </a:p>
      </dsp:txBody>
      <dsp:txXfrm>
        <a:off x="34906" y="3315023"/>
        <a:ext cx="12122188" cy="645240"/>
      </dsp:txXfrm>
    </dsp:sp>
    <dsp:sp modelId="{7E703F84-3988-408A-A191-9E7CB0950EE5}">
      <dsp:nvSpPr>
        <dsp:cNvPr id="0" name=""/>
        <dsp:cNvSpPr/>
      </dsp:nvSpPr>
      <dsp:spPr>
        <a:xfrm>
          <a:off x="0" y="4047010"/>
          <a:ext cx="12192000" cy="71505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The gastrointestinal,genito-urinary and respiratory tracts may also be involved.</a:t>
          </a:r>
        </a:p>
      </dsp:txBody>
      <dsp:txXfrm>
        <a:off x="34906" y="4081916"/>
        <a:ext cx="12122188" cy="645240"/>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835C08-12E6-4F60-816F-96B3E7C6D7FC}">
      <dsp:nvSpPr>
        <dsp:cNvPr id="0" name=""/>
        <dsp:cNvSpPr/>
      </dsp:nvSpPr>
      <dsp:spPr>
        <a:xfrm>
          <a:off x="0" y="44317"/>
          <a:ext cx="12192000" cy="11520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Autosomal recessive mutations in plakoglobin,</a:t>
          </a:r>
        </a:p>
      </dsp:txBody>
      <dsp:txXfrm>
        <a:off x="56237" y="100554"/>
        <a:ext cx="12079526" cy="1039555"/>
      </dsp:txXfrm>
    </dsp:sp>
    <dsp:sp modelId="{563C7E21-1498-40C3-97FD-6F22A29CFA2C}">
      <dsp:nvSpPr>
        <dsp:cNvPr id="0" name=""/>
        <dsp:cNvSpPr/>
      </dsp:nvSpPr>
      <dsp:spPr>
        <a:xfrm>
          <a:off x="0" y="1279866"/>
          <a:ext cx="12192000" cy="11520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result in a very severe form of inherited skin fragility. </a:t>
          </a:r>
        </a:p>
      </dsp:txBody>
      <dsp:txXfrm>
        <a:off x="56237" y="1336103"/>
        <a:ext cx="12079526" cy="1039555"/>
      </dsp:txXfrm>
    </dsp:sp>
    <dsp:sp modelId="{673B20A6-4D2B-497E-A32A-AD43CE8667C0}">
      <dsp:nvSpPr>
        <dsp:cNvPr id="0" name=""/>
        <dsp:cNvSpPr/>
      </dsp:nvSpPr>
      <dsp:spPr>
        <a:xfrm>
          <a:off x="0" y="2515416"/>
          <a:ext cx="12192000" cy="11520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This was originally termed lethal congenital EB, </a:t>
          </a:r>
        </a:p>
      </dsp:txBody>
      <dsp:txXfrm>
        <a:off x="56237" y="2571653"/>
        <a:ext cx="12079526" cy="1039555"/>
      </dsp:txXfrm>
    </dsp:sp>
    <dsp:sp modelId="{62062871-FC81-4232-BA4E-B91FB02AB975}">
      <dsp:nvSpPr>
        <dsp:cNvPr id="0" name=""/>
        <dsp:cNvSpPr/>
      </dsp:nvSpPr>
      <dsp:spPr>
        <a:xfrm>
          <a:off x="0" y="3750966"/>
          <a:ext cx="12192000" cy="115202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Clinically there were widespread erosions and massive transcutaneous fluid loss leading to neonatal death.</a:t>
          </a:r>
        </a:p>
      </dsp:txBody>
      <dsp:txXfrm>
        <a:off x="56237" y="3807203"/>
        <a:ext cx="12079526" cy="1039555"/>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A7C3D0-AC6D-4D7D-B835-0B42232B395F}">
      <dsp:nvSpPr>
        <dsp:cNvPr id="0" name=""/>
        <dsp:cNvSpPr/>
      </dsp:nvSpPr>
      <dsp:spPr>
        <a:xfrm>
          <a:off x="0" y="9213"/>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autosomal dominant condition,</a:t>
          </a:r>
        </a:p>
      </dsp:txBody>
      <dsp:txXfrm>
        <a:off x="44602" y="53815"/>
        <a:ext cx="12102796" cy="824474"/>
      </dsp:txXfrm>
    </dsp:sp>
    <dsp:sp modelId="{B6F7AAB5-1423-4D04-A8F0-C8860753F3DF}">
      <dsp:nvSpPr>
        <dsp:cNvPr id="0" name=""/>
        <dsp:cNvSpPr/>
      </dsp:nvSpPr>
      <dsp:spPr>
        <a:xfrm>
          <a:off x="0" y="989131"/>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originallyreported in seven patients, </a:t>
          </a:r>
        </a:p>
      </dsp:txBody>
      <dsp:txXfrm>
        <a:off x="44602" y="1033733"/>
        <a:ext cx="12102796" cy="824474"/>
      </dsp:txXfrm>
    </dsp:sp>
    <dsp:sp modelId="{9DC77309-E63F-466F-86A6-07F9085D663C}">
      <dsp:nvSpPr>
        <dsp:cNvPr id="0" name=""/>
        <dsp:cNvSpPr/>
      </dsp:nvSpPr>
      <dsp:spPr>
        <a:xfrm>
          <a:off x="0" y="1969050"/>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characterized by thepresence of superficial erosions rather than intact blisters, similar to those seen in pemphigus foliaceus.</a:t>
          </a:r>
        </a:p>
      </dsp:txBody>
      <dsp:txXfrm>
        <a:off x="44602" y="2013652"/>
        <a:ext cx="12102796" cy="824474"/>
      </dsp:txXfrm>
    </dsp:sp>
    <dsp:sp modelId="{45260A3A-15B6-4B51-B283-8A0375D89174}">
      <dsp:nvSpPr>
        <dsp:cNvPr id="0" name=""/>
        <dsp:cNvSpPr/>
      </dsp:nvSpPr>
      <dsp:spPr>
        <a:xfrm>
          <a:off x="0" y="2948968"/>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Epidermal cleavage is typically just beneath the stratum corneum. </a:t>
          </a:r>
        </a:p>
      </dsp:txBody>
      <dsp:txXfrm>
        <a:off x="44602" y="2993570"/>
        <a:ext cx="12102796" cy="824474"/>
      </dsp:txXfrm>
    </dsp:sp>
    <dsp:sp modelId="{6569C4EE-DE9F-436D-AF8C-E2D3C9FC2593}">
      <dsp:nvSpPr>
        <dsp:cNvPr id="0" name=""/>
        <dsp:cNvSpPr/>
      </dsp:nvSpPr>
      <dsp:spPr>
        <a:xfrm>
          <a:off x="0" y="3928887"/>
          <a:ext cx="12192000"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Healing results in localized atrophic scarring or postinflammatory hyperpigmentation.</a:t>
          </a:r>
        </a:p>
      </dsp:txBody>
      <dsp:txXfrm>
        <a:off x="44602" y="3973489"/>
        <a:ext cx="12102796" cy="824474"/>
      </dsp:txXfrm>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F7250-D871-4AA1-8AEC-BEA5C2290C53}">
      <dsp:nvSpPr>
        <dsp:cNvPr id="0" name=""/>
        <dsp:cNvSpPr/>
      </dsp:nvSpPr>
      <dsp:spPr>
        <a:xfrm>
          <a:off x="0" y="248193"/>
          <a:ext cx="5835176" cy="13525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dirty="0"/>
            <a:t>autosomal recessive inheritance </a:t>
          </a:r>
        </a:p>
      </dsp:txBody>
      <dsp:txXfrm>
        <a:off x="66025" y="314218"/>
        <a:ext cx="5703126" cy="1220470"/>
      </dsp:txXfrm>
    </dsp:sp>
    <dsp:sp modelId="{CDBDE71C-24A6-479C-9F2F-A8012CB518B0}">
      <dsp:nvSpPr>
        <dsp:cNvPr id="0" name=""/>
        <dsp:cNvSpPr/>
      </dsp:nvSpPr>
      <dsp:spPr>
        <a:xfrm>
          <a:off x="0" y="1698633"/>
          <a:ext cx="5835176" cy="13525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rtl="0">
            <a:lnSpc>
              <a:spcPct val="90000"/>
            </a:lnSpc>
            <a:spcBef>
              <a:spcPct val="0"/>
            </a:spcBef>
            <a:spcAft>
              <a:spcPct val="35000"/>
            </a:spcAft>
            <a:buNone/>
          </a:pPr>
          <a:r>
            <a:rPr lang="en-US" sz="3400" kern="1200"/>
            <a:t>blister formation at the level of the lamina lucida.</a:t>
          </a:r>
        </a:p>
      </dsp:txBody>
      <dsp:txXfrm>
        <a:off x="66025" y="1764658"/>
        <a:ext cx="5703126" cy="1220470"/>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35945F-F1E2-4DD4-A020-39E1FAFABFD2}">
      <dsp:nvSpPr>
        <dsp:cNvPr id="0" name=""/>
        <dsp:cNvSpPr/>
      </dsp:nvSpPr>
      <dsp:spPr>
        <a:xfrm>
          <a:off x="0" y="39509"/>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This is the most severe form of junctional EB. </a:t>
          </a:r>
        </a:p>
      </dsp:txBody>
      <dsp:txXfrm>
        <a:off x="31028" y="70537"/>
        <a:ext cx="12129944" cy="573546"/>
      </dsp:txXfrm>
    </dsp:sp>
    <dsp:sp modelId="{C79464FA-AD01-42F5-BDB9-6AD0F97836C8}">
      <dsp:nvSpPr>
        <dsp:cNvPr id="0" name=""/>
        <dsp:cNvSpPr/>
      </dsp:nvSpPr>
      <dsp:spPr>
        <a:xfrm>
          <a:off x="0" y="721191"/>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Blistering and erosions are present at or soon after birth and rapidly become generalized.</a:t>
          </a:r>
        </a:p>
      </dsp:txBody>
      <dsp:txXfrm>
        <a:off x="31028" y="752219"/>
        <a:ext cx="12129944" cy="573546"/>
      </dsp:txXfrm>
    </dsp:sp>
    <dsp:sp modelId="{E37089D1-00BE-44A5-8F15-655A7AEDA97C}">
      <dsp:nvSpPr>
        <dsp:cNvPr id="0" name=""/>
        <dsp:cNvSpPr/>
      </dsp:nvSpPr>
      <dsp:spPr>
        <a:xfrm>
          <a:off x="0" y="1402874"/>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The whole skin is extremely fragile and lifting or turning the baby may cause extensive blistering or peeling away of the epidermis.</a:t>
          </a:r>
        </a:p>
      </dsp:txBody>
      <dsp:txXfrm>
        <a:off x="31028" y="1433902"/>
        <a:ext cx="12129944" cy="573546"/>
      </dsp:txXfrm>
    </dsp:sp>
    <dsp:sp modelId="{1553F6DE-B017-465D-9DCD-B82A35E2F0CC}">
      <dsp:nvSpPr>
        <dsp:cNvPr id="0" name=""/>
        <dsp:cNvSpPr/>
      </dsp:nvSpPr>
      <dsp:spPr>
        <a:xfrm>
          <a:off x="0" y="2084557"/>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Eroded areas are often very slow to heal. Healing may result in atrophic scarring. </a:t>
          </a:r>
        </a:p>
      </dsp:txBody>
      <dsp:txXfrm>
        <a:off x="31028" y="2115585"/>
        <a:ext cx="12129944" cy="573546"/>
      </dsp:txXfrm>
    </dsp:sp>
    <dsp:sp modelId="{62BA4B4E-2B6E-427C-8CBC-1DCF2570CB28}">
      <dsp:nvSpPr>
        <dsp:cNvPr id="0" name=""/>
        <dsp:cNvSpPr/>
      </dsp:nvSpPr>
      <dsp:spPr>
        <a:xfrm>
          <a:off x="0" y="2766239"/>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Milia are not generaly seen,although they may occur after secondary infection.</a:t>
          </a:r>
        </a:p>
      </dsp:txBody>
      <dsp:txXfrm>
        <a:off x="31028" y="2797267"/>
        <a:ext cx="12129944" cy="573546"/>
      </dsp:txXfrm>
    </dsp:sp>
    <dsp:sp modelId="{C5900816-F7A1-4480-971E-A698A070B9E7}">
      <dsp:nvSpPr>
        <dsp:cNvPr id="0" name=""/>
        <dsp:cNvSpPr/>
      </dsp:nvSpPr>
      <dsp:spPr>
        <a:xfrm>
          <a:off x="0" y="3447922"/>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Involvement of the oral and pharyrgeal mucosa is frequent and may be severe. </a:t>
          </a:r>
        </a:p>
      </dsp:txBody>
      <dsp:txXfrm>
        <a:off x="31028" y="3478950"/>
        <a:ext cx="12129944" cy="573546"/>
      </dsp:txXfrm>
    </dsp:sp>
    <dsp:sp modelId="{21A375BC-EA28-4E2B-BFDA-E6F71E52DBE7}">
      <dsp:nvSpPr>
        <dsp:cNvPr id="0" name=""/>
        <dsp:cNvSpPr/>
      </dsp:nvSpPr>
      <dsp:spPr>
        <a:xfrm>
          <a:off x="0" y="4129604"/>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Most notably potentially life-threatening complication is stenosis or stricture</a:t>
          </a:r>
        </a:p>
      </dsp:txBody>
      <dsp:txXfrm>
        <a:off x="31028" y="4160632"/>
        <a:ext cx="12129944" cy="573546"/>
      </dsp:txXfrm>
    </dsp:sp>
    <dsp:sp modelId="{F90F103E-92A0-4FD1-A82C-4D7E3265D57D}">
      <dsp:nvSpPr>
        <dsp:cNvPr id="0" name=""/>
        <dsp:cNvSpPr/>
      </dsp:nvSpPr>
      <dsp:spPr>
        <a:xfrm>
          <a:off x="0" y="4811287"/>
          <a:ext cx="12192000" cy="6356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Many infants die early in infancy with overwhelminginfection or from failure to thrive.</a:t>
          </a:r>
        </a:p>
      </dsp:txBody>
      <dsp:txXfrm>
        <a:off x="31028" y="4842315"/>
        <a:ext cx="12129944" cy="573546"/>
      </dsp:txXfrm>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7072AE-8CA2-4B38-B7F1-B249B2F1C3E7}">
      <dsp:nvSpPr>
        <dsp:cNvPr id="0" name=""/>
        <dsp:cNvSpPr/>
      </dsp:nvSpPr>
      <dsp:spPr>
        <a:xfrm>
          <a:off x="0" y="697953"/>
          <a:ext cx="11259403" cy="9149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The teeth show abnormal enamel formation, but normal dentine, and as a result are malformed, pitted and lost prematurely.</a:t>
          </a:r>
        </a:p>
      </dsp:txBody>
      <dsp:txXfrm>
        <a:off x="44664" y="742617"/>
        <a:ext cx="11170075" cy="825612"/>
      </dsp:txXfrm>
    </dsp:sp>
    <dsp:sp modelId="{8347FCE1-CC2C-411B-A23C-D33AE3F9E530}">
      <dsp:nvSpPr>
        <dsp:cNvPr id="0" name=""/>
        <dsp:cNvSpPr/>
      </dsp:nvSpPr>
      <dsp:spPr>
        <a:xfrm>
          <a:off x="0" y="1679133"/>
          <a:ext cx="11259403" cy="9149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There is shedding of the nails and bulbous changes of the fingertips.</a:t>
          </a:r>
        </a:p>
      </dsp:txBody>
      <dsp:txXfrm>
        <a:off x="44664" y="1723797"/>
        <a:ext cx="11170075" cy="825612"/>
      </dsp:txXfrm>
    </dsp:sp>
    <dsp:sp modelId="{8686387A-2564-4BE9-8B56-F32D5A6CE3AE}">
      <dsp:nvSpPr>
        <dsp:cNvPr id="0" name=""/>
        <dsp:cNvSpPr/>
      </dsp:nvSpPr>
      <dsp:spPr>
        <a:xfrm>
          <a:off x="0" y="2660313"/>
          <a:ext cx="11259403" cy="9149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Blisters may occur on the cornea, resulting in pain,erosions and scarring.</a:t>
          </a:r>
        </a:p>
      </dsp:txBody>
      <dsp:txXfrm>
        <a:off x="44664" y="2704977"/>
        <a:ext cx="11170075" cy="825612"/>
      </dsp:txXfrm>
    </dsp:sp>
    <dsp:sp modelId="{7652A87D-5D02-4C2C-85BE-83D6783112EE}">
      <dsp:nvSpPr>
        <dsp:cNvPr id="0" name=""/>
        <dsp:cNvSpPr/>
      </dsp:nvSpPr>
      <dsp:spPr>
        <a:xfrm>
          <a:off x="0" y="3641493"/>
          <a:ext cx="11259403" cy="9149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A variety of genito-urinary tract complications may occur including urethral meatal stenosis, urinary retention, hydronephrosis and bladder hypertrophy.</a:t>
          </a:r>
        </a:p>
      </dsp:txBody>
      <dsp:txXfrm>
        <a:off x="44664" y="3686157"/>
        <a:ext cx="11170075" cy="825612"/>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34733-22D1-4A2B-90F3-F66763233C39}">
      <dsp:nvSpPr>
        <dsp:cNvPr id="0" name=""/>
        <dsp:cNvSpPr/>
      </dsp:nvSpPr>
      <dsp:spPr>
        <a:xfrm>
          <a:off x="0" y="8035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similar to the generalized severe variant with widespread skin fragility and blistering, but the patients usually survive to adulthood</a:t>
          </a:r>
        </a:p>
      </dsp:txBody>
      <dsp:txXfrm>
        <a:off x="31070" y="111424"/>
        <a:ext cx="11920595" cy="574340"/>
      </dsp:txXfrm>
    </dsp:sp>
    <dsp:sp modelId="{9D179617-8386-495E-956B-1223E29B1269}">
      <dsp:nvSpPr>
        <dsp:cNvPr id="0" name=""/>
        <dsp:cNvSpPr/>
      </dsp:nvSpPr>
      <dsp:spPr>
        <a:xfrm>
          <a:off x="0" y="76291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there is a gradual lessening in severity of the disease with age</a:t>
          </a:r>
        </a:p>
      </dsp:txBody>
      <dsp:txXfrm>
        <a:off x="31070" y="793984"/>
        <a:ext cx="11920595" cy="574340"/>
      </dsp:txXfrm>
    </dsp:sp>
    <dsp:sp modelId="{A2756D00-0D6C-43BA-BD74-757F04629614}">
      <dsp:nvSpPr>
        <dsp:cNvPr id="0" name=""/>
        <dsp:cNvSpPr/>
      </dsp:nvSpPr>
      <dsp:spPr>
        <a:xfrm>
          <a:off x="0" y="144547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Mucous membranes are involved, but less severely than in generalized severe junctional EB. </a:t>
          </a:r>
        </a:p>
      </dsp:txBody>
      <dsp:txXfrm>
        <a:off x="31070" y="1476544"/>
        <a:ext cx="11920595" cy="574340"/>
      </dsp:txXfrm>
    </dsp:sp>
    <dsp:sp modelId="{B59DBDF3-0A53-4DFD-B440-6936E64DCACB}">
      <dsp:nvSpPr>
        <dsp:cNvPr id="0" name=""/>
        <dsp:cNvSpPr/>
      </dsp:nvSpPr>
      <dsp:spPr>
        <a:xfrm>
          <a:off x="0" y="212803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The teeth show severe enamel defects and may fail to erupt normally.</a:t>
          </a:r>
        </a:p>
      </dsp:txBody>
      <dsp:txXfrm>
        <a:off x="31070" y="2159104"/>
        <a:ext cx="11920595" cy="574340"/>
      </dsp:txXfrm>
    </dsp:sp>
    <dsp:sp modelId="{1DAD250E-2BCC-4E41-8C39-E4A2C11921AB}">
      <dsp:nvSpPr>
        <dsp:cNvPr id="0" name=""/>
        <dsp:cNvSpPr/>
      </dsp:nvSpPr>
      <dsp:spPr>
        <a:xfrm>
          <a:off x="0" y="281059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The nails are dystrophic or frequently missing  especially on the toes.</a:t>
          </a:r>
        </a:p>
      </dsp:txBody>
      <dsp:txXfrm>
        <a:off x="31070" y="2841664"/>
        <a:ext cx="11920595" cy="574340"/>
      </dsp:txXfrm>
    </dsp:sp>
    <dsp:sp modelId="{4946D7F4-E808-498A-B724-DE7BFD04C4BC}">
      <dsp:nvSpPr>
        <dsp:cNvPr id="0" name=""/>
        <dsp:cNvSpPr/>
      </dsp:nvSpPr>
      <dsp:spPr>
        <a:xfrm>
          <a:off x="0" y="349315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Up to 5% of patients may develop a degree of pseudosyndactyly, clinically suggestive of dystrophic EB. </a:t>
          </a:r>
        </a:p>
      </dsp:txBody>
      <dsp:txXfrm>
        <a:off x="31070" y="3524224"/>
        <a:ext cx="11920595" cy="574340"/>
      </dsp:txXfrm>
    </dsp:sp>
    <dsp:sp modelId="{7522DB6B-B4AC-4D1A-B0DF-68B3B85D8834}">
      <dsp:nvSpPr>
        <dsp:cNvPr id="0" name=""/>
        <dsp:cNvSpPr/>
      </dsp:nvSpPr>
      <dsp:spPr>
        <a:xfrm>
          <a:off x="0" y="417571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heal with atrophic scarring, which can easily be mistaken for the scarring seen in dystrophic EB, especially on the lower legs or backs of the hands. </a:t>
          </a:r>
        </a:p>
      </dsp:txBody>
      <dsp:txXfrm>
        <a:off x="31070" y="4206784"/>
        <a:ext cx="11920595" cy="574340"/>
      </dsp:txXfrm>
    </dsp:sp>
    <dsp:sp modelId="{8A32C913-1B5B-49EF-907A-012E3B8E5D4C}">
      <dsp:nvSpPr>
        <dsp:cNvPr id="0" name=""/>
        <dsp:cNvSpPr/>
      </dsp:nvSpPr>
      <dsp:spPr>
        <a:xfrm>
          <a:off x="0" y="4858274"/>
          <a:ext cx="11982735" cy="6364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rtl="0">
            <a:lnSpc>
              <a:spcPct val="90000"/>
            </a:lnSpc>
            <a:spcBef>
              <a:spcPct val="0"/>
            </a:spcBef>
            <a:spcAft>
              <a:spcPct val="35000"/>
            </a:spcAft>
            <a:buNone/>
          </a:pPr>
          <a:r>
            <a:rPr lang="en-US" sz="1600" kern="1200"/>
            <a:t>Post‐inflammatory hypopigmentation or depigmentation may be present in areas of scarring</a:t>
          </a:r>
        </a:p>
      </dsp:txBody>
      <dsp:txXfrm>
        <a:off x="31070" y="4889344"/>
        <a:ext cx="11920595" cy="5743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96EE85-00C2-4D6E-BF97-98B4C6871470}">
      <dsp:nvSpPr>
        <dsp:cNvPr id="0" name=""/>
        <dsp:cNvSpPr/>
      </dsp:nvSpPr>
      <dsp:spPr>
        <a:xfrm>
          <a:off x="0" y="1400260"/>
          <a:ext cx="11204811" cy="186701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238F3B8-CF4B-45A8-B777-26BEF4A8820F}">
      <dsp:nvSpPr>
        <dsp:cNvPr id="0" name=""/>
        <dsp:cNvSpPr/>
      </dsp:nvSpPr>
      <dsp:spPr>
        <a:xfrm>
          <a:off x="4923" y="0"/>
          <a:ext cx="3249833" cy="186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rtl="0">
            <a:lnSpc>
              <a:spcPct val="90000"/>
            </a:lnSpc>
            <a:spcBef>
              <a:spcPct val="0"/>
            </a:spcBef>
            <a:spcAft>
              <a:spcPct val="35000"/>
            </a:spcAft>
            <a:buNone/>
          </a:pPr>
          <a:r>
            <a:rPr lang="en-US" sz="2200" kern="1200" dirty="0"/>
            <a:t>Incidence:</a:t>
          </a:r>
        </a:p>
        <a:p>
          <a:pPr marL="0" lvl="0" indent="0" algn="ctr" defTabSz="977900" rtl="0">
            <a:lnSpc>
              <a:spcPct val="90000"/>
            </a:lnSpc>
            <a:spcBef>
              <a:spcPct val="0"/>
            </a:spcBef>
            <a:spcAft>
              <a:spcPct val="35000"/>
            </a:spcAft>
            <a:buNone/>
          </a:pPr>
          <a:r>
            <a:rPr lang="en-US" sz="2200" kern="1200" dirty="0"/>
            <a:t>19.60 per million live births</a:t>
          </a:r>
        </a:p>
      </dsp:txBody>
      <dsp:txXfrm>
        <a:off x="4923" y="0"/>
        <a:ext cx="3249833" cy="1867013"/>
      </dsp:txXfrm>
    </dsp:sp>
    <dsp:sp modelId="{CCDFAA8B-2C3D-4786-BB2B-F6C8AF91995B}">
      <dsp:nvSpPr>
        <dsp:cNvPr id="0" name=""/>
        <dsp:cNvSpPr/>
      </dsp:nvSpPr>
      <dsp:spPr>
        <a:xfrm>
          <a:off x="1396463" y="2100390"/>
          <a:ext cx="466753" cy="46675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C65906D-6176-4721-9FCA-843C3858809C}">
      <dsp:nvSpPr>
        <dsp:cNvPr id="0" name=""/>
        <dsp:cNvSpPr/>
      </dsp:nvSpPr>
      <dsp:spPr>
        <a:xfrm>
          <a:off x="3417248" y="2800520"/>
          <a:ext cx="3249833" cy="186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0" lvl="0" indent="0" algn="ctr" defTabSz="977900" rtl="0">
            <a:lnSpc>
              <a:spcPct val="90000"/>
            </a:lnSpc>
            <a:spcBef>
              <a:spcPct val="0"/>
            </a:spcBef>
            <a:spcAft>
              <a:spcPct val="35000"/>
            </a:spcAft>
            <a:buNone/>
          </a:pPr>
          <a:r>
            <a:rPr lang="en-US" sz="2200" kern="1200" dirty="0" err="1"/>
            <a:t>Prevelance</a:t>
          </a:r>
          <a:r>
            <a:rPr lang="en-US" sz="2200" kern="1200" dirty="0"/>
            <a:t>:</a:t>
          </a:r>
        </a:p>
        <a:p>
          <a:pPr marL="0" lvl="0" indent="0" algn="ctr" defTabSz="977900" rtl="0">
            <a:lnSpc>
              <a:spcPct val="90000"/>
            </a:lnSpc>
            <a:spcBef>
              <a:spcPct val="0"/>
            </a:spcBef>
            <a:spcAft>
              <a:spcPct val="35000"/>
            </a:spcAft>
            <a:buNone/>
          </a:pPr>
          <a:r>
            <a:rPr lang="en-US" sz="2200" kern="1200" dirty="0"/>
            <a:t>8.22 per million population, </a:t>
          </a:r>
        </a:p>
      </dsp:txBody>
      <dsp:txXfrm>
        <a:off x="3417248" y="2800520"/>
        <a:ext cx="3249833" cy="1867013"/>
      </dsp:txXfrm>
    </dsp:sp>
    <dsp:sp modelId="{426734C3-C575-45FB-838E-34B6DAAC6E50}">
      <dsp:nvSpPr>
        <dsp:cNvPr id="0" name=""/>
        <dsp:cNvSpPr/>
      </dsp:nvSpPr>
      <dsp:spPr>
        <a:xfrm>
          <a:off x="4808788" y="2100390"/>
          <a:ext cx="466753" cy="46675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B91204D-A3BB-45BE-8F81-04E7DD169420}">
      <dsp:nvSpPr>
        <dsp:cNvPr id="0" name=""/>
        <dsp:cNvSpPr/>
      </dsp:nvSpPr>
      <dsp:spPr>
        <a:xfrm>
          <a:off x="6829573" y="0"/>
          <a:ext cx="3249833" cy="18670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6464" tIns="156464" rIns="156464" bIns="156464" numCol="1" spcCol="1270" anchor="b" anchorCtr="0">
          <a:noAutofit/>
        </a:bodyPr>
        <a:lstStyle/>
        <a:p>
          <a:pPr marL="0" lvl="0" indent="0" algn="ctr" defTabSz="977900" rtl="0">
            <a:lnSpc>
              <a:spcPct val="90000"/>
            </a:lnSpc>
            <a:spcBef>
              <a:spcPct val="0"/>
            </a:spcBef>
            <a:spcAft>
              <a:spcPct val="35000"/>
            </a:spcAft>
            <a:buNone/>
          </a:pPr>
          <a:r>
            <a:rPr lang="en-US" sz="2200" kern="1200"/>
            <a:t>data suggest that there is no gender,racial, ethnic or geographical predilection for</a:t>
          </a:r>
        </a:p>
      </dsp:txBody>
      <dsp:txXfrm>
        <a:off x="6829573" y="0"/>
        <a:ext cx="3249833" cy="1867013"/>
      </dsp:txXfrm>
    </dsp:sp>
    <dsp:sp modelId="{50A4D95B-9619-43CA-A8B7-1DC96F310AB2}">
      <dsp:nvSpPr>
        <dsp:cNvPr id="0" name=""/>
        <dsp:cNvSpPr/>
      </dsp:nvSpPr>
      <dsp:spPr>
        <a:xfrm>
          <a:off x="8221113" y="2100390"/>
          <a:ext cx="466753" cy="46675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580BC5-DC81-4E28-90CF-130E0408DDE1}">
      <dsp:nvSpPr>
        <dsp:cNvPr id="0" name=""/>
        <dsp:cNvSpPr/>
      </dsp:nvSpPr>
      <dsp:spPr>
        <a:xfrm>
          <a:off x="0" y="36676"/>
          <a:ext cx="11900848" cy="9534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An important sign of this form of EB is poor hair development</a:t>
          </a:r>
        </a:p>
      </dsp:txBody>
      <dsp:txXfrm>
        <a:off x="46541" y="83217"/>
        <a:ext cx="11807766" cy="860321"/>
      </dsp:txXfrm>
    </dsp:sp>
    <dsp:sp modelId="{A8E4E1E5-5AC2-46C8-A1BA-6F3B8F65BA04}">
      <dsp:nvSpPr>
        <dsp:cNvPr id="0" name=""/>
        <dsp:cNvSpPr/>
      </dsp:nvSpPr>
      <dsp:spPr>
        <a:xfrm>
          <a:off x="0" y="1059199"/>
          <a:ext cx="11900848" cy="9534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the alopecia affects the scalp,eye brows and eyelashes.</a:t>
          </a:r>
        </a:p>
      </dsp:txBody>
      <dsp:txXfrm>
        <a:off x="46541" y="1105740"/>
        <a:ext cx="11807766" cy="860321"/>
      </dsp:txXfrm>
    </dsp:sp>
    <dsp:sp modelId="{55FA6070-9556-4646-9B2D-1BAB60A08F46}">
      <dsp:nvSpPr>
        <dsp:cNvPr id="0" name=""/>
        <dsp:cNvSpPr/>
      </dsp:nvSpPr>
      <dsp:spPr>
        <a:xfrm>
          <a:off x="0" y="2081723"/>
          <a:ext cx="11900848" cy="9534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Oesophgeal stricture, laryngeal involvement, oral erosions, corneal ulcers and urethral stricture have all been reported.</a:t>
          </a:r>
        </a:p>
      </dsp:txBody>
      <dsp:txXfrm>
        <a:off x="46541" y="2128264"/>
        <a:ext cx="11807766" cy="860321"/>
      </dsp:txXfrm>
    </dsp:sp>
    <dsp:sp modelId="{86D17B00-F09D-4E45-B4F0-F8F3EC7E1BE8}">
      <dsp:nvSpPr>
        <dsp:cNvPr id="0" name=""/>
        <dsp:cNvSpPr/>
      </dsp:nvSpPr>
      <dsp:spPr>
        <a:xfrm>
          <a:off x="0" y="3104247"/>
          <a:ext cx="11900848" cy="9534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dirty="0"/>
            <a:t>In this type of junctional EB, it is common to observe small patches of skin that do no blister. This phenomenon is called </a:t>
          </a:r>
          <a:r>
            <a:rPr lang="en-US" sz="2400" kern="1200" dirty="0" err="1"/>
            <a:t>revertant</a:t>
          </a:r>
          <a:r>
            <a:rPr lang="en-US" sz="2400" kern="1200" dirty="0"/>
            <a:t> mosaicism.</a:t>
          </a:r>
        </a:p>
      </dsp:txBody>
      <dsp:txXfrm>
        <a:off x="46541" y="3150788"/>
        <a:ext cx="11807766" cy="860321"/>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C268E2-0A70-40BF-BFA7-688E6C7FED5C}">
      <dsp:nvSpPr>
        <dsp:cNvPr id="0" name=""/>
        <dsp:cNvSpPr/>
      </dsp:nvSpPr>
      <dsp:spPr>
        <a:xfrm>
          <a:off x="0" y="625453"/>
          <a:ext cx="11924043" cy="8751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The clinical features overlap with generalized intermediate junctional EB, except that the onset of symptoms is delayed-typically starting between 5 and 8 years of age.</a:t>
          </a:r>
        </a:p>
      </dsp:txBody>
      <dsp:txXfrm>
        <a:off x="42722" y="668175"/>
        <a:ext cx="11838599" cy="789716"/>
      </dsp:txXfrm>
    </dsp:sp>
    <dsp:sp modelId="{6F3A97E0-DAF4-478B-B4A0-C7F506BF0398}">
      <dsp:nvSpPr>
        <dsp:cNvPr id="0" name=""/>
        <dsp:cNvSpPr/>
      </dsp:nvSpPr>
      <dsp:spPr>
        <a:xfrm>
          <a:off x="0" y="1563973"/>
          <a:ext cx="11924043" cy="8751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Initially, the trauma-induced blisters mainly occur on the hands and feet, although they may be preceded by nail dystrophy. Later, knees and elbows are involved.</a:t>
          </a:r>
        </a:p>
      </dsp:txBody>
      <dsp:txXfrm>
        <a:off x="42722" y="1606695"/>
        <a:ext cx="11838599" cy="789716"/>
      </dsp:txXfrm>
    </dsp:sp>
    <dsp:sp modelId="{E0C2DAE7-84C8-4EBF-AC91-5B552E2B21AE}">
      <dsp:nvSpPr>
        <dsp:cNvPr id="0" name=""/>
        <dsp:cNvSpPr/>
      </dsp:nvSpPr>
      <dsp:spPr>
        <a:xfrm>
          <a:off x="0" y="2502493"/>
          <a:ext cx="11924043" cy="8751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Progressive atrophic changes lead to early loss of fingerprint patterns and mild finger contractures.</a:t>
          </a:r>
        </a:p>
      </dsp:txBody>
      <dsp:txXfrm>
        <a:off x="42722" y="2545215"/>
        <a:ext cx="11838599" cy="789716"/>
      </dsp:txXfrm>
    </dsp:sp>
    <dsp:sp modelId="{9BE9740C-A0FE-46BF-9C86-5375E15CBD6C}">
      <dsp:nvSpPr>
        <dsp:cNvPr id="0" name=""/>
        <dsp:cNvSpPr/>
      </dsp:nvSpPr>
      <dsp:spPr>
        <a:xfrm>
          <a:off x="0" y="3441014"/>
          <a:ext cx="11924043" cy="8751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The tooth enamel may be defective and the tongue papillae may disappear. The oral mucosa is sometimes involved.</a:t>
          </a:r>
        </a:p>
      </dsp:txBody>
      <dsp:txXfrm>
        <a:off x="42722" y="3483736"/>
        <a:ext cx="11838599" cy="789716"/>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9864BB-43EB-458E-ABBA-6E83A3B40946}">
      <dsp:nvSpPr>
        <dsp:cNvPr id="0" name=""/>
        <dsp:cNvSpPr/>
      </dsp:nvSpPr>
      <dsp:spPr>
        <a:xfrm>
          <a:off x="0" y="531344"/>
          <a:ext cx="11491415"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There is an overlap with EB simplex both clinically and in the classification of EB. Blistering is usually present at birth and widespread that can result in atrophic scarring.</a:t>
          </a:r>
        </a:p>
      </dsp:txBody>
      <dsp:txXfrm>
        <a:off x="40780" y="572124"/>
        <a:ext cx="11409855" cy="753819"/>
      </dsp:txXfrm>
    </dsp:sp>
    <dsp:sp modelId="{DCF0D3E0-ABFC-4B36-99B1-9570F709BFA0}">
      <dsp:nvSpPr>
        <dsp:cNvPr id="0" name=""/>
        <dsp:cNvSpPr/>
      </dsp:nvSpPr>
      <dsp:spPr>
        <a:xfrm>
          <a:off x="0" y="1427204"/>
          <a:ext cx="11491415"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The teeth are hypoplastic, lackingnormal enamel, and the nails are dystrophic.</a:t>
          </a:r>
        </a:p>
      </dsp:txBody>
      <dsp:txXfrm>
        <a:off x="40780" y="1467984"/>
        <a:ext cx="11409855" cy="753819"/>
      </dsp:txXfrm>
    </dsp:sp>
    <dsp:sp modelId="{602D4DAC-454B-4106-9B73-124F385D9C08}">
      <dsp:nvSpPr>
        <dsp:cNvPr id="0" name=""/>
        <dsp:cNvSpPr/>
      </dsp:nvSpPr>
      <dsp:spPr>
        <a:xfrm>
          <a:off x="0" y="2323064"/>
          <a:ext cx="11491415"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Early attempts at feeding result in vomiting. The majority of cases do not survive eariy infancy. </a:t>
          </a:r>
        </a:p>
      </dsp:txBody>
      <dsp:txXfrm>
        <a:off x="40780" y="2363844"/>
        <a:ext cx="11409855" cy="753819"/>
      </dsp:txXfrm>
    </dsp:sp>
    <dsp:sp modelId="{D745B737-4635-4608-AD98-A0F0CB024493}">
      <dsp:nvSpPr>
        <dsp:cNvPr id="0" name=""/>
        <dsp:cNvSpPr/>
      </dsp:nvSpPr>
      <dsp:spPr>
        <a:xfrm>
          <a:off x="0" y="3218924"/>
          <a:ext cx="11491415"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In those children who survive, other features include haematuria, dysuria and recurrent urinary tract infections.</a:t>
          </a:r>
        </a:p>
      </dsp:txBody>
      <dsp:txXfrm>
        <a:off x="40780" y="3259704"/>
        <a:ext cx="11409855" cy="753819"/>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6097C7-2CB2-4A9E-93BC-169B87DF0FF2}">
      <dsp:nvSpPr>
        <dsp:cNvPr id="0" name=""/>
        <dsp:cNvSpPr/>
      </dsp:nvSpPr>
      <dsp:spPr>
        <a:xfrm>
          <a:off x="0" y="504048"/>
          <a:ext cx="11887200"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This is a recent addition to the classification of junctional EB. Three children were described with congenital nephrotic syndrome, interstitial lung disease and skin fragility.</a:t>
          </a:r>
        </a:p>
      </dsp:txBody>
      <dsp:txXfrm>
        <a:off x="40780" y="544828"/>
        <a:ext cx="11805640" cy="753819"/>
      </dsp:txXfrm>
    </dsp:sp>
    <dsp:sp modelId="{B4331E72-879E-41D5-9E24-8FF4B4C5F55C}">
      <dsp:nvSpPr>
        <dsp:cNvPr id="0" name=""/>
        <dsp:cNvSpPr/>
      </dsp:nvSpPr>
      <dsp:spPr>
        <a:xfrm>
          <a:off x="0" y="1399908"/>
          <a:ext cx="11887200"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The lesions healed slowly, without scarring but with residual erythema.</a:t>
          </a:r>
        </a:p>
      </dsp:txBody>
      <dsp:txXfrm>
        <a:off x="40780" y="1440688"/>
        <a:ext cx="11805640" cy="753819"/>
      </dsp:txXfrm>
    </dsp:sp>
    <dsp:sp modelId="{1B0DDE46-F15A-41B8-B6F6-A8584C3D023D}">
      <dsp:nvSpPr>
        <dsp:cNvPr id="0" name=""/>
        <dsp:cNvSpPr/>
      </dsp:nvSpPr>
      <dsp:spPr>
        <a:xfrm>
          <a:off x="0" y="2295768"/>
          <a:ext cx="11887200"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There was no mucosal involvement. The scalp hair, eyebrows and eyelashes were fine and sparse and some nails were dystrophic.</a:t>
          </a:r>
        </a:p>
      </dsp:txBody>
      <dsp:txXfrm>
        <a:off x="40780" y="2336548"/>
        <a:ext cx="11805640" cy="753819"/>
      </dsp:txXfrm>
    </dsp:sp>
    <dsp:sp modelId="{861137B9-9439-4045-B586-2E4BDA576E8A}">
      <dsp:nvSpPr>
        <dsp:cNvPr id="0" name=""/>
        <dsp:cNvSpPr/>
      </dsp:nvSpPr>
      <dsp:spPr>
        <a:xfrm>
          <a:off x="0" y="3191628"/>
          <a:ext cx="11887200" cy="8353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All cases died during infancy with recurrent lung infections and multi organ failure.</a:t>
          </a:r>
        </a:p>
      </dsp:txBody>
      <dsp:txXfrm>
        <a:off x="40780" y="3232408"/>
        <a:ext cx="11805640" cy="75381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19F8D6-BD19-4DB0-A5AE-4F682A2144B6}">
      <dsp:nvSpPr>
        <dsp:cNvPr id="0" name=""/>
        <dsp:cNvSpPr/>
      </dsp:nvSpPr>
      <dsp:spPr>
        <a:xfrm>
          <a:off x="0" y="48483"/>
          <a:ext cx="10815399" cy="1684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a:t>typical clinical manifestations include nail dystrophy, dental enamel changes and blistering involving the lower legs and feet only.</a:t>
          </a:r>
        </a:p>
      </dsp:txBody>
      <dsp:txXfrm>
        <a:off x="82245" y="130728"/>
        <a:ext cx="10650909" cy="1520310"/>
      </dsp:txXfrm>
    </dsp:sp>
    <dsp:sp modelId="{75B94B06-CE7F-4A55-8D7A-F3FA93FE7764}">
      <dsp:nvSpPr>
        <dsp:cNvPr id="0" name=""/>
        <dsp:cNvSpPr/>
      </dsp:nvSpPr>
      <dsp:spPr>
        <a:xfrm>
          <a:off x="0" y="1819683"/>
          <a:ext cx="10815399" cy="1684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rtl="0">
            <a:lnSpc>
              <a:spcPct val="90000"/>
            </a:lnSpc>
            <a:spcBef>
              <a:spcPct val="0"/>
            </a:spcBef>
            <a:spcAft>
              <a:spcPct val="35000"/>
            </a:spcAft>
            <a:buNone/>
          </a:pPr>
          <a:r>
            <a:rPr lang="en-US" sz="3000" kern="1200"/>
            <a:t>In some individuals, chronic, painful erosions associated with hyperkeratosis develop on the soles.</a:t>
          </a:r>
        </a:p>
      </dsp:txBody>
      <dsp:txXfrm>
        <a:off x="82245" y="1901928"/>
        <a:ext cx="10650909" cy="1520310"/>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2CC954-AE4E-4389-AD27-BD1481D74105}">
      <dsp:nvSpPr>
        <dsp:cNvPr id="0" name=""/>
        <dsp:cNvSpPr/>
      </dsp:nvSpPr>
      <dsp:spPr>
        <a:xfrm>
          <a:off x="0" y="66170"/>
          <a:ext cx="11491415" cy="994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In the neonatal period in the rare inversa subtype of localized junctional EB, the whole skin may be fragile with generalized blistering.</a:t>
          </a:r>
        </a:p>
      </dsp:txBody>
      <dsp:txXfrm>
        <a:off x="48547" y="114717"/>
        <a:ext cx="11394321" cy="897406"/>
      </dsp:txXfrm>
    </dsp:sp>
    <dsp:sp modelId="{2B84D6CC-490F-44C5-B424-09135C87F970}">
      <dsp:nvSpPr>
        <dsp:cNvPr id="0" name=""/>
        <dsp:cNvSpPr/>
      </dsp:nvSpPr>
      <dsp:spPr>
        <a:xfrm>
          <a:off x="0" y="1132670"/>
          <a:ext cx="11491415" cy="994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Later, however, the lesions affect chiefly the groins, perineum and axillae, hence the description of inversa. </a:t>
          </a:r>
        </a:p>
      </dsp:txBody>
      <dsp:txXfrm>
        <a:off x="48547" y="1181217"/>
        <a:ext cx="11394321" cy="897406"/>
      </dsp:txXfrm>
    </dsp:sp>
    <dsp:sp modelId="{843BFD41-C234-4CF4-9404-7ABD45150C95}">
      <dsp:nvSpPr>
        <dsp:cNvPr id="0" name=""/>
        <dsp:cNvSpPr/>
      </dsp:nvSpPr>
      <dsp:spPr>
        <a:xfrm>
          <a:off x="0" y="2199170"/>
          <a:ext cx="11491415" cy="994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Healing may result in small, atrophic, white streaks.</a:t>
          </a:r>
        </a:p>
      </dsp:txBody>
      <dsp:txXfrm>
        <a:off x="48547" y="2247717"/>
        <a:ext cx="11394321" cy="897406"/>
      </dsp:txXfrm>
    </dsp:sp>
    <dsp:sp modelId="{DF258842-EFA0-408A-BDA3-028EB050D0A9}">
      <dsp:nvSpPr>
        <dsp:cNvPr id="0" name=""/>
        <dsp:cNvSpPr/>
      </dsp:nvSpPr>
      <dsp:spPr>
        <a:xfrm>
          <a:off x="0" y="3265670"/>
          <a:ext cx="11491415" cy="994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Dysplastic teeth, erosions of the cornea and feet and nail dystrophy are all features.</a:t>
          </a:r>
        </a:p>
      </dsp:txBody>
      <dsp:txXfrm>
        <a:off x="48547" y="3314217"/>
        <a:ext cx="11394321" cy="897406"/>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43F311-0B3C-4F5F-8567-49223C0246FB}">
      <dsp:nvSpPr>
        <dsp:cNvPr id="0" name=""/>
        <dsp:cNvSpPr/>
      </dsp:nvSpPr>
      <dsp:spPr>
        <a:xfrm>
          <a:off x="0" y="72679"/>
          <a:ext cx="11375861"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This subtype of junctional EB starts in infancy</a:t>
          </a:r>
        </a:p>
      </dsp:txBody>
      <dsp:txXfrm>
        <a:off x="44602" y="117281"/>
        <a:ext cx="11286657" cy="824474"/>
      </dsp:txXfrm>
    </dsp:sp>
    <dsp:sp modelId="{7178CE19-D935-444B-8DBB-C19C1FD26662}">
      <dsp:nvSpPr>
        <dsp:cNvPr id="0" name=""/>
        <dsp:cNvSpPr/>
      </dsp:nvSpPr>
      <dsp:spPr>
        <a:xfrm>
          <a:off x="0" y="1052597"/>
          <a:ext cx="11375861"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with chronic erosions affecting the face (mainly around the nose and mouth) although erosions are also seen on the limbs, trunk and genitalia.</a:t>
          </a:r>
        </a:p>
      </dsp:txBody>
      <dsp:txXfrm>
        <a:off x="44602" y="1097199"/>
        <a:ext cx="11286657" cy="824474"/>
      </dsp:txXfrm>
    </dsp:sp>
    <dsp:sp modelId="{D17B6B40-6C18-4D58-ABFA-D53B5B345D55}">
      <dsp:nvSpPr>
        <dsp:cNvPr id="0" name=""/>
        <dsp:cNvSpPr/>
      </dsp:nvSpPr>
      <dsp:spPr>
        <a:xfrm>
          <a:off x="0" y="2032516"/>
          <a:ext cx="11375861"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The nails are also involved with marked periungual and subungual inflammation and a universal feature is hoarseness. </a:t>
          </a:r>
        </a:p>
      </dsp:txBody>
      <dsp:txXfrm>
        <a:off x="44602" y="2077118"/>
        <a:ext cx="11286657" cy="824474"/>
      </dsp:txXfrm>
    </dsp:sp>
    <dsp:sp modelId="{23A55B56-1CD8-4825-8FC9-3E501B4EC032}">
      <dsp:nvSpPr>
        <dsp:cNvPr id="0" name=""/>
        <dsp:cNvSpPr/>
      </dsp:nvSpPr>
      <dsp:spPr>
        <a:xfrm>
          <a:off x="0" y="3012435"/>
          <a:ext cx="11375861" cy="91367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The teeth may be notched.</a:t>
          </a:r>
        </a:p>
      </dsp:txBody>
      <dsp:txXfrm>
        <a:off x="44602" y="3057037"/>
        <a:ext cx="11286657" cy="824474"/>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6BE50F-E1A1-4EB6-98CC-D0F35846BAA5}">
      <dsp:nvSpPr>
        <dsp:cNvPr id="0" name=""/>
        <dsp:cNvSpPr/>
      </dsp:nvSpPr>
      <dsp:spPr>
        <a:xfrm>
          <a:off x="0" y="101574"/>
          <a:ext cx="6073253" cy="12614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Dystrophic EB can be autosomal recessive or autosomal dominant.</a:t>
          </a:r>
        </a:p>
      </dsp:txBody>
      <dsp:txXfrm>
        <a:off x="61579" y="163153"/>
        <a:ext cx="5950095" cy="1138303"/>
      </dsp:txXfrm>
    </dsp:sp>
    <dsp:sp modelId="{90FF9B17-93BD-44AE-83A9-15A10AD8AFD0}">
      <dsp:nvSpPr>
        <dsp:cNvPr id="0" name=""/>
        <dsp:cNvSpPr/>
      </dsp:nvSpPr>
      <dsp:spPr>
        <a:xfrm>
          <a:off x="0" y="1414875"/>
          <a:ext cx="6073253" cy="12614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Clinically, dystrophic EB is characterized by skin fragility, blistering, scarring, nail dystrophy and milia formation. </a:t>
          </a:r>
        </a:p>
      </dsp:txBody>
      <dsp:txXfrm>
        <a:off x="61579" y="1476454"/>
        <a:ext cx="5950095" cy="1138303"/>
      </dsp:txXfrm>
    </dsp:sp>
    <dsp:sp modelId="{C2700120-EF2E-4194-BC3F-38BF75A4F954}">
      <dsp:nvSpPr>
        <dsp:cNvPr id="0" name=""/>
        <dsp:cNvSpPr/>
      </dsp:nvSpPr>
      <dsp:spPr>
        <a:xfrm>
          <a:off x="0" y="2728177"/>
          <a:ext cx="6073253" cy="12614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Mucosal involvement is common and erosions and scarring can affect the mouth, oesophagus, genitalia and anus.</a:t>
          </a:r>
        </a:p>
      </dsp:txBody>
      <dsp:txXfrm>
        <a:off x="61579" y="2789756"/>
        <a:ext cx="5950095" cy="1138303"/>
      </dsp:txXfrm>
    </dsp:sp>
    <dsp:sp modelId="{55A68AFC-328B-4466-AECF-50062B93BB03}">
      <dsp:nvSpPr>
        <dsp:cNvPr id="0" name=""/>
        <dsp:cNvSpPr/>
      </dsp:nvSpPr>
      <dsp:spPr>
        <a:xfrm>
          <a:off x="0" y="4041478"/>
          <a:ext cx="6073253" cy="126146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All cases of dystrophic EB, result from mutations in a single gene, COL7A1, which encodes type vii collagen, the major component of anchoring fibril structures beneath the lamina densa.</a:t>
          </a:r>
        </a:p>
      </dsp:txBody>
      <dsp:txXfrm>
        <a:off x="61579" y="4103057"/>
        <a:ext cx="5950095" cy="1138303"/>
      </dsp:txXfrm>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70F7D-FFA6-4614-A708-16898F53270B}">
      <dsp:nvSpPr>
        <dsp:cNvPr id="0" name=""/>
        <dsp:cNvSpPr/>
      </dsp:nvSpPr>
      <dsp:spPr>
        <a:xfrm>
          <a:off x="2117848" y="1099914"/>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D8F8BCD5-8E5F-40E4-89DF-7695404BADC1}">
      <dsp:nvSpPr>
        <dsp:cNvPr id="0" name=""/>
        <dsp:cNvSpPr/>
      </dsp:nvSpPr>
      <dsp:spPr>
        <a:xfrm>
          <a:off x="2020316" y="55794"/>
          <a:ext cx="1532653" cy="820203"/>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Dominant dystrophic EB subdivided into sixsubtypes:</a:t>
          </a:r>
        </a:p>
      </dsp:txBody>
      <dsp:txXfrm>
        <a:off x="2020316" y="55794"/>
        <a:ext cx="1532653" cy="820203"/>
      </dsp:txXfrm>
    </dsp:sp>
    <dsp:sp modelId="{6F8A7445-D2A8-4AA4-9132-263C220F74F3}">
      <dsp:nvSpPr>
        <dsp:cNvPr id="0" name=""/>
        <dsp:cNvSpPr/>
      </dsp:nvSpPr>
      <dsp:spPr>
        <a:xfrm>
          <a:off x="2510208" y="1288561"/>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68B34FDE-D8F6-4E35-A94C-EFF982BC88FB}">
      <dsp:nvSpPr>
        <dsp:cNvPr id="0" name=""/>
        <dsp:cNvSpPr/>
      </dsp:nvSpPr>
      <dsp:spPr>
        <a:xfrm>
          <a:off x="4012765" y="834988"/>
          <a:ext cx="1449054" cy="9022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generalized, </a:t>
          </a:r>
        </a:p>
      </dsp:txBody>
      <dsp:txXfrm>
        <a:off x="4012765" y="834988"/>
        <a:ext cx="1449054" cy="902224"/>
      </dsp:txXfrm>
    </dsp:sp>
    <dsp:sp modelId="{CE13E83A-9978-452A-B5F2-5B4264A1548E}">
      <dsp:nvSpPr>
        <dsp:cNvPr id="0" name=""/>
        <dsp:cNvSpPr/>
      </dsp:nvSpPr>
      <dsp:spPr>
        <a:xfrm>
          <a:off x="2606625" y="1713016"/>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FE5E6068-6340-482C-B6F3-ACC3EB46B657}">
      <dsp:nvSpPr>
        <dsp:cNvPr id="0" name=""/>
        <dsp:cNvSpPr/>
      </dsp:nvSpPr>
      <dsp:spPr>
        <a:xfrm>
          <a:off x="4152098" y="1983273"/>
          <a:ext cx="1421187" cy="9637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acral,</a:t>
          </a:r>
        </a:p>
      </dsp:txBody>
      <dsp:txXfrm>
        <a:off x="4152098" y="1983273"/>
        <a:ext cx="1421187" cy="963739"/>
      </dsp:txXfrm>
    </dsp:sp>
    <dsp:sp modelId="{0CF5C504-1A94-4074-B453-E2B8161EA031}">
      <dsp:nvSpPr>
        <dsp:cNvPr id="0" name=""/>
        <dsp:cNvSpPr/>
      </dsp:nvSpPr>
      <dsp:spPr>
        <a:xfrm>
          <a:off x="2335206" y="2053401"/>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E474538-2505-4198-A3FC-26EFE492A65B}">
      <dsp:nvSpPr>
        <dsp:cNvPr id="0" name=""/>
        <dsp:cNvSpPr/>
      </dsp:nvSpPr>
      <dsp:spPr>
        <a:xfrm>
          <a:off x="3539036" y="3275095"/>
          <a:ext cx="1532653" cy="8817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pretibial,</a:t>
          </a:r>
        </a:p>
      </dsp:txBody>
      <dsp:txXfrm>
        <a:off x="3539036" y="3275095"/>
        <a:ext cx="1532653" cy="881719"/>
      </dsp:txXfrm>
    </dsp:sp>
    <dsp:sp modelId="{496FDCD6-5B4C-4D6E-B2B9-4A326FF864D1}">
      <dsp:nvSpPr>
        <dsp:cNvPr id="0" name=""/>
        <dsp:cNvSpPr/>
      </dsp:nvSpPr>
      <dsp:spPr>
        <a:xfrm>
          <a:off x="1900490" y="2053401"/>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A0E58834-B978-441E-9AFD-8321A74D17A1}">
      <dsp:nvSpPr>
        <dsp:cNvPr id="0" name=""/>
        <dsp:cNvSpPr/>
      </dsp:nvSpPr>
      <dsp:spPr>
        <a:xfrm>
          <a:off x="501595" y="3275095"/>
          <a:ext cx="1532653" cy="88171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pruriginosa,</a:t>
          </a:r>
        </a:p>
      </dsp:txBody>
      <dsp:txXfrm>
        <a:off x="501595" y="3275095"/>
        <a:ext cx="1532653" cy="881719"/>
      </dsp:txXfrm>
    </dsp:sp>
    <dsp:sp modelId="{76C62CCD-F42D-4EB9-8554-607CA2AF5014}">
      <dsp:nvSpPr>
        <dsp:cNvPr id="0" name=""/>
        <dsp:cNvSpPr/>
      </dsp:nvSpPr>
      <dsp:spPr>
        <a:xfrm>
          <a:off x="1629071" y="1713016"/>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08D5F84-5781-4453-9135-EDCF8B41E8CA}">
      <dsp:nvSpPr>
        <dsp:cNvPr id="0" name=""/>
        <dsp:cNvSpPr/>
      </dsp:nvSpPr>
      <dsp:spPr>
        <a:xfrm>
          <a:off x="0" y="1983273"/>
          <a:ext cx="1421187" cy="96373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nails only </a:t>
          </a:r>
        </a:p>
      </dsp:txBody>
      <dsp:txXfrm>
        <a:off x="0" y="1983273"/>
        <a:ext cx="1421187" cy="963739"/>
      </dsp:txXfrm>
    </dsp:sp>
    <dsp:sp modelId="{EE3DC04E-7793-4361-B855-2261078097A0}">
      <dsp:nvSpPr>
        <dsp:cNvPr id="0" name=""/>
        <dsp:cNvSpPr/>
      </dsp:nvSpPr>
      <dsp:spPr>
        <a:xfrm>
          <a:off x="1725489" y="1288561"/>
          <a:ext cx="1337588" cy="1337752"/>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5682DE9D-D6A3-4362-BE9A-12F8FE767DAA}">
      <dsp:nvSpPr>
        <dsp:cNvPr id="0" name=""/>
        <dsp:cNvSpPr/>
      </dsp:nvSpPr>
      <dsp:spPr>
        <a:xfrm>
          <a:off x="111465" y="834988"/>
          <a:ext cx="1449054" cy="902224"/>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666750" rtl="0">
            <a:lnSpc>
              <a:spcPct val="90000"/>
            </a:lnSpc>
            <a:spcBef>
              <a:spcPct val="0"/>
            </a:spcBef>
            <a:spcAft>
              <a:spcPct val="35000"/>
            </a:spcAft>
            <a:buNone/>
          </a:pPr>
          <a:r>
            <a:rPr lang="en-US" sz="1500" kern="1200"/>
            <a:t>bulous dermolysis of the newborn..</a:t>
          </a:r>
        </a:p>
      </dsp:txBody>
      <dsp:txXfrm>
        <a:off x="111465" y="834988"/>
        <a:ext cx="1449054" cy="902224"/>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28C6AE-172C-4712-BF74-938BD5A07DB3}">
      <dsp:nvSpPr>
        <dsp:cNvPr id="0" name=""/>
        <dsp:cNvSpPr/>
      </dsp:nvSpPr>
      <dsp:spPr>
        <a:xfrm>
          <a:off x="2249888" y="1067028"/>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174E9037-DC04-4172-BD94-490D86B2A82E}">
      <dsp:nvSpPr>
        <dsp:cNvPr id="0" name=""/>
        <dsp:cNvSpPr/>
      </dsp:nvSpPr>
      <dsp:spPr>
        <a:xfrm>
          <a:off x="2150215" y="0"/>
          <a:ext cx="1566281" cy="83820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Recessive dystrophic EB is subdivided into </a:t>
          </a:r>
        </a:p>
      </dsp:txBody>
      <dsp:txXfrm>
        <a:off x="2150215" y="0"/>
        <a:ext cx="1566281" cy="838200"/>
      </dsp:txXfrm>
    </dsp:sp>
    <dsp:sp modelId="{68FA93AF-70C5-4858-81FD-CF875CD32831}">
      <dsp:nvSpPr>
        <dsp:cNvPr id="0" name=""/>
        <dsp:cNvSpPr/>
      </dsp:nvSpPr>
      <dsp:spPr>
        <a:xfrm>
          <a:off x="2650856" y="1259814"/>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2D2BDE12-0ECF-4379-93DA-A4A355C98A74}">
      <dsp:nvSpPr>
        <dsp:cNvPr id="0" name=""/>
        <dsp:cNvSpPr/>
      </dsp:nvSpPr>
      <dsp:spPr>
        <a:xfrm>
          <a:off x="4186381" y="796290"/>
          <a:ext cx="1480847" cy="9220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generalized severe,</a:t>
          </a:r>
        </a:p>
      </dsp:txBody>
      <dsp:txXfrm>
        <a:off x="4186381" y="796290"/>
        <a:ext cx="1480847" cy="922020"/>
      </dsp:txXfrm>
    </dsp:sp>
    <dsp:sp modelId="{17B5BFEB-89CE-4D6B-A31D-C852BC9F0E32}">
      <dsp:nvSpPr>
        <dsp:cNvPr id="0" name=""/>
        <dsp:cNvSpPr/>
      </dsp:nvSpPr>
      <dsp:spPr>
        <a:xfrm>
          <a:off x="2749389" y="1693583"/>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E779E764-A53F-4F49-A76B-CCBB264826B1}">
      <dsp:nvSpPr>
        <dsp:cNvPr id="0" name=""/>
        <dsp:cNvSpPr/>
      </dsp:nvSpPr>
      <dsp:spPr>
        <a:xfrm>
          <a:off x="4328770" y="1969770"/>
          <a:ext cx="1452370" cy="9848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generalized intermediate,</a:t>
          </a:r>
        </a:p>
      </dsp:txBody>
      <dsp:txXfrm>
        <a:off x="4328770" y="1969770"/>
        <a:ext cx="1452370" cy="984885"/>
      </dsp:txXfrm>
    </dsp:sp>
    <dsp:sp modelId="{036492BF-2E2E-4ADC-BA3E-02D991442001}">
      <dsp:nvSpPr>
        <dsp:cNvPr id="0" name=""/>
        <dsp:cNvSpPr/>
      </dsp:nvSpPr>
      <dsp:spPr>
        <a:xfrm>
          <a:off x="2472015" y="2041436"/>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93F0AA75-9931-45B9-99E1-05F1217D8224}">
      <dsp:nvSpPr>
        <dsp:cNvPr id="0" name=""/>
        <dsp:cNvSpPr/>
      </dsp:nvSpPr>
      <dsp:spPr>
        <a:xfrm>
          <a:off x="3702258" y="3289935"/>
          <a:ext cx="1566281" cy="9010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inversa, </a:t>
          </a:r>
        </a:p>
      </dsp:txBody>
      <dsp:txXfrm>
        <a:off x="3702258" y="3289935"/>
        <a:ext cx="1566281" cy="901065"/>
      </dsp:txXfrm>
    </dsp:sp>
    <dsp:sp modelId="{73494257-96B3-4B31-AF59-CDEF5D4E20C4}">
      <dsp:nvSpPr>
        <dsp:cNvPr id="0" name=""/>
        <dsp:cNvSpPr/>
      </dsp:nvSpPr>
      <dsp:spPr>
        <a:xfrm>
          <a:off x="2027761" y="2041436"/>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C6C7C876-442A-4219-BE8D-15E708CB8040}">
      <dsp:nvSpPr>
        <dsp:cNvPr id="0" name=""/>
        <dsp:cNvSpPr/>
      </dsp:nvSpPr>
      <dsp:spPr>
        <a:xfrm>
          <a:off x="598173" y="3289935"/>
          <a:ext cx="1566281" cy="90106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localized, </a:t>
          </a:r>
        </a:p>
      </dsp:txBody>
      <dsp:txXfrm>
        <a:off x="598173" y="3289935"/>
        <a:ext cx="1566281" cy="901065"/>
      </dsp:txXfrm>
    </dsp:sp>
    <dsp:sp modelId="{59FE7568-0A50-4A80-8831-9A78C3AA6BD6}">
      <dsp:nvSpPr>
        <dsp:cNvPr id="0" name=""/>
        <dsp:cNvSpPr/>
      </dsp:nvSpPr>
      <dsp:spPr>
        <a:xfrm>
          <a:off x="1750386" y="1693583"/>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B9CCA9F8-CBDE-406D-A6D7-BFF02D91EF48}">
      <dsp:nvSpPr>
        <dsp:cNvPr id="0" name=""/>
        <dsp:cNvSpPr/>
      </dsp:nvSpPr>
      <dsp:spPr>
        <a:xfrm>
          <a:off x="85571" y="1969770"/>
          <a:ext cx="1452370" cy="98488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pretibial, </a:t>
          </a:r>
        </a:p>
      </dsp:txBody>
      <dsp:txXfrm>
        <a:off x="85571" y="1969770"/>
        <a:ext cx="1452370" cy="984885"/>
      </dsp:txXfrm>
    </dsp:sp>
    <dsp:sp modelId="{3E74B1DA-BED0-4ECB-A302-B810C271D2D5}">
      <dsp:nvSpPr>
        <dsp:cNvPr id="0" name=""/>
        <dsp:cNvSpPr/>
      </dsp:nvSpPr>
      <dsp:spPr>
        <a:xfrm>
          <a:off x="1848920" y="1259814"/>
          <a:ext cx="1366936" cy="1367104"/>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sp>
    <dsp:sp modelId="{8309B93A-9BCF-4D48-8F58-7936766905A0}">
      <dsp:nvSpPr>
        <dsp:cNvPr id="0" name=""/>
        <dsp:cNvSpPr/>
      </dsp:nvSpPr>
      <dsp:spPr>
        <a:xfrm>
          <a:off x="199483" y="796290"/>
          <a:ext cx="1480847" cy="922020"/>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711200" rtl="0">
            <a:lnSpc>
              <a:spcPct val="90000"/>
            </a:lnSpc>
            <a:spcBef>
              <a:spcPct val="0"/>
            </a:spcBef>
            <a:spcAft>
              <a:spcPct val="35000"/>
            </a:spcAft>
            <a:buNone/>
          </a:pPr>
          <a:r>
            <a:rPr lang="en-US" sz="1600" kern="1200"/>
            <a:t>pruriginosa, </a:t>
          </a:r>
        </a:p>
      </dsp:txBody>
      <dsp:txXfrm>
        <a:off x="199483" y="796290"/>
        <a:ext cx="1480847" cy="92202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700814-19CF-4A8A-97CC-9DB8C4174AF2}">
      <dsp:nvSpPr>
        <dsp:cNvPr id="0" name=""/>
        <dsp:cNvSpPr/>
      </dsp:nvSpPr>
      <dsp:spPr>
        <a:xfrm>
          <a:off x="4804" y="864989"/>
          <a:ext cx="2100432" cy="25008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Currently, 18 different genes have been shown to harbour mutations germane to the pathogenesis of EB. </a:t>
          </a:r>
        </a:p>
      </dsp:txBody>
      <dsp:txXfrm>
        <a:off x="66324" y="926509"/>
        <a:ext cx="1977392" cy="2377787"/>
      </dsp:txXfrm>
    </dsp:sp>
    <dsp:sp modelId="{4BB6D346-B4A6-44A2-B4FC-9BAE8A9171C6}">
      <dsp:nvSpPr>
        <dsp:cNvPr id="0" name=""/>
        <dsp:cNvSpPr/>
      </dsp:nvSpPr>
      <dsp:spPr>
        <a:xfrm>
          <a:off x="2315279" y="1854949"/>
          <a:ext cx="445291" cy="5209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2315279" y="1959130"/>
        <a:ext cx="311704" cy="312545"/>
      </dsp:txXfrm>
    </dsp:sp>
    <dsp:sp modelId="{5324D271-C937-40BA-91C7-C708CA3C5BB1}">
      <dsp:nvSpPr>
        <dsp:cNvPr id="0" name=""/>
        <dsp:cNvSpPr/>
      </dsp:nvSpPr>
      <dsp:spPr>
        <a:xfrm>
          <a:off x="2945409" y="864989"/>
          <a:ext cx="2100432" cy="25008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These genes encode proteins involved in </a:t>
          </a:r>
        </a:p>
      </dsp:txBody>
      <dsp:txXfrm>
        <a:off x="3006929" y="926509"/>
        <a:ext cx="1977392" cy="2377787"/>
      </dsp:txXfrm>
    </dsp:sp>
    <dsp:sp modelId="{0C4A16CB-79A1-4A94-8CB7-9AA1BEBDEABC}">
      <dsp:nvSpPr>
        <dsp:cNvPr id="0" name=""/>
        <dsp:cNvSpPr/>
      </dsp:nvSpPr>
      <dsp:spPr>
        <a:xfrm>
          <a:off x="5255885" y="1854949"/>
          <a:ext cx="445291" cy="5209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5255885" y="1959130"/>
        <a:ext cx="311704" cy="312545"/>
      </dsp:txXfrm>
    </dsp:sp>
    <dsp:sp modelId="{6EDAFD0F-722A-4152-9C1B-D34AAF2A4504}">
      <dsp:nvSpPr>
        <dsp:cNvPr id="0" name=""/>
        <dsp:cNvSpPr/>
      </dsp:nvSpPr>
      <dsp:spPr>
        <a:xfrm>
          <a:off x="5886014" y="864989"/>
          <a:ext cx="2100432" cy="25008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the structural adhesion of cell-cell and cell-matrix junctions as well as </a:t>
          </a:r>
        </a:p>
      </dsp:txBody>
      <dsp:txXfrm>
        <a:off x="5947534" y="926509"/>
        <a:ext cx="1977392" cy="2377787"/>
      </dsp:txXfrm>
    </dsp:sp>
    <dsp:sp modelId="{B2BF9E60-92AC-4FCA-A4DD-FA3FCD9C6D26}">
      <dsp:nvSpPr>
        <dsp:cNvPr id="0" name=""/>
        <dsp:cNvSpPr/>
      </dsp:nvSpPr>
      <dsp:spPr>
        <a:xfrm>
          <a:off x="8196490" y="1854949"/>
          <a:ext cx="445291" cy="5209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8196490" y="1959130"/>
        <a:ext cx="311704" cy="312545"/>
      </dsp:txXfrm>
    </dsp:sp>
    <dsp:sp modelId="{5A47A67E-216F-4FBF-8639-B35BE8EA0C11}">
      <dsp:nvSpPr>
        <dsp:cNvPr id="0" name=""/>
        <dsp:cNvSpPr/>
      </dsp:nvSpPr>
      <dsp:spPr>
        <a:xfrm>
          <a:off x="8826620" y="864989"/>
          <a:ext cx="2100432" cy="250082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rtl="0">
            <a:lnSpc>
              <a:spcPct val="90000"/>
            </a:lnSpc>
            <a:spcBef>
              <a:spcPct val="0"/>
            </a:spcBef>
            <a:spcAft>
              <a:spcPct val="35000"/>
            </a:spcAft>
            <a:buNone/>
          </a:pPr>
          <a:r>
            <a:rPr lang="en-US" sz="1800" kern="1200"/>
            <a:t>keratinocyte integrity and differentiation.</a:t>
          </a:r>
        </a:p>
      </dsp:txBody>
      <dsp:txXfrm>
        <a:off x="8888140" y="926509"/>
        <a:ext cx="1977392" cy="237778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EE43BD-312F-45FF-90C8-4F19E7D12019}">
      <dsp:nvSpPr>
        <dsp:cNvPr id="0" name=""/>
        <dsp:cNvSpPr/>
      </dsp:nvSpPr>
      <dsp:spPr>
        <a:xfrm>
          <a:off x="0" y="11505"/>
          <a:ext cx="11136573" cy="1345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Blisters in dominant dystrophic EB mainly occur following trauma to the skin overlying the bony prominences, such as the knees and ankles, and dorsa of the hands or feet. </a:t>
          </a:r>
        </a:p>
      </dsp:txBody>
      <dsp:txXfrm>
        <a:off x="65682" y="77187"/>
        <a:ext cx="11005209" cy="1214136"/>
      </dsp:txXfrm>
    </dsp:sp>
    <dsp:sp modelId="{0DB6449D-008D-49CE-962B-605E18178193}">
      <dsp:nvSpPr>
        <dsp:cNvPr id="0" name=""/>
        <dsp:cNvSpPr/>
      </dsp:nvSpPr>
      <dsp:spPr>
        <a:xfrm>
          <a:off x="0" y="1429005"/>
          <a:ext cx="11136573" cy="1345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The most consistent findings are localized scarring with milia formation and dystrophic nails. </a:t>
          </a:r>
        </a:p>
      </dsp:txBody>
      <dsp:txXfrm>
        <a:off x="65682" y="1494687"/>
        <a:ext cx="11005209" cy="1214136"/>
      </dsp:txXfrm>
    </dsp:sp>
    <dsp:sp modelId="{725F7664-B46B-4A4B-8680-35814FD27F70}">
      <dsp:nvSpPr>
        <dsp:cNvPr id="0" name=""/>
        <dsp:cNvSpPr/>
      </dsp:nvSpPr>
      <dsp:spPr>
        <a:xfrm>
          <a:off x="0" y="2846505"/>
          <a:ext cx="11136573" cy="13455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rtl="0">
            <a:lnSpc>
              <a:spcPct val="90000"/>
            </a:lnSpc>
            <a:spcBef>
              <a:spcPct val="0"/>
            </a:spcBef>
            <a:spcAft>
              <a:spcPct val="35000"/>
            </a:spcAft>
            <a:buNone/>
          </a:pPr>
          <a:r>
            <a:rPr lang="en-US" sz="2500" kern="1200"/>
            <a:t>Blistering in the mouth is usually mild and the teeth are generally normal.</a:t>
          </a:r>
        </a:p>
      </dsp:txBody>
      <dsp:txXfrm>
        <a:off x="65682" y="2912187"/>
        <a:ext cx="11005209" cy="1214136"/>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6501E-CD8E-48DD-A67F-9852490F04E1}">
      <dsp:nvSpPr>
        <dsp:cNvPr id="0" name=""/>
        <dsp:cNvSpPr/>
      </dsp:nvSpPr>
      <dsp:spPr>
        <a:xfrm>
          <a:off x="0" y="38760"/>
          <a:ext cx="4876800" cy="30466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Terms such as Bart syndrome are obsolete. Cutaneous features such as a lbopapuloid lesions, once thought to be pathognomonic of dominant dystrophic EB ,are noW recognized to occur in several forms of dystrophic EB. These are white shiny papules.</a:t>
          </a:r>
        </a:p>
      </dsp:txBody>
      <dsp:txXfrm>
        <a:off x="148727" y="187487"/>
        <a:ext cx="4579346" cy="2749226"/>
      </dsp:txXfrm>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C679C8-8F7B-40E7-AA9A-DE49C4DDA30A}">
      <dsp:nvSpPr>
        <dsp:cNvPr id="0" name=""/>
        <dsp:cNvSpPr/>
      </dsp:nvSpPr>
      <dsp:spPr>
        <a:xfrm>
          <a:off x="0" y="14820"/>
          <a:ext cx="9905998" cy="15069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inclusion in the latest classification of EB with a more localized pattern of skin involvement, usually involving the hands and feet. </a:t>
          </a:r>
        </a:p>
      </dsp:txBody>
      <dsp:txXfrm>
        <a:off x="73564" y="88384"/>
        <a:ext cx="9758870" cy="1359832"/>
      </dsp:txXfrm>
    </dsp:sp>
    <dsp:sp modelId="{69719EE9-689F-4C76-9982-8567DCC9B8B2}">
      <dsp:nvSpPr>
        <dsp:cNvPr id="0" name=""/>
        <dsp:cNvSpPr/>
      </dsp:nvSpPr>
      <dsp:spPr>
        <a:xfrm>
          <a:off x="0" y="1602420"/>
          <a:ext cx="9905998" cy="15069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a:t>Trauma-induced blistering, scarring and milia are typically present in acral skin.</a:t>
          </a:r>
        </a:p>
      </dsp:txBody>
      <dsp:txXfrm>
        <a:off x="73564" y="1675984"/>
        <a:ext cx="9758870" cy="1359832"/>
      </dsp:txXfrm>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057341-2597-46E0-A9E2-4B4E04574CE8}">
      <dsp:nvSpPr>
        <dsp:cNvPr id="0" name=""/>
        <dsp:cNvSpPr/>
      </dsp:nvSpPr>
      <dsp:spPr>
        <a:xfrm>
          <a:off x="0" y="129951"/>
          <a:ext cx="11709779" cy="7945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Clinically, there are blisters, atrophy and scarring on the shins. </a:t>
          </a:r>
        </a:p>
      </dsp:txBody>
      <dsp:txXfrm>
        <a:off x="38784" y="168735"/>
        <a:ext cx="11632211" cy="716935"/>
      </dsp:txXfrm>
    </dsp:sp>
    <dsp:sp modelId="{E2F000C0-0B4C-4F57-85B6-E7ACDB3B50FB}">
      <dsp:nvSpPr>
        <dsp:cNvPr id="0" name=""/>
        <dsp:cNvSpPr/>
      </dsp:nvSpPr>
      <dsp:spPr>
        <a:xfrm>
          <a:off x="0" y="982054"/>
          <a:ext cx="11709779" cy="7945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Lesions are usually violaceous, sometimes mimicking lichen planus. </a:t>
          </a:r>
        </a:p>
      </dsp:txBody>
      <dsp:txXfrm>
        <a:off x="38784" y="1020838"/>
        <a:ext cx="11632211" cy="716935"/>
      </dsp:txXfrm>
    </dsp:sp>
    <dsp:sp modelId="{91569574-F051-4040-B3AC-C125E3250A2C}">
      <dsp:nvSpPr>
        <dsp:cNvPr id="0" name=""/>
        <dsp:cNvSpPr/>
      </dsp:nvSpPr>
      <dsp:spPr>
        <a:xfrm>
          <a:off x="0" y="1834157"/>
          <a:ext cx="11709779" cy="7945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Nails on both the hands an dfeet tend to be dystrophic.</a:t>
          </a:r>
        </a:p>
      </dsp:txBody>
      <dsp:txXfrm>
        <a:off x="38784" y="1872941"/>
        <a:ext cx="11632211" cy="716935"/>
      </dsp:txXfrm>
    </dsp:sp>
    <dsp:sp modelId="{47758899-6CC5-4C7D-A76B-8F69B07960CF}">
      <dsp:nvSpPr>
        <dsp:cNvPr id="0" name=""/>
        <dsp:cNvSpPr/>
      </dsp:nvSpPr>
      <dsp:spPr>
        <a:xfrm>
          <a:off x="0" y="2686260"/>
          <a:ext cx="11709779" cy="7945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The shins may be itchy and the phenotype can overlap with dystrophic EB pruriginosa.</a:t>
          </a:r>
        </a:p>
      </dsp:txBody>
      <dsp:txXfrm>
        <a:off x="38784" y="2725044"/>
        <a:ext cx="11632211" cy="716935"/>
      </dsp:txXfrm>
    </dsp:sp>
    <dsp:sp modelId="{981AC9B6-B1D2-4F91-A4C8-DFE21E688D36}">
      <dsp:nvSpPr>
        <dsp:cNvPr id="0" name=""/>
        <dsp:cNvSpPr/>
      </dsp:nvSpPr>
      <dsp:spPr>
        <a:xfrm>
          <a:off x="0" y="3538363"/>
          <a:ext cx="11709779" cy="7945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Clinical signs are not exclusively confined to the shins and relatively minor skin fragility, scarring and milia maybe detected at other body sites, particularly overbony prominences.</a:t>
          </a:r>
        </a:p>
      </dsp:txBody>
      <dsp:txXfrm>
        <a:off x="38784" y="3577147"/>
        <a:ext cx="11632211" cy="716935"/>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C26917-8D3D-491B-B50B-171B964BB50A}">
      <dsp:nvSpPr>
        <dsp:cNvPr id="0" name=""/>
        <dsp:cNvSpPr/>
      </dsp:nvSpPr>
      <dsp:spPr>
        <a:xfrm>
          <a:off x="0" y="17775"/>
          <a:ext cx="6032309" cy="10614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overlaps with the pretibial variant</a:t>
          </a:r>
        </a:p>
      </dsp:txBody>
      <dsp:txXfrm>
        <a:off x="51814" y="69589"/>
        <a:ext cx="5928681" cy="957778"/>
      </dsp:txXfrm>
    </dsp:sp>
    <dsp:sp modelId="{09909A55-792B-4DAD-95FA-962FA42B8886}">
      <dsp:nvSpPr>
        <dsp:cNvPr id="0" name=""/>
        <dsp:cNvSpPr/>
      </dsp:nvSpPr>
      <dsp:spPr>
        <a:xfrm>
          <a:off x="0" y="1133901"/>
          <a:ext cx="6032309" cy="10614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main difference is the intense pruritus.</a:t>
          </a:r>
        </a:p>
      </dsp:txBody>
      <dsp:txXfrm>
        <a:off x="51814" y="1185715"/>
        <a:ext cx="5928681" cy="957778"/>
      </dsp:txXfrm>
    </dsp:sp>
    <dsp:sp modelId="{B468BC9E-1E06-4884-A7EE-6B8CBDE82910}">
      <dsp:nvSpPr>
        <dsp:cNvPr id="0" name=""/>
        <dsp:cNvSpPr/>
      </dsp:nvSpPr>
      <dsp:spPr>
        <a:xfrm>
          <a:off x="0" y="2250028"/>
          <a:ext cx="6032309" cy="10614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No concomitant atopy.</a:t>
          </a:r>
        </a:p>
      </dsp:txBody>
      <dsp:txXfrm>
        <a:off x="51814" y="2301842"/>
        <a:ext cx="5928681" cy="957778"/>
      </dsp:txXfrm>
    </dsp:sp>
    <dsp:sp modelId="{E810B31A-024C-4980-9307-8786266C4E08}">
      <dsp:nvSpPr>
        <dsp:cNvPr id="0" name=""/>
        <dsp:cNvSpPr/>
      </dsp:nvSpPr>
      <dsp:spPr>
        <a:xfrm>
          <a:off x="0" y="3366154"/>
          <a:ext cx="6032309" cy="10614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clinical features resemble hypertrophic lichen planus or nodular prurigo. </a:t>
          </a:r>
        </a:p>
      </dsp:txBody>
      <dsp:txXfrm>
        <a:off x="51814" y="3417968"/>
        <a:ext cx="5928681" cy="957778"/>
      </dsp:txXfrm>
    </dsp:sp>
    <dsp:sp modelId="{B6E0A527-2EA6-4D83-B242-ADDEBB766BCD}">
      <dsp:nvSpPr>
        <dsp:cNvPr id="0" name=""/>
        <dsp:cNvSpPr/>
      </dsp:nvSpPr>
      <dsp:spPr>
        <a:xfrm>
          <a:off x="0" y="4482281"/>
          <a:ext cx="6032309" cy="10614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initial onset of symptoms and signs may be delayed for several decades, The pruritic skin lesions can occur at any site.</a:t>
          </a:r>
        </a:p>
      </dsp:txBody>
      <dsp:txXfrm>
        <a:off x="51814" y="4534095"/>
        <a:ext cx="5928681" cy="957778"/>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BE6839-1076-42F5-837B-928CFB3C96E1}">
      <dsp:nvSpPr>
        <dsp:cNvPr id="0" name=""/>
        <dsp:cNvSpPr/>
      </dsp:nvSpPr>
      <dsp:spPr>
        <a:xfrm>
          <a:off x="0" y="426734"/>
          <a:ext cx="11081982" cy="14601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This condition is often only first diagnosed when a family member presents with trauma-induced skin blistering, with nail dystrophy but no history of blisters, Scarring, milia or mucosal ersosions.</a:t>
          </a:r>
        </a:p>
      </dsp:txBody>
      <dsp:txXfrm>
        <a:off x="71279" y="498013"/>
        <a:ext cx="10939424" cy="1317602"/>
      </dsp:txXfrm>
    </dsp:sp>
    <dsp:sp modelId="{A311C390-0EA9-452D-971B-F3D549C7EE5E}">
      <dsp:nvSpPr>
        <dsp:cNvPr id="0" name=""/>
        <dsp:cNvSpPr/>
      </dsp:nvSpPr>
      <dsp:spPr>
        <a:xfrm>
          <a:off x="0" y="1961774"/>
          <a:ext cx="11081982" cy="146016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rtl="0">
            <a:lnSpc>
              <a:spcPct val="90000"/>
            </a:lnSpc>
            <a:spcBef>
              <a:spcPct val="0"/>
            </a:spcBef>
            <a:spcAft>
              <a:spcPct val="35000"/>
            </a:spcAft>
            <a:buNone/>
          </a:pPr>
          <a:r>
            <a:rPr lang="en-US" sz="2600" kern="1200"/>
            <a:t>In some individuals there are no clinical signs present apart from nail dystrophy, which can sometimes just be confined to the great toenails.</a:t>
          </a:r>
        </a:p>
      </dsp:txBody>
      <dsp:txXfrm>
        <a:off x="71279" y="2033053"/>
        <a:ext cx="10939424" cy="1317602"/>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E5117E-D620-4BBD-9B0D-293027936282}">
      <dsp:nvSpPr>
        <dsp:cNvPr id="0" name=""/>
        <dsp:cNvSpPr/>
      </dsp:nvSpPr>
      <dsp:spPr>
        <a:xfrm>
          <a:off x="0" y="200124"/>
          <a:ext cx="6059606" cy="19913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curious variant of dystrophic EB is when localized or generalized blistering in neonates starts to show signs of spontaneous clinical improvement over the first few weeks or months of life.</a:t>
          </a:r>
        </a:p>
      </dsp:txBody>
      <dsp:txXfrm>
        <a:off x="97209" y="297333"/>
        <a:ext cx="5865188" cy="1796922"/>
      </dsp:txXfrm>
    </dsp:sp>
    <dsp:sp modelId="{045F3B59-BC66-4DDA-9189-EDCD0440A482}">
      <dsp:nvSpPr>
        <dsp:cNvPr id="0" name=""/>
        <dsp:cNvSpPr/>
      </dsp:nvSpPr>
      <dsp:spPr>
        <a:xfrm>
          <a:off x="0" y="2257705"/>
          <a:ext cx="6059606" cy="199134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rtl="0">
            <a:lnSpc>
              <a:spcPct val="90000"/>
            </a:lnSpc>
            <a:spcBef>
              <a:spcPct val="0"/>
            </a:spcBef>
            <a:spcAft>
              <a:spcPct val="35000"/>
            </a:spcAft>
            <a:buNone/>
          </a:pPr>
          <a:r>
            <a:rPr lang="en-US" sz="2300" kern="1200"/>
            <a:t>Now, it is appreciated that the majority of cases do not resolve completely and that there may be permanent stigmata of dominant or recessive dystrophic EB, albeit less severe than in early life.</a:t>
          </a:r>
        </a:p>
      </dsp:txBody>
      <dsp:txXfrm>
        <a:off x="97209" y="2354914"/>
        <a:ext cx="5865188" cy="179692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5CFEE2-2966-405F-932D-3928DE9AB5F4}">
      <dsp:nvSpPr>
        <dsp:cNvPr id="0" name=""/>
        <dsp:cNvSpPr/>
      </dsp:nvSpPr>
      <dsp:spPr>
        <a:xfrm>
          <a:off x="0" y="572370"/>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Bullae are present at birth or appear in early infancy and the skin is very fragile. </a:t>
          </a:r>
        </a:p>
      </dsp:txBody>
      <dsp:txXfrm>
        <a:off x="19904" y="592274"/>
        <a:ext cx="11724562" cy="367937"/>
      </dsp:txXfrm>
    </dsp:sp>
    <dsp:sp modelId="{C649ADA3-FD60-47C5-95D2-32188D33B378}">
      <dsp:nvSpPr>
        <dsp:cNvPr id="0" name=""/>
        <dsp:cNvSpPr/>
      </dsp:nvSpPr>
      <dsp:spPr>
        <a:xfrm>
          <a:off x="0" y="1029075"/>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Blisters develop spontaneously or after the mildest trauma and may be haemorrhagic. </a:t>
          </a:r>
        </a:p>
      </dsp:txBody>
      <dsp:txXfrm>
        <a:off x="19904" y="1048979"/>
        <a:ext cx="11724562" cy="367937"/>
      </dsp:txXfrm>
    </dsp:sp>
    <dsp:sp modelId="{DDD24964-F765-4D97-9F22-7F6B1779B0E2}">
      <dsp:nvSpPr>
        <dsp:cNvPr id="0" name=""/>
        <dsp:cNvSpPr/>
      </dsp:nvSpPr>
      <dsp:spPr>
        <a:xfrm>
          <a:off x="0" y="1485780"/>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Healing lesions leave atrophic scars.</a:t>
          </a:r>
        </a:p>
      </dsp:txBody>
      <dsp:txXfrm>
        <a:off x="19904" y="1505684"/>
        <a:ext cx="11724562" cy="367937"/>
      </dsp:txXfrm>
    </dsp:sp>
    <dsp:sp modelId="{8EEDD30D-B192-4800-A845-2DF73B1653F3}">
      <dsp:nvSpPr>
        <dsp:cNvPr id="0" name=""/>
        <dsp:cNvSpPr/>
      </dsp:nvSpPr>
      <dsp:spPr>
        <a:xfrm>
          <a:off x="0" y="1942485"/>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Milia formation is a nearly constant.</a:t>
          </a:r>
        </a:p>
      </dsp:txBody>
      <dsp:txXfrm>
        <a:off x="19904" y="1962389"/>
        <a:ext cx="11724562" cy="367937"/>
      </dsp:txXfrm>
    </dsp:sp>
    <dsp:sp modelId="{873A261F-E975-4C8C-BEDE-9F3A8517E44C}">
      <dsp:nvSpPr>
        <dsp:cNvPr id="0" name=""/>
        <dsp:cNvSpPr/>
      </dsp:nvSpPr>
      <dsp:spPr>
        <a:xfrm>
          <a:off x="0" y="2399190"/>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The sites of predilection are those subjected to repeated trauma. These include the knees, elbows, hands, feet.</a:t>
          </a:r>
        </a:p>
      </dsp:txBody>
      <dsp:txXfrm>
        <a:off x="19904" y="2419094"/>
        <a:ext cx="11724562" cy="367937"/>
      </dsp:txXfrm>
    </dsp:sp>
    <dsp:sp modelId="{02F62AAE-AA21-4DFD-9186-D12F5F6FE983}">
      <dsp:nvSpPr>
        <dsp:cNvPr id="0" name=""/>
        <dsp:cNvSpPr/>
      </dsp:nvSpPr>
      <dsp:spPr>
        <a:xfrm>
          <a:off x="0" y="2855895"/>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There is increasing the risk of secondary infection.</a:t>
          </a:r>
        </a:p>
      </dsp:txBody>
      <dsp:txXfrm>
        <a:off x="19904" y="2875799"/>
        <a:ext cx="11724562" cy="367937"/>
      </dsp:txXfrm>
    </dsp:sp>
    <dsp:sp modelId="{C3C61080-0413-4D7E-A0D1-81B63D579E35}">
      <dsp:nvSpPr>
        <dsp:cNvPr id="0" name=""/>
        <dsp:cNvSpPr/>
      </dsp:nvSpPr>
      <dsp:spPr>
        <a:xfrm>
          <a:off x="0" y="3312600"/>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Pruritus is frequent and constant rubbing may induce blisters.</a:t>
          </a:r>
        </a:p>
      </dsp:txBody>
      <dsp:txXfrm>
        <a:off x="19904" y="3332504"/>
        <a:ext cx="11724562" cy="367937"/>
      </dsp:txXfrm>
    </dsp:sp>
    <dsp:sp modelId="{0844533E-C53F-433E-8239-CBFB7979CB2D}">
      <dsp:nvSpPr>
        <dsp:cNvPr id="0" name=""/>
        <dsp:cNvSpPr/>
      </dsp:nvSpPr>
      <dsp:spPr>
        <a:xfrm>
          <a:off x="0" y="3769305"/>
          <a:ext cx="11764370" cy="407745"/>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t>The scalp is often involved. Hair growth on the scalp and body is impaired and scarring alopecia may occur.</a:t>
          </a:r>
        </a:p>
      </dsp:txBody>
      <dsp:txXfrm>
        <a:off x="19904" y="3789209"/>
        <a:ext cx="11724562" cy="367937"/>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5EAA42-8795-43B0-92EC-DA09D6A467E0}">
      <dsp:nvSpPr>
        <dsp:cNvPr id="0" name=""/>
        <dsp:cNvSpPr/>
      </dsp:nvSpPr>
      <dsp:spPr>
        <a:xfrm>
          <a:off x="0" y="62058"/>
          <a:ext cx="6018213" cy="1367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dirty="0"/>
            <a:t>Repeated blistering with progressive scarring leads to fusion (</a:t>
          </a:r>
          <a:r>
            <a:rPr lang="en-US" sz="1900" kern="1200" dirty="0" err="1"/>
            <a:t>ʻpseudosyndactyly</a:t>
          </a:r>
          <a:r>
            <a:rPr lang="en-US" sz="1900" kern="1200" dirty="0"/>
            <a:t>') of adjacent fingers and toes, in childhood. </a:t>
          </a:r>
        </a:p>
      </dsp:txBody>
      <dsp:txXfrm>
        <a:off x="66738" y="128796"/>
        <a:ext cx="5884737" cy="1233668"/>
      </dsp:txXfrm>
    </dsp:sp>
    <dsp:sp modelId="{164D6360-1754-4029-AC5E-CAA4E94F8BB2}">
      <dsp:nvSpPr>
        <dsp:cNvPr id="0" name=""/>
        <dsp:cNvSpPr/>
      </dsp:nvSpPr>
      <dsp:spPr>
        <a:xfrm>
          <a:off x="0" y="1483923"/>
          <a:ext cx="6018213" cy="1367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Digits resembling a mitten.</a:t>
          </a:r>
        </a:p>
      </dsp:txBody>
      <dsp:txXfrm>
        <a:off x="66738" y="1550661"/>
        <a:ext cx="5884737" cy="1233668"/>
      </dsp:txXfrm>
    </dsp:sp>
    <dsp:sp modelId="{29D4E245-254F-4420-A7B4-7064AE4BD510}">
      <dsp:nvSpPr>
        <dsp:cNvPr id="0" name=""/>
        <dsp:cNvSpPr/>
      </dsp:nvSpPr>
      <dsp:spPr>
        <a:xfrm>
          <a:off x="0" y="2946731"/>
          <a:ext cx="6018213" cy="1367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Marked ankyloglossia and microstomia.</a:t>
          </a:r>
        </a:p>
      </dsp:txBody>
      <dsp:txXfrm>
        <a:off x="66738" y="3013469"/>
        <a:ext cx="5884737" cy="1233668"/>
      </dsp:txXfrm>
    </dsp:sp>
    <dsp:sp modelId="{CDF297F6-2EA6-4EB7-A202-E881AFE86776}">
      <dsp:nvSpPr>
        <dsp:cNvPr id="0" name=""/>
        <dsp:cNvSpPr/>
      </dsp:nvSpPr>
      <dsp:spPr>
        <a:xfrm>
          <a:off x="0" y="4327653"/>
          <a:ext cx="6018213" cy="1367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The gums are fragile, and gentle tooth brushing may induce epithelial disruption with bleeding Blistering in the oesophagus may cause acute pain and dysphagia.</a:t>
          </a:r>
        </a:p>
      </dsp:txBody>
      <dsp:txXfrm>
        <a:off x="66738" y="4394391"/>
        <a:ext cx="5884737" cy="1233668"/>
      </dsp:txXfrm>
    </dsp:sp>
    <dsp:sp modelId="{B635F585-F9C1-4EAA-80F3-40568BEE72E3}">
      <dsp:nvSpPr>
        <dsp:cNvPr id="0" name=""/>
        <dsp:cNvSpPr/>
      </dsp:nvSpPr>
      <dsp:spPr>
        <a:xfrm>
          <a:off x="0" y="5749518"/>
          <a:ext cx="6018213" cy="136714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rtl="0">
            <a:lnSpc>
              <a:spcPct val="90000"/>
            </a:lnSpc>
            <a:spcBef>
              <a:spcPct val="0"/>
            </a:spcBef>
            <a:spcAft>
              <a:spcPct val="35000"/>
            </a:spcAft>
            <a:buNone/>
          </a:pPr>
          <a:r>
            <a:rPr lang="en-US" sz="1900" kern="1200"/>
            <a:t>With time, partial or complete obstruction may result from oesophageal stricture.</a:t>
          </a:r>
        </a:p>
      </dsp:txBody>
      <dsp:txXfrm>
        <a:off x="66738" y="5816256"/>
        <a:ext cx="5884737" cy="1233668"/>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30C2B7-775C-42BB-860F-8301578B908C}">
      <dsp:nvSpPr>
        <dsp:cNvPr id="0" name=""/>
        <dsp:cNvSpPr/>
      </dsp:nvSpPr>
      <dsp:spPr>
        <a:xfrm>
          <a:off x="0" y="99992"/>
          <a:ext cx="6086900" cy="12901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Perianal blistering, erosions and painful fissures are common in childhood.</a:t>
          </a:r>
        </a:p>
      </dsp:txBody>
      <dsp:txXfrm>
        <a:off x="62979" y="162971"/>
        <a:ext cx="5960942" cy="1164172"/>
      </dsp:txXfrm>
    </dsp:sp>
    <dsp:sp modelId="{577F58F3-C25D-41E6-91FA-348AEC07D303}">
      <dsp:nvSpPr>
        <dsp:cNvPr id="0" name=""/>
        <dsp:cNvSpPr/>
      </dsp:nvSpPr>
      <dsp:spPr>
        <a:xfrm>
          <a:off x="0" y="1441963"/>
          <a:ext cx="6086900" cy="12901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The ocular complications include symblepharon, corneal erosions and corneal opacity or scarring. Most patients are very thin and have a short stature.</a:t>
          </a:r>
        </a:p>
      </dsp:txBody>
      <dsp:txXfrm>
        <a:off x="62979" y="1504942"/>
        <a:ext cx="5960942" cy="1164172"/>
      </dsp:txXfrm>
    </dsp:sp>
    <dsp:sp modelId="{6A7FCE09-B354-4720-B00C-ECD20BF9E098}">
      <dsp:nvSpPr>
        <dsp:cNvPr id="0" name=""/>
        <dsp:cNvSpPr/>
      </dsp:nvSpPr>
      <dsp:spPr>
        <a:xfrm>
          <a:off x="0" y="2783934"/>
          <a:ext cx="6086900" cy="12901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Refractory anaemia is evident.</a:t>
          </a:r>
        </a:p>
      </dsp:txBody>
      <dsp:txXfrm>
        <a:off x="62979" y="2846913"/>
        <a:ext cx="5960942" cy="1164172"/>
      </dsp:txXfrm>
    </dsp:sp>
    <dsp:sp modelId="{A53B9DF4-4504-425A-AAB1-91AD8E33F902}">
      <dsp:nvSpPr>
        <dsp:cNvPr id="0" name=""/>
        <dsp:cNvSpPr/>
      </dsp:nvSpPr>
      <dsp:spPr>
        <a:xfrm>
          <a:off x="0" y="4125904"/>
          <a:ext cx="6086900" cy="12901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Osteopaenia and osteoporosis are not uncommon</a:t>
          </a:r>
        </a:p>
      </dsp:txBody>
      <dsp:txXfrm>
        <a:off x="62979" y="4188883"/>
        <a:ext cx="5960942" cy="1164172"/>
      </dsp:txXfrm>
    </dsp:sp>
    <dsp:sp modelId="{77CC757F-EECD-4787-8745-831D196FD162}">
      <dsp:nvSpPr>
        <dsp:cNvPr id="0" name=""/>
        <dsp:cNvSpPr/>
      </dsp:nvSpPr>
      <dsp:spPr>
        <a:xfrm>
          <a:off x="0" y="5467875"/>
          <a:ext cx="6086900" cy="129013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 very important complication is the development of squamous cell carcinomas, even in individuals as young as 6 years of age, death typically occurs within 5 years of the first malignancy.</a:t>
          </a:r>
        </a:p>
      </dsp:txBody>
      <dsp:txXfrm>
        <a:off x="62979" y="5530854"/>
        <a:ext cx="5960942" cy="11641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D0A670-5C5F-4039-BF9A-31A1760E22A3}">
      <dsp:nvSpPr>
        <dsp:cNvPr id="0" name=""/>
        <dsp:cNvSpPr/>
      </dsp:nvSpPr>
      <dsp:spPr>
        <a:xfrm>
          <a:off x="1941406" y="13011"/>
          <a:ext cx="4757516" cy="475751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r>
            <a:rPr lang="en-US" sz="2300" kern="1200"/>
            <a:t>TGM5Autosomal recessive mutations in TGM5 have been shown to underlie acral peeling skin syndrome.</a:t>
          </a:r>
        </a:p>
      </dsp:txBody>
      <dsp:txXfrm>
        <a:off x="2605744" y="574024"/>
        <a:ext cx="2743072" cy="3635489"/>
      </dsp:txXfrm>
    </dsp:sp>
    <dsp:sp modelId="{5A4F6795-5D9D-4A62-A923-9F03216D9336}">
      <dsp:nvSpPr>
        <dsp:cNvPr id="0" name=""/>
        <dsp:cNvSpPr/>
      </dsp:nvSpPr>
      <dsp:spPr>
        <a:xfrm>
          <a:off x="5370247" y="13011"/>
          <a:ext cx="4757516" cy="4757516"/>
        </a:xfrm>
        <a:prstGeom prst="ellipse">
          <a:avLst/>
        </a:prstGeom>
        <a:solidFill>
          <a:schemeClr val="accent1">
            <a:alpha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22350" rtl="0">
            <a:lnSpc>
              <a:spcPct val="90000"/>
            </a:lnSpc>
            <a:spcBef>
              <a:spcPct val="0"/>
            </a:spcBef>
            <a:spcAft>
              <a:spcPct val="35000"/>
            </a:spcAft>
            <a:buNone/>
          </a:pPr>
          <a:r>
            <a:rPr lang="en-US" sz="2300" kern="1200"/>
            <a:t>Transglutaminase 5 is one of eight different transglutaminase enzymes expressedin the sin and has a distinct roie in the formation of the cornified cell envelope.</a:t>
          </a:r>
        </a:p>
      </dsp:txBody>
      <dsp:txXfrm>
        <a:off x="6720353" y="574024"/>
        <a:ext cx="2743072" cy="3635489"/>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4E089-AAC6-4441-A92F-33DC23B09BC7}">
      <dsp:nvSpPr>
        <dsp:cNvPr id="0" name=""/>
        <dsp:cNvSpPr/>
      </dsp:nvSpPr>
      <dsp:spPr>
        <a:xfrm>
          <a:off x="0" y="94123"/>
          <a:ext cx="5732059" cy="14274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dirty="0"/>
            <a:t>This subtype of dystrophic EB shares several cutaneous and </a:t>
          </a:r>
          <a:r>
            <a:rPr lang="en-US" sz="2000" kern="1200" dirty="0" err="1"/>
            <a:t>extracutaneous</a:t>
          </a:r>
          <a:r>
            <a:rPr lang="en-US" sz="2000" kern="1200" dirty="0"/>
            <a:t> features with generalized severe recessive dystrophic EB, but is generally much milder.</a:t>
          </a:r>
        </a:p>
      </dsp:txBody>
      <dsp:txXfrm>
        <a:off x="69680" y="163803"/>
        <a:ext cx="5592699" cy="1288040"/>
      </dsp:txXfrm>
    </dsp:sp>
    <dsp:sp modelId="{28E28703-3297-4488-ABB6-DC3E23EEC072}">
      <dsp:nvSpPr>
        <dsp:cNvPr id="0" name=""/>
        <dsp:cNvSpPr/>
      </dsp:nvSpPr>
      <dsp:spPr>
        <a:xfrm>
          <a:off x="0" y="1579124"/>
          <a:ext cx="5732059" cy="14274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Growth retardation and anaemia are usually mild.</a:t>
          </a:r>
        </a:p>
      </dsp:txBody>
      <dsp:txXfrm>
        <a:off x="69680" y="1648804"/>
        <a:ext cx="5592699" cy="1288040"/>
      </dsp:txXfrm>
    </dsp:sp>
    <dsp:sp modelId="{A91BDB03-CFF3-49F5-A911-060DC9AB9EE8}">
      <dsp:nvSpPr>
        <dsp:cNvPr id="0" name=""/>
        <dsp:cNvSpPr/>
      </dsp:nvSpPr>
      <dsp:spPr>
        <a:xfrm>
          <a:off x="0" y="3064124"/>
          <a:ext cx="5732059" cy="14274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rtl="0">
            <a:lnSpc>
              <a:spcPct val="90000"/>
            </a:lnSpc>
            <a:spcBef>
              <a:spcPct val="0"/>
            </a:spcBef>
            <a:spcAft>
              <a:spcPct val="35000"/>
            </a:spcAft>
            <a:buNone/>
          </a:pPr>
          <a:r>
            <a:rPr lang="en-US" sz="2000" kern="1200"/>
            <a:t>Pseudosyndactyly, oesophageal involvement and squamous cell carcinoma may also occur, but these complications are usually milder or less frequent.</a:t>
          </a:r>
        </a:p>
      </dsp:txBody>
      <dsp:txXfrm>
        <a:off x="69680" y="3133804"/>
        <a:ext cx="5592699" cy="1288040"/>
      </dsp:txXfrm>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2F8699-94F0-42ED-86AB-3CC4E93B1847}">
      <dsp:nvSpPr>
        <dsp:cNvPr id="0" name=""/>
        <dsp:cNvSpPr/>
      </dsp:nvSpPr>
      <dsp:spPr>
        <a:xfrm>
          <a:off x="0" y="368584"/>
          <a:ext cx="6141493" cy="128465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In this variant of dystrophic EB, the primary areas of blistering and scarring include the groins, axillae, neck and lumbar area, although in early life the distribution of the blistering may be generalized.</a:t>
          </a:r>
        </a:p>
      </dsp:txBody>
      <dsp:txXfrm>
        <a:off x="62712" y="431296"/>
        <a:ext cx="6016069" cy="1159235"/>
      </dsp:txXfrm>
    </dsp:sp>
    <dsp:sp modelId="{94BECB77-47E7-4F4D-B1F9-BC15B31FFDFF}">
      <dsp:nvSpPr>
        <dsp:cNvPr id="0" name=""/>
        <dsp:cNvSpPr/>
      </dsp:nvSpPr>
      <dsp:spPr>
        <a:xfrm>
          <a:off x="0" y="1705084"/>
          <a:ext cx="6141493" cy="128465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Traumatic corneal erosions and oesophageal lesions are common. </a:t>
          </a:r>
        </a:p>
      </dsp:txBody>
      <dsp:txXfrm>
        <a:off x="62712" y="1767796"/>
        <a:ext cx="6016069" cy="1159235"/>
      </dsp:txXfrm>
    </dsp:sp>
    <dsp:sp modelId="{4DCA5093-F39B-437D-80C6-A2E8D249B4CD}">
      <dsp:nvSpPr>
        <dsp:cNvPr id="0" name=""/>
        <dsp:cNvSpPr/>
      </dsp:nvSpPr>
      <dsp:spPr>
        <a:xfrm>
          <a:off x="0" y="3041584"/>
          <a:ext cx="6141493" cy="128465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Nail dystrophy, mucous membrane involvement and dental changes are similar to those in the generalized form of the condition. Patients are also at risk of developing squamous cell carcinoma.</a:t>
          </a:r>
        </a:p>
      </dsp:txBody>
      <dsp:txXfrm>
        <a:off x="62712" y="3104296"/>
        <a:ext cx="6016069" cy="1159235"/>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4D544-F398-4C8C-A73B-6CB2C506E238}">
      <dsp:nvSpPr>
        <dsp:cNvPr id="0" name=""/>
        <dsp:cNvSpPr/>
      </dsp:nvSpPr>
      <dsp:spPr>
        <a:xfrm>
          <a:off x="0" y="458402"/>
          <a:ext cx="11491414" cy="11536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Localized forms of recessive dystrophic EB overlapwith the generalized, inversa, pretibial or nails only.</a:t>
          </a:r>
        </a:p>
      </dsp:txBody>
      <dsp:txXfrm>
        <a:off x="56315" y="514717"/>
        <a:ext cx="11378784" cy="1040990"/>
      </dsp:txXfrm>
    </dsp:sp>
    <dsp:sp modelId="{C0B52DC8-E88F-43D3-83D5-86B13430C7EA}">
      <dsp:nvSpPr>
        <dsp:cNvPr id="0" name=""/>
        <dsp:cNvSpPr/>
      </dsp:nvSpPr>
      <dsp:spPr>
        <a:xfrm>
          <a:off x="0" y="1695542"/>
          <a:ext cx="11491414" cy="11536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Skin fragility, scarring and milia are mostly confined to hands, feet and nails, and may be trivial. </a:t>
          </a:r>
        </a:p>
      </dsp:txBody>
      <dsp:txXfrm>
        <a:off x="56315" y="1751857"/>
        <a:ext cx="11378784" cy="1040990"/>
      </dsp:txXfrm>
    </dsp:sp>
    <dsp:sp modelId="{3E81F425-54FC-489D-B5ED-7D019F64C423}">
      <dsp:nvSpPr>
        <dsp:cNvPr id="0" name=""/>
        <dsp:cNvSpPr/>
      </dsp:nvSpPr>
      <dsp:spPr>
        <a:xfrm>
          <a:off x="0" y="2932682"/>
          <a:ext cx="11491414" cy="115362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rtl="0">
            <a:lnSpc>
              <a:spcPct val="90000"/>
            </a:lnSpc>
            <a:spcBef>
              <a:spcPct val="0"/>
            </a:spcBef>
            <a:spcAft>
              <a:spcPct val="35000"/>
            </a:spcAft>
            <a:buNone/>
          </a:pPr>
          <a:r>
            <a:rPr lang="en-US" sz="2900" kern="1200"/>
            <a:t>In some cases, onset of symptoms may be delayed for several years after birth. Significant mucosal involvement is rare.</a:t>
          </a:r>
        </a:p>
      </dsp:txBody>
      <dsp:txXfrm>
        <a:off x="56315" y="2988997"/>
        <a:ext cx="11378784" cy="104099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F1BB41-A851-43A5-894E-FB845BF20011}">
      <dsp:nvSpPr>
        <dsp:cNvPr id="0" name=""/>
        <dsp:cNvSpPr/>
      </dsp:nvSpPr>
      <dsp:spPr>
        <a:xfrm>
          <a:off x="0" y="73364"/>
          <a:ext cx="11150221" cy="134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 single case. The reported individual had generalized blistering at birth but within the first year, her disease was confined to the hands and feet.</a:t>
          </a:r>
        </a:p>
      </dsp:txBody>
      <dsp:txXfrm>
        <a:off x="65539" y="138903"/>
        <a:ext cx="11019143" cy="1211496"/>
      </dsp:txXfrm>
    </dsp:sp>
    <dsp:sp modelId="{09AB922E-1A91-4981-8E4B-8A14012BE58F}">
      <dsp:nvSpPr>
        <dsp:cNvPr id="0" name=""/>
        <dsp:cNvSpPr/>
      </dsp:nvSpPr>
      <dsp:spPr>
        <a:xfrm>
          <a:off x="0" y="1485059"/>
          <a:ext cx="11150221" cy="134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Over several decades her blistering slowly progressed proximally, in a centripetal manner, with active blistering and milia along the active edges and atrophic scarring and nail dystrophy distally. </a:t>
          </a:r>
        </a:p>
      </dsp:txBody>
      <dsp:txXfrm>
        <a:off x="65539" y="1550598"/>
        <a:ext cx="11019143" cy="1211496"/>
      </dsp:txXfrm>
    </dsp:sp>
    <dsp:sp modelId="{F68D0E7D-49A1-4A43-BEFD-07AFB5C336B3}">
      <dsp:nvSpPr>
        <dsp:cNvPr id="0" name=""/>
        <dsp:cNvSpPr/>
      </dsp:nvSpPr>
      <dsp:spPr>
        <a:xfrm>
          <a:off x="0" y="2896753"/>
          <a:ext cx="11150221" cy="1342574"/>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At the time of death in late adulthood from unrelated causes, no blistering had occurred on the trunk, face or neck, and there was an absence of any systemic symptoms.</a:t>
          </a:r>
        </a:p>
      </dsp:txBody>
      <dsp:txXfrm>
        <a:off x="65539" y="2962292"/>
        <a:ext cx="11019143" cy="1211496"/>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CF58C-9795-4209-B1A1-14A86A632A18}">
      <dsp:nvSpPr>
        <dsp:cNvPr id="0" name=""/>
        <dsp:cNvSpPr/>
      </dsp:nvSpPr>
      <dsp:spPr>
        <a:xfrm>
          <a:off x="0" y="16990"/>
          <a:ext cx="5846240" cy="100693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Kindler syndrome is listed as a fourth category in the classification of EB. </a:t>
          </a:r>
        </a:p>
      </dsp:txBody>
      <dsp:txXfrm>
        <a:off x="49154" y="66144"/>
        <a:ext cx="5747932" cy="908623"/>
      </dsp:txXfrm>
    </dsp:sp>
    <dsp:sp modelId="{5F51458C-835A-43A4-A074-066211AE4148}">
      <dsp:nvSpPr>
        <dsp:cNvPr id="0" name=""/>
        <dsp:cNvSpPr/>
      </dsp:nvSpPr>
      <dsp:spPr>
        <a:xfrm>
          <a:off x="0" y="1075762"/>
          <a:ext cx="5846240" cy="100693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AR. </a:t>
          </a:r>
        </a:p>
      </dsp:txBody>
      <dsp:txXfrm>
        <a:off x="49154" y="1124916"/>
        <a:ext cx="5747932" cy="908623"/>
      </dsp:txXfrm>
    </dsp:sp>
    <dsp:sp modelId="{CA93BCC2-6E95-4950-9F17-7A06A78E147A}">
      <dsp:nvSpPr>
        <dsp:cNvPr id="0" name=""/>
        <dsp:cNvSpPr/>
      </dsp:nvSpPr>
      <dsp:spPr>
        <a:xfrm>
          <a:off x="0" y="2134533"/>
          <a:ext cx="5846240" cy="100693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Initially it can resemble generalized or localized forms of dystrophic EB, although skin biopsy typically shows a variable plane of cleavage. </a:t>
          </a:r>
        </a:p>
      </dsp:txBody>
      <dsp:txXfrm>
        <a:off x="49154" y="2183687"/>
        <a:ext cx="5747932" cy="908623"/>
      </dsp:txXfrm>
    </dsp:sp>
    <dsp:sp modelId="{34229F2D-A187-4575-8BFA-83E60BC3262E}">
      <dsp:nvSpPr>
        <dsp:cNvPr id="0" name=""/>
        <dsp:cNvSpPr/>
      </dsp:nvSpPr>
      <dsp:spPr>
        <a:xfrm>
          <a:off x="0" y="3193304"/>
          <a:ext cx="5846240" cy="100693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The initial skin blistering lessens during childhood and instead signs of a progressive poikiloderma  develop.</a:t>
          </a:r>
        </a:p>
      </dsp:txBody>
      <dsp:txXfrm>
        <a:off x="49154" y="3242458"/>
        <a:ext cx="5747932" cy="908623"/>
      </dsp:txXfrm>
    </dsp:sp>
    <dsp:sp modelId="{74370526-BF80-4667-B246-404347188066}">
      <dsp:nvSpPr>
        <dsp:cNvPr id="0" name=""/>
        <dsp:cNvSpPr/>
      </dsp:nvSpPr>
      <dsp:spPr>
        <a:xfrm>
          <a:off x="0" y="4252075"/>
          <a:ext cx="5846240" cy="1006931"/>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kern="1200"/>
            <a:t>Kindler syndrome can also cause people to be highly sensitive to ultraviolet (UV) rays from the sun and to sunburn easily.</a:t>
          </a:r>
        </a:p>
      </dsp:txBody>
      <dsp:txXfrm>
        <a:off x="49154" y="4301229"/>
        <a:ext cx="5747932" cy="908623"/>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9ACECF-6577-4459-9656-7B105328223D}">
      <dsp:nvSpPr>
        <dsp:cNvPr id="0" name=""/>
        <dsp:cNvSpPr/>
      </dsp:nvSpPr>
      <dsp:spPr>
        <a:xfrm>
          <a:off x="6568882" y="1200"/>
          <a:ext cx="2024896" cy="20248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kern="1200"/>
            <a:t>Despite impressive advances in elucidating the molecular basis of the different forms of EB, the initial diagnosis still relies largely on </a:t>
          </a:r>
          <a:r>
            <a:rPr lang="en-US" sz="1000" b="1" u="sng" kern="1200"/>
            <a:t>careful clinical examination</a:t>
          </a:r>
          <a:r>
            <a:rPr lang="en-US" sz="1000" kern="1200"/>
            <a:t>,</a:t>
          </a:r>
        </a:p>
      </dsp:txBody>
      <dsp:txXfrm>
        <a:off x="6865421" y="297739"/>
        <a:ext cx="1431818" cy="1431818"/>
      </dsp:txXfrm>
    </dsp:sp>
    <dsp:sp modelId="{944DEC7E-C9EB-4FB7-8D2E-4E441A287AEB}">
      <dsp:nvSpPr>
        <dsp:cNvPr id="0" name=""/>
        <dsp:cNvSpPr/>
      </dsp:nvSpPr>
      <dsp:spPr>
        <a:xfrm rot="2160000">
          <a:off x="8529734" y="1556472"/>
          <a:ext cx="538081" cy="6834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8545149" y="1645711"/>
        <a:ext cx="376657" cy="410042"/>
      </dsp:txXfrm>
    </dsp:sp>
    <dsp:sp modelId="{EE5BFC21-110B-42FF-B1A4-A3FCB9DF0424}">
      <dsp:nvSpPr>
        <dsp:cNvPr id="0" name=""/>
        <dsp:cNvSpPr/>
      </dsp:nvSpPr>
      <dsp:spPr>
        <a:xfrm>
          <a:off x="9028411" y="1788153"/>
          <a:ext cx="2024896" cy="20248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kern="1200"/>
            <a:t>enquiry into the </a:t>
          </a:r>
          <a:r>
            <a:rPr lang="en-US" sz="1000" b="1" u="sng" kern="1200"/>
            <a:t>family history </a:t>
          </a:r>
          <a:r>
            <a:rPr lang="en-US" sz="1000" kern="1200"/>
            <a:t>and establishing the level of blister formation. </a:t>
          </a:r>
        </a:p>
      </dsp:txBody>
      <dsp:txXfrm>
        <a:off x="9324950" y="2084692"/>
        <a:ext cx="1431818" cy="1431818"/>
      </dsp:txXfrm>
    </dsp:sp>
    <dsp:sp modelId="{D151BBBA-328D-40FF-9BE4-11586CB3FCD3}">
      <dsp:nvSpPr>
        <dsp:cNvPr id="0" name=""/>
        <dsp:cNvSpPr/>
      </dsp:nvSpPr>
      <dsp:spPr>
        <a:xfrm rot="6480000">
          <a:off x="9306796" y="3890091"/>
          <a:ext cx="538081" cy="6834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9412449" y="3950009"/>
        <a:ext cx="376657" cy="410042"/>
      </dsp:txXfrm>
    </dsp:sp>
    <dsp:sp modelId="{74DB2FE0-F5DC-47DF-AE6B-B2B9657A79E0}">
      <dsp:nvSpPr>
        <dsp:cNvPr id="0" name=""/>
        <dsp:cNvSpPr/>
      </dsp:nvSpPr>
      <dsp:spPr>
        <a:xfrm>
          <a:off x="8088955" y="4679503"/>
          <a:ext cx="2024896" cy="20248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kern="1200"/>
            <a:t>Traditionally, </a:t>
          </a:r>
          <a:r>
            <a:rPr lang="en-US" sz="1000" b="1" u="sng" kern="1200"/>
            <a:t>transmission electron microscopy and immunofluorescence </a:t>
          </a:r>
          <a:r>
            <a:rPr lang="en-US" sz="1000" kern="1200"/>
            <a:t>microscopy using a panel of antibodies are the preferred methods.</a:t>
          </a:r>
        </a:p>
      </dsp:txBody>
      <dsp:txXfrm>
        <a:off x="8385494" y="4976042"/>
        <a:ext cx="1431818" cy="1431818"/>
      </dsp:txXfrm>
    </dsp:sp>
    <dsp:sp modelId="{529BDFA0-FD16-441D-860D-E173596384DF}">
      <dsp:nvSpPr>
        <dsp:cNvPr id="0" name=""/>
        <dsp:cNvSpPr/>
      </dsp:nvSpPr>
      <dsp:spPr>
        <a:xfrm rot="10800000">
          <a:off x="7327518" y="5350249"/>
          <a:ext cx="538081" cy="6834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7488942" y="5486929"/>
        <a:ext cx="376657" cy="410042"/>
      </dsp:txXfrm>
    </dsp:sp>
    <dsp:sp modelId="{8F8E75F0-A8E4-46DC-9574-C84024757FE7}">
      <dsp:nvSpPr>
        <dsp:cNvPr id="0" name=""/>
        <dsp:cNvSpPr/>
      </dsp:nvSpPr>
      <dsp:spPr>
        <a:xfrm>
          <a:off x="5048810" y="4679503"/>
          <a:ext cx="2024896" cy="20248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kern="1200"/>
            <a:t>However, some cases of EB -may merit </a:t>
          </a:r>
          <a:r>
            <a:rPr lang="en-US" sz="1000" b="1" u="sng" kern="1200"/>
            <a:t>DNA sequencing </a:t>
          </a:r>
          <a:r>
            <a:rPr lang="en-US" sz="1000" kern="1200"/>
            <a:t>as a primary diagnostic method.</a:t>
          </a:r>
        </a:p>
      </dsp:txBody>
      <dsp:txXfrm>
        <a:off x="5345349" y="4976042"/>
        <a:ext cx="1431818" cy="1431818"/>
      </dsp:txXfrm>
    </dsp:sp>
    <dsp:sp modelId="{C110F668-3D35-48FC-8898-E45CA07C28B4}">
      <dsp:nvSpPr>
        <dsp:cNvPr id="0" name=""/>
        <dsp:cNvSpPr/>
      </dsp:nvSpPr>
      <dsp:spPr>
        <a:xfrm rot="15120000">
          <a:off x="5327195" y="3919058"/>
          <a:ext cx="538081" cy="6834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rot="10800000">
        <a:off x="5432848" y="4132500"/>
        <a:ext cx="376657" cy="410042"/>
      </dsp:txXfrm>
    </dsp:sp>
    <dsp:sp modelId="{C3A53C1F-8C74-4D67-9D9E-7E72A7C8910B}">
      <dsp:nvSpPr>
        <dsp:cNvPr id="0" name=""/>
        <dsp:cNvSpPr/>
      </dsp:nvSpPr>
      <dsp:spPr>
        <a:xfrm>
          <a:off x="4109353" y="1788153"/>
          <a:ext cx="2024896" cy="202489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kern="1200"/>
            <a:t>For most recessive forms of EB, however, </a:t>
          </a:r>
          <a:r>
            <a:rPr lang="en-US" sz="1000" b="1" u="sng" kern="1200"/>
            <a:t>skin biopsy </a:t>
          </a:r>
          <a:r>
            <a:rPr lang="en-US" sz="1000" kern="1200"/>
            <a:t>remains key to establishing the diagnosis.</a:t>
          </a:r>
        </a:p>
      </dsp:txBody>
      <dsp:txXfrm>
        <a:off x="4405892" y="2084692"/>
        <a:ext cx="1431818" cy="1431818"/>
      </dsp:txXfrm>
    </dsp:sp>
    <dsp:sp modelId="{2C633D7F-7D2C-4C4F-8BF2-80DEF14C1293}">
      <dsp:nvSpPr>
        <dsp:cNvPr id="0" name=""/>
        <dsp:cNvSpPr/>
      </dsp:nvSpPr>
      <dsp:spPr>
        <a:xfrm rot="19440000">
          <a:off x="6070205" y="1574374"/>
          <a:ext cx="538081" cy="6834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55600">
            <a:lnSpc>
              <a:spcPct val="90000"/>
            </a:lnSpc>
            <a:spcBef>
              <a:spcPct val="0"/>
            </a:spcBef>
            <a:spcAft>
              <a:spcPct val="35000"/>
            </a:spcAft>
            <a:buNone/>
          </a:pPr>
          <a:endParaRPr lang="en-US" sz="800" kern="1200"/>
        </a:p>
      </dsp:txBody>
      <dsp:txXfrm>
        <a:off x="6085620" y="1758495"/>
        <a:ext cx="376657" cy="410042"/>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EB8509-3924-4109-A1E8-5CD21C07809F}">
      <dsp:nvSpPr>
        <dsp:cNvPr id="0" name=""/>
        <dsp:cNvSpPr/>
      </dsp:nvSpPr>
      <dsp:spPr>
        <a:xfrm>
          <a:off x="0" y="1048990"/>
          <a:ext cx="3972618" cy="397261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50BA43-52EE-4CD5-9722-D026A7A256C2}">
      <dsp:nvSpPr>
        <dsp:cNvPr id="0" name=""/>
        <dsp:cNvSpPr/>
      </dsp:nvSpPr>
      <dsp:spPr>
        <a:xfrm>
          <a:off x="1986309" y="1048990"/>
          <a:ext cx="4634720" cy="397261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The main objectives of skin biopsy are first to establish the level of blistering.</a:t>
          </a:r>
        </a:p>
      </dsp:txBody>
      <dsp:txXfrm>
        <a:off x="1986309" y="1048990"/>
        <a:ext cx="4634720" cy="635618"/>
      </dsp:txXfrm>
    </dsp:sp>
    <dsp:sp modelId="{18744A64-BD44-4A56-B4A9-2ED499F2D2F5}">
      <dsp:nvSpPr>
        <dsp:cNvPr id="0" name=""/>
        <dsp:cNvSpPr/>
      </dsp:nvSpPr>
      <dsp:spPr>
        <a:xfrm>
          <a:off x="417124" y="1684609"/>
          <a:ext cx="3138368" cy="313836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5DB794-C8DE-4ECF-BF92-13C7ECB55DCF}">
      <dsp:nvSpPr>
        <dsp:cNvPr id="0" name=""/>
        <dsp:cNvSpPr/>
      </dsp:nvSpPr>
      <dsp:spPr>
        <a:xfrm>
          <a:off x="1986309" y="1684609"/>
          <a:ext cx="4634720" cy="313836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Most blisters that are clinically evident, and especially those with blood stained contents, are often more than 12 h old and therefore too old for diagnostic purposes.</a:t>
          </a:r>
        </a:p>
      </dsp:txBody>
      <dsp:txXfrm>
        <a:off x="1986309" y="1684609"/>
        <a:ext cx="4634720" cy="635618"/>
      </dsp:txXfrm>
    </dsp:sp>
    <dsp:sp modelId="{F35D8263-BF4D-41E0-B233-33E772692F0B}">
      <dsp:nvSpPr>
        <dsp:cNvPr id="0" name=""/>
        <dsp:cNvSpPr/>
      </dsp:nvSpPr>
      <dsp:spPr>
        <a:xfrm>
          <a:off x="834249" y="2320228"/>
          <a:ext cx="2304118" cy="230411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A344741-E3E0-43D8-A080-1C002F6F431D}">
      <dsp:nvSpPr>
        <dsp:cNvPr id="0" name=""/>
        <dsp:cNvSpPr/>
      </dsp:nvSpPr>
      <dsp:spPr>
        <a:xfrm>
          <a:off x="1986309" y="2320228"/>
          <a:ext cx="4634720" cy="230411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A sample of non-blistered skin that has been gently rubbed to produce a mild erythema is preferable, because this will usually contain a cleavage plane with few if any secondary changes.</a:t>
          </a:r>
        </a:p>
      </dsp:txBody>
      <dsp:txXfrm>
        <a:off x="1986309" y="2320228"/>
        <a:ext cx="4634720" cy="635618"/>
      </dsp:txXfrm>
    </dsp:sp>
    <dsp:sp modelId="{F86DF9BE-DD90-4422-B048-B413D77AB6DB}">
      <dsp:nvSpPr>
        <dsp:cNvPr id="0" name=""/>
        <dsp:cNvSpPr/>
      </dsp:nvSpPr>
      <dsp:spPr>
        <a:xfrm>
          <a:off x="1251374" y="2955847"/>
          <a:ext cx="1469868" cy="146986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881B5F-544A-4BA7-B86B-9BF8DA72793F}">
      <dsp:nvSpPr>
        <dsp:cNvPr id="0" name=""/>
        <dsp:cNvSpPr/>
      </dsp:nvSpPr>
      <dsp:spPr>
        <a:xfrm>
          <a:off x="1986309" y="2955847"/>
          <a:ext cx="4634720" cy="146986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Because the diagnostic signs are mostly seen in and around the dermal-epidermal junction, shave biopsy samples are preferable to thicker specimens.</a:t>
          </a:r>
        </a:p>
      </dsp:txBody>
      <dsp:txXfrm>
        <a:off x="1986309" y="2955847"/>
        <a:ext cx="4634720" cy="635618"/>
      </dsp:txXfrm>
    </dsp:sp>
    <dsp:sp modelId="{98EC4202-0008-478A-B077-882E7010A231}">
      <dsp:nvSpPr>
        <dsp:cNvPr id="0" name=""/>
        <dsp:cNvSpPr/>
      </dsp:nvSpPr>
      <dsp:spPr>
        <a:xfrm>
          <a:off x="1668499" y="3591466"/>
          <a:ext cx="635618" cy="635618"/>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1DC6772-7FFE-4A57-A9C9-824FDCCFE7B7}">
      <dsp:nvSpPr>
        <dsp:cNvPr id="0" name=""/>
        <dsp:cNvSpPr/>
      </dsp:nvSpPr>
      <dsp:spPr>
        <a:xfrm>
          <a:off x="1986309" y="3591466"/>
          <a:ext cx="4634720" cy="635618"/>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rtl="0">
            <a:lnSpc>
              <a:spcPct val="90000"/>
            </a:lnSpc>
            <a:spcBef>
              <a:spcPct val="0"/>
            </a:spcBef>
            <a:spcAft>
              <a:spcPct val="35000"/>
            </a:spcAft>
            <a:buNone/>
          </a:pPr>
          <a:r>
            <a:rPr lang="en-US" sz="1100" kern="1200"/>
            <a:t>The samples should be immediately immersed in suitable fixative for electron microscopy or in Michel's transport medium for immunofluorescence.</a:t>
          </a:r>
        </a:p>
      </dsp:txBody>
      <dsp:txXfrm>
        <a:off x="1986309" y="3591466"/>
        <a:ext cx="4634720" cy="635618"/>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6B35C2-701B-49FE-86DB-2A0A8FA1B4E2}">
      <dsp:nvSpPr>
        <dsp:cNvPr id="0" name=""/>
        <dsp:cNvSpPr/>
      </dsp:nvSpPr>
      <dsp:spPr>
        <a:xfrm>
          <a:off x="836037" y="2230"/>
          <a:ext cx="3695336" cy="369533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rtl="0">
            <a:lnSpc>
              <a:spcPct val="90000"/>
            </a:lnSpc>
            <a:spcBef>
              <a:spcPct val="0"/>
            </a:spcBef>
            <a:spcAft>
              <a:spcPct val="35000"/>
            </a:spcAft>
            <a:buNone/>
          </a:pPr>
          <a:r>
            <a:rPr lang="en-US" sz="2100" kern="1200" dirty="0"/>
            <a:t>in the development of a blister is marked </a:t>
          </a:r>
          <a:r>
            <a:rPr lang="en-US" sz="2100" kern="1200" dirty="0" err="1"/>
            <a:t>vacuolation</a:t>
          </a:r>
          <a:r>
            <a:rPr lang="en-US" sz="2100" kern="1200" dirty="0"/>
            <a:t> of the </a:t>
          </a:r>
          <a:r>
            <a:rPr lang="en-US" sz="2100" kern="1200" dirty="0" err="1"/>
            <a:t>basalkeratinocytes</a:t>
          </a:r>
          <a:r>
            <a:rPr lang="en-US" sz="2100" kern="1200" dirty="0"/>
            <a:t>, so-called cytolysis.</a:t>
          </a:r>
        </a:p>
      </dsp:txBody>
      <dsp:txXfrm>
        <a:off x="1377206" y="543399"/>
        <a:ext cx="2612998" cy="2612998"/>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6B31FD-BDDE-4C1B-9B76-9FA6B50BB5AE}">
      <dsp:nvSpPr>
        <dsp:cNvPr id="0" name=""/>
        <dsp:cNvSpPr/>
      </dsp:nvSpPr>
      <dsp:spPr>
        <a:xfrm>
          <a:off x="595" y="522484"/>
          <a:ext cx="4875609" cy="24378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rtl="0">
            <a:lnSpc>
              <a:spcPct val="90000"/>
            </a:lnSpc>
            <a:spcBef>
              <a:spcPct val="0"/>
            </a:spcBef>
            <a:spcAft>
              <a:spcPct val="35000"/>
            </a:spcAft>
            <a:buNone/>
          </a:pPr>
          <a:r>
            <a:rPr lang="en-US" sz="3500" kern="1200"/>
            <a:t>is intraepidermal as a result of cytolysis but the established lesion shows 'subepidermal‘ vesiculation</a:t>
          </a:r>
        </a:p>
      </dsp:txBody>
      <dsp:txXfrm>
        <a:off x="595" y="522484"/>
        <a:ext cx="4875609" cy="2437804"/>
      </dsp:txXfrm>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4C66E-B749-4017-B62F-8E8680125A09}">
      <dsp:nvSpPr>
        <dsp:cNvPr id="0" name=""/>
        <dsp:cNvSpPr/>
      </dsp:nvSpPr>
      <dsp:spPr>
        <a:xfrm>
          <a:off x="1003829" y="1323"/>
          <a:ext cx="3388253" cy="3388253"/>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rtl="0">
            <a:lnSpc>
              <a:spcPct val="90000"/>
            </a:lnSpc>
            <a:spcBef>
              <a:spcPct val="0"/>
            </a:spcBef>
            <a:spcAft>
              <a:spcPct val="35000"/>
            </a:spcAft>
            <a:buNone/>
          </a:pPr>
          <a:r>
            <a:rPr lang="en-US" sz="2600" kern="1200"/>
            <a:t>the features are those of a cell-free subepidermal blister and are not specific.</a:t>
          </a:r>
        </a:p>
      </dsp:txBody>
      <dsp:txXfrm>
        <a:off x="1500027" y="497521"/>
        <a:ext cx="2395857" cy="239585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607E8-1377-44F5-92CB-DB53AA516F6F}">
      <dsp:nvSpPr>
        <dsp:cNvPr id="0" name=""/>
        <dsp:cNvSpPr/>
      </dsp:nvSpPr>
      <dsp:spPr>
        <a:xfrm>
          <a:off x="2229" y="802307"/>
          <a:ext cx="4754195" cy="285251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t>Autosomal dominant mutations in KRT5 orKRT14 underlie the most common EB subtype,localized EB simplex, </a:t>
          </a:r>
        </a:p>
      </dsp:txBody>
      <dsp:txXfrm>
        <a:off x="85776" y="885854"/>
        <a:ext cx="4587101" cy="2685423"/>
      </dsp:txXfrm>
    </dsp:sp>
    <dsp:sp modelId="{D4AB9581-484A-4ACD-8954-438EAF17A8C8}">
      <dsp:nvSpPr>
        <dsp:cNvPr id="0" name=""/>
        <dsp:cNvSpPr/>
      </dsp:nvSpPr>
      <dsp:spPr>
        <a:xfrm>
          <a:off x="5231843" y="1639045"/>
          <a:ext cx="1007889" cy="117904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5231843" y="1874853"/>
        <a:ext cx="705522" cy="707424"/>
      </dsp:txXfrm>
    </dsp:sp>
    <dsp:sp modelId="{E7094FAA-D6E0-4D67-821B-E39A9B87CC5B}">
      <dsp:nvSpPr>
        <dsp:cNvPr id="0" name=""/>
        <dsp:cNvSpPr/>
      </dsp:nvSpPr>
      <dsp:spPr>
        <a:xfrm>
          <a:off x="6658102" y="802307"/>
          <a:ext cx="4754195" cy="2852517"/>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dirty="0"/>
            <a:t>usually results in minor blistering that is typically worse in the summer months and which does not result in scarring.</a:t>
          </a:r>
        </a:p>
      </dsp:txBody>
      <dsp:txXfrm>
        <a:off x="6741649" y="885854"/>
        <a:ext cx="4587101" cy="2685423"/>
      </dsp:txXfrm>
    </dsp:sp>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6F56AC-6E72-4CCD-A2B0-64CA39ED8059}">
      <dsp:nvSpPr>
        <dsp:cNvPr id="0" name=""/>
        <dsp:cNvSpPr/>
      </dsp:nvSpPr>
      <dsp:spPr>
        <a:xfrm>
          <a:off x="595" y="343198"/>
          <a:ext cx="4875609" cy="243780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rtl="0">
            <a:lnSpc>
              <a:spcPct val="90000"/>
            </a:lnSpc>
            <a:spcBef>
              <a:spcPct val="0"/>
            </a:spcBef>
            <a:spcAft>
              <a:spcPct val="35000"/>
            </a:spcAft>
            <a:buNone/>
          </a:pPr>
          <a:r>
            <a:rPr lang="en-US" sz="2800" kern="1200" dirty="0"/>
            <a:t>ultra structurally the defect is in </a:t>
          </a:r>
          <a:r>
            <a:rPr lang="en-US" sz="2800" kern="1200" dirty="0" err="1"/>
            <a:t>hemidesmosomes</a:t>
          </a:r>
          <a:r>
            <a:rPr lang="en-US" sz="2800" kern="1200" dirty="0"/>
            <a:t>, but histologically the appearance is of a </a:t>
          </a:r>
          <a:r>
            <a:rPr lang="en-US" sz="2800" kern="1200" dirty="0" err="1"/>
            <a:t>subepidermal</a:t>
          </a:r>
          <a:r>
            <a:rPr lang="en-US" sz="2800" kern="1200" dirty="0"/>
            <a:t> cell-free blister.</a:t>
          </a:r>
        </a:p>
      </dsp:txBody>
      <dsp:txXfrm>
        <a:off x="595" y="343198"/>
        <a:ext cx="4875609" cy="2437804"/>
      </dsp:txXfrm>
    </dsp:sp>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130AB-0BF9-4C7A-8CB1-26468FA6AD2F}">
      <dsp:nvSpPr>
        <dsp:cNvPr id="0" name=""/>
        <dsp:cNvSpPr/>
      </dsp:nvSpPr>
      <dsp:spPr>
        <a:xfrm>
          <a:off x="0" y="2029449"/>
          <a:ext cx="1523999" cy="2202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The main purpose of ultrastructural analysis of the skin is to demonstrate the level of tissue separation.</a:t>
          </a:r>
        </a:p>
      </dsp:txBody>
      <dsp:txXfrm>
        <a:off x="44636" y="2074085"/>
        <a:ext cx="1434727" cy="2112928"/>
      </dsp:txXfrm>
    </dsp:sp>
    <dsp:sp modelId="{677B6FED-817B-410F-92AE-3C632F1F287E}">
      <dsp:nvSpPr>
        <dsp:cNvPr id="0" name=""/>
        <dsp:cNvSpPr/>
      </dsp:nvSpPr>
      <dsp:spPr>
        <a:xfrm>
          <a:off x="1676400" y="2941573"/>
          <a:ext cx="323087" cy="3779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676400" y="3017163"/>
        <a:ext cx="226161" cy="226772"/>
      </dsp:txXfrm>
    </dsp:sp>
    <dsp:sp modelId="{8213F63E-9325-43B9-AD4F-7623417912B4}">
      <dsp:nvSpPr>
        <dsp:cNvPr id="0" name=""/>
        <dsp:cNvSpPr/>
      </dsp:nvSpPr>
      <dsp:spPr>
        <a:xfrm>
          <a:off x="2133600" y="2029449"/>
          <a:ext cx="1523999" cy="2202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dirty="0"/>
            <a:t>In EB simplex, the split is </a:t>
          </a:r>
          <a:r>
            <a:rPr lang="en-US" sz="1200" kern="1200" dirty="0" err="1"/>
            <a:t>intraepidermal</a:t>
          </a:r>
          <a:r>
            <a:rPr lang="en-US" sz="1200" kern="1200" dirty="0"/>
            <a:t>, in junctional EB it is through the lamina </a:t>
          </a:r>
          <a:r>
            <a:rPr lang="en-US" sz="1200" kern="1200" dirty="0" err="1"/>
            <a:t>lucida</a:t>
          </a:r>
          <a:r>
            <a:rPr lang="en-US" sz="1200" kern="1200" dirty="0"/>
            <a:t>, and in dystrophic EB it is beneath the lamina </a:t>
          </a:r>
          <a:r>
            <a:rPr lang="en-US" sz="1200" kern="1200" dirty="0" err="1"/>
            <a:t>densa</a:t>
          </a:r>
          <a:r>
            <a:rPr lang="en-US" sz="1200" kern="1200" dirty="0"/>
            <a:t>. </a:t>
          </a:r>
        </a:p>
      </dsp:txBody>
      <dsp:txXfrm>
        <a:off x="2178236" y="2074085"/>
        <a:ext cx="1434727" cy="2112928"/>
      </dsp:txXfrm>
    </dsp:sp>
    <dsp:sp modelId="{0DA32505-11A7-4B8F-920F-9C8E9616E26E}">
      <dsp:nvSpPr>
        <dsp:cNvPr id="0" name=""/>
        <dsp:cNvSpPr/>
      </dsp:nvSpPr>
      <dsp:spPr>
        <a:xfrm>
          <a:off x="3810000" y="2941573"/>
          <a:ext cx="323088" cy="3779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3810000" y="3017163"/>
        <a:ext cx="226162" cy="226772"/>
      </dsp:txXfrm>
    </dsp:sp>
    <dsp:sp modelId="{2CE49506-1712-4E0D-8AEF-4CB8711B5FD3}">
      <dsp:nvSpPr>
        <dsp:cNvPr id="0" name=""/>
        <dsp:cNvSpPr/>
      </dsp:nvSpPr>
      <dsp:spPr>
        <a:xfrm>
          <a:off x="4267200" y="2029449"/>
          <a:ext cx="1523999" cy="2202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In Kindler syndrome the cleavage plane may be variable and mixed (all of the above levels).</a:t>
          </a:r>
        </a:p>
      </dsp:txBody>
      <dsp:txXfrm>
        <a:off x="4311836" y="2074085"/>
        <a:ext cx="1434727" cy="2112928"/>
      </dsp:txXfrm>
    </dsp:sp>
    <dsp:sp modelId="{AD56B0AE-48E3-4920-9B19-FD5958C5DA58}">
      <dsp:nvSpPr>
        <dsp:cNvPr id="0" name=""/>
        <dsp:cNvSpPr/>
      </dsp:nvSpPr>
      <dsp:spPr>
        <a:xfrm>
          <a:off x="5943600" y="2941573"/>
          <a:ext cx="323088" cy="3779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5943600" y="3017163"/>
        <a:ext cx="226162" cy="226772"/>
      </dsp:txXfrm>
    </dsp:sp>
    <dsp:sp modelId="{C0398B99-17D1-4146-A38D-C95FA93AA533}">
      <dsp:nvSpPr>
        <dsp:cNvPr id="0" name=""/>
        <dsp:cNvSpPr/>
      </dsp:nvSpPr>
      <dsp:spPr>
        <a:xfrm>
          <a:off x="6400800" y="2029449"/>
          <a:ext cx="1523999" cy="2202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Other ultrastructural features important for diagnosis are that keratin filaments tend to be disrupted or desmosome cell junctions may be abnormal. </a:t>
          </a:r>
        </a:p>
      </dsp:txBody>
      <dsp:txXfrm>
        <a:off x="6445436" y="2074085"/>
        <a:ext cx="1434727" cy="2112928"/>
      </dsp:txXfrm>
    </dsp:sp>
    <dsp:sp modelId="{FD4D861B-F46F-45D8-A144-ED8179736EA7}">
      <dsp:nvSpPr>
        <dsp:cNvPr id="0" name=""/>
        <dsp:cNvSpPr/>
      </dsp:nvSpPr>
      <dsp:spPr>
        <a:xfrm>
          <a:off x="8077200" y="2941573"/>
          <a:ext cx="323088" cy="3779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8077200" y="3017163"/>
        <a:ext cx="226162" cy="226772"/>
      </dsp:txXfrm>
    </dsp:sp>
    <dsp:sp modelId="{97413420-E5F3-4325-A387-8AC8B15E07D5}">
      <dsp:nvSpPr>
        <dsp:cNvPr id="0" name=""/>
        <dsp:cNvSpPr/>
      </dsp:nvSpPr>
      <dsp:spPr>
        <a:xfrm>
          <a:off x="8534400" y="2029449"/>
          <a:ext cx="1523999" cy="2202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Hemidesmosomes are generally sparse and small in the more severe forms of junctional EB and anchoring fibrils are reduced in number, absent or structurally abnormal in dystrophic EB.</a:t>
          </a:r>
        </a:p>
      </dsp:txBody>
      <dsp:txXfrm>
        <a:off x="8579036" y="2074085"/>
        <a:ext cx="1434727" cy="2112928"/>
      </dsp:txXfrm>
    </dsp:sp>
    <dsp:sp modelId="{30A2B5C1-B1FA-464B-91A1-0A2E6C06050A}">
      <dsp:nvSpPr>
        <dsp:cNvPr id="0" name=""/>
        <dsp:cNvSpPr/>
      </dsp:nvSpPr>
      <dsp:spPr>
        <a:xfrm>
          <a:off x="10210800" y="2941573"/>
          <a:ext cx="323088" cy="37795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10210800" y="3017163"/>
        <a:ext cx="226162" cy="226772"/>
      </dsp:txXfrm>
    </dsp:sp>
    <dsp:sp modelId="{84D862E8-B211-4B34-8E02-EE50631D08EE}">
      <dsp:nvSpPr>
        <dsp:cNvPr id="0" name=""/>
        <dsp:cNvSpPr/>
      </dsp:nvSpPr>
      <dsp:spPr>
        <a:xfrm>
          <a:off x="10668000" y="2029449"/>
          <a:ext cx="1523999" cy="220220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t>Overall, electron microscopy now provides a useful contribution to EB diagnostics in about 10% of cases.</a:t>
          </a:r>
        </a:p>
      </dsp:txBody>
      <dsp:txXfrm>
        <a:off x="10712636" y="2074085"/>
        <a:ext cx="1434727" cy="2112928"/>
      </dsp:txXfrm>
    </dsp:sp>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53DD39-6301-489E-8F7E-408F472A65CD}">
      <dsp:nvSpPr>
        <dsp:cNvPr id="0" name=""/>
        <dsp:cNvSpPr/>
      </dsp:nvSpPr>
      <dsp:spPr>
        <a:xfrm>
          <a:off x="382596" y="2390"/>
          <a:ext cx="4529118" cy="452911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0">
            <a:lnSpc>
              <a:spcPct val="90000"/>
            </a:lnSpc>
            <a:spcBef>
              <a:spcPct val="0"/>
            </a:spcBef>
            <a:spcAft>
              <a:spcPct val="35000"/>
            </a:spcAft>
            <a:buNone/>
          </a:pPr>
          <a:r>
            <a:rPr lang="en-US" sz="2000" kern="1200" dirty="0"/>
            <a:t>Electron microscopy of part of a basal keratinocyte in severe generalized epidermolysis bullosa simplex showing </a:t>
          </a:r>
          <a:r>
            <a:rPr lang="en-US" sz="2000" kern="1200" dirty="0" err="1"/>
            <a:t>tonofilament</a:t>
          </a:r>
          <a:r>
            <a:rPr lang="en-US" sz="2000" kern="1200" dirty="0"/>
            <a:t> clumping (TF) and cytolysis (asterisks). N, nucleus; arrows indicate dermal–epidermal junction</a:t>
          </a:r>
        </a:p>
      </dsp:txBody>
      <dsp:txXfrm>
        <a:off x="1045870" y="665664"/>
        <a:ext cx="3202570" cy="3202570"/>
      </dsp:txXfrm>
    </dsp:sp>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E42BC-2282-46C9-B186-0E287848BF2D}">
      <dsp:nvSpPr>
        <dsp:cNvPr id="0" name=""/>
        <dsp:cNvSpPr/>
      </dsp:nvSpPr>
      <dsp:spPr>
        <a:xfrm>
          <a:off x="388961" y="0"/>
          <a:ext cx="5622877" cy="5622877"/>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586FD96-51A8-4769-AF91-6DA989B87A22}">
      <dsp:nvSpPr>
        <dsp:cNvPr id="0" name=""/>
        <dsp:cNvSpPr/>
      </dsp:nvSpPr>
      <dsp:spPr>
        <a:xfrm>
          <a:off x="923134" y="534173"/>
          <a:ext cx="2192922" cy="219292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dirty="0"/>
            <a:t>The level of blister formation can be determined using indirect </a:t>
          </a:r>
          <a:r>
            <a:rPr lang="en-US" sz="1300" kern="1200" dirty="0" err="1"/>
            <a:t>immunohistochemical</a:t>
          </a:r>
          <a:r>
            <a:rPr lang="en-US" sz="1300" kern="1200" dirty="0"/>
            <a:t> staining. </a:t>
          </a:r>
        </a:p>
      </dsp:txBody>
      <dsp:txXfrm>
        <a:off x="1030184" y="641223"/>
        <a:ext cx="1978822" cy="1978822"/>
      </dsp:txXfrm>
    </dsp:sp>
    <dsp:sp modelId="{6D2951D5-9E3A-4E28-AC82-30050DE82FC5}">
      <dsp:nvSpPr>
        <dsp:cNvPr id="0" name=""/>
        <dsp:cNvSpPr/>
      </dsp:nvSpPr>
      <dsp:spPr>
        <a:xfrm>
          <a:off x="3284743" y="534173"/>
          <a:ext cx="2192922" cy="219292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antitype IV collagen antibody will stain the lamina densa. </a:t>
          </a:r>
        </a:p>
      </dsp:txBody>
      <dsp:txXfrm>
        <a:off x="3391793" y="641223"/>
        <a:ext cx="1978822" cy="1978822"/>
      </dsp:txXfrm>
    </dsp:sp>
    <dsp:sp modelId="{36E1BDF2-B361-40F2-8A06-679FEB860768}">
      <dsp:nvSpPr>
        <dsp:cNvPr id="0" name=""/>
        <dsp:cNvSpPr/>
      </dsp:nvSpPr>
      <dsp:spPr>
        <a:xfrm>
          <a:off x="923134" y="2895781"/>
          <a:ext cx="2192922" cy="219292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If this antibody labels the roof of a blister then the level of separation must be beneath the lamina densa. </a:t>
          </a:r>
        </a:p>
      </dsp:txBody>
      <dsp:txXfrm>
        <a:off x="1030184" y="3002831"/>
        <a:ext cx="1978822" cy="1978822"/>
      </dsp:txXfrm>
    </dsp:sp>
    <dsp:sp modelId="{233614FC-7CCF-4EDB-A902-B2A3FF5684E1}">
      <dsp:nvSpPr>
        <dsp:cNvPr id="0" name=""/>
        <dsp:cNvSpPr/>
      </dsp:nvSpPr>
      <dsp:spPr>
        <a:xfrm>
          <a:off x="3284743" y="2895781"/>
          <a:ext cx="2192922" cy="219292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rtl="0">
            <a:lnSpc>
              <a:spcPct val="90000"/>
            </a:lnSpc>
            <a:spcBef>
              <a:spcPct val="0"/>
            </a:spcBef>
            <a:spcAft>
              <a:spcPct val="35000"/>
            </a:spcAft>
            <a:buNone/>
          </a:pPr>
          <a:r>
            <a:rPr lang="en-US" sz="1300" kern="1200"/>
            <a:t>Antigen mapping studies (e.g. with antibodies to keratin 14 or type IV collagen) may be informative on paraffin-emebdded sections.</a:t>
          </a:r>
        </a:p>
      </dsp:txBody>
      <dsp:txXfrm>
        <a:off x="3391793" y="3002831"/>
        <a:ext cx="1978822" cy="1978822"/>
      </dsp:txXfrm>
    </dsp:sp>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63CAEB-EA74-4908-B7E2-D8D282068186}">
      <dsp:nvSpPr>
        <dsp:cNvPr id="0" name=""/>
        <dsp:cNvSpPr/>
      </dsp:nvSpPr>
      <dsp:spPr>
        <a:xfrm>
          <a:off x="0" y="300924"/>
          <a:ext cx="5322176" cy="288288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rtl="0">
            <a:lnSpc>
              <a:spcPct val="90000"/>
            </a:lnSpc>
            <a:spcBef>
              <a:spcPct val="0"/>
            </a:spcBef>
            <a:spcAft>
              <a:spcPct val="35000"/>
            </a:spcAft>
            <a:buNone/>
          </a:pPr>
          <a:r>
            <a:rPr lang="en-US" sz="2800" kern="1200" dirty="0"/>
            <a:t>Paraffin-embedded </a:t>
          </a:r>
          <a:r>
            <a:rPr lang="en-US" sz="2800" kern="1200" dirty="0" err="1"/>
            <a:t>immunoperoxidase</a:t>
          </a:r>
          <a:r>
            <a:rPr lang="en-US" sz="2800" kern="1200" dirty="0"/>
            <a:t> antigen mapping: in epidermolysis bullosa </a:t>
          </a:r>
          <a:r>
            <a:rPr lang="en-US" sz="2800" kern="1200" dirty="0" err="1"/>
            <a:t>dystrophica</a:t>
          </a:r>
          <a:r>
            <a:rPr lang="en-US" sz="2800" kern="1200" dirty="0"/>
            <a:t>, type IV collagen is present along the roof of the blister cavity.</a:t>
          </a:r>
        </a:p>
      </dsp:txBody>
      <dsp:txXfrm>
        <a:off x="140731" y="441655"/>
        <a:ext cx="5040714" cy="2601418"/>
      </dsp:txXfrm>
    </dsp:sp>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9F2099-3065-4DD8-B480-C5876EE84A44}">
      <dsp:nvSpPr>
        <dsp:cNvPr id="0" name=""/>
        <dsp:cNvSpPr/>
      </dsp:nvSpPr>
      <dsp:spPr>
        <a:xfrm>
          <a:off x="4736196" y="121"/>
          <a:ext cx="2569482" cy="256948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t>To date 18 different genes have been implicated in the molecular pathology of EB. </a:t>
          </a:r>
        </a:p>
      </dsp:txBody>
      <dsp:txXfrm>
        <a:off x="5112488" y="376413"/>
        <a:ext cx="1816898" cy="1816898"/>
      </dsp:txXfrm>
    </dsp:sp>
    <dsp:sp modelId="{A60FC098-6E9A-4557-90F1-CBE1F871CAD0}">
      <dsp:nvSpPr>
        <dsp:cNvPr id="0" name=""/>
        <dsp:cNvSpPr/>
      </dsp:nvSpPr>
      <dsp:spPr>
        <a:xfrm rot="3600000">
          <a:off x="6634351" y="2504422"/>
          <a:ext cx="682075" cy="86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685507" y="2589258"/>
        <a:ext cx="477453" cy="520320"/>
      </dsp:txXfrm>
    </dsp:sp>
    <dsp:sp modelId="{AF4EC46C-3167-450E-9ADD-B94D317C76D9}">
      <dsp:nvSpPr>
        <dsp:cNvPr id="0" name=""/>
        <dsp:cNvSpPr/>
      </dsp:nvSpPr>
      <dsp:spPr>
        <a:xfrm>
          <a:off x="6664405" y="3339877"/>
          <a:ext cx="2569482" cy="256948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t>Most of the pathogenic mutations are point mutations, or involve small insertions or deletions. As such, mutation detection strategies have been established that are based on Sanger sequencing . </a:t>
          </a:r>
        </a:p>
      </dsp:txBody>
      <dsp:txXfrm>
        <a:off x="7040697" y="3716169"/>
        <a:ext cx="1816898" cy="1816898"/>
      </dsp:txXfrm>
    </dsp:sp>
    <dsp:sp modelId="{99B80413-376A-46B6-90AE-B9DFDEC58A24}">
      <dsp:nvSpPr>
        <dsp:cNvPr id="0" name=""/>
        <dsp:cNvSpPr/>
      </dsp:nvSpPr>
      <dsp:spPr>
        <a:xfrm rot="10800000">
          <a:off x="5699203" y="4191018"/>
          <a:ext cx="682075" cy="86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10800000">
        <a:off x="5903825" y="4364458"/>
        <a:ext cx="477453" cy="520320"/>
      </dsp:txXfrm>
    </dsp:sp>
    <dsp:sp modelId="{B2279873-AAD5-49FD-BF10-17C81F5219C5}">
      <dsp:nvSpPr>
        <dsp:cNvPr id="0" name=""/>
        <dsp:cNvSpPr/>
      </dsp:nvSpPr>
      <dsp:spPr>
        <a:xfrm>
          <a:off x="2807987" y="3339877"/>
          <a:ext cx="2569482" cy="256948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kern="1200"/>
            <a:t>This is done by PCR amplification.</a:t>
          </a:r>
        </a:p>
      </dsp:txBody>
      <dsp:txXfrm>
        <a:off x="3184279" y="3716169"/>
        <a:ext cx="1816898" cy="1816898"/>
      </dsp:txXfrm>
    </dsp:sp>
    <dsp:sp modelId="{0CBD74B3-230D-4AEF-BBAA-7603465B3818}">
      <dsp:nvSpPr>
        <dsp:cNvPr id="0" name=""/>
        <dsp:cNvSpPr/>
      </dsp:nvSpPr>
      <dsp:spPr>
        <a:xfrm rot="18000000">
          <a:off x="4706143" y="2537858"/>
          <a:ext cx="682075" cy="86720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4757299" y="2799902"/>
        <a:ext cx="477453" cy="520320"/>
      </dsp:txXfrm>
    </dsp:sp>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BD6936-5BC0-4EB8-8741-D8AB02EF8BB9}">
      <dsp:nvSpPr>
        <dsp:cNvPr id="0" name=""/>
        <dsp:cNvSpPr/>
      </dsp:nvSpPr>
      <dsp:spPr>
        <a:xfrm>
          <a:off x="1606019" y="786461"/>
          <a:ext cx="4611236" cy="4611236"/>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ECFED0-96AA-48B8-ABC4-FE04D98E23D4}">
      <dsp:nvSpPr>
        <dsp:cNvPr id="0" name=""/>
        <dsp:cNvSpPr/>
      </dsp:nvSpPr>
      <dsp:spPr>
        <a:xfrm>
          <a:off x="8347309" y="2074461"/>
          <a:ext cx="2305618" cy="19213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22860" rIns="22860" bIns="22860" numCol="1" spcCol="1270" anchor="ctr" anchorCtr="0">
          <a:noAutofit/>
        </a:bodyPr>
        <a:lstStyle/>
        <a:p>
          <a:pPr marL="0" lvl="0" indent="0" algn="l" defTabSz="800100" rtl="0">
            <a:lnSpc>
              <a:spcPct val="90000"/>
            </a:lnSpc>
            <a:spcBef>
              <a:spcPct val="0"/>
            </a:spcBef>
            <a:spcAft>
              <a:spcPct val="35000"/>
            </a:spcAft>
            <a:buNone/>
          </a:pPr>
          <a:r>
            <a:rPr lang="en-US" sz="1800" kern="1200" dirty="0"/>
            <a:t>The aim of next generation sequencing is to sequence in one go all of the genome (</a:t>
          </a:r>
          <a:r>
            <a:rPr lang="en-US" sz="1800" kern="1200" dirty="0" err="1"/>
            <a:t>wholegenome</a:t>
          </a:r>
          <a:r>
            <a:rPr lang="en-US" sz="1800" kern="1200" dirty="0"/>
            <a:t> sequencing) or all the coding regions of the 22 000 or so known genes (whole exome sequencing) and then apply a series of bioinformatics filters to identify disease-causing mutations.</a:t>
          </a:r>
        </a:p>
      </dsp:txBody>
      <dsp:txXfrm>
        <a:off x="8347309" y="2074461"/>
        <a:ext cx="2305618" cy="1921348"/>
      </dsp:txXfrm>
    </dsp:sp>
    <dsp:sp modelId="{9D1E65F6-CFF6-40F2-8E23-34B69EFF9B61}">
      <dsp:nvSpPr>
        <dsp:cNvPr id="0" name=""/>
        <dsp:cNvSpPr/>
      </dsp:nvSpPr>
      <dsp:spPr>
        <a:xfrm>
          <a:off x="7129464" y="1438346"/>
          <a:ext cx="576404" cy="0"/>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C3807F-D2D9-460C-96F5-CB5E106ED252}">
      <dsp:nvSpPr>
        <dsp:cNvPr id="0" name=""/>
        <dsp:cNvSpPr/>
      </dsp:nvSpPr>
      <dsp:spPr>
        <a:xfrm rot="5400000">
          <a:off x="4451492" y="1630691"/>
          <a:ext cx="2883560" cy="2495832"/>
        </a:xfrm>
        <a:prstGeom prst="line">
          <a:avLst/>
        </a:prstGeom>
        <a:solidFill>
          <a:schemeClr val="accent1">
            <a:hueOff val="0"/>
            <a:satOff val="0"/>
            <a:lumOff val="0"/>
            <a:alphaOff val="0"/>
          </a:schemeClr>
        </a:solidFill>
        <a:ln w="19050" cap="rnd"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84187-0620-4DC7-8F76-C3C541E231D8}">
      <dsp:nvSpPr>
        <dsp:cNvPr id="0" name=""/>
        <dsp:cNvSpPr/>
      </dsp:nvSpPr>
      <dsp:spPr>
        <a:xfrm>
          <a:off x="2984172" y="614972"/>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09295" y="658161"/>
        <a:ext cx="25307" cy="5061"/>
      </dsp:txXfrm>
    </dsp:sp>
    <dsp:sp modelId="{2B4E9FAC-31F9-46F8-B04D-1FC0FE58E2B3}">
      <dsp:nvSpPr>
        <dsp:cNvPr id="0" name=""/>
        <dsp:cNvSpPr/>
      </dsp:nvSpPr>
      <dsp:spPr>
        <a:xfrm>
          <a:off x="785302" y="491"/>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bullous congenital ichthyosiform erythroderma</a:t>
          </a:r>
        </a:p>
      </dsp:txBody>
      <dsp:txXfrm>
        <a:off x="785302" y="491"/>
        <a:ext cx="2200670" cy="1320402"/>
      </dsp:txXfrm>
    </dsp:sp>
    <dsp:sp modelId="{5B3EBEB1-AA7D-47E0-BAAA-67A6C0CB2106}">
      <dsp:nvSpPr>
        <dsp:cNvPr id="0" name=""/>
        <dsp:cNvSpPr/>
      </dsp:nvSpPr>
      <dsp:spPr>
        <a:xfrm>
          <a:off x="5690996" y="614972"/>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16120" y="658161"/>
        <a:ext cx="25307" cy="5061"/>
      </dsp:txXfrm>
    </dsp:sp>
    <dsp:sp modelId="{932E03DD-9541-4455-AE19-8719877029C4}">
      <dsp:nvSpPr>
        <dsp:cNvPr id="0" name=""/>
        <dsp:cNvSpPr/>
      </dsp:nvSpPr>
      <dsp:spPr>
        <a:xfrm>
          <a:off x="3492126" y="491"/>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bullous impetigo</a:t>
          </a:r>
        </a:p>
      </dsp:txBody>
      <dsp:txXfrm>
        <a:off x="3492126" y="491"/>
        <a:ext cx="2200670" cy="1320402"/>
      </dsp:txXfrm>
    </dsp:sp>
    <dsp:sp modelId="{0798943A-6CC1-4C62-913C-D6BA0A541155}">
      <dsp:nvSpPr>
        <dsp:cNvPr id="0" name=""/>
        <dsp:cNvSpPr/>
      </dsp:nvSpPr>
      <dsp:spPr>
        <a:xfrm>
          <a:off x="8397821" y="614972"/>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22944" y="658161"/>
        <a:ext cx="25307" cy="5061"/>
      </dsp:txXfrm>
    </dsp:sp>
    <dsp:sp modelId="{F3632254-17D7-424F-BEEB-8904B135DB13}">
      <dsp:nvSpPr>
        <dsp:cNvPr id="0" name=""/>
        <dsp:cNvSpPr/>
      </dsp:nvSpPr>
      <dsp:spPr>
        <a:xfrm>
          <a:off x="6198951" y="491"/>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scalded skin syndrome</a:t>
          </a:r>
        </a:p>
      </dsp:txBody>
      <dsp:txXfrm>
        <a:off x="6198951" y="491"/>
        <a:ext cx="2200670" cy="1320402"/>
      </dsp:txXfrm>
    </dsp:sp>
    <dsp:sp modelId="{93ECB225-65C6-4F94-B7D0-E635F8726808}">
      <dsp:nvSpPr>
        <dsp:cNvPr id="0" name=""/>
        <dsp:cNvSpPr/>
      </dsp:nvSpPr>
      <dsp:spPr>
        <a:xfrm>
          <a:off x="1885637" y="1319093"/>
          <a:ext cx="8120472" cy="475554"/>
        </a:xfrm>
        <a:custGeom>
          <a:avLst/>
          <a:gdLst/>
          <a:ahLst/>
          <a:cxnLst/>
          <a:rect l="0" t="0" r="0" b="0"/>
          <a:pathLst>
            <a:path>
              <a:moveTo>
                <a:pt x="8120472" y="0"/>
              </a:moveTo>
              <a:lnTo>
                <a:pt x="8120472" y="254877"/>
              </a:lnTo>
              <a:lnTo>
                <a:pt x="0" y="254877"/>
              </a:lnTo>
              <a:lnTo>
                <a:pt x="0" y="475554"/>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2468" y="1554340"/>
        <a:ext cx="406811" cy="5061"/>
      </dsp:txXfrm>
    </dsp:sp>
    <dsp:sp modelId="{9895D368-ECE5-4508-B878-AB0935AEC5D2}">
      <dsp:nvSpPr>
        <dsp:cNvPr id="0" name=""/>
        <dsp:cNvSpPr/>
      </dsp:nvSpPr>
      <dsp:spPr>
        <a:xfrm>
          <a:off x="8905775" y="491"/>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incontinentia pigmenti</a:t>
          </a:r>
        </a:p>
      </dsp:txBody>
      <dsp:txXfrm>
        <a:off x="8905775" y="491"/>
        <a:ext cx="2200670" cy="1320402"/>
      </dsp:txXfrm>
    </dsp:sp>
    <dsp:sp modelId="{14E36D30-0B3B-4B9D-ADF7-07D4E82FF626}">
      <dsp:nvSpPr>
        <dsp:cNvPr id="0" name=""/>
        <dsp:cNvSpPr/>
      </dsp:nvSpPr>
      <dsp:spPr>
        <a:xfrm>
          <a:off x="2984172" y="2441529"/>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09295" y="2484718"/>
        <a:ext cx="25307" cy="5061"/>
      </dsp:txXfrm>
    </dsp:sp>
    <dsp:sp modelId="{B0D5D54D-163D-4BFD-AFFB-2146CB60F8E8}">
      <dsp:nvSpPr>
        <dsp:cNvPr id="0" name=""/>
        <dsp:cNvSpPr/>
      </dsp:nvSpPr>
      <dsp:spPr>
        <a:xfrm>
          <a:off x="785302" y="1827047"/>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neonatal herpes simplex</a:t>
          </a:r>
        </a:p>
      </dsp:txBody>
      <dsp:txXfrm>
        <a:off x="785302" y="1827047"/>
        <a:ext cx="2200670" cy="1320402"/>
      </dsp:txXfrm>
    </dsp:sp>
    <dsp:sp modelId="{D1FD5595-DD7C-4A9E-A77D-19D623829EE1}">
      <dsp:nvSpPr>
        <dsp:cNvPr id="0" name=""/>
        <dsp:cNvSpPr/>
      </dsp:nvSpPr>
      <dsp:spPr>
        <a:xfrm>
          <a:off x="5690996" y="2441529"/>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916120" y="2484718"/>
        <a:ext cx="25307" cy="5061"/>
      </dsp:txXfrm>
    </dsp:sp>
    <dsp:sp modelId="{4B2BE683-C2AA-4F56-9223-A330C5E4D038}">
      <dsp:nvSpPr>
        <dsp:cNvPr id="0" name=""/>
        <dsp:cNvSpPr/>
      </dsp:nvSpPr>
      <dsp:spPr>
        <a:xfrm>
          <a:off x="3492126" y="1827047"/>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autoimmune bullous disease such as pemphigus or pemphigoid gestationis  acquired transplacentally</a:t>
          </a:r>
        </a:p>
      </dsp:txBody>
      <dsp:txXfrm>
        <a:off x="3492126" y="1827047"/>
        <a:ext cx="2200670" cy="1320402"/>
      </dsp:txXfrm>
    </dsp:sp>
    <dsp:sp modelId="{DB424800-9A5F-4C1B-AD56-1B28A2D05D32}">
      <dsp:nvSpPr>
        <dsp:cNvPr id="0" name=""/>
        <dsp:cNvSpPr/>
      </dsp:nvSpPr>
      <dsp:spPr>
        <a:xfrm>
          <a:off x="8397821" y="2441529"/>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622944" y="2484718"/>
        <a:ext cx="25307" cy="5061"/>
      </dsp:txXfrm>
    </dsp:sp>
    <dsp:sp modelId="{F64B7BE8-0521-44AC-86AB-33E127293DBA}">
      <dsp:nvSpPr>
        <dsp:cNvPr id="0" name=""/>
        <dsp:cNvSpPr/>
      </dsp:nvSpPr>
      <dsp:spPr>
        <a:xfrm>
          <a:off x="6198951" y="1827047"/>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aplasia cutis </a:t>
          </a:r>
        </a:p>
      </dsp:txBody>
      <dsp:txXfrm>
        <a:off x="6198951" y="1827047"/>
        <a:ext cx="2200670" cy="1320402"/>
      </dsp:txXfrm>
    </dsp:sp>
    <dsp:sp modelId="{6BE4EC8E-EFC5-4D7A-AC0E-389CD0F56EFE}">
      <dsp:nvSpPr>
        <dsp:cNvPr id="0" name=""/>
        <dsp:cNvSpPr/>
      </dsp:nvSpPr>
      <dsp:spPr>
        <a:xfrm>
          <a:off x="1885637" y="3145650"/>
          <a:ext cx="8120472" cy="475554"/>
        </a:xfrm>
        <a:custGeom>
          <a:avLst/>
          <a:gdLst/>
          <a:ahLst/>
          <a:cxnLst/>
          <a:rect l="0" t="0" r="0" b="0"/>
          <a:pathLst>
            <a:path>
              <a:moveTo>
                <a:pt x="8120472" y="0"/>
              </a:moveTo>
              <a:lnTo>
                <a:pt x="8120472" y="254877"/>
              </a:lnTo>
              <a:lnTo>
                <a:pt x="0" y="254877"/>
              </a:lnTo>
              <a:lnTo>
                <a:pt x="0" y="475554"/>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742468" y="3380896"/>
        <a:ext cx="406811" cy="5061"/>
      </dsp:txXfrm>
    </dsp:sp>
    <dsp:sp modelId="{0F56D309-E443-4B8B-8774-E6C73EC4A9E0}">
      <dsp:nvSpPr>
        <dsp:cNvPr id="0" name=""/>
        <dsp:cNvSpPr/>
      </dsp:nvSpPr>
      <dsp:spPr>
        <a:xfrm>
          <a:off x="8905775" y="1827047"/>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focal dermal hypoplasia</a:t>
          </a:r>
        </a:p>
      </dsp:txBody>
      <dsp:txXfrm>
        <a:off x="8905775" y="1827047"/>
        <a:ext cx="2200670" cy="1320402"/>
      </dsp:txXfrm>
    </dsp:sp>
    <dsp:sp modelId="{86A74964-85ED-44E0-8A9B-36AB96F46CDD}">
      <dsp:nvSpPr>
        <dsp:cNvPr id="0" name=""/>
        <dsp:cNvSpPr/>
      </dsp:nvSpPr>
      <dsp:spPr>
        <a:xfrm>
          <a:off x="2984172" y="4268085"/>
          <a:ext cx="475554" cy="91440"/>
        </a:xfrm>
        <a:custGeom>
          <a:avLst/>
          <a:gdLst/>
          <a:ahLst/>
          <a:cxnLst/>
          <a:rect l="0" t="0" r="0" b="0"/>
          <a:pathLst>
            <a:path>
              <a:moveTo>
                <a:pt x="0" y="45720"/>
              </a:moveTo>
              <a:lnTo>
                <a:pt x="475554" y="45720"/>
              </a:lnTo>
            </a:path>
          </a:pathLst>
        </a:custGeom>
        <a:noFill/>
        <a:ln w="9525" cap="rnd"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09295" y="4311274"/>
        <a:ext cx="25307" cy="5061"/>
      </dsp:txXfrm>
    </dsp:sp>
    <dsp:sp modelId="{6CBDE2A3-4482-490B-8FB9-E5FEA6A4F929}">
      <dsp:nvSpPr>
        <dsp:cNvPr id="0" name=""/>
        <dsp:cNvSpPr/>
      </dsp:nvSpPr>
      <dsp:spPr>
        <a:xfrm>
          <a:off x="785302" y="3653604"/>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Gunther disease</a:t>
          </a:r>
        </a:p>
      </dsp:txBody>
      <dsp:txXfrm>
        <a:off x="785302" y="3653604"/>
        <a:ext cx="2200670" cy="1320402"/>
      </dsp:txXfrm>
    </dsp:sp>
    <dsp:sp modelId="{DF733406-4485-4340-90E7-EB96C1A5D48E}">
      <dsp:nvSpPr>
        <dsp:cNvPr id="0" name=""/>
        <dsp:cNvSpPr/>
      </dsp:nvSpPr>
      <dsp:spPr>
        <a:xfrm>
          <a:off x="3492126" y="3653604"/>
          <a:ext cx="2200670" cy="1320402"/>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92456" rIns="92456" bIns="92456" numCol="1" spcCol="1270" anchor="ctr" anchorCtr="0">
          <a:noAutofit/>
        </a:bodyPr>
        <a:lstStyle/>
        <a:p>
          <a:pPr marL="0" lvl="0" indent="0" algn="ctr" defTabSz="577850" rtl="0">
            <a:lnSpc>
              <a:spcPct val="90000"/>
            </a:lnSpc>
            <a:spcBef>
              <a:spcPct val="0"/>
            </a:spcBef>
            <a:spcAft>
              <a:spcPct val="35000"/>
            </a:spcAft>
            <a:buNone/>
          </a:pPr>
          <a:r>
            <a:rPr lang="en-US" sz="1300" kern="1200"/>
            <a:t>factitial skin damage, including child abuse, may also be a diagnostic consideration in some cases.</a:t>
          </a:r>
        </a:p>
      </dsp:txBody>
      <dsp:txXfrm>
        <a:off x="3492126" y="3653604"/>
        <a:ext cx="2200670" cy="1320402"/>
      </dsp:txXfrm>
    </dsp:sp>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E8B504-7DC2-4A1B-8796-553F36213B74}">
      <dsp:nvSpPr>
        <dsp:cNvPr id="0" name=""/>
        <dsp:cNvSpPr/>
      </dsp:nvSpPr>
      <dsp:spPr>
        <a:xfrm>
          <a:off x="3795" y="1711195"/>
          <a:ext cx="3700333" cy="131265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t>At present there is no curative treatment for any form of EB</a:t>
          </a:r>
        </a:p>
      </dsp:txBody>
      <dsp:txXfrm>
        <a:off x="3795" y="1711195"/>
        <a:ext cx="3700333" cy="1312651"/>
      </dsp:txXfrm>
    </dsp:sp>
    <dsp:sp modelId="{AB326DC0-1A0E-4042-ACBB-F6BB80999816}">
      <dsp:nvSpPr>
        <dsp:cNvPr id="0" name=""/>
        <dsp:cNvSpPr/>
      </dsp:nvSpPr>
      <dsp:spPr>
        <a:xfrm>
          <a:off x="3795" y="3023847"/>
          <a:ext cx="3700333" cy="61487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E5F751-0C0B-46AC-8835-E6F0CC5E9D80}">
      <dsp:nvSpPr>
        <dsp:cNvPr id="0" name=""/>
        <dsp:cNvSpPr/>
      </dsp:nvSpPr>
      <dsp:spPr>
        <a:xfrm>
          <a:off x="4222175" y="1711195"/>
          <a:ext cx="3700333" cy="131265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t>the mainstay of clinical management is based on protection and avoidance of provoking factors.</a:t>
          </a:r>
        </a:p>
      </dsp:txBody>
      <dsp:txXfrm>
        <a:off x="4222175" y="1711195"/>
        <a:ext cx="3700333" cy="1312651"/>
      </dsp:txXfrm>
    </dsp:sp>
    <dsp:sp modelId="{5B5E49E4-B67A-4355-A402-94BC88340EF7}">
      <dsp:nvSpPr>
        <dsp:cNvPr id="0" name=""/>
        <dsp:cNvSpPr/>
      </dsp:nvSpPr>
      <dsp:spPr>
        <a:xfrm>
          <a:off x="4222175" y="3023847"/>
          <a:ext cx="3700333" cy="61487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4E26ED-7E9D-4D33-9965-F2A866AEBB7C}">
      <dsp:nvSpPr>
        <dsp:cNvPr id="0" name=""/>
        <dsp:cNvSpPr/>
      </dsp:nvSpPr>
      <dsp:spPr>
        <a:xfrm>
          <a:off x="8440556" y="1711195"/>
          <a:ext cx="3700333" cy="131265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rtl="0">
            <a:lnSpc>
              <a:spcPct val="90000"/>
            </a:lnSpc>
            <a:spcBef>
              <a:spcPct val="0"/>
            </a:spcBef>
            <a:spcAft>
              <a:spcPct val="35000"/>
            </a:spcAft>
            <a:buNone/>
          </a:pPr>
          <a:r>
            <a:rPr lang="en-US" sz="1400" kern="1200"/>
            <a:t>Major challenges include the treatment of the neonate with severe generalized disease and the older child, adolescent or adult with the chronic disability that accompanies generalized severe recessive dystrophic EB.</a:t>
          </a:r>
        </a:p>
      </dsp:txBody>
      <dsp:txXfrm>
        <a:off x="8440556" y="1711195"/>
        <a:ext cx="3700333" cy="1312651"/>
      </dsp:txXfrm>
    </dsp:sp>
    <dsp:sp modelId="{165D9F57-B74B-4790-9BAE-C3AD10E8DBF3}">
      <dsp:nvSpPr>
        <dsp:cNvPr id="0" name=""/>
        <dsp:cNvSpPr/>
      </dsp:nvSpPr>
      <dsp:spPr>
        <a:xfrm>
          <a:off x="8440556" y="3023847"/>
          <a:ext cx="3700333" cy="614879"/>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D53704-9D66-48BD-B8C9-59F0DF64B4F1}">
      <dsp:nvSpPr>
        <dsp:cNvPr id="0" name=""/>
        <dsp:cNvSpPr/>
      </dsp:nvSpPr>
      <dsp:spPr>
        <a:xfrm>
          <a:off x="5604" y="805561"/>
          <a:ext cx="1737357" cy="26060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A key to successful management of neonates with EB is expert nursing care. Ideally, babies with EB are nursed on thick foam pads which are covered by a silk sheet.</a:t>
          </a:r>
        </a:p>
      </dsp:txBody>
      <dsp:txXfrm>
        <a:off x="56489" y="856446"/>
        <a:ext cx="1635587" cy="2504265"/>
      </dsp:txXfrm>
    </dsp:sp>
    <dsp:sp modelId="{1A5126A6-082D-48B6-A471-33ACF683C538}">
      <dsp:nvSpPr>
        <dsp:cNvPr id="0" name=""/>
        <dsp:cNvSpPr/>
      </dsp:nvSpPr>
      <dsp:spPr>
        <a:xfrm>
          <a:off x="1916697" y="1893146"/>
          <a:ext cx="368319" cy="430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916697" y="1979319"/>
        <a:ext cx="257823" cy="258518"/>
      </dsp:txXfrm>
    </dsp:sp>
    <dsp:sp modelId="{64A7E3CF-7720-4599-A626-6892902EB57F}">
      <dsp:nvSpPr>
        <dsp:cNvPr id="0" name=""/>
        <dsp:cNvSpPr/>
      </dsp:nvSpPr>
      <dsp:spPr>
        <a:xfrm>
          <a:off x="2437904" y="805561"/>
          <a:ext cx="1737357" cy="26060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The erosions are cleaned with sterile normal saline and covered comfortable non-adherent dressings</a:t>
          </a:r>
        </a:p>
      </dsp:txBody>
      <dsp:txXfrm>
        <a:off x="2488789" y="856446"/>
        <a:ext cx="1635587" cy="2504265"/>
      </dsp:txXfrm>
    </dsp:sp>
    <dsp:sp modelId="{735D40AE-412A-4355-A400-27443448D24E}">
      <dsp:nvSpPr>
        <dsp:cNvPr id="0" name=""/>
        <dsp:cNvSpPr/>
      </dsp:nvSpPr>
      <dsp:spPr>
        <a:xfrm>
          <a:off x="4348997" y="1893146"/>
          <a:ext cx="368319" cy="430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4348997" y="1979319"/>
        <a:ext cx="257823" cy="258518"/>
      </dsp:txXfrm>
    </dsp:sp>
    <dsp:sp modelId="{B014C9AE-3DC0-4F17-92C3-1FC972386198}">
      <dsp:nvSpPr>
        <dsp:cNvPr id="0" name=""/>
        <dsp:cNvSpPr/>
      </dsp:nvSpPr>
      <dsp:spPr>
        <a:xfrm>
          <a:off x="4870204" y="805561"/>
          <a:ext cx="1737357" cy="26060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Some EB specialists may prefer to use a topical antiseptic,rather than topical antibiotics, chiefly because of the risk of antibiotic-resistant bacteria.</a:t>
          </a:r>
        </a:p>
      </dsp:txBody>
      <dsp:txXfrm>
        <a:off x="4921089" y="856446"/>
        <a:ext cx="1635587" cy="2504265"/>
      </dsp:txXfrm>
    </dsp:sp>
    <dsp:sp modelId="{AF9EE3E7-0180-40F8-A124-6BCBDCD5C465}">
      <dsp:nvSpPr>
        <dsp:cNvPr id="0" name=""/>
        <dsp:cNvSpPr/>
      </dsp:nvSpPr>
      <dsp:spPr>
        <a:xfrm>
          <a:off x="6781297" y="1893146"/>
          <a:ext cx="368319" cy="430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6781297" y="1979319"/>
        <a:ext cx="257823" cy="258518"/>
      </dsp:txXfrm>
    </dsp:sp>
    <dsp:sp modelId="{214437CC-AC1B-476F-9654-133CBCF6D1F5}">
      <dsp:nvSpPr>
        <dsp:cNvPr id="0" name=""/>
        <dsp:cNvSpPr/>
      </dsp:nvSpPr>
      <dsp:spPr>
        <a:xfrm>
          <a:off x="7302505" y="805561"/>
          <a:ext cx="1737357" cy="26060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Another preference is to treat open wounds with 1% silversulfadiazine cream or an ointment containing polymyxin B or bacitracin, </a:t>
          </a:r>
        </a:p>
      </dsp:txBody>
      <dsp:txXfrm>
        <a:off x="7353390" y="856446"/>
        <a:ext cx="1635587" cy="2504265"/>
      </dsp:txXfrm>
    </dsp:sp>
    <dsp:sp modelId="{FFF30713-B740-490A-A269-ACA26F8FBC31}">
      <dsp:nvSpPr>
        <dsp:cNvPr id="0" name=""/>
        <dsp:cNvSpPr/>
      </dsp:nvSpPr>
      <dsp:spPr>
        <a:xfrm>
          <a:off x="9213598" y="1893146"/>
          <a:ext cx="368319" cy="43086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9213598" y="1979319"/>
        <a:ext cx="257823" cy="258518"/>
      </dsp:txXfrm>
    </dsp:sp>
    <dsp:sp modelId="{5C44E5B4-604C-4A18-AEBA-BCA540F413F8}">
      <dsp:nvSpPr>
        <dsp:cNvPr id="0" name=""/>
        <dsp:cNvSpPr/>
      </dsp:nvSpPr>
      <dsp:spPr>
        <a:xfrm>
          <a:off x="9734805" y="805561"/>
          <a:ext cx="1737357" cy="2606035"/>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kern="1200"/>
            <a:t>The topical antibiotic mupirocin is not recommended for regular use, because of the emergence of mupirocin- resistant Staphylococcus aureus.</a:t>
          </a:r>
        </a:p>
      </dsp:txBody>
      <dsp:txXfrm>
        <a:off x="9785690" y="856446"/>
        <a:ext cx="1635587" cy="250426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7961B-8285-4272-9A45-A3F614834D3B}">
      <dsp:nvSpPr>
        <dsp:cNvPr id="0" name=""/>
        <dsp:cNvSpPr/>
      </dsp:nvSpPr>
      <dsp:spPr>
        <a:xfrm>
          <a:off x="0" y="3660"/>
          <a:ext cx="9905998" cy="311687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rtl="0">
            <a:lnSpc>
              <a:spcPct val="90000"/>
            </a:lnSpc>
            <a:spcBef>
              <a:spcPct val="0"/>
            </a:spcBef>
            <a:spcAft>
              <a:spcPct val="35000"/>
            </a:spcAft>
            <a:buNone/>
          </a:pPr>
          <a:r>
            <a:rPr lang="en-US" sz="3600" kern="1200"/>
            <a:t>EXPH5A consanguineous pedigree has been reported with minor trauma induced skinscaling/crusting and intermittent skin blistering associated with mottled dyspigmentation.</a:t>
          </a:r>
        </a:p>
      </dsp:txBody>
      <dsp:txXfrm>
        <a:off x="152153" y="155813"/>
        <a:ext cx="9601692" cy="2812573"/>
      </dsp:txXfrm>
    </dsp:sp>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F31B9-DBA5-4987-BEAB-3CA6595F12A3}">
      <dsp:nvSpPr>
        <dsp:cNvPr id="0" name=""/>
        <dsp:cNvSpPr/>
      </dsp:nvSpPr>
      <dsp:spPr>
        <a:xfrm rot="10800000">
          <a:off x="2189790" y="1309"/>
          <a:ext cx="7908013" cy="79168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113" tIns="57150" rIns="106680" bIns="57150" numCol="1" spcCol="1270" anchor="ctr" anchorCtr="0">
          <a:noAutofit/>
        </a:bodyPr>
        <a:lstStyle/>
        <a:p>
          <a:pPr marL="0" lvl="0" indent="0" algn="ctr" defTabSz="666750" rtl="0">
            <a:lnSpc>
              <a:spcPct val="90000"/>
            </a:lnSpc>
            <a:spcBef>
              <a:spcPct val="0"/>
            </a:spcBef>
            <a:spcAft>
              <a:spcPct val="35000"/>
            </a:spcAft>
            <a:buNone/>
          </a:pPr>
          <a:r>
            <a:rPr lang="en-US" sz="1500" kern="1200"/>
            <a:t>Heat and humidity lower the threshold for blistering in patients with EB simplex.</a:t>
          </a:r>
        </a:p>
      </dsp:txBody>
      <dsp:txXfrm rot="10800000">
        <a:off x="2387712" y="1309"/>
        <a:ext cx="7710091" cy="791689"/>
      </dsp:txXfrm>
    </dsp:sp>
    <dsp:sp modelId="{D890FE90-783C-43AB-A26B-57710E2BBD49}">
      <dsp:nvSpPr>
        <dsp:cNvPr id="0" name=""/>
        <dsp:cNvSpPr/>
      </dsp:nvSpPr>
      <dsp:spPr>
        <a:xfrm>
          <a:off x="1793945" y="1309"/>
          <a:ext cx="791689" cy="79168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F6FBD8-9616-4936-868B-39C6E4B3960F}">
      <dsp:nvSpPr>
        <dsp:cNvPr id="0" name=""/>
        <dsp:cNvSpPr/>
      </dsp:nvSpPr>
      <dsp:spPr>
        <a:xfrm rot="10800000">
          <a:off x="2189790" y="1029324"/>
          <a:ext cx="7908013" cy="79168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113" tIns="57150" rIns="106680" bIns="57150" numCol="1" spcCol="1270" anchor="ctr" anchorCtr="0">
          <a:noAutofit/>
        </a:bodyPr>
        <a:lstStyle/>
        <a:p>
          <a:pPr marL="0" lvl="0" indent="0" algn="ctr" defTabSz="666750" rtl="0">
            <a:lnSpc>
              <a:spcPct val="90000"/>
            </a:lnSpc>
            <a:spcBef>
              <a:spcPct val="0"/>
            </a:spcBef>
            <a:spcAft>
              <a:spcPct val="35000"/>
            </a:spcAft>
            <a:buNone/>
          </a:pPr>
          <a:r>
            <a:rPr lang="en-US" sz="1500" kern="1200"/>
            <a:t>Cotton socks are preferable to wool or synthetic fibres , and double-layer sports socks provide extra protection .</a:t>
          </a:r>
        </a:p>
      </dsp:txBody>
      <dsp:txXfrm rot="10800000">
        <a:off x="2387712" y="1029324"/>
        <a:ext cx="7710091" cy="791689"/>
      </dsp:txXfrm>
    </dsp:sp>
    <dsp:sp modelId="{6BEC5798-8386-42C6-BED3-B60EA4E289FE}">
      <dsp:nvSpPr>
        <dsp:cNvPr id="0" name=""/>
        <dsp:cNvSpPr/>
      </dsp:nvSpPr>
      <dsp:spPr>
        <a:xfrm>
          <a:off x="1793945" y="1029324"/>
          <a:ext cx="791689" cy="79168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470977-CB84-480C-9BA9-0E64991C7380}">
      <dsp:nvSpPr>
        <dsp:cNvPr id="0" name=""/>
        <dsp:cNvSpPr/>
      </dsp:nvSpPr>
      <dsp:spPr>
        <a:xfrm rot="10800000">
          <a:off x="2189790" y="2057339"/>
          <a:ext cx="7908013" cy="79168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113" tIns="57150" rIns="106680" bIns="57150" numCol="1" spcCol="1270" anchor="ctr" anchorCtr="0">
          <a:noAutofit/>
        </a:bodyPr>
        <a:lstStyle/>
        <a:p>
          <a:pPr marL="0" lvl="0" indent="0" algn="ctr" defTabSz="666750" rtl="0">
            <a:lnSpc>
              <a:spcPct val="90000"/>
            </a:lnSpc>
            <a:spcBef>
              <a:spcPct val="0"/>
            </a:spcBef>
            <a:spcAft>
              <a:spcPct val="35000"/>
            </a:spcAft>
            <a:buNone/>
          </a:pPr>
          <a:r>
            <a:rPr lang="en-US" sz="1500" kern="1200"/>
            <a:t>Use of 20% aluminium chloride hexahydrate can be used for the treatment of localized EB simplex, although it does not help everyone.</a:t>
          </a:r>
        </a:p>
      </dsp:txBody>
      <dsp:txXfrm rot="10800000">
        <a:off x="2387712" y="2057339"/>
        <a:ext cx="7710091" cy="791689"/>
      </dsp:txXfrm>
    </dsp:sp>
    <dsp:sp modelId="{001E37C0-6963-4D02-BB48-704ADBF4E733}">
      <dsp:nvSpPr>
        <dsp:cNvPr id="0" name=""/>
        <dsp:cNvSpPr/>
      </dsp:nvSpPr>
      <dsp:spPr>
        <a:xfrm>
          <a:off x="1793945" y="2057339"/>
          <a:ext cx="791689" cy="79168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656D6C-3431-4DB1-A317-472FD450FF77}">
      <dsp:nvSpPr>
        <dsp:cNvPr id="0" name=""/>
        <dsp:cNvSpPr/>
      </dsp:nvSpPr>
      <dsp:spPr>
        <a:xfrm rot="10800000">
          <a:off x="2189790" y="3085354"/>
          <a:ext cx="7908013" cy="79168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113" tIns="57150" rIns="106680" bIns="57150" numCol="1" spcCol="1270" anchor="ctr" anchorCtr="0">
          <a:noAutofit/>
        </a:bodyPr>
        <a:lstStyle/>
        <a:p>
          <a:pPr marL="0" lvl="0" indent="0" algn="ctr" defTabSz="666750" rtl="0">
            <a:lnSpc>
              <a:spcPct val="90000"/>
            </a:lnSpc>
            <a:spcBef>
              <a:spcPct val="0"/>
            </a:spcBef>
            <a:spcAft>
              <a:spcPct val="35000"/>
            </a:spcAft>
            <a:buNone/>
          </a:pPr>
          <a:r>
            <a:rPr lang="en-US" sz="1500" kern="1200"/>
            <a:t>Dressings sometimes exacerbate the blistering. The use of non-sterile corn flour (cornstarch), applied directly, reduce blisters and improving wound healing.</a:t>
          </a:r>
        </a:p>
      </dsp:txBody>
      <dsp:txXfrm rot="10800000">
        <a:off x="2387712" y="3085354"/>
        <a:ext cx="7710091" cy="791689"/>
      </dsp:txXfrm>
    </dsp:sp>
    <dsp:sp modelId="{918F65A0-A19D-462D-BE9F-85C1EDA6CD0B}">
      <dsp:nvSpPr>
        <dsp:cNvPr id="0" name=""/>
        <dsp:cNvSpPr/>
      </dsp:nvSpPr>
      <dsp:spPr>
        <a:xfrm>
          <a:off x="1793945" y="3085354"/>
          <a:ext cx="791689" cy="79168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9120E53-54DE-47C3-80F3-29FF2D1AB3F7}">
      <dsp:nvSpPr>
        <dsp:cNvPr id="0" name=""/>
        <dsp:cNvSpPr/>
      </dsp:nvSpPr>
      <dsp:spPr>
        <a:xfrm rot="10800000">
          <a:off x="2189790" y="4113369"/>
          <a:ext cx="7908013" cy="791689"/>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9113" tIns="57150" rIns="106680" bIns="57150" numCol="1" spcCol="1270" anchor="ctr" anchorCtr="0">
          <a:noAutofit/>
        </a:bodyPr>
        <a:lstStyle/>
        <a:p>
          <a:pPr marL="0" lvl="0" indent="0" algn="ctr" defTabSz="666750" rtl="0">
            <a:lnSpc>
              <a:spcPct val="90000"/>
            </a:lnSpc>
            <a:spcBef>
              <a:spcPct val="0"/>
            </a:spcBef>
            <a:spcAft>
              <a:spcPct val="35000"/>
            </a:spcAft>
            <a:buNone/>
          </a:pPr>
          <a:r>
            <a:rPr lang="en-US" sz="1500" kern="1200"/>
            <a:t>The corn flour can be sprinkled into socks or shoes. There are no proven systemic therapies to improve EB simplex, although in some people oral tetracycline may reduce the numbers of new blisters.</a:t>
          </a:r>
        </a:p>
      </dsp:txBody>
      <dsp:txXfrm rot="10800000">
        <a:off x="2387712" y="4113369"/>
        <a:ext cx="7710091" cy="791689"/>
      </dsp:txXfrm>
    </dsp:sp>
    <dsp:sp modelId="{3946D063-4BFF-447C-B8AC-338FB16D8448}">
      <dsp:nvSpPr>
        <dsp:cNvPr id="0" name=""/>
        <dsp:cNvSpPr/>
      </dsp:nvSpPr>
      <dsp:spPr>
        <a:xfrm>
          <a:off x="1793945" y="4113369"/>
          <a:ext cx="791689" cy="791689"/>
        </a:xfrm>
        <a:prstGeom prst="ellipse">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7E40F2-550F-4661-8090-A0E4E71E2151}">
      <dsp:nvSpPr>
        <dsp:cNvPr id="0" name=""/>
        <dsp:cNvSpPr/>
      </dsp:nvSpPr>
      <dsp:spPr>
        <a:xfrm>
          <a:off x="4226560" y="502"/>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 Individuals with the more severe form of junctional EB usually have a poor prognosis and mostly do not survive for more than few weeks or months.</a:t>
          </a:r>
        </a:p>
      </dsp:txBody>
      <dsp:txXfrm>
        <a:off x="4265892" y="39834"/>
        <a:ext cx="4676216" cy="727064"/>
      </dsp:txXfrm>
    </dsp:sp>
    <dsp:sp modelId="{50202654-2A3D-460D-AF17-8307C5E4B43E}">
      <dsp:nvSpPr>
        <dsp:cNvPr id="0" name=""/>
        <dsp:cNvSpPr/>
      </dsp:nvSpPr>
      <dsp:spPr>
        <a:xfrm>
          <a:off x="4226560" y="846517"/>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Extreme care should be taken in handling affected children because of the profound mucocutaneous fragility.</a:t>
          </a:r>
        </a:p>
      </dsp:txBody>
      <dsp:txXfrm>
        <a:off x="4265892" y="885849"/>
        <a:ext cx="4676216" cy="727064"/>
      </dsp:txXfrm>
    </dsp:sp>
    <dsp:sp modelId="{9E9F78B5-6978-42AA-9309-7687EA84C55E}">
      <dsp:nvSpPr>
        <dsp:cNvPr id="0" name=""/>
        <dsp:cNvSpPr/>
      </dsp:nvSpPr>
      <dsp:spPr>
        <a:xfrm>
          <a:off x="4226560" y="1692531"/>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Non-adhesive dressings should be used.</a:t>
          </a:r>
        </a:p>
      </dsp:txBody>
      <dsp:txXfrm>
        <a:off x="4265892" y="1731863"/>
        <a:ext cx="4676216" cy="727064"/>
      </dsp:txXfrm>
    </dsp:sp>
    <dsp:sp modelId="{91DB000D-E569-4AEF-B814-A64487CB9E18}">
      <dsp:nvSpPr>
        <dsp:cNvPr id="0" name=""/>
        <dsp:cNvSpPr/>
      </dsp:nvSpPr>
      <dsp:spPr>
        <a:xfrm>
          <a:off x="4226560" y="2538546"/>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Assessment should also be made for extracutaneous abnormalities, like muscular dystrophy, pyloric atresia ,</a:t>
          </a:r>
        </a:p>
      </dsp:txBody>
      <dsp:txXfrm>
        <a:off x="4265892" y="2577878"/>
        <a:ext cx="4676216" cy="727064"/>
      </dsp:txXfrm>
    </dsp:sp>
    <dsp:sp modelId="{12662AC1-E608-4FE7-BC9A-0BC9F1FD8014}">
      <dsp:nvSpPr>
        <dsp:cNvPr id="0" name=""/>
        <dsp:cNvSpPr/>
      </dsp:nvSpPr>
      <dsp:spPr>
        <a:xfrm>
          <a:off x="4226560" y="3384560"/>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Many wounds display exuberant granulation tissue that can improve following the application of potent topical steroids for a few days. </a:t>
          </a:r>
        </a:p>
      </dsp:txBody>
      <dsp:txXfrm>
        <a:off x="4265892" y="3423892"/>
        <a:ext cx="4676216" cy="727064"/>
      </dsp:txXfrm>
    </dsp:sp>
    <dsp:sp modelId="{DFDD015D-597D-4D4B-B335-108206DAEF12}">
      <dsp:nvSpPr>
        <dsp:cNvPr id="0" name=""/>
        <dsp:cNvSpPr/>
      </dsp:nvSpPr>
      <dsp:spPr>
        <a:xfrm>
          <a:off x="4226560" y="4230575"/>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Skin grafting may also help.</a:t>
          </a:r>
        </a:p>
      </dsp:txBody>
      <dsp:txXfrm>
        <a:off x="4265892" y="4269907"/>
        <a:ext cx="4676216" cy="727064"/>
      </dsp:txXfrm>
    </dsp:sp>
    <dsp:sp modelId="{89601EB2-607E-4A04-8528-6FDB9D6F9908}">
      <dsp:nvSpPr>
        <dsp:cNvPr id="0" name=""/>
        <dsp:cNvSpPr/>
      </dsp:nvSpPr>
      <dsp:spPr>
        <a:xfrm>
          <a:off x="4226560" y="5076590"/>
          <a:ext cx="4754880" cy="8057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53340" bIns="26670" numCol="1" spcCol="1270" anchor="ctr" anchorCtr="0">
          <a:noAutofit/>
        </a:bodyPr>
        <a:lstStyle/>
        <a:p>
          <a:pPr marL="0" lvl="0" indent="0" algn="ctr" defTabSz="622300" rtl="0">
            <a:lnSpc>
              <a:spcPct val="90000"/>
            </a:lnSpc>
            <a:spcBef>
              <a:spcPct val="0"/>
            </a:spcBef>
            <a:spcAft>
              <a:spcPct val="35000"/>
            </a:spcAft>
            <a:buNone/>
          </a:pPr>
          <a:r>
            <a:rPr lang="en-US" sz="1400" kern="1200"/>
            <a:t>Some children require tracheostomy because of vocal hoarseness and airways obstruction.</a:t>
          </a:r>
        </a:p>
      </dsp:txBody>
      <dsp:txXfrm>
        <a:off x="4265892" y="5115922"/>
        <a:ext cx="4676216" cy="727064"/>
      </dsp:txXfrm>
    </dsp:sp>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C4AFD-311F-4A7D-8B73-CA4360AB5404}">
      <dsp:nvSpPr>
        <dsp:cNvPr id="0" name=""/>
        <dsp:cNvSpPr/>
      </dsp:nvSpPr>
      <dsp:spPr>
        <a:xfrm>
          <a:off x="738" y="1186832"/>
          <a:ext cx="3213758" cy="16068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Patients with the more severe forms of recessive dystrophic EB will often survive into middle age and will therefore require continuing care throughout life.</a:t>
          </a:r>
        </a:p>
      </dsp:txBody>
      <dsp:txXfrm>
        <a:off x="738" y="1186832"/>
        <a:ext cx="3213758" cy="1606879"/>
      </dsp:txXfrm>
    </dsp:sp>
    <dsp:sp modelId="{A9EB9499-328B-4E9B-856D-4D44B325B0A1}">
      <dsp:nvSpPr>
        <dsp:cNvPr id="0" name=""/>
        <dsp:cNvSpPr/>
      </dsp:nvSpPr>
      <dsp:spPr>
        <a:xfrm>
          <a:off x="3889385" y="1186832"/>
          <a:ext cx="3213758" cy="16068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Special precautions should be taken in the use of adhesive tapes, blood presssure cuffs. </a:t>
          </a:r>
        </a:p>
      </dsp:txBody>
      <dsp:txXfrm>
        <a:off x="3889385" y="1186832"/>
        <a:ext cx="3213758" cy="1606879"/>
      </dsp:txXfrm>
    </dsp:sp>
    <dsp:sp modelId="{C99FE6B9-B53A-4D18-8ED8-B1E888F47500}">
      <dsp:nvSpPr>
        <dsp:cNvPr id="0" name=""/>
        <dsp:cNvSpPr/>
      </dsp:nvSpPr>
      <dsp:spPr>
        <a:xfrm>
          <a:off x="7778033" y="1186832"/>
          <a:ext cx="3213758" cy="1606879"/>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rtl="0">
            <a:lnSpc>
              <a:spcPct val="90000"/>
            </a:lnSpc>
            <a:spcBef>
              <a:spcPct val="0"/>
            </a:spcBef>
            <a:spcAft>
              <a:spcPct val="35000"/>
            </a:spcAft>
            <a:buNone/>
          </a:pPr>
          <a:r>
            <a:rPr lang="en-US" sz="1700" kern="1200"/>
            <a:t>The following systems require particular attention:-</a:t>
          </a:r>
        </a:p>
      </dsp:txBody>
      <dsp:txXfrm>
        <a:off x="7778033" y="1186832"/>
        <a:ext cx="3213758" cy="1606879"/>
      </dsp:txXfrm>
    </dsp:sp>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911F0B-BD2F-4940-A284-0BDE1897A8F4}">
      <dsp:nvSpPr>
        <dsp:cNvPr id="0" name=""/>
        <dsp:cNvSpPr/>
      </dsp:nvSpPr>
      <dsp:spPr>
        <a:xfrm rot="16200000">
          <a:off x="-1127140" y="1133437"/>
          <a:ext cx="4476466" cy="220959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163" bIns="0" numCol="1" spcCol="1270" anchor="ctr" anchorCtr="0">
          <a:noAutofit/>
        </a:bodyPr>
        <a:lstStyle/>
        <a:p>
          <a:pPr marL="0" lvl="0" indent="0" algn="ctr" defTabSz="800100" rtl="0">
            <a:lnSpc>
              <a:spcPct val="90000"/>
            </a:lnSpc>
            <a:spcBef>
              <a:spcPct val="0"/>
            </a:spcBef>
            <a:spcAft>
              <a:spcPct val="35000"/>
            </a:spcAft>
            <a:buNone/>
          </a:pPr>
          <a:r>
            <a:rPr lang="en-US" sz="1800" kern="1200"/>
            <a:t>Microstomia, intraoral fibrosis and tethering of the tongue (ankyloglossia) make access and examination of the teeth and mucosa difficult</a:t>
          </a:r>
        </a:p>
      </dsp:txBody>
      <dsp:txXfrm rot="5400000">
        <a:off x="6297" y="895293"/>
        <a:ext cx="2209591" cy="2685880"/>
      </dsp:txXfrm>
    </dsp:sp>
    <dsp:sp modelId="{BC66DE67-341D-4AA6-83D4-6CC558D52FCA}">
      <dsp:nvSpPr>
        <dsp:cNvPr id="0" name=""/>
        <dsp:cNvSpPr/>
      </dsp:nvSpPr>
      <dsp:spPr>
        <a:xfrm rot="16200000">
          <a:off x="1248169" y="1133437"/>
          <a:ext cx="4476466" cy="220959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163" bIns="0" numCol="1" spcCol="1270" anchor="ctr" anchorCtr="0">
          <a:noAutofit/>
        </a:bodyPr>
        <a:lstStyle/>
        <a:p>
          <a:pPr marL="0" lvl="0" indent="0" algn="ctr" defTabSz="800100" rtl="0">
            <a:lnSpc>
              <a:spcPct val="90000"/>
            </a:lnSpc>
            <a:spcBef>
              <a:spcPct val="0"/>
            </a:spcBef>
            <a:spcAft>
              <a:spcPct val="35000"/>
            </a:spcAft>
            <a:buNone/>
          </a:pPr>
          <a:r>
            <a:rPr lang="en-US" sz="1800" kern="1200"/>
            <a:t>Treatment should start in early childhood, so the involvement of a paediatric dentist </a:t>
          </a:r>
        </a:p>
      </dsp:txBody>
      <dsp:txXfrm rot="5400000">
        <a:off x="2381606" y="895293"/>
        <a:ext cx="2209591" cy="2685880"/>
      </dsp:txXfrm>
    </dsp:sp>
    <dsp:sp modelId="{E6FFF5FF-C32E-4F15-AD36-3213687EA27C}">
      <dsp:nvSpPr>
        <dsp:cNvPr id="0" name=""/>
        <dsp:cNvSpPr/>
      </dsp:nvSpPr>
      <dsp:spPr>
        <a:xfrm rot="16200000">
          <a:off x="3623480" y="1133437"/>
          <a:ext cx="4476466" cy="220959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163" bIns="0" numCol="1" spcCol="1270" anchor="ctr" anchorCtr="0">
          <a:noAutofit/>
        </a:bodyPr>
        <a:lstStyle/>
        <a:p>
          <a:pPr marL="0" lvl="0" indent="0" algn="ctr" defTabSz="800100" rtl="0">
            <a:lnSpc>
              <a:spcPct val="90000"/>
            </a:lnSpc>
            <a:spcBef>
              <a:spcPct val="0"/>
            </a:spcBef>
            <a:spcAft>
              <a:spcPct val="35000"/>
            </a:spcAft>
            <a:buNone/>
          </a:pPr>
          <a:r>
            <a:rPr lang="en-US" sz="1800" kern="1200"/>
            <a:t>treatment of caries and meticulous cleaning of tooth surfaces (paediatric electric toothbrushes are ideal). </a:t>
          </a:r>
        </a:p>
      </dsp:txBody>
      <dsp:txXfrm rot="5400000">
        <a:off x="4756917" y="895293"/>
        <a:ext cx="2209591" cy="2685880"/>
      </dsp:txXfrm>
    </dsp:sp>
    <dsp:sp modelId="{BE1DE063-E500-4940-9831-DEB607063127}">
      <dsp:nvSpPr>
        <dsp:cNvPr id="0" name=""/>
        <dsp:cNvSpPr/>
      </dsp:nvSpPr>
      <dsp:spPr>
        <a:xfrm rot="16200000">
          <a:off x="5998791" y="1133437"/>
          <a:ext cx="4476466" cy="220959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163" bIns="0" numCol="1" spcCol="1270" anchor="ctr" anchorCtr="0">
          <a:noAutofit/>
        </a:bodyPr>
        <a:lstStyle/>
        <a:p>
          <a:pPr marL="0" lvl="0" indent="0" algn="ctr" defTabSz="800100" rtl="0">
            <a:lnSpc>
              <a:spcPct val="90000"/>
            </a:lnSpc>
            <a:spcBef>
              <a:spcPct val="0"/>
            </a:spcBef>
            <a:spcAft>
              <a:spcPct val="35000"/>
            </a:spcAft>
            <a:buNone/>
          </a:pPr>
          <a:r>
            <a:rPr lang="en-US" sz="1800" kern="1200"/>
            <a:t>Crown placement and even tooth implants (in adults) have been used successfully in some patients. </a:t>
          </a:r>
        </a:p>
      </dsp:txBody>
      <dsp:txXfrm rot="5400000">
        <a:off x="7132228" y="895293"/>
        <a:ext cx="2209591" cy="2685880"/>
      </dsp:txXfrm>
    </dsp:sp>
    <dsp:sp modelId="{FD031496-0029-49DC-9FA8-B8466CFF3D08}">
      <dsp:nvSpPr>
        <dsp:cNvPr id="0" name=""/>
        <dsp:cNvSpPr/>
      </dsp:nvSpPr>
      <dsp:spPr>
        <a:xfrm rot="16200000">
          <a:off x="8374101" y="1133437"/>
          <a:ext cx="4476466" cy="2209591"/>
        </a:xfrm>
        <a:prstGeom prst="flowChartManualOperation">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116163" bIns="0" numCol="1" spcCol="1270" anchor="ctr" anchorCtr="0">
          <a:noAutofit/>
        </a:bodyPr>
        <a:lstStyle/>
        <a:p>
          <a:pPr marL="0" lvl="0" indent="0" algn="ctr" defTabSz="800100" rtl="0">
            <a:lnSpc>
              <a:spcPct val="90000"/>
            </a:lnSpc>
            <a:spcBef>
              <a:spcPct val="0"/>
            </a:spcBef>
            <a:spcAft>
              <a:spcPct val="35000"/>
            </a:spcAft>
            <a:buNone/>
          </a:pPr>
          <a:r>
            <a:rPr lang="en-US" sz="1800" kern="1200"/>
            <a:t>preventative measures include daily fluoride supplements and the use of a mouthwash containing sodium fluoride and aqueous chlorhexidine</a:t>
          </a:r>
        </a:p>
      </dsp:txBody>
      <dsp:txXfrm rot="5400000">
        <a:off x="9507538" y="895293"/>
        <a:ext cx="2209591" cy="2685880"/>
      </dsp:txXfrm>
    </dsp:sp>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AD0067-0120-4F31-B1CE-622CD40564B6}">
      <dsp:nvSpPr>
        <dsp:cNvPr id="0" name=""/>
        <dsp:cNvSpPr/>
      </dsp:nvSpPr>
      <dsp:spPr>
        <a:xfrm>
          <a:off x="4530" y="2958894"/>
          <a:ext cx="2166697" cy="2166697"/>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C33AA8-937A-47A3-BD70-FE2E6DF54963}">
      <dsp:nvSpPr>
        <dsp:cNvPr id="0" name=""/>
        <dsp:cNvSpPr/>
      </dsp:nvSpPr>
      <dsp:spPr>
        <a:xfrm rot="17700000">
          <a:off x="767977" y="1192593"/>
          <a:ext cx="2693445" cy="129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rtl="0">
            <a:lnSpc>
              <a:spcPct val="90000"/>
            </a:lnSpc>
            <a:spcBef>
              <a:spcPct val="0"/>
            </a:spcBef>
            <a:spcAft>
              <a:spcPct val="35000"/>
            </a:spcAft>
            <a:buNone/>
          </a:pPr>
          <a:r>
            <a:rPr lang="en-US" sz="1600" kern="1200"/>
            <a:t>External abrasions should be dealt with urgently; they usually require topical treatment with an antibiotic and anaesthetic </a:t>
          </a:r>
        </a:p>
      </dsp:txBody>
      <dsp:txXfrm>
        <a:off x="767977" y="1192593"/>
        <a:ext cx="2693445" cy="1298032"/>
      </dsp:txXfrm>
    </dsp:sp>
    <dsp:sp modelId="{0611FF75-06E8-45AD-9CA5-324C24DC4C89}">
      <dsp:nvSpPr>
        <dsp:cNvPr id="0" name=""/>
        <dsp:cNvSpPr/>
      </dsp:nvSpPr>
      <dsp:spPr>
        <a:xfrm>
          <a:off x="2334604" y="2958894"/>
          <a:ext cx="2166697" cy="2166697"/>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1E9987-1B4B-4448-8550-33FF95E8FBC6}">
      <dsp:nvSpPr>
        <dsp:cNvPr id="0" name=""/>
        <dsp:cNvSpPr/>
      </dsp:nvSpPr>
      <dsp:spPr>
        <a:xfrm rot="17700000">
          <a:off x="3098050" y="1192593"/>
          <a:ext cx="2693445" cy="129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rtl="0">
            <a:lnSpc>
              <a:spcPct val="90000"/>
            </a:lnSpc>
            <a:spcBef>
              <a:spcPct val="0"/>
            </a:spcBef>
            <a:spcAft>
              <a:spcPct val="35000"/>
            </a:spcAft>
            <a:buNone/>
          </a:pPr>
          <a:r>
            <a:rPr lang="en-US" sz="1600" kern="1200"/>
            <a:t>Eye pads may need to be worn for 2–3 days following corneal injury until pain diminishes. </a:t>
          </a:r>
        </a:p>
      </dsp:txBody>
      <dsp:txXfrm>
        <a:off x="3098050" y="1192593"/>
        <a:ext cx="2693445" cy="1298032"/>
      </dsp:txXfrm>
    </dsp:sp>
    <dsp:sp modelId="{14B81705-BDE6-45A7-A2F9-9290FA5F75CF}">
      <dsp:nvSpPr>
        <dsp:cNvPr id="0" name=""/>
        <dsp:cNvSpPr/>
      </dsp:nvSpPr>
      <dsp:spPr>
        <a:xfrm>
          <a:off x="4664678" y="2958894"/>
          <a:ext cx="2166697" cy="2166697"/>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26A518-96D5-4D9C-A13F-73D1D70EA3A0}">
      <dsp:nvSpPr>
        <dsp:cNvPr id="0" name=""/>
        <dsp:cNvSpPr/>
      </dsp:nvSpPr>
      <dsp:spPr>
        <a:xfrm rot="17700000">
          <a:off x="5428124" y="1192593"/>
          <a:ext cx="2693445" cy="129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rtl="0">
            <a:lnSpc>
              <a:spcPct val="90000"/>
            </a:lnSpc>
            <a:spcBef>
              <a:spcPct val="0"/>
            </a:spcBef>
            <a:spcAft>
              <a:spcPct val="35000"/>
            </a:spcAft>
            <a:buNone/>
          </a:pPr>
          <a:r>
            <a:rPr lang="en-US" sz="1600" kern="1200"/>
            <a:t>Scarring of the lids following blistering may result in inadequate lid closure and loss of normal protection to the eyes </a:t>
          </a:r>
        </a:p>
      </dsp:txBody>
      <dsp:txXfrm>
        <a:off x="5428124" y="1192593"/>
        <a:ext cx="2693445" cy="1298032"/>
      </dsp:txXfrm>
    </dsp:sp>
    <dsp:sp modelId="{B8158490-FC0C-45F7-A67D-C5DD3E403530}">
      <dsp:nvSpPr>
        <dsp:cNvPr id="0" name=""/>
        <dsp:cNvSpPr/>
      </dsp:nvSpPr>
      <dsp:spPr>
        <a:xfrm>
          <a:off x="6994752" y="2958894"/>
          <a:ext cx="2166697" cy="2166697"/>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1F4476-DBA2-45B0-AC11-9B97A47E05BB}">
      <dsp:nvSpPr>
        <dsp:cNvPr id="0" name=""/>
        <dsp:cNvSpPr/>
      </dsp:nvSpPr>
      <dsp:spPr>
        <a:xfrm rot="17700000">
          <a:off x="7758198" y="1192593"/>
          <a:ext cx="2693445" cy="129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rtl="0">
            <a:lnSpc>
              <a:spcPct val="90000"/>
            </a:lnSpc>
            <a:spcBef>
              <a:spcPct val="0"/>
            </a:spcBef>
            <a:spcAft>
              <a:spcPct val="35000"/>
            </a:spcAft>
            <a:buNone/>
          </a:pPr>
          <a:r>
            <a:rPr lang="en-US" sz="1600" kern="1200"/>
            <a:t>. Plastic surgical reconstruction may be indicated. </a:t>
          </a:r>
        </a:p>
      </dsp:txBody>
      <dsp:txXfrm>
        <a:off x="7758198" y="1192593"/>
        <a:ext cx="2693445" cy="1298032"/>
      </dsp:txXfrm>
    </dsp:sp>
    <dsp:sp modelId="{899BC574-A5BC-4861-9664-F3A53C01149D}">
      <dsp:nvSpPr>
        <dsp:cNvPr id="0" name=""/>
        <dsp:cNvSpPr/>
      </dsp:nvSpPr>
      <dsp:spPr>
        <a:xfrm>
          <a:off x="9324825" y="2958894"/>
          <a:ext cx="2166697" cy="2166697"/>
        </a:xfrm>
        <a:prstGeom prst="donut">
          <a:avLst>
            <a:gd name="adj" fmla="val 2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23C341-94E9-4F2B-ABEB-2202062347BD}">
      <dsp:nvSpPr>
        <dsp:cNvPr id="0" name=""/>
        <dsp:cNvSpPr/>
      </dsp:nvSpPr>
      <dsp:spPr>
        <a:xfrm rot="17700000">
          <a:off x="10088272" y="1192593"/>
          <a:ext cx="2693445" cy="12980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0" rIns="0" bIns="0" numCol="1" spcCol="1270" anchor="ctr" anchorCtr="0">
          <a:noAutofit/>
        </a:bodyPr>
        <a:lstStyle/>
        <a:p>
          <a:pPr marL="0" lvl="0" indent="0" algn="l" defTabSz="711200" rtl="0">
            <a:lnSpc>
              <a:spcPct val="90000"/>
            </a:lnSpc>
            <a:spcBef>
              <a:spcPct val="0"/>
            </a:spcBef>
            <a:spcAft>
              <a:spcPct val="35000"/>
            </a:spcAft>
            <a:buNone/>
          </a:pPr>
          <a:r>
            <a:rPr lang="en-US" sz="1600" kern="1200"/>
            <a:t>Artificial tears are a useful lubricant during the day time, with lubricant ointments applied at night.</a:t>
          </a:r>
        </a:p>
      </dsp:txBody>
      <dsp:txXfrm>
        <a:off x="10088272" y="1192593"/>
        <a:ext cx="2693445" cy="1298032"/>
      </dsp:txXfrm>
    </dsp:sp>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04ADC1-855B-4F97-A89F-62F3E5B6C11B}">
      <dsp:nvSpPr>
        <dsp:cNvPr id="0" name=""/>
        <dsp:cNvSpPr/>
      </dsp:nvSpPr>
      <dsp:spPr>
        <a:xfrm>
          <a:off x="5599" y="3322141"/>
          <a:ext cx="2146413" cy="71106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a:t>Dysphagia and pain on swallowing are common . </a:t>
          </a:r>
        </a:p>
      </dsp:txBody>
      <dsp:txXfrm>
        <a:off x="5599" y="3322141"/>
        <a:ext cx="2146413" cy="711065"/>
      </dsp:txXfrm>
    </dsp:sp>
    <dsp:sp modelId="{ED97A946-4BD0-484A-85AC-406633E2D7AF}">
      <dsp:nvSpPr>
        <dsp:cNvPr id="0" name=""/>
        <dsp:cNvSpPr/>
      </dsp:nvSpPr>
      <dsp:spPr>
        <a:xfrm>
          <a:off x="5599" y="4033206"/>
          <a:ext cx="2146413" cy="39528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84F88-3E01-4451-B236-A62C1328E600}">
      <dsp:nvSpPr>
        <dsp:cNvPr id="0" name=""/>
        <dsp:cNvSpPr/>
      </dsp:nvSpPr>
      <dsp:spPr>
        <a:xfrm>
          <a:off x="2452510" y="3322141"/>
          <a:ext cx="2146413" cy="71106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a:t>Oesophageal spasm, can sometimes be relieved by the administration of calcium-channel blocking agents(e.g. sublingual nifedipine).</a:t>
          </a:r>
        </a:p>
      </dsp:txBody>
      <dsp:txXfrm>
        <a:off x="2452510" y="3322141"/>
        <a:ext cx="2146413" cy="711065"/>
      </dsp:txXfrm>
    </dsp:sp>
    <dsp:sp modelId="{86F7B5A0-E5E1-43C8-B561-AD7EFC7A4567}">
      <dsp:nvSpPr>
        <dsp:cNvPr id="0" name=""/>
        <dsp:cNvSpPr/>
      </dsp:nvSpPr>
      <dsp:spPr>
        <a:xfrm>
          <a:off x="2452510" y="4033206"/>
          <a:ext cx="2146413" cy="39528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BAACD35-BA83-49E1-BDC0-E71C59880911}">
      <dsp:nvSpPr>
        <dsp:cNvPr id="0" name=""/>
        <dsp:cNvSpPr/>
      </dsp:nvSpPr>
      <dsp:spPr>
        <a:xfrm>
          <a:off x="4899421" y="3322141"/>
          <a:ext cx="2146413" cy="71106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a:t>The treatment of established strictures requires an endoscopically guided balloon dilatation, which will usually have to be repeated every few months.</a:t>
          </a:r>
        </a:p>
      </dsp:txBody>
      <dsp:txXfrm>
        <a:off x="4899421" y="3322141"/>
        <a:ext cx="2146413" cy="711065"/>
      </dsp:txXfrm>
    </dsp:sp>
    <dsp:sp modelId="{35704611-91DF-4F77-AABA-5EAD12A01D0F}">
      <dsp:nvSpPr>
        <dsp:cNvPr id="0" name=""/>
        <dsp:cNvSpPr/>
      </dsp:nvSpPr>
      <dsp:spPr>
        <a:xfrm>
          <a:off x="4899421" y="4033206"/>
          <a:ext cx="2146413" cy="39528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385B95-B623-4A2B-A03F-9E5A12C843D1}">
      <dsp:nvSpPr>
        <dsp:cNvPr id="0" name=""/>
        <dsp:cNvSpPr/>
      </dsp:nvSpPr>
      <dsp:spPr>
        <a:xfrm>
          <a:off x="7346333" y="3322141"/>
          <a:ext cx="2146413" cy="71106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a:t>Most patients have gastro-oesophageal reflux, which should be treated with a proton pump inhibitor</a:t>
          </a:r>
        </a:p>
      </dsp:txBody>
      <dsp:txXfrm>
        <a:off x="7346333" y="3322141"/>
        <a:ext cx="2146413" cy="711065"/>
      </dsp:txXfrm>
    </dsp:sp>
    <dsp:sp modelId="{A3ABB3E2-ED36-4F4B-A36B-E3D5162DA6C2}">
      <dsp:nvSpPr>
        <dsp:cNvPr id="0" name=""/>
        <dsp:cNvSpPr/>
      </dsp:nvSpPr>
      <dsp:spPr>
        <a:xfrm>
          <a:off x="7346333" y="4033206"/>
          <a:ext cx="2146413" cy="39528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97A259-F45E-4C8B-BF91-3E752207D23B}">
      <dsp:nvSpPr>
        <dsp:cNvPr id="0" name=""/>
        <dsp:cNvSpPr/>
      </dsp:nvSpPr>
      <dsp:spPr>
        <a:xfrm>
          <a:off x="9793244" y="3322141"/>
          <a:ext cx="2146413" cy="71106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6576" rIns="64008" bIns="36576" numCol="1" spcCol="1270" anchor="ctr" anchorCtr="0">
          <a:noAutofit/>
        </a:bodyPr>
        <a:lstStyle/>
        <a:p>
          <a:pPr marL="0" lvl="0" indent="0" algn="ctr" defTabSz="400050" rtl="0">
            <a:lnSpc>
              <a:spcPct val="90000"/>
            </a:lnSpc>
            <a:spcBef>
              <a:spcPct val="0"/>
            </a:spcBef>
            <a:spcAft>
              <a:spcPct val="35000"/>
            </a:spcAft>
            <a:buNone/>
          </a:pPr>
          <a:r>
            <a:rPr lang="en-US" sz="900" kern="1200"/>
            <a:t>A high-fibre diet is important.</a:t>
          </a:r>
        </a:p>
      </dsp:txBody>
      <dsp:txXfrm>
        <a:off x="9793244" y="3322141"/>
        <a:ext cx="2146413" cy="711065"/>
      </dsp:txXfrm>
    </dsp:sp>
    <dsp:sp modelId="{A02294BF-50E2-46D0-A746-026395B9D20A}">
      <dsp:nvSpPr>
        <dsp:cNvPr id="0" name=""/>
        <dsp:cNvSpPr/>
      </dsp:nvSpPr>
      <dsp:spPr>
        <a:xfrm>
          <a:off x="9793244" y="4033206"/>
          <a:ext cx="2146413" cy="39528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4581E-C5E8-456B-96C8-1F9399526A46}">
      <dsp:nvSpPr>
        <dsp:cNvPr id="0" name=""/>
        <dsp:cNvSpPr/>
      </dsp:nvSpPr>
      <dsp:spPr>
        <a:xfrm>
          <a:off x="822959" y="0"/>
          <a:ext cx="9326880" cy="431074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3744443-D0F7-457C-AF3D-AD6FD7F164EA}">
      <dsp:nvSpPr>
        <dsp:cNvPr id="0" name=""/>
        <dsp:cNvSpPr/>
      </dsp:nvSpPr>
      <dsp:spPr>
        <a:xfrm>
          <a:off x="5491" y="1293222"/>
          <a:ext cx="2641401" cy="172429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Although early exercises and physiotherapy may be helpful, </a:t>
          </a:r>
        </a:p>
      </dsp:txBody>
      <dsp:txXfrm>
        <a:off x="89664" y="1377395"/>
        <a:ext cx="2473055" cy="1555950"/>
      </dsp:txXfrm>
    </dsp:sp>
    <dsp:sp modelId="{8E3F98AA-A77A-45FB-A162-078E07AACF82}">
      <dsp:nvSpPr>
        <dsp:cNvPr id="0" name=""/>
        <dsp:cNvSpPr/>
      </dsp:nvSpPr>
      <dsp:spPr>
        <a:xfrm>
          <a:off x="2778963" y="1293222"/>
          <a:ext cx="2641401" cy="172429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the progress of finger and hand contractures with eventual mitten type deformity is virtually inevitable. </a:t>
          </a:r>
        </a:p>
      </dsp:txBody>
      <dsp:txXfrm>
        <a:off x="2863136" y="1377395"/>
        <a:ext cx="2473055" cy="1555950"/>
      </dsp:txXfrm>
    </dsp:sp>
    <dsp:sp modelId="{BD663058-9337-418C-B92D-A4AA5F6EBEFE}">
      <dsp:nvSpPr>
        <dsp:cNvPr id="0" name=""/>
        <dsp:cNvSpPr/>
      </dsp:nvSpPr>
      <dsp:spPr>
        <a:xfrm>
          <a:off x="5552435" y="1293222"/>
          <a:ext cx="2641401" cy="172429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Surgical release of the contracted fingers is a highly specialized procedure and requires skin grafting,</a:t>
          </a:r>
        </a:p>
      </dsp:txBody>
      <dsp:txXfrm>
        <a:off x="5636608" y="1377395"/>
        <a:ext cx="2473055" cy="1555950"/>
      </dsp:txXfrm>
    </dsp:sp>
    <dsp:sp modelId="{9B4D97C7-B6A5-4121-8137-4F83AA7477FD}">
      <dsp:nvSpPr>
        <dsp:cNvPr id="0" name=""/>
        <dsp:cNvSpPr/>
      </dsp:nvSpPr>
      <dsp:spPr>
        <a:xfrm>
          <a:off x="8325906" y="1293222"/>
          <a:ext cx="2641401" cy="172429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US" sz="1600" kern="1200"/>
            <a:t>postoperative splinting and intensive physiotherapy and occupational therapy.</a:t>
          </a:r>
        </a:p>
      </dsp:txBody>
      <dsp:txXfrm>
        <a:off x="8410079" y="1377395"/>
        <a:ext cx="2473055" cy="1555950"/>
      </dsp:txXfrm>
    </dsp:sp>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FC2B8A-55C7-424F-A4C7-7B1515316A2A}">
      <dsp:nvSpPr>
        <dsp:cNvPr id="0" name=""/>
        <dsp:cNvSpPr/>
      </dsp:nvSpPr>
      <dsp:spPr>
        <a:xfrm>
          <a:off x="3605856" y="3116"/>
          <a:ext cx="4056588" cy="149889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a:t>All patients with the more severe forms of recessive dystrophic EB have the picture of anaemia of chronic disease. </a:t>
          </a:r>
        </a:p>
      </dsp:txBody>
      <dsp:txXfrm>
        <a:off x="3679026" y="76286"/>
        <a:ext cx="3910248" cy="1352550"/>
      </dsp:txXfrm>
    </dsp:sp>
    <dsp:sp modelId="{AE8E24D2-7B75-411D-B41A-12A562F3723F}">
      <dsp:nvSpPr>
        <dsp:cNvPr id="0" name=""/>
        <dsp:cNvSpPr/>
      </dsp:nvSpPr>
      <dsp:spPr>
        <a:xfrm>
          <a:off x="3605856" y="1576951"/>
          <a:ext cx="4056588" cy="149889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a:t>Despite the administration of oral iron supplements, the iron stores are usually low as assessed by serum ferritin levels.</a:t>
          </a:r>
        </a:p>
      </dsp:txBody>
      <dsp:txXfrm>
        <a:off x="3679026" y="1650121"/>
        <a:ext cx="3910248" cy="1352550"/>
      </dsp:txXfrm>
    </dsp:sp>
    <dsp:sp modelId="{A462BCED-76BC-4724-A7E3-AF0BDBEC2C47}">
      <dsp:nvSpPr>
        <dsp:cNvPr id="0" name=""/>
        <dsp:cNvSpPr/>
      </dsp:nvSpPr>
      <dsp:spPr>
        <a:xfrm>
          <a:off x="3605856" y="3150786"/>
          <a:ext cx="4056588" cy="149889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a:t>Following intravenous iron, haemoglobin levels generally increase, and the patient's sense of well-being improves.</a:t>
          </a:r>
        </a:p>
      </dsp:txBody>
      <dsp:txXfrm>
        <a:off x="3679026" y="3223956"/>
        <a:ext cx="3910248" cy="1352550"/>
      </dsp:txXfrm>
    </dsp:sp>
    <dsp:sp modelId="{E946A413-12E8-45DD-A90A-62722ACF47A4}">
      <dsp:nvSpPr>
        <dsp:cNvPr id="0" name=""/>
        <dsp:cNvSpPr/>
      </dsp:nvSpPr>
      <dsp:spPr>
        <a:xfrm>
          <a:off x="3605856" y="4724621"/>
          <a:ext cx="4056588" cy="149889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rtl="0">
            <a:lnSpc>
              <a:spcPct val="90000"/>
            </a:lnSpc>
            <a:spcBef>
              <a:spcPct val="0"/>
            </a:spcBef>
            <a:spcAft>
              <a:spcPct val="35000"/>
            </a:spcAft>
            <a:buNone/>
          </a:pPr>
          <a:r>
            <a:rPr lang="en-US" sz="1800" kern="1200"/>
            <a:t>Transfusion of packed red cells may be required in some patients, especially when the blood haemoglobin level falls below 7.00 g/dL.</a:t>
          </a:r>
        </a:p>
      </dsp:txBody>
      <dsp:txXfrm>
        <a:off x="3679026" y="4797791"/>
        <a:ext cx="3910248" cy="1352550"/>
      </dsp:txXfrm>
    </dsp:sp>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AFAA93-EA02-422B-98A2-FA5CF4BF0D73}">
      <dsp:nvSpPr>
        <dsp:cNvPr id="0" name=""/>
        <dsp:cNvSpPr/>
      </dsp:nvSpPr>
      <dsp:spPr>
        <a:xfrm>
          <a:off x="2654489" y="0"/>
          <a:ext cx="5308979" cy="1897038"/>
        </a:xfrm>
        <a:prstGeom prst="trapezoid">
          <a:avLst>
            <a:gd name="adj" fmla="val 139928"/>
          </a:avLst>
        </a:prstGeom>
        <a:solidFill>
          <a:schemeClr val="accent1">
            <a:hueOff val="0"/>
            <a:satOff val="0"/>
            <a:lumOff val="0"/>
            <a:alphaOff val="0"/>
          </a:schemeClr>
        </a:solidFill>
        <a:ln>
          <a:noFill/>
        </a:ln>
        <a:effectLst>
          <a:innerShdw blurRad="50800" dist="25400" dir="13500000">
            <a:srgbClr val="000000">
              <a:alpha val="55000"/>
            </a:srgbClr>
          </a:inn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rtl="0">
            <a:lnSpc>
              <a:spcPct val="90000"/>
            </a:lnSpc>
            <a:spcBef>
              <a:spcPct val="0"/>
            </a:spcBef>
            <a:spcAft>
              <a:spcPct val="35000"/>
            </a:spcAft>
            <a:buNone/>
          </a:pPr>
          <a:r>
            <a:rPr lang="en-US" sz="3200" kern="1200"/>
            <a:t>Virtually all patients have bony changes, mainly osteoporosis.</a:t>
          </a:r>
        </a:p>
      </dsp:txBody>
      <dsp:txXfrm>
        <a:off x="2654489" y="0"/>
        <a:ext cx="5308979" cy="1897038"/>
      </dsp:txXfrm>
    </dsp:sp>
    <dsp:sp modelId="{D4CD6CE1-2974-4A65-9EAF-EBD6412E67F1}">
      <dsp:nvSpPr>
        <dsp:cNvPr id="0" name=""/>
        <dsp:cNvSpPr/>
      </dsp:nvSpPr>
      <dsp:spPr>
        <a:xfrm>
          <a:off x="0" y="1897038"/>
          <a:ext cx="10617958" cy="1897038"/>
        </a:xfrm>
        <a:prstGeom prst="trapezoid">
          <a:avLst>
            <a:gd name="adj" fmla="val 139928"/>
          </a:avLst>
        </a:prstGeom>
        <a:solidFill>
          <a:schemeClr val="accent1">
            <a:hueOff val="0"/>
            <a:satOff val="0"/>
            <a:lumOff val="0"/>
            <a:alphaOff val="0"/>
          </a:schemeClr>
        </a:solidFill>
        <a:ln>
          <a:noFill/>
        </a:ln>
        <a:effectLst>
          <a:innerShdw blurRad="50800" dist="25400" dir="13500000">
            <a:srgbClr val="000000">
              <a:alpha val="55000"/>
            </a:srgbClr>
          </a:inn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sp3d extrusionH="28000" prstMaterial="matte"/>
        </a:bodyPr>
        <a:lstStyle/>
        <a:p>
          <a:pPr marL="0" lvl="0" indent="0" algn="ctr" defTabSz="1422400" rtl="0">
            <a:lnSpc>
              <a:spcPct val="90000"/>
            </a:lnSpc>
            <a:spcBef>
              <a:spcPct val="0"/>
            </a:spcBef>
            <a:spcAft>
              <a:spcPct val="35000"/>
            </a:spcAft>
            <a:buNone/>
          </a:pPr>
          <a:r>
            <a:rPr lang="en-US" sz="3200" kern="1200"/>
            <a:t>Treatment with calcium supplements, vitamin D and bisphosphonates is usually indicated.</a:t>
          </a:r>
        </a:p>
      </dsp:txBody>
      <dsp:txXfrm>
        <a:off x="1858142" y="1897038"/>
        <a:ext cx="6901672" cy="1897038"/>
      </dsp:txXfrm>
    </dsp:sp>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C5A03-70D8-49C8-A761-ACDE36CC206D}">
      <dsp:nvSpPr>
        <dsp:cNvPr id="0" name=""/>
        <dsp:cNvSpPr/>
      </dsp:nvSpPr>
      <dsp:spPr>
        <a:xfrm>
          <a:off x="6208" y="1536943"/>
          <a:ext cx="2589826" cy="129491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t>Patients may infrequently develop a variety ofgenito-urinary and renal complications.</a:t>
          </a:r>
        </a:p>
      </dsp:txBody>
      <dsp:txXfrm>
        <a:off x="6208" y="1536943"/>
        <a:ext cx="2589826" cy="1294913"/>
      </dsp:txXfrm>
    </dsp:sp>
    <dsp:sp modelId="{7F5B7B01-5AFD-41E3-B9A9-390FBA3BA8E6}">
      <dsp:nvSpPr>
        <dsp:cNvPr id="0" name=""/>
        <dsp:cNvSpPr/>
      </dsp:nvSpPr>
      <dsp:spPr>
        <a:xfrm>
          <a:off x="3139898" y="1536943"/>
          <a:ext cx="2589826" cy="129491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t>These may include stenosis of the external urethral meatus.</a:t>
          </a:r>
        </a:p>
      </dsp:txBody>
      <dsp:txXfrm>
        <a:off x="3139898" y="1536943"/>
        <a:ext cx="2589826" cy="1294913"/>
      </dsp:txXfrm>
    </dsp:sp>
    <dsp:sp modelId="{563D5838-04EA-4F95-9EBC-471DEE901161}">
      <dsp:nvSpPr>
        <dsp:cNvPr id="0" name=""/>
        <dsp:cNvSpPr/>
      </dsp:nvSpPr>
      <dsp:spPr>
        <a:xfrm>
          <a:off x="6273588" y="1536943"/>
          <a:ext cx="2589826" cy="129491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t>Urological intervention is recommended. </a:t>
          </a:r>
        </a:p>
      </dsp:txBody>
      <dsp:txXfrm>
        <a:off x="6273588" y="1536943"/>
        <a:ext cx="2589826" cy="1294913"/>
      </dsp:txXfrm>
    </dsp:sp>
    <dsp:sp modelId="{80F3D24A-774F-4F53-B7C6-4D3D178236C8}">
      <dsp:nvSpPr>
        <dsp:cNvPr id="0" name=""/>
        <dsp:cNvSpPr/>
      </dsp:nvSpPr>
      <dsp:spPr>
        <a:xfrm>
          <a:off x="9407278" y="1536943"/>
          <a:ext cx="2589826" cy="1294913"/>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rtl="0">
            <a:lnSpc>
              <a:spcPct val="90000"/>
            </a:lnSpc>
            <a:spcBef>
              <a:spcPct val="0"/>
            </a:spcBef>
            <a:spcAft>
              <a:spcPct val="35000"/>
            </a:spcAft>
            <a:buNone/>
          </a:pPr>
          <a:r>
            <a:rPr lang="en-US" sz="1800" kern="1200"/>
            <a:t>Dialysis has been successfully performed in occasional patients having end-stage renal disease.</a:t>
          </a:r>
        </a:p>
      </dsp:txBody>
      <dsp:txXfrm>
        <a:off x="9407278" y="1536943"/>
        <a:ext cx="2589826" cy="129491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18328E-5CFE-4C45-9644-F7CFC0F70560}">
      <dsp:nvSpPr>
        <dsp:cNvPr id="0" name=""/>
        <dsp:cNvSpPr/>
      </dsp:nvSpPr>
      <dsp:spPr>
        <a:xfrm>
          <a:off x="0" y="655146"/>
          <a:ext cx="11095630" cy="9547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KIND1/FERMT1Kindlin-1, is associated with anchorage of the actin cytoskeleton. </a:t>
          </a:r>
        </a:p>
      </dsp:txBody>
      <dsp:txXfrm>
        <a:off x="46606" y="701752"/>
        <a:ext cx="11002418" cy="861507"/>
      </dsp:txXfrm>
    </dsp:sp>
    <dsp:sp modelId="{A50E3ED1-282E-45B2-8C47-0720654FD3F6}">
      <dsp:nvSpPr>
        <dsp:cNvPr id="0" name=""/>
        <dsp:cNvSpPr/>
      </dsp:nvSpPr>
      <dsp:spPr>
        <a:xfrm>
          <a:off x="0" y="1678986"/>
          <a:ext cx="11095630" cy="9547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Autosomal recessive mutations result in Kindler syndrome, that may resemble dystrophic EB in early life.</a:t>
          </a:r>
        </a:p>
      </dsp:txBody>
      <dsp:txXfrm>
        <a:off x="46606" y="1725592"/>
        <a:ext cx="11002418" cy="861507"/>
      </dsp:txXfrm>
    </dsp:sp>
    <dsp:sp modelId="{1411D90C-021B-486A-AD74-D6B8D3CDEF28}">
      <dsp:nvSpPr>
        <dsp:cNvPr id="0" name=""/>
        <dsp:cNvSpPr/>
      </dsp:nvSpPr>
      <dsp:spPr>
        <a:xfrm>
          <a:off x="0" y="2702825"/>
          <a:ext cx="11095630" cy="954719"/>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t>With increasing age, the blistering often diminishes and photosensitivity and poikiloderma are most evident in sun-exposed areas</a:t>
          </a:r>
        </a:p>
      </dsp:txBody>
      <dsp:txXfrm>
        <a:off x="46606" y="2749431"/>
        <a:ext cx="11002418" cy="861507"/>
      </dsp:txXfrm>
    </dsp:sp>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E238F1-9A6E-416A-9BF6-984C81304753}">
      <dsp:nvSpPr>
        <dsp:cNvPr id="0" name=""/>
        <dsp:cNvSpPr/>
      </dsp:nvSpPr>
      <dsp:spPr>
        <a:xfrm>
          <a:off x="770" y="1472272"/>
          <a:ext cx="3356508" cy="167825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Long-term systemic corticosteroid treatment is not used now because of the high risk of complications , and phenytoin has not proved to be more effective than placebo .</a:t>
          </a:r>
        </a:p>
      </dsp:txBody>
      <dsp:txXfrm>
        <a:off x="770" y="1472272"/>
        <a:ext cx="3356508" cy="1678254"/>
      </dsp:txXfrm>
    </dsp:sp>
    <dsp:sp modelId="{3D4FCF96-BA75-48EA-8378-3E7EE306C8BC}">
      <dsp:nvSpPr>
        <dsp:cNvPr id="0" name=""/>
        <dsp:cNvSpPr/>
      </dsp:nvSpPr>
      <dsp:spPr>
        <a:xfrm>
          <a:off x="4062145" y="1472272"/>
          <a:ext cx="3356508" cy="167825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Other systemic drugs with mixed results in small numbers of patients include vitamin E, minocycline, ciclosporin and retinoic acid. </a:t>
          </a:r>
        </a:p>
      </dsp:txBody>
      <dsp:txXfrm>
        <a:off x="4062145" y="1472272"/>
        <a:ext cx="3356508" cy="1678254"/>
      </dsp:txXfrm>
    </dsp:sp>
    <dsp:sp modelId="{B88B2F37-789C-41BC-A2E5-1BF68526E93B}">
      <dsp:nvSpPr>
        <dsp:cNvPr id="0" name=""/>
        <dsp:cNvSpPr/>
      </dsp:nvSpPr>
      <dsp:spPr>
        <a:xfrm>
          <a:off x="8123520" y="1472272"/>
          <a:ext cx="3356508" cy="167825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Although, theoretically, the systemic use of a retinoid might reduce the risk of squamous cell carcinomas , there is no evidence to support a lifelong treatment. In addition, increased mechanical fragility, blistering and/or itching may occur.</a:t>
          </a:r>
        </a:p>
      </dsp:txBody>
      <dsp:txXfrm>
        <a:off x="8123520" y="1472272"/>
        <a:ext cx="3356508" cy="1678254"/>
      </dsp:txXfrm>
    </dsp:sp>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8A335A-56C3-4FC5-82CC-84331F0F81F0}">
      <dsp:nvSpPr>
        <dsp:cNvPr id="0" name=""/>
        <dsp:cNvSpPr/>
      </dsp:nvSpPr>
      <dsp:spPr>
        <a:xfrm>
          <a:off x="6081" y="1644595"/>
          <a:ext cx="2536589" cy="126829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Squamous cell carcinomas are expected to occur in every every patient with generalized severe recessive dystrophic EB.</a:t>
          </a:r>
        </a:p>
      </dsp:txBody>
      <dsp:txXfrm>
        <a:off x="6081" y="1644595"/>
        <a:ext cx="2536589" cy="1268294"/>
      </dsp:txXfrm>
    </dsp:sp>
    <dsp:sp modelId="{919DF12F-49CC-45C9-AD59-2F57345301BE}">
      <dsp:nvSpPr>
        <dsp:cNvPr id="0" name=""/>
        <dsp:cNvSpPr/>
      </dsp:nvSpPr>
      <dsp:spPr>
        <a:xfrm>
          <a:off x="3075354" y="1644595"/>
          <a:ext cx="2536589" cy="126829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Surgical excision is recommended. </a:t>
          </a:r>
        </a:p>
      </dsp:txBody>
      <dsp:txXfrm>
        <a:off x="3075354" y="1644595"/>
        <a:ext cx="2536589" cy="1268294"/>
      </dsp:txXfrm>
    </dsp:sp>
    <dsp:sp modelId="{72D749A2-CF25-4E75-9058-816234C13A23}">
      <dsp:nvSpPr>
        <dsp:cNvPr id="0" name=""/>
        <dsp:cNvSpPr/>
      </dsp:nvSpPr>
      <dsp:spPr>
        <a:xfrm>
          <a:off x="6144626" y="1644595"/>
          <a:ext cx="2536589" cy="126829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Amputation of an affected limb may eventually be required in some cases.</a:t>
          </a:r>
        </a:p>
      </dsp:txBody>
      <dsp:txXfrm>
        <a:off x="6144626" y="1644595"/>
        <a:ext cx="2536589" cy="1268294"/>
      </dsp:txXfrm>
    </dsp:sp>
    <dsp:sp modelId="{E5D811F5-17F7-48BC-9664-22CDFBD0F818}">
      <dsp:nvSpPr>
        <dsp:cNvPr id="0" name=""/>
        <dsp:cNvSpPr/>
      </dsp:nvSpPr>
      <dsp:spPr>
        <a:xfrm>
          <a:off x="9213899" y="1644595"/>
          <a:ext cx="2536589" cy="1268294"/>
        </a:xfrm>
        <a:prstGeom prst="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rtl="0">
            <a:lnSpc>
              <a:spcPct val="90000"/>
            </a:lnSpc>
            <a:spcBef>
              <a:spcPct val="0"/>
            </a:spcBef>
            <a:spcAft>
              <a:spcPct val="35000"/>
            </a:spcAft>
            <a:buNone/>
          </a:pPr>
          <a:r>
            <a:rPr lang="en-US" sz="1500" kern="1200"/>
            <a:t>Neither chemotherapy nor radiotherapy has been shown to provide lasting benefit.</a:t>
          </a:r>
        </a:p>
      </dsp:txBody>
      <dsp:txXfrm>
        <a:off x="9213899" y="1644595"/>
        <a:ext cx="2536589" cy="1268294"/>
      </dsp:txXfrm>
    </dsp:sp>
  </dsp:spTree>
</dsp:drawing>
</file>

<file path=ppt/diagrams/drawing9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70451E-09CD-4033-B8DB-ACA1542ED41B}">
      <dsp:nvSpPr>
        <dsp:cNvPr id="0" name=""/>
        <dsp:cNvSpPr/>
      </dsp:nvSpPr>
      <dsp:spPr>
        <a:xfrm>
          <a:off x="3615293" y="249220"/>
          <a:ext cx="4946076" cy="171770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6B45AB-7C8B-4F53-9050-CF28E934F0A5}">
      <dsp:nvSpPr>
        <dsp:cNvPr id="0" name=""/>
        <dsp:cNvSpPr/>
      </dsp:nvSpPr>
      <dsp:spPr>
        <a:xfrm>
          <a:off x="5616728" y="4455303"/>
          <a:ext cx="958542" cy="613466"/>
        </a:xfrm>
        <a:prstGeom prst="downArrow">
          <a:avLst/>
        </a:prstGeom>
        <a:solidFill>
          <a:schemeClr val="accent1">
            <a:tint val="6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2AE6F6-5A00-49A0-8B05-A77870818FAF}">
      <dsp:nvSpPr>
        <dsp:cNvPr id="0" name=""/>
        <dsp:cNvSpPr/>
      </dsp:nvSpPr>
      <dsp:spPr>
        <a:xfrm>
          <a:off x="3795499" y="4946076"/>
          <a:ext cx="4601001" cy="1150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ctr" anchorCtr="0">
          <a:noAutofit/>
        </a:bodyPr>
        <a:lstStyle/>
        <a:p>
          <a:pPr marL="0" lvl="0" indent="0" algn="ctr" defTabSz="800100" rtl="0">
            <a:lnSpc>
              <a:spcPct val="90000"/>
            </a:lnSpc>
            <a:spcBef>
              <a:spcPct val="0"/>
            </a:spcBef>
            <a:spcAft>
              <a:spcPct val="35000"/>
            </a:spcAft>
            <a:buNone/>
          </a:pPr>
          <a:r>
            <a:rPr lang="en-US" sz="1800" b="1" u="sng" kern="1200" dirty="0"/>
            <a:t>Psychological</a:t>
          </a:r>
          <a:r>
            <a:rPr lang="en-US" sz="1800" kern="1200" dirty="0"/>
            <a:t> support and </a:t>
          </a:r>
          <a:r>
            <a:rPr lang="en-US" sz="1800" b="1" u="sng" kern="1200" dirty="0"/>
            <a:t>cognitive-</a:t>
          </a:r>
          <a:r>
            <a:rPr lang="en-US" sz="1800" b="1" u="sng" kern="1200" dirty="0" err="1"/>
            <a:t>behavioural</a:t>
          </a:r>
          <a:r>
            <a:rPr lang="en-US" sz="1800" kern="1200" dirty="0"/>
            <a:t> techniques may also be helpful in managing pain.</a:t>
          </a:r>
        </a:p>
      </dsp:txBody>
      <dsp:txXfrm>
        <a:off x="3795499" y="4946076"/>
        <a:ext cx="4601001" cy="1150250"/>
      </dsp:txXfrm>
    </dsp:sp>
    <dsp:sp modelId="{9AE3DD9D-50CE-4A29-AF05-71610FAE929F}">
      <dsp:nvSpPr>
        <dsp:cNvPr id="0" name=""/>
        <dsp:cNvSpPr/>
      </dsp:nvSpPr>
      <dsp:spPr>
        <a:xfrm>
          <a:off x="5413518" y="2099590"/>
          <a:ext cx="1725375" cy="172537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b="1" u="sng" kern="1200" dirty="0" err="1"/>
            <a:t>benzodiazipines</a:t>
          </a:r>
          <a:r>
            <a:rPr lang="en-US" sz="800" kern="1200" dirty="0"/>
            <a:t> such as </a:t>
          </a:r>
          <a:r>
            <a:rPr lang="en-US" sz="800" b="1" u="sng" kern="1200" dirty="0"/>
            <a:t>midazolam</a:t>
          </a:r>
          <a:r>
            <a:rPr lang="en-US" sz="800" kern="1200" dirty="0"/>
            <a:t> can be helpful in reducing pain associated with changing dressings.</a:t>
          </a:r>
        </a:p>
      </dsp:txBody>
      <dsp:txXfrm>
        <a:off x="5666193" y="2352265"/>
        <a:ext cx="1220025" cy="1220025"/>
      </dsp:txXfrm>
    </dsp:sp>
    <dsp:sp modelId="{E0B26C8A-05AE-4EC6-BFA6-303A09EC6F91}">
      <dsp:nvSpPr>
        <dsp:cNvPr id="0" name=""/>
        <dsp:cNvSpPr/>
      </dsp:nvSpPr>
      <dsp:spPr>
        <a:xfrm>
          <a:off x="4178915" y="805175"/>
          <a:ext cx="1725375" cy="172537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b="1" u="sng" kern="1200"/>
            <a:t>Amitriptyline</a:t>
          </a:r>
          <a:r>
            <a:rPr lang="en-US" sz="800" kern="1200"/>
            <a:t> is useful in pain management in both adults and children, and </a:t>
          </a:r>
        </a:p>
      </dsp:txBody>
      <dsp:txXfrm>
        <a:off x="4431590" y="1057850"/>
        <a:ext cx="1220025" cy="1220025"/>
      </dsp:txXfrm>
    </dsp:sp>
    <dsp:sp modelId="{04EB0077-B55C-4C38-83E9-19190DABCD6D}">
      <dsp:nvSpPr>
        <dsp:cNvPr id="0" name=""/>
        <dsp:cNvSpPr/>
      </dsp:nvSpPr>
      <dsp:spPr>
        <a:xfrm>
          <a:off x="5942633" y="388017"/>
          <a:ext cx="1725375" cy="1725375"/>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355600" rtl="0">
            <a:lnSpc>
              <a:spcPct val="90000"/>
            </a:lnSpc>
            <a:spcBef>
              <a:spcPct val="0"/>
            </a:spcBef>
            <a:spcAft>
              <a:spcPct val="35000"/>
            </a:spcAft>
            <a:buNone/>
          </a:pPr>
          <a:r>
            <a:rPr lang="en-US" sz="800" kern="1200"/>
            <a:t>Patients with EB frequently experience severe pain, which is unresponsive to conventional treatment with non-opiate-based or non-steroidal anti-inflammatory agents.</a:t>
          </a:r>
        </a:p>
      </dsp:txBody>
      <dsp:txXfrm>
        <a:off x="6195308" y="640692"/>
        <a:ext cx="1220025" cy="1220025"/>
      </dsp:txXfrm>
    </dsp:sp>
    <dsp:sp modelId="{A8BF69AC-831A-4B27-864A-5C7F31D1FED1}">
      <dsp:nvSpPr>
        <dsp:cNvPr id="0" name=""/>
        <dsp:cNvSpPr/>
      </dsp:nvSpPr>
      <dsp:spPr>
        <a:xfrm>
          <a:off x="3412082" y="38341"/>
          <a:ext cx="5367835" cy="4294268"/>
        </a:xfrm>
        <a:prstGeom prst="funnel">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9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52AC3-6749-4C62-AD84-E6351F079A27}">
      <dsp:nvSpPr>
        <dsp:cNvPr id="0" name=""/>
        <dsp:cNvSpPr/>
      </dsp:nvSpPr>
      <dsp:spPr>
        <a:xfrm>
          <a:off x="3741" y="1429564"/>
          <a:ext cx="3648415" cy="139515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t>Autologous split-thickness skin grafts have had short- to longer term beneficial effects in the treatment of chronic ulcers or erosions in patients with generalized recessive dystrophic EB or pretibial</a:t>
          </a:r>
        </a:p>
      </dsp:txBody>
      <dsp:txXfrm>
        <a:off x="3741" y="1429564"/>
        <a:ext cx="3648415" cy="1395155"/>
      </dsp:txXfrm>
    </dsp:sp>
    <dsp:sp modelId="{31DB8DA6-2F8D-4AA4-9FA7-ADBCB3E983F4}">
      <dsp:nvSpPr>
        <dsp:cNvPr id="0" name=""/>
        <dsp:cNvSpPr/>
      </dsp:nvSpPr>
      <dsp:spPr>
        <a:xfrm>
          <a:off x="3741" y="2824720"/>
          <a:ext cx="3648415" cy="65880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1488BD-95FF-49BB-AF6E-53B15B26C085}">
      <dsp:nvSpPr>
        <dsp:cNvPr id="0" name=""/>
        <dsp:cNvSpPr/>
      </dsp:nvSpPr>
      <dsp:spPr>
        <a:xfrm>
          <a:off x="4162935" y="1429564"/>
          <a:ext cx="3648415" cy="139515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t>Cultured autologous keratinocytes have also been used successfully in the treatment of junctional EB.</a:t>
          </a:r>
        </a:p>
      </dsp:txBody>
      <dsp:txXfrm>
        <a:off x="4162935" y="1429564"/>
        <a:ext cx="3648415" cy="1395155"/>
      </dsp:txXfrm>
    </dsp:sp>
    <dsp:sp modelId="{247225DC-CEE3-4AFD-B1C6-8AC01C0EA0B2}">
      <dsp:nvSpPr>
        <dsp:cNvPr id="0" name=""/>
        <dsp:cNvSpPr/>
      </dsp:nvSpPr>
      <dsp:spPr>
        <a:xfrm>
          <a:off x="4162935" y="2824720"/>
          <a:ext cx="3648415" cy="65880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9ABBA9-795D-4314-BDA8-1BFB11103D4E}">
      <dsp:nvSpPr>
        <dsp:cNvPr id="0" name=""/>
        <dsp:cNvSpPr/>
      </dsp:nvSpPr>
      <dsp:spPr>
        <a:xfrm>
          <a:off x="8322128" y="1429564"/>
          <a:ext cx="3648415" cy="1395155"/>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marL="0" lvl="0" indent="0" algn="ctr" defTabSz="666750" rtl="0">
            <a:lnSpc>
              <a:spcPct val="90000"/>
            </a:lnSpc>
            <a:spcBef>
              <a:spcPct val="0"/>
            </a:spcBef>
            <a:spcAft>
              <a:spcPct val="35000"/>
            </a:spcAft>
            <a:buNone/>
          </a:pPr>
          <a:r>
            <a:rPr lang="en-US" sz="1500" kern="1200"/>
            <a:t>Skin bio equivalents (use of epidermal and dermal components in the skin grafts) have also been used in the treatment of EB simplex, junctional EB and dystrophic EB, with mixed results.</a:t>
          </a:r>
        </a:p>
      </dsp:txBody>
      <dsp:txXfrm>
        <a:off x="8322128" y="1429564"/>
        <a:ext cx="3648415" cy="1395155"/>
      </dsp:txXfrm>
    </dsp:sp>
    <dsp:sp modelId="{9A7DF894-019D-4139-86E5-33D909108B51}">
      <dsp:nvSpPr>
        <dsp:cNvPr id="0" name=""/>
        <dsp:cNvSpPr/>
      </dsp:nvSpPr>
      <dsp:spPr>
        <a:xfrm>
          <a:off x="8322128" y="2824720"/>
          <a:ext cx="3648415" cy="658800"/>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63CC8B-E99B-4623-BE58-DE9B5598EC45}">
      <dsp:nvSpPr>
        <dsp:cNvPr id="0" name=""/>
        <dsp:cNvSpPr/>
      </dsp:nvSpPr>
      <dsp:spPr>
        <a:xfrm>
          <a:off x="3087914" y="0"/>
          <a:ext cx="6016171" cy="601617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962A7CBF-ECD1-4A44-975A-DF907090DB1C}">
      <dsp:nvSpPr>
        <dsp:cNvPr id="0" name=""/>
        <dsp:cNvSpPr/>
      </dsp:nvSpPr>
      <dsp:spPr>
        <a:xfrm>
          <a:off x="3659450" y="571536"/>
          <a:ext cx="2346306" cy="2346306"/>
        </a:xfrm>
        <a:prstGeom prst="round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b="1" u="sng" kern="1200" dirty="0"/>
            <a:t>Gene therapy</a:t>
          </a:r>
          <a:r>
            <a:rPr lang="en-US" sz="1700" kern="1200" dirty="0"/>
            <a:t> for dominant EB One technique being assessed to achieve this is </a:t>
          </a:r>
        </a:p>
      </dsp:txBody>
      <dsp:txXfrm>
        <a:off x="3773987" y="686073"/>
        <a:ext cx="2117232" cy="2117232"/>
      </dsp:txXfrm>
    </dsp:sp>
    <dsp:sp modelId="{37A2ACD9-FC97-4742-89D0-C39A42754103}">
      <dsp:nvSpPr>
        <dsp:cNvPr id="0" name=""/>
        <dsp:cNvSpPr/>
      </dsp:nvSpPr>
      <dsp:spPr>
        <a:xfrm>
          <a:off x="6186242" y="571536"/>
          <a:ext cx="2346306" cy="2346306"/>
        </a:xfrm>
        <a:prstGeom prst="round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silencing of the mutant allele using small interfering RNA (siRNA) approaches.</a:t>
          </a:r>
        </a:p>
      </dsp:txBody>
      <dsp:txXfrm>
        <a:off x="6300779" y="686073"/>
        <a:ext cx="2117232" cy="2117232"/>
      </dsp:txXfrm>
    </dsp:sp>
    <dsp:sp modelId="{EE1AF4DF-BAB8-4936-AC02-F69CAA778AE5}">
      <dsp:nvSpPr>
        <dsp:cNvPr id="0" name=""/>
        <dsp:cNvSpPr/>
      </dsp:nvSpPr>
      <dsp:spPr>
        <a:xfrm>
          <a:off x="3659450" y="3098328"/>
          <a:ext cx="2346306" cy="2346306"/>
        </a:xfrm>
        <a:prstGeom prst="round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With regards to EB, siRNA technology has also been successfully used in vitro with silencing of mutant K5.</a:t>
          </a:r>
        </a:p>
      </dsp:txBody>
      <dsp:txXfrm>
        <a:off x="3773987" y="3212865"/>
        <a:ext cx="2117232" cy="2117232"/>
      </dsp:txXfrm>
    </dsp:sp>
    <dsp:sp modelId="{60674BD9-2E6C-4984-9A2D-1AC9C6A8CAEB}">
      <dsp:nvSpPr>
        <dsp:cNvPr id="0" name=""/>
        <dsp:cNvSpPr/>
      </dsp:nvSpPr>
      <dsp:spPr>
        <a:xfrm>
          <a:off x="6186242" y="3098328"/>
          <a:ext cx="2346306" cy="2346306"/>
        </a:xfrm>
        <a:prstGeom prst="round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2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64770" bIns="64770" numCol="1" spcCol="1270" anchor="ctr" anchorCtr="0">
          <a:noAutofit/>
        </a:bodyPr>
        <a:lstStyle/>
        <a:p>
          <a:pPr marL="0" lvl="0" indent="0" algn="ctr" defTabSz="755650" rtl="0">
            <a:lnSpc>
              <a:spcPct val="90000"/>
            </a:lnSpc>
            <a:spcBef>
              <a:spcPct val="0"/>
            </a:spcBef>
            <a:spcAft>
              <a:spcPct val="35000"/>
            </a:spcAft>
            <a:buNone/>
          </a:pPr>
          <a:r>
            <a:rPr lang="en-US" sz="1700" kern="1200"/>
            <a:t>Delivery was a problem, since injecting siRNA into the dermis was painful and impractical.</a:t>
          </a:r>
        </a:p>
      </dsp:txBody>
      <dsp:txXfrm>
        <a:off x="6300779" y="3212865"/>
        <a:ext cx="2117232" cy="2117232"/>
      </dsp:txXfrm>
    </dsp:sp>
  </dsp:spTree>
</dsp:drawing>
</file>

<file path=ppt/diagrams/drawing9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3DFE4-3B43-46C6-A5DF-5CD6588E532F}">
      <dsp:nvSpPr>
        <dsp:cNvPr id="0" name=""/>
        <dsp:cNvSpPr/>
      </dsp:nvSpPr>
      <dsp:spPr>
        <a:xfrm>
          <a:off x="222699" y="454919"/>
          <a:ext cx="5300689" cy="1656465"/>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1979"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New technologies that edit or correct mutant genomic sequences also represent promising innovative therapies for EB.</a:t>
          </a:r>
        </a:p>
      </dsp:txBody>
      <dsp:txXfrm>
        <a:off x="222699" y="454919"/>
        <a:ext cx="5300689" cy="1656465"/>
      </dsp:txXfrm>
    </dsp:sp>
    <dsp:sp modelId="{964EE433-3424-4489-8140-54B866B186AA}">
      <dsp:nvSpPr>
        <dsp:cNvPr id="0" name=""/>
        <dsp:cNvSpPr/>
      </dsp:nvSpPr>
      <dsp:spPr>
        <a:xfrm>
          <a:off x="1836" y="215652"/>
          <a:ext cx="1159525" cy="1739288"/>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0339EC5-348C-4EDD-9254-5FB006FDB61B}">
      <dsp:nvSpPr>
        <dsp:cNvPr id="0" name=""/>
        <dsp:cNvSpPr/>
      </dsp:nvSpPr>
      <dsp:spPr>
        <a:xfrm>
          <a:off x="5960559" y="454919"/>
          <a:ext cx="5300689" cy="1656465"/>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1979"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Genomic editing utilizes the properties of engineered nucleases, which are molecules composed of two main components:</a:t>
          </a:r>
        </a:p>
      </dsp:txBody>
      <dsp:txXfrm>
        <a:off x="5960559" y="454919"/>
        <a:ext cx="5300689" cy="1656465"/>
      </dsp:txXfrm>
    </dsp:sp>
    <dsp:sp modelId="{2BF5B42E-984C-41C0-B766-ED56B77A7C7B}">
      <dsp:nvSpPr>
        <dsp:cNvPr id="0" name=""/>
        <dsp:cNvSpPr/>
      </dsp:nvSpPr>
      <dsp:spPr>
        <a:xfrm>
          <a:off x="5739697" y="215652"/>
          <a:ext cx="1159525" cy="1739288"/>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C3FF3A7-6048-4702-AF36-5159C9E0EAC0}">
      <dsp:nvSpPr>
        <dsp:cNvPr id="0" name=""/>
        <dsp:cNvSpPr/>
      </dsp:nvSpPr>
      <dsp:spPr>
        <a:xfrm>
          <a:off x="3091629" y="2540225"/>
          <a:ext cx="5300689" cy="1656465"/>
        </a:xfrm>
        <a:prstGeom prst="rect">
          <a:avLst/>
        </a:prstGeom>
        <a:solidFill>
          <a:schemeClr val="lt1">
            <a:alpha val="4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121979" tIns="80010" rIns="80010" bIns="80010" numCol="1" spcCol="1270" anchor="ctr" anchorCtr="0">
          <a:noAutofit/>
        </a:bodyPr>
        <a:lstStyle/>
        <a:p>
          <a:pPr marL="0" lvl="0" indent="0" algn="l" defTabSz="933450" rtl="0">
            <a:lnSpc>
              <a:spcPct val="90000"/>
            </a:lnSpc>
            <a:spcBef>
              <a:spcPct val="0"/>
            </a:spcBef>
            <a:spcAft>
              <a:spcPct val="35000"/>
            </a:spcAft>
            <a:buNone/>
          </a:pPr>
          <a:r>
            <a:rPr lang="en-US" sz="2100" kern="1200"/>
            <a:t>a sequence-specific DNA-bindingdomain and a non-specific DNA cleavage module.</a:t>
          </a:r>
        </a:p>
      </dsp:txBody>
      <dsp:txXfrm>
        <a:off x="3091629" y="2540225"/>
        <a:ext cx="5300689" cy="1656465"/>
      </dsp:txXfrm>
    </dsp:sp>
    <dsp:sp modelId="{A09DC48A-DA1C-4737-9AC1-BD9F1C8BB20C}">
      <dsp:nvSpPr>
        <dsp:cNvPr id="0" name=""/>
        <dsp:cNvSpPr/>
      </dsp:nvSpPr>
      <dsp:spPr>
        <a:xfrm>
          <a:off x="2870767" y="2300958"/>
          <a:ext cx="1159525" cy="1739288"/>
        </a:xfrm>
        <a:prstGeom prst="rect">
          <a:avLst/>
        </a:prstGeom>
        <a:solidFill>
          <a:schemeClr val="accent1">
            <a:tint val="50000"/>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EC2664-30F1-4BAD-AF99-E35FE596A55F}">
      <dsp:nvSpPr>
        <dsp:cNvPr id="0" name=""/>
        <dsp:cNvSpPr/>
      </dsp:nvSpPr>
      <dsp:spPr>
        <a:xfrm>
          <a:off x="0" y="0"/>
          <a:ext cx="3124200" cy="312420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906CBC-5DE9-44B6-AC7B-7C33FED2C825}">
      <dsp:nvSpPr>
        <dsp:cNvPr id="0" name=""/>
        <dsp:cNvSpPr/>
      </dsp:nvSpPr>
      <dsp:spPr>
        <a:xfrm>
          <a:off x="1562100" y="0"/>
          <a:ext cx="8343897" cy="3124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rtl="0">
            <a:lnSpc>
              <a:spcPct val="90000"/>
            </a:lnSpc>
            <a:spcBef>
              <a:spcPct val="0"/>
            </a:spcBef>
            <a:spcAft>
              <a:spcPct val="35000"/>
            </a:spcAft>
            <a:buNone/>
          </a:pPr>
          <a:r>
            <a:rPr lang="en-US" sz="3200" kern="1200"/>
            <a:t>Intradermal injections of human recombinant type VII collagen localized to the basement membrane zone and organized into human anchoring fibril structures, thus reversing the pathological features of the disease.</a:t>
          </a:r>
        </a:p>
      </dsp:txBody>
      <dsp:txXfrm>
        <a:off x="1562100" y="0"/>
        <a:ext cx="8343897" cy="3124200"/>
      </dsp:txXfrm>
    </dsp:sp>
  </dsp:spTree>
</dsp:drawing>
</file>

<file path=ppt/diagrams/drawing9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617809-46F7-4611-B54F-3B85D7D1CBA0}">
      <dsp:nvSpPr>
        <dsp:cNvPr id="0" name=""/>
        <dsp:cNvSpPr/>
      </dsp:nvSpPr>
      <dsp:spPr>
        <a:xfrm>
          <a:off x="0" y="0"/>
          <a:ext cx="3124200" cy="3124200"/>
        </a:xfrm>
        <a:prstGeom prst="pie">
          <a:avLst>
            <a:gd name="adj1" fmla="val 5400000"/>
            <a:gd name="adj2" fmla="val 1620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CB0536-1F0B-41FF-85D1-E4550017DC7F}">
      <dsp:nvSpPr>
        <dsp:cNvPr id="0" name=""/>
        <dsp:cNvSpPr/>
      </dsp:nvSpPr>
      <dsp:spPr>
        <a:xfrm>
          <a:off x="1562100" y="0"/>
          <a:ext cx="8343897" cy="3124200"/>
        </a:xfrm>
        <a:prstGeom prst="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rtl="0">
            <a:lnSpc>
              <a:spcPct val="90000"/>
            </a:lnSpc>
            <a:spcBef>
              <a:spcPct val="0"/>
            </a:spcBef>
            <a:spcAft>
              <a:spcPct val="35000"/>
            </a:spcAft>
            <a:buNone/>
          </a:pPr>
          <a:r>
            <a:rPr lang="en-US" sz="2900" kern="1200"/>
            <a:t>The type VII collagen protein is normally synthesized by keratinocytes and fibroblasts. Therefore, one therapeutic consideration in recessive dystrophic EB has been to assess whether injection of wild-type fibroblasts might help restore some type VII collagen expression in the skin for some time</a:t>
          </a:r>
        </a:p>
      </dsp:txBody>
      <dsp:txXfrm>
        <a:off x="1562100" y="0"/>
        <a:ext cx="8343897" cy="3124200"/>
      </dsp:txXfrm>
    </dsp:sp>
  </dsp:spTree>
</dsp:drawing>
</file>

<file path=ppt/diagrams/drawing9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8809BB-B57C-4FD3-8B7A-3FEF38E47C5F}">
      <dsp:nvSpPr>
        <dsp:cNvPr id="0" name=""/>
        <dsp:cNvSpPr/>
      </dsp:nvSpPr>
      <dsp:spPr>
        <a:xfrm>
          <a:off x="880" y="240"/>
          <a:ext cx="4484432" cy="448443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kern="1200"/>
            <a:t>Intradermal injections of bone marrow-derived mesenchymal stromal cells (MSCs) have been assessed in individuals with recessive dystrophic EB.</a:t>
          </a:r>
        </a:p>
      </dsp:txBody>
      <dsp:txXfrm>
        <a:off x="657610" y="656970"/>
        <a:ext cx="3170972" cy="3170972"/>
      </dsp:txXfrm>
    </dsp:sp>
    <dsp:sp modelId="{79238906-ECDB-4676-A90E-D1A74239622A}">
      <dsp:nvSpPr>
        <dsp:cNvPr id="0" name=""/>
        <dsp:cNvSpPr/>
      </dsp:nvSpPr>
      <dsp:spPr>
        <a:xfrm>
          <a:off x="4206588" y="-647722"/>
          <a:ext cx="3068125" cy="1513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a:off x="4206588" y="-345023"/>
        <a:ext cx="2614077" cy="908097"/>
      </dsp:txXfrm>
    </dsp:sp>
    <dsp:sp modelId="{FFD37FB9-261D-4ACC-A139-DD2504BA027F}">
      <dsp:nvSpPr>
        <dsp:cNvPr id="0" name=""/>
        <dsp:cNvSpPr/>
      </dsp:nvSpPr>
      <dsp:spPr>
        <a:xfrm>
          <a:off x="7169658" y="240"/>
          <a:ext cx="4484432" cy="4484432"/>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rtl="0">
            <a:lnSpc>
              <a:spcPct val="90000"/>
            </a:lnSpc>
            <a:spcBef>
              <a:spcPct val="0"/>
            </a:spcBef>
            <a:spcAft>
              <a:spcPct val="35000"/>
            </a:spcAft>
            <a:buNone/>
          </a:pPr>
          <a:r>
            <a:rPr lang="en-US" sz="2200" kern="1200"/>
            <a:t>Injection of 0.5 X 105 allogeneic MSCs compared with saline led to improved wound healing that was sustained for 4 months, after which the original skin fragility and pathology returned.</a:t>
          </a:r>
        </a:p>
      </dsp:txBody>
      <dsp:txXfrm>
        <a:off x="7826388" y="656970"/>
        <a:ext cx="3170972" cy="3170972"/>
      </dsp:txXfrm>
    </dsp:sp>
    <dsp:sp modelId="{D6C1B4FD-2A72-44C1-BA23-9EF0D9F5E424}">
      <dsp:nvSpPr>
        <dsp:cNvPr id="0" name=""/>
        <dsp:cNvSpPr/>
      </dsp:nvSpPr>
      <dsp:spPr>
        <a:xfrm rot="10800000">
          <a:off x="4380256" y="3619140"/>
          <a:ext cx="3068125" cy="15134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a:p>
      </dsp:txBody>
      <dsp:txXfrm rot="10800000">
        <a:off x="4834304" y="3921839"/>
        <a:ext cx="2614077" cy="908097"/>
      </dsp:txXfrm>
    </dsp:sp>
  </dsp:spTree>
</dsp:drawing>
</file>

<file path=ppt/diagrams/drawing9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10E678-E4CC-41F5-BA4E-C2DC2E4E0B36}">
      <dsp:nvSpPr>
        <dsp:cNvPr id="0" name=""/>
        <dsp:cNvSpPr/>
      </dsp:nvSpPr>
      <dsp:spPr>
        <a:xfrm>
          <a:off x="3652092" y="364759"/>
          <a:ext cx="4918106" cy="4918106"/>
        </a:xfrm>
        <a:prstGeom prst="pie">
          <a:avLst>
            <a:gd name="adj1" fmla="val 16200000"/>
            <a:gd name="adj2" fmla="val 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t>Bone marrow stem cell therapy</a:t>
          </a:r>
        </a:p>
      </dsp:txBody>
      <dsp:txXfrm>
        <a:off x="6167352" y="1274609"/>
        <a:ext cx="1815015" cy="1463722"/>
      </dsp:txXfrm>
    </dsp:sp>
    <dsp:sp modelId="{585EDD32-CF56-4D62-A86A-9C299536DC76}">
      <dsp:nvSpPr>
        <dsp:cNvPr id="0" name=""/>
        <dsp:cNvSpPr/>
      </dsp:nvSpPr>
      <dsp:spPr>
        <a:xfrm>
          <a:off x="3444829" y="572022"/>
          <a:ext cx="4918106" cy="4918106"/>
        </a:xfrm>
        <a:prstGeom prst="pie">
          <a:avLst>
            <a:gd name="adj1" fmla="val 0"/>
            <a:gd name="adj2" fmla="val 540000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t>Natural gene therapy: revertant mosaicism</a:t>
          </a:r>
        </a:p>
      </dsp:txBody>
      <dsp:txXfrm>
        <a:off x="5991706" y="3118899"/>
        <a:ext cx="1815015" cy="1463722"/>
      </dsp:txXfrm>
    </dsp:sp>
    <dsp:sp modelId="{700BDA95-D927-48A0-B95D-1E9A93F9E9F7}">
      <dsp:nvSpPr>
        <dsp:cNvPr id="0" name=""/>
        <dsp:cNvSpPr/>
      </dsp:nvSpPr>
      <dsp:spPr>
        <a:xfrm>
          <a:off x="3444829" y="572022"/>
          <a:ext cx="4918106" cy="4918106"/>
        </a:xfrm>
        <a:prstGeom prst="pie">
          <a:avLst>
            <a:gd name="adj1" fmla="val 5400000"/>
            <a:gd name="adj2" fmla="val 1080000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t>Inducible pluripotent stem cells</a:t>
          </a:r>
        </a:p>
      </dsp:txBody>
      <dsp:txXfrm>
        <a:off x="4001044" y="3118899"/>
        <a:ext cx="1815015" cy="1463722"/>
      </dsp:txXfrm>
    </dsp:sp>
    <dsp:sp modelId="{D61E4A74-86EF-4EC6-848C-C4FDAD66C764}">
      <dsp:nvSpPr>
        <dsp:cNvPr id="0" name=""/>
        <dsp:cNvSpPr/>
      </dsp:nvSpPr>
      <dsp:spPr>
        <a:xfrm>
          <a:off x="3444829" y="572022"/>
          <a:ext cx="4918106" cy="4918106"/>
        </a:xfrm>
        <a:prstGeom prst="pie">
          <a:avLst>
            <a:gd name="adj1" fmla="val 10800000"/>
            <a:gd name="adj2" fmla="val 16200000"/>
          </a:avLst>
        </a:prstGeom>
        <a:solidFill>
          <a:schemeClr val="accent1">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4130" tIns="24130" rIns="24130" bIns="24130" numCol="1" spcCol="1270" anchor="ctr" anchorCtr="0">
          <a:noAutofit/>
        </a:bodyPr>
        <a:lstStyle/>
        <a:p>
          <a:pPr marL="0" lvl="0" indent="0" algn="ctr" defTabSz="844550" rtl="0">
            <a:lnSpc>
              <a:spcPct val="90000"/>
            </a:lnSpc>
            <a:spcBef>
              <a:spcPct val="0"/>
            </a:spcBef>
            <a:spcAft>
              <a:spcPct val="35000"/>
            </a:spcAft>
            <a:buNone/>
          </a:pPr>
          <a:r>
            <a:rPr lang="en-US" sz="1900" kern="1200"/>
            <a:t>Nonsense read‐through drugs and small molecule therapies</a:t>
          </a:r>
        </a:p>
      </dsp:txBody>
      <dsp:txXfrm>
        <a:off x="4001044" y="1479530"/>
        <a:ext cx="1815015" cy="146372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target3#1">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enn1#2">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8.xml><?xml version="1.0" encoding="utf-8"?>
<dgm:layoutDef xmlns:dgm="http://schemas.openxmlformats.org/drawingml/2006/diagram" xmlns:a="http://schemas.openxmlformats.org/drawingml/2006/main" uniqueId="urn:microsoft.com/office/officeart/2005/8/layout/venn1#3">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9.xml><?xml version="1.0" encoding="utf-8"?>
<dgm:layoutDef xmlns:dgm="http://schemas.openxmlformats.org/drawingml/2006/diagram" xmlns:a="http://schemas.openxmlformats.org/drawingml/2006/main" uniqueId="urn:microsoft.com/office/officeart/2005/8/layout/venn1#4">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enn1#1">
  <dgm:title val=""/>
  <dgm:desc val=""/>
  <dgm:catLst>
    <dgm:cat type="relationship" pri="103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6.xml><?xml version="1.0" encoding="utf-8"?>
<dgm:layoutDef xmlns:dgm="http://schemas.openxmlformats.org/drawingml/2006/diagram" xmlns:a="http://schemas.openxmlformats.org/drawingml/2006/main" uniqueId="urn:microsoft.com/office/officeart/2005/8/layout/target3#2">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6.xml><?xml version="1.0" encoding="utf-8"?>
<dgm:layoutDef xmlns:dgm="http://schemas.openxmlformats.org/drawingml/2006/diagram" xmlns:a="http://schemas.openxmlformats.org/drawingml/2006/main" uniqueId="urn:microsoft.com/office/officeart/2005/8/layout/target1#1">
  <dgm:title val=""/>
  <dgm:desc val=""/>
  <dgm:catLst>
    <dgm:cat type="relationship" pri="13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7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4.xml><?xml version="1.0" encoding="utf-8"?>
<dgm:layoutDef xmlns:dgm="http://schemas.openxmlformats.org/drawingml/2006/diagram" xmlns:a="http://schemas.openxmlformats.org/drawingml/2006/main" uniqueId="urn:microsoft.com/office/officeart/2008/layout/CircleAccentTimeline">
  <dgm:title val=""/>
  <dgm:desc val=""/>
  <dgm:catLst>
    <dgm:cat type="process" pri="7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clrData>
  <dgm:layoutNode name="Name0">
    <dgm:varLst>
      <dgm:dir/>
    </dgm:varLst>
    <dgm:choose name="Name1">
      <dgm:if name="Name2" func="var" arg="dir" op="equ" val="norm">
        <dgm:alg type="lin">
          <dgm:param type="fallback" val="2D"/>
          <dgm:param type="nodeVertAlign" val="b"/>
        </dgm:alg>
      </dgm:if>
      <dgm:else name="Name3">
        <dgm:alg type="lin">
          <dgm:param type="fallback" val="2D"/>
          <dgm:param type="nodeVertAlign" val="b"/>
          <dgm:param type="linDir" val="fromR"/>
        </dgm:alg>
      </dgm:else>
    </dgm:choose>
    <dgm:shape xmlns:r="http://schemas.openxmlformats.org/officeDocument/2006/relationships" r:blip="">
      <dgm:adjLst/>
    </dgm:shape>
    <dgm:constrLst>
      <dgm:constr type="h" for="ch" forName="parComposite" refType="h"/>
      <dgm:constr type="w" for="ch" forName="parComposite" refType="h" refFor="ch" refForName="parComposite" fact="0.4986"/>
      <dgm:constr type="h" for="ch" forName="desComposite" refType="h" fact="0.8722"/>
      <dgm:constr type="w" for="ch" forName="desComposite" refType="h" refFor="ch" refForName="desComposite" fact="0.6056"/>
      <dgm:constr type="w" for="ch" forName="parBackupNorm" refType="w" refFor="ch" refForName="parComposite" fact="-0.3369"/>
      <dgm:constr type="w" for="ch" forName="parBackupRTL" refType="w" refFor="ch" refForName="parComposite" fact="-0.3369"/>
      <dgm:constr type="w" for="ch" forName="parBackupRev" refType="w" refFor="ch" refForName="parComposite" fact="0"/>
      <dgm:constr type="w" for="ch" forName="desBackupLeftNorm" refType="w" refFor="ch" refForName="desComposite" fact="-0.3376"/>
      <dgm:constr type="w" for="ch" forName="desBackupLeftRev" refType="w" refFor="ch" refForName="desComposite" fact="-0.3376"/>
      <dgm:constr type="w" for="ch" forName="desBackupRightNorm" refType="w" refFor="ch" refForName="desComposite" fact="-0.3376"/>
      <dgm:constr type="w" for="ch" forName="desBackupRightRev" refType="w" refFor="ch" refForName="desComposite" fact="-0.3376"/>
      <dgm:constr type="w" for="ch" forName="parSpace" refType="w" refFor="ch" refForName="parComposite" fact="0.05"/>
      <dgm:constr type="w" for="ch" forName="desSpace" refType="w" refFor="ch" refForName="parComposite" fact="0.05"/>
      <dgm:constr type="primFontSz" for="des" forName="parTx" op="equ" val="65"/>
      <dgm:constr type="primFontSz" for="des" forName="chTx" refType="primFontSz" refFor="des" refForName="parTx" op="lte" val="65"/>
      <dgm:constr type="primFontSz" for="des" forName="desTx" refType="primFontSz" refFor="des" refForName="chTx" op="lte" val="65"/>
      <dgm:constr type="primFontSz" for="des" forName="desTx" refType="primFontSz" refFor="des" refForName="parTx" op="lte"/>
    </dgm:constrLst>
    <dgm:forEach name="Name4" axis="ch" ptType="node">
      <dgm:layoutNode name="parComposite">
        <dgm:alg type="composite"/>
        <dgm:shape xmlns:r="http://schemas.openxmlformats.org/officeDocument/2006/relationships" r:blip="">
          <dgm:adjLst/>
        </dgm:shape>
        <dgm:choose name="Name5">
          <dgm:if name="Name6" func="var" arg="dir" op="equ" val="norm">
            <dgm:constrLst>
              <dgm:constr type="l" for="ch" forName="parBigCircle"/>
              <dgm:constr type="ctrY" for="ch" forName="parBigCircle" refType="h" fact="0.5639"/>
              <dgm:constr type="w" for="ch" forName="parBigCircle" refType="w" fact="0.6631"/>
              <dgm:constr type="h" for="ch" forName="parBigCircle" refType="w" refFor="ch" refForName="parBigCircle"/>
              <dgm:constr type="r" for="ch" forName="parTx" refType="w"/>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l" for="ch" forName="bSpace"/>
              <dgm:constr type="w" for="ch" forName="bSpace" val="1"/>
            </dgm:constrLst>
          </dgm:if>
          <dgm:else name="Name7">
            <dgm:constrLst>
              <dgm:constr type="r" for="ch" forName="parBigCircle" refType="w"/>
              <dgm:constr type="ctrY" for="ch" forName="parBigCircle" refType="h" fact="0.5639"/>
              <dgm:constr type="w" for="ch" forName="parBigCircle" refType="w" fact="0.6631"/>
              <dgm:constr type="h" for="ch" forName="parBigCircle" refType="w" refFor="ch" refForName="parBigCircle"/>
              <dgm:constr type="l" for="ch" forName="parTx" fact="0"/>
              <dgm:constr type="t" for="ch" forName="parTx"/>
              <dgm:constr type="w" for="ch" forName="parTx" refType="w" fact="0.7084"/>
              <dgm:constr type="h" for="ch" forName="parTx" refType="h" fact="0.4562"/>
              <dgm:constr type="t" for="ch" forName="bSpace" refType="ctrY" refFor="ch" refForName="parBigCircle"/>
              <dgm:constr type="b" for="ch" forName="bSpace" refType="h"/>
              <dgm:constr type="r" for="ch" forName="bSpace"/>
              <dgm:constr type="w" for="ch" forName="bSpace" val="1"/>
            </dgm:constrLst>
          </dgm:else>
        </dgm:choose>
        <dgm:layoutNode name="parBigCircle" styleLbl="node0">
          <dgm:alg type="sp"/>
          <dgm:shape xmlns:r="http://schemas.openxmlformats.org/officeDocument/2006/relationships" type="donut" r:blip="">
            <dgm:adjLst>
              <dgm:adj idx="1" val="0.2"/>
            </dgm:adjLst>
          </dgm:shape>
          <dgm:presOf/>
          <dgm:constrLst>
            <dgm:constr type="h" refType="w" op="equ"/>
          </dgm:constrLst>
        </dgm:layoutNode>
        <dgm:layoutNode name="parTx" styleLbl="revTx">
          <dgm:choose name="Name8">
            <dgm:if name="Name9" func="var" arg="dir" op="equ" val="norm">
              <dgm:alg type="tx">
                <dgm:param type="autoTxRot" val="grav"/>
                <dgm:param type="parTxLTRAlign" val="l"/>
              </dgm:alg>
              <dgm:shape xmlns:r="http://schemas.openxmlformats.org/officeDocument/2006/relationships" rot="295" type="rect" r:blip="">
                <dgm:adjLst/>
              </dgm:shape>
              <dgm:presOf axis="self" ptType="node"/>
              <dgm:constrLst>
                <dgm:constr type="lMarg" refType="primFontSz" fact="0.2"/>
                <dgm:constr type="rMarg"/>
                <dgm:constr type="tMarg"/>
                <dgm:constr type="bMarg"/>
              </dgm:constrLst>
            </dgm:if>
            <dgm:else name="Name10">
              <dgm:alg type="tx">
                <dgm:param type="autoTxRot" val="grav"/>
                <dgm:param type="parTxLTRAlign" val="r"/>
              </dgm:alg>
              <dgm:shape xmlns:r="http://schemas.openxmlformats.org/officeDocument/2006/relationships" rot="65" type="rect" r:blip="">
                <dgm:adjLst/>
              </dgm:shape>
              <dgm:presOf axis="self" ptType="node"/>
              <dgm:constrLst>
                <dgm:constr type="lMarg"/>
                <dgm:constr type="rMarg" refType="primFontSz" fact="0.2"/>
                <dgm:constr type="tMarg"/>
                <dgm:constr type="bMarg"/>
              </dgm:constrLst>
            </dgm:else>
          </dgm:choose>
          <dgm:ruleLst>
            <dgm:rule type="primFontSz" val="5" fact="NaN" max="NaN"/>
          </dgm:ruleLst>
        </dgm:layoutNode>
        <dgm:layoutNode name="bSpace">
          <dgm:alg type="sp"/>
          <dgm:shape xmlns:r="http://schemas.openxmlformats.org/officeDocument/2006/relationships" r:blip="">
            <dgm:adjLst/>
          </dgm:shape>
          <dgm:presOf/>
        </dgm:layoutNode>
      </dgm:layoutNode>
      <dgm:choose name="Name11">
        <dgm:if name="Name12" func="var" arg="dir" op="equ" val="norm">
          <dgm:layoutNode name="parBackupNorm">
            <dgm:alg type="sp"/>
            <dgm:shape xmlns:r="http://schemas.openxmlformats.org/officeDocument/2006/relationships" r:blip="">
              <dgm:adjLst/>
            </dgm:shape>
            <dgm:presOf/>
          </dgm:layoutNode>
        </dgm:if>
        <dgm:else name="Name13">
          <dgm:layoutNode name="parBackupRTL">
            <dgm:alg type="sp"/>
            <dgm:shape xmlns:r="http://schemas.openxmlformats.org/officeDocument/2006/relationships" r:blip="">
              <dgm:adjLst/>
            </dgm:shape>
            <dgm:presOf/>
          </dgm:layoutNode>
        </dgm:else>
      </dgm:choose>
      <dgm:forEach name="Name14" axis="followSib" ptType="sibTrans" hideLastTrans="0" cnt="1">
        <dgm:layoutNode name="parSpace">
          <dgm:alg type="sp"/>
          <dgm:shape xmlns:r="http://schemas.openxmlformats.org/officeDocument/2006/relationships" r:blip="">
            <dgm:adjLst/>
          </dgm:shape>
          <dgm:presOf/>
        </dgm:layoutNode>
      </dgm:forEach>
      <dgm:forEach name="Name15" axis="ch" ptType="node">
        <dgm:choose name="Name16">
          <dgm:if name="Name17" func="var" arg="dir" op="equ" val="norm">
            <dgm:layoutNode name="desBackupLeftNorm">
              <dgm:alg type="sp"/>
              <dgm:shape xmlns:r="http://schemas.openxmlformats.org/officeDocument/2006/relationships" r:blip="">
                <dgm:adjLst/>
              </dgm:shape>
              <dgm:presOf/>
            </dgm:layoutNode>
          </dgm:if>
          <dgm:else name="Name18">
            <dgm:choose name="Name19">
              <dgm:if name="Name20" axis="self" ptType="node" func="pos" op="equ" val="1">
                <dgm:layoutNode name="desBackupRightRev">
                  <dgm:alg type="sp"/>
                  <dgm:shape xmlns:r="http://schemas.openxmlformats.org/officeDocument/2006/relationships" r:blip="">
                    <dgm:adjLst/>
                  </dgm:shape>
                  <dgm:presOf/>
                </dgm:layoutNode>
              </dgm:if>
              <dgm:else name="Name21"/>
            </dgm:choose>
          </dgm:else>
        </dgm:choose>
        <dgm:layoutNode name="desComposite">
          <dgm:alg type="composite"/>
          <dgm:shape xmlns:r="http://schemas.openxmlformats.org/officeDocument/2006/relationships" r:blip="">
            <dgm:adjLst/>
          </dgm:shape>
          <dgm:choose name="Name22">
            <dgm:if name="Name23" func="var" arg="dir" op="equ" val="norm">
              <dgm:constrLst>
                <dgm:constr type="ctrX" for="ch" forName="desCircle" refType="w" fact="0.5"/>
                <dgm:constr type="ctrY" for="ch" forName="desCircle" refType="h" fact="0.5"/>
                <dgm:constr type="w" for="ch" forName="desCircle" refType="w" fact="0.3249"/>
                <dgm:constr type="h" for="ch" forName="desCircle" refType="w" refFor="ch" refForName="desCircle"/>
                <dgm:constr type="l" for="ch" forName="chTx"/>
                <dgm:constr type="b" for="ch" forName="chTx" refType="h"/>
                <dgm:constr type="w" for="ch" forName="chTx" refType="w" fact="0.5786"/>
                <dgm:constr type="h" for="ch" forName="chTx" refType="h" fact="0.4525"/>
                <dgm:constr type="r" for="ch" forName="desTx" refType="w"/>
                <dgm:constr type="t" for="ch" forName="desTx"/>
                <dgm:constr type="w" for="ch" forName="desTx" refType="w" fact="0.5786"/>
                <dgm:constr type="h" for="ch" forName="desTx" refType="h" fact="0.4525"/>
              </dgm:constrLst>
            </dgm:if>
            <dgm:else name="Name24">
              <dgm:constrLst>
                <dgm:constr type="ctrX" for="ch" forName="desCircle" refType="w" fact="0.5"/>
                <dgm:constr type="ctrY" for="ch" forName="desCircle" refType="h" fact="0.5"/>
                <dgm:constr type="w" for="ch" forName="desCircle" refType="w" fact="0.3249"/>
                <dgm:constr type="h" for="ch" forName="desCircle" refType="w" refFor="ch" refForName="desCircle"/>
                <dgm:constr type="r" for="ch" forName="chTx" refType="w"/>
                <dgm:constr type="b" for="ch" forName="chTx" refType="h"/>
                <dgm:constr type="w" for="ch" forName="chTx" refType="w" fact="0.5786"/>
                <dgm:constr type="h" for="ch" forName="chTx" refType="h" fact="0.4525"/>
                <dgm:constr type="l" for="ch" forName="desTx"/>
                <dgm:constr type="t" for="ch" forName="desTx"/>
                <dgm:constr type="w" for="ch" forName="desTx" refType="w" fact="0.5786"/>
                <dgm:constr type="h" for="ch" forName="desTx" refType="h" fact="0.4525"/>
              </dgm:constrLst>
            </dgm:else>
          </dgm:choose>
          <dgm:layoutNode name="desCircle" styleLbl="node1">
            <dgm:alg type="sp"/>
            <dgm:shape xmlns:r="http://schemas.openxmlformats.org/officeDocument/2006/relationships" type="ellipse" r:blip="">
              <dgm:adjLst/>
            </dgm:shape>
            <dgm:presOf/>
            <dgm:constrLst>
              <dgm:constr type="h" refType="w" op="equ"/>
            </dgm:constrLst>
          </dgm:layoutNode>
          <dgm:layoutNode name="chTx" styleLbl="revTx">
            <dgm:choose name="Name25">
              <dgm:if name="Name26" func="var" arg="dir" op="equ" val="norm">
                <dgm:alg type="tx">
                  <dgm:param type="autoTxRot" val="grav"/>
                  <dgm:param type="parTxLTRAlign" val="r"/>
                  <dgm:param type="txAnchorVert" val="mid"/>
                  <dgm:param type="txAnchorVertCh" val="mid"/>
                </dgm:alg>
                <dgm:shape xmlns:r="http://schemas.openxmlformats.org/officeDocument/2006/relationships" rot="295" type="rect" r:blip="">
                  <dgm:adjLst/>
                </dgm:shape>
                <dgm:presOf axis="self" ptType="node"/>
              </dgm:if>
              <dgm:else name="Name27">
                <dgm:alg type="tx">
                  <dgm:param type="autoTxRot" val="grav"/>
                  <dgm:param type="parTxLTRAlign" val="l"/>
                  <dgm:param type="txAnchorVert" val="mid"/>
                  <dgm:param type="txAnchorVertCh" val="mid"/>
                </dgm:alg>
                <dgm:shape xmlns:r="http://schemas.openxmlformats.org/officeDocument/2006/relationships" rot="65" type="rect" r:blip="">
                  <dgm:adjLst/>
                </dgm:shape>
                <dgm:presOf axis="self" ptType="node"/>
              </dgm:else>
            </dgm:choose>
            <dgm:choose name="Name28">
              <dgm:if name="Name29" func="var" arg="dir" op="equ" val="norm">
                <dgm:constrLst>
                  <dgm:constr type="lMarg"/>
                  <dgm:constr type="rMarg" refType="primFontSz" fact="0.2"/>
                  <dgm:constr type="tMarg"/>
                  <dgm:constr type="bMarg"/>
                </dgm:constrLst>
              </dgm:if>
              <dgm:else name="Name30">
                <dgm:constrLst>
                  <dgm:constr type="rMarg"/>
                  <dgm:constr type="lMarg" refType="primFontSz" fact="0.2"/>
                  <dgm:constr type="tMarg"/>
                  <dgm:constr type="bMarg"/>
                </dgm:constrLst>
              </dgm:else>
            </dgm:choose>
            <dgm:ruleLst>
              <dgm:rule type="primFontSz" val="5" fact="NaN" max="NaN"/>
            </dgm:ruleLst>
          </dgm:layoutNode>
          <dgm:layoutNode name="desTx" styleLbl="revTx">
            <dgm:varLst>
              <dgm:bulletEnabled val="1"/>
            </dgm:varLst>
            <dgm:choose name="Name31">
              <dgm:if name="Name32" func="var" arg="dir" op="equ" val="norm">
                <dgm:alg type="tx">
                  <dgm:param type="autoTxRot" val="grav"/>
                  <dgm:param type="parTxLTRAlign" val="l"/>
                  <dgm:param type="shpTxLTRAlignCh" val="l"/>
                  <dgm:param type="stBulletLvl" val="1"/>
                  <dgm:param type="txAnchorVert" val="mid"/>
                </dgm:alg>
                <dgm:shape xmlns:r="http://schemas.openxmlformats.org/officeDocument/2006/relationships" rot="295" type="rect" r:blip="">
                  <dgm:adjLst/>
                </dgm:shape>
                <dgm:presOf axis="des" ptType="node"/>
              </dgm:if>
              <dgm:else name="Name33">
                <dgm:alg type="tx">
                  <dgm:param type="autoTxRot" val="grav"/>
                  <dgm:param type="parTxLTRAlign" val="r"/>
                  <dgm:param type="shpTxLTRAlignCh" val="r"/>
                  <dgm:param type="stBulletLvl" val="1"/>
                  <dgm:param type="txAnchorVert" val="mid"/>
                </dgm:alg>
                <dgm:shape xmlns:r="http://schemas.openxmlformats.org/officeDocument/2006/relationships" rot="65" type="rect" r:blip="">
                  <dgm:adjLst/>
                </dgm:shape>
                <dgm:presOf axis="des" ptType="node"/>
              </dgm:else>
            </dgm:choose>
            <dgm:choose name="Name34">
              <dgm:if name="Name35" func="var" arg="dir" op="equ" val="norm">
                <dgm:constrLst>
                  <dgm:constr type="rMarg"/>
                  <dgm:constr type="lMarg" refType="primFontSz" fact="0.2"/>
                  <dgm:constr type="tMarg"/>
                  <dgm:constr type="bMarg"/>
                </dgm:constrLst>
              </dgm:if>
              <dgm:else name="Name36">
                <dgm:constrLst>
                  <dgm:constr type="lMarg"/>
                  <dgm:constr type="rMarg" refType="primFontSz" fact="0.2"/>
                  <dgm:constr type="tMarg"/>
                  <dgm:constr type="bMarg"/>
                </dgm:constrLst>
              </dgm:else>
            </dgm:choose>
            <dgm:ruleLst>
              <dgm:rule type="primFontSz" val="5" fact="NaN" max="NaN"/>
            </dgm:ruleLst>
          </dgm:layoutNode>
        </dgm:layoutNode>
        <dgm:layoutNode name="desBackupRightNorm">
          <dgm:alg type="sp"/>
          <dgm:shape xmlns:r="http://schemas.openxmlformats.org/officeDocument/2006/relationships" r:blip="">
            <dgm:adjLst/>
          </dgm:shape>
          <dgm:presOf/>
        </dgm:layoutNode>
        <dgm:choose name="Name37">
          <dgm:if name="Name38" func="var" arg="dir" op="neq" val="norm">
            <dgm:choose name="Name39">
              <dgm:if name="Name40" axis="self" ptType="node" func="revPos" op="neq" val="1">
                <dgm:layoutNode name="desBackupLeftRev">
                  <dgm:alg type="sp"/>
                  <dgm:shape xmlns:r="http://schemas.openxmlformats.org/officeDocument/2006/relationships" r:blip="">
                    <dgm:adjLst/>
                  </dgm:shape>
                  <dgm:presOf/>
                </dgm:layoutNode>
              </dgm:if>
              <dgm:else name="Name41"/>
            </dgm:choose>
          </dgm:if>
          <dgm:else name="Name42"/>
        </dgm:choose>
        <dgm:forEach name="Name43" axis="followSib" ptType="sibTrans" hideLastTrans="0" cnt="1">
          <dgm:layoutNode name="desSpace">
            <dgm:alg type="sp"/>
            <dgm:shape xmlns:r="http://schemas.openxmlformats.org/officeDocument/2006/relationships" r:blip="">
              <dgm:adjLst/>
            </dgm:shape>
            <dgm:presOf/>
          </dgm:layoutNode>
        </dgm:forEach>
      </dgm:forEach>
      <dgm:choose name="Name44">
        <dgm:if name="Name45" func="var" arg="dir" op="neq" val="norm">
          <dgm:layoutNode name="parBackupRev">
            <dgm:alg type="sp"/>
            <dgm:shape xmlns:r="http://schemas.openxmlformats.org/officeDocument/2006/relationships" r:blip="">
              <dgm:adjLst/>
            </dgm:shape>
            <dgm:presOf/>
          </dgm:layoutNode>
        </dgm:if>
        <dgm:else name="Name46"/>
      </dgm:choose>
    </dgm:forEach>
  </dgm:layoutNode>
</dgm:layoutDef>
</file>

<file path=ppt/diagrams/layout8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8.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8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2.xml><?xml version="1.0" encoding="utf-8"?>
<dgm:layoutDef xmlns:dgm="http://schemas.openxmlformats.org/drawingml/2006/diagram" xmlns:a="http://schemas.openxmlformats.org/drawingml/2006/main" uniqueId="urn:microsoft.com/office/officeart/2005/8/layout/funnel1">
  <dgm:title val=""/>
  <dgm:desc val=""/>
  <dgm:catLst>
    <dgm:cat type="relationship" pri="115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9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95.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6.xml><?xml version="1.0" encoding="utf-8"?>
<dgm:layoutDef xmlns:dgm="http://schemas.openxmlformats.org/drawingml/2006/diagram" xmlns:a="http://schemas.openxmlformats.org/drawingml/2006/main" uniqueId="urn:microsoft.com/office/officeart/2005/8/layout/target3#3">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7.xml><?xml version="1.0" encoding="utf-8"?>
<dgm:layoutDef xmlns:dgm="http://schemas.openxmlformats.org/drawingml/2006/diagram" xmlns:a="http://schemas.openxmlformats.org/drawingml/2006/main" uniqueId="urn:microsoft.com/office/officeart/2005/8/layout/target3#4">
  <dgm:title val=""/>
  <dgm:desc val=""/>
  <dgm:catLst>
    <dgm:cat type="relationship" pri="113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8.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99.xml><?xml version="1.0" encoding="utf-8"?>
<dgm:layoutDef xmlns:dgm="http://schemas.openxmlformats.org/drawingml/2006/diagram" xmlns:a="http://schemas.openxmlformats.org/drawingml/2006/main" uniqueId="urn:microsoft.com/office/officeart/2005/8/layout/chart3">
  <dgm:title val=""/>
  <dgm:desc val=""/>
  <dgm:catLst>
    <dgm:cat type="relationship" pri="12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32FF90-21C7-4702-9FBE-44256177EDF1}" type="datetimeFigureOut">
              <a:rPr lang="en-US" smtClean="0"/>
              <a:t>7/10/2023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8F317D-590F-4A33-9D5E-E722F1159723}" type="slidenum">
              <a:rPr lang="en-US" smtClean="0"/>
              <a:t>‹#›</a:t>
            </a:fld>
            <a:endParaRPr lang="en-US"/>
          </a:p>
        </p:txBody>
      </p:sp>
    </p:spTree>
    <p:extLst>
      <p:ext uri="{BB962C8B-B14F-4D97-AF65-F5344CB8AC3E}">
        <p14:creationId xmlns:p14="http://schemas.microsoft.com/office/powerpoint/2010/main" val="35236265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8F317D-590F-4A33-9D5E-E722F1159723}" type="slidenum">
              <a:rPr lang="en-US" smtClean="0"/>
              <a:t>28</a:t>
            </a:fld>
            <a:endParaRPr lang="en-US"/>
          </a:p>
        </p:txBody>
      </p:sp>
    </p:spTree>
    <p:extLst>
      <p:ext uri="{BB962C8B-B14F-4D97-AF65-F5344CB8AC3E}">
        <p14:creationId xmlns:p14="http://schemas.microsoft.com/office/powerpoint/2010/main" val="4284506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7/10/2023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7/10/2023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7/10/2023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 /></Relationships>
</file>

<file path=ppt/slides/_rels/slide10.xml.rels><?xml version="1.0" encoding="UTF-8" standalone="yes"?>
<Relationships xmlns="http://schemas.openxmlformats.org/package/2006/relationships"><Relationship Id="rId2" Type="http://schemas.openxmlformats.org/officeDocument/2006/relationships/image" Target="../media/image4.jpeg" /><Relationship Id="rId1" Type="http://schemas.openxmlformats.org/officeDocument/2006/relationships/slideLayout" Target="../slideLayouts/slideLayout2.xml" /></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76.xml" /><Relationship Id="rId2" Type="http://schemas.openxmlformats.org/officeDocument/2006/relationships/diagramData" Target="../diagrams/data76.xml" /><Relationship Id="rId1" Type="http://schemas.openxmlformats.org/officeDocument/2006/relationships/slideLayout" Target="../slideLayouts/slideLayout2.xml" /><Relationship Id="rId6" Type="http://schemas.microsoft.com/office/2007/relationships/diagramDrawing" Target="../diagrams/drawing76.xml" /><Relationship Id="rId5" Type="http://schemas.openxmlformats.org/officeDocument/2006/relationships/diagramColors" Target="../diagrams/colors76.xml" /><Relationship Id="rId4" Type="http://schemas.openxmlformats.org/officeDocument/2006/relationships/diagramQuickStyle" Target="../diagrams/quickStyle76.xml" /></Relationships>
</file>

<file path=ppt/slides/_rels/slide101.xml.rels><?xml version="1.0" encoding="UTF-8" standalone="yes"?>
<Relationships xmlns="http://schemas.openxmlformats.org/package/2006/relationships"><Relationship Id="rId2" Type="http://schemas.openxmlformats.org/officeDocument/2006/relationships/image" Target="../media/image55.png" /><Relationship Id="rId1" Type="http://schemas.openxmlformats.org/officeDocument/2006/relationships/slideLayout" Target="../slideLayouts/slideLayout2.xml" /></Relationships>
</file>

<file path=ppt/slides/_rels/slide102.xml.rels><?xml version="1.0" encoding="UTF-8" standalone="yes"?>
<Relationships xmlns="http://schemas.openxmlformats.org/package/2006/relationships"><Relationship Id="rId3" Type="http://schemas.openxmlformats.org/officeDocument/2006/relationships/diagramLayout" Target="../diagrams/layout77.xml" /><Relationship Id="rId2" Type="http://schemas.openxmlformats.org/officeDocument/2006/relationships/diagramData" Target="../diagrams/data77.xml" /><Relationship Id="rId1" Type="http://schemas.openxmlformats.org/officeDocument/2006/relationships/slideLayout" Target="../slideLayouts/slideLayout2.xml" /><Relationship Id="rId6" Type="http://schemas.microsoft.com/office/2007/relationships/diagramDrawing" Target="../diagrams/drawing77.xml" /><Relationship Id="rId5" Type="http://schemas.openxmlformats.org/officeDocument/2006/relationships/diagramColors" Target="../diagrams/colors77.xml" /><Relationship Id="rId4" Type="http://schemas.openxmlformats.org/officeDocument/2006/relationships/diagramQuickStyle" Target="../diagrams/quickStyle77.xml" /></Relationships>
</file>

<file path=ppt/slides/_rels/slide103.xml.rels><?xml version="1.0" encoding="UTF-8" standalone="yes"?>
<Relationships xmlns="http://schemas.openxmlformats.org/package/2006/relationships"><Relationship Id="rId2" Type="http://schemas.openxmlformats.org/officeDocument/2006/relationships/image" Target="../media/image56.png" /><Relationship Id="rId1" Type="http://schemas.openxmlformats.org/officeDocument/2006/relationships/slideLayout" Target="../slideLayouts/slideLayout2.xml" /></Relationships>
</file>

<file path=ppt/slides/_rels/slide104.xml.rels><?xml version="1.0" encoding="UTF-8" standalone="yes"?>
<Relationships xmlns="http://schemas.openxmlformats.org/package/2006/relationships"><Relationship Id="rId3" Type="http://schemas.openxmlformats.org/officeDocument/2006/relationships/diagramLayout" Target="../diagrams/layout78.xml" /><Relationship Id="rId2" Type="http://schemas.openxmlformats.org/officeDocument/2006/relationships/diagramData" Target="../diagrams/data78.xml" /><Relationship Id="rId1" Type="http://schemas.openxmlformats.org/officeDocument/2006/relationships/slideLayout" Target="../slideLayouts/slideLayout2.xml" /><Relationship Id="rId6" Type="http://schemas.microsoft.com/office/2007/relationships/diagramDrawing" Target="../diagrams/drawing78.xml" /><Relationship Id="rId5" Type="http://schemas.openxmlformats.org/officeDocument/2006/relationships/diagramColors" Target="../diagrams/colors78.xml" /><Relationship Id="rId4" Type="http://schemas.openxmlformats.org/officeDocument/2006/relationships/diagramQuickStyle" Target="../diagrams/quickStyle78.xml" /></Relationships>
</file>

<file path=ppt/slides/_rels/slide105.xml.rels><?xml version="1.0" encoding="UTF-8" standalone="yes"?>
<Relationships xmlns="http://schemas.openxmlformats.org/package/2006/relationships"><Relationship Id="rId3" Type="http://schemas.openxmlformats.org/officeDocument/2006/relationships/diagramLayout" Target="../diagrams/layout79.xml" /><Relationship Id="rId2" Type="http://schemas.openxmlformats.org/officeDocument/2006/relationships/diagramData" Target="../diagrams/data79.xml" /><Relationship Id="rId1" Type="http://schemas.openxmlformats.org/officeDocument/2006/relationships/slideLayout" Target="../slideLayouts/slideLayout2.xml" /><Relationship Id="rId6" Type="http://schemas.microsoft.com/office/2007/relationships/diagramDrawing" Target="../diagrams/drawing79.xml" /><Relationship Id="rId5" Type="http://schemas.openxmlformats.org/officeDocument/2006/relationships/diagramColors" Target="../diagrams/colors79.xml" /><Relationship Id="rId4" Type="http://schemas.openxmlformats.org/officeDocument/2006/relationships/diagramQuickStyle" Target="../diagrams/quickStyle79.xml" /></Relationships>
</file>

<file path=ppt/slides/_rels/slide106.xml.rels><?xml version="1.0" encoding="UTF-8" standalone="yes"?>
<Relationships xmlns="http://schemas.openxmlformats.org/package/2006/relationships"><Relationship Id="rId3" Type="http://schemas.openxmlformats.org/officeDocument/2006/relationships/diagramLayout" Target="../diagrams/layout80.xml" /><Relationship Id="rId2" Type="http://schemas.openxmlformats.org/officeDocument/2006/relationships/diagramData" Target="../diagrams/data80.xml" /><Relationship Id="rId1" Type="http://schemas.openxmlformats.org/officeDocument/2006/relationships/slideLayout" Target="../slideLayouts/slideLayout2.xml" /><Relationship Id="rId6" Type="http://schemas.microsoft.com/office/2007/relationships/diagramDrawing" Target="../diagrams/drawing80.xml" /><Relationship Id="rId5" Type="http://schemas.openxmlformats.org/officeDocument/2006/relationships/diagramColors" Target="../diagrams/colors80.xml" /><Relationship Id="rId4" Type="http://schemas.openxmlformats.org/officeDocument/2006/relationships/diagramQuickStyle" Target="../diagrams/quickStyle80.xml" /></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81.xml" /><Relationship Id="rId2" Type="http://schemas.openxmlformats.org/officeDocument/2006/relationships/diagramData" Target="../diagrams/data81.xml" /><Relationship Id="rId1" Type="http://schemas.openxmlformats.org/officeDocument/2006/relationships/slideLayout" Target="../slideLayouts/slideLayout2.xml" /><Relationship Id="rId6" Type="http://schemas.microsoft.com/office/2007/relationships/diagramDrawing" Target="../diagrams/drawing81.xml" /><Relationship Id="rId5" Type="http://schemas.openxmlformats.org/officeDocument/2006/relationships/diagramColors" Target="../diagrams/colors81.xml" /><Relationship Id="rId4" Type="http://schemas.openxmlformats.org/officeDocument/2006/relationships/diagramQuickStyle" Target="../diagrams/quickStyle81.xml" /></Relationships>
</file>

<file path=ppt/slides/_rels/slide108.xml.rels><?xml version="1.0" encoding="UTF-8" standalone="yes"?>
<Relationships xmlns="http://schemas.openxmlformats.org/package/2006/relationships"><Relationship Id="rId3" Type="http://schemas.openxmlformats.org/officeDocument/2006/relationships/diagramLayout" Target="../diagrams/layout82.xml" /><Relationship Id="rId2" Type="http://schemas.openxmlformats.org/officeDocument/2006/relationships/diagramData" Target="../diagrams/data82.xml" /><Relationship Id="rId1" Type="http://schemas.openxmlformats.org/officeDocument/2006/relationships/slideLayout" Target="../slideLayouts/slideLayout2.xml" /><Relationship Id="rId6" Type="http://schemas.microsoft.com/office/2007/relationships/diagramDrawing" Target="../diagrams/drawing82.xml" /><Relationship Id="rId5" Type="http://schemas.openxmlformats.org/officeDocument/2006/relationships/diagramColors" Target="../diagrams/colors82.xml" /><Relationship Id="rId4" Type="http://schemas.openxmlformats.org/officeDocument/2006/relationships/diagramQuickStyle" Target="../diagrams/quickStyle82.xml" /></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83.xml" /><Relationship Id="rId2" Type="http://schemas.openxmlformats.org/officeDocument/2006/relationships/diagramData" Target="../diagrams/data83.xml" /><Relationship Id="rId1" Type="http://schemas.openxmlformats.org/officeDocument/2006/relationships/slideLayout" Target="../slideLayouts/slideLayout2.xml" /><Relationship Id="rId6" Type="http://schemas.microsoft.com/office/2007/relationships/diagramDrawing" Target="../diagrams/drawing83.xml" /><Relationship Id="rId5" Type="http://schemas.openxmlformats.org/officeDocument/2006/relationships/diagramColors" Target="../diagrams/colors83.xml" /><Relationship Id="rId4" Type="http://schemas.openxmlformats.org/officeDocument/2006/relationships/diagramQuickStyle" Target="../diagrams/quickStyle83.xml" /></Relationships>
</file>

<file path=ppt/slides/_rels/slide11.xml.rels><?xml version="1.0" encoding="UTF-8" standalone="yes"?>
<Relationships xmlns="http://schemas.openxmlformats.org/package/2006/relationships"><Relationship Id="rId2" Type="http://schemas.openxmlformats.org/officeDocument/2006/relationships/image" Target="../media/image5.jpeg" /><Relationship Id="rId1" Type="http://schemas.openxmlformats.org/officeDocument/2006/relationships/slideLayout" Target="../slideLayouts/slideLayout2.xml" /></Relationships>
</file>

<file path=ppt/slides/_rels/slide110.xml.rels><?xml version="1.0" encoding="UTF-8" standalone="yes"?>
<Relationships xmlns="http://schemas.openxmlformats.org/package/2006/relationships"><Relationship Id="rId3" Type="http://schemas.openxmlformats.org/officeDocument/2006/relationships/diagramLayout" Target="../diagrams/layout84.xml" /><Relationship Id="rId2" Type="http://schemas.openxmlformats.org/officeDocument/2006/relationships/diagramData" Target="../diagrams/data84.xml" /><Relationship Id="rId1" Type="http://schemas.openxmlformats.org/officeDocument/2006/relationships/slideLayout" Target="../slideLayouts/slideLayout2.xml" /><Relationship Id="rId6" Type="http://schemas.microsoft.com/office/2007/relationships/diagramDrawing" Target="../diagrams/drawing84.xml" /><Relationship Id="rId5" Type="http://schemas.openxmlformats.org/officeDocument/2006/relationships/diagramColors" Target="../diagrams/colors84.xml" /><Relationship Id="rId4" Type="http://schemas.openxmlformats.org/officeDocument/2006/relationships/diagramQuickStyle" Target="../diagrams/quickStyle84.xml" /></Relationships>
</file>

<file path=ppt/slides/_rels/slide111.xml.rels><?xml version="1.0" encoding="UTF-8" standalone="yes"?>
<Relationships xmlns="http://schemas.openxmlformats.org/package/2006/relationships"><Relationship Id="rId3" Type="http://schemas.openxmlformats.org/officeDocument/2006/relationships/diagramLayout" Target="../diagrams/layout85.xml" /><Relationship Id="rId2" Type="http://schemas.openxmlformats.org/officeDocument/2006/relationships/diagramData" Target="../diagrams/data85.xml" /><Relationship Id="rId1" Type="http://schemas.openxmlformats.org/officeDocument/2006/relationships/slideLayout" Target="../slideLayouts/slideLayout2.xml" /><Relationship Id="rId6" Type="http://schemas.microsoft.com/office/2007/relationships/diagramDrawing" Target="../diagrams/drawing85.xml" /><Relationship Id="rId5" Type="http://schemas.openxmlformats.org/officeDocument/2006/relationships/diagramColors" Target="../diagrams/colors85.xml" /><Relationship Id="rId4" Type="http://schemas.openxmlformats.org/officeDocument/2006/relationships/diagramQuickStyle" Target="../diagrams/quickStyle85.xml" /></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86.xml" /><Relationship Id="rId2" Type="http://schemas.openxmlformats.org/officeDocument/2006/relationships/diagramData" Target="../diagrams/data86.xml" /><Relationship Id="rId1" Type="http://schemas.openxmlformats.org/officeDocument/2006/relationships/slideLayout" Target="../slideLayouts/slideLayout2.xml" /><Relationship Id="rId6" Type="http://schemas.microsoft.com/office/2007/relationships/diagramDrawing" Target="../diagrams/drawing86.xml" /><Relationship Id="rId5" Type="http://schemas.openxmlformats.org/officeDocument/2006/relationships/diagramColors" Target="../diagrams/colors86.xml" /><Relationship Id="rId4" Type="http://schemas.openxmlformats.org/officeDocument/2006/relationships/diagramQuickStyle" Target="../diagrams/quickStyle86.xml" /></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87.xml" /><Relationship Id="rId2" Type="http://schemas.openxmlformats.org/officeDocument/2006/relationships/diagramData" Target="../diagrams/data87.xml" /><Relationship Id="rId1" Type="http://schemas.openxmlformats.org/officeDocument/2006/relationships/slideLayout" Target="../slideLayouts/slideLayout2.xml" /><Relationship Id="rId6" Type="http://schemas.microsoft.com/office/2007/relationships/diagramDrawing" Target="../diagrams/drawing87.xml" /><Relationship Id="rId5" Type="http://schemas.openxmlformats.org/officeDocument/2006/relationships/diagramColors" Target="../diagrams/colors87.xml" /><Relationship Id="rId4" Type="http://schemas.openxmlformats.org/officeDocument/2006/relationships/diagramQuickStyle" Target="../diagrams/quickStyle87.xml" /></Relationships>
</file>

<file path=ppt/slides/_rels/slide114.xml.rels><?xml version="1.0" encoding="UTF-8" standalone="yes"?>
<Relationships xmlns="http://schemas.openxmlformats.org/package/2006/relationships"><Relationship Id="rId3" Type="http://schemas.openxmlformats.org/officeDocument/2006/relationships/diagramLayout" Target="../diagrams/layout88.xml" /><Relationship Id="rId2" Type="http://schemas.openxmlformats.org/officeDocument/2006/relationships/diagramData" Target="../diagrams/data88.xml" /><Relationship Id="rId1" Type="http://schemas.openxmlformats.org/officeDocument/2006/relationships/slideLayout" Target="../slideLayouts/slideLayout2.xml" /><Relationship Id="rId6" Type="http://schemas.microsoft.com/office/2007/relationships/diagramDrawing" Target="../diagrams/drawing88.xml" /><Relationship Id="rId5" Type="http://schemas.openxmlformats.org/officeDocument/2006/relationships/diagramColors" Target="../diagrams/colors88.xml" /><Relationship Id="rId4" Type="http://schemas.openxmlformats.org/officeDocument/2006/relationships/diagramQuickStyle" Target="../diagrams/quickStyle88.xml" /></Relationships>
</file>

<file path=ppt/slides/_rels/slide115.xml.rels><?xml version="1.0" encoding="UTF-8" standalone="yes"?>
<Relationships xmlns="http://schemas.openxmlformats.org/package/2006/relationships"><Relationship Id="rId3" Type="http://schemas.openxmlformats.org/officeDocument/2006/relationships/diagramLayout" Target="../diagrams/layout89.xml" /><Relationship Id="rId2" Type="http://schemas.openxmlformats.org/officeDocument/2006/relationships/diagramData" Target="../diagrams/data89.xml" /><Relationship Id="rId1" Type="http://schemas.openxmlformats.org/officeDocument/2006/relationships/slideLayout" Target="../slideLayouts/slideLayout2.xml" /><Relationship Id="rId6" Type="http://schemas.microsoft.com/office/2007/relationships/diagramDrawing" Target="../diagrams/drawing89.xml" /><Relationship Id="rId5" Type="http://schemas.openxmlformats.org/officeDocument/2006/relationships/diagramColors" Target="../diagrams/colors89.xml" /><Relationship Id="rId4" Type="http://schemas.openxmlformats.org/officeDocument/2006/relationships/diagramQuickStyle" Target="../diagrams/quickStyle89.xml" /></Relationships>
</file>

<file path=ppt/slides/_rels/slide116.xml.rels><?xml version="1.0" encoding="UTF-8" standalone="yes"?>
<Relationships xmlns="http://schemas.openxmlformats.org/package/2006/relationships"><Relationship Id="rId3" Type="http://schemas.openxmlformats.org/officeDocument/2006/relationships/diagramLayout" Target="../diagrams/layout90.xml" /><Relationship Id="rId2" Type="http://schemas.openxmlformats.org/officeDocument/2006/relationships/diagramData" Target="../diagrams/data90.xml" /><Relationship Id="rId1" Type="http://schemas.openxmlformats.org/officeDocument/2006/relationships/slideLayout" Target="../slideLayouts/slideLayout2.xml" /><Relationship Id="rId6" Type="http://schemas.microsoft.com/office/2007/relationships/diagramDrawing" Target="../diagrams/drawing90.xml" /><Relationship Id="rId5" Type="http://schemas.openxmlformats.org/officeDocument/2006/relationships/diagramColors" Target="../diagrams/colors90.xml" /><Relationship Id="rId4" Type="http://schemas.openxmlformats.org/officeDocument/2006/relationships/diagramQuickStyle" Target="../diagrams/quickStyle90.xml" /></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91.xml" /><Relationship Id="rId2" Type="http://schemas.openxmlformats.org/officeDocument/2006/relationships/diagramData" Target="../diagrams/data91.xml" /><Relationship Id="rId1" Type="http://schemas.openxmlformats.org/officeDocument/2006/relationships/slideLayout" Target="../slideLayouts/slideLayout2.xml" /><Relationship Id="rId6" Type="http://schemas.microsoft.com/office/2007/relationships/diagramDrawing" Target="../diagrams/drawing91.xml" /><Relationship Id="rId5" Type="http://schemas.openxmlformats.org/officeDocument/2006/relationships/diagramColors" Target="../diagrams/colors91.xml" /><Relationship Id="rId4" Type="http://schemas.openxmlformats.org/officeDocument/2006/relationships/diagramQuickStyle" Target="../diagrams/quickStyle91.xml" /></Relationships>
</file>

<file path=ppt/slides/_rels/slide118.xml.rels><?xml version="1.0" encoding="UTF-8" standalone="yes"?>
<Relationships xmlns="http://schemas.openxmlformats.org/package/2006/relationships"><Relationship Id="rId3" Type="http://schemas.openxmlformats.org/officeDocument/2006/relationships/diagramLayout" Target="../diagrams/layout92.xml" /><Relationship Id="rId2" Type="http://schemas.openxmlformats.org/officeDocument/2006/relationships/diagramData" Target="../diagrams/data92.xml" /><Relationship Id="rId1" Type="http://schemas.openxmlformats.org/officeDocument/2006/relationships/slideLayout" Target="../slideLayouts/slideLayout2.xml" /><Relationship Id="rId6" Type="http://schemas.microsoft.com/office/2007/relationships/diagramDrawing" Target="../diagrams/drawing92.xml" /><Relationship Id="rId5" Type="http://schemas.openxmlformats.org/officeDocument/2006/relationships/diagramColors" Target="../diagrams/colors92.xml" /><Relationship Id="rId4" Type="http://schemas.openxmlformats.org/officeDocument/2006/relationships/diagramQuickStyle" Target="../diagrams/quickStyle92.xml" /></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93.xml" /><Relationship Id="rId2" Type="http://schemas.openxmlformats.org/officeDocument/2006/relationships/diagramData" Target="../diagrams/data93.xml" /><Relationship Id="rId1" Type="http://schemas.openxmlformats.org/officeDocument/2006/relationships/slideLayout" Target="../slideLayouts/slideLayout2.xml" /><Relationship Id="rId6" Type="http://schemas.microsoft.com/office/2007/relationships/diagramDrawing" Target="../diagrams/drawing93.xml" /><Relationship Id="rId5" Type="http://schemas.openxmlformats.org/officeDocument/2006/relationships/diagramColors" Target="../diagrams/colors93.xml" /><Relationship Id="rId4" Type="http://schemas.openxmlformats.org/officeDocument/2006/relationships/diagramQuickStyle" Target="../diagrams/quickStyle93.xml" /></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 /><Relationship Id="rId2" Type="http://schemas.openxmlformats.org/officeDocument/2006/relationships/diagramData" Target="../diagrams/data4.xml" /><Relationship Id="rId1" Type="http://schemas.openxmlformats.org/officeDocument/2006/relationships/slideLayout" Target="../slideLayouts/slideLayout2.xml" /><Relationship Id="rId6" Type="http://schemas.microsoft.com/office/2007/relationships/diagramDrawing" Target="../diagrams/drawing4.xml" /><Relationship Id="rId5" Type="http://schemas.openxmlformats.org/officeDocument/2006/relationships/diagramColors" Target="../diagrams/colors4.xml" /><Relationship Id="rId4" Type="http://schemas.openxmlformats.org/officeDocument/2006/relationships/diagramQuickStyle" Target="../diagrams/quickStyle4.xml" /></Relationships>
</file>

<file path=ppt/slides/_rels/slide120.xml.rels><?xml version="1.0" encoding="UTF-8" standalone="yes"?>
<Relationships xmlns="http://schemas.openxmlformats.org/package/2006/relationships"><Relationship Id="rId3" Type="http://schemas.openxmlformats.org/officeDocument/2006/relationships/diagramLayout" Target="../diagrams/layout94.xml" /><Relationship Id="rId2" Type="http://schemas.openxmlformats.org/officeDocument/2006/relationships/diagramData" Target="../diagrams/data94.xml" /><Relationship Id="rId1" Type="http://schemas.openxmlformats.org/officeDocument/2006/relationships/slideLayout" Target="../slideLayouts/slideLayout2.xml" /><Relationship Id="rId6" Type="http://schemas.microsoft.com/office/2007/relationships/diagramDrawing" Target="../diagrams/drawing94.xml" /><Relationship Id="rId5" Type="http://schemas.openxmlformats.org/officeDocument/2006/relationships/diagramColors" Target="../diagrams/colors94.xml" /><Relationship Id="rId4" Type="http://schemas.openxmlformats.org/officeDocument/2006/relationships/diagramQuickStyle" Target="../diagrams/quickStyle94.xml" /></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95.xml" /><Relationship Id="rId2" Type="http://schemas.openxmlformats.org/officeDocument/2006/relationships/diagramData" Target="../diagrams/data95.xml" /><Relationship Id="rId1" Type="http://schemas.openxmlformats.org/officeDocument/2006/relationships/slideLayout" Target="../slideLayouts/slideLayout2.xml" /><Relationship Id="rId6" Type="http://schemas.microsoft.com/office/2007/relationships/diagramDrawing" Target="../diagrams/drawing95.xml" /><Relationship Id="rId5" Type="http://schemas.openxmlformats.org/officeDocument/2006/relationships/diagramColors" Target="../diagrams/colors95.xml" /><Relationship Id="rId4" Type="http://schemas.openxmlformats.org/officeDocument/2006/relationships/diagramQuickStyle" Target="../diagrams/quickStyle95.xml" /></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96.xml" /><Relationship Id="rId2" Type="http://schemas.openxmlformats.org/officeDocument/2006/relationships/diagramData" Target="../diagrams/data96.xml" /><Relationship Id="rId1" Type="http://schemas.openxmlformats.org/officeDocument/2006/relationships/slideLayout" Target="../slideLayouts/slideLayout2.xml" /><Relationship Id="rId6" Type="http://schemas.microsoft.com/office/2007/relationships/diagramDrawing" Target="../diagrams/drawing96.xml" /><Relationship Id="rId5" Type="http://schemas.openxmlformats.org/officeDocument/2006/relationships/diagramColors" Target="../diagrams/colors96.xml" /><Relationship Id="rId4" Type="http://schemas.openxmlformats.org/officeDocument/2006/relationships/diagramQuickStyle" Target="../diagrams/quickStyle96.xml" /></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97.xml" /><Relationship Id="rId2" Type="http://schemas.openxmlformats.org/officeDocument/2006/relationships/diagramData" Target="../diagrams/data97.xml" /><Relationship Id="rId1" Type="http://schemas.openxmlformats.org/officeDocument/2006/relationships/slideLayout" Target="../slideLayouts/slideLayout2.xml" /><Relationship Id="rId6" Type="http://schemas.microsoft.com/office/2007/relationships/diagramDrawing" Target="../diagrams/drawing97.xml" /><Relationship Id="rId5" Type="http://schemas.openxmlformats.org/officeDocument/2006/relationships/diagramColors" Target="../diagrams/colors97.xml" /><Relationship Id="rId4" Type="http://schemas.openxmlformats.org/officeDocument/2006/relationships/diagramQuickStyle" Target="../diagrams/quickStyle97.xml" /></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98.xml" /><Relationship Id="rId2" Type="http://schemas.openxmlformats.org/officeDocument/2006/relationships/diagramData" Target="../diagrams/data98.xml" /><Relationship Id="rId1" Type="http://schemas.openxmlformats.org/officeDocument/2006/relationships/slideLayout" Target="../slideLayouts/slideLayout2.xml" /><Relationship Id="rId6" Type="http://schemas.microsoft.com/office/2007/relationships/diagramDrawing" Target="../diagrams/drawing98.xml" /><Relationship Id="rId5" Type="http://schemas.openxmlformats.org/officeDocument/2006/relationships/diagramColors" Target="../diagrams/colors98.xml" /><Relationship Id="rId4" Type="http://schemas.openxmlformats.org/officeDocument/2006/relationships/diagramQuickStyle" Target="../diagrams/quickStyle98.xml" /></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99.xml" /><Relationship Id="rId2" Type="http://schemas.openxmlformats.org/officeDocument/2006/relationships/diagramData" Target="../diagrams/data99.xml" /><Relationship Id="rId1" Type="http://schemas.openxmlformats.org/officeDocument/2006/relationships/slideLayout" Target="../slideLayouts/slideLayout2.xml" /><Relationship Id="rId6" Type="http://schemas.microsoft.com/office/2007/relationships/diagramDrawing" Target="../diagrams/drawing99.xml" /><Relationship Id="rId5" Type="http://schemas.openxmlformats.org/officeDocument/2006/relationships/diagramColors" Target="../diagrams/colors99.xml" /><Relationship Id="rId4" Type="http://schemas.openxmlformats.org/officeDocument/2006/relationships/diagramQuickStyle" Target="../diagrams/quickStyle99.xml" /></Relationships>
</file>

<file path=ppt/slides/_rels/slide126.xml.rels><?xml version="1.0" encoding="UTF-8" standalone="yes"?>
<Relationships xmlns="http://schemas.openxmlformats.org/package/2006/relationships"><Relationship Id="rId2" Type="http://schemas.openxmlformats.org/officeDocument/2006/relationships/image" Target="../media/image57.jp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5.xml" /><Relationship Id="rId2" Type="http://schemas.openxmlformats.org/officeDocument/2006/relationships/diagramData" Target="../diagrams/data5.xml" /><Relationship Id="rId1" Type="http://schemas.openxmlformats.org/officeDocument/2006/relationships/slideLayout" Target="../slideLayouts/slideLayout2.xml" /><Relationship Id="rId6" Type="http://schemas.microsoft.com/office/2007/relationships/diagramDrawing" Target="../diagrams/drawing5.xml" /><Relationship Id="rId5" Type="http://schemas.openxmlformats.org/officeDocument/2006/relationships/diagramColors" Target="../diagrams/colors5.xml" /><Relationship Id="rId4" Type="http://schemas.openxmlformats.org/officeDocument/2006/relationships/diagramQuickStyle" Target="../diagrams/quickStyle5.xml" /></Relationships>
</file>

<file path=ppt/slides/_rels/slide14.xml.rels><?xml version="1.0" encoding="UTF-8" standalone="yes"?>
<Relationships xmlns="http://schemas.openxmlformats.org/package/2006/relationships"><Relationship Id="rId2" Type="http://schemas.openxmlformats.org/officeDocument/2006/relationships/image" Target="../media/image6.jpe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6.xml" /><Relationship Id="rId2" Type="http://schemas.openxmlformats.org/officeDocument/2006/relationships/diagramData" Target="../diagrams/data6.xml" /><Relationship Id="rId1" Type="http://schemas.openxmlformats.org/officeDocument/2006/relationships/slideLayout" Target="../slideLayouts/slideLayout2.xml" /><Relationship Id="rId6" Type="http://schemas.microsoft.com/office/2007/relationships/diagramDrawing" Target="../diagrams/drawing6.xml" /><Relationship Id="rId5" Type="http://schemas.openxmlformats.org/officeDocument/2006/relationships/diagramColors" Target="../diagrams/colors6.xml" /><Relationship Id="rId4" Type="http://schemas.openxmlformats.org/officeDocument/2006/relationships/diagramQuickStyle" Target="../diagrams/quickStyle6.xml" /></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7.xml" /><Relationship Id="rId2" Type="http://schemas.openxmlformats.org/officeDocument/2006/relationships/diagramData" Target="../diagrams/data7.xml" /><Relationship Id="rId1" Type="http://schemas.openxmlformats.org/officeDocument/2006/relationships/slideLayout" Target="../slideLayouts/slideLayout2.xml" /><Relationship Id="rId6" Type="http://schemas.microsoft.com/office/2007/relationships/diagramDrawing" Target="../diagrams/drawing7.xml" /><Relationship Id="rId5" Type="http://schemas.openxmlformats.org/officeDocument/2006/relationships/diagramColors" Target="../diagrams/colors7.xml" /><Relationship Id="rId4" Type="http://schemas.openxmlformats.org/officeDocument/2006/relationships/diagramQuickStyle" Target="../diagrams/quickStyle7.xml" /></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 /><Relationship Id="rId2" Type="http://schemas.openxmlformats.org/officeDocument/2006/relationships/diagramData" Target="../diagrams/data8.xml" /><Relationship Id="rId1" Type="http://schemas.openxmlformats.org/officeDocument/2006/relationships/slideLayout" Target="../slideLayouts/slideLayout2.xml" /><Relationship Id="rId6" Type="http://schemas.microsoft.com/office/2007/relationships/diagramDrawing" Target="../diagrams/drawing8.xml" /><Relationship Id="rId5" Type="http://schemas.openxmlformats.org/officeDocument/2006/relationships/diagramColors" Target="../diagrams/colors8.xml" /><Relationship Id="rId4" Type="http://schemas.openxmlformats.org/officeDocument/2006/relationships/diagramQuickStyle" Target="../diagrams/quickStyle8.xml" /></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9.xml" /><Relationship Id="rId2" Type="http://schemas.openxmlformats.org/officeDocument/2006/relationships/diagramData" Target="../diagrams/data9.xml" /><Relationship Id="rId1" Type="http://schemas.openxmlformats.org/officeDocument/2006/relationships/slideLayout" Target="../slideLayouts/slideLayout2.xml" /><Relationship Id="rId6" Type="http://schemas.microsoft.com/office/2007/relationships/diagramDrawing" Target="../diagrams/drawing9.xml" /><Relationship Id="rId5" Type="http://schemas.openxmlformats.org/officeDocument/2006/relationships/diagramColors" Target="../diagrams/colors9.xml" /><Relationship Id="rId4" Type="http://schemas.openxmlformats.org/officeDocument/2006/relationships/diagramQuickStyle" Target="../diagrams/quickStyle9.xml" /></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0.xml" /><Relationship Id="rId2" Type="http://schemas.openxmlformats.org/officeDocument/2006/relationships/diagramData" Target="../diagrams/data10.xml" /><Relationship Id="rId1" Type="http://schemas.openxmlformats.org/officeDocument/2006/relationships/slideLayout" Target="../slideLayouts/slideLayout2.xml" /><Relationship Id="rId6" Type="http://schemas.microsoft.com/office/2007/relationships/diagramDrawing" Target="../diagrams/drawing10.xml" /><Relationship Id="rId5" Type="http://schemas.openxmlformats.org/officeDocument/2006/relationships/diagramColors" Target="../diagrams/colors10.xml" /><Relationship Id="rId4" Type="http://schemas.openxmlformats.org/officeDocument/2006/relationships/diagramQuickStyle" Target="../diagrams/quickStyle10.xml" /></Relationships>
</file>

<file path=ppt/slides/_rels/slide2.xml.rels><?xml version="1.0" encoding="UTF-8" standalone="yes"?>
<Relationships xmlns="http://schemas.openxmlformats.org/package/2006/relationships"><Relationship Id="rId2" Type="http://schemas.openxmlformats.org/officeDocument/2006/relationships/image" Target="../media/image2.jpeg"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1.xml" /><Relationship Id="rId2" Type="http://schemas.openxmlformats.org/officeDocument/2006/relationships/diagramData" Target="../diagrams/data11.xml" /><Relationship Id="rId1" Type="http://schemas.openxmlformats.org/officeDocument/2006/relationships/slideLayout" Target="../slideLayouts/slideLayout2.xml" /><Relationship Id="rId6" Type="http://schemas.microsoft.com/office/2007/relationships/diagramDrawing" Target="../diagrams/drawing11.xml" /><Relationship Id="rId5" Type="http://schemas.openxmlformats.org/officeDocument/2006/relationships/diagramColors" Target="../diagrams/colors11.xml" /><Relationship Id="rId4" Type="http://schemas.openxmlformats.org/officeDocument/2006/relationships/diagramQuickStyle" Target="../diagrams/quickStyle11.xml" /></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2.xml" /><Relationship Id="rId2" Type="http://schemas.openxmlformats.org/officeDocument/2006/relationships/diagramData" Target="../diagrams/data12.xml" /><Relationship Id="rId1" Type="http://schemas.openxmlformats.org/officeDocument/2006/relationships/slideLayout" Target="../slideLayouts/slideLayout2.xml" /><Relationship Id="rId6" Type="http://schemas.microsoft.com/office/2007/relationships/diagramDrawing" Target="../diagrams/drawing12.xml" /><Relationship Id="rId5" Type="http://schemas.openxmlformats.org/officeDocument/2006/relationships/diagramColors" Target="../diagrams/colors12.xml" /><Relationship Id="rId4" Type="http://schemas.openxmlformats.org/officeDocument/2006/relationships/diagramQuickStyle" Target="../diagrams/quickStyle12.xml" /></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3.xml" /><Relationship Id="rId2" Type="http://schemas.openxmlformats.org/officeDocument/2006/relationships/diagramData" Target="../diagrams/data13.xml" /><Relationship Id="rId1" Type="http://schemas.openxmlformats.org/officeDocument/2006/relationships/slideLayout" Target="../slideLayouts/slideLayout2.xml" /><Relationship Id="rId6" Type="http://schemas.microsoft.com/office/2007/relationships/diagramDrawing" Target="../diagrams/drawing13.xml" /><Relationship Id="rId5" Type="http://schemas.openxmlformats.org/officeDocument/2006/relationships/diagramColors" Target="../diagrams/colors13.xml" /><Relationship Id="rId4" Type="http://schemas.openxmlformats.org/officeDocument/2006/relationships/diagramQuickStyle" Target="../diagrams/quickStyle13.xml" /></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14.xml" /><Relationship Id="rId2" Type="http://schemas.openxmlformats.org/officeDocument/2006/relationships/diagramData" Target="../diagrams/data14.xml" /><Relationship Id="rId1" Type="http://schemas.openxmlformats.org/officeDocument/2006/relationships/slideLayout" Target="../slideLayouts/slideLayout2.xml" /><Relationship Id="rId6" Type="http://schemas.microsoft.com/office/2007/relationships/diagramDrawing" Target="../diagrams/drawing14.xml" /><Relationship Id="rId5" Type="http://schemas.openxmlformats.org/officeDocument/2006/relationships/diagramColors" Target="../diagrams/colors14.xml" /><Relationship Id="rId4" Type="http://schemas.openxmlformats.org/officeDocument/2006/relationships/diagramQuickStyle" Target="../diagrams/quickStyle14.xml" /></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5.xml" /><Relationship Id="rId2" Type="http://schemas.openxmlformats.org/officeDocument/2006/relationships/diagramData" Target="../diagrams/data15.xml" /><Relationship Id="rId1" Type="http://schemas.openxmlformats.org/officeDocument/2006/relationships/slideLayout" Target="../slideLayouts/slideLayout2.xml" /><Relationship Id="rId6" Type="http://schemas.microsoft.com/office/2007/relationships/diagramDrawing" Target="../diagrams/drawing15.xml" /><Relationship Id="rId5" Type="http://schemas.openxmlformats.org/officeDocument/2006/relationships/diagramColors" Target="../diagrams/colors15.xml" /><Relationship Id="rId4" Type="http://schemas.openxmlformats.org/officeDocument/2006/relationships/diagramQuickStyle" Target="../diagrams/quickStyle15.xml" /></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6.xml" /><Relationship Id="rId2" Type="http://schemas.openxmlformats.org/officeDocument/2006/relationships/diagramData" Target="../diagrams/data16.xml" /><Relationship Id="rId1" Type="http://schemas.openxmlformats.org/officeDocument/2006/relationships/slideLayout" Target="../slideLayouts/slideLayout2.xml" /><Relationship Id="rId6" Type="http://schemas.microsoft.com/office/2007/relationships/diagramDrawing" Target="../diagrams/drawing16.xml" /><Relationship Id="rId5" Type="http://schemas.openxmlformats.org/officeDocument/2006/relationships/diagramColors" Target="../diagrams/colors16.xml" /><Relationship Id="rId4" Type="http://schemas.openxmlformats.org/officeDocument/2006/relationships/diagramQuickStyle" Target="../diagrams/quickStyle16.xml" /></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7.xml" /><Relationship Id="rId2" Type="http://schemas.openxmlformats.org/officeDocument/2006/relationships/diagramData" Target="../diagrams/data17.xml" /><Relationship Id="rId1" Type="http://schemas.openxmlformats.org/officeDocument/2006/relationships/slideLayout" Target="../slideLayouts/slideLayout2.xml" /><Relationship Id="rId6" Type="http://schemas.microsoft.com/office/2007/relationships/diagramDrawing" Target="../diagrams/drawing17.xml" /><Relationship Id="rId5" Type="http://schemas.openxmlformats.org/officeDocument/2006/relationships/diagramColors" Target="../diagrams/colors17.xml" /><Relationship Id="rId4" Type="http://schemas.openxmlformats.org/officeDocument/2006/relationships/diagramQuickStyle" Target="../diagrams/quickStyle17.xml" /></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8.xml" /><Relationship Id="rId2" Type="http://schemas.openxmlformats.org/officeDocument/2006/relationships/diagramData" Target="../diagrams/data18.xml" /><Relationship Id="rId1" Type="http://schemas.openxmlformats.org/officeDocument/2006/relationships/slideLayout" Target="../slideLayouts/slideLayout2.xml" /><Relationship Id="rId6" Type="http://schemas.microsoft.com/office/2007/relationships/diagramDrawing" Target="../diagrams/drawing18.xml" /><Relationship Id="rId5" Type="http://schemas.openxmlformats.org/officeDocument/2006/relationships/diagramColors" Target="../diagrams/colors18.xml" /><Relationship Id="rId4" Type="http://schemas.openxmlformats.org/officeDocument/2006/relationships/diagramQuickStyle" Target="../diagrams/quickStyle18.xml" /></Relationships>
</file>

<file path=ppt/slides/_rels/slide28.xml.rels><?xml version="1.0" encoding="UTF-8" standalone="yes"?>
<Relationships xmlns="http://schemas.openxmlformats.org/package/2006/relationships"><Relationship Id="rId3" Type="http://schemas.openxmlformats.org/officeDocument/2006/relationships/image" Target="../media/image14.jpeg" /><Relationship Id="rId2" Type="http://schemas.openxmlformats.org/officeDocument/2006/relationships/notesSlide" Target="../notesSlides/notesSlide1.xml" /><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9.xml" /><Relationship Id="rId7" Type="http://schemas.openxmlformats.org/officeDocument/2006/relationships/image" Target="../media/image15.png" /><Relationship Id="rId2" Type="http://schemas.openxmlformats.org/officeDocument/2006/relationships/diagramData" Target="../diagrams/data19.xml" /><Relationship Id="rId1" Type="http://schemas.openxmlformats.org/officeDocument/2006/relationships/slideLayout" Target="../slideLayouts/slideLayout2.xml" /><Relationship Id="rId6" Type="http://schemas.microsoft.com/office/2007/relationships/diagramDrawing" Target="../diagrams/drawing19.xml" /><Relationship Id="rId5" Type="http://schemas.openxmlformats.org/officeDocument/2006/relationships/diagramColors" Target="../diagrams/colors19.xml" /><Relationship Id="rId4" Type="http://schemas.openxmlformats.org/officeDocument/2006/relationships/diagramQuickStyle" Target="../diagrams/quickStyle19.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20.xml" /><Relationship Id="rId2" Type="http://schemas.openxmlformats.org/officeDocument/2006/relationships/diagramData" Target="../diagrams/data20.xml" /><Relationship Id="rId1" Type="http://schemas.openxmlformats.org/officeDocument/2006/relationships/slideLayout" Target="../slideLayouts/slideLayout2.xml" /><Relationship Id="rId6" Type="http://schemas.microsoft.com/office/2007/relationships/diagramDrawing" Target="../diagrams/drawing20.xml" /><Relationship Id="rId5" Type="http://schemas.openxmlformats.org/officeDocument/2006/relationships/diagramColors" Target="../diagrams/colors20.xml" /><Relationship Id="rId4" Type="http://schemas.openxmlformats.org/officeDocument/2006/relationships/diagramQuickStyle" Target="../diagrams/quickStyle20.xml" /></Relationships>
</file>

<file path=ppt/slides/_rels/slide31.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21.xml" /><Relationship Id="rId2" Type="http://schemas.openxmlformats.org/officeDocument/2006/relationships/diagramData" Target="../diagrams/data21.xml" /><Relationship Id="rId1" Type="http://schemas.openxmlformats.org/officeDocument/2006/relationships/slideLayout" Target="../slideLayouts/slideLayout2.xml" /><Relationship Id="rId6" Type="http://schemas.microsoft.com/office/2007/relationships/diagramDrawing" Target="../diagrams/drawing21.xml" /><Relationship Id="rId5" Type="http://schemas.openxmlformats.org/officeDocument/2006/relationships/diagramColors" Target="../diagrams/colors21.xml" /><Relationship Id="rId4" Type="http://schemas.openxmlformats.org/officeDocument/2006/relationships/diagramQuickStyle" Target="../diagrams/quickStyle21.xml" /></Relationships>
</file>

<file path=ppt/slides/_rels/slide33.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2.xml" /><Relationship Id="rId2" Type="http://schemas.openxmlformats.org/officeDocument/2006/relationships/diagramData" Target="../diagrams/data22.xml" /><Relationship Id="rId1" Type="http://schemas.openxmlformats.org/officeDocument/2006/relationships/slideLayout" Target="../slideLayouts/slideLayout2.xml" /><Relationship Id="rId6" Type="http://schemas.microsoft.com/office/2007/relationships/diagramDrawing" Target="../diagrams/drawing22.xml" /><Relationship Id="rId5" Type="http://schemas.openxmlformats.org/officeDocument/2006/relationships/diagramColors" Target="../diagrams/colors22.xml" /><Relationship Id="rId4" Type="http://schemas.openxmlformats.org/officeDocument/2006/relationships/diagramQuickStyle" Target="../diagrams/quickStyle22.xml" /></Relationships>
</file>

<file path=ppt/slides/_rels/slide35.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23.xml" /><Relationship Id="rId2" Type="http://schemas.openxmlformats.org/officeDocument/2006/relationships/diagramData" Target="../diagrams/data23.xml" /><Relationship Id="rId1" Type="http://schemas.openxmlformats.org/officeDocument/2006/relationships/slideLayout" Target="../slideLayouts/slideLayout2.xml" /><Relationship Id="rId6" Type="http://schemas.microsoft.com/office/2007/relationships/diagramDrawing" Target="../diagrams/drawing23.xml" /><Relationship Id="rId5" Type="http://schemas.openxmlformats.org/officeDocument/2006/relationships/diagramColors" Target="../diagrams/colors23.xml" /><Relationship Id="rId4" Type="http://schemas.openxmlformats.org/officeDocument/2006/relationships/diagramQuickStyle" Target="../diagrams/quickStyle23.xml" /></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4.xml" /><Relationship Id="rId2" Type="http://schemas.openxmlformats.org/officeDocument/2006/relationships/diagramData" Target="../diagrams/data24.xml" /><Relationship Id="rId1" Type="http://schemas.openxmlformats.org/officeDocument/2006/relationships/slideLayout" Target="../slideLayouts/slideLayout2.xml" /><Relationship Id="rId6" Type="http://schemas.microsoft.com/office/2007/relationships/diagramDrawing" Target="../diagrams/drawing24.xml" /><Relationship Id="rId5" Type="http://schemas.openxmlformats.org/officeDocument/2006/relationships/diagramColors" Target="../diagrams/colors24.xml" /><Relationship Id="rId4" Type="http://schemas.openxmlformats.org/officeDocument/2006/relationships/diagramQuickStyle" Target="../diagrams/quickStyle24.xml" /></Relationships>
</file>

<file path=ppt/slides/_rels/slide38.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25.xml" /><Relationship Id="rId2" Type="http://schemas.openxmlformats.org/officeDocument/2006/relationships/diagramData" Target="../diagrams/data25.xml" /><Relationship Id="rId1" Type="http://schemas.openxmlformats.org/officeDocument/2006/relationships/slideLayout" Target="../slideLayouts/slideLayout2.xml" /><Relationship Id="rId6" Type="http://schemas.microsoft.com/office/2007/relationships/diagramDrawing" Target="../diagrams/drawing25.xml" /><Relationship Id="rId5" Type="http://schemas.openxmlformats.org/officeDocument/2006/relationships/diagramColors" Target="../diagrams/colors25.xml" /><Relationship Id="rId4" Type="http://schemas.openxmlformats.org/officeDocument/2006/relationships/diagramQuickStyle" Target="../diagrams/quickStyle25.xml" /></Relationships>
</file>

<file path=ppt/slides/_rels/slide4.xml.rels><?xml version="1.0" encoding="UTF-8" standalone="yes"?>
<Relationships xmlns="http://schemas.openxmlformats.org/package/2006/relationships"><Relationship Id="rId2" Type="http://schemas.openxmlformats.org/officeDocument/2006/relationships/image" Target="../media/image3.jpeg" /><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6.xml" /><Relationship Id="rId2" Type="http://schemas.openxmlformats.org/officeDocument/2006/relationships/diagramData" Target="../diagrams/data26.xml" /><Relationship Id="rId1" Type="http://schemas.openxmlformats.org/officeDocument/2006/relationships/slideLayout" Target="../slideLayouts/slideLayout2.xml" /><Relationship Id="rId6" Type="http://schemas.microsoft.com/office/2007/relationships/diagramDrawing" Target="../diagrams/drawing26.xml" /><Relationship Id="rId5" Type="http://schemas.openxmlformats.org/officeDocument/2006/relationships/diagramColors" Target="../diagrams/colors26.xml" /><Relationship Id="rId4" Type="http://schemas.openxmlformats.org/officeDocument/2006/relationships/diagramQuickStyle" Target="../diagrams/quickStyle26.xml" /></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7.xml" /><Relationship Id="rId2" Type="http://schemas.openxmlformats.org/officeDocument/2006/relationships/diagramData" Target="../diagrams/data27.xml" /><Relationship Id="rId1" Type="http://schemas.openxmlformats.org/officeDocument/2006/relationships/slideLayout" Target="../slideLayouts/slideLayout2.xml" /><Relationship Id="rId6" Type="http://schemas.microsoft.com/office/2007/relationships/diagramDrawing" Target="../diagrams/drawing27.xml" /><Relationship Id="rId5" Type="http://schemas.openxmlformats.org/officeDocument/2006/relationships/diagramColors" Target="../diagrams/colors27.xml" /><Relationship Id="rId4" Type="http://schemas.openxmlformats.org/officeDocument/2006/relationships/diagramQuickStyle" Target="../diagrams/quickStyle27.xml" /></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8.xml" /><Relationship Id="rId2" Type="http://schemas.openxmlformats.org/officeDocument/2006/relationships/diagramData" Target="../diagrams/data28.xml" /><Relationship Id="rId1" Type="http://schemas.openxmlformats.org/officeDocument/2006/relationships/slideLayout" Target="../slideLayouts/slideLayout2.xml" /><Relationship Id="rId6" Type="http://schemas.microsoft.com/office/2007/relationships/diagramDrawing" Target="../diagrams/drawing28.xml" /><Relationship Id="rId5" Type="http://schemas.openxmlformats.org/officeDocument/2006/relationships/diagramColors" Target="../diagrams/colors28.xml" /><Relationship Id="rId4" Type="http://schemas.openxmlformats.org/officeDocument/2006/relationships/diagramQuickStyle" Target="../diagrams/quickStyle28.xml" /></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9.xml" /><Relationship Id="rId2" Type="http://schemas.openxmlformats.org/officeDocument/2006/relationships/diagramData" Target="../diagrams/data29.xml" /><Relationship Id="rId1" Type="http://schemas.openxmlformats.org/officeDocument/2006/relationships/slideLayout" Target="../slideLayouts/slideLayout2.xml" /><Relationship Id="rId6" Type="http://schemas.microsoft.com/office/2007/relationships/diagramDrawing" Target="../diagrams/drawing29.xml" /><Relationship Id="rId5" Type="http://schemas.openxmlformats.org/officeDocument/2006/relationships/diagramColors" Target="../diagrams/colors29.xml" /><Relationship Id="rId4" Type="http://schemas.openxmlformats.org/officeDocument/2006/relationships/diagramQuickStyle" Target="../diagrams/quickStyle29.xml" /></Relationships>
</file>

<file path=ppt/slides/_rels/slide44.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30.xml" /><Relationship Id="rId2" Type="http://schemas.openxmlformats.org/officeDocument/2006/relationships/diagramData" Target="../diagrams/data30.xml" /><Relationship Id="rId1" Type="http://schemas.openxmlformats.org/officeDocument/2006/relationships/slideLayout" Target="../slideLayouts/slideLayout2.xml" /><Relationship Id="rId6" Type="http://schemas.microsoft.com/office/2007/relationships/diagramDrawing" Target="../diagrams/drawing30.xml" /><Relationship Id="rId5" Type="http://schemas.openxmlformats.org/officeDocument/2006/relationships/diagramColors" Target="../diagrams/colors30.xml" /><Relationship Id="rId4" Type="http://schemas.openxmlformats.org/officeDocument/2006/relationships/diagramQuickStyle" Target="../diagrams/quickStyle30.xml" /></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31.xml" /><Relationship Id="rId2" Type="http://schemas.openxmlformats.org/officeDocument/2006/relationships/diagramData" Target="../diagrams/data31.xml" /><Relationship Id="rId1" Type="http://schemas.openxmlformats.org/officeDocument/2006/relationships/slideLayout" Target="../slideLayouts/slideLayout2.xml" /><Relationship Id="rId6" Type="http://schemas.microsoft.com/office/2007/relationships/diagramDrawing" Target="../diagrams/drawing31.xml" /><Relationship Id="rId5" Type="http://schemas.openxmlformats.org/officeDocument/2006/relationships/diagramColors" Target="../diagrams/colors31.xml" /><Relationship Id="rId4" Type="http://schemas.openxmlformats.org/officeDocument/2006/relationships/diagramQuickStyle" Target="../diagrams/quickStyle31.xml" /></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2.xml" /><Relationship Id="rId2" Type="http://schemas.openxmlformats.org/officeDocument/2006/relationships/diagramData" Target="../diagrams/data32.xml" /><Relationship Id="rId1" Type="http://schemas.openxmlformats.org/officeDocument/2006/relationships/slideLayout" Target="../slideLayouts/slideLayout2.xml" /><Relationship Id="rId6" Type="http://schemas.microsoft.com/office/2007/relationships/diagramDrawing" Target="../diagrams/drawing32.xml" /><Relationship Id="rId5" Type="http://schemas.openxmlformats.org/officeDocument/2006/relationships/diagramColors" Target="../diagrams/colors32.xml" /><Relationship Id="rId4" Type="http://schemas.openxmlformats.org/officeDocument/2006/relationships/diagramQuickStyle" Target="../diagrams/quickStyle32.xml" /></Relationships>
</file>

<file path=ppt/slides/_rels/slide48.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49.xml.rels><?xml version="1.0" encoding="UTF-8" standalone="yes"?>
<Relationships xmlns="http://schemas.openxmlformats.org/package/2006/relationships"><Relationship Id="rId3" Type="http://schemas.openxmlformats.org/officeDocument/2006/relationships/diagramLayout" Target="../diagrams/layout33.xml" /><Relationship Id="rId2" Type="http://schemas.openxmlformats.org/officeDocument/2006/relationships/diagramData" Target="../diagrams/data33.xml" /><Relationship Id="rId1" Type="http://schemas.openxmlformats.org/officeDocument/2006/relationships/slideLayout" Target="../slideLayouts/slideLayout2.xml" /><Relationship Id="rId6" Type="http://schemas.microsoft.com/office/2007/relationships/diagramDrawing" Target="../diagrams/drawing33.xml" /><Relationship Id="rId5" Type="http://schemas.openxmlformats.org/officeDocument/2006/relationships/diagramColors" Target="../diagrams/colors33.xml" /><Relationship Id="rId4" Type="http://schemas.openxmlformats.org/officeDocument/2006/relationships/diagramQuickStyle" Target="../diagrams/quickStyle33.xml" /></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2.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34.xml" /><Relationship Id="rId2" Type="http://schemas.openxmlformats.org/officeDocument/2006/relationships/diagramData" Target="../diagrams/data34.xml" /><Relationship Id="rId1" Type="http://schemas.openxmlformats.org/officeDocument/2006/relationships/slideLayout" Target="../slideLayouts/slideLayout2.xml" /><Relationship Id="rId6" Type="http://schemas.microsoft.com/office/2007/relationships/diagramDrawing" Target="../diagrams/drawing34.xml" /><Relationship Id="rId5" Type="http://schemas.openxmlformats.org/officeDocument/2006/relationships/diagramColors" Target="../diagrams/colors34.xml" /><Relationship Id="rId4" Type="http://schemas.openxmlformats.org/officeDocument/2006/relationships/diagramQuickStyle" Target="../diagrams/quickStyle34.xml" /></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35.xml" /><Relationship Id="rId2" Type="http://schemas.openxmlformats.org/officeDocument/2006/relationships/diagramData" Target="../diagrams/data35.xml" /><Relationship Id="rId1" Type="http://schemas.openxmlformats.org/officeDocument/2006/relationships/slideLayout" Target="../slideLayouts/slideLayout2.xml" /><Relationship Id="rId6" Type="http://schemas.microsoft.com/office/2007/relationships/diagramDrawing" Target="../diagrams/drawing35.xml" /><Relationship Id="rId5" Type="http://schemas.openxmlformats.org/officeDocument/2006/relationships/diagramColors" Target="../diagrams/colors35.xml" /><Relationship Id="rId4" Type="http://schemas.openxmlformats.org/officeDocument/2006/relationships/diagramQuickStyle" Target="../diagrams/quickStyle35.xml" /></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6.xml" /><Relationship Id="rId7" Type="http://schemas.microsoft.com/office/2007/relationships/diagramDrawing" Target="../diagrams/drawing36.xml" /><Relationship Id="rId2" Type="http://schemas.openxmlformats.org/officeDocument/2006/relationships/image" Target="../media/image22.png" /><Relationship Id="rId1" Type="http://schemas.openxmlformats.org/officeDocument/2006/relationships/slideLayout" Target="../slideLayouts/slideLayout2.xml" /><Relationship Id="rId6" Type="http://schemas.openxmlformats.org/officeDocument/2006/relationships/diagramColors" Target="../diagrams/colors36.xml" /><Relationship Id="rId5" Type="http://schemas.openxmlformats.org/officeDocument/2006/relationships/diagramQuickStyle" Target="../diagrams/quickStyle36.xml" /><Relationship Id="rId4" Type="http://schemas.openxmlformats.org/officeDocument/2006/relationships/diagramLayout" Target="../diagrams/layout36.xml" /></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37.xml" /><Relationship Id="rId2" Type="http://schemas.openxmlformats.org/officeDocument/2006/relationships/diagramData" Target="../diagrams/data37.xml" /><Relationship Id="rId1" Type="http://schemas.openxmlformats.org/officeDocument/2006/relationships/slideLayout" Target="../slideLayouts/slideLayout2.xml" /><Relationship Id="rId6" Type="http://schemas.microsoft.com/office/2007/relationships/diagramDrawing" Target="../diagrams/drawing37.xml" /><Relationship Id="rId5" Type="http://schemas.openxmlformats.org/officeDocument/2006/relationships/diagramColors" Target="../diagrams/colors37.xml" /><Relationship Id="rId4" Type="http://schemas.openxmlformats.org/officeDocument/2006/relationships/diagramQuickStyle" Target="../diagrams/quickStyle37.xml" /></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38.xml" /><Relationship Id="rId2" Type="http://schemas.openxmlformats.org/officeDocument/2006/relationships/diagramData" Target="../diagrams/data38.xml" /><Relationship Id="rId1" Type="http://schemas.openxmlformats.org/officeDocument/2006/relationships/slideLayout" Target="../slideLayouts/slideLayout2.xml" /><Relationship Id="rId6" Type="http://schemas.microsoft.com/office/2007/relationships/diagramDrawing" Target="../diagrams/drawing38.xml" /><Relationship Id="rId5" Type="http://schemas.openxmlformats.org/officeDocument/2006/relationships/diagramColors" Target="../diagrams/colors38.xml" /><Relationship Id="rId4" Type="http://schemas.openxmlformats.org/officeDocument/2006/relationships/diagramQuickStyle" Target="../diagrams/quickStyle38.xml" /></Relationships>
</file>

<file path=ppt/slides/_rels/slide55.xml.rels><?xml version="1.0" encoding="UTF-8" standalone="yes"?>
<Relationships xmlns="http://schemas.openxmlformats.org/package/2006/relationships"><Relationship Id="rId3" Type="http://schemas.openxmlformats.org/officeDocument/2006/relationships/image" Target="../media/image24.png" /><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39.xml" /><Relationship Id="rId2" Type="http://schemas.openxmlformats.org/officeDocument/2006/relationships/diagramData" Target="../diagrams/data39.xml" /><Relationship Id="rId1" Type="http://schemas.openxmlformats.org/officeDocument/2006/relationships/slideLayout" Target="../slideLayouts/slideLayout2.xml" /><Relationship Id="rId6" Type="http://schemas.microsoft.com/office/2007/relationships/diagramDrawing" Target="../diagrams/drawing39.xml" /><Relationship Id="rId5" Type="http://schemas.openxmlformats.org/officeDocument/2006/relationships/diagramColors" Target="../diagrams/colors39.xml" /><Relationship Id="rId4" Type="http://schemas.openxmlformats.org/officeDocument/2006/relationships/diagramQuickStyle" Target="../diagrams/quickStyle39.xml" /></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40.xml" /><Relationship Id="rId2" Type="http://schemas.openxmlformats.org/officeDocument/2006/relationships/diagramData" Target="../diagrams/data40.xml" /><Relationship Id="rId1" Type="http://schemas.openxmlformats.org/officeDocument/2006/relationships/slideLayout" Target="../slideLayouts/slideLayout2.xml" /><Relationship Id="rId6" Type="http://schemas.microsoft.com/office/2007/relationships/diagramDrawing" Target="../diagrams/drawing40.xml" /><Relationship Id="rId5" Type="http://schemas.openxmlformats.org/officeDocument/2006/relationships/diagramColors" Target="../diagrams/colors40.xml" /><Relationship Id="rId4" Type="http://schemas.openxmlformats.org/officeDocument/2006/relationships/diagramQuickStyle" Target="../diagrams/quickStyle40.xml" /></Relationships>
</file>

<file path=ppt/slides/_rels/slide58.xml.rels><?xml version="1.0" encoding="UTF-8" standalone="yes"?>
<Relationships xmlns="http://schemas.openxmlformats.org/package/2006/relationships"><Relationship Id="rId3" Type="http://schemas.openxmlformats.org/officeDocument/2006/relationships/image" Target="../media/image26.png" /><Relationship Id="rId2" Type="http://schemas.openxmlformats.org/officeDocument/2006/relationships/image" Target="../media/image25.png" /><Relationship Id="rId1" Type="http://schemas.openxmlformats.org/officeDocument/2006/relationships/slideLayout" Target="../slideLayouts/slideLayout2.xml" /><Relationship Id="rId5" Type="http://schemas.openxmlformats.org/officeDocument/2006/relationships/image" Target="../media/image28.png" /><Relationship Id="rId4" Type="http://schemas.openxmlformats.org/officeDocument/2006/relationships/image" Target="../media/image27.png" /></Relationships>
</file>

<file path=ppt/slides/_rels/slide59.xml.rels><?xml version="1.0" encoding="UTF-8" standalone="yes"?>
<Relationships xmlns="http://schemas.openxmlformats.org/package/2006/relationships"><Relationship Id="rId2" Type="http://schemas.openxmlformats.org/officeDocument/2006/relationships/image" Target="../media/image29.png" /><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3" Type="http://schemas.openxmlformats.org/officeDocument/2006/relationships/image" Target="../media/image5.jpeg" /><Relationship Id="rId2" Type="http://schemas.openxmlformats.org/officeDocument/2006/relationships/image" Target="../media/image4.jpeg" /><Relationship Id="rId1" Type="http://schemas.openxmlformats.org/officeDocument/2006/relationships/slideLayout" Target="../slideLayouts/slideLayout7.xml" /><Relationship Id="rId5" Type="http://schemas.openxmlformats.org/officeDocument/2006/relationships/image" Target="../media/image7.jpg" /><Relationship Id="rId4" Type="http://schemas.openxmlformats.org/officeDocument/2006/relationships/image" Target="../media/image6.jpeg" /></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41.xml" /><Relationship Id="rId2" Type="http://schemas.openxmlformats.org/officeDocument/2006/relationships/diagramData" Target="../diagrams/data41.xml" /><Relationship Id="rId1" Type="http://schemas.openxmlformats.org/officeDocument/2006/relationships/slideLayout" Target="../slideLayouts/slideLayout2.xml" /><Relationship Id="rId6" Type="http://schemas.microsoft.com/office/2007/relationships/diagramDrawing" Target="../diagrams/drawing41.xml" /><Relationship Id="rId5" Type="http://schemas.openxmlformats.org/officeDocument/2006/relationships/diagramColors" Target="../diagrams/colors41.xml" /><Relationship Id="rId4" Type="http://schemas.openxmlformats.org/officeDocument/2006/relationships/diagramQuickStyle" Target="../diagrams/quickStyle41.xml" /></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42.xml" /><Relationship Id="rId2" Type="http://schemas.openxmlformats.org/officeDocument/2006/relationships/diagramData" Target="../diagrams/data42.xml" /><Relationship Id="rId1" Type="http://schemas.openxmlformats.org/officeDocument/2006/relationships/slideLayout" Target="../slideLayouts/slideLayout2.xml" /><Relationship Id="rId6" Type="http://schemas.microsoft.com/office/2007/relationships/diagramDrawing" Target="../diagrams/drawing42.xml" /><Relationship Id="rId5" Type="http://schemas.openxmlformats.org/officeDocument/2006/relationships/diagramColors" Target="../diagrams/colors42.xml" /><Relationship Id="rId4" Type="http://schemas.openxmlformats.org/officeDocument/2006/relationships/diagramQuickStyle" Target="../diagrams/quickStyle42.xml" /></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43.xml" /><Relationship Id="rId2" Type="http://schemas.openxmlformats.org/officeDocument/2006/relationships/diagramData" Target="../diagrams/data43.xml" /><Relationship Id="rId1" Type="http://schemas.openxmlformats.org/officeDocument/2006/relationships/slideLayout" Target="../slideLayouts/slideLayout2.xml" /><Relationship Id="rId6" Type="http://schemas.microsoft.com/office/2007/relationships/diagramDrawing" Target="../diagrams/drawing43.xml" /><Relationship Id="rId5" Type="http://schemas.openxmlformats.org/officeDocument/2006/relationships/diagramColors" Target="../diagrams/colors43.xml" /><Relationship Id="rId4" Type="http://schemas.openxmlformats.org/officeDocument/2006/relationships/diagramQuickStyle" Target="../diagrams/quickStyle43.xml" /></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44.xml" /><Relationship Id="rId2" Type="http://schemas.openxmlformats.org/officeDocument/2006/relationships/diagramData" Target="../diagrams/data44.xml" /><Relationship Id="rId1" Type="http://schemas.openxmlformats.org/officeDocument/2006/relationships/slideLayout" Target="../slideLayouts/slideLayout2.xml" /><Relationship Id="rId6" Type="http://schemas.microsoft.com/office/2007/relationships/diagramDrawing" Target="../diagrams/drawing44.xml" /><Relationship Id="rId5" Type="http://schemas.openxmlformats.org/officeDocument/2006/relationships/diagramColors" Target="../diagrams/colors44.xml" /><Relationship Id="rId4" Type="http://schemas.openxmlformats.org/officeDocument/2006/relationships/diagramQuickStyle" Target="../diagrams/quickStyle44.xml" /></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45.xml" /><Relationship Id="rId2" Type="http://schemas.openxmlformats.org/officeDocument/2006/relationships/diagramData" Target="../diagrams/data45.xml" /><Relationship Id="rId1" Type="http://schemas.openxmlformats.org/officeDocument/2006/relationships/slideLayout" Target="../slideLayouts/slideLayout2.xml" /><Relationship Id="rId6" Type="http://schemas.microsoft.com/office/2007/relationships/diagramDrawing" Target="../diagrams/drawing45.xml" /><Relationship Id="rId5" Type="http://schemas.openxmlformats.org/officeDocument/2006/relationships/diagramColors" Target="../diagrams/colors45.xml" /><Relationship Id="rId4" Type="http://schemas.openxmlformats.org/officeDocument/2006/relationships/diagramQuickStyle" Target="../diagrams/quickStyle45.xml" /></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46.xml" /><Relationship Id="rId2" Type="http://schemas.openxmlformats.org/officeDocument/2006/relationships/diagramData" Target="../diagrams/data46.xml" /><Relationship Id="rId1" Type="http://schemas.openxmlformats.org/officeDocument/2006/relationships/slideLayout" Target="../slideLayouts/slideLayout2.xml" /><Relationship Id="rId6" Type="http://schemas.microsoft.com/office/2007/relationships/diagramDrawing" Target="../diagrams/drawing46.xml" /><Relationship Id="rId5" Type="http://schemas.openxmlformats.org/officeDocument/2006/relationships/diagramColors" Target="../diagrams/colors46.xml" /><Relationship Id="rId4" Type="http://schemas.openxmlformats.org/officeDocument/2006/relationships/diagramQuickStyle" Target="../diagrams/quickStyle46.xml" /></Relationships>
</file>

<file path=ppt/slides/_rels/slide66.xml.rels><?xml version="1.0" encoding="UTF-8" standalone="yes"?>
<Relationships xmlns="http://schemas.openxmlformats.org/package/2006/relationships"><Relationship Id="rId2" Type="http://schemas.openxmlformats.org/officeDocument/2006/relationships/image" Target="../media/image30.jpeg" /><Relationship Id="rId1" Type="http://schemas.openxmlformats.org/officeDocument/2006/relationships/slideLayout" Target="../slideLayouts/slideLayout4.xml" /></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47.xml" /><Relationship Id="rId7" Type="http://schemas.openxmlformats.org/officeDocument/2006/relationships/image" Target="../media/image31.png" /><Relationship Id="rId2" Type="http://schemas.openxmlformats.org/officeDocument/2006/relationships/diagramData" Target="../diagrams/data47.xml" /><Relationship Id="rId1" Type="http://schemas.openxmlformats.org/officeDocument/2006/relationships/slideLayout" Target="../slideLayouts/slideLayout4.xml" /><Relationship Id="rId6" Type="http://schemas.microsoft.com/office/2007/relationships/diagramDrawing" Target="../diagrams/drawing47.xml" /><Relationship Id="rId5" Type="http://schemas.openxmlformats.org/officeDocument/2006/relationships/diagramColors" Target="../diagrams/colors47.xml" /><Relationship Id="rId4" Type="http://schemas.openxmlformats.org/officeDocument/2006/relationships/diagramQuickStyle" Target="../diagrams/quickStyle47.xml" /></Relationships>
</file>

<file path=ppt/slides/_rels/slide68.xml.rels><?xml version="1.0" encoding="UTF-8" standalone="yes"?>
<Relationships xmlns="http://schemas.openxmlformats.org/package/2006/relationships"><Relationship Id="rId8" Type="http://schemas.openxmlformats.org/officeDocument/2006/relationships/diagramLayout" Target="../diagrams/layout49.xml" /><Relationship Id="rId3" Type="http://schemas.openxmlformats.org/officeDocument/2006/relationships/diagramLayout" Target="../diagrams/layout48.xml" /><Relationship Id="rId7" Type="http://schemas.openxmlformats.org/officeDocument/2006/relationships/diagramData" Target="../diagrams/data49.xml" /><Relationship Id="rId2" Type="http://schemas.openxmlformats.org/officeDocument/2006/relationships/diagramData" Target="../diagrams/data48.xml" /><Relationship Id="rId1" Type="http://schemas.openxmlformats.org/officeDocument/2006/relationships/slideLayout" Target="../slideLayouts/slideLayout4.xml" /><Relationship Id="rId6" Type="http://schemas.microsoft.com/office/2007/relationships/diagramDrawing" Target="../diagrams/drawing48.xml" /><Relationship Id="rId11" Type="http://schemas.microsoft.com/office/2007/relationships/diagramDrawing" Target="../diagrams/drawing49.xml" /><Relationship Id="rId5" Type="http://schemas.openxmlformats.org/officeDocument/2006/relationships/diagramColors" Target="../diagrams/colors48.xml" /><Relationship Id="rId10" Type="http://schemas.openxmlformats.org/officeDocument/2006/relationships/diagramColors" Target="../diagrams/colors49.xml" /><Relationship Id="rId4" Type="http://schemas.openxmlformats.org/officeDocument/2006/relationships/diagramQuickStyle" Target="../diagrams/quickStyle48.xml" /><Relationship Id="rId9" Type="http://schemas.openxmlformats.org/officeDocument/2006/relationships/diagramQuickStyle" Target="../diagrams/quickStyle49.xml" /></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50.xml" /><Relationship Id="rId2" Type="http://schemas.openxmlformats.org/officeDocument/2006/relationships/diagramData" Target="../diagrams/data50.xml" /><Relationship Id="rId1" Type="http://schemas.openxmlformats.org/officeDocument/2006/relationships/slideLayout" Target="../slideLayouts/slideLayout2.xml" /><Relationship Id="rId6" Type="http://schemas.microsoft.com/office/2007/relationships/diagramDrawing" Target="../diagrams/drawing50.xml" /><Relationship Id="rId5" Type="http://schemas.openxmlformats.org/officeDocument/2006/relationships/diagramColors" Target="../diagrams/colors50.xml" /><Relationship Id="rId4" Type="http://schemas.openxmlformats.org/officeDocument/2006/relationships/diagramQuickStyle" Target="../diagrams/quickStyle50.xml" /></Relationships>
</file>

<file path=ppt/slides/_rels/slide7.xml.rels><?xml version="1.0" encoding="UTF-8" standalone="yes"?>
<Relationships xmlns="http://schemas.openxmlformats.org/package/2006/relationships"><Relationship Id="rId3" Type="http://schemas.openxmlformats.org/officeDocument/2006/relationships/image" Target="../media/image9.jpg" /><Relationship Id="rId7" Type="http://schemas.openxmlformats.org/officeDocument/2006/relationships/image" Target="../media/image13.jpg" /><Relationship Id="rId2" Type="http://schemas.openxmlformats.org/officeDocument/2006/relationships/image" Target="../media/image8.jpg" /><Relationship Id="rId1" Type="http://schemas.openxmlformats.org/officeDocument/2006/relationships/slideLayout" Target="../slideLayouts/slideLayout7.xml" /><Relationship Id="rId6" Type="http://schemas.openxmlformats.org/officeDocument/2006/relationships/image" Target="../media/image12.jpg" /><Relationship Id="rId5" Type="http://schemas.openxmlformats.org/officeDocument/2006/relationships/image" Target="../media/image11.jpg" /><Relationship Id="rId4" Type="http://schemas.openxmlformats.org/officeDocument/2006/relationships/image" Target="../media/image10.jpg" /></Relationships>
</file>

<file path=ppt/slides/_rels/slide70.xml.rels><?xml version="1.0" encoding="UTF-8" standalone="yes"?>
<Relationships xmlns="http://schemas.openxmlformats.org/package/2006/relationships"><Relationship Id="rId2" Type="http://schemas.openxmlformats.org/officeDocument/2006/relationships/image" Target="../media/image32.png" /><Relationship Id="rId1" Type="http://schemas.openxmlformats.org/officeDocument/2006/relationships/slideLayout" Target="../slideLayouts/slideLayout2.xml" /></Relationships>
</file>

<file path=ppt/slides/_rels/slide71.xml.rels><?xml version="1.0" encoding="UTF-8" standalone="yes"?>
<Relationships xmlns="http://schemas.openxmlformats.org/package/2006/relationships"><Relationship Id="rId3" Type="http://schemas.openxmlformats.org/officeDocument/2006/relationships/diagramLayout" Target="../diagrams/layout51.xml" /><Relationship Id="rId7" Type="http://schemas.openxmlformats.org/officeDocument/2006/relationships/image" Target="../media/image33.jpeg" /><Relationship Id="rId2" Type="http://schemas.openxmlformats.org/officeDocument/2006/relationships/diagramData" Target="../diagrams/data51.xml" /><Relationship Id="rId1" Type="http://schemas.openxmlformats.org/officeDocument/2006/relationships/slideLayout" Target="../slideLayouts/slideLayout4.xml" /><Relationship Id="rId6" Type="http://schemas.microsoft.com/office/2007/relationships/diagramDrawing" Target="../diagrams/drawing51.xml" /><Relationship Id="rId5" Type="http://schemas.openxmlformats.org/officeDocument/2006/relationships/diagramColors" Target="../diagrams/colors51.xml" /><Relationship Id="rId4" Type="http://schemas.openxmlformats.org/officeDocument/2006/relationships/diagramQuickStyle" Target="../diagrams/quickStyle51.xml" /></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52.xml" /><Relationship Id="rId2" Type="http://schemas.openxmlformats.org/officeDocument/2006/relationships/diagramData" Target="../diagrams/data52.xml" /><Relationship Id="rId1" Type="http://schemas.openxmlformats.org/officeDocument/2006/relationships/slideLayout" Target="../slideLayouts/slideLayout2.xml" /><Relationship Id="rId6" Type="http://schemas.microsoft.com/office/2007/relationships/diagramDrawing" Target="../diagrams/drawing52.xml" /><Relationship Id="rId5" Type="http://schemas.openxmlformats.org/officeDocument/2006/relationships/diagramColors" Target="../diagrams/colors52.xml" /><Relationship Id="rId4" Type="http://schemas.openxmlformats.org/officeDocument/2006/relationships/diagramQuickStyle" Target="../diagrams/quickStyle52.xml" /></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53.xml" /><Relationship Id="rId2" Type="http://schemas.openxmlformats.org/officeDocument/2006/relationships/diagramData" Target="../diagrams/data53.xml" /><Relationship Id="rId1" Type="http://schemas.openxmlformats.org/officeDocument/2006/relationships/slideLayout" Target="../slideLayouts/slideLayout2.xml" /><Relationship Id="rId6" Type="http://schemas.microsoft.com/office/2007/relationships/diagramDrawing" Target="../diagrams/drawing53.xml" /><Relationship Id="rId5" Type="http://schemas.openxmlformats.org/officeDocument/2006/relationships/diagramColors" Target="../diagrams/colors53.xml" /><Relationship Id="rId4" Type="http://schemas.openxmlformats.org/officeDocument/2006/relationships/diagramQuickStyle" Target="../diagrams/quickStyle53.xml" /></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4.xml" /><Relationship Id="rId7" Type="http://schemas.openxmlformats.org/officeDocument/2006/relationships/image" Target="../media/image34.png" /><Relationship Id="rId2" Type="http://schemas.openxmlformats.org/officeDocument/2006/relationships/diagramData" Target="../diagrams/data54.xml" /><Relationship Id="rId1" Type="http://schemas.openxmlformats.org/officeDocument/2006/relationships/slideLayout" Target="../slideLayouts/slideLayout4.xml" /><Relationship Id="rId6" Type="http://schemas.microsoft.com/office/2007/relationships/diagramDrawing" Target="../diagrams/drawing54.xml" /><Relationship Id="rId5" Type="http://schemas.openxmlformats.org/officeDocument/2006/relationships/diagramColors" Target="../diagrams/colors54.xml" /><Relationship Id="rId4" Type="http://schemas.openxmlformats.org/officeDocument/2006/relationships/diagramQuickStyle" Target="../diagrams/quickStyle54.xml" /></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55.xml" /><Relationship Id="rId2" Type="http://schemas.openxmlformats.org/officeDocument/2006/relationships/diagramData" Target="../diagrams/data55.xml" /><Relationship Id="rId1" Type="http://schemas.openxmlformats.org/officeDocument/2006/relationships/slideLayout" Target="../slideLayouts/slideLayout2.xml" /><Relationship Id="rId6" Type="http://schemas.microsoft.com/office/2007/relationships/diagramDrawing" Target="../diagrams/drawing55.xml" /><Relationship Id="rId5" Type="http://schemas.openxmlformats.org/officeDocument/2006/relationships/diagramColors" Target="../diagrams/colors55.xml" /><Relationship Id="rId4" Type="http://schemas.openxmlformats.org/officeDocument/2006/relationships/diagramQuickStyle" Target="../diagrams/quickStyle55.xml" /></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56.xml" /><Relationship Id="rId7" Type="http://schemas.openxmlformats.org/officeDocument/2006/relationships/image" Target="../media/image35.png" /><Relationship Id="rId2" Type="http://schemas.openxmlformats.org/officeDocument/2006/relationships/diagramData" Target="../diagrams/data56.xml" /><Relationship Id="rId1" Type="http://schemas.openxmlformats.org/officeDocument/2006/relationships/slideLayout" Target="../slideLayouts/slideLayout4.xml" /><Relationship Id="rId6" Type="http://schemas.microsoft.com/office/2007/relationships/diagramDrawing" Target="../diagrams/drawing56.xml" /><Relationship Id="rId5" Type="http://schemas.openxmlformats.org/officeDocument/2006/relationships/diagramColors" Target="../diagrams/colors56.xml" /><Relationship Id="rId4" Type="http://schemas.openxmlformats.org/officeDocument/2006/relationships/diagramQuickStyle" Target="../diagrams/quickStyle56.xml" /></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57.xml" /><Relationship Id="rId2" Type="http://schemas.openxmlformats.org/officeDocument/2006/relationships/diagramData" Target="../diagrams/data57.xml" /><Relationship Id="rId1" Type="http://schemas.openxmlformats.org/officeDocument/2006/relationships/slideLayout" Target="../slideLayouts/slideLayout2.xml" /><Relationship Id="rId6" Type="http://schemas.microsoft.com/office/2007/relationships/diagramDrawing" Target="../diagrams/drawing57.xml" /><Relationship Id="rId5" Type="http://schemas.openxmlformats.org/officeDocument/2006/relationships/diagramColors" Target="../diagrams/colors57.xml" /><Relationship Id="rId4" Type="http://schemas.openxmlformats.org/officeDocument/2006/relationships/diagramQuickStyle" Target="../diagrams/quickStyle57.xml" /></Relationships>
</file>

<file path=ppt/slides/_rels/slide78.xml.rels><?xml version="1.0" encoding="UTF-8" standalone="yes"?>
<Relationships xmlns="http://schemas.openxmlformats.org/package/2006/relationships"><Relationship Id="rId8" Type="http://schemas.openxmlformats.org/officeDocument/2006/relationships/image" Target="../media/image37.png" /><Relationship Id="rId3" Type="http://schemas.openxmlformats.org/officeDocument/2006/relationships/diagramData" Target="../diagrams/data58.xml" /><Relationship Id="rId7" Type="http://schemas.microsoft.com/office/2007/relationships/diagramDrawing" Target="../diagrams/drawing58.xml" /><Relationship Id="rId2" Type="http://schemas.openxmlformats.org/officeDocument/2006/relationships/image" Target="../media/image36.png" /><Relationship Id="rId1" Type="http://schemas.openxmlformats.org/officeDocument/2006/relationships/slideLayout" Target="../slideLayouts/slideLayout4.xml" /><Relationship Id="rId6" Type="http://schemas.openxmlformats.org/officeDocument/2006/relationships/diagramColors" Target="../diagrams/colors58.xml" /><Relationship Id="rId5" Type="http://schemas.openxmlformats.org/officeDocument/2006/relationships/diagramQuickStyle" Target="../diagrams/quickStyle58.xml" /><Relationship Id="rId4" Type="http://schemas.openxmlformats.org/officeDocument/2006/relationships/diagramLayout" Target="../diagrams/layout58.xml" /></Relationships>
</file>

<file path=ppt/slides/_rels/slide79.xml.rels><?xml version="1.0" encoding="UTF-8" standalone="yes"?>
<Relationships xmlns="http://schemas.openxmlformats.org/package/2006/relationships"><Relationship Id="rId8" Type="http://schemas.openxmlformats.org/officeDocument/2006/relationships/image" Target="../media/image39.png" /><Relationship Id="rId3" Type="http://schemas.openxmlformats.org/officeDocument/2006/relationships/diagramLayout" Target="../diagrams/layout59.xml" /><Relationship Id="rId7" Type="http://schemas.openxmlformats.org/officeDocument/2006/relationships/image" Target="../media/image38.png" /><Relationship Id="rId2" Type="http://schemas.openxmlformats.org/officeDocument/2006/relationships/diagramData" Target="../diagrams/data59.xml" /><Relationship Id="rId1" Type="http://schemas.openxmlformats.org/officeDocument/2006/relationships/slideLayout" Target="../slideLayouts/slideLayout4.xml" /><Relationship Id="rId6" Type="http://schemas.microsoft.com/office/2007/relationships/diagramDrawing" Target="../diagrams/drawing59.xml" /><Relationship Id="rId5" Type="http://schemas.openxmlformats.org/officeDocument/2006/relationships/diagramColors" Target="../diagrams/colors59.xml" /><Relationship Id="rId4" Type="http://schemas.openxmlformats.org/officeDocument/2006/relationships/diagramQuickStyle" Target="../diagrams/quickStyle59.xml" /></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 /><Relationship Id="rId2" Type="http://schemas.openxmlformats.org/officeDocument/2006/relationships/diagramData" Target="../diagrams/data2.xml" /><Relationship Id="rId1" Type="http://schemas.openxmlformats.org/officeDocument/2006/relationships/slideLayout" Target="../slideLayouts/slideLayout2.xml" /><Relationship Id="rId6" Type="http://schemas.microsoft.com/office/2007/relationships/diagramDrawing" Target="../diagrams/drawing2.xml" /><Relationship Id="rId5" Type="http://schemas.openxmlformats.org/officeDocument/2006/relationships/diagramColors" Target="../diagrams/colors2.xml" /><Relationship Id="rId4" Type="http://schemas.openxmlformats.org/officeDocument/2006/relationships/diagramQuickStyle" Target="../diagrams/quickStyle2.xml" /></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60.xml" /><Relationship Id="rId7" Type="http://schemas.openxmlformats.org/officeDocument/2006/relationships/image" Target="../media/image40.png" /><Relationship Id="rId2" Type="http://schemas.openxmlformats.org/officeDocument/2006/relationships/diagramData" Target="../diagrams/data60.xml" /><Relationship Id="rId1" Type="http://schemas.openxmlformats.org/officeDocument/2006/relationships/slideLayout" Target="../slideLayouts/slideLayout4.xml" /><Relationship Id="rId6" Type="http://schemas.microsoft.com/office/2007/relationships/diagramDrawing" Target="../diagrams/drawing60.xml" /><Relationship Id="rId5" Type="http://schemas.openxmlformats.org/officeDocument/2006/relationships/diagramColors" Target="../diagrams/colors60.xml" /><Relationship Id="rId4" Type="http://schemas.openxmlformats.org/officeDocument/2006/relationships/diagramQuickStyle" Target="../diagrams/quickStyle60.xml" /></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1.xml" /><Relationship Id="rId7" Type="http://schemas.openxmlformats.org/officeDocument/2006/relationships/image" Target="../media/image41.png" /><Relationship Id="rId2" Type="http://schemas.openxmlformats.org/officeDocument/2006/relationships/diagramData" Target="../diagrams/data61.xml" /><Relationship Id="rId1" Type="http://schemas.openxmlformats.org/officeDocument/2006/relationships/slideLayout" Target="../slideLayouts/slideLayout4.xml" /><Relationship Id="rId6" Type="http://schemas.microsoft.com/office/2007/relationships/diagramDrawing" Target="../diagrams/drawing61.xml" /><Relationship Id="rId5" Type="http://schemas.openxmlformats.org/officeDocument/2006/relationships/diagramColors" Target="../diagrams/colors61.xml" /><Relationship Id="rId4" Type="http://schemas.openxmlformats.org/officeDocument/2006/relationships/diagramQuickStyle" Target="../diagrams/quickStyle61.xml" /></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62.xml" /><Relationship Id="rId2" Type="http://schemas.openxmlformats.org/officeDocument/2006/relationships/diagramData" Target="../diagrams/data62.xml" /><Relationship Id="rId1" Type="http://schemas.openxmlformats.org/officeDocument/2006/relationships/slideLayout" Target="../slideLayouts/slideLayout2.xml" /><Relationship Id="rId6" Type="http://schemas.microsoft.com/office/2007/relationships/diagramDrawing" Target="../diagrams/drawing62.xml" /><Relationship Id="rId5" Type="http://schemas.openxmlformats.org/officeDocument/2006/relationships/diagramColors" Target="../diagrams/colors62.xml" /><Relationship Id="rId4" Type="http://schemas.openxmlformats.org/officeDocument/2006/relationships/diagramQuickStyle" Target="../diagrams/quickStyle62.xml" /></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63.xml" /><Relationship Id="rId2" Type="http://schemas.openxmlformats.org/officeDocument/2006/relationships/diagramData" Target="../diagrams/data63.xml" /><Relationship Id="rId1" Type="http://schemas.openxmlformats.org/officeDocument/2006/relationships/slideLayout" Target="../slideLayouts/slideLayout2.xml" /><Relationship Id="rId6" Type="http://schemas.microsoft.com/office/2007/relationships/diagramDrawing" Target="../diagrams/drawing63.xml" /><Relationship Id="rId5" Type="http://schemas.openxmlformats.org/officeDocument/2006/relationships/diagramColors" Target="../diagrams/colors63.xml" /><Relationship Id="rId4" Type="http://schemas.openxmlformats.org/officeDocument/2006/relationships/diagramQuickStyle" Target="../diagrams/quickStyle63.xml" /></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4.xml" /><Relationship Id="rId7" Type="http://schemas.openxmlformats.org/officeDocument/2006/relationships/image" Target="../media/image42.png" /><Relationship Id="rId2" Type="http://schemas.openxmlformats.org/officeDocument/2006/relationships/diagramData" Target="../diagrams/data64.xml" /><Relationship Id="rId1" Type="http://schemas.openxmlformats.org/officeDocument/2006/relationships/slideLayout" Target="../slideLayouts/slideLayout4.xml" /><Relationship Id="rId6" Type="http://schemas.microsoft.com/office/2007/relationships/diagramDrawing" Target="../diagrams/drawing64.xml" /><Relationship Id="rId5" Type="http://schemas.openxmlformats.org/officeDocument/2006/relationships/diagramColors" Target="../diagrams/colors64.xml" /><Relationship Id="rId4" Type="http://schemas.openxmlformats.org/officeDocument/2006/relationships/diagramQuickStyle" Target="../diagrams/quickStyle64.xml" /></Relationships>
</file>

<file path=ppt/slides/_rels/slide85.xml.rels><?xml version="1.0" encoding="UTF-8" standalone="yes"?>
<Relationships xmlns="http://schemas.openxmlformats.org/package/2006/relationships"><Relationship Id="rId2" Type="http://schemas.openxmlformats.org/officeDocument/2006/relationships/image" Target="../media/image43.jpeg" /><Relationship Id="rId1" Type="http://schemas.openxmlformats.org/officeDocument/2006/relationships/slideLayout" Target="../slideLayouts/slideLayout4.xml" /></Relationships>
</file>

<file path=ppt/slides/_rels/slide86.xml.rels><?xml version="1.0" encoding="UTF-8" standalone="yes"?>
<Relationships xmlns="http://schemas.openxmlformats.org/package/2006/relationships"><Relationship Id="rId2" Type="http://schemas.openxmlformats.org/officeDocument/2006/relationships/image" Target="../media/image44.jpeg" /><Relationship Id="rId1" Type="http://schemas.openxmlformats.org/officeDocument/2006/relationships/slideLayout" Target="../slideLayouts/slideLayout4.xml" /></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65.xml" /><Relationship Id="rId2" Type="http://schemas.openxmlformats.org/officeDocument/2006/relationships/diagramData" Target="../diagrams/data65.xml" /><Relationship Id="rId1" Type="http://schemas.openxmlformats.org/officeDocument/2006/relationships/slideLayout" Target="../slideLayouts/slideLayout2.xml" /><Relationship Id="rId6" Type="http://schemas.microsoft.com/office/2007/relationships/diagramDrawing" Target="../diagrams/drawing65.xml" /><Relationship Id="rId5" Type="http://schemas.openxmlformats.org/officeDocument/2006/relationships/diagramColors" Target="../diagrams/colors65.xml" /><Relationship Id="rId4" Type="http://schemas.openxmlformats.org/officeDocument/2006/relationships/diagramQuickStyle" Target="../diagrams/quickStyle65.xml" /></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66.xml" /><Relationship Id="rId7" Type="http://schemas.openxmlformats.org/officeDocument/2006/relationships/image" Target="../media/image45.png" /><Relationship Id="rId2" Type="http://schemas.openxmlformats.org/officeDocument/2006/relationships/diagramData" Target="../diagrams/data66.xml" /><Relationship Id="rId1" Type="http://schemas.openxmlformats.org/officeDocument/2006/relationships/slideLayout" Target="../slideLayouts/slideLayout4.xml" /><Relationship Id="rId6" Type="http://schemas.microsoft.com/office/2007/relationships/diagramDrawing" Target="../diagrams/drawing66.xml" /><Relationship Id="rId5" Type="http://schemas.openxmlformats.org/officeDocument/2006/relationships/diagramColors" Target="../diagrams/colors66.xml" /><Relationship Id="rId4" Type="http://schemas.openxmlformats.org/officeDocument/2006/relationships/diagramQuickStyle" Target="../diagrams/quickStyle66.xml" /></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67.xml" /><Relationship Id="rId7" Type="http://schemas.openxmlformats.org/officeDocument/2006/relationships/image" Target="../media/image46.jpeg" /><Relationship Id="rId2" Type="http://schemas.openxmlformats.org/officeDocument/2006/relationships/diagramData" Target="../diagrams/data67.xml" /><Relationship Id="rId1" Type="http://schemas.openxmlformats.org/officeDocument/2006/relationships/slideLayout" Target="../slideLayouts/slideLayout4.xml" /><Relationship Id="rId6" Type="http://schemas.microsoft.com/office/2007/relationships/diagramDrawing" Target="../diagrams/drawing67.xml" /><Relationship Id="rId5" Type="http://schemas.openxmlformats.org/officeDocument/2006/relationships/diagramColors" Target="../diagrams/colors67.xml" /><Relationship Id="rId4" Type="http://schemas.openxmlformats.org/officeDocument/2006/relationships/diagramQuickStyle" Target="../diagrams/quickStyle67.xml" /></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3.xml" /><Relationship Id="rId2" Type="http://schemas.openxmlformats.org/officeDocument/2006/relationships/diagramData" Target="../diagrams/data3.xml" /><Relationship Id="rId1" Type="http://schemas.openxmlformats.org/officeDocument/2006/relationships/slideLayout" Target="../slideLayouts/slideLayout2.xml" /><Relationship Id="rId6" Type="http://schemas.microsoft.com/office/2007/relationships/diagramDrawing" Target="../diagrams/drawing3.xml" /><Relationship Id="rId5" Type="http://schemas.openxmlformats.org/officeDocument/2006/relationships/diagramColors" Target="../diagrams/colors3.xml" /><Relationship Id="rId4" Type="http://schemas.openxmlformats.org/officeDocument/2006/relationships/diagramQuickStyle" Target="../diagrams/quickStyle3.xml" /></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68.xml" /><Relationship Id="rId7" Type="http://schemas.openxmlformats.org/officeDocument/2006/relationships/image" Target="../media/image47.jpeg" /><Relationship Id="rId2" Type="http://schemas.openxmlformats.org/officeDocument/2006/relationships/diagramData" Target="../diagrams/data68.xml" /><Relationship Id="rId1" Type="http://schemas.openxmlformats.org/officeDocument/2006/relationships/slideLayout" Target="../slideLayouts/slideLayout4.xml" /><Relationship Id="rId6" Type="http://schemas.microsoft.com/office/2007/relationships/diagramDrawing" Target="../diagrams/drawing68.xml" /><Relationship Id="rId5" Type="http://schemas.openxmlformats.org/officeDocument/2006/relationships/diagramColors" Target="../diagrams/colors68.xml" /><Relationship Id="rId4" Type="http://schemas.openxmlformats.org/officeDocument/2006/relationships/diagramQuickStyle" Target="../diagrams/quickStyle68.xml" /></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69.xml" /><Relationship Id="rId7" Type="http://schemas.openxmlformats.org/officeDocument/2006/relationships/image" Target="../media/image48.jpeg" /><Relationship Id="rId2" Type="http://schemas.openxmlformats.org/officeDocument/2006/relationships/diagramData" Target="../diagrams/data69.xml" /><Relationship Id="rId1" Type="http://schemas.openxmlformats.org/officeDocument/2006/relationships/slideLayout" Target="../slideLayouts/slideLayout4.xml" /><Relationship Id="rId6" Type="http://schemas.microsoft.com/office/2007/relationships/diagramDrawing" Target="../diagrams/drawing69.xml" /><Relationship Id="rId5" Type="http://schemas.openxmlformats.org/officeDocument/2006/relationships/diagramColors" Target="../diagrams/colors69.xml" /><Relationship Id="rId4" Type="http://schemas.openxmlformats.org/officeDocument/2006/relationships/diagramQuickStyle" Target="../diagrams/quickStyle69.xml" /></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70.xml" /><Relationship Id="rId7" Type="http://schemas.openxmlformats.org/officeDocument/2006/relationships/image" Target="../media/image49.jpeg" /><Relationship Id="rId2" Type="http://schemas.openxmlformats.org/officeDocument/2006/relationships/diagramData" Target="../diagrams/data70.xml" /><Relationship Id="rId1" Type="http://schemas.openxmlformats.org/officeDocument/2006/relationships/slideLayout" Target="../slideLayouts/slideLayout4.xml" /><Relationship Id="rId6" Type="http://schemas.microsoft.com/office/2007/relationships/diagramDrawing" Target="../diagrams/drawing70.xml" /><Relationship Id="rId5" Type="http://schemas.openxmlformats.org/officeDocument/2006/relationships/diagramColors" Target="../diagrams/colors70.xml" /><Relationship Id="rId4" Type="http://schemas.openxmlformats.org/officeDocument/2006/relationships/diagramQuickStyle" Target="../diagrams/quickStyle70.xml" /></Relationships>
</file>

<file path=ppt/slides/_rels/slide93.xml.rels><?xml version="1.0" encoding="UTF-8" standalone="yes"?>
<Relationships xmlns="http://schemas.openxmlformats.org/package/2006/relationships"><Relationship Id="rId3" Type="http://schemas.openxmlformats.org/officeDocument/2006/relationships/diagramLayout" Target="../diagrams/layout71.xml" /><Relationship Id="rId2" Type="http://schemas.openxmlformats.org/officeDocument/2006/relationships/diagramData" Target="../diagrams/data71.xml" /><Relationship Id="rId1" Type="http://schemas.openxmlformats.org/officeDocument/2006/relationships/slideLayout" Target="../slideLayouts/slideLayout2.xml" /><Relationship Id="rId6" Type="http://schemas.microsoft.com/office/2007/relationships/diagramDrawing" Target="../diagrams/drawing71.xml" /><Relationship Id="rId5" Type="http://schemas.openxmlformats.org/officeDocument/2006/relationships/diagramColors" Target="../diagrams/colors71.xml" /><Relationship Id="rId4" Type="http://schemas.openxmlformats.org/officeDocument/2006/relationships/diagramQuickStyle" Target="../diagrams/quickStyle71.xml" /></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72.xml" /><Relationship Id="rId7" Type="http://schemas.microsoft.com/office/2007/relationships/diagramDrawing" Target="../diagrams/drawing72.xml" /><Relationship Id="rId2" Type="http://schemas.openxmlformats.org/officeDocument/2006/relationships/image" Target="../media/image50.png" /><Relationship Id="rId1" Type="http://schemas.openxmlformats.org/officeDocument/2006/relationships/slideLayout" Target="../slideLayouts/slideLayout4.xml" /><Relationship Id="rId6" Type="http://schemas.openxmlformats.org/officeDocument/2006/relationships/diagramColors" Target="../diagrams/colors72.xml" /><Relationship Id="rId5" Type="http://schemas.openxmlformats.org/officeDocument/2006/relationships/diagramQuickStyle" Target="../diagrams/quickStyle72.xml" /><Relationship Id="rId4" Type="http://schemas.openxmlformats.org/officeDocument/2006/relationships/diagramLayout" Target="../diagrams/layout72.xml" /></Relationships>
</file>

<file path=ppt/slides/_rels/slide95.xml.rels><?xml version="1.0" encoding="UTF-8" standalone="yes"?>
<Relationships xmlns="http://schemas.openxmlformats.org/package/2006/relationships"><Relationship Id="rId3" Type="http://schemas.openxmlformats.org/officeDocument/2006/relationships/diagramLayout" Target="../diagrams/layout73.xml" /><Relationship Id="rId7" Type="http://schemas.openxmlformats.org/officeDocument/2006/relationships/image" Target="../media/image51.png" /><Relationship Id="rId2" Type="http://schemas.openxmlformats.org/officeDocument/2006/relationships/diagramData" Target="../diagrams/data73.xml" /><Relationship Id="rId1" Type="http://schemas.openxmlformats.org/officeDocument/2006/relationships/slideLayout" Target="../slideLayouts/slideLayout4.xml" /><Relationship Id="rId6" Type="http://schemas.microsoft.com/office/2007/relationships/diagramDrawing" Target="../diagrams/drawing73.xml" /><Relationship Id="rId5" Type="http://schemas.openxmlformats.org/officeDocument/2006/relationships/diagramColors" Target="../diagrams/colors73.xml" /><Relationship Id="rId4" Type="http://schemas.openxmlformats.org/officeDocument/2006/relationships/diagramQuickStyle" Target="../diagrams/quickStyle73.xml" /></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74.xml" /><Relationship Id="rId7" Type="http://schemas.openxmlformats.org/officeDocument/2006/relationships/image" Target="../media/image52.jpeg" /><Relationship Id="rId2" Type="http://schemas.openxmlformats.org/officeDocument/2006/relationships/diagramData" Target="../diagrams/data74.xml" /><Relationship Id="rId1" Type="http://schemas.openxmlformats.org/officeDocument/2006/relationships/slideLayout" Target="../slideLayouts/slideLayout4.xml" /><Relationship Id="rId6" Type="http://schemas.microsoft.com/office/2007/relationships/diagramDrawing" Target="../diagrams/drawing74.xml" /><Relationship Id="rId5" Type="http://schemas.openxmlformats.org/officeDocument/2006/relationships/diagramColors" Target="../diagrams/colors74.xml" /><Relationship Id="rId4" Type="http://schemas.openxmlformats.org/officeDocument/2006/relationships/diagramQuickStyle" Target="../diagrams/quickStyle74.xml" /></Relationships>
</file>

<file path=ppt/slides/_rels/slide97.xml.rels><?xml version="1.0" encoding="UTF-8" standalone="yes"?>
<Relationships xmlns="http://schemas.openxmlformats.org/package/2006/relationships"><Relationship Id="rId2" Type="http://schemas.openxmlformats.org/officeDocument/2006/relationships/image" Target="../media/image53.png" /><Relationship Id="rId1" Type="http://schemas.openxmlformats.org/officeDocument/2006/relationships/slideLayout" Target="../slideLayouts/slideLayout10.xml" /></Relationships>
</file>

<file path=ppt/slides/_rels/slide98.xml.rels><?xml version="1.0" encoding="UTF-8" standalone="yes"?>
<Relationships xmlns="http://schemas.openxmlformats.org/package/2006/relationships"><Relationship Id="rId3" Type="http://schemas.openxmlformats.org/officeDocument/2006/relationships/diagramLayout" Target="../diagrams/layout75.xml" /><Relationship Id="rId2" Type="http://schemas.openxmlformats.org/officeDocument/2006/relationships/diagramData" Target="../diagrams/data75.xml" /><Relationship Id="rId1" Type="http://schemas.openxmlformats.org/officeDocument/2006/relationships/slideLayout" Target="../slideLayouts/slideLayout2.xml" /><Relationship Id="rId6" Type="http://schemas.microsoft.com/office/2007/relationships/diagramDrawing" Target="../diagrams/drawing75.xml" /><Relationship Id="rId5" Type="http://schemas.openxmlformats.org/officeDocument/2006/relationships/diagramColors" Target="../diagrams/colors75.xml" /><Relationship Id="rId4" Type="http://schemas.openxmlformats.org/officeDocument/2006/relationships/diagramQuickStyle" Target="../diagrams/quickStyle75.xml" /></Relationships>
</file>

<file path=ppt/slides/_rels/slide99.xml.rels><?xml version="1.0" encoding="UTF-8" standalone="yes"?>
<Relationships xmlns="http://schemas.openxmlformats.org/package/2006/relationships"><Relationship Id="rId2" Type="http://schemas.openxmlformats.org/officeDocument/2006/relationships/image" Target="../media/image54.png" /><Relationship Id="rId1" Type="http://schemas.openxmlformats.org/officeDocument/2006/relationships/slideLayout" Target="../slideLayouts/slideLayout10.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Genetic Blistering diseases</a:t>
            </a:r>
          </a:p>
        </p:txBody>
      </p:sp>
      <p:sp>
        <p:nvSpPr>
          <p:cNvPr id="5" name="Text Placeholder 4"/>
          <p:cNvSpPr>
            <a:spLocks noGrp="1"/>
          </p:cNvSpPr>
          <p:nvPr>
            <p:ph type="body" idx="1"/>
          </p:nvPr>
        </p:nvSpPr>
        <p:spPr/>
        <p:txBody>
          <a:bodyPr>
            <a:normAutofit fontScale="70000" lnSpcReduction="20000"/>
          </a:bodyPr>
          <a:lstStyle/>
          <a:p>
            <a:r>
              <a:rPr lang="en-US" dirty="0" err="1"/>
              <a:t>Dr</a:t>
            </a:r>
            <a:r>
              <a:rPr lang="en-US" dirty="0"/>
              <a:t> </a:t>
            </a:r>
            <a:r>
              <a:rPr lang="en-US" dirty="0" err="1"/>
              <a:t>Mohsin</a:t>
            </a:r>
            <a:r>
              <a:rPr lang="en-US" dirty="0"/>
              <a:t> </a:t>
            </a:r>
            <a:r>
              <a:rPr lang="en-US" dirty="0" err="1"/>
              <a:t>Mehmood</a:t>
            </a:r>
            <a:endParaRPr lang="en-US" dirty="0"/>
          </a:p>
          <a:p>
            <a:r>
              <a:rPr lang="en-US" dirty="0"/>
              <a:t>Trainee Dermatology</a:t>
            </a:r>
          </a:p>
          <a:p>
            <a:r>
              <a:rPr lang="en-US" dirty="0" err="1"/>
              <a:t>Cmh</a:t>
            </a:r>
            <a:r>
              <a:rPr lang="en-US" dirty="0"/>
              <a:t> Bahawalpur</a:t>
            </a:r>
          </a:p>
        </p:txBody>
      </p:sp>
    </p:spTree>
    <p:extLst>
      <p:ext uri="{BB962C8B-B14F-4D97-AF65-F5344CB8AC3E}">
        <p14:creationId xmlns:p14="http://schemas.microsoft.com/office/powerpoint/2010/main" val="16645229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22392-D034-7CDC-7DE4-57F9B49AA3FB}"/>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A5FE0142-DFA5-C061-860D-A60444FE7C1A}"/>
              </a:ext>
            </a:extLst>
          </p:cNvPr>
          <p:cNvPicPr>
            <a:picLocks noGrp="1" noChangeAspect="1"/>
          </p:cNvPicPr>
          <p:nvPr>
            <p:ph idx="1"/>
          </p:nvPr>
        </p:nvPicPr>
        <p:blipFill>
          <a:blip r:embed="rId2"/>
          <a:stretch>
            <a:fillRect/>
          </a:stretch>
        </p:blipFill>
        <p:spPr>
          <a:xfrm>
            <a:off x="-3165228" y="-822960"/>
            <a:ext cx="17788282" cy="7680960"/>
          </a:xfrm>
        </p:spPr>
      </p:pic>
    </p:spTree>
    <p:extLst>
      <p:ext uri="{BB962C8B-B14F-4D97-AF65-F5344CB8AC3E}">
        <p14:creationId xmlns:p14="http://schemas.microsoft.com/office/powerpoint/2010/main" val="83719313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999BB-DF48-48D0-6AF4-61E52A560D6A}"/>
              </a:ext>
            </a:extLst>
          </p:cNvPr>
          <p:cNvSpPr>
            <a:spLocks noGrp="1"/>
          </p:cNvSpPr>
          <p:nvPr>
            <p:ph type="title"/>
          </p:nvPr>
        </p:nvSpPr>
        <p:spPr>
          <a:xfrm>
            <a:off x="513616" y="0"/>
            <a:ext cx="9905998" cy="1905000"/>
          </a:xfrm>
        </p:spPr>
        <p:txBody>
          <a:bodyPr/>
          <a:lstStyle/>
          <a:p>
            <a:r>
              <a:rPr lang="en-US" dirty="0"/>
              <a:t>Next generation sequencing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93057468"/>
              </p:ext>
            </p:extLst>
          </p:nvPr>
        </p:nvGraphicFramePr>
        <p:xfrm>
          <a:off x="-750627" y="709685"/>
          <a:ext cx="12828896" cy="6148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9255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26631"/>
            <a:ext cx="12192000" cy="6922732"/>
          </a:xfrm>
          <a:prstGeom prst="rect">
            <a:avLst/>
          </a:prstGeom>
        </p:spPr>
      </p:pic>
    </p:spTree>
    <p:extLst>
      <p:ext uri="{BB962C8B-B14F-4D97-AF65-F5344CB8AC3E}">
        <p14:creationId xmlns:p14="http://schemas.microsoft.com/office/powerpoint/2010/main" val="298728397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B31B3-1991-42D7-1582-ACBF27FDBF62}"/>
              </a:ext>
            </a:extLst>
          </p:cNvPr>
          <p:cNvSpPr>
            <a:spLocks noGrp="1"/>
          </p:cNvSpPr>
          <p:nvPr>
            <p:ph type="title"/>
          </p:nvPr>
        </p:nvSpPr>
        <p:spPr>
          <a:xfrm>
            <a:off x="186069" y="-250209"/>
            <a:ext cx="9905998" cy="2236068"/>
          </a:xfrm>
        </p:spPr>
        <p:txBody>
          <a:bodyPr/>
          <a:lstStyle/>
          <a:p>
            <a:r>
              <a:rPr lang="en-US" dirty="0"/>
              <a:t>Differential diagnosis At infancy, following disorders may need to be included in the differential diagnosis of EB</a:t>
            </a:r>
          </a:p>
        </p:txBody>
      </p:sp>
      <p:graphicFrame>
        <p:nvGraphicFramePr>
          <p:cNvPr id="11" name="Content Placeholder 10"/>
          <p:cNvGraphicFramePr>
            <a:graphicFrameLocks noGrp="1"/>
          </p:cNvGraphicFramePr>
          <p:nvPr>
            <p:ph idx="1"/>
            <p:extLst>
              <p:ext uri="{D42A27DB-BD31-4B8C-83A1-F6EECF244321}">
                <p14:modId xmlns:p14="http://schemas.microsoft.com/office/powerpoint/2010/main" val="3878132155"/>
              </p:ext>
            </p:extLst>
          </p:nvPr>
        </p:nvGraphicFramePr>
        <p:xfrm>
          <a:off x="99183" y="1685609"/>
          <a:ext cx="11891748" cy="49744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6176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588" y="-95536"/>
            <a:ext cx="12192000" cy="7171900"/>
          </a:xfrm>
          <a:prstGeom prst="rect">
            <a:avLst/>
          </a:prstGeom>
        </p:spPr>
      </p:pic>
    </p:spTree>
    <p:extLst>
      <p:ext uri="{BB962C8B-B14F-4D97-AF65-F5344CB8AC3E}">
        <p14:creationId xmlns:p14="http://schemas.microsoft.com/office/powerpoint/2010/main" val="345902797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C894B-88C9-C7BC-F90F-7B3CEBD25A42}"/>
              </a:ext>
            </a:extLst>
          </p:cNvPr>
          <p:cNvSpPr>
            <a:spLocks noGrp="1"/>
          </p:cNvSpPr>
          <p:nvPr>
            <p:ph type="title"/>
          </p:nvPr>
        </p:nvSpPr>
        <p:spPr/>
        <p:txBody>
          <a:bodyPr/>
          <a:lstStyle/>
          <a:p>
            <a:r>
              <a:rPr lang="en-US" dirty="0"/>
              <a:t>Treatment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05446237"/>
              </p:ext>
            </p:extLst>
          </p:nvPr>
        </p:nvGraphicFramePr>
        <p:xfrm>
          <a:off x="47314" y="1405719"/>
          <a:ext cx="12144685" cy="53499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1219126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0575-27EA-50A2-B981-79A286313949}"/>
              </a:ext>
            </a:extLst>
          </p:cNvPr>
          <p:cNvSpPr>
            <a:spLocks noGrp="1"/>
          </p:cNvSpPr>
          <p:nvPr>
            <p:ph type="title"/>
          </p:nvPr>
        </p:nvSpPr>
        <p:spPr/>
        <p:txBody>
          <a:bodyPr/>
          <a:lstStyle/>
          <a:p>
            <a:r>
              <a:rPr lang="en-US" dirty="0"/>
              <a:t>Management of neonates and infants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8612942"/>
              </p:ext>
            </p:extLst>
          </p:nvPr>
        </p:nvGraphicFramePr>
        <p:xfrm>
          <a:off x="300250" y="2251881"/>
          <a:ext cx="11477767" cy="4217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442309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53DC3-C09D-CFF1-4259-E54B98554194}"/>
              </a:ext>
            </a:extLst>
          </p:cNvPr>
          <p:cNvSpPr>
            <a:spLocks noGrp="1"/>
          </p:cNvSpPr>
          <p:nvPr>
            <p:ph type="title"/>
          </p:nvPr>
        </p:nvSpPr>
        <p:spPr/>
        <p:txBody>
          <a:bodyPr/>
          <a:lstStyle/>
          <a:p>
            <a:r>
              <a:rPr lang="en-US" dirty="0"/>
              <a:t>Management of EB simplex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9766911"/>
              </p:ext>
            </p:extLst>
          </p:nvPr>
        </p:nvGraphicFramePr>
        <p:xfrm>
          <a:off x="300250" y="1951630"/>
          <a:ext cx="11891749" cy="49063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918080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C0E41-AD4B-E2E8-B20E-8F77DA505078}"/>
              </a:ext>
            </a:extLst>
          </p:cNvPr>
          <p:cNvSpPr>
            <a:spLocks noGrp="1"/>
          </p:cNvSpPr>
          <p:nvPr>
            <p:ph type="title"/>
          </p:nvPr>
        </p:nvSpPr>
        <p:spPr>
          <a:xfrm>
            <a:off x="0" y="0"/>
            <a:ext cx="9905998" cy="1905000"/>
          </a:xfrm>
        </p:spPr>
        <p:txBody>
          <a:bodyPr/>
          <a:lstStyle/>
          <a:p>
            <a:r>
              <a:rPr lang="en-US" dirty="0"/>
              <a:t>Management of generalized severe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7526224"/>
              </p:ext>
            </p:extLst>
          </p:nvPr>
        </p:nvGraphicFramePr>
        <p:xfrm>
          <a:off x="3018971" y="952500"/>
          <a:ext cx="13208000" cy="58828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200361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D4BB2-9371-EA01-59E8-253CDFDFC88E}"/>
              </a:ext>
            </a:extLst>
          </p:cNvPr>
          <p:cNvSpPr>
            <a:spLocks noGrp="1"/>
          </p:cNvSpPr>
          <p:nvPr>
            <p:ph type="title"/>
          </p:nvPr>
        </p:nvSpPr>
        <p:spPr/>
        <p:txBody>
          <a:bodyPr/>
          <a:lstStyle/>
          <a:p>
            <a:r>
              <a:rPr lang="en-US" dirty="0"/>
              <a:t>Management of generalized severe recessive dystrophic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919161"/>
              </p:ext>
            </p:extLst>
          </p:nvPr>
        </p:nvGraphicFramePr>
        <p:xfrm>
          <a:off x="546327" y="2202542"/>
          <a:ext cx="10992530" cy="3980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124960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Oral and dental care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16821258"/>
              </p:ext>
            </p:extLst>
          </p:nvPr>
        </p:nvGraphicFramePr>
        <p:xfrm>
          <a:off x="327546" y="2224585"/>
          <a:ext cx="11723427" cy="44764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1797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23518-BFE3-F340-1A5D-1CB6EB9DD35D}"/>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921AF58-2683-9F29-2DC3-10F447D687D7}"/>
              </a:ext>
            </a:extLst>
          </p:cNvPr>
          <p:cNvPicPr>
            <a:picLocks noGrp="1" noChangeAspect="1"/>
          </p:cNvPicPr>
          <p:nvPr>
            <p:ph idx="1"/>
          </p:nvPr>
        </p:nvPicPr>
        <p:blipFill>
          <a:blip r:embed="rId2"/>
          <a:stretch>
            <a:fillRect/>
          </a:stretch>
        </p:blipFill>
        <p:spPr>
          <a:xfrm>
            <a:off x="-3235569" y="-309488"/>
            <a:ext cx="17851902" cy="9034990"/>
          </a:xfrm>
        </p:spPr>
      </p:pic>
    </p:spTree>
    <p:extLst>
      <p:ext uri="{BB962C8B-B14F-4D97-AF65-F5344CB8AC3E}">
        <p14:creationId xmlns:p14="http://schemas.microsoft.com/office/powerpoint/2010/main" val="96301035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534" y="-127380"/>
            <a:ext cx="9905998" cy="1905000"/>
          </a:xfrm>
        </p:spPr>
        <p:txBody>
          <a:bodyPr/>
          <a:lstStyle/>
          <a:p>
            <a:r>
              <a:rPr lang="en-US" dirty="0"/>
              <a:t>Eyes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7538656"/>
              </p:ext>
            </p:extLst>
          </p:nvPr>
        </p:nvGraphicFramePr>
        <p:xfrm>
          <a:off x="0" y="982639"/>
          <a:ext cx="12596884" cy="72469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6058519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14F1-E6BF-3510-46F8-C54602C15233}"/>
              </a:ext>
            </a:extLst>
          </p:cNvPr>
          <p:cNvSpPr>
            <a:spLocks noGrp="1"/>
          </p:cNvSpPr>
          <p:nvPr>
            <p:ph type="title"/>
          </p:nvPr>
        </p:nvSpPr>
        <p:spPr/>
        <p:txBody>
          <a:bodyPr/>
          <a:lstStyle/>
          <a:p>
            <a:r>
              <a:rPr lang="en-US" dirty="0"/>
              <a:t>Gastrointestinal tract and nutrition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50413958"/>
              </p:ext>
            </p:extLst>
          </p:nvPr>
        </p:nvGraphicFramePr>
        <p:xfrm>
          <a:off x="145142" y="130629"/>
          <a:ext cx="11945257" cy="7750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21748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852B5-47E9-CB8D-63A1-36B17A5F14A0}"/>
              </a:ext>
            </a:extLst>
          </p:cNvPr>
          <p:cNvSpPr>
            <a:spLocks noGrp="1"/>
          </p:cNvSpPr>
          <p:nvPr>
            <p:ph type="title"/>
          </p:nvPr>
        </p:nvSpPr>
        <p:spPr/>
        <p:txBody>
          <a:bodyPr/>
          <a:lstStyle/>
          <a:p>
            <a:r>
              <a:rPr lang="en-US" dirty="0"/>
              <a:t>Musculoskeletal system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18269892"/>
              </p:ext>
            </p:extLst>
          </p:nvPr>
        </p:nvGraphicFramePr>
        <p:xfrm>
          <a:off x="812800" y="2336801"/>
          <a:ext cx="10972800" cy="43107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4752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1F76A-143B-095C-34B8-4F4669D8D296}"/>
              </a:ext>
            </a:extLst>
          </p:cNvPr>
          <p:cNvSpPr>
            <a:spLocks noGrp="1"/>
          </p:cNvSpPr>
          <p:nvPr>
            <p:ph type="title"/>
          </p:nvPr>
        </p:nvSpPr>
        <p:spPr/>
        <p:txBody>
          <a:bodyPr/>
          <a:lstStyle/>
          <a:p>
            <a:r>
              <a:rPr lang="en-US" dirty="0" err="1"/>
              <a:t>Anaemia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6472966"/>
              </p:ext>
            </p:extLst>
          </p:nvPr>
        </p:nvGraphicFramePr>
        <p:xfrm>
          <a:off x="1141412" y="435429"/>
          <a:ext cx="11268301" cy="6226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557985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5B17-881F-AA7D-EBC3-177ABFCE5CCD}"/>
              </a:ext>
            </a:extLst>
          </p:cNvPr>
          <p:cNvSpPr>
            <a:spLocks noGrp="1"/>
          </p:cNvSpPr>
          <p:nvPr>
            <p:ph type="title"/>
          </p:nvPr>
        </p:nvSpPr>
        <p:spPr/>
        <p:txBody>
          <a:bodyPr/>
          <a:lstStyle/>
          <a:p>
            <a:r>
              <a:rPr lang="en-US" dirty="0"/>
              <a:t>Bony abnormalities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14207467"/>
              </p:ext>
            </p:extLst>
          </p:nvPr>
        </p:nvGraphicFramePr>
        <p:xfrm>
          <a:off x="573207" y="2238233"/>
          <a:ext cx="10617958" cy="37940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5753226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Genito</a:t>
            </a:r>
            <a:r>
              <a:rPr lang="en-US" dirty="0"/>
              <a:t>-urinary tract abnormalities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6145497"/>
              </p:ext>
            </p:extLst>
          </p:nvPr>
        </p:nvGraphicFramePr>
        <p:xfrm>
          <a:off x="0" y="2278743"/>
          <a:ext cx="12003314" cy="4368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80251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950F8-28E0-6CE4-C20E-680C7B89B024}"/>
              </a:ext>
            </a:extLst>
          </p:cNvPr>
          <p:cNvSpPr>
            <a:spLocks noGrp="1"/>
          </p:cNvSpPr>
          <p:nvPr>
            <p:ph type="title"/>
          </p:nvPr>
        </p:nvSpPr>
        <p:spPr/>
        <p:txBody>
          <a:bodyPr/>
          <a:lstStyle/>
          <a:p>
            <a:r>
              <a:rPr lang="en-US" dirty="0"/>
              <a:t>Systemic treatments for recessive dystrophic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319929"/>
              </p:ext>
            </p:extLst>
          </p:nvPr>
        </p:nvGraphicFramePr>
        <p:xfrm>
          <a:off x="522514" y="2235200"/>
          <a:ext cx="11480800" cy="46227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178461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0FFB9-8A2F-4509-8597-BCBE6CC2E050}"/>
              </a:ext>
            </a:extLst>
          </p:cNvPr>
          <p:cNvSpPr>
            <a:spLocks noGrp="1"/>
          </p:cNvSpPr>
          <p:nvPr>
            <p:ph type="title"/>
          </p:nvPr>
        </p:nvSpPr>
        <p:spPr/>
        <p:txBody>
          <a:bodyPr/>
          <a:lstStyle/>
          <a:p>
            <a:r>
              <a:rPr lang="en-US" dirty="0"/>
              <a:t>Cancer and recessive dystrophic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23113108"/>
              </p:ext>
            </p:extLst>
          </p:nvPr>
        </p:nvGraphicFramePr>
        <p:xfrm>
          <a:off x="232230" y="2119086"/>
          <a:ext cx="11756570" cy="4557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478797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E287-9107-7E08-FB48-7F7D98B4C94F}"/>
              </a:ext>
            </a:extLst>
          </p:cNvPr>
          <p:cNvSpPr>
            <a:spLocks noGrp="1"/>
          </p:cNvSpPr>
          <p:nvPr>
            <p:ph type="title"/>
          </p:nvPr>
        </p:nvSpPr>
        <p:spPr>
          <a:xfrm>
            <a:off x="0" y="-564108"/>
            <a:ext cx="9905998" cy="1905000"/>
          </a:xfrm>
        </p:spPr>
        <p:txBody>
          <a:bodyPr/>
          <a:lstStyle/>
          <a:p>
            <a:r>
              <a:rPr lang="en-US" dirty="0"/>
              <a:t>Pain management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63981364"/>
              </p:ext>
            </p:extLst>
          </p:nvPr>
        </p:nvGraphicFramePr>
        <p:xfrm>
          <a:off x="0" y="723331"/>
          <a:ext cx="12192000" cy="6134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12276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1A2E0-D536-2F16-B8E5-1F797D3BC888}"/>
              </a:ext>
            </a:extLst>
          </p:cNvPr>
          <p:cNvSpPr>
            <a:spLocks noGrp="1"/>
          </p:cNvSpPr>
          <p:nvPr>
            <p:ph type="title"/>
          </p:nvPr>
        </p:nvSpPr>
        <p:spPr/>
        <p:txBody>
          <a:bodyPr/>
          <a:lstStyle/>
          <a:p>
            <a:r>
              <a:rPr lang="en-US" dirty="0"/>
              <a:t>Skin grafting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932406915"/>
              </p:ext>
            </p:extLst>
          </p:nvPr>
        </p:nvGraphicFramePr>
        <p:xfrm>
          <a:off x="217714" y="1944914"/>
          <a:ext cx="11974286" cy="4913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69885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74313-74AA-2B1A-0CFA-BDD6023F2F71}"/>
              </a:ext>
            </a:extLst>
          </p:cNvPr>
          <p:cNvSpPr>
            <a:spLocks noGrp="1"/>
          </p:cNvSpPr>
          <p:nvPr>
            <p:ph type="title"/>
          </p:nvPr>
        </p:nvSpPr>
        <p:spPr/>
        <p:txBody>
          <a:bodyPr/>
          <a:lstStyle/>
          <a:p>
            <a:r>
              <a:rPr lang="en-US" dirty="0"/>
              <a:t>Prevalence and incidence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97569380"/>
              </p:ext>
            </p:extLst>
          </p:nvPr>
        </p:nvGraphicFramePr>
        <p:xfrm>
          <a:off x="559558" y="2006221"/>
          <a:ext cx="11204812" cy="4667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4008757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2FC7-A580-CB8E-DBBB-C55B299AFDE8}"/>
              </a:ext>
            </a:extLst>
          </p:cNvPr>
          <p:cNvSpPr>
            <a:spLocks noGrp="1"/>
          </p:cNvSpPr>
          <p:nvPr>
            <p:ph type="title"/>
          </p:nvPr>
        </p:nvSpPr>
        <p:spPr>
          <a:xfrm>
            <a:off x="154441" y="-537029"/>
            <a:ext cx="9905998" cy="1905000"/>
          </a:xfrm>
        </p:spPr>
        <p:txBody>
          <a:bodyPr/>
          <a:lstStyle/>
          <a:p>
            <a:r>
              <a:rPr lang="en-US" dirty="0"/>
              <a:t>Innovative therapies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2814959"/>
              </p:ext>
            </p:extLst>
          </p:nvPr>
        </p:nvGraphicFramePr>
        <p:xfrm>
          <a:off x="0" y="841829"/>
          <a:ext cx="12192000" cy="6016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084545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70DC4-7AE2-637C-3C30-F7CD0A3A4F38}"/>
              </a:ext>
            </a:extLst>
          </p:cNvPr>
          <p:cNvSpPr>
            <a:spLocks noGrp="1"/>
          </p:cNvSpPr>
          <p:nvPr>
            <p:ph type="title"/>
          </p:nvPr>
        </p:nvSpPr>
        <p:spPr/>
        <p:txBody>
          <a:bodyPr/>
          <a:lstStyle/>
          <a:p>
            <a:r>
              <a:rPr lang="en-US" dirty="0"/>
              <a:t>Genomic editing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50714326"/>
              </p:ext>
            </p:extLst>
          </p:nvPr>
        </p:nvGraphicFramePr>
        <p:xfrm>
          <a:off x="566057" y="2090057"/>
          <a:ext cx="11263086" cy="44123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809969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525F8-8A99-4E4F-2666-32FC0EA3C071}"/>
              </a:ext>
            </a:extLst>
          </p:cNvPr>
          <p:cNvSpPr>
            <a:spLocks noGrp="1"/>
          </p:cNvSpPr>
          <p:nvPr>
            <p:ph type="title"/>
          </p:nvPr>
        </p:nvSpPr>
        <p:spPr/>
        <p:txBody>
          <a:bodyPr/>
          <a:lstStyle/>
          <a:p>
            <a:r>
              <a:rPr lang="en-US" dirty="0"/>
              <a:t>Recombinant protein therapy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20109917"/>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106176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F572C-2736-83A4-35C4-56D7B0CAC61F}"/>
              </a:ext>
            </a:extLst>
          </p:cNvPr>
          <p:cNvSpPr>
            <a:spLocks noGrp="1"/>
          </p:cNvSpPr>
          <p:nvPr>
            <p:ph type="title"/>
          </p:nvPr>
        </p:nvSpPr>
        <p:spPr/>
        <p:txBody>
          <a:bodyPr/>
          <a:lstStyle/>
          <a:p>
            <a:r>
              <a:rPr lang="en-US" dirty="0"/>
              <a:t>Cell therapy with intradermal allogeneic fibroblasts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71329386"/>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450455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CD49-96D4-478D-8E1C-255D2055BD35}"/>
              </a:ext>
            </a:extLst>
          </p:cNvPr>
          <p:cNvSpPr>
            <a:spLocks noGrp="1"/>
          </p:cNvSpPr>
          <p:nvPr>
            <p:ph type="title"/>
          </p:nvPr>
        </p:nvSpPr>
        <p:spPr>
          <a:xfrm>
            <a:off x="633413" y="0"/>
            <a:ext cx="9905998" cy="1905000"/>
          </a:xfrm>
        </p:spPr>
        <p:txBody>
          <a:bodyPr/>
          <a:lstStyle/>
          <a:p>
            <a:r>
              <a:rPr lang="en-US" dirty="0"/>
              <a:t>Cell therapy with intradermal mesenchymal stromal cells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6113141"/>
              </p:ext>
            </p:extLst>
          </p:nvPr>
        </p:nvGraphicFramePr>
        <p:xfrm>
          <a:off x="406400" y="2191657"/>
          <a:ext cx="11654971" cy="4484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792863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FFEEB-4BE9-0684-77F7-ED8C97BEFE79}"/>
              </a:ext>
            </a:extLst>
          </p:cNvPr>
          <p:cNvSpPr>
            <a:spLocks noGrp="1"/>
          </p:cNvSpPr>
          <p:nvPr>
            <p:ph type="title"/>
          </p:nvPr>
        </p:nvSpPr>
        <p:spPr>
          <a:xfrm>
            <a:off x="8649" y="-318448"/>
            <a:ext cx="9905998" cy="1905000"/>
          </a:xfrm>
        </p:spPr>
        <p:txBody>
          <a:bodyPr/>
          <a:lstStyle/>
          <a:p>
            <a:r>
              <a:rPr lang="en-US" dirty="0"/>
              <a:t>Innovative therapies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0038107"/>
              </p:ext>
            </p:extLst>
          </p:nvPr>
        </p:nvGraphicFramePr>
        <p:xfrm>
          <a:off x="8648" y="900752"/>
          <a:ext cx="12015029" cy="58548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846296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3051302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6B33A-D88F-4A14-05BD-B70CE8C31854}"/>
              </a:ext>
            </a:extLst>
          </p:cNvPr>
          <p:cNvSpPr>
            <a:spLocks noGrp="1"/>
          </p:cNvSpPr>
          <p:nvPr>
            <p:ph type="title"/>
          </p:nvPr>
        </p:nvSpPr>
        <p:spPr/>
        <p:txBody>
          <a:bodyPr/>
          <a:lstStyle/>
          <a:p>
            <a:r>
              <a:rPr lang="en-US" dirty="0"/>
              <a:t>Skin proteins and genes implicated in epidermolysis bullosa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40588107"/>
              </p:ext>
            </p:extLst>
          </p:nvPr>
        </p:nvGraphicFramePr>
        <p:xfrm>
          <a:off x="805218" y="2320119"/>
          <a:ext cx="10931857" cy="4230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22279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CFE0D-6C8F-B9E0-7A50-7CA9031FC99C}"/>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D0488769-83FE-1AB8-B51F-DB06E05DF28E}"/>
              </a:ext>
            </a:extLst>
          </p:cNvPr>
          <p:cNvPicPr>
            <a:picLocks noGrp="1" noChangeAspect="1"/>
          </p:cNvPicPr>
          <p:nvPr>
            <p:ph idx="1"/>
          </p:nvPr>
        </p:nvPicPr>
        <p:blipFill>
          <a:blip r:embed="rId2"/>
          <a:stretch>
            <a:fillRect/>
          </a:stretch>
        </p:blipFill>
        <p:spPr>
          <a:xfrm>
            <a:off x="-3235569" y="-534572"/>
            <a:ext cx="17443938" cy="8655409"/>
          </a:xfrm>
        </p:spPr>
      </p:pic>
    </p:spTree>
    <p:extLst>
      <p:ext uri="{BB962C8B-B14F-4D97-AF65-F5344CB8AC3E}">
        <p14:creationId xmlns:p14="http://schemas.microsoft.com/office/powerpoint/2010/main" val="3083977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E65F3-7D49-70A6-0EB6-CD4C14DE0FAB}"/>
              </a:ext>
            </a:extLst>
          </p:cNvPr>
          <p:cNvSpPr>
            <a:spLocks noGrp="1"/>
          </p:cNvSpPr>
          <p:nvPr>
            <p:ph type="title"/>
          </p:nvPr>
        </p:nvSpPr>
        <p:spPr/>
        <p:txBody>
          <a:bodyPr/>
          <a:lstStyle/>
          <a:p>
            <a:r>
              <a:rPr lang="en-US" dirty="0"/>
              <a:t>  Stratum </a:t>
            </a:r>
            <a:r>
              <a:rPr lang="en-US" dirty="0" err="1"/>
              <a:t>Corneum</a:t>
            </a:r>
            <a:br>
              <a:rPr lang="en-US" dirty="0"/>
            </a:br>
            <a:r>
              <a:rPr lang="en-US" dirty="0"/>
              <a:t>• Transglutaminase 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57515893"/>
              </p:ext>
            </p:extLst>
          </p:nvPr>
        </p:nvGraphicFramePr>
        <p:xfrm>
          <a:off x="122830" y="2074460"/>
          <a:ext cx="12069170" cy="47835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9042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0E91F-9F94-443E-BBFE-4554C7A164B0}"/>
              </a:ext>
            </a:extLst>
          </p:cNvPr>
          <p:cNvSpPr>
            <a:spLocks noGrp="1"/>
          </p:cNvSpPr>
          <p:nvPr>
            <p:ph type="title"/>
          </p:nvPr>
        </p:nvSpPr>
        <p:spPr>
          <a:xfrm>
            <a:off x="445377" y="213815"/>
            <a:ext cx="9905998" cy="1905000"/>
          </a:xfrm>
        </p:spPr>
        <p:txBody>
          <a:bodyPr/>
          <a:lstStyle/>
          <a:p>
            <a:r>
              <a:rPr lang="en-US" dirty="0"/>
              <a:t>Intracellular</a:t>
            </a:r>
            <a:br>
              <a:rPr lang="en-US" dirty="0"/>
            </a:br>
            <a:r>
              <a:rPr lang="en-US" dirty="0"/>
              <a:t>• Keratins 5 and 14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39439616"/>
              </p:ext>
            </p:extLst>
          </p:nvPr>
        </p:nvGraphicFramePr>
        <p:xfrm>
          <a:off x="445376" y="1970964"/>
          <a:ext cx="11414527" cy="44571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20384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99BEE-3CED-970D-7189-2076838BCC7F}"/>
              </a:ext>
            </a:extLst>
          </p:cNvPr>
          <p:cNvSpPr>
            <a:spLocks noGrp="1"/>
          </p:cNvSpPr>
          <p:nvPr>
            <p:ph type="title"/>
          </p:nvPr>
        </p:nvSpPr>
        <p:spPr/>
        <p:txBody>
          <a:bodyPr/>
          <a:lstStyle/>
          <a:p>
            <a:r>
              <a:rPr lang="en-US" dirty="0"/>
              <a:t>Exophilin-5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40854911"/>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43124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A451A-89BD-BB0A-CE74-17BCC5F95D11}"/>
              </a:ext>
            </a:extLst>
          </p:cNvPr>
          <p:cNvSpPr>
            <a:spLocks noGrp="1"/>
          </p:cNvSpPr>
          <p:nvPr>
            <p:ph type="title"/>
          </p:nvPr>
        </p:nvSpPr>
        <p:spPr/>
        <p:txBody>
          <a:bodyPr/>
          <a:lstStyle/>
          <a:p>
            <a:r>
              <a:rPr lang="en-US" dirty="0"/>
              <a:t>Kindlin-1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52917115"/>
              </p:ext>
            </p:extLst>
          </p:nvPr>
        </p:nvGraphicFramePr>
        <p:xfrm>
          <a:off x="614149" y="2129051"/>
          <a:ext cx="11095630" cy="4312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976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3F3A3-F397-CAD3-C130-19731B553764}"/>
              </a:ext>
            </a:extLst>
          </p:cNvPr>
          <p:cNvSpPr>
            <a:spLocks noGrp="1"/>
          </p:cNvSpPr>
          <p:nvPr>
            <p:ph type="title"/>
          </p:nvPr>
        </p:nvSpPr>
        <p:spPr/>
        <p:txBody>
          <a:bodyPr/>
          <a:lstStyle/>
          <a:p>
            <a:r>
              <a:rPr lang="en-US" dirty="0" err="1"/>
              <a:t>Desmosomal</a:t>
            </a:r>
            <a:br>
              <a:rPr lang="en-US" dirty="0"/>
            </a:br>
            <a:r>
              <a:rPr lang="en-US" dirty="0"/>
              <a:t>• Plakophilin-1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10665196"/>
              </p:ext>
            </p:extLst>
          </p:nvPr>
        </p:nvGraphicFramePr>
        <p:xfrm>
          <a:off x="450376" y="2306472"/>
          <a:ext cx="11741624" cy="45515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35932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89D28-5D5F-4DCA-1492-9279BDFE1622}"/>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56CA7DE-0AF6-9263-8FC5-288DABDDE227}"/>
              </a:ext>
            </a:extLst>
          </p:cNvPr>
          <p:cNvSpPr>
            <a:spLocks noGrp="1"/>
          </p:cNvSpPr>
          <p:nvPr>
            <p:ph type="subTitle" idx="1"/>
          </p:nvPr>
        </p:nvSpPr>
        <p:spPr/>
        <p:txBody>
          <a:bodyPr/>
          <a:lstStyle/>
          <a:p>
            <a:endParaRPr lang="en-US"/>
          </a:p>
        </p:txBody>
      </p:sp>
      <p:pic>
        <p:nvPicPr>
          <p:cNvPr id="4" name="Picture 4">
            <a:extLst>
              <a:ext uri="{FF2B5EF4-FFF2-40B4-BE49-F238E27FC236}">
                <a16:creationId xmlns:a16="http://schemas.microsoft.com/office/drawing/2014/main" id="{E5BAE6F0-0241-6CDA-9185-218C021DC7CE}"/>
              </a:ext>
            </a:extLst>
          </p:cNvPr>
          <p:cNvPicPr>
            <a:picLocks noChangeAspect="1"/>
          </p:cNvPicPr>
          <p:nvPr/>
        </p:nvPicPr>
        <p:blipFill rotWithShape="1">
          <a:blip r:embed="rId2"/>
          <a:srcRect l="393" t="796" r="19026" b="-796"/>
          <a:stretch/>
        </p:blipFill>
        <p:spPr>
          <a:xfrm>
            <a:off x="-559558" y="0"/>
            <a:ext cx="11218459" cy="6857999"/>
          </a:xfrm>
          <a:prstGeom prst="rect">
            <a:avLst/>
          </a:prstGeom>
        </p:spPr>
      </p:pic>
    </p:spTree>
    <p:extLst>
      <p:ext uri="{BB962C8B-B14F-4D97-AF65-F5344CB8AC3E}">
        <p14:creationId xmlns:p14="http://schemas.microsoft.com/office/powerpoint/2010/main" val="418838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AB66C-7C78-61CE-C04C-23753B55D0A8}"/>
              </a:ext>
            </a:extLst>
          </p:cNvPr>
          <p:cNvSpPr>
            <a:spLocks noGrp="1"/>
          </p:cNvSpPr>
          <p:nvPr>
            <p:ph type="title"/>
          </p:nvPr>
        </p:nvSpPr>
        <p:spPr/>
        <p:txBody>
          <a:bodyPr/>
          <a:lstStyle/>
          <a:p>
            <a:r>
              <a:rPr lang="en-US" dirty="0" err="1"/>
              <a:t>Desmoplakin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97943158"/>
              </p:ext>
            </p:extLst>
          </p:nvPr>
        </p:nvGraphicFramePr>
        <p:xfrm>
          <a:off x="436728" y="2006221"/>
          <a:ext cx="11641541" cy="4851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5014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86086-0612-FD94-77E4-EAB00138E74F}"/>
              </a:ext>
            </a:extLst>
          </p:cNvPr>
          <p:cNvSpPr>
            <a:spLocks noGrp="1"/>
          </p:cNvSpPr>
          <p:nvPr>
            <p:ph type="title"/>
          </p:nvPr>
        </p:nvSpPr>
        <p:spPr/>
        <p:txBody>
          <a:bodyPr/>
          <a:lstStyle/>
          <a:p>
            <a:r>
              <a:rPr lang="en-US" dirty="0" err="1"/>
              <a:t>Plakoglobin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0493316"/>
              </p:ext>
            </p:extLst>
          </p:nvPr>
        </p:nvGraphicFramePr>
        <p:xfrm>
          <a:off x="568206" y="2107440"/>
          <a:ext cx="11182515" cy="44434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82938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2FC0A-86F4-34E7-2043-FFB95D216CE5}"/>
              </a:ext>
            </a:extLst>
          </p:cNvPr>
          <p:cNvSpPr>
            <a:spLocks noGrp="1"/>
          </p:cNvSpPr>
          <p:nvPr>
            <p:ph type="title"/>
          </p:nvPr>
        </p:nvSpPr>
        <p:spPr/>
        <p:txBody>
          <a:bodyPr/>
          <a:lstStyle/>
          <a:p>
            <a:r>
              <a:rPr lang="en-US" dirty="0" err="1"/>
              <a:t>Hemidesmosomne</a:t>
            </a:r>
            <a:br>
              <a:rPr lang="en-US" dirty="0"/>
            </a:br>
            <a:r>
              <a:rPr lang="en-US" dirty="0"/>
              <a:t>• </a:t>
            </a:r>
            <a:r>
              <a:rPr lang="en-US" dirty="0" err="1"/>
              <a:t>Plectin</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3397167"/>
              </p:ext>
            </p:extLst>
          </p:nvPr>
        </p:nvGraphicFramePr>
        <p:xfrm>
          <a:off x="423081" y="2224585"/>
          <a:ext cx="11518710" cy="4449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035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7A76-3E71-73B1-C17F-A30B45916056}"/>
              </a:ext>
            </a:extLst>
          </p:cNvPr>
          <p:cNvSpPr>
            <a:spLocks noGrp="1"/>
          </p:cNvSpPr>
          <p:nvPr>
            <p:ph type="title"/>
          </p:nvPr>
        </p:nvSpPr>
        <p:spPr/>
        <p:txBody>
          <a:bodyPr/>
          <a:lstStyle/>
          <a:p>
            <a:r>
              <a:rPr lang="en-US" dirty="0" err="1"/>
              <a:t>Dystonin</a:t>
            </a:r>
            <a:r>
              <a:rPr lang="en-US" dirty="0"/>
              <a:t> epidermal isoform (BP230):DST-e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16955986"/>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603495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15576-0AF5-7384-8CF4-00D3DFEBE6C5}"/>
              </a:ext>
            </a:extLst>
          </p:cNvPr>
          <p:cNvSpPr>
            <a:spLocks noGrp="1"/>
          </p:cNvSpPr>
          <p:nvPr>
            <p:ph type="title"/>
          </p:nvPr>
        </p:nvSpPr>
        <p:spPr/>
        <p:txBody>
          <a:bodyPr/>
          <a:lstStyle/>
          <a:p>
            <a:r>
              <a:rPr lang="en-US" dirty="0"/>
              <a:t>a6ß4 integrin: /TGA6, ITGB4a6ß4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89443001"/>
              </p:ext>
            </p:extLst>
          </p:nvPr>
        </p:nvGraphicFramePr>
        <p:xfrm>
          <a:off x="136478" y="2019869"/>
          <a:ext cx="11941791" cy="46948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146042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7CBC0-EE35-2C5E-DAF6-D58D71617134}"/>
              </a:ext>
            </a:extLst>
          </p:cNvPr>
          <p:cNvSpPr>
            <a:spLocks noGrp="1"/>
          </p:cNvSpPr>
          <p:nvPr>
            <p:ph type="title"/>
          </p:nvPr>
        </p:nvSpPr>
        <p:spPr/>
        <p:txBody>
          <a:bodyPr/>
          <a:lstStyle/>
          <a:p>
            <a:r>
              <a:rPr lang="en-US" dirty="0"/>
              <a:t>Type XVII collagen: COL17A1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05593666"/>
              </p:ext>
            </p:extLst>
          </p:nvPr>
        </p:nvGraphicFramePr>
        <p:xfrm>
          <a:off x="204716" y="1910687"/>
          <a:ext cx="11987284" cy="4947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4052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C43B8-7DF4-EB1E-4C81-182AF4D68C81}"/>
              </a:ext>
            </a:extLst>
          </p:cNvPr>
          <p:cNvSpPr>
            <a:spLocks noGrp="1"/>
          </p:cNvSpPr>
          <p:nvPr>
            <p:ph type="title"/>
          </p:nvPr>
        </p:nvSpPr>
        <p:spPr/>
        <p:txBody>
          <a:bodyPr/>
          <a:lstStyle/>
          <a:p>
            <a:r>
              <a:rPr lang="en-US" dirty="0"/>
              <a:t>Laminin-332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57274853"/>
              </p:ext>
            </p:extLst>
          </p:nvPr>
        </p:nvGraphicFramePr>
        <p:xfrm>
          <a:off x="532262" y="2402006"/>
          <a:ext cx="11450471" cy="4217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99117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48D42-7946-FAEE-7710-C80709E18BB2}"/>
              </a:ext>
            </a:extLst>
          </p:cNvPr>
          <p:cNvSpPr>
            <a:spLocks noGrp="1"/>
          </p:cNvSpPr>
          <p:nvPr>
            <p:ph type="title"/>
          </p:nvPr>
        </p:nvSpPr>
        <p:spPr/>
        <p:txBody>
          <a:bodyPr/>
          <a:lstStyle/>
          <a:p>
            <a:r>
              <a:rPr lang="en-US" dirty="0"/>
              <a:t>Anchoring Fibrils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54366739"/>
              </p:ext>
            </p:extLst>
          </p:nvPr>
        </p:nvGraphicFramePr>
        <p:xfrm>
          <a:off x="354842" y="2183643"/>
          <a:ext cx="11518709" cy="42171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88194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2DD7C-7ECC-F881-9452-1E25AF68B5A1}"/>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0EBC66BF-85A7-B9D9-9E2F-8BFF3F1BF088}"/>
              </a:ext>
            </a:extLst>
          </p:cNvPr>
          <p:cNvPicPr>
            <a:picLocks noGrp="1" noChangeAspect="1"/>
          </p:cNvPicPr>
          <p:nvPr>
            <p:ph idx="1"/>
          </p:nvPr>
        </p:nvPicPr>
        <p:blipFill>
          <a:blip r:embed="rId3"/>
          <a:stretch>
            <a:fillRect/>
          </a:stretch>
        </p:blipFill>
        <p:spPr>
          <a:xfrm>
            <a:off x="1" y="0"/>
            <a:ext cx="12192000" cy="6913282"/>
          </a:xfrm>
        </p:spPr>
      </p:pic>
    </p:spTree>
    <p:extLst>
      <p:ext uri="{BB962C8B-B14F-4D97-AF65-F5344CB8AC3E}">
        <p14:creationId xmlns:p14="http://schemas.microsoft.com/office/powerpoint/2010/main" val="13387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D7383-95E2-56E2-96D1-6A593F45F1FB}"/>
              </a:ext>
            </a:extLst>
          </p:cNvPr>
          <p:cNvSpPr>
            <a:spLocks noGrp="1"/>
          </p:cNvSpPr>
          <p:nvPr>
            <p:ph type="title"/>
          </p:nvPr>
        </p:nvSpPr>
        <p:spPr>
          <a:xfrm>
            <a:off x="0" y="-404174"/>
            <a:ext cx="9905998" cy="1905000"/>
          </a:xfrm>
        </p:spPr>
        <p:txBody>
          <a:bodyPr/>
          <a:lstStyle/>
          <a:p>
            <a:r>
              <a:rPr lang="en-US" dirty="0"/>
              <a:t>EB simplex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28935879"/>
              </p:ext>
            </p:extLst>
          </p:nvPr>
        </p:nvGraphicFramePr>
        <p:xfrm>
          <a:off x="-3166282" y="1618823"/>
          <a:ext cx="11709779" cy="4988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a:blip r:embed="rId7"/>
          <a:stretch>
            <a:fillRect/>
          </a:stretch>
        </p:blipFill>
        <p:spPr>
          <a:xfrm>
            <a:off x="5685682" y="-1"/>
            <a:ext cx="6506318" cy="6884425"/>
          </a:xfrm>
          <a:prstGeom prst="rect">
            <a:avLst/>
          </a:prstGeom>
        </p:spPr>
      </p:pic>
    </p:spTree>
    <p:extLst>
      <p:ext uri="{BB962C8B-B14F-4D97-AF65-F5344CB8AC3E}">
        <p14:creationId xmlns:p14="http://schemas.microsoft.com/office/powerpoint/2010/main" val="1384677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6DBF7-2323-E118-200A-30BE0EE3DA1C}"/>
              </a:ext>
            </a:extLst>
          </p:cNvPr>
          <p:cNvSpPr>
            <a:spLocks noGrp="1"/>
          </p:cNvSpPr>
          <p:nvPr>
            <p:ph type="title"/>
          </p:nvPr>
        </p:nvSpPr>
        <p:spPr/>
        <p:txBody>
          <a:bodyPr/>
          <a:lstStyle/>
          <a:p>
            <a:r>
              <a:rPr lang="en-US" dirty="0"/>
              <a:t>Definition</a:t>
            </a:r>
            <a:endParaRPr lang="en-US" b="1" dirty="0"/>
          </a:p>
        </p:txBody>
      </p:sp>
      <p:sp>
        <p:nvSpPr>
          <p:cNvPr id="3" name="Content Placeholder 2">
            <a:extLst>
              <a:ext uri="{FF2B5EF4-FFF2-40B4-BE49-F238E27FC236}">
                <a16:creationId xmlns:a16="http://schemas.microsoft.com/office/drawing/2014/main" id="{BA3A5508-A976-7861-5808-7B3E4202A276}"/>
              </a:ext>
            </a:extLst>
          </p:cNvPr>
          <p:cNvSpPr>
            <a:spLocks noGrp="1"/>
          </p:cNvSpPr>
          <p:nvPr>
            <p:ph idx="1"/>
          </p:nvPr>
        </p:nvSpPr>
        <p:spPr/>
        <p:txBody>
          <a:bodyPr/>
          <a:lstStyle/>
          <a:p>
            <a:r>
              <a:rPr lang="en-US" dirty="0"/>
              <a:t>Epidermolysis bullosa comprises a group of genetically determined skin fragility disorders characterized by blistering of the skin and mucosae following mild mechanical trauma.</a:t>
            </a:r>
          </a:p>
          <a:p>
            <a:r>
              <a:rPr lang="en-US" dirty="0"/>
              <a:t> The alternative term therefore is </a:t>
            </a:r>
            <a:r>
              <a:rPr lang="en-US" dirty="0" err="1"/>
              <a:t>mechanobullous</a:t>
            </a:r>
            <a:r>
              <a:rPr lang="en-US" dirty="0"/>
              <a:t> diseases.</a:t>
            </a:r>
          </a:p>
        </p:txBody>
      </p:sp>
    </p:spTree>
    <p:extLst>
      <p:ext uri="{BB962C8B-B14F-4D97-AF65-F5344CB8AC3E}">
        <p14:creationId xmlns:p14="http://schemas.microsoft.com/office/powerpoint/2010/main" val="30525390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71131-C8D0-5011-6CA7-A89724F37F83}"/>
              </a:ext>
            </a:extLst>
          </p:cNvPr>
          <p:cNvSpPr>
            <a:spLocks noGrp="1"/>
          </p:cNvSpPr>
          <p:nvPr>
            <p:ph type="title"/>
          </p:nvPr>
        </p:nvSpPr>
        <p:spPr>
          <a:xfrm>
            <a:off x="213365" y="-263857"/>
            <a:ext cx="9905998" cy="1905000"/>
          </a:xfrm>
        </p:spPr>
        <p:txBody>
          <a:bodyPr/>
          <a:lstStyle/>
          <a:p>
            <a:r>
              <a:rPr lang="en-US" dirty="0"/>
              <a:t>Localized EB simplex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008501143"/>
              </p:ext>
            </p:extLst>
          </p:nvPr>
        </p:nvGraphicFramePr>
        <p:xfrm>
          <a:off x="545910" y="941695"/>
          <a:ext cx="11805314" cy="6127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9423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stretch>
            <a:fillRect/>
          </a:stretch>
        </p:blipFill>
        <p:spPr>
          <a:xfrm>
            <a:off x="0" y="-18197"/>
            <a:ext cx="12192000" cy="6849093"/>
          </a:xfrm>
          <a:prstGeom prst="rect">
            <a:avLst/>
          </a:prstGeom>
          <a:ln>
            <a:solidFill>
              <a:schemeClr val="tx1"/>
            </a:solidFill>
          </a:ln>
        </p:spPr>
      </p:pic>
      <p:sp>
        <p:nvSpPr>
          <p:cNvPr id="5" name="Rectangle 4"/>
          <p:cNvSpPr/>
          <p:nvPr/>
        </p:nvSpPr>
        <p:spPr>
          <a:xfrm>
            <a:off x="0" y="5540991"/>
            <a:ext cx="914400" cy="19106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0" y="6291618"/>
            <a:ext cx="1705970" cy="204716"/>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7254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E24BE-64FD-3B5C-5366-81E59E63C559}"/>
              </a:ext>
            </a:extLst>
          </p:cNvPr>
          <p:cNvSpPr>
            <a:spLocks noGrp="1"/>
          </p:cNvSpPr>
          <p:nvPr>
            <p:ph type="title"/>
          </p:nvPr>
        </p:nvSpPr>
        <p:spPr/>
        <p:txBody>
          <a:bodyPr/>
          <a:lstStyle/>
          <a:p>
            <a:r>
              <a:rPr lang="en-US" dirty="0" err="1"/>
              <a:t>Acral</a:t>
            </a:r>
            <a:r>
              <a:rPr lang="en-US" dirty="0"/>
              <a:t> peeling skin syndrome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79189096"/>
              </p:ext>
            </p:extLst>
          </p:nvPr>
        </p:nvGraphicFramePr>
        <p:xfrm>
          <a:off x="232012" y="2019869"/>
          <a:ext cx="11737075"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6595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535" y="-363443"/>
            <a:ext cx="12146507" cy="7209541"/>
          </a:xfrm>
          <a:prstGeom prst="rect">
            <a:avLst/>
          </a:prstGeom>
        </p:spPr>
      </p:pic>
      <p:sp>
        <p:nvSpPr>
          <p:cNvPr id="5" name="Rounded Rectangle 4"/>
          <p:cNvSpPr/>
          <p:nvPr/>
        </p:nvSpPr>
        <p:spPr>
          <a:xfrm>
            <a:off x="0" y="6127845"/>
            <a:ext cx="1733266" cy="423080"/>
          </a:xfrm>
          <a:prstGeom prst="round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8430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51CAA-D801-36C7-6528-2B9DAD54655E}"/>
              </a:ext>
            </a:extLst>
          </p:cNvPr>
          <p:cNvSpPr>
            <a:spLocks noGrp="1"/>
          </p:cNvSpPr>
          <p:nvPr>
            <p:ph type="title"/>
          </p:nvPr>
        </p:nvSpPr>
        <p:spPr/>
        <p:txBody>
          <a:bodyPr/>
          <a:lstStyle/>
          <a:p>
            <a:r>
              <a:rPr lang="en-US" dirty="0"/>
              <a:t>Generalized severe EB simplex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8646617"/>
              </p:ext>
            </p:extLst>
          </p:nvPr>
        </p:nvGraphicFramePr>
        <p:xfrm>
          <a:off x="112542" y="1842868"/>
          <a:ext cx="12079458" cy="50151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14251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7402C-F6D4-33DA-B26E-5BDA550E2312}"/>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75AA0F33-6554-88DD-3F18-F37D1523A66E}"/>
              </a:ext>
            </a:extLst>
          </p:cNvPr>
          <p:cNvPicPr>
            <a:picLocks noGrp="1" noChangeAspect="1"/>
          </p:cNvPicPr>
          <p:nvPr>
            <p:ph idx="1"/>
          </p:nvPr>
        </p:nvPicPr>
        <p:blipFill>
          <a:blip r:embed="rId2"/>
          <a:stretch>
            <a:fillRect/>
          </a:stretch>
        </p:blipFill>
        <p:spPr>
          <a:xfrm>
            <a:off x="-2027629" y="227812"/>
            <a:ext cx="15539752" cy="6384761"/>
          </a:xfrm>
        </p:spPr>
      </p:pic>
    </p:spTree>
    <p:extLst>
      <p:ext uri="{BB962C8B-B14F-4D97-AF65-F5344CB8AC3E}">
        <p14:creationId xmlns:p14="http://schemas.microsoft.com/office/powerpoint/2010/main" val="1640021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30DC8-D483-E12B-83A7-0DA94C9E2465}"/>
              </a:ext>
            </a:extLst>
          </p:cNvPr>
          <p:cNvSpPr>
            <a:spLocks noGrp="1"/>
          </p:cNvSpPr>
          <p:nvPr>
            <p:ph type="title"/>
          </p:nvPr>
        </p:nvSpPr>
        <p:spPr/>
        <p:txBody>
          <a:bodyPr/>
          <a:lstStyle/>
          <a:p>
            <a:r>
              <a:rPr lang="en-US" dirty="0"/>
              <a:t>Generalized intermediate EB simplex</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18905364"/>
              </p:ext>
            </p:extLst>
          </p:nvPr>
        </p:nvGraphicFramePr>
        <p:xfrm>
          <a:off x="0" y="1828800"/>
          <a:ext cx="12192000" cy="50291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72523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21596-F6FB-B68A-2CBA-E77839D5F1FE}"/>
              </a:ext>
            </a:extLst>
          </p:cNvPr>
          <p:cNvSpPr>
            <a:spLocks noGrp="1"/>
          </p:cNvSpPr>
          <p:nvPr>
            <p:ph type="title"/>
          </p:nvPr>
        </p:nvSpPr>
        <p:spPr/>
        <p:txBody>
          <a:bodyPr/>
          <a:lstStyle/>
          <a:p>
            <a:r>
              <a:rPr lang="en-US" dirty="0"/>
              <a:t>EB simplex with mottled pigmentation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40415213"/>
              </p:ext>
            </p:extLst>
          </p:nvPr>
        </p:nvGraphicFramePr>
        <p:xfrm>
          <a:off x="0" y="1815152"/>
          <a:ext cx="12192000" cy="50428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85584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170809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E2846-C01D-76F8-87AF-DFA45C0DF234}"/>
              </a:ext>
            </a:extLst>
          </p:cNvPr>
          <p:cNvSpPr>
            <a:spLocks noGrp="1"/>
          </p:cNvSpPr>
          <p:nvPr>
            <p:ph type="title"/>
          </p:nvPr>
        </p:nvSpPr>
        <p:spPr/>
        <p:txBody>
          <a:bodyPr/>
          <a:lstStyle/>
          <a:p>
            <a:r>
              <a:rPr lang="en-US" dirty="0"/>
              <a:t>EB simplex </a:t>
            </a:r>
            <a:r>
              <a:rPr lang="en-US" dirty="0" err="1"/>
              <a:t>Ogna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290611811"/>
              </p:ext>
            </p:extLst>
          </p:nvPr>
        </p:nvGraphicFramePr>
        <p:xfrm>
          <a:off x="0" y="1883391"/>
          <a:ext cx="12091916" cy="497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21787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2F304-B1CA-A4E4-CD40-BA096C5D917E}"/>
              </a:ext>
            </a:extLst>
          </p:cNvPr>
          <p:cNvSpPr>
            <a:spLocks noGrp="1"/>
          </p:cNvSpPr>
          <p:nvPr>
            <p:ph type="title"/>
          </p:nvPr>
        </p:nvSpPr>
        <p:spPr/>
        <p:txBody>
          <a:bodyPr/>
          <a:lstStyle/>
          <a:p>
            <a:endParaRPr lang="en-US"/>
          </a:p>
        </p:txBody>
      </p:sp>
      <p:pic>
        <p:nvPicPr>
          <p:cNvPr id="4" name="Picture 4">
            <a:extLst>
              <a:ext uri="{FF2B5EF4-FFF2-40B4-BE49-F238E27FC236}">
                <a16:creationId xmlns:a16="http://schemas.microsoft.com/office/drawing/2014/main" id="{44AB2ADB-A78D-50A5-74ED-45A161744DF2}"/>
              </a:ext>
            </a:extLst>
          </p:cNvPr>
          <p:cNvPicPr>
            <a:picLocks noGrp="1" noChangeAspect="1"/>
          </p:cNvPicPr>
          <p:nvPr>
            <p:ph idx="1"/>
          </p:nvPr>
        </p:nvPicPr>
        <p:blipFill>
          <a:blip r:embed="rId2"/>
          <a:stretch>
            <a:fillRect/>
          </a:stretch>
        </p:blipFill>
        <p:spPr>
          <a:xfrm>
            <a:off x="780025" y="0"/>
            <a:ext cx="10628773" cy="6858000"/>
          </a:xfrm>
        </p:spPr>
      </p:pic>
      <p:sp>
        <p:nvSpPr>
          <p:cNvPr id="3" name="Minus 2"/>
          <p:cNvSpPr/>
          <p:nvPr/>
        </p:nvSpPr>
        <p:spPr>
          <a:xfrm>
            <a:off x="7506269" y="3848669"/>
            <a:ext cx="518615" cy="163773"/>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06269" y="3684896"/>
            <a:ext cx="3541142" cy="6960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7568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FB14A-C3D7-B147-D3EC-EB17FB1BD473}"/>
              </a:ext>
            </a:extLst>
          </p:cNvPr>
          <p:cNvSpPr>
            <a:spLocks noGrp="1"/>
          </p:cNvSpPr>
          <p:nvPr>
            <p:ph type="title"/>
          </p:nvPr>
        </p:nvSpPr>
        <p:spPr/>
        <p:txBody>
          <a:bodyPr/>
          <a:lstStyle/>
          <a:p>
            <a:r>
              <a:rPr lang="en-US" dirty="0"/>
              <a:t>EB simplex migratory </a:t>
            </a:r>
            <a:r>
              <a:rPr lang="en-US" dirty="0" err="1"/>
              <a:t>circinate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99126659"/>
              </p:ext>
            </p:extLst>
          </p:nvPr>
        </p:nvGraphicFramePr>
        <p:xfrm>
          <a:off x="136477" y="1883391"/>
          <a:ext cx="11805313" cy="47767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77539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78E87-7410-A29A-D899-6840F34F80BE}"/>
              </a:ext>
            </a:extLst>
          </p:cNvPr>
          <p:cNvSpPr>
            <a:spLocks noGrp="1"/>
          </p:cNvSpPr>
          <p:nvPr>
            <p:ph type="title"/>
          </p:nvPr>
        </p:nvSpPr>
        <p:spPr/>
        <p:txBody>
          <a:bodyPr/>
          <a:lstStyle/>
          <a:p>
            <a:r>
              <a:rPr lang="en-US" dirty="0"/>
              <a:t>EB simplex autosomal recessive keratin 14</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1634298"/>
              </p:ext>
            </p:extLst>
          </p:nvPr>
        </p:nvGraphicFramePr>
        <p:xfrm>
          <a:off x="0" y="1910687"/>
          <a:ext cx="12192000" cy="4947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17110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858F9-B0C4-A1A2-6129-BDF08FF6A429}"/>
              </a:ext>
            </a:extLst>
          </p:cNvPr>
          <p:cNvSpPr>
            <a:spLocks noGrp="1"/>
          </p:cNvSpPr>
          <p:nvPr>
            <p:ph type="title"/>
          </p:nvPr>
        </p:nvSpPr>
        <p:spPr/>
        <p:txBody>
          <a:bodyPr/>
          <a:lstStyle/>
          <a:p>
            <a:r>
              <a:rPr lang="en-US" dirty="0"/>
              <a:t>EB simplex with pyloric atresia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82068567"/>
              </p:ext>
            </p:extLst>
          </p:nvPr>
        </p:nvGraphicFramePr>
        <p:xfrm>
          <a:off x="0" y="1869742"/>
          <a:ext cx="12192000" cy="49882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714841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FA6D-4072-0DCD-F217-847155C92020}"/>
              </a:ext>
            </a:extLst>
          </p:cNvPr>
          <p:cNvSpPr>
            <a:spLocks noGrp="1"/>
          </p:cNvSpPr>
          <p:nvPr>
            <p:ph type="title"/>
          </p:nvPr>
        </p:nvSpPr>
        <p:spPr/>
        <p:txBody>
          <a:bodyPr/>
          <a:lstStyle/>
          <a:p>
            <a:r>
              <a:rPr lang="en-US" dirty="0"/>
              <a:t>EB simplex autosomal recessive(BP230)</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54288871"/>
              </p:ext>
            </p:extLst>
          </p:nvPr>
        </p:nvGraphicFramePr>
        <p:xfrm>
          <a:off x="95534" y="1951630"/>
          <a:ext cx="11955439" cy="47903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383741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1265"/>
            <a:ext cx="12192000" cy="6914415"/>
          </a:xfrm>
          <a:prstGeom prst="rect">
            <a:avLst/>
          </a:prstGeom>
        </p:spPr>
      </p:pic>
    </p:spTree>
    <p:extLst>
      <p:ext uri="{BB962C8B-B14F-4D97-AF65-F5344CB8AC3E}">
        <p14:creationId xmlns:p14="http://schemas.microsoft.com/office/powerpoint/2010/main" val="10757182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57175-1C3F-776C-9B21-CA7EE9E95A83}"/>
              </a:ext>
            </a:extLst>
          </p:cNvPr>
          <p:cNvSpPr>
            <a:spLocks noGrp="1"/>
          </p:cNvSpPr>
          <p:nvPr>
            <p:ph type="title"/>
          </p:nvPr>
        </p:nvSpPr>
        <p:spPr/>
        <p:txBody>
          <a:bodyPr/>
          <a:lstStyle/>
          <a:p>
            <a:r>
              <a:rPr lang="en-US" dirty="0"/>
              <a:t>EB simplex autosomal recessive(exophilin-5)</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40187110"/>
              </p:ext>
            </p:extLst>
          </p:nvPr>
        </p:nvGraphicFramePr>
        <p:xfrm>
          <a:off x="354842" y="2060812"/>
          <a:ext cx="11586949" cy="45856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759181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59B1E-6C0C-F1A2-C3E6-3908DEEF7794}"/>
              </a:ext>
            </a:extLst>
          </p:cNvPr>
          <p:cNvSpPr>
            <a:spLocks noGrp="1"/>
          </p:cNvSpPr>
          <p:nvPr>
            <p:ph type="title"/>
          </p:nvPr>
        </p:nvSpPr>
        <p:spPr/>
        <p:txBody>
          <a:bodyPr/>
          <a:lstStyle/>
          <a:p>
            <a:r>
              <a:rPr lang="en-US" dirty="0"/>
              <a:t>EB simplex (plakophilin-1 deficiency)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61255805"/>
              </p:ext>
            </p:extLst>
          </p:nvPr>
        </p:nvGraphicFramePr>
        <p:xfrm>
          <a:off x="382136" y="1951631"/>
          <a:ext cx="11627893" cy="4708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7097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0C64E-0DF7-C13A-ACF2-0790B2F32CF8}"/>
              </a:ext>
            </a:extLst>
          </p:cNvPr>
          <p:cNvSpPr>
            <a:spLocks noGrp="1"/>
          </p:cNvSpPr>
          <p:nvPr>
            <p:ph type="title"/>
          </p:nvPr>
        </p:nvSpPr>
        <p:spPr/>
        <p:txBody>
          <a:bodyPr/>
          <a:lstStyle/>
          <a:p>
            <a:r>
              <a:rPr lang="en-US" dirty="0"/>
              <a:t>EB simplex with muscular dystrophy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95973666"/>
              </p:ext>
            </p:extLst>
          </p:nvPr>
        </p:nvGraphicFramePr>
        <p:xfrm>
          <a:off x="136478" y="1883391"/>
          <a:ext cx="11928143" cy="48722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07192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95534" y="11796"/>
            <a:ext cx="12287533" cy="6846204"/>
          </a:xfrm>
          <a:prstGeom prst="rect">
            <a:avLst/>
          </a:prstGeom>
        </p:spPr>
      </p:pic>
    </p:spTree>
    <p:extLst>
      <p:ext uri="{BB962C8B-B14F-4D97-AF65-F5344CB8AC3E}">
        <p14:creationId xmlns:p14="http://schemas.microsoft.com/office/powerpoint/2010/main" val="6364997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F449C-9970-40BA-18BE-14C99DD0C65E}"/>
              </a:ext>
            </a:extLst>
          </p:cNvPr>
          <p:cNvSpPr>
            <a:spLocks noGrp="1"/>
          </p:cNvSpPr>
          <p:nvPr>
            <p:ph type="title"/>
          </p:nvPr>
        </p:nvSpPr>
        <p:spPr/>
        <p:txBody>
          <a:bodyPr/>
          <a:lstStyle/>
          <a:p>
            <a:r>
              <a:rPr lang="en-US" dirty="0"/>
              <a:t>EB simplex (</a:t>
            </a:r>
            <a:r>
              <a:rPr lang="en-US" dirty="0" err="1"/>
              <a:t>desmoplakin</a:t>
            </a:r>
            <a:r>
              <a:rPr lang="en-US" dirty="0"/>
              <a:t> deficiency)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456512890"/>
              </p:ext>
            </p:extLst>
          </p:nvPr>
        </p:nvGraphicFramePr>
        <p:xfrm>
          <a:off x="0" y="1883391"/>
          <a:ext cx="12192000" cy="4974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4687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13A28-5781-67B6-1031-A5B7B902BC6E}"/>
              </a:ext>
            </a:extLst>
          </p:cNvPr>
          <p:cNvSpPr>
            <a:spLocks noGrp="1"/>
          </p:cNvSpPr>
          <p:nvPr>
            <p:ph type="title"/>
          </p:nvPr>
        </p:nvSpPr>
        <p:spPr/>
        <p:txBody>
          <a:bodyPr/>
          <a:lstStyle/>
          <a:p>
            <a:r>
              <a:rPr lang="en-US" dirty="0"/>
              <a:t>classification</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3820569"/>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6751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48D8B-9489-4924-05ED-AA78ACE7580D}"/>
              </a:ext>
            </a:extLst>
          </p:cNvPr>
          <p:cNvSpPr>
            <a:spLocks noGrp="1"/>
          </p:cNvSpPr>
          <p:nvPr>
            <p:ph type="title"/>
          </p:nvPr>
        </p:nvSpPr>
        <p:spPr/>
        <p:txBody>
          <a:bodyPr/>
          <a:lstStyle/>
          <a:p>
            <a:r>
              <a:rPr lang="en-US" dirty="0"/>
              <a:t>EB simplex </a:t>
            </a:r>
            <a:r>
              <a:rPr lang="en-US" dirty="0" err="1"/>
              <a:t>plakoglobin</a:t>
            </a:r>
            <a:r>
              <a:rPr lang="en-US" dirty="0"/>
              <a:t> deficiency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5229943"/>
              </p:ext>
            </p:extLst>
          </p:nvPr>
        </p:nvGraphicFramePr>
        <p:xfrm>
          <a:off x="0" y="1910687"/>
          <a:ext cx="12192000" cy="49473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8022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57D2-4BE9-DB68-01F3-D8A1A412A637}"/>
              </a:ext>
            </a:extLst>
          </p:cNvPr>
          <p:cNvSpPr>
            <a:spLocks noGrp="1"/>
          </p:cNvSpPr>
          <p:nvPr>
            <p:ph type="title"/>
          </p:nvPr>
        </p:nvSpPr>
        <p:spPr/>
        <p:txBody>
          <a:bodyPr/>
          <a:lstStyle/>
          <a:p>
            <a:r>
              <a:rPr lang="en-US" dirty="0"/>
              <a:t>EB simplex </a:t>
            </a:r>
            <a:r>
              <a:rPr lang="en-US" dirty="0" err="1"/>
              <a:t>superficialis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45761662"/>
              </p:ext>
            </p:extLst>
          </p:nvPr>
        </p:nvGraphicFramePr>
        <p:xfrm>
          <a:off x="0" y="2006221"/>
          <a:ext cx="12192000" cy="4851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5096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62361" y="1732697"/>
            <a:ext cx="5729639" cy="4863152"/>
          </a:xfrm>
          <a:prstGeom prst="rect">
            <a:avLst/>
          </a:prstGeom>
        </p:spPr>
      </p:pic>
      <p:sp>
        <p:nvSpPr>
          <p:cNvPr id="2" name="Title 1">
            <a:extLst>
              <a:ext uri="{FF2B5EF4-FFF2-40B4-BE49-F238E27FC236}">
                <a16:creationId xmlns:a16="http://schemas.microsoft.com/office/drawing/2014/main" id="{CD2020F1-91A8-9B72-E3B8-997A62D52B12}"/>
              </a:ext>
            </a:extLst>
          </p:cNvPr>
          <p:cNvSpPr>
            <a:spLocks noGrp="1"/>
          </p:cNvSpPr>
          <p:nvPr>
            <p:ph type="title"/>
          </p:nvPr>
        </p:nvSpPr>
        <p:spPr/>
        <p:txBody>
          <a:bodyPr/>
          <a:lstStyle/>
          <a:p>
            <a:r>
              <a:rPr lang="en-US" dirty="0"/>
              <a:t>Junctional EB</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774439033"/>
              </p:ext>
            </p:extLst>
          </p:nvPr>
        </p:nvGraphicFramePr>
        <p:xfrm>
          <a:off x="156190" y="2514600"/>
          <a:ext cx="5835177" cy="3299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52116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B86F-49DA-268A-1590-9171A59DB461}"/>
              </a:ext>
            </a:extLst>
          </p:cNvPr>
          <p:cNvSpPr>
            <a:spLocks noGrp="1"/>
          </p:cNvSpPr>
          <p:nvPr>
            <p:ph type="title"/>
          </p:nvPr>
        </p:nvSpPr>
        <p:spPr>
          <a:xfrm>
            <a:off x="336195" y="0"/>
            <a:ext cx="9905998" cy="1905000"/>
          </a:xfrm>
        </p:spPr>
        <p:txBody>
          <a:bodyPr/>
          <a:lstStyle/>
          <a:p>
            <a:r>
              <a:rPr lang="en-US" dirty="0"/>
              <a:t>Generalized severe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3061693"/>
              </p:ext>
            </p:extLst>
          </p:nvPr>
        </p:nvGraphicFramePr>
        <p:xfrm>
          <a:off x="-1588" y="1719618"/>
          <a:ext cx="12192000"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438043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D87E7F-AEA4-A12A-4FA8-DBE522E7223F}"/>
              </a:ext>
            </a:extLst>
          </p:cNvPr>
          <p:cNvSpPr>
            <a:spLocks noGrp="1"/>
          </p:cNvSpPr>
          <p:nvPr>
            <p:ph type="title"/>
          </p:nvPr>
        </p:nvSpPr>
        <p:spPr/>
        <p:txBody>
          <a:bodyPr/>
          <a:lstStyle/>
          <a:p>
            <a:r>
              <a:rPr lang="en-US" dirty="0"/>
              <a:t>Generalized severe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94528383"/>
              </p:ext>
            </p:extLst>
          </p:nvPr>
        </p:nvGraphicFramePr>
        <p:xfrm>
          <a:off x="300251" y="2006221"/>
          <a:ext cx="11259403" cy="5254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28993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6168788" y="2922824"/>
            <a:ext cx="6023212" cy="4003081"/>
          </a:xfrm>
          <a:prstGeom prst="rect">
            <a:avLst/>
          </a:prstGeom>
        </p:spPr>
      </p:pic>
      <p:pic>
        <p:nvPicPr>
          <p:cNvPr id="5" name="Picture 4"/>
          <p:cNvPicPr>
            <a:picLocks noChangeAspect="1"/>
          </p:cNvPicPr>
          <p:nvPr/>
        </p:nvPicPr>
        <p:blipFill>
          <a:blip r:embed="rId3"/>
          <a:stretch>
            <a:fillRect/>
          </a:stretch>
        </p:blipFill>
        <p:spPr>
          <a:xfrm>
            <a:off x="0" y="42862"/>
            <a:ext cx="6168788" cy="4057409"/>
          </a:xfrm>
          <a:prstGeom prst="rect">
            <a:avLst/>
          </a:prstGeom>
        </p:spPr>
      </p:pic>
    </p:spTree>
    <p:extLst>
      <p:ext uri="{BB962C8B-B14F-4D97-AF65-F5344CB8AC3E}">
        <p14:creationId xmlns:p14="http://schemas.microsoft.com/office/powerpoint/2010/main" val="35672227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13" y="-373039"/>
            <a:ext cx="9905998" cy="1905000"/>
          </a:xfrm>
        </p:spPr>
        <p:txBody>
          <a:bodyPr/>
          <a:lstStyle/>
          <a:p>
            <a:r>
              <a:rPr lang="en-US" dirty="0"/>
              <a:t>Generalized intermediate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46216602"/>
              </p:ext>
            </p:extLst>
          </p:nvPr>
        </p:nvGraphicFramePr>
        <p:xfrm>
          <a:off x="95534" y="1282890"/>
          <a:ext cx="11982735" cy="55751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99890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93A3E-F764-3313-6849-90BFF470B199}"/>
              </a:ext>
            </a:extLst>
          </p:cNvPr>
          <p:cNvSpPr>
            <a:spLocks noGrp="1"/>
          </p:cNvSpPr>
          <p:nvPr>
            <p:ph type="title"/>
          </p:nvPr>
        </p:nvSpPr>
        <p:spPr/>
        <p:txBody>
          <a:bodyPr/>
          <a:lstStyle/>
          <a:p>
            <a:r>
              <a:rPr lang="en-US" dirty="0"/>
              <a:t>Generalized severe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2784681"/>
              </p:ext>
            </p:extLst>
          </p:nvPr>
        </p:nvGraphicFramePr>
        <p:xfrm>
          <a:off x="177421" y="2647666"/>
          <a:ext cx="11900848" cy="4094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635201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 y="3733800"/>
            <a:ext cx="5718411" cy="3124200"/>
          </a:xfrm>
          <a:prstGeom prst="rect">
            <a:avLst/>
          </a:prstGeom>
        </p:spPr>
      </p:pic>
      <p:pic>
        <p:nvPicPr>
          <p:cNvPr id="5" name="Picture 4"/>
          <p:cNvPicPr>
            <a:picLocks noChangeAspect="1"/>
          </p:cNvPicPr>
          <p:nvPr/>
        </p:nvPicPr>
        <p:blipFill>
          <a:blip r:embed="rId3"/>
          <a:stretch>
            <a:fillRect/>
          </a:stretch>
        </p:blipFill>
        <p:spPr>
          <a:xfrm>
            <a:off x="5718413" y="0"/>
            <a:ext cx="6470412" cy="3733800"/>
          </a:xfrm>
          <a:prstGeom prst="rect">
            <a:avLst/>
          </a:prstGeom>
        </p:spPr>
      </p:pic>
      <p:pic>
        <p:nvPicPr>
          <p:cNvPr id="6" name="Picture 5"/>
          <p:cNvPicPr>
            <a:picLocks noChangeAspect="1"/>
          </p:cNvPicPr>
          <p:nvPr/>
        </p:nvPicPr>
        <p:blipFill>
          <a:blip r:embed="rId4"/>
          <a:stretch>
            <a:fillRect/>
          </a:stretch>
        </p:blipFill>
        <p:spPr>
          <a:xfrm>
            <a:off x="0" y="0"/>
            <a:ext cx="5718412" cy="3733800"/>
          </a:xfrm>
          <a:prstGeom prst="rect">
            <a:avLst/>
          </a:prstGeom>
        </p:spPr>
      </p:pic>
      <p:pic>
        <p:nvPicPr>
          <p:cNvPr id="7" name="Picture 6"/>
          <p:cNvPicPr>
            <a:picLocks noChangeAspect="1"/>
          </p:cNvPicPr>
          <p:nvPr/>
        </p:nvPicPr>
        <p:blipFill>
          <a:blip r:embed="rId5"/>
          <a:stretch>
            <a:fillRect/>
          </a:stretch>
        </p:blipFill>
        <p:spPr>
          <a:xfrm>
            <a:off x="5718410" y="3733800"/>
            <a:ext cx="6470413" cy="4341591"/>
          </a:xfrm>
          <a:prstGeom prst="rect">
            <a:avLst/>
          </a:prstGeom>
        </p:spPr>
      </p:pic>
    </p:spTree>
    <p:extLst>
      <p:ext uri="{BB962C8B-B14F-4D97-AF65-F5344CB8AC3E}">
        <p14:creationId xmlns:p14="http://schemas.microsoft.com/office/powerpoint/2010/main" val="36150570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8666298">
            <a:off x="-1202709" y="689653"/>
            <a:ext cx="9905998" cy="1905000"/>
          </a:xfrm>
        </p:spPr>
        <p:txBody>
          <a:bodyPr/>
          <a:lstStyle/>
          <a:p>
            <a:r>
              <a:rPr lang="en-US" dirty="0" err="1"/>
              <a:t>revertant</a:t>
            </a:r>
            <a:r>
              <a:rPr lang="en-US" dirty="0"/>
              <a:t> mosaicism</a:t>
            </a:r>
            <a:br>
              <a:rPr lang="en-US" dirty="0"/>
            </a:b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3600800" y="0"/>
            <a:ext cx="8591200" cy="6858000"/>
          </a:xfrm>
          <a:prstGeom prst="rect">
            <a:avLst/>
          </a:prstGeom>
        </p:spPr>
      </p:pic>
    </p:spTree>
    <p:extLst>
      <p:ext uri="{BB962C8B-B14F-4D97-AF65-F5344CB8AC3E}">
        <p14:creationId xmlns:p14="http://schemas.microsoft.com/office/powerpoint/2010/main" val="285960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A5FE0142-DFA5-C061-860D-A60444FE7C1A}"/>
              </a:ext>
            </a:extLst>
          </p:cNvPr>
          <p:cNvPicPr>
            <a:picLocks noChangeAspect="1"/>
          </p:cNvPicPr>
          <p:nvPr/>
        </p:nvPicPr>
        <p:blipFill rotWithShape="1">
          <a:blip r:embed="rId2"/>
          <a:srcRect l="19980" t="8838" r="22472" b="305"/>
          <a:stretch/>
        </p:blipFill>
        <p:spPr>
          <a:xfrm>
            <a:off x="6125509" y="3275464"/>
            <a:ext cx="6100549" cy="3582535"/>
          </a:xfrm>
          <a:prstGeom prst="rect">
            <a:avLst/>
          </a:prstGeom>
        </p:spPr>
      </p:pic>
      <p:pic>
        <p:nvPicPr>
          <p:cNvPr id="5" name="Picture 4">
            <a:extLst>
              <a:ext uri="{FF2B5EF4-FFF2-40B4-BE49-F238E27FC236}">
                <a16:creationId xmlns:a16="http://schemas.microsoft.com/office/drawing/2014/main" id="{4921AF58-2683-9F29-2DC3-10F447D687D7}"/>
              </a:ext>
            </a:extLst>
          </p:cNvPr>
          <p:cNvPicPr>
            <a:picLocks noChangeAspect="1"/>
          </p:cNvPicPr>
          <p:nvPr/>
        </p:nvPicPr>
        <p:blipFill rotWithShape="1">
          <a:blip r:embed="rId3"/>
          <a:srcRect l="19094" t="4848" r="18410" b="20336"/>
          <a:stretch/>
        </p:blipFill>
        <p:spPr>
          <a:xfrm>
            <a:off x="6111861" y="1"/>
            <a:ext cx="6080139" cy="3275463"/>
          </a:xfrm>
          <a:prstGeom prst="rect">
            <a:avLst/>
          </a:prstGeom>
        </p:spPr>
      </p:pic>
      <p:pic>
        <p:nvPicPr>
          <p:cNvPr id="6" name="Picture 4">
            <a:extLst>
              <a:ext uri="{FF2B5EF4-FFF2-40B4-BE49-F238E27FC236}">
                <a16:creationId xmlns:a16="http://schemas.microsoft.com/office/drawing/2014/main" id="{D0488769-83FE-1AB8-B51F-DB06E05DF28E}"/>
              </a:ext>
            </a:extLst>
          </p:cNvPr>
          <p:cNvPicPr>
            <a:picLocks noChangeAspect="1"/>
          </p:cNvPicPr>
          <p:nvPr/>
        </p:nvPicPr>
        <p:blipFill rotWithShape="1">
          <a:blip r:embed="rId4"/>
          <a:srcRect l="19371" r="19235" b="12381"/>
          <a:stretch/>
        </p:blipFill>
        <p:spPr>
          <a:xfrm>
            <a:off x="0" y="3275463"/>
            <a:ext cx="6114197" cy="35825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3" y="0"/>
            <a:ext cx="6136821" cy="3275462"/>
          </a:xfrm>
          <a:prstGeom prst="rect">
            <a:avLst/>
          </a:prstGeom>
        </p:spPr>
      </p:pic>
    </p:spTree>
    <p:extLst>
      <p:ext uri="{BB962C8B-B14F-4D97-AF65-F5344CB8AC3E}">
        <p14:creationId xmlns:p14="http://schemas.microsoft.com/office/powerpoint/2010/main" val="21853310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AC85B-7E21-AE77-CA92-6027496556AF}"/>
              </a:ext>
            </a:extLst>
          </p:cNvPr>
          <p:cNvSpPr>
            <a:spLocks noGrp="1"/>
          </p:cNvSpPr>
          <p:nvPr>
            <p:ph type="title"/>
          </p:nvPr>
        </p:nvSpPr>
        <p:spPr>
          <a:xfrm>
            <a:off x="145126" y="145576"/>
            <a:ext cx="9905998" cy="1905000"/>
          </a:xfrm>
        </p:spPr>
        <p:txBody>
          <a:bodyPr/>
          <a:lstStyle/>
          <a:p>
            <a:r>
              <a:rPr lang="en-US" dirty="0"/>
              <a:t>Generalized late-onset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27166177"/>
              </p:ext>
            </p:extLst>
          </p:nvPr>
        </p:nvGraphicFramePr>
        <p:xfrm>
          <a:off x="145126" y="1916372"/>
          <a:ext cx="11924043" cy="4941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705148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CE8EA-E2DB-FC72-E970-1BE316E4D289}"/>
              </a:ext>
            </a:extLst>
          </p:cNvPr>
          <p:cNvSpPr>
            <a:spLocks noGrp="1"/>
          </p:cNvSpPr>
          <p:nvPr>
            <p:ph type="title"/>
          </p:nvPr>
        </p:nvSpPr>
        <p:spPr/>
        <p:txBody>
          <a:bodyPr/>
          <a:lstStyle/>
          <a:p>
            <a:r>
              <a:rPr lang="en-US" dirty="0"/>
              <a:t>Junctional EB with pyloric atresia</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07969756"/>
              </p:ext>
            </p:extLst>
          </p:nvPr>
        </p:nvGraphicFramePr>
        <p:xfrm>
          <a:off x="477672" y="2115403"/>
          <a:ext cx="11491415" cy="458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853538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D6FB-C5BE-33B8-8829-B761914DD4CD}"/>
              </a:ext>
            </a:extLst>
          </p:cNvPr>
          <p:cNvSpPr>
            <a:spLocks noGrp="1"/>
          </p:cNvSpPr>
          <p:nvPr>
            <p:ph type="title"/>
          </p:nvPr>
        </p:nvSpPr>
        <p:spPr/>
        <p:txBody>
          <a:bodyPr/>
          <a:lstStyle/>
          <a:p>
            <a:r>
              <a:rPr lang="en-US" dirty="0"/>
              <a:t>Junctional EB with respiratory and renal involvement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35200942"/>
              </p:ext>
            </p:extLst>
          </p:nvPr>
        </p:nvGraphicFramePr>
        <p:xfrm>
          <a:off x="150125" y="2210937"/>
          <a:ext cx="11887200" cy="45310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18722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419A0-CD0D-F724-A658-6B646C57D57A}"/>
              </a:ext>
            </a:extLst>
          </p:cNvPr>
          <p:cNvSpPr>
            <a:spLocks noGrp="1"/>
          </p:cNvSpPr>
          <p:nvPr>
            <p:ph type="title"/>
          </p:nvPr>
        </p:nvSpPr>
        <p:spPr/>
        <p:txBody>
          <a:bodyPr/>
          <a:lstStyle/>
          <a:p>
            <a:r>
              <a:rPr lang="en-US" dirty="0"/>
              <a:t>Localized junctional EB</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26667263"/>
              </p:ext>
            </p:extLst>
          </p:nvPr>
        </p:nvGraphicFramePr>
        <p:xfrm>
          <a:off x="232012" y="2238233"/>
          <a:ext cx="10815399" cy="35529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87761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62EA8-B4B0-E11E-E41E-4AE63E03E026}"/>
              </a:ext>
            </a:extLst>
          </p:cNvPr>
          <p:cNvSpPr>
            <a:spLocks noGrp="1"/>
          </p:cNvSpPr>
          <p:nvPr>
            <p:ph type="title"/>
          </p:nvPr>
        </p:nvSpPr>
        <p:spPr/>
        <p:txBody>
          <a:bodyPr/>
          <a:lstStyle/>
          <a:p>
            <a:r>
              <a:rPr lang="en-US" dirty="0"/>
              <a:t>Localized junctional EB </a:t>
            </a:r>
            <a:r>
              <a:rPr lang="en-US" dirty="0" err="1"/>
              <a:t>inversa</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68762832"/>
              </p:ext>
            </p:extLst>
          </p:nvPr>
        </p:nvGraphicFramePr>
        <p:xfrm>
          <a:off x="286602" y="2129051"/>
          <a:ext cx="11491415" cy="43263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165562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214D4-4DC0-E16C-A7A8-AB4775E4CF6D}"/>
              </a:ext>
            </a:extLst>
          </p:cNvPr>
          <p:cNvSpPr>
            <a:spLocks noGrp="1"/>
          </p:cNvSpPr>
          <p:nvPr>
            <p:ph type="title"/>
          </p:nvPr>
        </p:nvSpPr>
        <p:spPr/>
        <p:txBody>
          <a:bodyPr/>
          <a:lstStyle/>
          <a:p>
            <a:r>
              <a:rPr lang="en-US" dirty="0"/>
              <a:t>Localized junctional EB </a:t>
            </a:r>
            <a:r>
              <a:rPr lang="en-US" dirty="0" err="1"/>
              <a:t>laryngo</a:t>
            </a:r>
            <a:r>
              <a:rPr lang="en-US" dirty="0"/>
              <a:t>-</a:t>
            </a:r>
            <a:r>
              <a:rPr lang="en-US" dirty="0" err="1"/>
              <a:t>onycho</a:t>
            </a:r>
            <a:r>
              <a:rPr lang="en-US" dirty="0"/>
              <a:t>-cutaneous syndrome (</a:t>
            </a:r>
            <a:r>
              <a:rPr lang="en-US" dirty="0" err="1"/>
              <a:t>Shabbir</a:t>
            </a:r>
            <a:r>
              <a:rPr lang="en-US" dirty="0"/>
              <a:t> syndrome)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6521383"/>
              </p:ext>
            </p:extLst>
          </p:nvPr>
        </p:nvGraphicFramePr>
        <p:xfrm>
          <a:off x="347565" y="2388358"/>
          <a:ext cx="11375861" cy="39987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02694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7E95-FD13-3348-1910-588CE72702FD}"/>
              </a:ext>
            </a:extLst>
          </p:cNvPr>
          <p:cNvSpPr>
            <a:spLocks noGrp="1"/>
          </p:cNvSpPr>
          <p:nvPr>
            <p:ph type="title"/>
          </p:nvPr>
        </p:nvSpPr>
        <p:spPr/>
        <p:txBody>
          <a:bodyPr/>
          <a:lstStyle/>
          <a:p>
            <a:endParaRPr lang="en-US"/>
          </a:p>
        </p:txBody>
      </p:sp>
      <p:pic>
        <p:nvPicPr>
          <p:cNvPr id="5" name="Picture 5">
            <a:extLst>
              <a:ext uri="{FF2B5EF4-FFF2-40B4-BE49-F238E27FC236}">
                <a16:creationId xmlns:a16="http://schemas.microsoft.com/office/drawing/2014/main" id="{B3906287-0068-2397-14D5-16ADB052801C}"/>
              </a:ext>
            </a:extLst>
          </p:cNvPr>
          <p:cNvPicPr>
            <a:picLocks noGrp="1" noChangeAspect="1"/>
          </p:cNvPicPr>
          <p:nvPr>
            <p:ph sz="half" idx="1"/>
          </p:nvPr>
        </p:nvPicPr>
        <p:blipFill rotWithShape="1">
          <a:blip r:embed="rId2"/>
          <a:srcRect l="18084" r="21746"/>
          <a:stretch/>
        </p:blipFill>
        <p:spPr>
          <a:xfrm>
            <a:off x="0" y="0"/>
            <a:ext cx="12192000" cy="6894220"/>
          </a:xfrm>
        </p:spPr>
      </p:pic>
      <p:sp>
        <p:nvSpPr>
          <p:cNvPr id="4" name="Content Placeholder 3">
            <a:extLst>
              <a:ext uri="{FF2B5EF4-FFF2-40B4-BE49-F238E27FC236}">
                <a16:creationId xmlns:a16="http://schemas.microsoft.com/office/drawing/2014/main" id="{E210DBB2-96C9-DEA5-8534-89224DDD5D80}"/>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223920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542E0-6CB7-4338-746F-57D2A61F6F30}"/>
              </a:ext>
            </a:extLst>
          </p:cNvPr>
          <p:cNvSpPr>
            <a:spLocks noGrp="1"/>
          </p:cNvSpPr>
          <p:nvPr>
            <p:ph type="title"/>
          </p:nvPr>
        </p:nvSpPr>
        <p:spPr>
          <a:xfrm>
            <a:off x="390786" y="-400334"/>
            <a:ext cx="9905998" cy="1905000"/>
          </a:xfrm>
        </p:spPr>
        <p:txBody>
          <a:bodyPr/>
          <a:lstStyle/>
          <a:p>
            <a:r>
              <a:rPr lang="en-US" dirty="0"/>
              <a:t>Dystrophic EB</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3573016807"/>
              </p:ext>
            </p:extLst>
          </p:nvPr>
        </p:nvGraphicFramePr>
        <p:xfrm>
          <a:off x="163773" y="1241946"/>
          <a:ext cx="6073253" cy="5404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stretch>
            <a:fillRect/>
          </a:stretch>
        </p:blipFill>
        <p:spPr>
          <a:xfrm>
            <a:off x="6464039" y="1337481"/>
            <a:ext cx="5535257" cy="5308979"/>
          </a:xfrm>
          <a:prstGeom prst="rect">
            <a:avLst/>
          </a:prstGeom>
        </p:spPr>
      </p:pic>
    </p:spTree>
    <p:extLst>
      <p:ext uri="{BB962C8B-B14F-4D97-AF65-F5344CB8AC3E}">
        <p14:creationId xmlns:p14="http://schemas.microsoft.com/office/powerpoint/2010/main" val="697925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FC6B8-4970-E163-3465-788F713B10CB}"/>
              </a:ext>
            </a:extLst>
          </p:cNvPr>
          <p:cNvSpPr>
            <a:spLocks noGrp="1"/>
          </p:cNvSpPr>
          <p:nvPr>
            <p:ph type="title"/>
          </p:nvPr>
        </p:nvSpPr>
        <p:spPr/>
        <p:txBody>
          <a:bodyPr/>
          <a:lstStyle/>
          <a:p>
            <a:r>
              <a:rPr lang="en-US" dirty="0"/>
              <a:t>Classification</a:t>
            </a: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224013456"/>
              </p:ext>
            </p:extLst>
          </p:nvPr>
        </p:nvGraphicFramePr>
        <p:xfrm>
          <a:off x="459024" y="2645391"/>
          <a:ext cx="5573286" cy="42126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1214070427"/>
              </p:ext>
            </p:extLst>
          </p:nvPr>
        </p:nvGraphicFramePr>
        <p:xfrm>
          <a:off x="6170611" y="2667000"/>
          <a:ext cx="5866713" cy="4191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930590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C28AF6-7F0F-E76C-F565-6E4773923111}"/>
              </a:ext>
            </a:extLst>
          </p:cNvPr>
          <p:cNvSpPr>
            <a:spLocks noGrp="1"/>
          </p:cNvSpPr>
          <p:nvPr>
            <p:ph type="title"/>
          </p:nvPr>
        </p:nvSpPr>
        <p:spPr/>
        <p:txBody>
          <a:bodyPr/>
          <a:lstStyle/>
          <a:p>
            <a:r>
              <a:rPr lang="en-US" dirty="0"/>
              <a:t>Dominant dystrophic EB generalized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46921152"/>
              </p:ext>
            </p:extLst>
          </p:nvPr>
        </p:nvGraphicFramePr>
        <p:xfrm>
          <a:off x="464024" y="2210937"/>
          <a:ext cx="11136573" cy="4203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9065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860752" y="28859"/>
            <a:ext cx="4258101" cy="4200383"/>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295571" y="3135639"/>
            <a:ext cx="3337000" cy="414891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89587" y="3257979"/>
            <a:ext cx="3316407" cy="388364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53880" y="-193511"/>
            <a:ext cx="3569642" cy="390182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8456167" y="3124584"/>
            <a:ext cx="3336376" cy="4171650"/>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8330444" y="-319335"/>
            <a:ext cx="3569642" cy="4153469"/>
          </a:xfrm>
          <a:prstGeom prst="rect">
            <a:avLst/>
          </a:prstGeom>
        </p:spPr>
      </p:pic>
    </p:spTree>
    <p:extLst>
      <p:ext uri="{BB962C8B-B14F-4D97-AF65-F5344CB8AC3E}">
        <p14:creationId xmlns:p14="http://schemas.microsoft.com/office/powerpoint/2010/main" val="9103319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41413" y="609600"/>
            <a:ext cx="8874927" cy="5831047"/>
          </a:xfrm>
          <a:prstGeom prst="rect">
            <a:avLst/>
          </a:prstGeom>
        </p:spPr>
      </p:pic>
    </p:spTree>
    <p:extLst>
      <p:ext uri="{BB962C8B-B14F-4D97-AF65-F5344CB8AC3E}">
        <p14:creationId xmlns:p14="http://schemas.microsoft.com/office/powerpoint/2010/main" val="18481003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1751522666"/>
              </p:ext>
            </p:extLst>
          </p:nvPr>
        </p:nvGraphicFramePr>
        <p:xfrm>
          <a:off x="1141412" y="2666999"/>
          <a:ext cx="4876800"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lstStyle/>
          <a:p>
            <a:endParaRPr lang="en-US"/>
          </a:p>
        </p:txBody>
      </p:sp>
      <p:pic>
        <p:nvPicPr>
          <p:cNvPr id="4" name="Picture 4">
            <a:extLst>
              <a:ext uri="{FF2B5EF4-FFF2-40B4-BE49-F238E27FC236}">
                <a16:creationId xmlns:a16="http://schemas.microsoft.com/office/drawing/2014/main" id="{4532D583-4854-8E4B-2863-290514264D51}"/>
              </a:ext>
            </a:extLst>
          </p:cNvPr>
          <p:cNvPicPr>
            <a:picLocks noChangeAspect="1"/>
          </p:cNvPicPr>
          <p:nvPr/>
        </p:nvPicPr>
        <p:blipFill>
          <a:blip r:embed="rId7"/>
          <a:stretch>
            <a:fillRect/>
          </a:stretch>
        </p:blipFill>
        <p:spPr>
          <a:xfrm>
            <a:off x="6842008" y="0"/>
            <a:ext cx="4780884" cy="7493983"/>
          </a:xfrm>
          <a:prstGeom prst="rect">
            <a:avLst/>
          </a:prstGeom>
        </p:spPr>
      </p:pic>
    </p:spTree>
    <p:extLst>
      <p:ext uri="{BB962C8B-B14F-4D97-AF65-F5344CB8AC3E}">
        <p14:creationId xmlns:p14="http://schemas.microsoft.com/office/powerpoint/2010/main" val="40294165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7DB92-7B84-6145-3B01-DC858705E166}"/>
              </a:ext>
            </a:extLst>
          </p:cNvPr>
          <p:cNvSpPr>
            <a:spLocks noGrp="1"/>
          </p:cNvSpPr>
          <p:nvPr>
            <p:ph type="title"/>
          </p:nvPr>
        </p:nvSpPr>
        <p:spPr/>
        <p:txBody>
          <a:bodyPr/>
          <a:lstStyle/>
          <a:p>
            <a:r>
              <a:rPr lang="en-US" dirty="0"/>
              <a:t>Dominant dystrophic EB </a:t>
            </a:r>
            <a:r>
              <a:rPr lang="en-US" dirty="0" err="1"/>
              <a:t>acral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2505324"/>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7247740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C162B-8CEB-5990-EEC8-45E652EB1182}"/>
              </a:ext>
            </a:extLst>
          </p:cNvPr>
          <p:cNvSpPr>
            <a:spLocks noGrp="1"/>
          </p:cNvSpPr>
          <p:nvPr>
            <p:ph type="title"/>
          </p:nvPr>
        </p:nvSpPr>
        <p:spPr/>
        <p:txBody>
          <a:bodyPr/>
          <a:lstStyle/>
          <a:p>
            <a:r>
              <a:rPr lang="en-US" dirty="0"/>
              <a:t>Dominant or recessive dystrophic EB pretibial</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82211307"/>
              </p:ext>
            </p:extLst>
          </p:nvPr>
        </p:nvGraphicFramePr>
        <p:xfrm>
          <a:off x="300250" y="2251881"/>
          <a:ext cx="11709779" cy="4462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0847595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10F71-2A8F-4D40-2479-6231ADF6956E}"/>
              </a:ext>
            </a:extLst>
          </p:cNvPr>
          <p:cNvSpPr>
            <a:spLocks noGrp="1"/>
          </p:cNvSpPr>
          <p:nvPr>
            <p:ph type="title"/>
          </p:nvPr>
        </p:nvSpPr>
        <p:spPr>
          <a:xfrm>
            <a:off x="313899" y="-277505"/>
            <a:ext cx="9905998" cy="1905000"/>
          </a:xfrm>
        </p:spPr>
        <p:txBody>
          <a:bodyPr/>
          <a:lstStyle/>
          <a:p>
            <a:r>
              <a:rPr lang="en-US" dirty="0"/>
              <a:t>Dominant or recessive dystrophic EB </a:t>
            </a:r>
            <a:r>
              <a:rPr lang="en-US" dirty="0" err="1"/>
              <a:t>pruriginosa</a:t>
            </a:r>
            <a:endParaRPr lang="en-US" dirty="0"/>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2471826564"/>
              </p:ext>
            </p:extLst>
          </p:nvPr>
        </p:nvGraphicFramePr>
        <p:xfrm>
          <a:off x="1" y="1296536"/>
          <a:ext cx="6032309" cy="55614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stretch>
            <a:fillRect/>
          </a:stretch>
        </p:blipFill>
        <p:spPr>
          <a:xfrm>
            <a:off x="6148265" y="1296536"/>
            <a:ext cx="6043735" cy="5561463"/>
          </a:xfrm>
          <a:prstGeom prst="rect">
            <a:avLst/>
          </a:prstGeom>
        </p:spPr>
      </p:pic>
    </p:spTree>
    <p:extLst>
      <p:ext uri="{BB962C8B-B14F-4D97-AF65-F5344CB8AC3E}">
        <p14:creationId xmlns:p14="http://schemas.microsoft.com/office/powerpoint/2010/main" val="4327811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054A2-F4A1-62FA-88F4-803E90E00393}"/>
              </a:ext>
            </a:extLst>
          </p:cNvPr>
          <p:cNvSpPr>
            <a:spLocks noGrp="1"/>
          </p:cNvSpPr>
          <p:nvPr>
            <p:ph type="title"/>
          </p:nvPr>
        </p:nvSpPr>
        <p:spPr/>
        <p:txBody>
          <a:bodyPr/>
          <a:lstStyle/>
          <a:p>
            <a:r>
              <a:rPr lang="en-US" dirty="0"/>
              <a:t>Dominant dystrophic EB nails only</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83125746"/>
              </p:ext>
            </p:extLst>
          </p:nvPr>
        </p:nvGraphicFramePr>
        <p:xfrm>
          <a:off x="614149" y="2388359"/>
          <a:ext cx="11081982" cy="38486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2141709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09CFF-2C8F-B7B1-6BD7-D1FF950A465C}"/>
              </a:ext>
            </a:extLst>
          </p:cNvPr>
          <p:cNvSpPr>
            <a:spLocks noGrp="1"/>
          </p:cNvSpPr>
          <p:nvPr>
            <p:ph type="title"/>
          </p:nvPr>
        </p:nvSpPr>
        <p:spPr/>
        <p:txBody>
          <a:bodyPr/>
          <a:lstStyle/>
          <a:p>
            <a:r>
              <a:rPr lang="en-US" dirty="0"/>
              <a:t>Dominant or recessive dystrophic bullous </a:t>
            </a:r>
            <a:r>
              <a:rPr lang="en-US" dirty="0" err="1"/>
              <a:t>dermolysis</a:t>
            </a:r>
            <a:r>
              <a:rPr lang="en-US" dirty="0"/>
              <a:t> of the new born</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956925357"/>
              </p:ext>
            </p:extLst>
          </p:nvPr>
        </p:nvGraphicFramePr>
        <p:xfrm>
          <a:off x="0" y="2238233"/>
          <a:ext cx="6059606" cy="4449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stretch>
            <a:fillRect/>
          </a:stretch>
        </p:blipFill>
        <p:spPr>
          <a:xfrm>
            <a:off x="6150875" y="2514599"/>
            <a:ext cx="5982692" cy="4172803"/>
          </a:xfrm>
          <a:prstGeom prst="rect">
            <a:avLst/>
          </a:prstGeom>
        </p:spPr>
      </p:pic>
    </p:spTree>
    <p:extLst>
      <p:ext uri="{BB962C8B-B14F-4D97-AF65-F5344CB8AC3E}">
        <p14:creationId xmlns:p14="http://schemas.microsoft.com/office/powerpoint/2010/main" val="22257190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2CFF1-4B7D-2661-F103-964BF49A39EE}"/>
              </a:ext>
            </a:extLst>
          </p:cNvPr>
          <p:cNvSpPr>
            <a:spLocks noGrp="1"/>
          </p:cNvSpPr>
          <p:nvPr>
            <p:ph type="title"/>
          </p:nvPr>
        </p:nvSpPr>
        <p:spPr/>
        <p:txBody>
          <a:bodyPr/>
          <a:lstStyle/>
          <a:p>
            <a:r>
              <a:rPr lang="en-US" dirty="0"/>
              <a:t>Recessive dystrophic EB generalized severe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682582377"/>
              </p:ext>
            </p:extLst>
          </p:nvPr>
        </p:nvGraphicFramePr>
        <p:xfrm>
          <a:off x="300251" y="1951630"/>
          <a:ext cx="11764370" cy="474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782896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18213" y="0"/>
            <a:ext cx="6173787" cy="3995225"/>
          </a:xfrm>
          <a:prstGeom prst="rect">
            <a:avLst/>
          </a:prstGeom>
        </p:spPr>
      </p:pic>
      <p:sp>
        <p:nvSpPr>
          <p:cNvPr id="5" name="Title 4"/>
          <p:cNvSpPr>
            <a:spLocks noGrp="1"/>
          </p:cNvSpPr>
          <p:nvPr>
            <p:ph type="title"/>
          </p:nvPr>
        </p:nvSpPr>
        <p:spPr/>
        <p:txBody>
          <a:bodyPr/>
          <a:lstStyle/>
          <a:p>
            <a:endParaRPr lang="en-US" dirty="0"/>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392198801"/>
              </p:ext>
            </p:extLst>
          </p:nvPr>
        </p:nvGraphicFramePr>
        <p:xfrm>
          <a:off x="0" y="0"/>
          <a:ext cx="6018213" cy="7178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Content Placeholder 7"/>
          <p:cNvPicPr>
            <a:picLocks noGrp="1" noChangeAspect="1"/>
          </p:cNvPicPr>
          <p:nvPr>
            <p:ph sz="half" idx="2"/>
          </p:nvPr>
        </p:nvPicPr>
        <p:blipFill>
          <a:blip r:embed="rId8"/>
          <a:stretch>
            <a:fillRect/>
          </a:stretch>
        </p:blipFill>
        <p:spPr>
          <a:xfrm>
            <a:off x="6094412" y="4019550"/>
            <a:ext cx="6214819" cy="2838450"/>
          </a:xfrm>
          <a:prstGeom prst="rect">
            <a:avLst/>
          </a:prstGeom>
        </p:spPr>
      </p:pic>
    </p:spTree>
    <p:extLst>
      <p:ext uri="{BB962C8B-B14F-4D97-AF65-F5344CB8AC3E}">
        <p14:creationId xmlns:p14="http://schemas.microsoft.com/office/powerpoint/2010/main" val="27263693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005098895"/>
              </p:ext>
            </p:extLst>
          </p:nvPr>
        </p:nvGraphicFramePr>
        <p:xfrm>
          <a:off x="-1" y="0"/>
          <a:ext cx="6086901"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6"/>
          <p:cNvPicPr>
            <a:picLocks noGrp="1" noChangeAspect="1"/>
          </p:cNvPicPr>
          <p:nvPr>
            <p:ph sz="half" idx="2"/>
          </p:nvPr>
        </p:nvPicPr>
        <p:blipFill>
          <a:blip r:embed="rId7"/>
          <a:stretch>
            <a:fillRect/>
          </a:stretch>
        </p:blipFill>
        <p:spPr>
          <a:xfrm>
            <a:off x="6086900" y="0"/>
            <a:ext cx="6101925" cy="3766782"/>
          </a:xfrm>
          <a:prstGeom prst="rect">
            <a:avLst/>
          </a:prstGeom>
        </p:spPr>
      </p:pic>
      <p:pic>
        <p:nvPicPr>
          <p:cNvPr id="8" name="Picture 7"/>
          <p:cNvPicPr>
            <a:picLocks noChangeAspect="1"/>
          </p:cNvPicPr>
          <p:nvPr/>
        </p:nvPicPr>
        <p:blipFill>
          <a:blip r:embed="rId8"/>
          <a:stretch>
            <a:fillRect/>
          </a:stretch>
        </p:blipFill>
        <p:spPr>
          <a:xfrm>
            <a:off x="6094411" y="3778865"/>
            <a:ext cx="6094413" cy="3067050"/>
          </a:xfrm>
          <a:prstGeom prst="rect">
            <a:avLst/>
          </a:prstGeom>
        </p:spPr>
      </p:pic>
    </p:spTree>
    <p:extLst>
      <p:ext uri="{BB962C8B-B14F-4D97-AF65-F5344CB8AC3E}">
        <p14:creationId xmlns:p14="http://schemas.microsoft.com/office/powerpoint/2010/main" val="34191168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920E4-7314-C8AA-6ABA-2F7F89B94CEB}"/>
              </a:ext>
            </a:extLst>
          </p:cNvPr>
          <p:cNvSpPr>
            <a:spLocks noGrp="1"/>
          </p:cNvSpPr>
          <p:nvPr>
            <p:ph type="title"/>
          </p:nvPr>
        </p:nvSpPr>
        <p:spPr/>
        <p:txBody>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657360860"/>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05234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C5FA7-7118-8759-91C9-A1BFCD93C0A6}"/>
              </a:ext>
            </a:extLst>
          </p:cNvPr>
          <p:cNvSpPr>
            <a:spLocks noGrp="1"/>
          </p:cNvSpPr>
          <p:nvPr>
            <p:ph type="title"/>
          </p:nvPr>
        </p:nvSpPr>
        <p:spPr/>
        <p:txBody>
          <a:bodyPr/>
          <a:lstStyle/>
          <a:p>
            <a:r>
              <a:rPr lang="en-US" dirty="0"/>
              <a:t>Recessive dystrophic EB generalized intermediate</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1278373504"/>
              </p:ext>
            </p:extLst>
          </p:nvPr>
        </p:nvGraphicFramePr>
        <p:xfrm>
          <a:off x="300250" y="2115403"/>
          <a:ext cx="5732059" cy="4585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stretch>
            <a:fillRect/>
          </a:stretch>
        </p:blipFill>
        <p:spPr>
          <a:xfrm>
            <a:off x="6302542" y="2238233"/>
            <a:ext cx="5721135" cy="4462818"/>
          </a:xfrm>
          <a:prstGeom prst="rect">
            <a:avLst/>
          </a:prstGeom>
        </p:spPr>
      </p:pic>
    </p:spTree>
    <p:extLst>
      <p:ext uri="{BB962C8B-B14F-4D97-AF65-F5344CB8AC3E}">
        <p14:creationId xmlns:p14="http://schemas.microsoft.com/office/powerpoint/2010/main" val="39419100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8201-062C-79D2-A014-4CEC4E80D4D8}"/>
              </a:ext>
            </a:extLst>
          </p:cNvPr>
          <p:cNvSpPr>
            <a:spLocks noGrp="1"/>
          </p:cNvSpPr>
          <p:nvPr>
            <p:ph type="title"/>
          </p:nvPr>
        </p:nvSpPr>
        <p:spPr/>
        <p:txBody>
          <a:bodyPr/>
          <a:lstStyle/>
          <a:p>
            <a:r>
              <a:rPr lang="en-US" dirty="0"/>
              <a:t>Recessive dystrophic EB </a:t>
            </a:r>
            <a:r>
              <a:rPr lang="en-US" dirty="0" err="1"/>
              <a:t>inversa</a:t>
            </a:r>
            <a:endParaRPr lang="en-US"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40122569"/>
              </p:ext>
            </p:extLst>
          </p:nvPr>
        </p:nvGraphicFramePr>
        <p:xfrm>
          <a:off x="204715" y="1965279"/>
          <a:ext cx="6141493" cy="4694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Grp="1" noChangeAspect="1"/>
          </p:cNvPicPr>
          <p:nvPr>
            <p:ph sz="half" idx="2"/>
          </p:nvPr>
        </p:nvPicPr>
        <p:blipFill>
          <a:blip r:embed="rId7"/>
          <a:stretch>
            <a:fillRect/>
          </a:stretch>
        </p:blipFill>
        <p:spPr>
          <a:xfrm>
            <a:off x="7282906" y="1931158"/>
            <a:ext cx="3916907" cy="4728949"/>
          </a:xfrm>
          <a:prstGeom prst="rect">
            <a:avLst/>
          </a:prstGeom>
        </p:spPr>
      </p:pic>
    </p:spTree>
    <p:extLst>
      <p:ext uri="{BB962C8B-B14F-4D97-AF65-F5344CB8AC3E}">
        <p14:creationId xmlns:p14="http://schemas.microsoft.com/office/powerpoint/2010/main" val="377560007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103D8-8D5C-DB7F-1C22-130D10D68384}"/>
              </a:ext>
            </a:extLst>
          </p:cNvPr>
          <p:cNvSpPr>
            <a:spLocks noGrp="1"/>
          </p:cNvSpPr>
          <p:nvPr>
            <p:ph type="title"/>
          </p:nvPr>
        </p:nvSpPr>
        <p:spPr/>
        <p:txBody>
          <a:bodyPr/>
          <a:lstStyle/>
          <a:p>
            <a:r>
              <a:rPr lang="en-US" dirty="0"/>
              <a:t>Recessive dystrophic EB localized</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22111190"/>
              </p:ext>
            </p:extLst>
          </p:nvPr>
        </p:nvGraphicFramePr>
        <p:xfrm>
          <a:off x="368490" y="2006221"/>
          <a:ext cx="11491414" cy="4544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20875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9F5BA-099E-722B-E852-C8D8FD99855E}"/>
              </a:ext>
            </a:extLst>
          </p:cNvPr>
          <p:cNvSpPr>
            <a:spLocks noGrp="1"/>
          </p:cNvSpPr>
          <p:nvPr>
            <p:ph type="title"/>
          </p:nvPr>
        </p:nvSpPr>
        <p:spPr/>
        <p:txBody>
          <a:bodyPr/>
          <a:lstStyle/>
          <a:p>
            <a:r>
              <a:rPr lang="en-US" dirty="0"/>
              <a:t>Recessive dystrophic EB '</a:t>
            </a:r>
            <a:r>
              <a:rPr lang="en-US" dirty="0" err="1"/>
              <a:t>centripetalis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31633015"/>
              </p:ext>
            </p:extLst>
          </p:nvPr>
        </p:nvGraphicFramePr>
        <p:xfrm>
          <a:off x="464024" y="2101755"/>
          <a:ext cx="11150221" cy="43126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0127101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CFE2-13D6-E1AE-9E29-E9120041000B}"/>
              </a:ext>
            </a:extLst>
          </p:cNvPr>
          <p:cNvSpPr>
            <a:spLocks noGrp="1"/>
          </p:cNvSpPr>
          <p:nvPr>
            <p:ph type="title"/>
          </p:nvPr>
        </p:nvSpPr>
        <p:spPr>
          <a:xfrm>
            <a:off x="186070" y="-168322"/>
            <a:ext cx="9905998" cy="1905000"/>
          </a:xfrm>
        </p:spPr>
        <p:txBody>
          <a:bodyPr/>
          <a:lstStyle/>
          <a:p>
            <a:r>
              <a:rPr lang="en-US" dirty="0"/>
              <a:t>Kindler syndrome</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800039390"/>
              </p:ext>
            </p:extLst>
          </p:nvPr>
        </p:nvGraphicFramePr>
        <p:xfrm>
          <a:off x="186070" y="1274927"/>
          <a:ext cx="5846240" cy="52759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Grp="1" noChangeAspect="1"/>
          </p:cNvPicPr>
          <p:nvPr>
            <p:ph sz="half" idx="2"/>
          </p:nvPr>
        </p:nvPicPr>
        <p:blipFill>
          <a:blip r:embed="rId7"/>
          <a:stretch>
            <a:fillRect/>
          </a:stretch>
        </p:blipFill>
        <p:spPr>
          <a:xfrm>
            <a:off x="6256236" y="1326675"/>
            <a:ext cx="5865711" cy="5172502"/>
          </a:xfrm>
          <a:prstGeom prst="rect">
            <a:avLst/>
          </a:prstGeom>
        </p:spPr>
      </p:pic>
    </p:spTree>
    <p:extLst>
      <p:ext uri="{BB962C8B-B14F-4D97-AF65-F5344CB8AC3E}">
        <p14:creationId xmlns:p14="http://schemas.microsoft.com/office/powerpoint/2010/main" val="20972826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37CC-B291-09C1-3EC9-EDE85CB9C860}"/>
              </a:ext>
            </a:extLst>
          </p:cNvPr>
          <p:cNvSpPr>
            <a:spLocks noGrp="1"/>
          </p:cNvSpPr>
          <p:nvPr>
            <p:ph type="title"/>
          </p:nvPr>
        </p:nvSpPr>
        <p:spPr/>
        <p:txBody>
          <a:bodyPr/>
          <a:lstStyle/>
          <a:p>
            <a:endParaRPr lang="en-US"/>
          </a:p>
        </p:txBody>
      </p:sp>
      <p:pic>
        <p:nvPicPr>
          <p:cNvPr id="5" name="Picture 5">
            <a:extLst>
              <a:ext uri="{FF2B5EF4-FFF2-40B4-BE49-F238E27FC236}">
                <a16:creationId xmlns:a16="http://schemas.microsoft.com/office/drawing/2014/main" id="{C233494C-4D95-44BB-FBBF-CAAD03B3C0C3}"/>
              </a:ext>
            </a:extLst>
          </p:cNvPr>
          <p:cNvPicPr>
            <a:picLocks noGrp="1" noChangeAspect="1"/>
          </p:cNvPicPr>
          <p:nvPr>
            <p:ph sz="half" idx="1"/>
          </p:nvPr>
        </p:nvPicPr>
        <p:blipFill rotWithShape="1">
          <a:blip r:embed="rId2"/>
          <a:srcRect l="18936" r="18526"/>
          <a:stretch/>
        </p:blipFill>
        <p:spPr>
          <a:xfrm>
            <a:off x="0" y="-16284"/>
            <a:ext cx="12191999" cy="6874284"/>
          </a:xfrm>
        </p:spPr>
      </p:pic>
      <p:sp>
        <p:nvSpPr>
          <p:cNvPr id="4" name="Content Placeholder 3">
            <a:extLst>
              <a:ext uri="{FF2B5EF4-FFF2-40B4-BE49-F238E27FC236}">
                <a16:creationId xmlns:a16="http://schemas.microsoft.com/office/drawing/2014/main" id="{9785CC6F-3621-933D-FD4A-DA858968639D}"/>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11044278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D46E1-87F3-0F45-710D-2C4E08ABD312}"/>
              </a:ext>
            </a:extLst>
          </p:cNvPr>
          <p:cNvSpPr>
            <a:spLocks noGrp="1"/>
          </p:cNvSpPr>
          <p:nvPr>
            <p:ph type="title"/>
          </p:nvPr>
        </p:nvSpPr>
        <p:spPr/>
        <p:txBody>
          <a:bodyPr/>
          <a:lstStyle/>
          <a:p>
            <a:endParaRPr lang="en-US"/>
          </a:p>
        </p:txBody>
      </p:sp>
      <p:pic>
        <p:nvPicPr>
          <p:cNvPr id="5" name="Picture 5">
            <a:extLst>
              <a:ext uri="{FF2B5EF4-FFF2-40B4-BE49-F238E27FC236}">
                <a16:creationId xmlns:a16="http://schemas.microsoft.com/office/drawing/2014/main" id="{A0163B89-134D-A69D-D725-049A292E6AFB}"/>
              </a:ext>
            </a:extLst>
          </p:cNvPr>
          <p:cNvPicPr>
            <a:picLocks noGrp="1" noChangeAspect="1"/>
          </p:cNvPicPr>
          <p:nvPr>
            <p:ph sz="half" idx="1"/>
          </p:nvPr>
        </p:nvPicPr>
        <p:blipFill>
          <a:blip r:embed="rId2"/>
          <a:stretch>
            <a:fillRect/>
          </a:stretch>
        </p:blipFill>
        <p:spPr>
          <a:xfrm>
            <a:off x="0" y="0"/>
            <a:ext cx="12192000" cy="6858000"/>
          </a:xfrm>
        </p:spPr>
      </p:pic>
      <p:sp>
        <p:nvSpPr>
          <p:cNvPr id="4" name="Content Placeholder 3">
            <a:extLst>
              <a:ext uri="{FF2B5EF4-FFF2-40B4-BE49-F238E27FC236}">
                <a16:creationId xmlns:a16="http://schemas.microsoft.com/office/drawing/2014/main" id="{F7D70684-C1D6-99C1-9263-3E65E674C0E1}"/>
              </a:ext>
            </a:extLst>
          </p:cNvPr>
          <p:cNvSpPr>
            <a:spLocks noGrp="1"/>
          </p:cNvSpPr>
          <p:nvPr>
            <p:ph sz="half" idx="2"/>
          </p:nvPr>
        </p:nvSpPr>
        <p:spPr/>
        <p:txBody>
          <a:bodyPr/>
          <a:lstStyle/>
          <a:p>
            <a:endParaRPr lang="en-US"/>
          </a:p>
        </p:txBody>
      </p:sp>
    </p:spTree>
    <p:extLst>
      <p:ext uri="{BB962C8B-B14F-4D97-AF65-F5344CB8AC3E}">
        <p14:creationId xmlns:p14="http://schemas.microsoft.com/office/powerpoint/2010/main" val="2948289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9F5B-FF5B-52F6-7C05-9A84E897F7EA}"/>
              </a:ext>
            </a:extLst>
          </p:cNvPr>
          <p:cNvSpPr>
            <a:spLocks noGrp="1"/>
          </p:cNvSpPr>
          <p:nvPr>
            <p:ph type="title"/>
          </p:nvPr>
        </p:nvSpPr>
        <p:spPr>
          <a:xfrm>
            <a:off x="35944" y="-209266"/>
            <a:ext cx="9905998" cy="1905000"/>
          </a:xfrm>
        </p:spPr>
        <p:txBody>
          <a:bodyPr/>
          <a:lstStyle/>
          <a:p>
            <a:r>
              <a:rPr lang="en-US" dirty="0"/>
              <a:t>Diagnosis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57347680"/>
              </p:ext>
            </p:extLst>
          </p:nvPr>
        </p:nvGraphicFramePr>
        <p:xfrm>
          <a:off x="-1992572" y="152400"/>
          <a:ext cx="15162662" cy="670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173519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0A78B-3D81-5B50-9FA3-288B32F88BC6}"/>
              </a:ext>
            </a:extLst>
          </p:cNvPr>
          <p:cNvSpPr>
            <a:spLocks noGrp="1"/>
          </p:cNvSpPr>
          <p:nvPr>
            <p:ph type="title"/>
          </p:nvPr>
        </p:nvSpPr>
        <p:spPr>
          <a:xfrm>
            <a:off x="290513" y="-38100"/>
            <a:ext cx="9905998" cy="1905000"/>
          </a:xfrm>
        </p:spPr>
        <p:txBody>
          <a:bodyPr/>
          <a:lstStyle/>
          <a:p>
            <a:r>
              <a:rPr lang="en-US" dirty="0"/>
              <a:t>Skin biopsy</a:t>
            </a:r>
          </a:p>
        </p:txBody>
      </p:sp>
      <p:graphicFrame>
        <p:nvGraphicFramePr>
          <p:cNvPr id="4" name="Content Placeholder 3"/>
          <p:cNvGraphicFramePr>
            <a:graphicFrameLocks noGrp="1"/>
          </p:cNvGraphicFramePr>
          <p:nvPr>
            <p:ph sz="half" idx="1"/>
            <p:extLst>
              <p:ext uri="{D42A27DB-BD31-4B8C-83A1-F6EECF244321}">
                <p14:modId xmlns:p14="http://schemas.microsoft.com/office/powerpoint/2010/main" val="2020183217"/>
              </p:ext>
            </p:extLst>
          </p:nvPr>
        </p:nvGraphicFramePr>
        <p:xfrm>
          <a:off x="-88900" y="1041400"/>
          <a:ext cx="6621030" cy="607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Content Placeholder 5"/>
          <p:cNvPicPr>
            <a:picLocks noGrp="1" noChangeAspect="1"/>
          </p:cNvPicPr>
          <p:nvPr>
            <p:ph sz="half" idx="2"/>
          </p:nvPr>
        </p:nvPicPr>
        <p:blipFill>
          <a:blip r:embed="rId7"/>
          <a:stretch>
            <a:fillRect/>
          </a:stretch>
        </p:blipFill>
        <p:spPr>
          <a:xfrm>
            <a:off x="6532130" y="2044700"/>
            <a:ext cx="5439928" cy="4091571"/>
          </a:xfrm>
          <a:prstGeom prst="rect">
            <a:avLst/>
          </a:prstGeom>
        </p:spPr>
      </p:pic>
    </p:spTree>
    <p:extLst>
      <p:ext uri="{BB962C8B-B14F-4D97-AF65-F5344CB8AC3E}">
        <p14:creationId xmlns:p14="http://schemas.microsoft.com/office/powerpoint/2010/main" val="15385521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68313" y="319548"/>
            <a:ext cx="9905998" cy="1905000"/>
          </a:xfrm>
        </p:spPr>
        <p:txBody>
          <a:bodyPr>
            <a:normAutofit fontScale="90000"/>
          </a:bodyPr>
          <a:lstStyle/>
          <a:p>
            <a:r>
              <a:rPr lang="en-US" dirty="0"/>
              <a:t>EB simplex:</a:t>
            </a:r>
            <a:br>
              <a:rPr lang="en-US" dirty="0"/>
            </a:br>
            <a:r>
              <a:rPr lang="en-US" dirty="0"/>
              <a:t>the earliest histological feature </a:t>
            </a:r>
            <a:br>
              <a:rPr lang="en-US" dirty="0"/>
            </a:br>
            <a:br>
              <a:rPr lang="en-US" dirty="0"/>
            </a:br>
            <a:endParaRPr lang="en-US" dirty="0"/>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426474199"/>
              </p:ext>
            </p:extLst>
          </p:nvPr>
        </p:nvGraphicFramePr>
        <p:xfrm>
          <a:off x="163511" y="2374899"/>
          <a:ext cx="5367411" cy="3699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lstStyle/>
          <a:p>
            <a:endParaRPr lang="en-US"/>
          </a:p>
        </p:txBody>
      </p:sp>
      <p:pic>
        <p:nvPicPr>
          <p:cNvPr id="4" name="Picture 4">
            <a:extLst>
              <a:ext uri="{FF2B5EF4-FFF2-40B4-BE49-F238E27FC236}">
                <a16:creationId xmlns:a16="http://schemas.microsoft.com/office/drawing/2014/main" id="{30FB1C49-7165-2822-90BF-23AFC722ED55}"/>
              </a:ext>
            </a:extLst>
          </p:cNvPr>
          <p:cNvPicPr>
            <a:picLocks noChangeAspect="1"/>
          </p:cNvPicPr>
          <p:nvPr/>
        </p:nvPicPr>
        <p:blipFill>
          <a:blip r:embed="rId7"/>
          <a:stretch>
            <a:fillRect/>
          </a:stretch>
        </p:blipFill>
        <p:spPr>
          <a:xfrm>
            <a:off x="6018212" y="2224548"/>
            <a:ext cx="5668889" cy="3699798"/>
          </a:xfrm>
          <a:prstGeom prst="rect">
            <a:avLst/>
          </a:prstGeom>
        </p:spPr>
      </p:pic>
    </p:spTree>
    <p:extLst>
      <p:ext uri="{BB962C8B-B14F-4D97-AF65-F5344CB8AC3E}">
        <p14:creationId xmlns:p14="http://schemas.microsoft.com/office/powerpoint/2010/main" val="2658597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1AC46-3E3A-A7D6-4EF0-7CFE37D0C9A0}"/>
              </a:ext>
            </a:extLst>
          </p:cNvPr>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41024984"/>
              </p:ext>
            </p:extLst>
          </p:nvPr>
        </p:nvGraphicFramePr>
        <p:xfrm>
          <a:off x="1141413" y="2666999"/>
          <a:ext cx="9905998"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6814660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60864-447C-FE1C-D173-06C2F11BC570}"/>
              </a:ext>
            </a:extLst>
          </p:cNvPr>
          <p:cNvSpPr>
            <a:spLocks noGrp="1"/>
          </p:cNvSpPr>
          <p:nvPr>
            <p:ph type="title"/>
          </p:nvPr>
        </p:nvSpPr>
        <p:spPr/>
        <p:txBody>
          <a:bodyPr/>
          <a:lstStyle/>
          <a:p>
            <a:r>
              <a:rPr lang="en-US" dirty="0"/>
              <a:t>EB simplex: initial blister</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511651821"/>
              </p:ext>
            </p:extLst>
          </p:nvPr>
        </p:nvGraphicFramePr>
        <p:xfrm>
          <a:off x="397414" y="2117927"/>
          <a:ext cx="4876800" cy="34827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sz="half" idx="2"/>
          </p:nvPr>
        </p:nvSpPr>
        <p:spPr/>
        <p:txBody>
          <a:bodyPr/>
          <a:lstStyle/>
          <a:p>
            <a:endParaRPr lang="en-US"/>
          </a:p>
        </p:txBody>
      </p:sp>
      <p:pic>
        <p:nvPicPr>
          <p:cNvPr id="4" name="Picture 4">
            <a:extLst>
              <a:ext uri="{FF2B5EF4-FFF2-40B4-BE49-F238E27FC236}">
                <a16:creationId xmlns:a16="http://schemas.microsoft.com/office/drawing/2014/main" id="{51E58AFE-9FE2-4B6F-0A9E-A805A5362A1A}"/>
              </a:ext>
            </a:extLst>
          </p:cNvPr>
          <p:cNvPicPr>
            <a:picLocks noChangeAspect="1"/>
          </p:cNvPicPr>
          <p:nvPr/>
        </p:nvPicPr>
        <p:blipFill>
          <a:blip r:embed="rId7"/>
          <a:stretch>
            <a:fillRect/>
          </a:stretch>
        </p:blipFill>
        <p:spPr>
          <a:xfrm>
            <a:off x="5546419" y="2117927"/>
            <a:ext cx="6125186" cy="3777554"/>
          </a:xfrm>
          <a:prstGeom prst="rect">
            <a:avLst/>
          </a:prstGeom>
        </p:spPr>
      </p:pic>
    </p:spTree>
    <p:extLst>
      <p:ext uri="{BB962C8B-B14F-4D97-AF65-F5344CB8AC3E}">
        <p14:creationId xmlns:p14="http://schemas.microsoft.com/office/powerpoint/2010/main" val="3333038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93352A-DB19-EEBF-9B19-C505334752CA}"/>
              </a:ext>
            </a:extLst>
          </p:cNvPr>
          <p:cNvSpPr>
            <a:spLocks noGrp="1"/>
          </p:cNvSpPr>
          <p:nvPr>
            <p:ph type="title"/>
          </p:nvPr>
        </p:nvSpPr>
        <p:spPr/>
        <p:txBody>
          <a:bodyPr/>
          <a:lstStyle/>
          <a:p>
            <a:r>
              <a:rPr lang="en-US" dirty="0"/>
              <a:t>EB simplex: old lesion</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3445785373"/>
              </p:ext>
            </p:extLst>
          </p:nvPr>
        </p:nvGraphicFramePr>
        <p:xfrm>
          <a:off x="622300" y="2400301"/>
          <a:ext cx="5395912" cy="3390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sz="half" idx="2"/>
          </p:nvPr>
        </p:nvSpPr>
        <p:spPr/>
        <p:txBody>
          <a:bodyPr/>
          <a:lstStyle/>
          <a:p>
            <a:endParaRPr lang="en-US"/>
          </a:p>
        </p:txBody>
      </p:sp>
      <p:pic>
        <p:nvPicPr>
          <p:cNvPr id="4" name="Picture 4">
            <a:extLst>
              <a:ext uri="{FF2B5EF4-FFF2-40B4-BE49-F238E27FC236}">
                <a16:creationId xmlns:a16="http://schemas.microsoft.com/office/drawing/2014/main" id="{E9E1E40E-6AC8-9636-8A6F-D74464B794E1}"/>
              </a:ext>
            </a:extLst>
          </p:cNvPr>
          <p:cNvPicPr>
            <a:picLocks noChangeAspect="1"/>
          </p:cNvPicPr>
          <p:nvPr/>
        </p:nvPicPr>
        <p:blipFill>
          <a:blip r:embed="rId7"/>
          <a:stretch>
            <a:fillRect/>
          </a:stretch>
        </p:blipFill>
        <p:spPr>
          <a:xfrm>
            <a:off x="6120154" y="2273300"/>
            <a:ext cx="5771430" cy="3581401"/>
          </a:xfrm>
          <a:prstGeom prst="rect">
            <a:avLst/>
          </a:prstGeom>
        </p:spPr>
      </p:pic>
    </p:spTree>
    <p:extLst>
      <p:ext uri="{BB962C8B-B14F-4D97-AF65-F5344CB8AC3E}">
        <p14:creationId xmlns:p14="http://schemas.microsoft.com/office/powerpoint/2010/main" val="9073052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38D7B-BEC4-AE2E-E8B0-9EADC26C1DD2}"/>
              </a:ext>
            </a:extLst>
          </p:cNvPr>
          <p:cNvSpPr>
            <a:spLocks noGrp="1"/>
          </p:cNvSpPr>
          <p:nvPr>
            <p:ph type="title"/>
          </p:nvPr>
        </p:nvSpPr>
        <p:spPr/>
        <p:txBody>
          <a:bodyPr/>
          <a:lstStyle/>
          <a:p>
            <a:r>
              <a:rPr lang="en-US" dirty="0"/>
              <a:t>Junctional EB</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932269401"/>
              </p:ext>
            </p:extLst>
          </p:nvPr>
        </p:nvGraphicFramePr>
        <p:xfrm>
          <a:off x="510197" y="2362199"/>
          <a:ext cx="4876800" cy="3124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sz="half" idx="2"/>
          </p:nvPr>
        </p:nvSpPr>
        <p:spPr/>
        <p:txBody>
          <a:bodyPr/>
          <a:lstStyle/>
          <a:p>
            <a:endParaRPr lang="en-US"/>
          </a:p>
        </p:txBody>
      </p:sp>
      <p:pic>
        <p:nvPicPr>
          <p:cNvPr id="4" name="Picture 4">
            <a:extLst>
              <a:ext uri="{FF2B5EF4-FFF2-40B4-BE49-F238E27FC236}">
                <a16:creationId xmlns:a16="http://schemas.microsoft.com/office/drawing/2014/main" id="{92D67770-461E-7354-976C-6D848107363D}"/>
              </a:ext>
            </a:extLst>
          </p:cNvPr>
          <p:cNvPicPr>
            <a:picLocks noChangeAspect="1"/>
          </p:cNvPicPr>
          <p:nvPr/>
        </p:nvPicPr>
        <p:blipFill>
          <a:blip r:embed="rId7"/>
          <a:stretch>
            <a:fillRect/>
          </a:stretch>
        </p:blipFill>
        <p:spPr>
          <a:xfrm>
            <a:off x="6018213" y="2242649"/>
            <a:ext cx="5812814" cy="3515702"/>
          </a:xfrm>
          <a:prstGeom prst="rect">
            <a:avLst/>
          </a:prstGeom>
        </p:spPr>
      </p:pic>
    </p:spTree>
    <p:extLst>
      <p:ext uri="{BB962C8B-B14F-4D97-AF65-F5344CB8AC3E}">
        <p14:creationId xmlns:p14="http://schemas.microsoft.com/office/powerpoint/2010/main" val="97309243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F2199-2450-43BA-2A5C-C57F4315BC91}"/>
              </a:ext>
            </a:extLst>
          </p:cNvPr>
          <p:cNvSpPr>
            <a:spLocks noGrp="1"/>
          </p:cNvSpPr>
          <p:nvPr>
            <p:ph type="title"/>
          </p:nvPr>
        </p:nvSpPr>
        <p:spPr>
          <a:xfrm>
            <a:off x="239713" y="0"/>
            <a:ext cx="9905998" cy="1905000"/>
          </a:xfrm>
        </p:spPr>
        <p:txBody>
          <a:bodyPr/>
          <a:lstStyle/>
          <a:p>
            <a:r>
              <a:rPr lang="en-US" dirty="0"/>
              <a:t>Transmission electron microscopy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672526100"/>
              </p:ext>
            </p:extLst>
          </p:nvPr>
        </p:nvGraphicFramePr>
        <p:xfrm>
          <a:off x="0" y="1104900"/>
          <a:ext cx="12192000" cy="626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142127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2"/>
          <a:stretch>
            <a:fillRect/>
          </a:stretch>
        </p:blipFill>
        <p:spPr>
          <a:xfrm>
            <a:off x="660400" y="477469"/>
            <a:ext cx="4741598" cy="5605831"/>
          </a:xfrm>
          <a:prstGeom prst="rect">
            <a:avLst/>
          </a:prstGeom>
        </p:spPr>
      </p:pic>
      <p:graphicFrame>
        <p:nvGraphicFramePr>
          <p:cNvPr id="7" name="Content Placeholder 6"/>
          <p:cNvGraphicFramePr>
            <a:graphicFrameLocks noGrp="1"/>
          </p:cNvGraphicFramePr>
          <p:nvPr>
            <p:ph sz="half" idx="2"/>
            <p:extLst>
              <p:ext uri="{D42A27DB-BD31-4B8C-83A1-F6EECF244321}">
                <p14:modId xmlns:p14="http://schemas.microsoft.com/office/powerpoint/2010/main" val="1313471"/>
              </p:ext>
            </p:extLst>
          </p:nvPr>
        </p:nvGraphicFramePr>
        <p:xfrm>
          <a:off x="5753100" y="1257300"/>
          <a:ext cx="5294312" cy="4533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494040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DE398-BB34-C24C-BF5B-494127EC6B6F}"/>
              </a:ext>
            </a:extLst>
          </p:cNvPr>
          <p:cNvSpPr>
            <a:spLocks noGrp="1"/>
          </p:cNvSpPr>
          <p:nvPr>
            <p:ph type="title"/>
          </p:nvPr>
        </p:nvSpPr>
        <p:spPr>
          <a:xfrm>
            <a:off x="472672" y="-195618"/>
            <a:ext cx="9905998" cy="1905000"/>
          </a:xfrm>
        </p:spPr>
        <p:txBody>
          <a:bodyPr/>
          <a:lstStyle/>
          <a:p>
            <a:r>
              <a:rPr lang="en-US" dirty="0"/>
              <a:t>Antigen mapping and antibody probes</a:t>
            </a:r>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1902885915"/>
              </p:ext>
            </p:extLst>
          </p:nvPr>
        </p:nvGraphicFramePr>
        <p:xfrm>
          <a:off x="0" y="1119116"/>
          <a:ext cx="6400800" cy="56228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Content Placeholder 4"/>
          <p:cNvPicPr>
            <a:picLocks noGrp="1" noChangeAspect="1"/>
          </p:cNvPicPr>
          <p:nvPr>
            <p:ph sz="half" idx="2"/>
          </p:nvPr>
        </p:nvPicPr>
        <p:blipFill>
          <a:blip r:embed="rId7"/>
          <a:stretch>
            <a:fillRect/>
          </a:stretch>
        </p:blipFill>
        <p:spPr>
          <a:xfrm>
            <a:off x="6632812" y="1709382"/>
            <a:ext cx="5104263" cy="4391167"/>
          </a:xfrm>
          <a:prstGeom prst="rect">
            <a:avLst/>
          </a:prstGeom>
        </p:spPr>
      </p:pic>
    </p:spTree>
    <p:extLst>
      <p:ext uri="{BB962C8B-B14F-4D97-AF65-F5344CB8AC3E}">
        <p14:creationId xmlns:p14="http://schemas.microsoft.com/office/powerpoint/2010/main" val="58198362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sz="half" idx="1"/>
            <p:extLst>
              <p:ext uri="{D42A27DB-BD31-4B8C-83A1-F6EECF244321}">
                <p14:modId xmlns:p14="http://schemas.microsoft.com/office/powerpoint/2010/main" val="3550432724"/>
              </p:ext>
            </p:extLst>
          </p:nvPr>
        </p:nvGraphicFramePr>
        <p:xfrm>
          <a:off x="497411" y="2514600"/>
          <a:ext cx="5322176" cy="3484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5"/>
          <p:cNvSpPr>
            <a:spLocks noGrp="1"/>
          </p:cNvSpPr>
          <p:nvPr>
            <p:ph sz="half" idx="2"/>
          </p:nvPr>
        </p:nvSpPr>
        <p:spPr/>
        <p:txBody>
          <a:bodyPr/>
          <a:lstStyle/>
          <a:p>
            <a:endParaRPr lang="en-US"/>
          </a:p>
        </p:txBody>
      </p:sp>
      <p:pic>
        <p:nvPicPr>
          <p:cNvPr id="4" name="Picture 4">
            <a:extLst>
              <a:ext uri="{FF2B5EF4-FFF2-40B4-BE49-F238E27FC236}">
                <a16:creationId xmlns:a16="http://schemas.microsoft.com/office/drawing/2014/main" id="{F682451D-9A23-97CA-60DC-A5B62A9FFAE0}"/>
              </a:ext>
            </a:extLst>
          </p:cNvPr>
          <p:cNvPicPr>
            <a:picLocks noChangeAspect="1"/>
          </p:cNvPicPr>
          <p:nvPr/>
        </p:nvPicPr>
        <p:blipFill>
          <a:blip r:embed="rId7"/>
          <a:stretch>
            <a:fillRect/>
          </a:stretch>
        </p:blipFill>
        <p:spPr>
          <a:xfrm>
            <a:off x="6094412" y="2666999"/>
            <a:ext cx="5304025" cy="3141219"/>
          </a:xfrm>
          <a:prstGeom prst="rect">
            <a:avLst/>
          </a:prstGeom>
        </p:spPr>
      </p:pic>
    </p:spTree>
    <p:extLst>
      <p:ext uri="{BB962C8B-B14F-4D97-AF65-F5344CB8AC3E}">
        <p14:creationId xmlns:p14="http://schemas.microsoft.com/office/powerpoint/2010/main" val="348597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41413" y="5947516"/>
            <a:ext cx="9906000" cy="566738"/>
          </a:xfrm>
        </p:spPr>
        <p:txBody>
          <a:bodyPr>
            <a:normAutofit fontScale="90000"/>
          </a:bodyPr>
          <a:lstStyle/>
          <a:p>
            <a:r>
              <a:rPr lang="en-US" dirty="0" err="1"/>
              <a:t>immunolabelling</a:t>
            </a:r>
            <a:r>
              <a:rPr lang="en-US" dirty="0"/>
              <a:t> for type VII collagen in normal skin showing bright linear staining at the dermal–epidermal junction. In contrast, in a patient with severe generalized recessive dystrophic epidermolysis bullosa, there is a complete absence of type VII collagen immunoreactivity. Asterisk indicates blister; arrows depict roof and base of blister</a:t>
            </a:r>
          </a:p>
        </p:txBody>
      </p:sp>
      <p:pic>
        <p:nvPicPr>
          <p:cNvPr id="4" name="Content Placeholder 3"/>
          <p:cNvPicPr>
            <a:picLocks noGrp="1" noChangeAspect="1"/>
          </p:cNvPicPr>
          <p:nvPr>
            <p:ph type="pic" idx="1"/>
          </p:nvPr>
        </p:nvPicPr>
        <p:blipFill>
          <a:blip r:embed="rId2"/>
          <a:srcRect t="15151" b="15151"/>
          <a:stretch>
            <a:fillRect/>
          </a:stretch>
        </p:blipFill>
        <p:spPr>
          <a:xfrm>
            <a:off x="613029" y="163772"/>
            <a:ext cx="10782852" cy="4148760"/>
          </a:xfrm>
          <a:prstGeom prst="rect">
            <a:avLst/>
          </a:prstGeom>
        </p:spPr>
      </p:pic>
      <p:sp>
        <p:nvSpPr>
          <p:cNvPr id="6" name="Text Placeholder 5"/>
          <p:cNvSpPr>
            <a:spLocks noGrp="1"/>
          </p:cNvSpPr>
          <p:nvPr>
            <p:ph type="body" sz="half" idx="2"/>
          </p:nvPr>
        </p:nvSpPr>
        <p:spPr/>
        <p:txBody>
          <a:bodyPr>
            <a:normAutofit/>
          </a:bodyPr>
          <a:lstStyle/>
          <a:p>
            <a:endParaRPr lang="en-US" dirty="0"/>
          </a:p>
        </p:txBody>
      </p:sp>
    </p:spTree>
    <p:extLst>
      <p:ext uri="{BB962C8B-B14F-4D97-AF65-F5344CB8AC3E}">
        <p14:creationId xmlns:p14="http://schemas.microsoft.com/office/powerpoint/2010/main" val="152916667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90E00-77CE-DD20-E0CA-9067846D70B2}"/>
              </a:ext>
            </a:extLst>
          </p:cNvPr>
          <p:cNvSpPr>
            <a:spLocks noGrp="1"/>
          </p:cNvSpPr>
          <p:nvPr>
            <p:ph type="title"/>
          </p:nvPr>
        </p:nvSpPr>
        <p:spPr>
          <a:xfrm>
            <a:off x="295252" y="-482221"/>
            <a:ext cx="9905998" cy="1905000"/>
          </a:xfrm>
        </p:spPr>
        <p:txBody>
          <a:bodyPr/>
          <a:lstStyle/>
          <a:p>
            <a:r>
              <a:rPr lang="en-US" dirty="0"/>
              <a:t>Sanger sequencing</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6276496"/>
              </p:ext>
            </p:extLst>
          </p:nvPr>
        </p:nvGraphicFramePr>
        <p:xfrm>
          <a:off x="150124" y="846161"/>
          <a:ext cx="12041875" cy="5909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16688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141413" y="275259"/>
            <a:ext cx="9162647" cy="4132967"/>
          </a:xfrm>
          <a:prstGeom prst="rect">
            <a:avLst/>
          </a:prstGeom>
        </p:spPr>
      </p:pic>
      <p:sp>
        <p:nvSpPr>
          <p:cNvPr id="4" name="Title 3"/>
          <p:cNvSpPr>
            <a:spLocks noGrp="1"/>
          </p:cNvSpPr>
          <p:nvPr>
            <p:ph type="title"/>
          </p:nvPr>
        </p:nvSpPr>
        <p:spPr>
          <a:xfrm>
            <a:off x="1141413" y="6015755"/>
            <a:ext cx="9906000" cy="566738"/>
          </a:xfrm>
        </p:spPr>
        <p:txBody>
          <a:bodyPr>
            <a:normAutofit fontScale="90000"/>
          </a:bodyPr>
          <a:lstStyle/>
          <a:p>
            <a:r>
              <a:rPr lang="en-US" dirty="0"/>
              <a:t>Sanger sequencing. The upper image shows a wild‐type DNA sequence but in the lower image there is a 1 </a:t>
            </a:r>
            <a:r>
              <a:rPr lang="en-US" dirty="0" err="1"/>
              <a:t>bp</a:t>
            </a:r>
            <a:r>
              <a:rPr lang="en-US" dirty="0"/>
              <a:t> deletion (G nucleotide) that induces a frameshift, resulting in a downstream premature termination codon. This type of mutation can be found in several recessive forms of epidermolysis bullosa.</a:t>
            </a:r>
          </a:p>
        </p:txBody>
      </p:sp>
      <p:sp>
        <p:nvSpPr>
          <p:cNvPr id="5" name="Picture Placeholder 4"/>
          <p:cNvSpPr>
            <a:spLocks noGrp="1"/>
          </p:cNvSpPr>
          <p:nvPr>
            <p:ph type="pic" idx="1"/>
          </p:nvPr>
        </p:nvSpPr>
        <p:spPr>
          <a:xfrm>
            <a:off x="1027685" y="768339"/>
            <a:ext cx="8225944" cy="3164976"/>
          </a:xfrm>
        </p:spPr>
      </p:sp>
      <p:sp>
        <p:nvSpPr>
          <p:cNvPr id="6" name="Text Placeholder 5"/>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2696894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6348</Words>
  <Application>Microsoft Office PowerPoint</Application>
  <PresentationFormat>Widescreen</PresentationFormat>
  <Paragraphs>479</Paragraphs>
  <Slides>126</Slides>
  <Notes>1</Notes>
  <HiddenSlides>0</HiddenSlides>
  <MMClips>0</MMClips>
  <ScaleCrop>false</ScaleCrop>
  <HeadingPairs>
    <vt:vector size="4" baseType="variant">
      <vt:variant>
        <vt:lpstr>Theme</vt:lpstr>
      </vt:variant>
      <vt:variant>
        <vt:i4>1</vt:i4>
      </vt:variant>
      <vt:variant>
        <vt:lpstr>Slide Titles</vt:lpstr>
      </vt:variant>
      <vt:variant>
        <vt:i4>126</vt:i4>
      </vt:variant>
    </vt:vector>
  </HeadingPairs>
  <TitlesOfParts>
    <vt:vector size="127" baseType="lpstr">
      <vt:lpstr>Mesh</vt:lpstr>
      <vt:lpstr>Genetic Blistering diseases</vt:lpstr>
      <vt:lpstr>PowerPoint Presentation</vt:lpstr>
      <vt:lpstr>Definition</vt:lpstr>
      <vt:lpstr>PowerPoint Presentation</vt:lpstr>
      <vt:lpstr>classification</vt:lpstr>
      <vt:lpstr>PowerPoint Presentation</vt:lpstr>
      <vt:lpstr>PowerPoint Presentation</vt:lpstr>
      <vt:lpstr>PowerPoint Presentation</vt:lpstr>
      <vt:lpstr>PowerPoint Presentation</vt:lpstr>
      <vt:lpstr>PowerPoint Presentation</vt:lpstr>
      <vt:lpstr>PowerPoint Presentation</vt:lpstr>
      <vt:lpstr>Prevalence and incidence</vt:lpstr>
      <vt:lpstr>Skin proteins and genes implicated in epidermolysis bullosa</vt:lpstr>
      <vt:lpstr>PowerPoint Presentation</vt:lpstr>
      <vt:lpstr>  Stratum Corneum • Transglutaminase 5</vt:lpstr>
      <vt:lpstr>Intracellular • Keratins 5 and 14</vt:lpstr>
      <vt:lpstr>Exophilin-5</vt:lpstr>
      <vt:lpstr>Kindlin-1</vt:lpstr>
      <vt:lpstr>Desmosomal • Plakophilin-1</vt:lpstr>
      <vt:lpstr>Desmoplakin</vt:lpstr>
      <vt:lpstr>Plakoglobin</vt:lpstr>
      <vt:lpstr>Hemidesmosomne • Plectin</vt:lpstr>
      <vt:lpstr>Dystonin epidermal isoform (BP230):DST-e</vt:lpstr>
      <vt:lpstr>a6ß4 integrin: /TGA6, ITGB4a6ß4</vt:lpstr>
      <vt:lpstr>Type XVII collagen: COL17A1</vt:lpstr>
      <vt:lpstr>Laminin-332</vt:lpstr>
      <vt:lpstr>Anchoring Fibrils</vt:lpstr>
      <vt:lpstr>PowerPoint Presentation</vt:lpstr>
      <vt:lpstr>EB simplex</vt:lpstr>
      <vt:lpstr>Localized EB simplex</vt:lpstr>
      <vt:lpstr>PowerPoint Presentation</vt:lpstr>
      <vt:lpstr>Acral peeling skin syndrome</vt:lpstr>
      <vt:lpstr>PowerPoint Presentation</vt:lpstr>
      <vt:lpstr>Generalized severe EB simplex</vt:lpstr>
      <vt:lpstr>PowerPoint Presentation</vt:lpstr>
      <vt:lpstr>Generalized intermediate EB simplex</vt:lpstr>
      <vt:lpstr>EB simplex with mottled pigmentation</vt:lpstr>
      <vt:lpstr>PowerPoint Presentation</vt:lpstr>
      <vt:lpstr>EB simplex Ogna</vt:lpstr>
      <vt:lpstr>EB simplex migratory circinate</vt:lpstr>
      <vt:lpstr>EB simplex autosomal recessive keratin 14</vt:lpstr>
      <vt:lpstr>EB simplex with pyloric atresia</vt:lpstr>
      <vt:lpstr>EB simplex autosomal recessive(BP230)</vt:lpstr>
      <vt:lpstr>PowerPoint Presentation</vt:lpstr>
      <vt:lpstr>EB simplex autosomal recessive(exophilin-5)</vt:lpstr>
      <vt:lpstr>EB simplex (plakophilin-1 deficiency)</vt:lpstr>
      <vt:lpstr>EB simplex with muscular dystrophy</vt:lpstr>
      <vt:lpstr>PowerPoint Presentation</vt:lpstr>
      <vt:lpstr>EB simplex (desmoplakin deficiency)</vt:lpstr>
      <vt:lpstr>EB simplex plakoglobin deficiency</vt:lpstr>
      <vt:lpstr>EB simplex superficialis</vt:lpstr>
      <vt:lpstr>Junctional EB</vt:lpstr>
      <vt:lpstr>Generalized severe junctional EB</vt:lpstr>
      <vt:lpstr>Generalized severe junctional EB</vt:lpstr>
      <vt:lpstr>PowerPoint Presentation</vt:lpstr>
      <vt:lpstr>Generalized intermediate junctional EB</vt:lpstr>
      <vt:lpstr>Generalized severe junctional EB</vt:lpstr>
      <vt:lpstr>PowerPoint Presentation</vt:lpstr>
      <vt:lpstr>revertant mosaicism  </vt:lpstr>
      <vt:lpstr>Generalized late-onset junctional EB</vt:lpstr>
      <vt:lpstr>Junctional EB with pyloric atresia</vt:lpstr>
      <vt:lpstr>Junctional EB with respiratory and renal involvement</vt:lpstr>
      <vt:lpstr>Localized junctional EB</vt:lpstr>
      <vt:lpstr>Localized junctional EB inversa</vt:lpstr>
      <vt:lpstr>Localized junctional EB laryngo-onycho-cutaneous syndrome (Shabbir syndrome)</vt:lpstr>
      <vt:lpstr>PowerPoint Presentation</vt:lpstr>
      <vt:lpstr>Dystrophic EB</vt:lpstr>
      <vt:lpstr>Classification</vt:lpstr>
      <vt:lpstr>Dominant dystrophic EB generalized</vt:lpstr>
      <vt:lpstr>PowerPoint Presentation</vt:lpstr>
      <vt:lpstr>PowerPoint Presentation</vt:lpstr>
      <vt:lpstr>Dominant dystrophic EB acral</vt:lpstr>
      <vt:lpstr>Dominant or recessive dystrophic EB pretibial</vt:lpstr>
      <vt:lpstr>Dominant or recessive dystrophic EB pruriginosa</vt:lpstr>
      <vt:lpstr>Dominant dystrophic EB nails only</vt:lpstr>
      <vt:lpstr>Dominant or recessive dystrophic bullous dermolysis of the new born</vt:lpstr>
      <vt:lpstr>Recessive dystrophic EB generalized severe</vt:lpstr>
      <vt:lpstr>PowerPoint Presentation</vt:lpstr>
      <vt:lpstr>PowerPoint Presentation</vt:lpstr>
      <vt:lpstr>Recessive dystrophic EB generalized intermediate</vt:lpstr>
      <vt:lpstr>Recessive dystrophic EB inversa</vt:lpstr>
      <vt:lpstr>Recessive dystrophic EB localized</vt:lpstr>
      <vt:lpstr>Recessive dystrophic EB 'centripetalis</vt:lpstr>
      <vt:lpstr>Kindler syndrome</vt:lpstr>
      <vt:lpstr>PowerPoint Presentation</vt:lpstr>
      <vt:lpstr>PowerPoint Presentation</vt:lpstr>
      <vt:lpstr>Diagnosis</vt:lpstr>
      <vt:lpstr>Skin biopsy</vt:lpstr>
      <vt:lpstr>EB simplex: the earliest histological feature   </vt:lpstr>
      <vt:lpstr>EB simplex: initial blister</vt:lpstr>
      <vt:lpstr>EB simplex: old lesion</vt:lpstr>
      <vt:lpstr>Junctional EB</vt:lpstr>
      <vt:lpstr>Transmission electron microscopy</vt:lpstr>
      <vt:lpstr>PowerPoint Presentation</vt:lpstr>
      <vt:lpstr>Antigen mapping and antibody probes</vt:lpstr>
      <vt:lpstr>PowerPoint Presentation</vt:lpstr>
      <vt:lpstr>immunolabelling for type VII collagen in normal skin showing bright linear staining at the dermal–epidermal junction. In contrast, in a patient with severe generalized recessive dystrophic epidermolysis bullosa, there is a complete absence of type VII collagen immunoreactivity. Asterisk indicates blister; arrows depict roof and base of blister</vt:lpstr>
      <vt:lpstr>Sanger sequencing</vt:lpstr>
      <vt:lpstr>Sanger sequencing. The upper image shows a wild‐type DNA sequence but in the lower image there is a 1 bp deletion (G nucleotide) that induces a frameshift, resulting in a downstream premature termination codon. This type of mutation can be found in several recessive forms of epidermolysis bullosa.</vt:lpstr>
      <vt:lpstr>Next generation sequencing</vt:lpstr>
      <vt:lpstr>PowerPoint Presentation</vt:lpstr>
      <vt:lpstr>Differential diagnosis At infancy, following disorders may need to be included in the differential diagnosis of EB</vt:lpstr>
      <vt:lpstr>PowerPoint Presentation</vt:lpstr>
      <vt:lpstr>Treatment</vt:lpstr>
      <vt:lpstr>Management of neonates and infants</vt:lpstr>
      <vt:lpstr>Management of EB simplex</vt:lpstr>
      <vt:lpstr>Management of generalized severe junctional EB</vt:lpstr>
      <vt:lpstr>Management of generalized severe recessive dystrophic EB</vt:lpstr>
      <vt:lpstr>Oral and dental care</vt:lpstr>
      <vt:lpstr>Eyes</vt:lpstr>
      <vt:lpstr>Gastrointestinal tract and nutrition</vt:lpstr>
      <vt:lpstr>Musculoskeletal system</vt:lpstr>
      <vt:lpstr>Anaemia</vt:lpstr>
      <vt:lpstr>Bony abnormalities</vt:lpstr>
      <vt:lpstr>Genito-urinary tract abnormalities</vt:lpstr>
      <vt:lpstr>Systemic treatments for recessive dystrophic EB</vt:lpstr>
      <vt:lpstr>Cancer and recessive dystrophic EB</vt:lpstr>
      <vt:lpstr>Pain management</vt:lpstr>
      <vt:lpstr>Skin grafting</vt:lpstr>
      <vt:lpstr>Innovative therapies </vt:lpstr>
      <vt:lpstr>Genomic editing</vt:lpstr>
      <vt:lpstr>Recombinant protein therapy</vt:lpstr>
      <vt:lpstr>Cell therapy with intradermal allogeneic fibroblasts</vt:lpstr>
      <vt:lpstr>Cell therapy with intradermal mesenchymal stromal cells</vt:lpstr>
      <vt:lpstr>Innovative therapies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Mohsin Ansari</dc:creator>
  <cp:lastModifiedBy>Mohsin Ansari</cp:lastModifiedBy>
  <cp:revision>58</cp:revision>
  <dcterms:created xsi:type="dcterms:W3CDTF">2023-06-15T05:18:52Z</dcterms:created>
  <dcterms:modified xsi:type="dcterms:W3CDTF">2023-07-10T16:13:05Z</dcterms:modified>
</cp:coreProperties>
</file>