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2" r:id="rId8"/>
    <p:sldId id="266" r:id="rId9"/>
    <p:sldId id="265" r:id="rId10"/>
    <p:sldId id="261" r:id="rId11"/>
    <p:sldId id="269" r:id="rId12"/>
    <p:sldId id="267" r:id="rId13"/>
    <p:sldId id="268" r:id="rId14"/>
    <p:sldId id="271" r:id="rId15"/>
    <p:sldId id="270" r:id="rId16"/>
    <p:sldId id="273" r:id="rId17"/>
    <p:sldId id="272" r:id="rId18"/>
    <p:sldId id="276" r:id="rId19"/>
    <p:sldId id="274" r:id="rId20"/>
    <p:sldId id="278" r:id="rId21"/>
    <p:sldId id="275" r:id="rId22"/>
    <p:sldId id="277" r:id="rId23"/>
    <p:sldId id="280" r:id="rId24"/>
    <p:sldId id="279" r:id="rId25"/>
    <p:sldId id="283" r:id="rId26"/>
    <p:sldId id="284" r:id="rId27"/>
    <p:sldId id="285" r:id="rId28"/>
    <p:sldId id="282" r:id="rId29"/>
    <p:sldId id="281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969E-C1AE-49F3-9AD3-C369B43E142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F9A-06DE-46EB-8A33-0A3D29D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4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969E-C1AE-49F3-9AD3-C369B43E142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F9A-06DE-46EB-8A33-0A3D29D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7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969E-C1AE-49F3-9AD3-C369B43E142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F9A-06DE-46EB-8A33-0A3D29D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0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969E-C1AE-49F3-9AD3-C369B43E142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F9A-06DE-46EB-8A33-0A3D29D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969E-C1AE-49F3-9AD3-C369B43E142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F9A-06DE-46EB-8A33-0A3D29D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4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969E-C1AE-49F3-9AD3-C369B43E142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F9A-06DE-46EB-8A33-0A3D29D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5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969E-C1AE-49F3-9AD3-C369B43E142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F9A-06DE-46EB-8A33-0A3D29D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1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969E-C1AE-49F3-9AD3-C369B43E142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F9A-06DE-46EB-8A33-0A3D29D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4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969E-C1AE-49F3-9AD3-C369B43E142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F9A-06DE-46EB-8A33-0A3D29D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2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969E-C1AE-49F3-9AD3-C369B43E142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F9A-06DE-46EB-8A33-0A3D29D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34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969E-C1AE-49F3-9AD3-C369B43E142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BF9A-06DE-46EB-8A33-0A3D29D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2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2969E-C1AE-49F3-9AD3-C369B43E142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BF9A-06DE-46EB-8A33-0A3D29D38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1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GENETIC DISORDERS OF ADIPOSE TISSUE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MEHROSH HUMAYUN</a:t>
            </a:r>
          </a:p>
          <a:p>
            <a:r>
              <a:rPr lang="en-US" dirty="0" smtClean="0"/>
              <a:t>PGT DERMA BBH RAWALPINDI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69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155367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111149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370294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1231843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2412232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4200736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2128877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559024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846109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121736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191845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1533311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1586186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1843060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925415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3244456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318048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434454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1297414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3056235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353085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2110195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077200" cy="4449763"/>
          </a:xfrm>
        </p:spPr>
        <p:txBody>
          <a:bodyPr>
            <a:normAutofit/>
          </a:bodyPr>
          <a:lstStyle/>
          <a:p>
            <a:pPr algn="ctr"/>
            <a:r>
              <a:rPr lang="en-US" sz="8000" i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8000" i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7467600" y="2971800"/>
            <a:ext cx="3840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71326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1501254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21024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320685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1748234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5230"/>
            <a:ext cx="8229600" cy="3795903"/>
          </a:xfrm>
        </p:spPr>
      </p:pic>
    </p:spTree>
    <p:extLst>
      <p:ext uri="{BB962C8B-B14F-4D97-AF65-F5344CB8AC3E}">
        <p14:creationId xmlns:p14="http://schemas.microsoft.com/office/powerpoint/2010/main" val="286887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</Words>
  <Application>Microsoft Office PowerPoint</Application>
  <PresentationFormat>On-screen Show (4:3)</PresentationFormat>
  <Paragraphs>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GENETIC DISORDERS OF ADIPOSE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DISORDERS OF ADIPOSE TISSUE</dc:title>
  <dc:creator>PC</dc:creator>
  <cp:lastModifiedBy>PC</cp:lastModifiedBy>
  <cp:revision>7</cp:revision>
  <dcterms:created xsi:type="dcterms:W3CDTF">2024-05-06T13:45:15Z</dcterms:created>
  <dcterms:modified xsi:type="dcterms:W3CDTF">2024-05-06T15:05:14Z</dcterms:modified>
</cp:coreProperties>
</file>