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4" r:id="rId1"/>
  </p:sldMasterIdLst>
  <p:sldIdLst>
    <p:sldId id="256" r:id="rId2"/>
    <p:sldId id="257" r:id="rId3"/>
    <p:sldId id="299" r:id="rId4"/>
    <p:sldId id="305" r:id="rId5"/>
    <p:sldId id="306" r:id="rId6"/>
    <p:sldId id="258" r:id="rId7"/>
    <p:sldId id="259" r:id="rId8"/>
    <p:sldId id="297" r:id="rId9"/>
    <p:sldId id="261" r:id="rId10"/>
    <p:sldId id="273" r:id="rId11"/>
    <p:sldId id="262" r:id="rId12"/>
    <p:sldId id="263" r:id="rId13"/>
    <p:sldId id="301" r:id="rId14"/>
    <p:sldId id="264" r:id="rId15"/>
    <p:sldId id="276" r:id="rId16"/>
    <p:sldId id="286" r:id="rId17"/>
    <p:sldId id="287" r:id="rId18"/>
    <p:sldId id="288" r:id="rId19"/>
    <p:sldId id="277" r:id="rId20"/>
    <p:sldId id="303" r:id="rId21"/>
    <p:sldId id="266" r:id="rId22"/>
    <p:sldId id="267" r:id="rId23"/>
    <p:sldId id="268" r:id="rId24"/>
    <p:sldId id="269" r:id="rId25"/>
    <p:sldId id="274" r:id="rId26"/>
    <p:sldId id="270" r:id="rId27"/>
    <p:sldId id="271" r:id="rId28"/>
    <p:sldId id="278" r:id="rId29"/>
    <p:sldId id="265" r:id="rId30"/>
    <p:sldId id="304" r:id="rId31"/>
    <p:sldId id="298" r:id="rId32"/>
    <p:sldId id="272" r:id="rId33"/>
    <p:sldId id="283" r:id="rId34"/>
    <p:sldId id="284" r:id="rId35"/>
    <p:sldId id="285" r:id="rId36"/>
    <p:sldId id="293" r:id="rId37"/>
    <p:sldId id="260" r:id="rId38"/>
    <p:sldId id="289" r:id="rId39"/>
    <p:sldId id="300" r:id="rId40"/>
    <p:sldId id="290" r:id="rId41"/>
    <p:sldId id="291" r:id="rId42"/>
    <p:sldId id="279" r:id="rId43"/>
    <p:sldId id="280" r:id="rId44"/>
    <p:sldId id="281" r:id="rId45"/>
    <p:sldId id="294" r:id="rId46"/>
    <p:sldId id="28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660"/>
  </p:normalViewPr>
  <p:slideViewPr>
    <p:cSldViewPr snapToGrid="0">
      <p:cViewPr varScale="1">
        <p:scale>
          <a:sx n="74" d="100"/>
          <a:sy n="74" d="100"/>
        </p:scale>
        <p:origin x="6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24.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4E576-5D2E-4266-B1D6-30E12176F816}" type="doc">
      <dgm:prSet loTypeId="urn:microsoft.com/office/officeart/2005/8/layout/radial6" loCatId="relationship" qsTypeId="urn:microsoft.com/office/officeart/2005/8/quickstyle/simple1" qsCatId="simple" csTypeId="urn:microsoft.com/office/officeart/2005/8/colors/accent1_2" csCatId="accent1"/>
      <dgm:spPr/>
      <dgm:t>
        <a:bodyPr/>
        <a:lstStyle/>
        <a:p>
          <a:endParaRPr lang="en-US"/>
        </a:p>
      </dgm:t>
    </dgm:pt>
    <dgm:pt modelId="{876B443A-96D0-41EB-BB9B-65D799D93CC5}">
      <dgm:prSet/>
      <dgm:spPr/>
      <dgm:t>
        <a:bodyPr/>
        <a:lstStyle/>
        <a:p>
          <a:pPr rtl="0"/>
          <a:r>
            <a:rPr lang="en-US" b="1" dirty="0" smtClean="0"/>
            <a:t>Cutaneous amyloidosis</a:t>
          </a:r>
          <a:endParaRPr lang="en-US" dirty="0"/>
        </a:p>
      </dgm:t>
    </dgm:pt>
    <dgm:pt modelId="{6A7C304D-33BF-4ACB-812C-68543CBD9845}" type="parTrans" cxnId="{EB7E5931-C699-4F60-B3F3-7ED1B02E47E6}">
      <dgm:prSet/>
      <dgm:spPr/>
      <dgm:t>
        <a:bodyPr/>
        <a:lstStyle/>
        <a:p>
          <a:endParaRPr lang="en-US"/>
        </a:p>
      </dgm:t>
    </dgm:pt>
    <dgm:pt modelId="{0BD51D01-2A8B-47DC-9395-4B819B64D5FF}" type="sibTrans" cxnId="{EB7E5931-C699-4F60-B3F3-7ED1B02E47E6}">
      <dgm:prSet/>
      <dgm:spPr/>
      <dgm:t>
        <a:bodyPr/>
        <a:lstStyle/>
        <a:p>
          <a:endParaRPr lang="en-US"/>
        </a:p>
      </dgm:t>
    </dgm:pt>
    <dgm:pt modelId="{133E53CD-12B4-49E0-9231-68DB52418CED}" type="pres">
      <dgm:prSet presAssocID="{8E84E576-5D2E-4266-B1D6-30E12176F816}" presName="Name0" presStyleCnt="0">
        <dgm:presLayoutVars>
          <dgm:chMax val="1"/>
          <dgm:dir/>
          <dgm:animLvl val="ctr"/>
          <dgm:resizeHandles val="exact"/>
        </dgm:presLayoutVars>
      </dgm:prSet>
      <dgm:spPr/>
      <dgm:t>
        <a:bodyPr/>
        <a:lstStyle/>
        <a:p>
          <a:endParaRPr lang="en-US"/>
        </a:p>
      </dgm:t>
    </dgm:pt>
    <dgm:pt modelId="{AA784842-6614-4F95-BD9D-6BE3C21D8A05}" type="pres">
      <dgm:prSet presAssocID="{876B443A-96D0-41EB-BB9B-65D799D93CC5}" presName="centerShape" presStyleLbl="node0" presStyleIdx="0" presStyleCnt="1" custLinFactNeighborX="-18847" custLinFactNeighborY="-2253"/>
      <dgm:spPr/>
      <dgm:t>
        <a:bodyPr/>
        <a:lstStyle/>
        <a:p>
          <a:endParaRPr lang="en-US"/>
        </a:p>
      </dgm:t>
    </dgm:pt>
  </dgm:ptLst>
  <dgm:cxnLst>
    <dgm:cxn modelId="{EB7E5931-C699-4F60-B3F3-7ED1B02E47E6}" srcId="{8E84E576-5D2E-4266-B1D6-30E12176F816}" destId="{876B443A-96D0-41EB-BB9B-65D799D93CC5}" srcOrd="0" destOrd="0" parTransId="{6A7C304D-33BF-4ACB-812C-68543CBD9845}" sibTransId="{0BD51D01-2A8B-47DC-9395-4B819B64D5FF}"/>
    <dgm:cxn modelId="{1257D08F-4CF6-420C-9EBB-CCF733EE2A09}" type="presOf" srcId="{876B443A-96D0-41EB-BB9B-65D799D93CC5}" destId="{AA784842-6614-4F95-BD9D-6BE3C21D8A05}" srcOrd="0" destOrd="0" presId="urn:microsoft.com/office/officeart/2005/8/layout/radial6"/>
    <dgm:cxn modelId="{01DDF2A9-BA39-4655-B041-7F03DDACDFF5}" type="presOf" srcId="{8E84E576-5D2E-4266-B1D6-30E12176F816}" destId="{133E53CD-12B4-49E0-9231-68DB52418CED}" srcOrd="0" destOrd="0" presId="urn:microsoft.com/office/officeart/2005/8/layout/radial6"/>
    <dgm:cxn modelId="{65D8DE99-19F5-44A5-929F-F6E94143D40E}" type="presParOf" srcId="{133E53CD-12B4-49E0-9231-68DB52418CED}" destId="{AA784842-6614-4F95-BD9D-6BE3C21D8A05}" srcOrd="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598920-4B30-4DD3-B856-F5CB12D35D6C}"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US"/>
        </a:p>
      </dgm:t>
    </dgm:pt>
    <dgm:pt modelId="{CA94F306-B4DE-498F-B7A4-FF8A4B8302D5}">
      <dgm:prSet custT="1"/>
      <dgm:spPr/>
      <dgm:t>
        <a:bodyPr/>
        <a:lstStyle/>
        <a:p>
          <a:pPr rtl="0"/>
          <a:r>
            <a:rPr lang="en-US" sz="1800" dirty="0" smtClean="0"/>
            <a:t>Incidence and prevalence</a:t>
          </a:r>
          <a:endParaRPr lang="en-US" sz="1800" dirty="0"/>
        </a:p>
      </dgm:t>
    </dgm:pt>
    <dgm:pt modelId="{46E8C130-E119-45CD-8604-62143B9EC1DB}" type="parTrans" cxnId="{F9832AC6-ADE9-4EE8-9573-E8F97D85BABD}">
      <dgm:prSet/>
      <dgm:spPr/>
      <dgm:t>
        <a:bodyPr/>
        <a:lstStyle/>
        <a:p>
          <a:endParaRPr lang="en-US"/>
        </a:p>
      </dgm:t>
    </dgm:pt>
    <dgm:pt modelId="{174C38D9-2FCE-44E9-BDEA-8A03A98B4834}" type="sibTrans" cxnId="{F9832AC6-ADE9-4EE8-9573-E8F97D85BABD}">
      <dgm:prSet/>
      <dgm:spPr/>
      <dgm:t>
        <a:bodyPr/>
        <a:lstStyle/>
        <a:p>
          <a:endParaRPr lang="en-US"/>
        </a:p>
      </dgm:t>
    </dgm:pt>
    <dgm:pt modelId="{015E2D9A-6C42-4D21-9CEC-3C8C92958AFF}">
      <dgm:prSet/>
      <dgm:spPr/>
      <dgm:t>
        <a:bodyPr/>
        <a:lstStyle/>
        <a:p>
          <a:pPr rtl="0"/>
          <a:r>
            <a:rPr lang="en-US" dirty="0" smtClean="0"/>
            <a:t>Macular ( c . 35%),</a:t>
          </a:r>
          <a:endParaRPr lang="en-US" dirty="0"/>
        </a:p>
      </dgm:t>
    </dgm:pt>
    <dgm:pt modelId="{5912B34C-8CA9-41DB-BEAB-2275580F33C6}" type="parTrans" cxnId="{67C85402-162D-4A04-B7EB-82CB1D6D8A85}">
      <dgm:prSet/>
      <dgm:spPr/>
      <dgm:t>
        <a:bodyPr/>
        <a:lstStyle/>
        <a:p>
          <a:endParaRPr lang="en-US"/>
        </a:p>
      </dgm:t>
    </dgm:pt>
    <dgm:pt modelId="{D481D96E-501B-4EFE-B75A-DC6670394145}" type="sibTrans" cxnId="{67C85402-162D-4A04-B7EB-82CB1D6D8A85}">
      <dgm:prSet/>
      <dgm:spPr/>
      <dgm:t>
        <a:bodyPr/>
        <a:lstStyle/>
        <a:p>
          <a:endParaRPr lang="en-US"/>
        </a:p>
      </dgm:t>
    </dgm:pt>
    <dgm:pt modelId="{7B147F10-97BD-45D7-90C8-F60138004C3E}">
      <dgm:prSet/>
      <dgm:spPr/>
      <dgm:t>
        <a:bodyPr/>
        <a:lstStyle/>
        <a:p>
          <a:pPr rtl="0"/>
          <a:r>
            <a:rPr lang="en-US" smtClean="0"/>
            <a:t>papular ( c . 35%)</a:t>
          </a:r>
          <a:endParaRPr lang="en-US"/>
        </a:p>
      </dgm:t>
    </dgm:pt>
    <dgm:pt modelId="{FCEEF6D6-4C65-4B84-878D-831B11366B4D}" type="parTrans" cxnId="{FF5EC949-0308-4F5B-BFAB-3EF16CAD761C}">
      <dgm:prSet/>
      <dgm:spPr/>
      <dgm:t>
        <a:bodyPr/>
        <a:lstStyle/>
        <a:p>
          <a:endParaRPr lang="en-US"/>
        </a:p>
      </dgm:t>
    </dgm:pt>
    <dgm:pt modelId="{CD945CC2-8B34-4512-A8EB-9A3A7FA28B65}" type="sibTrans" cxnId="{FF5EC949-0308-4F5B-BFAB-3EF16CAD761C}">
      <dgm:prSet/>
      <dgm:spPr/>
      <dgm:t>
        <a:bodyPr/>
        <a:lstStyle/>
        <a:p>
          <a:endParaRPr lang="en-US"/>
        </a:p>
      </dgm:t>
    </dgm:pt>
    <dgm:pt modelId="{7FC15D66-01C7-40D0-ACA9-EA9EBD6D8F4C}">
      <dgm:prSet/>
      <dgm:spPr/>
      <dgm:t>
        <a:bodyPr/>
        <a:lstStyle/>
        <a:p>
          <a:pPr rtl="0"/>
          <a:r>
            <a:rPr lang="en-US" dirty="0" smtClean="0"/>
            <a:t>mixed (biphasic, allotropic) maculopapular (c . 15%)</a:t>
          </a:r>
          <a:endParaRPr lang="en-US" dirty="0"/>
        </a:p>
      </dgm:t>
    </dgm:pt>
    <dgm:pt modelId="{63E52377-647B-4869-B4B2-B04EA11133F8}" type="parTrans" cxnId="{C91BA03F-C8E0-45B3-BCE9-756A7DC70CA5}">
      <dgm:prSet/>
      <dgm:spPr/>
      <dgm:t>
        <a:bodyPr/>
        <a:lstStyle/>
        <a:p>
          <a:endParaRPr lang="en-US"/>
        </a:p>
      </dgm:t>
    </dgm:pt>
    <dgm:pt modelId="{86CA121A-66E6-46A4-BABA-BA18526F84FE}" type="sibTrans" cxnId="{C91BA03F-C8E0-45B3-BCE9-756A7DC70CA5}">
      <dgm:prSet/>
      <dgm:spPr/>
      <dgm:t>
        <a:bodyPr/>
        <a:lstStyle/>
        <a:p>
          <a:endParaRPr lang="en-US"/>
        </a:p>
      </dgm:t>
    </dgm:pt>
    <dgm:pt modelId="{557E4000-8897-4844-877E-2E1DD87BC40D}">
      <dgm:prSet custT="1"/>
      <dgm:spPr/>
      <dgm:t>
        <a:bodyPr/>
        <a:lstStyle/>
        <a:p>
          <a:pPr rtl="0"/>
          <a:r>
            <a:rPr lang="en-US" sz="1000" dirty="0" smtClean="0"/>
            <a:t>PLCA account for the vast majority of localized cutaneous </a:t>
          </a:r>
          <a:r>
            <a:rPr lang="en-US" sz="1000" dirty="0" err="1" smtClean="0"/>
            <a:t>amyloidoses</a:t>
          </a:r>
          <a:r>
            <a:rPr lang="en-US" sz="1000" dirty="0" smtClean="0"/>
            <a:t>, whereas nodular (</a:t>
          </a:r>
          <a:r>
            <a:rPr lang="en-US" sz="1000" dirty="0" err="1" smtClean="0"/>
            <a:t>tumefactive</a:t>
          </a:r>
          <a:r>
            <a:rPr lang="en-US" sz="1000" dirty="0" smtClean="0"/>
            <a:t>) PLCA ( c . 1.5%) is quite rare </a:t>
          </a:r>
          <a:endParaRPr lang="en-US" sz="1000" dirty="0"/>
        </a:p>
      </dgm:t>
    </dgm:pt>
    <dgm:pt modelId="{22268A9C-FB6E-4E7F-AB43-7C78519376F3}" type="parTrans" cxnId="{2024093D-1D89-47EB-8CC2-F545ADA680EE}">
      <dgm:prSet/>
      <dgm:spPr/>
      <dgm:t>
        <a:bodyPr/>
        <a:lstStyle/>
        <a:p>
          <a:endParaRPr lang="en-US"/>
        </a:p>
      </dgm:t>
    </dgm:pt>
    <dgm:pt modelId="{9B94DCAD-0FB5-4370-916D-BC74FA3A1B20}" type="sibTrans" cxnId="{2024093D-1D89-47EB-8CC2-F545ADA680EE}">
      <dgm:prSet/>
      <dgm:spPr/>
      <dgm:t>
        <a:bodyPr/>
        <a:lstStyle/>
        <a:p>
          <a:endParaRPr lang="en-US"/>
        </a:p>
      </dgm:t>
    </dgm:pt>
    <dgm:pt modelId="{DB9E4125-19B1-490F-905F-197D2572CD9C}">
      <dgm:prSet custT="1"/>
      <dgm:spPr/>
      <dgm:t>
        <a:bodyPr/>
        <a:lstStyle/>
        <a:p>
          <a:pPr rtl="0"/>
          <a:r>
            <a:rPr lang="en-US" sz="2400" dirty="0" smtClean="0"/>
            <a:t>Sex</a:t>
          </a:r>
        </a:p>
        <a:p>
          <a:pPr rtl="0"/>
          <a:r>
            <a:rPr lang="en-US" sz="2400" dirty="0" smtClean="0"/>
            <a:t>F&gt;M</a:t>
          </a:r>
        </a:p>
        <a:p>
          <a:pPr rtl="0"/>
          <a:r>
            <a:rPr lang="en-US" sz="2400" dirty="0" smtClean="0"/>
            <a:t>3:1</a:t>
          </a:r>
        </a:p>
      </dgm:t>
    </dgm:pt>
    <dgm:pt modelId="{FCFD9659-4320-4797-B7D3-C71C4E46C4AB}" type="parTrans" cxnId="{E16DFBC0-EFE0-4E86-B57D-B4EA011EBEC5}">
      <dgm:prSet/>
      <dgm:spPr/>
      <dgm:t>
        <a:bodyPr/>
        <a:lstStyle/>
        <a:p>
          <a:endParaRPr lang="en-US"/>
        </a:p>
      </dgm:t>
    </dgm:pt>
    <dgm:pt modelId="{2FE74989-1B06-4955-AA4D-98709AB6DEE6}" type="sibTrans" cxnId="{E16DFBC0-EFE0-4E86-B57D-B4EA011EBEC5}">
      <dgm:prSet/>
      <dgm:spPr/>
      <dgm:t>
        <a:bodyPr/>
        <a:lstStyle/>
        <a:p>
          <a:endParaRPr lang="en-US"/>
        </a:p>
      </dgm:t>
    </dgm:pt>
    <dgm:pt modelId="{B6F21667-B9FF-4853-8818-0E2A9CFC8431}">
      <dgm:prSet/>
      <dgm:spPr/>
      <dgm:t>
        <a:bodyPr/>
        <a:lstStyle/>
        <a:p>
          <a:pPr rtl="0"/>
          <a:r>
            <a:rPr lang="en-US" dirty="0" smtClean="0"/>
            <a:t>Women seem to be more frequently affected by PLCA than men (female : male c . 2–3 : 1) . In contrast to the lichenoid form, macular PLCA more frequently occurs in women. </a:t>
          </a:r>
          <a:endParaRPr lang="en-US" dirty="0"/>
        </a:p>
      </dgm:t>
    </dgm:pt>
    <dgm:pt modelId="{807ED416-DA55-460C-803C-02F1197D6D9A}" type="parTrans" cxnId="{E7060CE3-E5EC-4F08-B8DB-4D6478D48C06}">
      <dgm:prSet/>
      <dgm:spPr/>
      <dgm:t>
        <a:bodyPr/>
        <a:lstStyle/>
        <a:p>
          <a:endParaRPr lang="en-US"/>
        </a:p>
      </dgm:t>
    </dgm:pt>
    <dgm:pt modelId="{DE847B88-1F6E-415D-8019-6C633DB27703}" type="sibTrans" cxnId="{E7060CE3-E5EC-4F08-B8DB-4D6478D48C06}">
      <dgm:prSet/>
      <dgm:spPr/>
      <dgm:t>
        <a:bodyPr/>
        <a:lstStyle/>
        <a:p>
          <a:endParaRPr lang="en-US"/>
        </a:p>
      </dgm:t>
    </dgm:pt>
    <dgm:pt modelId="{D0302B0A-8592-41EF-A4C3-422F2267AD22}">
      <dgm:prSet custT="1"/>
      <dgm:spPr/>
      <dgm:t>
        <a:bodyPr/>
        <a:lstStyle/>
        <a:p>
          <a:pPr rtl="0"/>
          <a:r>
            <a:rPr lang="en-US" sz="2400" dirty="0" smtClean="0"/>
            <a:t>Ethnicity</a:t>
          </a:r>
        </a:p>
        <a:p>
          <a:pPr rtl="0"/>
          <a:r>
            <a:rPr lang="en-US" sz="2400" dirty="0" smtClean="0"/>
            <a:t>&gt;&gt; Asian</a:t>
          </a:r>
          <a:endParaRPr lang="en-US" sz="2400" dirty="0"/>
        </a:p>
      </dgm:t>
    </dgm:pt>
    <dgm:pt modelId="{6B9AD76D-1669-4AE0-BD3C-C163A42B049B}" type="parTrans" cxnId="{B2868BD7-4F62-4501-BCE2-799698E4A7D6}">
      <dgm:prSet/>
      <dgm:spPr/>
      <dgm:t>
        <a:bodyPr/>
        <a:lstStyle/>
        <a:p>
          <a:endParaRPr lang="en-US"/>
        </a:p>
      </dgm:t>
    </dgm:pt>
    <dgm:pt modelId="{716E9E08-49D6-4DDB-9E8A-A5AE3ED7D1B8}" type="sibTrans" cxnId="{B2868BD7-4F62-4501-BCE2-799698E4A7D6}">
      <dgm:prSet/>
      <dgm:spPr/>
      <dgm:t>
        <a:bodyPr/>
        <a:lstStyle/>
        <a:p>
          <a:endParaRPr lang="en-US"/>
        </a:p>
      </dgm:t>
    </dgm:pt>
    <dgm:pt modelId="{ABACFF2E-D1AE-4C26-8EB3-5DC1C696CE0A}">
      <dgm:prSet/>
      <dgm:spPr/>
      <dgm:t>
        <a:bodyPr/>
        <a:lstStyle/>
        <a:p>
          <a:pPr rtl="0"/>
          <a:r>
            <a:rPr lang="en-US" dirty="0" smtClean="0"/>
            <a:t>It has been reported that in countries nearer to the equator the prevalence of PLCA is higher</a:t>
          </a:r>
          <a:endParaRPr lang="en-US" dirty="0"/>
        </a:p>
      </dgm:t>
    </dgm:pt>
    <dgm:pt modelId="{9E13E729-F5C2-4292-AC23-5CFC97F35B34}" type="parTrans" cxnId="{6132D30F-2081-49FD-8EAD-1E096253B937}">
      <dgm:prSet/>
      <dgm:spPr/>
      <dgm:t>
        <a:bodyPr/>
        <a:lstStyle/>
        <a:p>
          <a:endParaRPr lang="en-US"/>
        </a:p>
      </dgm:t>
    </dgm:pt>
    <dgm:pt modelId="{13FCE89C-93FB-44C7-8C56-01C79D990964}" type="sibTrans" cxnId="{6132D30F-2081-49FD-8EAD-1E096253B937}">
      <dgm:prSet/>
      <dgm:spPr/>
      <dgm:t>
        <a:bodyPr/>
        <a:lstStyle/>
        <a:p>
          <a:endParaRPr lang="en-US"/>
        </a:p>
      </dgm:t>
    </dgm:pt>
    <dgm:pt modelId="{C34112B7-F710-413D-AEE7-8DCFD7FBDFAC}" type="pres">
      <dgm:prSet presAssocID="{AE598920-4B30-4DD3-B856-F5CB12D35D6C}" presName="Name0" presStyleCnt="0">
        <dgm:presLayoutVars>
          <dgm:chMax val="7"/>
          <dgm:dir/>
          <dgm:animOne val="branch"/>
        </dgm:presLayoutVars>
      </dgm:prSet>
      <dgm:spPr/>
      <dgm:t>
        <a:bodyPr/>
        <a:lstStyle/>
        <a:p>
          <a:endParaRPr lang="en-US"/>
        </a:p>
      </dgm:t>
    </dgm:pt>
    <dgm:pt modelId="{FD5F3E53-63E7-4B9A-8B34-7E5B00ECB823}" type="pres">
      <dgm:prSet presAssocID="{CA94F306-B4DE-498F-B7A4-FF8A4B8302D5}" presName="parTx1" presStyleLbl="node1" presStyleIdx="0" presStyleCnt="5"/>
      <dgm:spPr/>
      <dgm:t>
        <a:bodyPr/>
        <a:lstStyle/>
        <a:p>
          <a:endParaRPr lang="en-US"/>
        </a:p>
      </dgm:t>
    </dgm:pt>
    <dgm:pt modelId="{84AD5C6A-0939-43E4-88C6-7B89E2C38E99}" type="pres">
      <dgm:prSet presAssocID="{CA94F306-B4DE-498F-B7A4-FF8A4B8302D5}" presName="spPre1" presStyleCnt="0"/>
      <dgm:spPr/>
    </dgm:pt>
    <dgm:pt modelId="{E6B134FE-0A05-4AD2-A3AF-AA8DEBBB6F28}" type="pres">
      <dgm:prSet presAssocID="{CA94F306-B4DE-498F-B7A4-FF8A4B8302D5}" presName="chLin1" presStyleCnt="0"/>
      <dgm:spPr/>
    </dgm:pt>
    <dgm:pt modelId="{2E801FE5-394D-48E1-8BF4-64670DEF1D23}" type="pres">
      <dgm:prSet presAssocID="{5912B34C-8CA9-41DB-BEAB-2275580F33C6}" presName="Name11" presStyleLbl="parChTrans1D1" presStyleIdx="0" presStyleCnt="16"/>
      <dgm:spPr/>
    </dgm:pt>
    <dgm:pt modelId="{9D4E2607-6830-4B0F-8935-D950CFE16C7F}" type="pres">
      <dgm:prSet presAssocID="{5912B34C-8CA9-41DB-BEAB-2275580F33C6}" presName="Name31" presStyleLbl="parChTrans1D1" presStyleIdx="1" presStyleCnt="16"/>
      <dgm:spPr/>
    </dgm:pt>
    <dgm:pt modelId="{EC35F4A4-CB48-4516-9511-0D44340E5B02}" type="pres">
      <dgm:prSet presAssocID="{015E2D9A-6C42-4D21-9CEC-3C8C92958AFF}" presName="txAndLines1" presStyleCnt="0"/>
      <dgm:spPr/>
    </dgm:pt>
    <dgm:pt modelId="{DA3AC171-D50A-471C-BEFA-159FE35A6936}" type="pres">
      <dgm:prSet presAssocID="{015E2D9A-6C42-4D21-9CEC-3C8C92958AFF}" presName="anchor1" presStyleCnt="0"/>
      <dgm:spPr/>
    </dgm:pt>
    <dgm:pt modelId="{F234834F-EB94-4DFA-B231-DCE6BAA3E71C}" type="pres">
      <dgm:prSet presAssocID="{015E2D9A-6C42-4D21-9CEC-3C8C92958AFF}" presName="backup1" presStyleCnt="0"/>
      <dgm:spPr/>
    </dgm:pt>
    <dgm:pt modelId="{6E0AEA5A-B6DC-4F2D-ABFA-966646DAAF32}" type="pres">
      <dgm:prSet presAssocID="{015E2D9A-6C42-4D21-9CEC-3C8C92958AFF}" presName="preLine1" presStyleLbl="parChTrans1D1" presStyleIdx="2" presStyleCnt="16"/>
      <dgm:spPr/>
    </dgm:pt>
    <dgm:pt modelId="{9F56DDD8-ECB9-4CDD-AE47-F7DBBED08B1B}" type="pres">
      <dgm:prSet presAssocID="{015E2D9A-6C42-4D21-9CEC-3C8C92958AFF}" presName="desTx1" presStyleLbl="revTx" presStyleIdx="0" presStyleCnt="0">
        <dgm:presLayoutVars>
          <dgm:bulletEnabled val="1"/>
        </dgm:presLayoutVars>
      </dgm:prSet>
      <dgm:spPr/>
      <dgm:t>
        <a:bodyPr/>
        <a:lstStyle/>
        <a:p>
          <a:endParaRPr lang="en-US"/>
        </a:p>
      </dgm:t>
    </dgm:pt>
    <dgm:pt modelId="{E0388361-DDC7-46FF-82E7-80CEDCBE92A3}" type="pres">
      <dgm:prSet presAssocID="{015E2D9A-6C42-4D21-9CEC-3C8C92958AFF}" presName="postLine1" presStyleLbl="parChTrans1D1" presStyleIdx="3" presStyleCnt="16"/>
      <dgm:spPr/>
    </dgm:pt>
    <dgm:pt modelId="{FEADE009-62C9-48F1-BC6C-4DE6BB589832}" type="pres">
      <dgm:prSet presAssocID="{FCEEF6D6-4C65-4B84-878D-831B11366B4D}" presName="Name11" presStyleLbl="parChTrans1D1" presStyleIdx="4" presStyleCnt="16"/>
      <dgm:spPr/>
    </dgm:pt>
    <dgm:pt modelId="{9C0D579F-6530-4409-87A1-5CFEA0D5C1A2}" type="pres">
      <dgm:prSet presAssocID="{FCEEF6D6-4C65-4B84-878D-831B11366B4D}" presName="Name31" presStyleLbl="parChTrans1D1" presStyleIdx="5" presStyleCnt="16"/>
      <dgm:spPr/>
    </dgm:pt>
    <dgm:pt modelId="{DFEEC913-DC3B-4CDB-8DB2-DC9E31A53271}" type="pres">
      <dgm:prSet presAssocID="{7B147F10-97BD-45D7-90C8-F60138004C3E}" presName="txAndLines1" presStyleCnt="0"/>
      <dgm:spPr/>
    </dgm:pt>
    <dgm:pt modelId="{50E66121-81EF-4A30-8278-AFFD492E0745}" type="pres">
      <dgm:prSet presAssocID="{7B147F10-97BD-45D7-90C8-F60138004C3E}" presName="anchor1" presStyleCnt="0"/>
      <dgm:spPr/>
    </dgm:pt>
    <dgm:pt modelId="{EA47B1A1-FB9F-46B6-A66A-E7CF6AE24B5C}" type="pres">
      <dgm:prSet presAssocID="{7B147F10-97BD-45D7-90C8-F60138004C3E}" presName="backup1" presStyleCnt="0"/>
      <dgm:spPr/>
    </dgm:pt>
    <dgm:pt modelId="{31537043-0537-4F47-9ABA-D167F608113B}" type="pres">
      <dgm:prSet presAssocID="{7B147F10-97BD-45D7-90C8-F60138004C3E}" presName="preLine1" presStyleLbl="parChTrans1D1" presStyleIdx="6" presStyleCnt="16"/>
      <dgm:spPr/>
    </dgm:pt>
    <dgm:pt modelId="{DB2A1188-89B6-48F4-A429-E951518EE3D1}" type="pres">
      <dgm:prSet presAssocID="{7B147F10-97BD-45D7-90C8-F60138004C3E}" presName="desTx1" presStyleLbl="revTx" presStyleIdx="0" presStyleCnt="0">
        <dgm:presLayoutVars>
          <dgm:bulletEnabled val="1"/>
        </dgm:presLayoutVars>
      </dgm:prSet>
      <dgm:spPr/>
      <dgm:t>
        <a:bodyPr/>
        <a:lstStyle/>
        <a:p>
          <a:endParaRPr lang="en-US"/>
        </a:p>
      </dgm:t>
    </dgm:pt>
    <dgm:pt modelId="{3044FE46-B862-4D72-A358-C355AD01ACE0}" type="pres">
      <dgm:prSet presAssocID="{7B147F10-97BD-45D7-90C8-F60138004C3E}" presName="postLine1" presStyleLbl="parChTrans1D1" presStyleIdx="7" presStyleCnt="16"/>
      <dgm:spPr/>
    </dgm:pt>
    <dgm:pt modelId="{A37969D4-DF53-4BDF-9294-8BF7A6751A54}" type="pres">
      <dgm:prSet presAssocID="{63E52377-647B-4869-B4B2-B04EA11133F8}" presName="Name11" presStyleLbl="parChTrans1D1" presStyleIdx="8" presStyleCnt="16"/>
      <dgm:spPr/>
    </dgm:pt>
    <dgm:pt modelId="{E2FD456D-78C6-4F1B-ADDA-5E72A735B801}" type="pres">
      <dgm:prSet presAssocID="{63E52377-647B-4869-B4B2-B04EA11133F8}" presName="Name31" presStyleLbl="parChTrans1D1" presStyleIdx="9" presStyleCnt="16"/>
      <dgm:spPr/>
    </dgm:pt>
    <dgm:pt modelId="{C1467FEB-3441-48BF-A9A0-B5966E91BE16}" type="pres">
      <dgm:prSet presAssocID="{7FC15D66-01C7-40D0-ACA9-EA9EBD6D8F4C}" presName="txAndLines1" presStyleCnt="0"/>
      <dgm:spPr/>
    </dgm:pt>
    <dgm:pt modelId="{19C24F94-9731-4DA6-8CB2-65058EA7BCB9}" type="pres">
      <dgm:prSet presAssocID="{7FC15D66-01C7-40D0-ACA9-EA9EBD6D8F4C}" presName="anchor1" presStyleCnt="0"/>
      <dgm:spPr/>
    </dgm:pt>
    <dgm:pt modelId="{03C44C74-B9D1-443F-8AB8-17D4B7B2A6BC}" type="pres">
      <dgm:prSet presAssocID="{7FC15D66-01C7-40D0-ACA9-EA9EBD6D8F4C}" presName="backup1" presStyleCnt="0"/>
      <dgm:spPr/>
    </dgm:pt>
    <dgm:pt modelId="{76217F4A-9309-49FF-AB0D-D1EBAB071035}" type="pres">
      <dgm:prSet presAssocID="{7FC15D66-01C7-40D0-ACA9-EA9EBD6D8F4C}" presName="preLine1" presStyleLbl="parChTrans1D1" presStyleIdx="10" presStyleCnt="16"/>
      <dgm:spPr/>
    </dgm:pt>
    <dgm:pt modelId="{6B0EB916-9CEE-4A11-9CF0-F17CBD88048E}" type="pres">
      <dgm:prSet presAssocID="{7FC15D66-01C7-40D0-ACA9-EA9EBD6D8F4C}" presName="desTx1" presStyleLbl="revTx" presStyleIdx="0" presStyleCnt="0">
        <dgm:presLayoutVars>
          <dgm:bulletEnabled val="1"/>
        </dgm:presLayoutVars>
      </dgm:prSet>
      <dgm:spPr/>
      <dgm:t>
        <a:bodyPr/>
        <a:lstStyle/>
        <a:p>
          <a:endParaRPr lang="en-US"/>
        </a:p>
      </dgm:t>
    </dgm:pt>
    <dgm:pt modelId="{9447D1F5-A7B2-4C89-8D71-62EA468ADF71}" type="pres">
      <dgm:prSet presAssocID="{7FC15D66-01C7-40D0-ACA9-EA9EBD6D8F4C}" presName="postLine1" presStyleLbl="parChTrans1D1" presStyleIdx="11" presStyleCnt="16"/>
      <dgm:spPr/>
    </dgm:pt>
    <dgm:pt modelId="{3CEA11B5-0D79-4100-9CF2-63D001C273CE}" type="pres">
      <dgm:prSet presAssocID="{22268A9C-FB6E-4E7F-AB43-7C78519376F3}" presName="Name11" presStyleLbl="parChTrans1D1" presStyleIdx="12" presStyleCnt="16"/>
      <dgm:spPr/>
    </dgm:pt>
    <dgm:pt modelId="{BBE8BFBA-A84A-4E1B-85A5-8320058D3CCE}" type="pres">
      <dgm:prSet presAssocID="{22268A9C-FB6E-4E7F-AB43-7C78519376F3}" presName="Name31" presStyleLbl="parChTrans1D1" presStyleIdx="13" presStyleCnt="16"/>
      <dgm:spPr/>
    </dgm:pt>
    <dgm:pt modelId="{0B74FD06-B8DF-418F-8A62-98523A059B85}" type="pres">
      <dgm:prSet presAssocID="{557E4000-8897-4844-877E-2E1DD87BC40D}" presName="txAndLines1" presStyleCnt="0"/>
      <dgm:spPr/>
    </dgm:pt>
    <dgm:pt modelId="{35B6220C-78F1-4AA0-97D9-B0AA7BEE4A45}" type="pres">
      <dgm:prSet presAssocID="{557E4000-8897-4844-877E-2E1DD87BC40D}" presName="anchor1" presStyleCnt="0"/>
      <dgm:spPr/>
    </dgm:pt>
    <dgm:pt modelId="{85CF4E8C-D853-47BF-AA1A-8035C48511C7}" type="pres">
      <dgm:prSet presAssocID="{557E4000-8897-4844-877E-2E1DD87BC40D}" presName="backup1" presStyleCnt="0"/>
      <dgm:spPr/>
    </dgm:pt>
    <dgm:pt modelId="{000965A5-DF46-43A2-9975-9BEFF752997E}" type="pres">
      <dgm:prSet presAssocID="{557E4000-8897-4844-877E-2E1DD87BC40D}" presName="preLine1" presStyleLbl="parChTrans1D1" presStyleIdx="14" presStyleCnt="16"/>
      <dgm:spPr/>
    </dgm:pt>
    <dgm:pt modelId="{68FD8380-43A4-4B14-B9AE-7497F92CD0A0}" type="pres">
      <dgm:prSet presAssocID="{557E4000-8897-4844-877E-2E1DD87BC40D}" presName="desTx1" presStyleLbl="revTx" presStyleIdx="0" presStyleCnt="0">
        <dgm:presLayoutVars>
          <dgm:bulletEnabled val="1"/>
        </dgm:presLayoutVars>
      </dgm:prSet>
      <dgm:spPr/>
      <dgm:t>
        <a:bodyPr/>
        <a:lstStyle/>
        <a:p>
          <a:endParaRPr lang="en-US"/>
        </a:p>
      </dgm:t>
    </dgm:pt>
    <dgm:pt modelId="{CA109D16-96A6-4454-8F7B-40CB9C23D39B}" type="pres">
      <dgm:prSet presAssocID="{557E4000-8897-4844-877E-2E1DD87BC40D}" presName="postLine1" presStyleLbl="parChTrans1D1" presStyleIdx="15" presStyleCnt="16"/>
      <dgm:spPr/>
    </dgm:pt>
    <dgm:pt modelId="{18BCCA1F-B03E-400C-A2AC-B5BC7AB13A5F}" type="pres">
      <dgm:prSet presAssocID="{CA94F306-B4DE-498F-B7A4-FF8A4B8302D5}" presName="spPost1" presStyleCnt="0"/>
      <dgm:spPr/>
    </dgm:pt>
    <dgm:pt modelId="{934E7AC2-EE7A-439B-8D4A-535EBF3FEBF1}" type="pres">
      <dgm:prSet presAssocID="{DB9E4125-19B1-490F-905F-197D2572CD9C}" presName="parTx2" presStyleLbl="node1" presStyleIdx="1" presStyleCnt="5" custLinFactNeighborX="-2093" custLinFactNeighborY="0"/>
      <dgm:spPr/>
      <dgm:t>
        <a:bodyPr/>
        <a:lstStyle/>
        <a:p>
          <a:endParaRPr lang="en-US"/>
        </a:p>
      </dgm:t>
    </dgm:pt>
    <dgm:pt modelId="{0D9BC826-BAA9-4C6D-8904-BEB2A805ABE8}" type="pres">
      <dgm:prSet presAssocID="{B6F21667-B9FF-4853-8818-0E2A9CFC8431}" presName="parTx3" presStyleLbl="node1" presStyleIdx="2" presStyleCnt="5"/>
      <dgm:spPr/>
      <dgm:t>
        <a:bodyPr/>
        <a:lstStyle/>
        <a:p>
          <a:endParaRPr lang="en-US"/>
        </a:p>
      </dgm:t>
    </dgm:pt>
    <dgm:pt modelId="{0D3466B8-7F4B-4D94-A31B-FCA47E253D51}" type="pres">
      <dgm:prSet presAssocID="{D0302B0A-8592-41EF-A4C3-422F2267AD22}" presName="parTx4" presStyleLbl="node1" presStyleIdx="3" presStyleCnt="5"/>
      <dgm:spPr/>
      <dgm:t>
        <a:bodyPr/>
        <a:lstStyle/>
        <a:p>
          <a:endParaRPr lang="en-US"/>
        </a:p>
      </dgm:t>
    </dgm:pt>
    <dgm:pt modelId="{DA846DE6-FD9F-4C5D-A01F-0C88361F3E81}" type="pres">
      <dgm:prSet presAssocID="{ABACFF2E-D1AE-4C26-8EB3-5DC1C696CE0A}" presName="parTx5" presStyleLbl="node1" presStyleIdx="4" presStyleCnt="5" custScaleY="110611"/>
      <dgm:spPr/>
      <dgm:t>
        <a:bodyPr/>
        <a:lstStyle/>
        <a:p>
          <a:endParaRPr lang="en-US"/>
        </a:p>
      </dgm:t>
    </dgm:pt>
  </dgm:ptLst>
  <dgm:cxnLst>
    <dgm:cxn modelId="{E16DFBC0-EFE0-4E86-B57D-B4EA011EBEC5}" srcId="{AE598920-4B30-4DD3-B856-F5CB12D35D6C}" destId="{DB9E4125-19B1-490F-905F-197D2572CD9C}" srcOrd="1" destOrd="0" parTransId="{FCFD9659-4320-4797-B7D3-C71C4E46C4AB}" sibTransId="{2FE74989-1B06-4955-AA4D-98709AB6DEE6}"/>
    <dgm:cxn modelId="{3466F020-8847-42BE-850B-B0F123171426}" type="presOf" srcId="{DB9E4125-19B1-490F-905F-197D2572CD9C}" destId="{934E7AC2-EE7A-439B-8D4A-535EBF3FEBF1}" srcOrd="0" destOrd="0" presId="urn:microsoft.com/office/officeart/2009/3/layout/SubStepProcess"/>
    <dgm:cxn modelId="{EE4170B2-A137-4220-80DB-173A847B712F}" type="presOf" srcId="{ABACFF2E-D1AE-4C26-8EB3-5DC1C696CE0A}" destId="{DA846DE6-FD9F-4C5D-A01F-0C88361F3E81}" srcOrd="0" destOrd="0" presId="urn:microsoft.com/office/officeart/2009/3/layout/SubStepProcess"/>
    <dgm:cxn modelId="{C91BA03F-C8E0-45B3-BCE9-756A7DC70CA5}" srcId="{CA94F306-B4DE-498F-B7A4-FF8A4B8302D5}" destId="{7FC15D66-01C7-40D0-ACA9-EA9EBD6D8F4C}" srcOrd="2" destOrd="0" parTransId="{63E52377-647B-4869-B4B2-B04EA11133F8}" sibTransId="{86CA121A-66E6-46A4-BABA-BA18526F84FE}"/>
    <dgm:cxn modelId="{F9832AC6-ADE9-4EE8-9573-E8F97D85BABD}" srcId="{AE598920-4B30-4DD3-B856-F5CB12D35D6C}" destId="{CA94F306-B4DE-498F-B7A4-FF8A4B8302D5}" srcOrd="0" destOrd="0" parTransId="{46E8C130-E119-45CD-8604-62143B9EC1DB}" sibTransId="{174C38D9-2FCE-44E9-BDEA-8A03A98B4834}"/>
    <dgm:cxn modelId="{F54F23A9-E251-413C-B560-CEC2257754D9}" type="presOf" srcId="{557E4000-8897-4844-877E-2E1DD87BC40D}" destId="{68FD8380-43A4-4B14-B9AE-7497F92CD0A0}" srcOrd="0" destOrd="0" presId="urn:microsoft.com/office/officeart/2009/3/layout/SubStepProcess"/>
    <dgm:cxn modelId="{036643C9-DAB0-4BD5-9A53-88DD002E3082}" type="presOf" srcId="{015E2D9A-6C42-4D21-9CEC-3C8C92958AFF}" destId="{9F56DDD8-ECB9-4CDD-AE47-F7DBBED08B1B}" srcOrd="0" destOrd="0" presId="urn:microsoft.com/office/officeart/2009/3/layout/SubStepProcess"/>
    <dgm:cxn modelId="{6132D30F-2081-49FD-8EAD-1E096253B937}" srcId="{AE598920-4B30-4DD3-B856-F5CB12D35D6C}" destId="{ABACFF2E-D1AE-4C26-8EB3-5DC1C696CE0A}" srcOrd="4" destOrd="0" parTransId="{9E13E729-F5C2-4292-AC23-5CFC97F35B34}" sibTransId="{13FCE89C-93FB-44C7-8C56-01C79D990964}"/>
    <dgm:cxn modelId="{E7060CE3-E5EC-4F08-B8DB-4D6478D48C06}" srcId="{AE598920-4B30-4DD3-B856-F5CB12D35D6C}" destId="{B6F21667-B9FF-4853-8818-0E2A9CFC8431}" srcOrd="2" destOrd="0" parTransId="{807ED416-DA55-460C-803C-02F1197D6D9A}" sibTransId="{DE847B88-1F6E-415D-8019-6C633DB27703}"/>
    <dgm:cxn modelId="{8D42B566-2B33-4402-82E3-10A775CDA738}" type="presOf" srcId="{7FC15D66-01C7-40D0-ACA9-EA9EBD6D8F4C}" destId="{6B0EB916-9CEE-4A11-9CF0-F17CBD88048E}" srcOrd="0" destOrd="0" presId="urn:microsoft.com/office/officeart/2009/3/layout/SubStepProcess"/>
    <dgm:cxn modelId="{FF5EC949-0308-4F5B-BFAB-3EF16CAD761C}" srcId="{CA94F306-B4DE-498F-B7A4-FF8A4B8302D5}" destId="{7B147F10-97BD-45D7-90C8-F60138004C3E}" srcOrd="1" destOrd="0" parTransId="{FCEEF6D6-4C65-4B84-878D-831B11366B4D}" sibTransId="{CD945CC2-8B34-4512-A8EB-9A3A7FA28B65}"/>
    <dgm:cxn modelId="{2BF30F13-014C-4F82-9992-79525484407D}" type="presOf" srcId="{7B147F10-97BD-45D7-90C8-F60138004C3E}" destId="{DB2A1188-89B6-48F4-A429-E951518EE3D1}" srcOrd="0" destOrd="0" presId="urn:microsoft.com/office/officeart/2009/3/layout/SubStepProcess"/>
    <dgm:cxn modelId="{C75BDAD3-6BDD-40A2-B83E-EE9F0F4F1950}" type="presOf" srcId="{B6F21667-B9FF-4853-8818-0E2A9CFC8431}" destId="{0D9BC826-BAA9-4C6D-8904-BEB2A805ABE8}" srcOrd="0" destOrd="0" presId="urn:microsoft.com/office/officeart/2009/3/layout/SubStepProcess"/>
    <dgm:cxn modelId="{1A715172-D702-40C1-964F-CE06248F38C0}" type="presOf" srcId="{D0302B0A-8592-41EF-A4C3-422F2267AD22}" destId="{0D3466B8-7F4B-4D94-A31B-FCA47E253D51}" srcOrd="0" destOrd="0" presId="urn:microsoft.com/office/officeart/2009/3/layout/SubStepProcess"/>
    <dgm:cxn modelId="{D680C432-8F95-4175-8E38-2779D672287B}" type="presOf" srcId="{CA94F306-B4DE-498F-B7A4-FF8A4B8302D5}" destId="{FD5F3E53-63E7-4B9A-8B34-7E5B00ECB823}" srcOrd="0" destOrd="0" presId="urn:microsoft.com/office/officeart/2009/3/layout/SubStepProcess"/>
    <dgm:cxn modelId="{3E31D75A-1391-46CE-938A-0FF430689710}" type="presOf" srcId="{AE598920-4B30-4DD3-B856-F5CB12D35D6C}" destId="{C34112B7-F710-413D-AEE7-8DCFD7FBDFAC}" srcOrd="0" destOrd="0" presId="urn:microsoft.com/office/officeart/2009/3/layout/SubStepProcess"/>
    <dgm:cxn modelId="{2024093D-1D89-47EB-8CC2-F545ADA680EE}" srcId="{CA94F306-B4DE-498F-B7A4-FF8A4B8302D5}" destId="{557E4000-8897-4844-877E-2E1DD87BC40D}" srcOrd="3" destOrd="0" parTransId="{22268A9C-FB6E-4E7F-AB43-7C78519376F3}" sibTransId="{9B94DCAD-0FB5-4370-916D-BC74FA3A1B20}"/>
    <dgm:cxn modelId="{67C85402-162D-4A04-B7EB-82CB1D6D8A85}" srcId="{CA94F306-B4DE-498F-B7A4-FF8A4B8302D5}" destId="{015E2D9A-6C42-4D21-9CEC-3C8C92958AFF}" srcOrd="0" destOrd="0" parTransId="{5912B34C-8CA9-41DB-BEAB-2275580F33C6}" sibTransId="{D481D96E-501B-4EFE-B75A-DC6670394145}"/>
    <dgm:cxn modelId="{B2868BD7-4F62-4501-BCE2-799698E4A7D6}" srcId="{AE598920-4B30-4DD3-B856-F5CB12D35D6C}" destId="{D0302B0A-8592-41EF-A4C3-422F2267AD22}" srcOrd="3" destOrd="0" parTransId="{6B9AD76D-1669-4AE0-BD3C-C163A42B049B}" sibTransId="{716E9E08-49D6-4DDB-9E8A-A5AE3ED7D1B8}"/>
    <dgm:cxn modelId="{9766226F-0D7A-4F22-B8AE-2814D798EDC1}" type="presParOf" srcId="{C34112B7-F710-413D-AEE7-8DCFD7FBDFAC}" destId="{FD5F3E53-63E7-4B9A-8B34-7E5B00ECB823}" srcOrd="0" destOrd="0" presId="urn:microsoft.com/office/officeart/2009/3/layout/SubStepProcess"/>
    <dgm:cxn modelId="{6EE9BB31-5AC4-4D49-94C5-189738333C58}" type="presParOf" srcId="{C34112B7-F710-413D-AEE7-8DCFD7FBDFAC}" destId="{84AD5C6A-0939-43E4-88C6-7B89E2C38E99}" srcOrd="1" destOrd="0" presId="urn:microsoft.com/office/officeart/2009/3/layout/SubStepProcess"/>
    <dgm:cxn modelId="{AB77CB67-07A7-4D81-9337-8BF70FBA2CA2}" type="presParOf" srcId="{C34112B7-F710-413D-AEE7-8DCFD7FBDFAC}" destId="{E6B134FE-0A05-4AD2-A3AF-AA8DEBBB6F28}" srcOrd="2" destOrd="0" presId="urn:microsoft.com/office/officeart/2009/3/layout/SubStepProcess"/>
    <dgm:cxn modelId="{CF4619E1-6E37-4494-B787-0595A98A5F0C}" type="presParOf" srcId="{E6B134FE-0A05-4AD2-A3AF-AA8DEBBB6F28}" destId="{2E801FE5-394D-48E1-8BF4-64670DEF1D23}" srcOrd="0" destOrd="0" presId="urn:microsoft.com/office/officeart/2009/3/layout/SubStepProcess"/>
    <dgm:cxn modelId="{5F699DE6-0A74-45D7-8B1A-D0CC500DF69E}" type="presParOf" srcId="{E6B134FE-0A05-4AD2-A3AF-AA8DEBBB6F28}" destId="{9D4E2607-6830-4B0F-8935-D950CFE16C7F}" srcOrd="1" destOrd="0" presId="urn:microsoft.com/office/officeart/2009/3/layout/SubStepProcess"/>
    <dgm:cxn modelId="{337C21F6-325A-4AFF-BD4B-F8D64F718F51}" type="presParOf" srcId="{E6B134FE-0A05-4AD2-A3AF-AA8DEBBB6F28}" destId="{EC35F4A4-CB48-4516-9511-0D44340E5B02}" srcOrd="2" destOrd="0" presId="urn:microsoft.com/office/officeart/2009/3/layout/SubStepProcess"/>
    <dgm:cxn modelId="{3C093877-7543-4244-B924-03C994038640}" type="presParOf" srcId="{EC35F4A4-CB48-4516-9511-0D44340E5B02}" destId="{DA3AC171-D50A-471C-BEFA-159FE35A6936}" srcOrd="0" destOrd="0" presId="urn:microsoft.com/office/officeart/2009/3/layout/SubStepProcess"/>
    <dgm:cxn modelId="{51CABDA7-91F5-48BC-BF08-82D8AFBD0A90}" type="presParOf" srcId="{EC35F4A4-CB48-4516-9511-0D44340E5B02}" destId="{F234834F-EB94-4DFA-B231-DCE6BAA3E71C}" srcOrd="1" destOrd="0" presId="urn:microsoft.com/office/officeart/2009/3/layout/SubStepProcess"/>
    <dgm:cxn modelId="{39A49434-B698-4BB8-A2F7-0C1A7A4C6FE6}" type="presParOf" srcId="{EC35F4A4-CB48-4516-9511-0D44340E5B02}" destId="{6E0AEA5A-B6DC-4F2D-ABFA-966646DAAF32}" srcOrd="2" destOrd="0" presId="urn:microsoft.com/office/officeart/2009/3/layout/SubStepProcess"/>
    <dgm:cxn modelId="{09741B33-7993-431A-9670-0FC61B0BCAAB}" type="presParOf" srcId="{EC35F4A4-CB48-4516-9511-0D44340E5B02}" destId="{9F56DDD8-ECB9-4CDD-AE47-F7DBBED08B1B}" srcOrd="3" destOrd="0" presId="urn:microsoft.com/office/officeart/2009/3/layout/SubStepProcess"/>
    <dgm:cxn modelId="{3D04A405-F60C-458B-9EA1-157E30DB7225}" type="presParOf" srcId="{EC35F4A4-CB48-4516-9511-0D44340E5B02}" destId="{E0388361-DDC7-46FF-82E7-80CEDCBE92A3}" srcOrd="4" destOrd="0" presId="urn:microsoft.com/office/officeart/2009/3/layout/SubStepProcess"/>
    <dgm:cxn modelId="{E4C5B328-2BBE-42DE-B038-8AB680420353}" type="presParOf" srcId="{E6B134FE-0A05-4AD2-A3AF-AA8DEBBB6F28}" destId="{FEADE009-62C9-48F1-BC6C-4DE6BB589832}" srcOrd="3" destOrd="0" presId="urn:microsoft.com/office/officeart/2009/3/layout/SubStepProcess"/>
    <dgm:cxn modelId="{07123073-C1B6-4BE6-A374-368AEB76DE76}" type="presParOf" srcId="{E6B134FE-0A05-4AD2-A3AF-AA8DEBBB6F28}" destId="{9C0D579F-6530-4409-87A1-5CFEA0D5C1A2}" srcOrd="4" destOrd="0" presId="urn:microsoft.com/office/officeart/2009/3/layout/SubStepProcess"/>
    <dgm:cxn modelId="{14A649C3-8831-48CB-8078-8FCBE3A77C77}" type="presParOf" srcId="{E6B134FE-0A05-4AD2-A3AF-AA8DEBBB6F28}" destId="{DFEEC913-DC3B-4CDB-8DB2-DC9E31A53271}" srcOrd="5" destOrd="0" presId="urn:microsoft.com/office/officeart/2009/3/layout/SubStepProcess"/>
    <dgm:cxn modelId="{543B792F-4C75-41BF-B8C7-674E01493781}" type="presParOf" srcId="{DFEEC913-DC3B-4CDB-8DB2-DC9E31A53271}" destId="{50E66121-81EF-4A30-8278-AFFD492E0745}" srcOrd="0" destOrd="0" presId="urn:microsoft.com/office/officeart/2009/3/layout/SubStepProcess"/>
    <dgm:cxn modelId="{4081E90F-1205-4B47-94EF-E059BFE1C274}" type="presParOf" srcId="{DFEEC913-DC3B-4CDB-8DB2-DC9E31A53271}" destId="{EA47B1A1-FB9F-46B6-A66A-E7CF6AE24B5C}" srcOrd="1" destOrd="0" presId="urn:microsoft.com/office/officeart/2009/3/layout/SubStepProcess"/>
    <dgm:cxn modelId="{CDAF5FD2-32E9-4F7E-BE39-27B0B833BBAD}" type="presParOf" srcId="{DFEEC913-DC3B-4CDB-8DB2-DC9E31A53271}" destId="{31537043-0537-4F47-9ABA-D167F608113B}" srcOrd="2" destOrd="0" presId="urn:microsoft.com/office/officeart/2009/3/layout/SubStepProcess"/>
    <dgm:cxn modelId="{9B6AA448-B94C-44FF-9A2B-C29F7CC0A5D2}" type="presParOf" srcId="{DFEEC913-DC3B-4CDB-8DB2-DC9E31A53271}" destId="{DB2A1188-89B6-48F4-A429-E951518EE3D1}" srcOrd="3" destOrd="0" presId="urn:microsoft.com/office/officeart/2009/3/layout/SubStepProcess"/>
    <dgm:cxn modelId="{2CC3C13B-2192-42D4-A982-C8ADFC6A9587}" type="presParOf" srcId="{DFEEC913-DC3B-4CDB-8DB2-DC9E31A53271}" destId="{3044FE46-B862-4D72-A358-C355AD01ACE0}" srcOrd="4" destOrd="0" presId="urn:microsoft.com/office/officeart/2009/3/layout/SubStepProcess"/>
    <dgm:cxn modelId="{2BE87F9D-D67B-43E8-BD02-769C1A900BCB}" type="presParOf" srcId="{E6B134FE-0A05-4AD2-A3AF-AA8DEBBB6F28}" destId="{A37969D4-DF53-4BDF-9294-8BF7A6751A54}" srcOrd="6" destOrd="0" presId="urn:microsoft.com/office/officeart/2009/3/layout/SubStepProcess"/>
    <dgm:cxn modelId="{91F9678A-541C-4BB1-AA0A-AB60CB72FC60}" type="presParOf" srcId="{E6B134FE-0A05-4AD2-A3AF-AA8DEBBB6F28}" destId="{E2FD456D-78C6-4F1B-ADDA-5E72A735B801}" srcOrd="7" destOrd="0" presId="urn:microsoft.com/office/officeart/2009/3/layout/SubStepProcess"/>
    <dgm:cxn modelId="{46B83FCD-3F17-4179-BD2E-0BF1C06E1E40}" type="presParOf" srcId="{E6B134FE-0A05-4AD2-A3AF-AA8DEBBB6F28}" destId="{C1467FEB-3441-48BF-A9A0-B5966E91BE16}" srcOrd="8" destOrd="0" presId="urn:microsoft.com/office/officeart/2009/3/layout/SubStepProcess"/>
    <dgm:cxn modelId="{8EC55173-1E01-415F-B371-43AABC2ACF83}" type="presParOf" srcId="{C1467FEB-3441-48BF-A9A0-B5966E91BE16}" destId="{19C24F94-9731-4DA6-8CB2-65058EA7BCB9}" srcOrd="0" destOrd="0" presId="urn:microsoft.com/office/officeart/2009/3/layout/SubStepProcess"/>
    <dgm:cxn modelId="{DAC53289-3886-4390-B4CD-8992A8545C04}" type="presParOf" srcId="{C1467FEB-3441-48BF-A9A0-B5966E91BE16}" destId="{03C44C74-B9D1-443F-8AB8-17D4B7B2A6BC}" srcOrd="1" destOrd="0" presId="urn:microsoft.com/office/officeart/2009/3/layout/SubStepProcess"/>
    <dgm:cxn modelId="{0164AD3E-4AD3-41F2-91E0-6EE3A218AE08}" type="presParOf" srcId="{C1467FEB-3441-48BF-A9A0-B5966E91BE16}" destId="{76217F4A-9309-49FF-AB0D-D1EBAB071035}" srcOrd="2" destOrd="0" presId="urn:microsoft.com/office/officeart/2009/3/layout/SubStepProcess"/>
    <dgm:cxn modelId="{EB5C6F5A-A6B4-4095-8D13-77699A3240F8}" type="presParOf" srcId="{C1467FEB-3441-48BF-A9A0-B5966E91BE16}" destId="{6B0EB916-9CEE-4A11-9CF0-F17CBD88048E}" srcOrd="3" destOrd="0" presId="urn:microsoft.com/office/officeart/2009/3/layout/SubStepProcess"/>
    <dgm:cxn modelId="{937BA193-DB1A-4BDF-B423-BCCD7AA17EF2}" type="presParOf" srcId="{C1467FEB-3441-48BF-A9A0-B5966E91BE16}" destId="{9447D1F5-A7B2-4C89-8D71-62EA468ADF71}" srcOrd="4" destOrd="0" presId="urn:microsoft.com/office/officeart/2009/3/layout/SubStepProcess"/>
    <dgm:cxn modelId="{5D1527F6-CCA4-46FA-BF09-BAA8B6DB44B3}" type="presParOf" srcId="{E6B134FE-0A05-4AD2-A3AF-AA8DEBBB6F28}" destId="{3CEA11B5-0D79-4100-9CF2-63D001C273CE}" srcOrd="9" destOrd="0" presId="urn:microsoft.com/office/officeart/2009/3/layout/SubStepProcess"/>
    <dgm:cxn modelId="{51C9AF48-DA0D-479C-9049-293A71831007}" type="presParOf" srcId="{E6B134FE-0A05-4AD2-A3AF-AA8DEBBB6F28}" destId="{BBE8BFBA-A84A-4E1B-85A5-8320058D3CCE}" srcOrd="10" destOrd="0" presId="urn:microsoft.com/office/officeart/2009/3/layout/SubStepProcess"/>
    <dgm:cxn modelId="{1C7413B1-5EA6-48F2-BEC6-AB78CF1A3ECF}" type="presParOf" srcId="{E6B134FE-0A05-4AD2-A3AF-AA8DEBBB6F28}" destId="{0B74FD06-B8DF-418F-8A62-98523A059B85}" srcOrd="11" destOrd="0" presId="urn:microsoft.com/office/officeart/2009/3/layout/SubStepProcess"/>
    <dgm:cxn modelId="{3BCB34BA-E488-4DFE-BC9C-9620EE151A11}" type="presParOf" srcId="{0B74FD06-B8DF-418F-8A62-98523A059B85}" destId="{35B6220C-78F1-4AA0-97D9-B0AA7BEE4A45}" srcOrd="0" destOrd="0" presId="urn:microsoft.com/office/officeart/2009/3/layout/SubStepProcess"/>
    <dgm:cxn modelId="{4CC61C5C-A72F-4EF5-A58C-1D686DB2EBB6}" type="presParOf" srcId="{0B74FD06-B8DF-418F-8A62-98523A059B85}" destId="{85CF4E8C-D853-47BF-AA1A-8035C48511C7}" srcOrd="1" destOrd="0" presId="urn:microsoft.com/office/officeart/2009/3/layout/SubStepProcess"/>
    <dgm:cxn modelId="{1164775F-7630-49D1-BF99-73EDDC04BFB3}" type="presParOf" srcId="{0B74FD06-B8DF-418F-8A62-98523A059B85}" destId="{000965A5-DF46-43A2-9975-9BEFF752997E}" srcOrd="2" destOrd="0" presId="urn:microsoft.com/office/officeart/2009/3/layout/SubStepProcess"/>
    <dgm:cxn modelId="{5C34C537-B03E-4291-B4CF-E63AF5F66339}" type="presParOf" srcId="{0B74FD06-B8DF-418F-8A62-98523A059B85}" destId="{68FD8380-43A4-4B14-B9AE-7497F92CD0A0}" srcOrd="3" destOrd="0" presId="urn:microsoft.com/office/officeart/2009/3/layout/SubStepProcess"/>
    <dgm:cxn modelId="{A335520D-624B-4CBB-9F54-9D3CFB9EC672}" type="presParOf" srcId="{0B74FD06-B8DF-418F-8A62-98523A059B85}" destId="{CA109D16-96A6-4454-8F7B-40CB9C23D39B}" srcOrd="4" destOrd="0" presId="urn:microsoft.com/office/officeart/2009/3/layout/SubStepProcess"/>
    <dgm:cxn modelId="{60CCA516-B20A-47AF-ABCB-281C769BACF6}" type="presParOf" srcId="{C34112B7-F710-413D-AEE7-8DCFD7FBDFAC}" destId="{18BCCA1F-B03E-400C-A2AC-B5BC7AB13A5F}" srcOrd="3" destOrd="0" presId="urn:microsoft.com/office/officeart/2009/3/layout/SubStepProcess"/>
    <dgm:cxn modelId="{4730961E-C316-43B7-9618-2895D104FEAC}" type="presParOf" srcId="{C34112B7-F710-413D-AEE7-8DCFD7FBDFAC}" destId="{934E7AC2-EE7A-439B-8D4A-535EBF3FEBF1}" srcOrd="4" destOrd="0" presId="urn:microsoft.com/office/officeart/2009/3/layout/SubStepProcess"/>
    <dgm:cxn modelId="{C2D6C255-2FEF-4B20-97DD-841BB401FE46}" type="presParOf" srcId="{C34112B7-F710-413D-AEE7-8DCFD7FBDFAC}" destId="{0D9BC826-BAA9-4C6D-8904-BEB2A805ABE8}" srcOrd="5" destOrd="0" presId="urn:microsoft.com/office/officeart/2009/3/layout/SubStepProcess"/>
    <dgm:cxn modelId="{2A525496-7603-4B41-9DD9-59920586B527}" type="presParOf" srcId="{C34112B7-F710-413D-AEE7-8DCFD7FBDFAC}" destId="{0D3466B8-7F4B-4D94-A31B-FCA47E253D51}" srcOrd="6" destOrd="0" presId="urn:microsoft.com/office/officeart/2009/3/layout/SubStepProcess"/>
    <dgm:cxn modelId="{D781CF1F-A609-442A-99B3-88083E8F1DCE}" type="presParOf" srcId="{C34112B7-F710-413D-AEE7-8DCFD7FBDFAC}" destId="{DA846DE6-FD9F-4C5D-A01F-0C88361F3E81}" srcOrd="7"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8F927E3-C569-44E4-81BC-592802B8ECA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34A295B-AB4B-44FC-8F47-A80614BA0D47}">
      <dgm:prSet/>
      <dgm:spPr/>
      <dgm:t>
        <a:bodyPr/>
        <a:lstStyle/>
        <a:p>
          <a:pPr rtl="0"/>
          <a:r>
            <a:rPr lang="en-US" smtClean="0"/>
            <a:t>In macular PLCA, friction may play a key pathogenetic role as a mechanical stimulus that may induce apoptosis</a:t>
          </a:r>
          <a:endParaRPr lang="en-US"/>
        </a:p>
      </dgm:t>
    </dgm:pt>
    <dgm:pt modelId="{48286CC7-DE8F-43E6-B11B-B0A57C0CC73F}" type="parTrans" cxnId="{23737ED7-7280-4D7C-BD74-ED1C903EDFAF}">
      <dgm:prSet/>
      <dgm:spPr/>
      <dgm:t>
        <a:bodyPr/>
        <a:lstStyle/>
        <a:p>
          <a:endParaRPr lang="en-US"/>
        </a:p>
      </dgm:t>
    </dgm:pt>
    <dgm:pt modelId="{52C9829D-572E-4C70-9246-4A10B0B446D6}" type="sibTrans" cxnId="{23737ED7-7280-4D7C-BD74-ED1C903EDFAF}">
      <dgm:prSet/>
      <dgm:spPr/>
      <dgm:t>
        <a:bodyPr/>
        <a:lstStyle/>
        <a:p>
          <a:endParaRPr lang="en-US"/>
        </a:p>
      </dgm:t>
    </dgm:pt>
    <dgm:pt modelId="{5391A4B9-DCB5-431C-B7C8-AC62A5DBA282}">
      <dgm:prSet/>
      <dgm:spPr/>
      <dgm:t>
        <a:bodyPr/>
        <a:lstStyle/>
        <a:p>
          <a:pPr rtl="0"/>
          <a:r>
            <a:rPr lang="en-US" smtClean="0"/>
            <a:t>The rare form of nodular PLCA is characterized by amyloid that is composed of immunoglobulin light chains (AL amyloid). </a:t>
          </a:r>
          <a:endParaRPr lang="en-US"/>
        </a:p>
      </dgm:t>
    </dgm:pt>
    <dgm:pt modelId="{9E9F8949-1CED-42A0-B3A8-B219CE297C41}" type="parTrans" cxnId="{D3AA1CF1-7057-4478-8F68-D2CEC38091DD}">
      <dgm:prSet/>
      <dgm:spPr/>
      <dgm:t>
        <a:bodyPr/>
        <a:lstStyle/>
        <a:p>
          <a:endParaRPr lang="en-US"/>
        </a:p>
      </dgm:t>
    </dgm:pt>
    <dgm:pt modelId="{A70AE12C-237D-4460-A3F8-D1B401C55665}" type="sibTrans" cxnId="{D3AA1CF1-7057-4478-8F68-D2CEC38091DD}">
      <dgm:prSet/>
      <dgm:spPr/>
      <dgm:t>
        <a:bodyPr/>
        <a:lstStyle/>
        <a:p>
          <a:endParaRPr lang="en-US"/>
        </a:p>
      </dgm:t>
    </dgm:pt>
    <dgm:pt modelId="{90298195-8085-4A28-8C8D-DCE9EDE45292}">
      <dgm:prSet/>
      <dgm:spPr/>
      <dgm:t>
        <a:bodyPr/>
        <a:lstStyle/>
        <a:p>
          <a:pPr rtl="0"/>
          <a:r>
            <a:rPr lang="en-US" smtClean="0"/>
            <a:t>Plasma cells infiltrating the skin (e.g. in extramedullary plasmocytoma) produce monoclonal immunoglobulin light chains of </a:t>
          </a:r>
          <a:r>
            <a:rPr lang="el-GR" smtClean="0"/>
            <a:t>κ‐ </a:t>
          </a:r>
          <a:r>
            <a:rPr lang="en-US" smtClean="0"/>
            <a:t>or </a:t>
          </a:r>
          <a:r>
            <a:rPr lang="el-GR" smtClean="0"/>
            <a:t>λ‐</a:t>
          </a:r>
          <a:r>
            <a:rPr lang="en-US" smtClean="0"/>
            <a:t>type as amyloid precursors. </a:t>
          </a:r>
          <a:endParaRPr lang="en-US"/>
        </a:p>
      </dgm:t>
    </dgm:pt>
    <dgm:pt modelId="{C9343E98-5367-42E7-A4BE-6F09FB07BDBA}" type="parTrans" cxnId="{4ACF1B5F-BE6D-40D3-AB84-B21E530DCB5F}">
      <dgm:prSet/>
      <dgm:spPr/>
      <dgm:t>
        <a:bodyPr/>
        <a:lstStyle/>
        <a:p>
          <a:endParaRPr lang="en-US"/>
        </a:p>
      </dgm:t>
    </dgm:pt>
    <dgm:pt modelId="{1BBEF1DC-39D8-4D68-B234-3D6CBD9DDEB8}" type="sibTrans" cxnId="{4ACF1B5F-BE6D-40D3-AB84-B21E530DCB5F}">
      <dgm:prSet/>
      <dgm:spPr/>
      <dgm:t>
        <a:bodyPr/>
        <a:lstStyle/>
        <a:p>
          <a:endParaRPr lang="en-US"/>
        </a:p>
      </dgm:t>
    </dgm:pt>
    <dgm:pt modelId="{C962B954-6F48-4B42-AFD6-FE7F21CD0653}" type="pres">
      <dgm:prSet presAssocID="{68F927E3-C569-44E4-81BC-592802B8ECA5}" presName="linear" presStyleCnt="0">
        <dgm:presLayoutVars>
          <dgm:animLvl val="lvl"/>
          <dgm:resizeHandles val="exact"/>
        </dgm:presLayoutVars>
      </dgm:prSet>
      <dgm:spPr/>
      <dgm:t>
        <a:bodyPr/>
        <a:lstStyle/>
        <a:p>
          <a:endParaRPr lang="en-US"/>
        </a:p>
      </dgm:t>
    </dgm:pt>
    <dgm:pt modelId="{7C038D1B-93C9-4894-BF52-8CD39500F0A7}" type="pres">
      <dgm:prSet presAssocID="{134A295B-AB4B-44FC-8F47-A80614BA0D47}" presName="parentText" presStyleLbl="node1" presStyleIdx="0" presStyleCnt="3">
        <dgm:presLayoutVars>
          <dgm:chMax val="0"/>
          <dgm:bulletEnabled val="1"/>
        </dgm:presLayoutVars>
      </dgm:prSet>
      <dgm:spPr/>
      <dgm:t>
        <a:bodyPr/>
        <a:lstStyle/>
        <a:p>
          <a:endParaRPr lang="en-US"/>
        </a:p>
      </dgm:t>
    </dgm:pt>
    <dgm:pt modelId="{6B98DAA9-8436-4888-92C6-31537CA9B640}" type="pres">
      <dgm:prSet presAssocID="{52C9829D-572E-4C70-9246-4A10B0B446D6}" presName="spacer" presStyleCnt="0"/>
      <dgm:spPr/>
    </dgm:pt>
    <dgm:pt modelId="{70DD515B-F244-4F50-8B1A-C0991A19B369}" type="pres">
      <dgm:prSet presAssocID="{5391A4B9-DCB5-431C-B7C8-AC62A5DBA282}" presName="parentText" presStyleLbl="node1" presStyleIdx="1" presStyleCnt="3">
        <dgm:presLayoutVars>
          <dgm:chMax val="0"/>
          <dgm:bulletEnabled val="1"/>
        </dgm:presLayoutVars>
      </dgm:prSet>
      <dgm:spPr/>
      <dgm:t>
        <a:bodyPr/>
        <a:lstStyle/>
        <a:p>
          <a:endParaRPr lang="en-US"/>
        </a:p>
      </dgm:t>
    </dgm:pt>
    <dgm:pt modelId="{A861C7EA-EF7C-4A74-ADD5-1BE12C4837CE}" type="pres">
      <dgm:prSet presAssocID="{A70AE12C-237D-4460-A3F8-D1B401C55665}" presName="spacer" presStyleCnt="0"/>
      <dgm:spPr/>
    </dgm:pt>
    <dgm:pt modelId="{D57C9DC8-5648-4E64-9D92-C6DF7C31E585}" type="pres">
      <dgm:prSet presAssocID="{90298195-8085-4A28-8C8D-DCE9EDE45292}" presName="parentText" presStyleLbl="node1" presStyleIdx="2" presStyleCnt="3">
        <dgm:presLayoutVars>
          <dgm:chMax val="0"/>
          <dgm:bulletEnabled val="1"/>
        </dgm:presLayoutVars>
      </dgm:prSet>
      <dgm:spPr/>
      <dgm:t>
        <a:bodyPr/>
        <a:lstStyle/>
        <a:p>
          <a:endParaRPr lang="en-US"/>
        </a:p>
      </dgm:t>
    </dgm:pt>
  </dgm:ptLst>
  <dgm:cxnLst>
    <dgm:cxn modelId="{4ACF1B5F-BE6D-40D3-AB84-B21E530DCB5F}" srcId="{68F927E3-C569-44E4-81BC-592802B8ECA5}" destId="{90298195-8085-4A28-8C8D-DCE9EDE45292}" srcOrd="2" destOrd="0" parTransId="{C9343E98-5367-42E7-A4BE-6F09FB07BDBA}" sibTransId="{1BBEF1DC-39D8-4D68-B234-3D6CBD9DDEB8}"/>
    <dgm:cxn modelId="{20B462C8-EC5B-4AC6-8405-169EE442393A}" type="presOf" srcId="{90298195-8085-4A28-8C8D-DCE9EDE45292}" destId="{D57C9DC8-5648-4E64-9D92-C6DF7C31E585}" srcOrd="0" destOrd="0" presId="urn:microsoft.com/office/officeart/2005/8/layout/vList2"/>
    <dgm:cxn modelId="{D3AA1CF1-7057-4478-8F68-D2CEC38091DD}" srcId="{68F927E3-C569-44E4-81BC-592802B8ECA5}" destId="{5391A4B9-DCB5-431C-B7C8-AC62A5DBA282}" srcOrd="1" destOrd="0" parTransId="{9E9F8949-1CED-42A0-B3A8-B219CE297C41}" sibTransId="{A70AE12C-237D-4460-A3F8-D1B401C55665}"/>
    <dgm:cxn modelId="{64DBC468-8A18-4DB6-84B7-76737F57EE48}" type="presOf" srcId="{134A295B-AB4B-44FC-8F47-A80614BA0D47}" destId="{7C038D1B-93C9-4894-BF52-8CD39500F0A7}" srcOrd="0" destOrd="0" presId="urn:microsoft.com/office/officeart/2005/8/layout/vList2"/>
    <dgm:cxn modelId="{3FB9F061-4FDC-4D61-AD5D-B8D3991573A3}" type="presOf" srcId="{5391A4B9-DCB5-431C-B7C8-AC62A5DBA282}" destId="{70DD515B-F244-4F50-8B1A-C0991A19B369}" srcOrd="0" destOrd="0" presId="urn:microsoft.com/office/officeart/2005/8/layout/vList2"/>
    <dgm:cxn modelId="{232169BC-9E73-433C-A1B3-971638CBFB16}" type="presOf" srcId="{68F927E3-C569-44E4-81BC-592802B8ECA5}" destId="{C962B954-6F48-4B42-AFD6-FE7F21CD0653}" srcOrd="0" destOrd="0" presId="urn:microsoft.com/office/officeart/2005/8/layout/vList2"/>
    <dgm:cxn modelId="{23737ED7-7280-4D7C-BD74-ED1C903EDFAF}" srcId="{68F927E3-C569-44E4-81BC-592802B8ECA5}" destId="{134A295B-AB4B-44FC-8F47-A80614BA0D47}" srcOrd="0" destOrd="0" parTransId="{48286CC7-DE8F-43E6-B11B-B0A57C0CC73F}" sibTransId="{52C9829D-572E-4C70-9246-4A10B0B446D6}"/>
    <dgm:cxn modelId="{52119A23-7C3F-4D4B-9F81-CB8403D4D38A}" type="presParOf" srcId="{C962B954-6F48-4B42-AFD6-FE7F21CD0653}" destId="{7C038D1B-93C9-4894-BF52-8CD39500F0A7}" srcOrd="0" destOrd="0" presId="urn:microsoft.com/office/officeart/2005/8/layout/vList2"/>
    <dgm:cxn modelId="{B82EEB39-13C0-4A82-920A-586E3E484C74}" type="presParOf" srcId="{C962B954-6F48-4B42-AFD6-FE7F21CD0653}" destId="{6B98DAA9-8436-4888-92C6-31537CA9B640}" srcOrd="1" destOrd="0" presId="urn:microsoft.com/office/officeart/2005/8/layout/vList2"/>
    <dgm:cxn modelId="{BB3BB268-FC3C-4B9C-A6DE-EFEFA2FEECC7}" type="presParOf" srcId="{C962B954-6F48-4B42-AFD6-FE7F21CD0653}" destId="{70DD515B-F244-4F50-8B1A-C0991A19B369}" srcOrd="2" destOrd="0" presId="urn:microsoft.com/office/officeart/2005/8/layout/vList2"/>
    <dgm:cxn modelId="{FFC8B083-2EEA-4C25-8B98-12C56F3862C1}" type="presParOf" srcId="{C962B954-6F48-4B42-AFD6-FE7F21CD0653}" destId="{A861C7EA-EF7C-4A74-ADD5-1BE12C4837CE}" srcOrd="3" destOrd="0" presId="urn:microsoft.com/office/officeart/2005/8/layout/vList2"/>
    <dgm:cxn modelId="{06F830D5-8D2D-4693-ADD5-029EA2D9674D}" type="presParOf" srcId="{C962B954-6F48-4B42-AFD6-FE7F21CD0653}" destId="{D57C9DC8-5648-4E64-9D92-C6DF7C31E58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53E5952-D345-4B81-82EA-E886DF43DE2E}"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en-US"/>
        </a:p>
      </dgm:t>
    </dgm:pt>
    <dgm:pt modelId="{DE07BF86-D4D3-4BE9-BDB8-FA978567492E}">
      <dgm:prSet/>
      <dgm:spPr/>
      <dgm:t>
        <a:bodyPr/>
        <a:lstStyle/>
        <a:p>
          <a:pPr rtl="0"/>
          <a:r>
            <a:rPr lang="en-US" smtClean="0"/>
            <a:t>There are two major factors that differentiate nodular amyloidosis from macular and lichenoid amyloidosis. </a:t>
          </a:r>
          <a:endParaRPr lang="en-US"/>
        </a:p>
      </dgm:t>
    </dgm:pt>
    <dgm:pt modelId="{7DDD7CA2-00D4-4706-A00D-84BD08C3BA94}" type="parTrans" cxnId="{773BC53D-9C2D-420B-A1EB-CB4F72B7DB23}">
      <dgm:prSet/>
      <dgm:spPr/>
      <dgm:t>
        <a:bodyPr/>
        <a:lstStyle/>
        <a:p>
          <a:endParaRPr lang="en-US"/>
        </a:p>
      </dgm:t>
    </dgm:pt>
    <dgm:pt modelId="{C07BCB83-222E-47B7-9993-932F3CFC3AA4}" type="sibTrans" cxnId="{773BC53D-9C2D-420B-A1EB-CB4F72B7DB23}">
      <dgm:prSet/>
      <dgm:spPr/>
      <dgm:t>
        <a:bodyPr/>
        <a:lstStyle/>
        <a:p>
          <a:endParaRPr lang="en-US"/>
        </a:p>
      </dgm:t>
    </dgm:pt>
    <dgm:pt modelId="{F086AC27-CD4E-45AC-8790-BE64FDD491C7}">
      <dgm:prSet/>
      <dgm:spPr/>
      <dgm:t>
        <a:bodyPr/>
        <a:lstStyle/>
        <a:p>
          <a:pPr rtl="0"/>
          <a:r>
            <a:rPr lang="en-US" dirty="0" smtClean="0"/>
            <a:t>First, nodular amyloid is composed of immunoglobulin light chains derived from a monoclonal expansion of plasma cells , whereas in papular/macular PLCA amyloid consists of </a:t>
          </a:r>
          <a:r>
            <a:rPr lang="en-US" dirty="0" err="1" smtClean="0"/>
            <a:t>cytokeratins</a:t>
          </a:r>
          <a:r>
            <a:rPr lang="en-US" dirty="0" smtClean="0"/>
            <a:t>. </a:t>
          </a:r>
          <a:endParaRPr lang="en-US" dirty="0"/>
        </a:p>
      </dgm:t>
    </dgm:pt>
    <dgm:pt modelId="{7D79E385-5647-496C-A268-2D2787922F94}" type="parTrans" cxnId="{564D213C-896E-4710-8FCE-80CFD9AF6BF6}">
      <dgm:prSet/>
      <dgm:spPr/>
      <dgm:t>
        <a:bodyPr/>
        <a:lstStyle/>
        <a:p>
          <a:endParaRPr lang="en-US"/>
        </a:p>
      </dgm:t>
    </dgm:pt>
    <dgm:pt modelId="{6B7A82C6-51DC-4A05-AF7B-51FB5FF69C58}" type="sibTrans" cxnId="{564D213C-896E-4710-8FCE-80CFD9AF6BF6}">
      <dgm:prSet/>
      <dgm:spPr/>
      <dgm:t>
        <a:bodyPr/>
        <a:lstStyle/>
        <a:p>
          <a:endParaRPr lang="en-US"/>
        </a:p>
      </dgm:t>
    </dgm:pt>
    <dgm:pt modelId="{D856BBA4-2F86-4C06-81A9-E308225E1708}">
      <dgm:prSet/>
      <dgm:spPr/>
      <dgm:t>
        <a:bodyPr/>
        <a:lstStyle/>
        <a:p>
          <a:pPr rtl="0"/>
          <a:r>
            <a:rPr lang="en-US" smtClean="0"/>
            <a:t>Second, the amyloid of nodular PLCA infiltrates the entire dermis, from the papillary dermis to the subcutis</a:t>
          </a:r>
          <a:endParaRPr lang="en-US"/>
        </a:p>
      </dgm:t>
    </dgm:pt>
    <dgm:pt modelId="{F0D490B9-8508-43E6-AC9F-5D5C6DC7499F}" type="parTrans" cxnId="{E7A879A7-7B7C-4A53-848C-47E6BAD5CF67}">
      <dgm:prSet/>
      <dgm:spPr/>
      <dgm:t>
        <a:bodyPr/>
        <a:lstStyle/>
        <a:p>
          <a:endParaRPr lang="en-US"/>
        </a:p>
      </dgm:t>
    </dgm:pt>
    <dgm:pt modelId="{337B7F67-C1C5-40EF-981A-C1E0CB9A5D74}" type="sibTrans" cxnId="{E7A879A7-7B7C-4A53-848C-47E6BAD5CF67}">
      <dgm:prSet/>
      <dgm:spPr/>
      <dgm:t>
        <a:bodyPr/>
        <a:lstStyle/>
        <a:p>
          <a:endParaRPr lang="en-US"/>
        </a:p>
      </dgm:t>
    </dgm:pt>
    <dgm:pt modelId="{61602F22-7680-4CE6-81EA-52F54346FBD6}" type="pres">
      <dgm:prSet presAssocID="{453E5952-D345-4B81-82EA-E886DF43DE2E}" presName="theList" presStyleCnt="0">
        <dgm:presLayoutVars>
          <dgm:dir/>
          <dgm:animLvl val="lvl"/>
          <dgm:resizeHandles val="exact"/>
        </dgm:presLayoutVars>
      </dgm:prSet>
      <dgm:spPr/>
      <dgm:t>
        <a:bodyPr/>
        <a:lstStyle/>
        <a:p>
          <a:endParaRPr lang="en-US"/>
        </a:p>
      </dgm:t>
    </dgm:pt>
    <dgm:pt modelId="{8D56511A-BC77-4ED9-B189-F0C2228879FF}" type="pres">
      <dgm:prSet presAssocID="{DE07BF86-D4D3-4BE9-BDB8-FA978567492E}" presName="compNode" presStyleCnt="0"/>
      <dgm:spPr/>
    </dgm:pt>
    <dgm:pt modelId="{B369C561-3800-4A2F-98EB-BA07C6E9E64E}" type="pres">
      <dgm:prSet presAssocID="{DE07BF86-D4D3-4BE9-BDB8-FA978567492E}" presName="aNode" presStyleLbl="bgShp" presStyleIdx="0" presStyleCnt="1"/>
      <dgm:spPr/>
      <dgm:t>
        <a:bodyPr/>
        <a:lstStyle/>
        <a:p>
          <a:endParaRPr lang="en-US"/>
        </a:p>
      </dgm:t>
    </dgm:pt>
    <dgm:pt modelId="{D66F81C3-CD99-4DFD-A97B-96834CB8B3D9}" type="pres">
      <dgm:prSet presAssocID="{DE07BF86-D4D3-4BE9-BDB8-FA978567492E}" presName="textNode" presStyleLbl="bgShp" presStyleIdx="0" presStyleCnt="1"/>
      <dgm:spPr/>
      <dgm:t>
        <a:bodyPr/>
        <a:lstStyle/>
        <a:p>
          <a:endParaRPr lang="en-US"/>
        </a:p>
      </dgm:t>
    </dgm:pt>
    <dgm:pt modelId="{FC1EF696-F576-4CB0-AE6B-154F366B5A22}" type="pres">
      <dgm:prSet presAssocID="{DE07BF86-D4D3-4BE9-BDB8-FA978567492E}" presName="compChildNode" presStyleCnt="0"/>
      <dgm:spPr/>
    </dgm:pt>
    <dgm:pt modelId="{AEB77459-5B1B-4DE2-ABF4-DDC5DC7D9DE7}" type="pres">
      <dgm:prSet presAssocID="{DE07BF86-D4D3-4BE9-BDB8-FA978567492E}" presName="theInnerList" presStyleCnt="0"/>
      <dgm:spPr/>
    </dgm:pt>
    <dgm:pt modelId="{3B3BE8F9-18BA-4E5C-AEA1-7D9530F88B3C}" type="pres">
      <dgm:prSet presAssocID="{F086AC27-CD4E-45AC-8790-BE64FDD491C7}" presName="childNode" presStyleLbl="node1" presStyleIdx="0" presStyleCnt="2">
        <dgm:presLayoutVars>
          <dgm:bulletEnabled val="1"/>
        </dgm:presLayoutVars>
      </dgm:prSet>
      <dgm:spPr/>
      <dgm:t>
        <a:bodyPr/>
        <a:lstStyle/>
        <a:p>
          <a:endParaRPr lang="en-US"/>
        </a:p>
      </dgm:t>
    </dgm:pt>
    <dgm:pt modelId="{930FCA93-10B7-4F93-9C02-ECAFB98F0D9F}" type="pres">
      <dgm:prSet presAssocID="{F086AC27-CD4E-45AC-8790-BE64FDD491C7}" presName="aSpace2" presStyleCnt="0"/>
      <dgm:spPr/>
    </dgm:pt>
    <dgm:pt modelId="{ADAD21D7-A1E2-457B-A666-712FAEB09A5D}" type="pres">
      <dgm:prSet presAssocID="{D856BBA4-2F86-4C06-81A9-E308225E1708}" presName="childNode" presStyleLbl="node1" presStyleIdx="1" presStyleCnt="2">
        <dgm:presLayoutVars>
          <dgm:bulletEnabled val="1"/>
        </dgm:presLayoutVars>
      </dgm:prSet>
      <dgm:spPr/>
      <dgm:t>
        <a:bodyPr/>
        <a:lstStyle/>
        <a:p>
          <a:endParaRPr lang="en-US"/>
        </a:p>
      </dgm:t>
    </dgm:pt>
  </dgm:ptLst>
  <dgm:cxnLst>
    <dgm:cxn modelId="{E7A879A7-7B7C-4A53-848C-47E6BAD5CF67}" srcId="{DE07BF86-D4D3-4BE9-BDB8-FA978567492E}" destId="{D856BBA4-2F86-4C06-81A9-E308225E1708}" srcOrd="1" destOrd="0" parTransId="{F0D490B9-8508-43E6-AC9F-5D5C6DC7499F}" sibTransId="{337B7F67-C1C5-40EF-981A-C1E0CB9A5D74}"/>
    <dgm:cxn modelId="{773BC53D-9C2D-420B-A1EB-CB4F72B7DB23}" srcId="{453E5952-D345-4B81-82EA-E886DF43DE2E}" destId="{DE07BF86-D4D3-4BE9-BDB8-FA978567492E}" srcOrd="0" destOrd="0" parTransId="{7DDD7CA2-00D4-4706-A00D-84BD08C3BA94}" sibTransId="{C07BCB83-222E-47B7-9993-932F3CFC3AA4}"/>
    <dgm:cxn modelId="{564D213C-896E-4710-8FCE-80CFD9AF6BF6}" srcId="{DE07BF86-D4D3-4BE9-BDB8-FA978567492E}" destId="{F086AC27-CD4E-45AC-8790-BE64FDD491C7}" srcOrd="0" destOrd="0" parTransId="{7D79E385-5647-496C-A268-2D2787922F94}" sibTransId="{6B7A82C6-51DC-4A05-AF7B-51FB5FF69C58}"/>
    <dgm:cxn modelId="{B5326569-7C8C-4E03-A59C-B26377B7F32B}" type="presOf" srcId="{D856BBA4-2F86-4C06-81A9-E308225E1708}" destId="{ADAD21D7-A1E2-457B-A666-712FAEB09A5D}" srcOrd="0" destOrd="0" presId="urn:microsoft.com/office/officeart/2005/8/layout/lProcess2"/>
    <dgm:cxn modelId="{F78F7537-F663-4527-B1FF-F79127132E63}" type="presOf" srcId="{DE07BF86-D4D3-4BE9-BDB8-FA978567492E}" destId="{D66F81C3-CD99-4DFD-A97B-96834CB8B3D9}" srcOrd="1" destOrd="0" presId="urn:microsoft.com/office/officeart/2005/8/layout/lProcess2"/>
    <dgm:cxn modelId="{9085B741-7FCC-4757-93F7-849CB5A15FA8}" type="presOf" srcId="{453E5952-D345-4B81-82EA-E886DF43DE2E}" destId="{61602F22-7680-4CE6-81EA-52F54346FBD6}" srcOrd="0" destOrd="0" presId="urn:microsoft.com/office/officeart/2005/8/layout/lProcess2"/>
    <dgm:cxn modelId="{8FB07807-EA9B-4C40-9352-136578587F90}" type="presOf" srcId="{DE07BF86-D4D3-4BE9-BDB8-FA978567492E}" destId="{B369C561-3800-4A2F-98EB-BA07C6E9E64E}" srcOrd="0" destOrd="0" presId="urn:microsoft.com/office/officeart/2005/8/layout/lProcess2"/>
    <dgm:cxn modelId="{B4375330-1B51-4941-B1CF-B1F8EC17C1A3}" type="presOf" srcId="{F086AC27-CD4E-45AC-8790-BE64FDD491C7}" destId="{3B3BE8F9-18BA-4E5C-AEA1-7D9530F88B3C}" srcOrd="0" destOrd="0" presId="urn:microsoft.com/office/officeart/2005/8/layout/lProcess2"/>
    <dgm:cxn modelId="{FBDA407B-7FF7-4DA1-A233-424324044A6B}" type="presParOf" srcId="{61602F22-7680-4CE6-81EA-52F54346FBD6}" destId="{8D56511A-BC77-4ED9-B189-F0C2228879FF}" srcOrd="0" destOrd="0" presId="urn:microsoft.com/office/officeart/2005/8/layout/lProcess2"/>
    <dgm:cxn modelId="{4C72288E-D958-4D9F-86E2-5B521EFA4FCF}" type="presParOf" srcId="{8D56511A-BC77-4ED9-B189-F0C2228879FF}" destId="{B369C561-3800-4A2F-98EB-BA07C6E9E64E}" srcOrd="0" destOrd="0" presId="urn:microsoft.com/office/officeart/2005/8/layout/lProcess2"/>
    <dgm:cxn modelId="{0DB6C022-DB46-423B-A31C-261523935201}" type="presParOf" srcId="{8D56511A-BC77-4ED9-B189-F0C2228879FF}" destId="{D66F81C3-CD99-4DFD-A97B-96834CB8B3D9}" srcOrd="1" destOrd="0" presId="urn:microsoft.com/office/officeart/2005/8/layout/lProcess2"/>
    <dgm:cxn modelId="{21815EA8-E785-4560-98BD-C38E09BB636D}" type="presParOf" srcId="{8D56511A-BC77-4ED9-B189-F0C2228879FF}" destId="{FC1EF696-F576-4CB0-AE6B-154F366B5A22}" srcOrd="2" destOrd="0" presId="urn:microsoft.com/office/officeart/2005/8/layout/lProcess2"/>
    <dgm:cxn modelId="{15F61F4C-FC66-433E-9A9C-267901F4ABBB}" type="presParOf" srcId="{FC1EF696-F576-4CB0-AE6B-154F366B5A22}" destId="{AEB77459-5B1B-4DE2-ABF4-DDC5DC7D9DE7}" srcOrd="0" destOrd="0" presId="urn:microsoft.com/office/officeart/2005/8/layout/lProcess2"/>
    <dgm:cxn modelId="{C3257C4C-CA54-4391-94DB-A1C5C0FD4517}" type="presParOf" srcId="{AEB77459-5B1B-4DE2-ABF4-DDC5DC7D9DE7}" destId="{3B3BE8F9-18BA-4E5C-AEA1-7D9530F88B3C}" srcOrd="0" destOrd="0" presId="urn:microsoft.com/office/officeart/2005/8/layout/lProcess2"/>
    <dgm:cxn modelId="{6F129200-6185-4F58-B686-82B23A21B62D}" type="presParOf" srcId="{AEB77459-5B1B-4DE2-ABF4-DDC5DC7D9DE7}" destId="{930FCA93-10B7-4F93-9C02-ECAFB98F0D9F}" srcOrd="1" destOrd="0" presId="urn:microsoft.com/office/officeart/2005/8/layout/lProcess2"/>
    <dgm:cxn modelId="{9E8B1235-E8C9-43D1-B4B4-E051414508C5}" type="presParOf" srcId="{AEB77459-5B1B-4DE2-ABF4-DDC5DC7D9DE7}" destId="{ADAD21D7-A1E2-457B-A666-712FAEB09A5D}" srcOrd="2"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87346BB-3910-47E3-B7E0-C266F046C9FE}"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59E1DC7D-6468-4F1B-B0C7-A9D4F1769FFD}">
      <dgm:prSet/>
      <dgm:spPr/>
      <dgm:t>
        <a:bodyPr/>
        <a:lstStyle/>
        <a:p>
          <a:pPr rtl="0"/>
          <a:r>
            <a:rPr lang="en-US" smtClean="0"/>
            <a:t>Macular PLCA</a:t>
          </a:r>
          <a:endParaRPr lang="en-US"/>
        </a:p>
      </dgm:t>
    </dgm:pt>
    <dgm:pt modelId="{520D0C19-0023-499A-9E1A-DEEB5070908E}" type="parTrans" cxnId="{DD3B01BF-6FA8-4AD8-945B-6D33E19A15C5}">
      <dgm:prSet/>
      <dgm:spPr/>
      <dgm:t>
        <a:bodyPr/>
        <a:lstStyle/>
        <a:p>
          <a:endParaRPr lang="en-US"/>
        </a:p>
      </dgm:t>
    </dgm:pt>
    <dgm:pt modelId="{1089DBEE-88E8-49EB-8C6D-45F81DA734F8}" type="sibTrans" cxnId="{DD3B01BF-6FA8-4AD8-945B-6D33E19A15C5}">
      <dgm:prSet/>
      <dgm:spPr/>
      <dgm:t>
        <a:bodyPr/>
        <a:lstStyle/>
        <a:p>
          <a:endParaRPr lang="en-US"/>
        </a:p>
      </dgm:t>
    </dgm:pt>
    <dgm:pt modelId="{5C0DFB8E-8225-467C-9721-E03C03757719}">
      <dgm:prSet/>
      <dgm:spPr/>
      <dgm:t>
        <a:bodyPr/>
        <a:lstStyle/>
        <a:p>
          <a:pPr rtl="0"/>
          <a:r>
            <a:rPr lang="en-US" dirty="0" smtClean="0"/>
            <a:t>MEN 2a ( multiple endocrine neoplasia)</a:t>
          </a:r>
          <a:endParaRPr lang="en-US" dirty="0"/>
        </a:p>
      </dgm:t>
    </dgm:pt>
    <dgm:pt modelId="{D80DF92A-7924-4D7A-BB80-BA3E1E59E395}" type="parTrans" cxnId="{19F11848-46BF-4CC3-B55A-6DEF1567194C}">
      <dgm:prSet/>
      <dgm:spPr/>
      <dgm:t>
        <a:bodyPr/>
        <a:lstStyle/>
        <a:p>
          <a:endParaRPr lang="en-US"/>
        </a:p>
      </dgm:t>
    </dgm:pt>
    <dgm:pt modelId="{4BF33EC9-4FEE-4BDA-84B1-0A74D71BBA0F}" type="sibTrans" cxnId="{19F11848-46BF-4CC3-B55A-6DEF1567194C}">
      <dgm:prSet/>
      <dgm:spPr/>
      <dgm:t>
        <a:bodyPr/>
        <a:lstStyle/>
        <a:p>
          <a:endParaRPr lang="en-US"/>
        </a:p>
      </dgm:t>
    </dgm:pt>
    <dgm:pt modelId="{50CFAF99-AA95-476A-A44E-BE9CDD0BDB1C}">
      <dgm:prSet/>
      <dgm:spPr/>
      <dgm:t>
        <a:bodyPr/>
        <a:lstStyle/>
        <a:p>
          <a:pPr rtl="0"/>
          <a:r>
            <a:rPr lang="en-US" smtClean="0"/>
            <a:t>Primary biliary cirrhosis</a:t>
          </a:r>
          <a:endParaRPr lang="en-US"/>
        </a:p>
      </dgm:t>
    </dgm:pt>
    <dgm:pt modelId="{1029650C-6AB7-43C1-BF38-F64A6D56B54F}" type="parTrans" cxnId="{B491C8CE-8AD9-4B3D-8126-933DDEBA09E3}">
      <dgm:prSet/>
      <dgm:spPr/>
      <dgm:t>
        <a:bodyPr/>
        <a:lstStyle/>
        <a:p>
          <a:endParaRPr lang="en-US"/>
        </a:p>
      </dgm:t>
    </dgm:pt>
    <dgm:pt modelId="{748CB2A4-82F0-49B3-A4E7-B5C96F71BFC1}" type="sibTrans" cxnId="{B491C8CE-8AD9-4B3D-8126-933DDEBA09E3}">
      <dgm:prSet/>
      <dgm:spPr/>
      <dgm:t>
        <a:bodyPr/>
        <a:lstStyle/>
        <a:p>
          <a:endParaRPr lang="en-US"/>
        </a:p>
      </dgm:t>
    </dgm:pt>
    <dgm:pt modelId="{434C948F-1E38-4FEC-BDFA-1E61F9176834}">
      <dgm:prSet/>
      <dgm:spPr/>
      <dgm:t>
        <a:bodyPr/>
        <a:lstStyle/>
        <a:p>
          <a:pPr rtl="0"/>
          <a:r>
            <a:rPr lang="en-US" smtClean="0"/>
            <a:t>Nodular PLCA  rare form</a:t>
          </a:r>
          <a:endParaRPr lang="en-US"/>
        </a:p>
      </dgm:t>
    </dgm:pt>
    <dgm:pt modelId="{FEB8688C-DB97-46F1-85C9-FC2182942316}" type="parTrans" cxnId="{09FBBCF7-1372-43F5-8397-004469286B56}">
      <dgm:prSet/>
      <dgm:spPr/>
      <dgm:t>
        <a:bodyPr/>
        <a:lstStyle/>
        <a:p>
          <a:endParaRPr lang="en-US"/>
        </a:p>
      </dgm:t>
    </dgm:pt>
    <dgm:pt modelId="{2C8C96B1-83C9-4B22-804C-924DEBD59BAD}" type="sibTrans" cxnId="{09FBBCF7-1372-43F5-8397-004469286B56}">
      <dgm:prSet/>
      <dgm:spPr/>
      <dgm:t>
        <a:bodyPr/>
        <a:lstStyle/>
        <a:p>
          <a:endParaRPr lang="en-US"/>
        </a:p>
      </dgm:t>
    </dgm:pt>
    <dgm:pt modelId="{B0BFD4CA-E4A1-4B75-BC24-D87175402C11}">
      <dgm:prSet/>
      <dgm:spPr/>
      <dgm:t>
        <a:bodyPr/>
        <a:lstStyle/>
        <a:p>
          <a:pPr rtl="0"/>
          <a:r>
            <a:rPr lang="en-US" smtClean="0"/>
            <a:t>Diabetes</a:t>
          </a:r>
          <a:endParaRPr lang="en-US"/>
        </a:p>
      </dgm:t>
    </dgm:pt>
    <dgm:pt modelId="{A6CDAF52-A895-44B5-BDAC-F2DF751B78CC}" type="parTrans" cxnId="{56662366-36FD-44C9-A0CF-57AB0418CE2B}">
      <dgm:prSet/>
      <dgm:spPr/>
      <dgm:t>
        <a:bodyPr/>
        <a:lstStyle/>
        <a:p>
          <a:endParaRPr lang="en-US"/>
        </a:p>
      </dgm:t>
    </dgm:pt>
    <dgm:pt modelId="{49D4B82F-7240-4811-ADA5-3505C8E01257}" type="sibTrans" cxnId="{56662366-36FD-44C9-A0CF-57AB0418CE2B}">
      <dgm:prSet/>
      <dgm:spPr/>
      <dgm:t>
        <a:bodyPr/>
        <a:lstStyle/>
        <a:p>
          <a:endParaRPr lang="en-US"/>
        </a:p>
      </dgm:t>
    </dgm:pt>
    <dgm:pt modelId="{31B32555-BDFE-49EB-933B-2100ECCB42F9}">
      <dgm:prSet/>
      <dgm:spPr/>
      <dgm:t>
        <a:bodyPr/>
        <a:lstStyle/>
        <a:p>
          <a:pPr rtl="0"/>
          <a:r>
            <a:rPr lang="en-US" smtClean="0"/>
            <a:t>Sjogren syndrome</a:t>
          </a:r>
          <a:endParaRPr lang="en-US"/>
        </a:p>
      </dgm:t>
    </dgm:pt>
    <dgm:pt modelId="{C3D91736-8377-40D3-8E7C-A20310014717}" type="parTrans" cxnId="{75C4E6C7-3824-45B1-A35F-DB66E364C1D9}">
      <dgm:prSet/>
      <dgm:spPr/>
      <dgm:t>
        <a:bodyPr/>
        <a:lstStyle/>
        <a:p>
          <a:endParaRPr lang="en-US"/>
        </a:p>
      </dgm:t>
    </dgm:pt>
    <dgm:pt modelId="{33783FD0-53BE-42F6-BFEE-A95246C27E82}" type="sibTrans" cxnId="{75C4E6C7-3824-45B1-A35F-DB66E364C1D9}">
      <dgm:prSet/>
      <dgm:spPr/>
      <dgm:t>
        <a:bodyPr/>
        <a:lstStyle/>
        <a:p>
          <a:endParaRPr lang="en-US"/>
        </a:p>
      </dgm:t>
    </dgm:pt>
    <dgm:pt modelId="{BF079C75-17FD-402E-817A-A23577F95486}">
      <dgm:prSet/>
      <dgm:spPr/>
      <dgm:t>
        <a:bodyPr/>
        <a:lstStyle/>
        <a:p>
          <a:pPr rtl="0"/>
          <a:r>
            <a:rPr lang="en-US" smtClean="0"/>
            <a:t>CREST one case</a:t>
          </a:r>
          <a:endParaRPr lang="en-US"/>
        </a:p>
      </dgm:t>
    </dgm:pt>
    <dgm:pt modelId="{4C73DD9C-A2E7-4FF0-AFD4-E9A0ABD3E3AD}" type="parTrans" cxnId="{322BB2BE-F51F-4BFB-A702-907EFE2D046D}">
      <dgm:prSet/>
      <dgm:spPr/>
      <dgm:t>
        <a:bodyPr/>
        <a:lstStyle/>
        <a:p>
          <a:endParaRPr lang="en-US"/>
        </a:p>
      </dgm:t>
    </dgm:pt>
    <dgm:pt modelId="{97C503C5-07C8-4F4E-B6F2-5E8A0A896F75}" type="sibTrans" cxnId="{322BB2BE-F51F-4BFB-A702-907EFE2D046D}">
      <dgm:prSet/>
      <dgm:spPr/>
      <dgm:t>
        <a:bodyPr/>
        <a:lstStyle/>
        <a:p>
          <a:endParaRPr lang="en-US"/>
        </a:p>
      </dgm:t>
    </dgm:pt>
    <dgm:pt modelId="{65DD19E9-FCFB-4004-AC06-88D769D22EFC}">
      <dgm:prSet/>
      <dgm:spPr/>
      <dgm:t>
        <a:bodyPr/>
        <a:lstStyle/>
        <a:p>
          <a:pPr rtl="0"/>
          <a:r>
            <a:rPr lang="en-US" smtClean="0"/>
            <a:t>Lichenoid PLCA</a:t>
          </a:r>
          <a:endParaRPr lang="en-US"/>
        </a:p>
      </dgm:t>
    </dgm:pt>
    <dgm:pt modelId="{D23BC02C-E7D4-4E16-B93B-7EBF3E901355}" type="parTrans" cxnId="{9EE5CF56-672E-426F-9DAB-1A0112464AC7}">
      <dgm:prSet/>
      <dgm:spPr/>
      <dgm:t>
        <a:bodyPr/>
        <a:lstStyle/>
        <a:p>
          <a:endParaRPr lang="en-US"/>
        </a:p>
      </dgm:t>
    </dgm:pt>
    <dgm:pt modelId="{E3463697-2230-4961-9E6B-F241E574067E}" type="sibTrans" cxnId="{9EE5CF56-672E-426F-9DAB-1A0112464AC7}">
      <dgm:prSet/>
      <dgm:spPr/>
      <dgm:t>
        <a:bodyPr/>
        <a:lstStyle/>
        <a:p>
          <a:endParaRPr lang="en-US"/>
        </a:p>
      </dgm:t>
    </dgm:pt>
    <dgm:pt modelId="{EF4B33FE-97F7-4DB2-9AF1-869CE960E84C}">
      <dgm:prSet/>
      <dgm:spPr/>
      <dgm:t>
        <a:bodyPr/>
        <a:lstStyle/>
        <a:p>
          <a:pPr rtl="0"/>
          <a:r>
            <a:rPr lang="en-US" smtClean="0"/>
            <a:t>Keobner phenomenon</a:t>
          </a:r>
          <a:endParaRPr lang="en-US"/>
        </a:p>
      </dgm:t>
    </dgm:pt>
    <dgm:pt modelId="{AB5C8139-6233-4D96-8965-927C754455C1}" type="parTrans" cxnId="{8F935B49-0AF1-42E2-B795-C5D6C6F5C838}">
      <dgm:prSet/>
      <dgm:spPr/>
      <dgm:t>
        <a:bodyPr/>
        <a:lstStyle/>
        <a:p>
          <a:endParaRPr lang="en-US"/>
        </a:p>
      </dgm:t>
    </dgm:pt>
    <dgm:pt modelId="{7D8888B2-FFBD-4E4F-B11A-1E5BCE0C7B74}" type="sibTrans" cxnId="{8F935B49-0AF1-42E2-B795-C5D6C6F5C838}">
      <dgm:prSet/>
      <dgm:spPr/>
      <dgm:t>
        <a:bodyPr/>
        <a:lstStyle/>
        <a:p>
          <a:endParaRPr lang="en-US"/>
        </a:p>
      </dgm:t>
    </dgm:pt>
    <dgm:pt modelId="{EC53C8C3-1C4F-494C-83A7-5D65E27EDA08}" type="pres">
      <dgm:prSet presAssocID="{487346BB-3910-47E3-B7E0-C266F046C9FE}" presName="diagram" presStyleCnt="0">
        <dgm:presLayoutVars>
          <dgm:dir/>
          <dgm:animLvl val="lvl"/>
          <dgm:resizeHandles val="exact"/>
        </dgm:presLayoutVars>
      </dgm:prSet>
      <dgm:spPr/>
      <dgm:t>
        <a:bodyPr/>
        <a:lstStyle/>
        <a:p>
          <a:endParaRPr lang="en-US"/>
        </a:p>
      </dgm:t>
    </dgm:pt>
    <dgm:pt modelId="{6ECB7400-4C0D-4329-9350-FDD35BCC9A57}" type="pres">
      <dgm:prSet presAssocID="{59E1DC7D-6468-4F1B-B0C7-A9D4F1769FFD}" presName="compNode" presStyleCnt="0"/>
      <dgm:spPr/>
    </dgm:pt>
    <dgm:pt modelId="{534874FF-09EF-408E-809B-F95CD97BF41A}" type="pres">
      <dgm:prSet presAssocID="{59E1DC7D-6468-4F1B-B0C7-A9D4F1769FFD}" presName="childRect" presStyleLbl="bgAcc1" presStyleIdx="0" presStyleCnt="3">
        <dgm:presLayoutVars>
          <dgm:bulletEnabled val="1"/>
        </dgm:presLayoutVars>
      </dgm:prSet>
      <dgm:spPr/>
      <dgm:t>
        <a:bodyPr/>
        <a:lstStyle/>
        <a:p>
          <a:endParaRPr lang="en-US"/>
        </a:p>
      </dgm:t>
    </dgm:pt>
    <dgm:pt modelId="{D9252707-575E-4B51-8487-1FD1F5FA1CFD}" type="pres">
      <dgm:prSet presAssocID="{59E1DC7D-6468-4F1B-B0C7-A9D4F1769FFD}" presName="parentText" presStyleLbl="node1" presStyleIdx="0" presStyleCnt="0">
        <dgm:presLayoutVars>
          <dgm:chMax val="0"/>
          <dgm:bulletEnabled val="1"/>
        </dgm:presLayoutVars>
      </dgm:prSet>
      <dgm:spPr/>
      <dgm:t>
        <a:bodyPr/>
        <a:lstStyle/>
        <a:p>
          <a:endParaRPr lang="en-US"/>
        </a:p>
      </dgm:t>
    </dgm:pt>
    <dgm:pt modelId="{1E03A805-7077-4903-8553-04D1D5382AAF}" type="pres">
      <dgm:prSet presAssocID="{59E1DC7D-6468-4F1B-B0C7-A9D4F1769FFD}" presName="parentRect" presStyleLbl="alignNode1" presStyleIdx="0" presStyleCnt="3"/>
      <dgm:spPr/>
      <dgm:t>
        <a:bodyPr/>
        <a:lstStyle/>
        <a:p>
          <a:endParaRPr lang="en-US"/>
        </a:p>
      </dgm:t>
    </dgm:pt>
    <dgm:pt modelId="{1CD26CCA-D020-4A91-B1BF-B86C54063938}" type="pres">
      <dgm:prSet presAssocID="{59E1DC7D-6468-4F1B-B0C7-A9D4F1769FFD}" presName="adorn" presStyleLbl="fgAccFollowNode1" presStyleIdx="0" presStyleCnt="3"/>
      <dgm:spPr/>
    </dgm:pt>
    <dgm:pt modelId="{22881C9A-BC64-4F65-9D18-0302B3457AEF}" type="pres">
      <dgm:prSet presAssocID="{1089DBEE-88E8-49EB-8C6D-45F81DA734F8}" presName="sibTrans" presStyleLbl="sibTrans2D1" presStyleIdx="0" presStyleCnt="0"/>
      <dgm:spPr/>
      <dgm:t>
        <a:bodyPr/>
        <a:lstStyle/>
        <a:p>
          <a:endParaRPr lang="en-US"/>
        </a:p>
      </dgm:t>
    </dgm:pt>
    <dgm:pt modelId="{EB620C00-E0DF-4FC7-9D07-18D0144D98F4}" type="pres">
      <dgm:prSet presAssocID="{434C948F-1E38-4FEC-BDFA-1E61F9176834}" presName="compNode" presStyleCnt="0"/>
      <dgm:spPr/>
    </dgm:pt>
    <dgm:pt modelId="{96860BB1-537F-4900-BEB6-78CEC7E89EF0}" type="pres">
      <dgm:prSet presAssocID="{434C948F-1E38-4FEC-BDFA-1E61F9176834}" presName="childRect" presStyleLbl="bgAcc1" presStyleIdx="1" presStyleCnt="3">
        <dgm:presLayoutVars>
          <dgm:bulletEnabled val="1"/>
        </dgm:presLayoutVars>
      </dgm:prSet>
      <dgm:spPr/>
      <dgm:t>
        <a:bodyPr/>
        <a:lstStyle/>
        <a:p>
          <a:endParaRPr lang="en-US"/>
        </a:p>
      </dgm:t>
    </dgm:pt>
    <dgm:pt modelId="{C0D3169B-2C05-4126-90F2-F95B6A8A9AB2}" type="pres">
      <dgm:prSet presAssocID="{434C948F-1E38-4FEC-BDFA-1E61F9176834}" presName="parentText" presStyleLbl="node1" presStyleIdx="0" presStyleCnt="0">
        <dgm:presLayoutVars>
          <dgm:chMax val="0"/>
          <dgm:bulletEnabled val="1"/>
        </dgm:presLayoutVars>
      </dgm:prSet>
      <dgm:spPr/>
      <dgm:t>
        <a:bodyPr/>
        <a:lstStyle/>
        <a:p>
          <a:endParaRPr lang="en-US"/>
        </a:p>
      </dgm:t>
    </dgm:pt>
    <dgm:pt modelId="{E838D28A-A24D-4A5E-B097-35BCF584BA05}" type="pres">
      <dgm:prSet presAssocID="{434C948F-1E38-4FEC-BDFA-1E61F9176834}" presName="parentRect" presStyleLbl="alignNode1" presStyleIdx="1" presStyleCnt="3"/>
      <dgm:spPr/>
      <dgm:t>
        <a:bodyPr/>
        <a:lstStyle/>
        <a:p>
          <a:endParaRPr lang="en-US"/>
        </a:p>
      </dgm:t>
    </dgm:pt>
    <dgm:pt modelId="{0027FAFF-7252-482F-8610-891D0B8C23F4}" type="pres">
      <dgm:prSet presAssocID="{434C948F-1E38-4FEC-BDFA-1E61F9176834}" presName="adorn" presStyleLbl="fgAccFollowNode1" presStyleIdx="1" presStyleCnt="3"/>
      <dgm:spPr/>
    </dgm:pt>
    <dgm:pt modelId="{67545B8E-430A-4F34-8B53-A7F23B0E8CAA}" type="pres">
      <dgm:prSet presAssocID="{2C8C96B1-83C9-4B22-804C-924DEBD59BAD}" presName="sibTrans" presStyleLbl="sibTrans2D1" presStyleIdx="0" presStyleCnt="0"/>
      <dgm:spPr/>
      <dgm:t>
        <a:bodyPr/>
        <a:lstStyle/>
        <a:p>
          <a:endParaRPr lang="en-US"/>
        </a:p>
      </dgm:t>
    </dgm:pt>
    <dgm:pt modelId="{D007A1C7-1761-43D6-9795-4981182A884B}" type="pres">
      <dgm:prSet presAssocID="{65DD19E9-FCFB-4004-AC06-88D769D22EFC}" presName="compNode" presStyleCnt="0"/>
      <dgm:spPr/>
    </dgm:pt>
    <dgm:pt modelId="{5CC1CE90-5EA0-45C1-993A-A54184FFEEC0}" type="pres">
      <dgm:prSet presAssocID="{65DD19E9-FCFB-4004-AC06-88D769D22EFC}" presName="childRect" presStyleLbl="bgAcc1" presStyleIdx="2" presStyleCnt="3">
        <dgm:presLayoutVars>
          <dgm:bulletEnabled val="1"/>
        </dgm:presLayoutVars>
      </dgm:prSet>
      <dgm:spPr/>
      <dgm:t>
        <a:bodyPr/>
        <a:lstStyle/>
        <a:p>
          <a:endParaRPr lang="en-US"/>
        </a:p>
      </dgm:t>
    </dgm:pt>
    <dgm:pt modelId="{C8381026-09A5-44DE-9E66-60BFB6D60542}" type="pres">
      <dgm:prSet presAssocID="{65DD19E9-FCFB-4004-AC06-88D769D22EFC}" presName="parentText" presStyleLbl="node1" presStyleIdx="0" presStyleCnt="0">
        <dgm:presLayoutVars>
          <dgm:chMax val="0"/>
          <dgm:bulletEnabled val="1"/>
        </dgm:presLayoutVars>
      </dgm:prSet>
      <dgm:spPr/>
      <dgm:t>
        <a:bodyPr/>
        <a:lstStyle/>
        <a:p>
          <a:endParaRPr lang="en-US"/>
        </a:p>
      </dgm:t>
    </dgm:pt>
    <dgm:pt modelId="{F1ACDE9C-FF1E-4BD9-9055-5B6BA772D6DE}" type="pres">
      <dgm:prSet presAssocID="{65DD19E9-FCFB-4004-AC06-88D769D22EFC}" presName="parentRect" presStyleLbl="alignNode1" presStyleIdx="2" presStyleCnt="3"/>
      <dgm:spPr/>
      <dgm:t>
        <a:bodyPr/>
        <a:lstStyle/>
        <a:p>
          <a:endParaRPr lang="en-US"/>
        </a:p>
      </dgm:t>
    </dgm:pt>
    <dgm:pt modelId="{B6F0C316-EF46-4641-9FA0-3D0833924AAB}" type="pres">
      <dgm:prSet presAssocID="{65DD19E9-FCFB-4004-AC06-88D769D22EFC}" presName="adorn" presStyleLbl="fgAccFollowNode1" presStyleIdx="2" presStyleCnt="3"/>
      <dgm:spPr/>
    </dgm:pt>
  </dgm:ptLst>
  <dgm:cxnLst>
    <dgm:cxn modelId="{6AF33016-E0A7-4FD7-9781-75068F47A957}" type="presOf" srcId="{31B32555-BDFE-49EB-933B-2100ECCB42F9}" destId="{96860BB1-537F-4900-BEB6-78CEC7E89EF0}" srcOrd="0" destOrd="1" presId="urn:microsoft.com/office/officeart/2005/8/layout/bList2"/>
    <dgm:cxn modelId="{56662366-36FD-44C9-A0CF-57AB0418CE2B}" srcId="{434C948F-1E38-4FEC-BDFA-1E61F9176834}" destId="{B0BFD4CA-E4A1-4B75-BC24-D87175402C11}" srcOrd="0" destOrd="0" parTransId="{A6CDAF52-A895-44B5-BDAC-F2DF751B78CC}" sibTransId="{49D4B82F-7240-4811-ADA5-3505C8E01257}"/>
    <dgm:cxn modelId="{15986E87-C148-4B9F-B47E-EDAE0B1FF22C}" type="presOf" srcId="{65DD19E9-FCFB-4004-AC06-88D769D22EFC}" destId="{F1ACDE9C-FF1E-4BD9-9055-5B6BA772D6DE}" srcOrd="1" destOrd="0" presId="urn:microsoft.com/office/officeart/2005/8/layout/bList2"/>
    <dgm:cxn modelId="{9EE5CF56-672E-426F-9DAB-1A0112464AC7}" srcId="{487346BB-3910-47E3-B7E0-C266F046C9FE}" destId="{65DD19E9-FCFB-4004-AC06-88D769D22EFC}" srcOrd="2" destOrd="0" parTransId="{D23BC02C-E7D4-4E16-B93B-7EBF3E901355}" sibTransId="{E3463697-2230-4961-9E6B-F241E574067E}"/>
    <dgm:cxn modelId="{19F11848-46BF-4CC3-B55A-6DEF1567194C}" srcId="{59E1DC7D-6468-4F1B-B0C7-A9D4F1769FFD}" destId="{5C0DFB8E-8225-467C-9721-E03C03757719}" srcOrd="0" destOrd="0" parTransId="{D80DF92A-7924-4D7A-BB80-BA3E1E59E395}" sibTransId="{4BF33EC9-4FEE-4BDA-84B1-0A74D71BBA0F}"/>
    <dgm:cxn modelId="{6E31D487-2391-4228-BF91-14BB5BF7243E}" type="presOf" srcId="{2C8C96B1-83C9-4B22-804C-924DEBD59BAD}" destId="{67545B8E-430A-4F34-8B53-A7F23B0E8CAA}" srcOrd="0" destOrd="0" presId="urn:microsoft.com/office/officeart/2005/8/layout/bList2"/>
    <dgm:cxn modelId="{75C4E6C7-3824-45B1-A35F-DB66E364C1D9}" srcId="{434C948F-1E38-4FEC-BDFA-1E61F9176834}" destId="{31B32555-BDFE-49EB-933B-2100ECCB42F9}" srcOrd="1" destOrd="0" parTransId="{C3D91736-8377-40D3-8E7C-A20310014717}" sibTransId="{33783FD0-53BE-42F6-BFEE-A95246C27E82}"/>
    <dgm:cxn modelId="{8D6E7DE1-0B18-4A67-AD9A-945EEECBDB38}" type="presOf" srcId="{5C0DFB8E-8225-467C-9721-E03C03757719}" destId="{534874FF-09EF-408E-809B-F95CD97BF41A}" srcOrd="0" destOrd="0" presId="urn:microsoft.com/office/officeart/2005/8/layout/bList2"/>
    <dgm:cxn modelId="{C19967AA-C23B-4B88-AC8C-539052742E04}" type="presOf" srcId="{EF4B33FE-97F7-4DB2-9AF1-869CE960E84C}" destId="{5CC1CE90-5EA0-45C1-993A-A54184FFEEC0}" srcOrd="0" destOrd="0" presId="urn:microsoft.com/office/officeart/2005/8/layout/bList2"/>
    <dgm:cxn modelId="{B491C8CE-8AD9-4B3D-8126-933DDEBA09E3}" srcId="{59E1DC7D-6468-4F1B-B0C7-A9D4F1769FFD}" destId="{50CFAF99-AA95-476A-A44E-BE9CDD0BDB1C}" srcOrd="1" destOrd="0" parTransId="{1029650C-6AB7-43C1-BF38-F64A6D56B54F}" sibTransId="{748CB2A4-82F0-49B3-A4E7-B5C96F71BFC1}"/>
    <dgm:cxn modelId="{8F935B49-0AF1-42E2-B795-C5D6C6F5C838}" srcId="{65DD19E9-FCFB-4004-AC06-88D769D22EFC}" destId="{EF4B33FE-97F7-4DB2-9AF1-869CE960E84C}" srcOrd="0" destOrd="0" parTransId="{AB5C8139-6233-4D96-8965-927C754455C1}" sibTransId="{7D8888B2-FFBD-4E4F-B11A-1E5BCE0C7B74}"/>
    <dgm:cxn modelId="{2842F8BC-1415-4D6F-B6D3-7E919ED64ED5}" type="presOf" srcId="{65DD19E9-FCFB-4004-AC06-88D769D22EFC}" destId="{C8381026-09A5-44DE-9E66-60BFB6D60542}" srcOrd="0" destOrd="0" presId="urn:microsoft.com/office/officeart/2005/8/layout/bList2"/>
    <dgm:cxn modelId="{9EB6D528-CA1E-4060-86C9-A1856C869FD5}" type="presOf" srcId="{434C948F-1E38-4FEC-BDFA-1E61F9176834}" destId="{E838D28A-A24D-4A5E-B097-35BCF584BA05}" srcOrd="1" destOrd="0" presId="urn:microsoft.com/office/officeart/2005/8/layout/bList2"/>
    <dgm:cxn modelId="{A97217C2-0220-4411-818A-92DCE3C21226}" type="presOf" srcId="{434C948F-1E38-4FEC-BDFA-1E61F9176834}" destId="{C0D3169B-2C05-4126-90F2-F95B6A8A9AB2}" srcOrd="0" destOrd="0" presId="urn:microsoft.com/office/officeart/2005/8/layout/bList2"/>
    <dgm:cxn modelId="{09FBBCF7-1372-43F5-8397-004469286B56}" srcId="{487346BB-3910-47E3-B7E0-C266F046C9FE}" destId="{434C948F-1E38-4FEC-BDFA-1E61F9176834}" srcOrd="1" destOrd="0" parTransId="{FEB8688C-DB97-46F1-85C9-FC2182942316}" sibTransId="{2C8C96B1-83C9-4B22-804C-924DEBD59BAD}"/>
    <dgm:cxn modelId="{FEE89AC3-AAEF-4E97-BEE9-0B1F0B6F75DA}" type="presOf" srcId="{59E1DC7D-6468-4F1B-B0C7-A9D4F1769FFD}" destId="{1E03A805-7077-4903-8553-04D1D5382AAF}" srcOrd="1" destOrd="0" presId="urn:microsoft.com/office/officeart/2005/8/layout/bList2"/>
    <dgm:cxn modelId="{8E5A1BAD-6D20-4881-BB40-0AF08D5C4E62}" type="presOf" srcId="{487346BB-3910-47E3-B7E0-C266F046C9FE}" destId="{EC53C8C3-1C4F-494C-83A7-5D65E27EDA08}" srcOrd="0" destOrd="0" presId="urn:microsoft.com/office/officeart/2005/8/layout/bList2"/>
    <dgm:cxn modelId="{D82667B5-0C2E-47B0-AA05-DA04AAC7F08F}" type="presOf" srcId="{59E1DC7D-6468-4F1B-B0C7-A9D4F1769FFD}" destId="{D9252707-575E-4B51-8487-1FD1F5FA1CFD}" srcOrd="0" destOrd="0" presId="urn:microsoft.com/office/officeart/2005/8/layout/bList2"/>
    <dgm:cxn modelId="{DD3B01BF-6FA8-4AD8-945B-6D33E19A15C5}" srcId="{487346BB-3910-47E3-B7E0-C266F046C9FE}" destId="{59E1DC7D-6468-4F1B-B0C7-A9D4F1769FFD}" srcOrd="0" destOrd="0" parTransId="{520D0C19-0023-499A-9E1A-DEEB5070908E}" sibTransId="{1089DBEE-88E8-49EB-8C6D-45F81DA734F8}"/>
    <dgm:cxn modelId="{35B26BAE-594D-49C0-8248-61E70F683438}" type="presOf" srcId="{BF079C75-17FD-402E-817A-A23577F95486}" destId="{96860BB1-537F-4900-BEB6-78CEC7E89EF0}" srcOrd="0" destOrd="2" presId="urn:microsoft.com/office/officeart/2005/8/layout/bList2"/>
    <dgm:cxn modelId="{982D6AFA-790A-4D6C-B0ED-21BB34F5565D}" type="presOf" srcId="{50CFAF99-AA95-476A-A44E-BE9CDD0BDB1C}" destId="{534874FF-09EF-408E-809B-F95CD97BF41A}" srcOrd="0" destOrd="1" presId="urn:microsoft.com/office/officeart/2005/8/layout/bList2"/>
    <dgm:cxn modelId="{322BB2BE-F51F-4BFB-A702-907EFE2D046D}" srcId="{434C948F-1E38-4FEC-BDFA-1E61F9176834}" destId="{BF079C75-17FD-402E-817A-A23577F95486}" srcOrd="2" destOrd="0" parTransId="{4C73DD9C-A2E7-4FF0-AFD4-E9A0ABD3E3AD}" sibTransId="{97C503C5-07C8-4F4E-B6F2-5E8A0A896F75}"/>
    <dgm:cxn modelId="{D698C41F-D55B-4298-995B-3AB235DB6726}" type="presOf" srcId="{1089DBEE-88E8-49EB-8C6D-45F81DA734F8}" destId="{22881C9A-BC64-4F65-9D18-0302B3457AEF}" srcOrd="0" destOrd="0" presId="urn:microsoft.com/office/officeart/2005/8/layout/bList2"/>
    <dgm:cxn modelId="{D31A65C1-4DE4-4540-AFB3-3CA955DCD4B6}" type="presOf" srcId="{B0BFD4CA-E4A1-4B75-BC24-D87175402C11}" destId="{96860BB1-537F-4900-BEB6-78CEC7E89EF0}" srcOrd="0" destOrd="0" presId="urn:microsoft.com/office/officeart/2005/8/layout/bList2"/>
    <dgm:cxn modelId="{C520225D-E3F6-4306-9A53-50EF63A6FF6B}" type="presParOf" srcId="{EC53C8C3-1C4F-494C-83A7-5D65E27EDA08}" destId="{6ECB7400-4C0D-4329-9350-FDD35BCC9A57}" srcOrd="0" destOrd="0" presId="urn:microsoft.com/office/officeart/2005/8/layout/bList2"/>
    <dgm:cxn modelId="{E4972882-1475-4FAC-BCE7-D3A58F57D5C3}" type="presParOf" srcId="{6ECB7400-4C0D-4329-9350-FDD35BCC9A57}" destId="{534874FF-09EF-408E-809B-F95CD97BF41A}" srcOrd="0" destOrd="0" presId="urn:microsoft.com/office/officeart/2005/8/layout/bList2"/>
    <dgm:cxn modelId="{7123A870-DFB2-4233-B5A0-38E9B89FB6AB}" type="presParOf" srcId="{6ECB7400-4C0D-4329-9350-FDD35BCC9A57}" destId="{D9252707-575E-4B51-8487-1FD1F5FA1CFD}" srcOrd="1" destOrd="0" presId="urn:microsoft.com/office/officeart/2005/8/layout/bList2"/>
    <dgm:cxn modelId="{E635D0D5-95AB-4B61-A4FE-3BC69FDC796B}" type="presParOf" srcId="{6ECB7400-4C0D-4329-9350-FDD35BCC9A57}" destId="{1E03A805-7077-4903-8553-04D1D5382AAF}" srcOrd="2" destOrd="0" presId="urn:microsoft.com/office/officeart/2005/8/layout/bList2"/>
    <dgm:cxn modelId="{A9F144B2-920F-474F-967D-C0FF1FC71A9D}" type="presParOf" srcId="{6ECB7400-4C0D-4329-9350-FDD35BCC9A57}" destId="{1CD26CCA-D020-4A91-B1BF-B86C54063938}" srcOrd="3" destOrd="0" presId="urn:microsoft.com/office/officeart/2005/8/layout/bList2"/>
    <dgm:cxn modelId="{60FC6371-2634-45EE-90B3-60999C6FC71A}" type="presParOf" srcId="{EC53C8C3-1C4F-494C-83A7-5D65E27EDA08}" destId="{22881C9A-BC64-4F65-9D18-0302B3457AEF}" srcOrd="1" destOrd="0" presId="urn:microsoft.com/office/officeart/2005/8/layout/bList2"/>
    <dgm:cxn modelId="{4D5ACB52-AC3B-410A-BB25-9909E95D924F}" type="presParOf" srcId="{EC53C8C3-1C4F-494C-83A7-5D65E27EDA08}" destId="{EB620C00-E0DF-4FC7-9D07-18D0144D98F4}" srcOrd="2" destOrd="0" presId="urn:microsoft.com/office/officeart/2005/8/layout/bList2"/>
    <dgm:cxn modelId="{FA0906FA-BEA8-4351-B95B-76F0FF7079D8}" type="presParOf" srcId="{EB620C00-E0DF-4FC7-9D07-18D0144D98F4}" destId="{96860BB1-537F-4900-BEB6-78CEC7E89EF0}" srcOrd="0" destOrd="0" presId="urn:microsoft.com/office/officeart/2005/8/layout/bList2"/>
    <dgm:cxn modelId="{29BEB42C-9395-4CE1-9C7F-4EB9680C986F}" type="presParOf" srcId="{EB620C00-E0DF-4FC7-9D07-18D0144D98F4}" destId="{C0D3169B-2C05-4126-90F2-F95B6A8A9AB2}" srcOrd="1" destOrd="0" presId="urn:microsoft.com/office/officeart/2005/8/layout/bList2"/>
    <dgm:cxn modelId="{26559643-8AE2-41D7-BBBF-017BE560EA44}" type="presParOf" srcId="{EB620C00-E0DF-4FC7-9D07-18D0144D98F4}" destId="{E838D28A-A24D-4A5E-B097-35BCF584BA05}" srcOrd="2" destOrd="0" presId="urn:microsoft.com/office/officeart/2005/8/layout/bList2"/>
    <dgm:cxn modelId="{E243E418-D524-4A60-87B0-0E12470585BF}" type="presParOf" srcId="{EB620C00-E0DF-4FC7-9D07-18D0144D98F4}" destId="{0027FAFF-7252-482F-8610-891D0B8C23F4}" srcOrd="3" destOrd="0" presId="urn:microsoft.com/office/officeart/2005/8/layout/bList2"/>
    <dgm:cxn modelId="{25AAF904-A008-4506-ABDF-E301C60D97E1}" type="presParOf" srcId="{EC53C8C3-1C4F-494C-83A7-5D65E27EDA08}" destId="{67545B8E-430A-4F34-8B53-A7F23B0E8CAA}" srcOrd="3" destOrd="0" presId="urn:microsoft.com/office/officeart/2005/8/layout/bList2"/>
    <dgm:cxn modelId="{9AB1DA42-4EEB-4FF3-909A-BA76102CF3D3}" type="presParOf" srcId="{EC53C8C3-1C4F-494C-83A7-5D65E27EDA08}" destId="{D007A1C7-1761-43D6-9795-4981182A884B}" srcOrd="4" destOrd="0" presId="urn:microsoft.com/office/officeart/2005/8/layout/bList2"/>
    <dgm:cxn modelId="{D1DFCA36-703A-4CE6-9D29-5757BC5D1AB6}" type="presParOf" srcId="{D007A1C7-1761-43D6-9795-4981182A884B}" destId="{5CC1CE90-5EA0-45C1-993A-A54184FFEEC0}" srcOrd="0" destOrd="0" presId="urn:microsoft.com/office/officeart/2005/8/layout/bList2"/>
    <dgm:cxn modelId="{44EB63AB-B146-444A-8F87-BB0521E070CE}" type="presParOf" srcId="{D007A1C7-1761-43D6-9795-4981182A884B}" destId="{C8381026-09A5-44DE-9E66-60BFB6D60542}" srcOrd="1" destOrd="0" presId="urn:microsoft.com/office/officeart/2005/8/layout/bList2"/>
    <dgm:cxn modelId="{B2C94432-D250-4483-90E4-19BB4C73DF54}" type="presParOf" srcId="{D007A1C7-1761-43D6-9795-4981182A884B}" destId="{F1ACDE9C-FF1E-4BD9-9055-5B6BA772D6DE}" srcOrd="2" destOrd="0" presId="urn:microsoft.com/office/officeart/2005/8/layout/bList2"/>
    <dgm:cxn modelId="{6C85A9AA-DF4B-4615-8610-E0DE1040DFA0}" type="presParOf" srcId="{D007A1C7-1761-43D6-9795-4981182A884B}" destId="{B6F0C316-EF46-4641-9FA0-3D0833924AAB}"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C68B92B-5E16-41CF-870C-FB874572C845}"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F2BF1C41-71B0-4DE2-A0B3-30AA7F1B6843}">
      <dgm:prSet/>
      <dgm:spPr/>
      <dgm:t>
        <a:bodyPr/>
        <a:lstStyle/>
        <a:p>
          <a:pPr rtl="0"/>
          <a:r>
            <a:rPr lang="en-US" smtClean="0"/>
            <a:t>Intense pruritus</a:t>
          </a:r>
          <a:endParaRPr lang="en-US"/>
        </a:p>
      </dgm:t>
    </dgm:pt>
    <dgm:pt modelId="{6F5F0F2F-523C-428E-A793-7557E9930165}" type="parTrans" cxnId="{48C4E9E6-E9F8-44BC-A486-0C432384A4FE}">
      <dgm:prSet/>
      <dgm:spPr/>
      <dgm:t>
        <a:bodyPr/>
        <a:lstStyle/>
        <a:p>
          <a:endParaRPr lang="en-US"/>
        </a:p>
      </dgm:t>
    </dgm:pt>
    <dgm:pt modelId="{D798259E-E6D3-4F1C-9DE5-CA8D23D248D4}" type="sibTrans" cxnId="{48C4E9E6-E9F8-44BC-A486-0C432384A4FE}">
      <dgm:prSet/>
      <dgm:spPr/>
      <dgm:t>
        <a:bodyPr/>
        <a:lstStyle/>
        <a:p>
          <a:endParaRPr lang="en-US"/>
        </a:p>
      </dgm:t>
    </dgm:pt>
    <dgm:pt modelId="{4285CF70-63E4-4C54-90CF-93E4DA2A005C}">
      <dgm:prSet/>
      <dgm:spPr/>
      <dgm:t>
        <a:bodyPr/>
        <a:lstStyle/>
        <a:p>
          <a:pPr rtl="0"/>
          <a:r>
            <a:rPr lang="en-US" smtClean="0"/>
            <a:t>In papular PLCA, firm papules with pink to brownish lichenoid glossiness  are often found on the legs or on the trunk,</a:t>
          </a:r>
          <a:endParaRPr lang="en-US"/>
        </a:p>
      </dgm:t>
    </dgm:pt>
    <dgm:pt modelId="{7BC59F0E-9266-488F-B8B0-2278C106FFA8}" type="parTrans" cxnId="{DA76345A-148F-4E64-9D59-E9E2390AB497}">
      <dgm:prSet/>
      <dgm:spPr/>
      <dgm:t>
        <a:bodyPr/>
        <a:lstStyle/>
        <a:p>
          <a:endParaRPr lang="en-US"/>
        </a:p>
      </dgm:t>
    </dgm:pt>
    <dgm:pt modelId="{1F0EB41C-6593-4D37-8679-35EE7FDD06A6}" type="sibTrans" cxnId="{DA76345A-148F-4E64-9D59-E9E2390AB497}">
      <dgm:prSet/>
      <dgm:spPr/>
      <dgm:t>
        <a:bodyPr/>
        <a:lstStyle/>
        <a:p>
          <a:endParaRPr lang="en-US"/>
        </a:p>
      </dgm:t>
    </dgm:pt>
    <dgm:pt modelId="{E13E1FC1-DD59-44D7-B8CE-1C74A2404E6E}">
      <dgm:prSet/>
      <dgm:spPr/>
      <dgm:t>
        <a:bodyPr/>
        <a:lstStyle/>
        <a:p>
          <a:pPr rtl="0"/>
          <a:r>
            <a:rPr lang="en-US" smtClean="0"/>
            <a:t>whereas in macular PLCA, well or vaguely demarcated, hyperpigmented, yellowish to brownish macules often present in the interscapular space or elsewhere on the trunk.</a:t>
          </a:r>
          <a:endParaRPr lang="en-US"/>
        </a:p>
      </dgm:t>
    </dgm:pt>
    <dgm:pt modelId="{62989568-7178-499F-8A3B-CA086B93327B}" type="parTrans" cxnId="{594A062F-B6D7-4B4E-9A87-AB69AE4F53E4}">
      <dgm:prSet/>
      <dgm:spPr/>
      <dgm:t>
        <a:bodyPr/>
        <a:lstStyle/>
        <a:p>
          <a:endParaRPr lang="en-US"/>
        </a:p>
      </dgm:t>
    </dgm:pt>
    <dgm:pt modelId="{3DDA3EAB-17F3-49F2-A8D0-DBD2D9F352CC}" type="sibTrans" cxnId="{594A062F-B6D7-4B4E-9A87-AB69AE4F53E4}">
      <dgm:prSet/>
      <dgm:spPr/>
      <dgm:t>
        <a:bodyPr/>
        <a:lstStyle/>
        <a:p>
          <a:endParaRPr lang="en-US"/>
        </a:p>
      </dgm:t>
    </dgm:pt>
    <dgm:pt modelId="{F845F751-C2AB-4744-A1D4-E178E3E8F76E}">
      <dgm:prSet/>
      <dgm:spPr/>
      <dgm:t>
        <a:bodyPr/>
        <a:lstStyle/>
        <a:p>
          <a:pPr rtl="0"/>
          <a:r>
            <a:rPr lang="en-US" smtClean="0"/>
            <a:t>Nodular PLCA presents with solitary or multiple,mostly asymptomatic, brownish to red, firm plaques or nodules, typically on the nose , legs – especially the feet – genitalia or trunk .</a:t>
          </a:r>
          <a:endParaRPr lang="en-US"/>
        </a:p>
      </dgm:t>
    </dgm:pt>
    <dgm:pt modelId="{1F80CDEA-7895-4F50-A19A-319AF1E5C004}" type="parTrans" cxnId="{02A7F46C-2CF8-43F1-A7F1-0355089A33FD}">
      <dgm:prSet/>
      <dgm:spPr/>
      <dgm:t>
        <a:bodyPr/>
        <a:lstStyle/>
        <a:p>
          <a:endParaRPr lang="en-US"/>
        </a:p>
      </dgm:t>
    </dgm:pt>
    <dgm:pt modelId="{92784946-508F-43A3-BEDE-BBA0124FD659}" type="sibTrans" cxnId="{02A7F46C-2CF8-43F1-A7F1-0355089A33FD}">
      <dgm:prSet/>
      <dgm:spPr/>
      <dgm:t>
        <a:bodyPr/>
        <a:lstStyle/>
        <a:p>
          <a:endParaRPr lang="en-US"/>
        </a:p>
      </dgm:t>
    </dgm:pt>
    <dgm:pt modelId="{C00FF9DB-A6D0-486B-8E00-6278F7715192}">
      <dgm:prSet/>
      <dgm:spPr/>
      <dgm:t>
        <a:bodyPr/>
        <a:lstStyle/>
        <a:p>
          <a:pPr rtl="0"/>
          <a:r>
            <a:rPr lang="en-US" smtClean="0"/>
            <a:t>The clinical presentation of hereditary (familial) PLCA (autosomal dominant) does not significantly differ from non‐hereditary papular PLCA.</a:t>
          </a:r>
          <a:endParaRPr lang="en-US"/>
        </a:p>
      </dgm:t>
    </dgm:pt>
    <dgm:pt modelId="{A0341A02-2484-4654-A9FF-B495E2F85F7F}" type="parTrans" cxnId="{2F2E7DFB-2C53-40AA-8C54-B5F03D672CB1}">
      <dgm:prSet/>
      <dgm:spPr/>
      <dgm:t>
        <a:bodyPr/>
        <a:lstStyle/>
        <a:p>
          <a:endParaRPr lang="en-US"/>
        </a:p>
      </dgm:t>
    </dgm:pt>
    <dgm:pt modelId="{1A4924CA-B81D-4B37-B45E-F898AB238098}" type="sibTrans" cxnId="{2F2E7DFB-2C53-40AA-8C54-B5F03D672CB1}">
      <dgm:prSet/>
      <dgm:spPr/>
      <dgm:t>
        <a:bodyPr/>
        <a:lstStyle/>
        <a:p>
          <a:endParaRPr lang="en-US"/>
        </a:p>
      </dgm:t>
    </dgm:pt>
    <dgm:pt modelId="{83EC45C6-176D-4320-BAE7-7F932A142FAE}" type="pres">
      <dgm:prSet presAssocID="{BC68B92B-5E16-41CF-870C-FB874572C845}" presName="Name0" presStyleCnt="0">
        <dgm:presLayoutVars>
          <dgm:chMax val="7"/>
          <dgm:dir/>
          <dgm:animLvl val="lvl"/>
          <dgm:resizeHandles val="exact"/>
        </dgm:presLayoutVars>
      </dgm:prSet>
      <dgm:spPr/>
      <dgm:t>
        <a:bodyPr/>
        <a:lstStyle/>
        <a:p>
          <a:endParaRPr lang="en-US"/>
        </a:p>
      </dgm:t>
    </dgm:pt>
    <dgm:pt modelId="{09F3F7E1-E6E9-4922-8ABF-D2297F5041F2}" type="pres">
      <dgm:prSet presAssocID="{F2BF1C41-71B0-4DE2-A0B3-30AA7F1B6843}" presName="circle1" presStyleLbl="node1" presStyleIdx="0" presStyleCnt="5"/>
      <dgm:spPr/>
    </dgm:pt>
    <dgm:pt modelId="{08741A91-5612-41BB-B8A3-CD2383281250}" type="pres">
      <dgm:prSet presAssocID="{F2BF1C41-71B0-4DE2-A0B3-30AA7F1B6843}" presName="space" presStyleCnt="0"/>
      <dgm:spPr/>
    </dgm:pt>
    <dgm:pt modelId="{BA8EBBFD-6651-427B-8E2C-716B6FB61DBC}" type="pres">
      <dgm:prSet presAssocID="{F2BF1C41-71B0-4DE2-A0B3-30AA7F1B6843}" presName="rect1" presStyleLbl="alignAcc1" presStyleIdx="0" presStyleCnt="5"/>
      <dgm:spPr/>
      <dgm:t>
        <a:bodyPr/>
        <a:lstStyle/>
        <a:p>
          <a:endParaRPr lang="en-US"/>
        </a:p>
      </dgm:t>
    </dgm:pt>
    <dgm:pt modelId="{A6303FCB-51A8-4864-BABD-7D803643B4FE}" type="pres">
      <dgm:prSet presAssocID="{4285CF70-63E4-4C54-90CF-93E4DA2A005C}" presName="vertSpace2" presStyleLbl="node1" presStyleIdx="0" presStyleCnt="5"/>
      <dgm:spPr/>
    </dgm:pt>
    <dgm:pt modelId="{53F3654D-9706-4F2E-8CD1-0A66F8793A8C}" type="pres">
      <dgm:prSet presAssocID="{4285CF70-63E4-4C54-90CF-93E4DA2A005C}" presName="circle2" presStyleLbl="node1" presStyleIdx="1" presStyleCnt="5"/>
      <dgm:spPr/>
    </dgm:pt>
    <dgm:pt modelId="{B209107B-6508-44B8-8F63-2E92D6BA50D6}" type="pres">
      <dgm:prSet presAssocID="{4285CF70-63E4-4C54-90CF-93E4DA2A005C}" presName="rect2" presStyleLbl="alignAcc1" presStyleIdx="1" presStyleCnt="5"/>
      <dgm:spPr/>
      <dgm:t>
        <a:bodyPr/>
        <a:lstStyle/>
        <a:p>
          <a:endParaRPr lang="en-US"/>
        </a:p>
      </dgm:t>
    </dgm:pt>
    <dgm:pt modelId="{835107B0-3026-4C6F-B0DA-8C78CBC2FCE3}" type="pres">
      <dgm:prSet presAssocID="{E13E1FC1-DD59-44D7-B8CE-1C74A2404E6E}" presName="vertSpace3" presStyleLbl="node1" presStyleIdx="1" presStyleCnt="5"/>
      <dgm:spPr/>
    </dgm:pt>
    <dgm:pt modelId="{0D80560D-42D5-4EE5-A036-2722BE0193CA}" type="pres">
      <dgm:prSet presAssocID="{E13E1FC1-DD59-44D7-B8CE-1C74A2404E6E}" presName="circle3" presStyleLbl="node1" presStyleIdx="2" presStyleCnt="5"/>
      <dgm:spPr/>
    </dgm:pt>
    <dgm:pt modelId="{EC98C976-839E-45DA-966E-AE14EAEB4F14}" type="pres">
      <dgm:prSet presAssocID="{E13E1FC1-DD59-44D7-B8CE-1C74A2404E6E}" presName="rect3" presStyleLbl="alignAcc1" presStyleIdx="2" presStyleCnt="5"/>
      <dgm:spPr/>
      <dgm:t>
        <a:bodyPr/>
        <a:lstStyle/>
        <a:p>
          <a:endParaRPr lang="en-US"/>
        </a:p>
      </dgm:t>
    </dgm:pt>
    <dgm:pt modelId="{44318CB4-14A2-4B63-971B-10CDF7180AF1}" type="pres">
      <dgm:prSet presAssocID="{F845F751-C2AB-4744-A1D4-E178E3E8F76E}" presName="vertSpace4" presStyleLbl="node1" presStyleIdx="2" presStyleCnt="5"/>
      <dgm:spPr/>
    </dgm:pt>
    <dgm:pt modelId="{D2EFE555-D6E8-440C-A8FD-E4BED330153E}" type="pres">
      <dgm:prSet presAssocID="{F845F751-C2AB-4744-A1D4-E178E3E8F76E}" presName="circle4" presStyleLbl="node1" presStyleIdx="3" presStyleCnt="5"/>
      <dgm:spPr/>
    </dgm:pt>
    <dgm:pt modelId="{748BFD9E-0844-45E8-A738-A77D79833673}" type="pres">
      <dgm:prSet presAssocID="{F845F751-C2AB-4744-A1D4-E178E3E8F76E}" presName="rect4" presStyleLbl="alignAcc1" presStyleIdx="3" presStyleCnt="5"/>
      <dgm:spPr/>
      <dgm:t>
        <a:bodyPr/>
        <a:lstStyle/>
        <a:p>
          <a:endParaRPr lang="en-US"/>
        </a:p>
      </dgm:t>
    </dgm:pt>
    <dgm:pt modelId="{C358F287-053C-41B5-BCAD-DECB066C47DD}" type="pres">
      <dgm:prSet presAssocID="{C00FF9DB-A6D0-486B-8E00-6278F7715192}" presName="vertSpace5" presStyleLbl="node1" presStyleIdx="3" presStyleCnt="5"/>
      <dgm:spPr/>
    </dgm:pt>
    <dgm:pt modelId="{A2F7EAD8-1DD6-4E14-BC1E-C5BEBFEEE32F}" type="pres">
      <dgm:prSet presAssocID="{C00FF9DB-A6D0-486B-8E00-6278F7715192}" presName="circle5" presStyleLbl="node1" presStyleIdx="4" presStyleCnt="5"/>
      <dgm:spPr/>
    </dgm:pt>
    <dgm:pt modelId="{31FDC3C9-CAA8-4D4A-841B-9D21DC618DBE}" type="pres">
      <dgm:prSet presAssocID="{C00FF9DB-A6D0-486B-8E00-6278F7715192}" presName="rect5" presStyleLbl="alignAcc1" presStyleIdx="4" presStyleCnt="5"/>
      <dgm:spPr/>
      <dgm:t>
        <a:bodyPr/>
        <a:lstStyle/>
        <a:p>
          <a:endParaRPr lang="en-US"/>
        </a:p>
      </dgm:t>
    </dgm:pt>
    <dgm:pt modelId="{0FE0FB44-4025-4E71-BCEB-8FE7249144A4}" type="pres">
      <dgm:prSet presAssocID="{F2BF1C41-71B0-4DE2-A0B3-30AA7F1B6843}" presName="rect1ParTxNoCh" presStyleLbl="alignAcc1" presStyleIdx="4" presStyleCnt="5">
        <dgm:presLayoutVars>
          <dgm:chMax val="1"/>
          <dgm:bulletEnabled val="1"/>
        </dgm:presLayoutVars>
      </dgm:prSet>
      <dgm:spPr/>
      <dgm:t>
        <a:bodyPr/>
        <a:lstStyle/>
        <a:p>
          <a:endParaRPr lang="en-US"/>
        </a:p>
      </dgm:t>
    </dgm:pt>
    <dgm:pt modelId="{7007D088-7E47-4C29-839B-D05181B05573}" type="pres">
      <dgm:prSet presAssocID="{4285CF70-63E4-4C54-90CF-93E4DA2A005C}" presName="rect2ParTxNoCh" presStyleLbl="alignAcc1" presStyleIdx="4" presStyleCnt="5">
        <dgm:presLayoutVars>
          <dgm:chMax val="1"/>
          <dgm:bulletEnabled val="1"/>
        </dgm:presLayoutVars>
      </dgm:prSet>
      <dgm:spPr/>
      <dgm:t>
        <a:bodyPr/>
        <a:lstStyle/>
        <a:p>
          <a:endParaRPr lang="en-US"/>
        </a:p>
      </dgm:t>
    </dgm:pt>
    <dgm:pt modelId="{B4A9BDB5-92C9-4F13-BE54-74CCBFB8A010}" type="pres">
      <dgm:prSet presAssocID="{E13E1FC1-DD59-44D7-B8CE-1C74A2404E6E}" presName="rect3ParTxNoCh" presStyleLbl="alignAcc1" presStyleIdx="4" presStyleCnt="5">
        <dgm:presLayoutVars>
          <dgm:chMax val="1"/>
          <dgm:bulletEnabled val="1"/>
        </dgm:presLayoutVars>
      </dgm:prSet>
      <dgm:spPr/>
      <dgm:t>
        <a:bodyPr/>
        <a:lstStyle/>
        <a:p>
          <a:endParaRPr lang="en-US"/>
        </a:p>
      </dgm:t>
    </dgm:pt>
    <dgm:pt modelId="{3D55AB33-570D-4D1E-96D9-2A86926AFCC8}" type="pres">
      <dgm:prSet presAssocID="{F845F751-C2AB-4744-A1D4-E178E3E8F76E}" presName="rect4ParTxNoCh" presStyleLbl="alignAcc1" presStyleIdx="4" presStyleCnt="5">
        <dgm:presLayoutVars>
          <dgm:chMax val="1"/>
          <dgm:bulletEnabled val="1"/>
        </dgm:presLayoutVars>
      </dgm:prSet>
      <dgm:spPr/>
      <dgm:t>
        <a:bodyPr/>
        <a:lstStyle/>
        <a:p>
          <a:endParaRPr lang="en-US"/>
        </a:p>
      </dgm:t>
    </dgm:pt>
    <dgm:pt modelId="{F100FFE3-5680-403D-AD80-B12156091E10}" type="pres">
      <dgm:prSet presAssocID="{C00FF9DB-A6D0-486B-8E00-6278F7715192}" presName="rect5ParTxNoCh" presStyleLbl="alignAcc1" presStyleIdx="4" presStyleCnt="5">
        <dgm:presLayoutVars>
          <dgm:chMax val="1"/>
          <dgm:bulletEnabled val="1"/>
        </dgm:presLayoutVars>
      </dgm:prSet>
      <dgm:spPr/>
      <dgm:t>
        <a:bodyPr/>
        <a:lstStyle/>
        <a:p>
          <a:endParaRPr lang="en-US"/>
        </a:p>
      </dgm:t>
    </dgm:pt>
  </dgm:ptLst>
  <dgm:cxnLst>
    <dgm:cxn modelId="{DA194264-A487-4B93-9600-887EBE1578C9}" type="presOf" srcId="{F2BF1C41-71B0-4DE2-A0B3-30AA7F1B6843}" destId="{0FE0FB44-4025-4E71-BCEB-8FE7249144A4}" srcOrd="1" destOrd="0" presId="urn:microsoft.com/office/officeart/2005/8/layout/target3"/>
    <dgm:cxn modelId="{DA76345A-148F-4E64-9D59-E9E2390AB497}" srcId="{BC68B92B-5E16-41CF-870C-FB874572C845}" destId="{4285CF70-63E4-4C54-90CF-93E4DA2A005C}" srcOrd="1" destOrd="0" parTransId="{7BC59F0E-9266-488F-B8B0-2278C106FFA8}" sibTransId="{1F0EB41C-6593-4D37-8679-35EE7FDD06A6}"/>
    <dgm:cxn modelId="{6F2F5CC9-BF9F-430A-960A-E4142F5F5F52}" type="presOf" srcId="{BC68B92B-5E16-41CF-870C-FB874572C845}" destId="{83EC45C6-176D-4320-BAE7-7F932A142FAE}" srcOrd="0" destOrd="0" presId="urn:microsoft.com/office/officeart/2005/8/layout/target3"/>
    <dgm:cxn modelId="{F6094AC1-39C9-4223-A0C0-D365FE3B0ABC}" type="presOf" srcId="{C00FF9DB-A6D0-486B-8E00-6278F7715192}" destId="{F100FFE3-5680-403D-AD80-B12156091E10}" srcOrd="1" destOrd="0" presId="urn:microsoft.com/office/officeart/2005/8/layout/target3"/>
    <dgm:cxn modelId="{40CA980E-1252-473D-97E8-961881732E0A}" type="presOf" srcId="{4285CF70-63E4-4C54-90CF-93E4DA2A005C}" destId="{7007D088-7E47-4C29-839B-D05181B05573}" srcOrd="1" destOrd="0" presId="urn:microsoft.com/office/officeart/2005/8/layout/target3"/>
    <dgm:cxn modelId="{594A062F-B6D7-4B4E-9A87-AB69AE4F53E4}" srcId="{BC68B92B-5E16-41CF-870C-FB874572C845}" destId="{E13E1FC1-DD59-44D7-B8CE-1C74A2404E6E}" srcOrd="2" destOrd="0" parTransId="{62989568-7178-499F-8A3B-CA086B93327B}" sibTransId="{3DDA3EAB-17F3-49F2-A8D0-DBD2D9F352CC}"/>
    <dgm:cxn modelId="{3B2B178D-F2E5-4021-891D-F96A361F6BBC}" type="presOf" srcId="{4285CF70-63E4-4C54-90CF-93E4DA2A005C}" destId="{B209107B-6508-44B8-8F63-2E92D6BA50D6}" srcOrd="0" destOrd="0" presId="urn:microsoft.com/office/officeart/2005/8/layout/target3"/>
    <dgm:cxn modelId="{02A7F46C-2CF8-43F1-A7F1-0355089A33FD}" srcId="{BC68B92B-5E16-41CF-870C-FB874572C845}" destId="{F845F751-C2AB-4744-A1D4-E178E3E8F76E}" srcOrd="3" destOrd="0" parTransId="{1F80CDEA-7895-4F50-A19A-319AF1E5C004}" sibTransId="{92784946-508F-43A3-BEDE-BBA0124FD659}"/>
    <dgm:cxn modelId="{48C4E9E6-E9F8-44BC-A486-0C432384A4FE}" srcId="{BC68B92B-5E16-41CF-870C-FB874572C845}" destId="{F2BF1C41-71B0-4DE2-A0B3-30AA7F1B6843}" srcOrd="0" destOrd="0" parTransId="{6F5F0F2F-523C-428E-A793-7557E9930165}" sibTransId="{D798259E-E6D3-4F1C-9DE5-CA8D23D248D4}"/>
    <dgm:cxn modelId="{13147872-D078-4560-A81E-D2A01D3EF338}" type="presOf" srcId="{E13E1FC1-DD59-44D7-B8CE-1C74A2404E6E}" destId="{B4A9BDB5-92C9-4F13-BE54-74CCBFB8A010}" srcOrd="1" destOrd="0" presId="urn:microsoft.com/office/officeart/2005/8/layout/target3"/>
    <dgm:cxn modelId="{2F2E7DFB-2C53-40AA-8C54-B5F03D672CB1}" srcId="{BC68B92B-5E16-41CF-870C-FB874572C845}" destId="{C00FF9DB-A6D0-486B-8E00-6278F7715192}" srcOrd="4" destOrd="0" parTransId="{A0341A02-2484-4654-A9FF-B495E2F85F7F}" sibTransId="{1A4924CA-B81D-4B37-B45E-F898AB238098}"/>
    <dgm:cxn modelId="{DD82C1C4-793B-4383-87F9-D31577075476}" type="presOf" srcId="{F845F751-C2AB-4744-A1D4-E178E3E8F76E}" destId="{3D55AB33-570D-4D1E-96D9-2A86926AFCC8}" srcOrd="1" destOrd="0" presId="urn:microsoft.com/office/officeart/2005/8/layout/target3"/>
    <dgm:cxn modelId="{D455896F-87C0-4358-BE8C-FDCAAA3EA1E3}" type="presOf" srcId="{E13E1FC1-DD59-44D7-B8CE-1C74A2404E6E}" destId="{EC98C976-839E-45DA-966E-AE14EAEB4F14}" srcOrd="0" destOrd="0" presId="urn:microsoft.com/office/officeart/2005/8/layout/target3"/>
    <dgm:cxn modelId="{E852D7E3-3EEF-4F3F-8B38-B02E1797F4FA}" type="presOf" srcId="{F845F751-C2AB-4744-A1D4-E178E3E8F76E}" destId="{748BFD9E-0844-45E8-A738-A77D79833673}" srcOrd="0" destOrd="0" presId="urn:microsoft.com/office/officeart/2005/8/layout/target3"/>
    <dgm:cxn modelId="{4EE70608-2740-4676-AD72-096B65124F05}" type="presOf" srcId="{F2BF1C41-71B0-4DE2-A0B3-30AA7F1B6843}" destId="{BA8EBBFD-6651-427B-8E2C-716B6FB61DBC}" srcOrd="0" destOrd="0" presId="urn:microsoft.com/office/officeart/2005/8/layout/target3"/>
    <dgm:cxn modelId="{F505412D-9D8E-4E23-AAF1-83557B894D83}" type="presOf" srcId="{C00FF9DB-A6D0-486B-8E00-6278F7715192}" destId="{31FDC3C9-CAA8-4D4A-841B-9D21DC618DBE}" srcOrd="0" destOrd="0" presId="urn:microsoft.com/office/officeart/2005/8/layout/target3"/>
    <dgm:cxn modelId="{BB3A0C57-8EA9-4B3C-899E-59D6CDE33DC2}" type="presParOf" srcId="{83EC45C6-176D-4320-BAE7-7F932A142FAE}" destId="{09F3F7E1-E6E9-4922-8ABF-D2297F5041F2}" srcOrd="0" destOrd="0" presId="urn:microsoft.com/office/officeart/2005/8/layout/target3"/>
    <dgm:cxn modelId="{8A116DC3-86DC-4B2B-B197-5441AAF0B53E}" type="presParOf" srcId="{83EC45C6-176D-4320-BAE7-7F932A142FAE}" destId="{08741A91-5612-41BB-B8A3-CD2383281250}" srcOrd="1" destOrd="0" presId="urn:microsoft.com/office/officeart/2005/8/layout/target3"/>
    <dgm:cxn modelId="{07498035-9560-4B10-AB03-8810FC2D5CB0}" type="presParOf" srcId="{83EC45C6-176D-4320-BAE7-7F932A142FAE}" destId="{BA8EBBFD-6651-427B-8E2C-716B6FB61DBC}" srcOrd="2" destOrd="0" presId="urn:microsoft.com/office/officeart/2005/8/layout/target3"/>
    <dgm:cxn modelId="{1DA9D3A7-9DCB-4E91-93C1-7EF3ED24EFE4}" type="presParOf" srcId="{83EC45C6-176D-4320-BAE7-7F932A142FAE}" destId="{A6303FCB-51A8-4864-BABD-7D803643B4FE}" srcOrd="3" destOrd="0" presId="urn:microsoft.com/office/officeart/2005/8/layout/target3"/>
    <dgm:cxn modelId="{3F3B5FA6-7870-4F74-89C3-2C9572384A75}" type="presParOf" srcId="{83EC45C6-176D-4320-BAE7-7F932A142FAE}" destId="{53F3654D-9706-4F2E-8CD1-0A66F8793A8C}" srcOrd="4" destOrd="0" presId="urn:microsoft.com/office/officeart/2005/8/layout/target3"/>
    <dgm:cxn modelId="{EF52CB49-6762-4B2B-93B3-16A75864DABB}" type="presParOf" srcId="{83EC45C6-176D-4320-BAE7-7F932A142FAE}" destId="{B209107B-6508-44B8-8F63-2E92D6BA50D6}" srcOrd="5" destOrd="0" presId="urn:microsoft.com/office/officeart/2005/8/layout/target3"/>
    <dgm:cxn modelId="{BF919088-9CB0-43D2-A523-9521CE9781BE}" type="presParOf" srcId="{83EC45C6-176D-4320-BAE7-7F932A142FAE}" destId="{835107B0-3026-4C6F-B0DA-8C78CBC2FCE3}" srcOrd="6" destOrd="0" presId="urn:microsoft.com/office/officeart/2005/8/layout/target3"/>
    <dgm:cxn modelId="{320F7A92-94BD-45E1-8830-CBD5F04704B4}" type="presParOf" srcId="{83EC45C6-176D-4320-BAE7-7F932A142FAE}" destId="{0D80560D-42D5-4EE5-A036-2722BE0193CA}" srcOrd="7" destOrd="0" presId="urn:microsoft.com/office/officeart/2005/8/layout/target3"/>
    <dgm:cxn modelId="{F58D447C-1621-4057-92DE-679C759CF29D}" type="presParOf" srcId="{83EC45C6-176D-4320-BAE7-7F932A142FAE}" destId="{EC98C976-839E-45DA-966E-AE14EAEB4F14}" srcOrd="8" destOrd="0" presId="urn:microsoft.com/office/officeart/2005/8/layout/target3"/>
    <dgm:cxn modelId="{C340E837-C2E1-48EC-84F9-B2341C89CDA5}" type="presParOf" srcId="{83EC45C6-176D-4320-BAE7-7F932A142FAE}" destId="{44318CB4-14A2-4B63-971B-10CDF7180AF1}" srcOrd="9" destOrd="0" presId="urn:microsoft.com/office/officeart/2005/8/layout/target3"/>
    <dgm:cxn modelId="{41BF8C6E-9E97-4EC2-A8E0-05E386C22679}" type="presParOf" srcId="{83EC45C6-176D-4320-BAE7-7F932A142FAE}" destId="{D2EFE555-D6E8-440C-A8FD-E4BED330153E}" srcOrd="10" destOrd="0" presId="urn:microsoft.com/office/officeart/2005/8/layout/target3"/>
    <dgm:cxn modelId="{4127AC9A-9271-401F-9A4F-29F77E57092E}" type="presParOf" srcId="{83EC45C6-176D-4320-BAE7-7F932A142FAE}" destId="{748BFD9E-0844-45E8-A738-A77D79833673}" srcOrd="11" destOrd="0" presId="urn:microsoft.com/office/officeart/2005/8/layout/target3"/>
    <dgm:cxn modelId="{A091E1C7-CC61-4B0C-9DD0-51462C0196B7}" type="presParOf" srcId="{83EC45C6-176D-4320-BAE7-7F932A142FAE}" destId="{C358F287-053C-41B5-BCAD-DECB066C47DD}" srcOrd="12" destOrd="0" presId="urn:microsoft.com/office/officeart/2005/8/layout/target3"/>
    <dgm:cxn modelId="{5FFBA6F9-C695-49BD-9312-FB1BCD2AEF07}" type="presParOf" srcId="{83EC45C6-176D-4320-BAE7-7F932A142FAE}" destId="{A2F7EAD8-1DD6-4E14-BC1E-C5BEBFEEE32F}" srcOrd="13" destOrd="0" presId="urn:microsoft.com/office/officeart/2005/8/layout/target3"/>
    <dgm:cxn modelId="{82417ED2-AB5E-46B6-B5F7-4761A2D04CFF}" type="presParOf" srcId="{83EC45C6-176D-4320-BAE7-7F932A142FAE}" destId="{31FDC3C9-CAA8-4D4A-841B-9D21DC618DBE}" srcOrd="14" destOrd="0" presId="urn:microsoft.com/office/officeart/2005/8/layout/target3"/>
    <dgm:cxn modelId="{E5BCB23E-2EBF-460D-8A95-8B25620CAC07}" type="presParOf" srcId="{83EC45C6-176D-4320-BAE7-7F932A142FAE}" destId="{0FE0FB44-4025-4E71-BCEB-8FE7249144A4}" srcOrd="15" destOrd="0" presId="urn:microsoft.com/office/officeart/2005/8/layout/target3"/>
    <dgm:cxn modelId="{B1CD6C2A-B90C-4054-913C-E387E163F6ED}" type="presParOf" srcId="{83EC45C6-176D-4320-BAE7-7F932A142FAE}" destId="{7007D088-7E47-4C29-839B-D05181B05573}" srcOrd="16" destOrd="0" presId="urn:microsoft.com/office/officeart/2005/8/layout/target3"/>
    <dgm:cxn modelId="{7B0E2D81-690F-4341-A17A-85A370D6EC9C}" type="presParOf" srcId="{83EC45C6-176D-4320-BAE7-7F932A142FAE}" destId="{B4A9BDB5-92C9-4F13-BE54-74CCBFB8A010}" srcOrd="17" destOrd="0" presId="urn:microsoft.com/office/officeart/2005/8/layout/target3"/>
    <dgm:cxn modelId="{436D8901-B128-47B1-9896-DAEAC50985C2}" type="presParOf" srcId="{83EC45C6-176D-4320-BAE7-7F932A142FAE}" destId="{3D55AB33-570D-4D1E-96D9-2A86926AFCC8}" srcOrd="18" destOrd="0" presId="urn:microsoft.com/office/officeart/2005/8/layout/target3"/>
    <dgm:cxn modelId="{1574FCA5-44C9-4212-89A3-29D178EAE0CB}" type="presParOf" srcId="{83EC45C6-176D-4320-BAE7-7F932A142FAE}" destId="{F100FFE3-5680-403D-AD80-B12156091E10}"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0E4D60D-2CF5-46A4-8BC0-60480CEA4904}" type="doc">
      <dgm:prSet loTypeId="urn:microsoft.com/office/officeart/2005/8/layout/pyramid1" loCatId="pyramid" qsTypeId="urn:microsoft.com/office/officeart/2005/8/quickstyle/simple1" qsCatId="simple" csTypeId="urn:microsoft.com/office/officeart/2005/8/colors/accent1_2" csCatId="accent1"/>
      <dgm:spPr/>
      <dgm:t>
        <a:bodyPr/>
        <a:lstStyle/>
        <a:p>
          <a:endParaRPr lang="en-US"/>
        </a:p>
      </dgm:t>
    </dgm:pt>
    <dgm:pt modelId="{4E798F18-70A5-47C6-8B48-C641CD03D0DE}">
      <dgm:prSet/>
      <dgm:spPr/>
      <dgm:t>
        <a:bodyPr/>
        <a:lstStyle/>
        <a:p>
          <a:pPr rtl="0"/>
          <a:r>
            <a:rPr lang="en-US" smtClean="0"/>
            <a:t>mixed  variant (biphasic, allotropic) PLCA, in which both lichenoid and macular lesions occur</a:t>
          </a:r>
          <a:endParaRPr lang="en-US"/>
        </a:p>
      </dgm:t>
    </dgm:pt>
    <dgm:pt modelId="{75ACFFF5-BEB7-4CEB-ACA6-9BC269284BCB}" type="parTrans" cxnId="{BD12C6D2-109D-4D99-9EC8-40EF3F7C7908}">
      <dgm:prSet/>
      <dgm:spPr/>
      <dgm:t>
        <a:bodyPr/>
        <a:lstStyle/>
        <a:p>
          <a:endParaRPr lang="en-US"/>
        </a:p>
      </dgm:t>
    </dgm:pt>
    <dgm:pt modelId="{B6B34F0F-8561-46BF-9220-F29E38D955B9}" type="sibTrans" cxnId="{BD12C6D2-109D-4D99-9EC8-40EF3F7C7908}">
      <dgm:prSet/>
      <dgm:spPr/>
      <dgm:t>
        <a:bodyPr/>
        <a:lstStyle/>
        <a:p>
          <a:endParaRPr lang="en-US"/>
        </a:p>
      </dgm:t>
    </dgm:pt>
    <dgm:pt modelId="{BC7E5528-9494-4939-A966-051A5FC2B461}">
      <dgm:prSet/>
      <dgm:spPr/>
      <dgm:t>
        <a:bodyPr/>
        <a:lstStyle/>
        <a:p>
          <a:pPr rtl="0"/>
          <a:r>
            <a:rPr lang="en-US" smtClean="0"/>
            <a:t>A rare poikilodermatous form of PLCA exists, in which lichenoid or macular lesions occur in combination with blisters and poikilodermatous skin lesions </a:t>
          </a:r>
          <a:endParaRPr lang="en-US"/>
        </a:p>
      </dgm:t>
    </dgm:pt>
    <dgm:pt modelId="{3AA8C911-F2F7-417F-B596-74B5D32716B7}" type="parTrans" cxnId="{0CFF15FD-140E-47C5-B4FF-46692A593033}">
      <dgm:prSet/>
      <dgm:spPr/>
      <dgm:t>
        <a:bodyPr/>
        <a:lstStyle/>
        <a:p>
          <a:endParaRPr lang="en-US"/>
        </a:p>
      </dgm:t>
    </dgm:pt>
    <dgm:pt modelId="{1734A534-271E-4434-A1A0-9CFC98370E91}" type="sibTrans" cxnId="{0CFF15FD-140E-47C5-B4FF-46692A593033}">
      <dgm:prSet/>
      <dgm:spPr/>
      <dgm:t>
        <a:bodyPr/>
        <a:lstStyle/>
        <a:p>
          <a:endParaRPr lang="en-US"/>
        </a:p>
      </dgm:t>
    </dgm:pt>
    <dgm:pt modelId="{E2F5F7DD-D8E2-4AB6-BBF3-CF1E0706A3A4}">
      <dgm:prSet/>
      <dgm:spPr/>
      <dgm:t>
        <a:bodyPr/>
        <a:lstStyle/>
        <a:p>
          <a:pPr rtl="0"/>
          <a:r>
            <a:rPr lang="en-US" smtClean="0"/>
            <a:t>A familial variant of poikilodermatous PLCA has also been reported</a:t>
          </a:r>
          <a:endParaRPr lang="en-US"/>
        </a:p>
      </dgm:t>
    </dgm:pt>
    <dgm:pt modelId="{28AA2B3B-9712-4F5D-9EC4-FB8C3985D13A}" type="parTrans" cxnId="{1DE295B3-FF31-428A-8F41-CBA64D9398B5}">
      <dgm:prSet/>
      <dgm:spPr/>
      <dgm:t>
        <a:bodyPr/>
        <a:lstStyle/>
        <a:p>
          <a:endParaRPr lang="en-US"/>
        </a:p>
      </dgm:t>
    </dgm:pt>
    <dgm:pt modelId="{5950A055-A188-4377-B96A-ECF3B78E6FAD}" type="sibTrans" cxnId="{1DE295B3-FF31-428A-8F41-CBA64D9398B5}">
      <dgm:prSet/>
      <dgm:spPr/>
      <dgm:t>
        <a:bodyPr/>
        <a:lstStyle/>
        <a:p>
          <a:endParaRPr lang="en-US"/>
        </a:p>
      </dgm:t>
    </dgm:pt>
    <dgm:pt modelId="{22782693-465E-4DB1-8549-37C80662F01E}">
      <dgm:prSet/>
      <dgm:spPr/>
      <dgm:t>
        <a:bodyPr/>
        <a:lstStyle/>
        <a:p>
          <a:pPr rtl="0"/>
          <a:r>
            <a:rPr lang="en-US" smtClean="0"/>
            <a:t>amyloidosis cutis dyschromica is a rare variant with only a few cases reported worldwide</a:t>
          </a:r>
          <a:endParaRPr lang="en-US"/>
        </a:p>
      </dgm:t>
    </dgm:pt>
    <dgm:pt modelId="{A1FD8DCC-77CE-49D0-8479-7CF246D9E166}" type="parTrans" cxnId="{9FCD8837-471F-4A07-B787-542F6CD861FB}">
      <dgm:prSet/>
      <dgm:spPr/>
      <dgm:t>
        <a:bodyPr/>
        <a:lstStyle/>
        <a:p>
          <a:endParaRPr lang="en-US"/>
        </a:p>
      </dgm:t>
    </dgm:pt>
    <dgm:pt modelId="{A46DBEBC-A5BD-4FA2-9BC7-200629342949}" type="sibTrans" cxnId="{9FCD8837-471F-4A07-B787-542F6CD861FB}">
      <dgm:prSet/>
      <dgm:spPr/>
      <dgm:t>
        <a:bodyPr/>
        <a:lstStyle/>
        <a:p>
          <a:endParaRPr lang="en-US"/>
        </a:p>
      </dgm:t>
    </dgm:pt>
    <dgm:pt modelId="{67110030-E646-4F21-AF07-CE7853AF0315}">
      <dgm:prSet/>
      <dgm:spPr/>
      <dgm:t>
        <a:bodyPr/>
        <a:lstStyle/>
        <a:p>
          <a:pPr rtl="0"/>
          <a:r>
            <a:rPr lang="en-US" smtClean="0"/>
            <a:t>Bullous forms of amyloidoses occur both in PLCA and in systemic amyloidoses with cutaneous involvement</a:t>
          </a:r>
          <a:endParaRPr lang="en-US"/>
        </a:p>
      </dgm:t>
    </dgm:pt>
    <dgm:pt modelId="{401588FE-EAF2-47B9-9844-3CA0788FF5E3}" type="parTrans" cxnId="{30E003E7-79E8-4C9F-84CB-5C0E64A25205}">
      <dgm:prSet/>
      <dgm:spPr/>
      <dgm:t>
        <a:bodyPr/>
        <a:lstStyle/>
        <a:p>
          <a:endParaRPr lang="en-US"/>
        </a:p>
      </dgm:t>
    </dgm:pt>
    <dgm:pt modelId="{D15EDCB6-00DF-45A4-A686-E7B182B5CBEF}" type="sibTrans" cxnId="{30E003E7-79E8-4C9F-84CB-5C0E64A25205}">
      <dgm:prSet/>
      <dgm:spPr/>
      <dgm:t>
        <a:bodyPr/>
        <a:lstStyle/>
        <a:p>
          <a:endParaRPr lang="en-US"/>
        </a:p>
      </dgm:t>
    </dgm:pt>
    <dgm:pt modelId="{A7A9187E-5661-4836-B56D-856CE5DCF91D}" type="pres">
      <dgm:prSet presAssocID="{F0E4D60D-2CF5-46A4-8BC0-60480CEA4904}" presName="Name0" presStyleCnt="0">
        <dgm:presLayoutVars>
          <dgm:dir/>
          <dgm:animLvl val="lvl"/>
          <dgm:resizeHandles val="exact"/>
        </dgm:presLayoutVars>
      </dgm:prSet>
      <dgm:spPr/>
      <dgm:t>
        <a:bodyPr/>
        <a:lstStyle/>
        <a:p>
          <a:endParaRPr lang="en-US"/>
        </a:p>
      </dgm:t>
    </dgm:pt>
    <dgm:pt modelId="{912C5644-3EC7-4673-8D9B-E9B1C8C58BF6}" type="pres">
      <dgm:prSet presAssocID="{4E798F18-70A5-47C6-8B48-C641CD03D0DE}" presName="Name8" presStyleCnt="0"/>
      <dgm:spPr/>
    </dgm:pt>
    <dgm:pt modelId="{1BA62851-E4F4-446A-9D46-084306E0C2BA}" type="pres">
      <dgm:prSet presAssocID="{4E798F18-70A5-47C6-8B48-C641CD03D0DE}" presName="level" presStyleLbl="node1" presStyleIdx="0" presStyleCnt="5">
        <dgm:presLayoutVars>
          <dgm:chMax val="1"/>
          <dgm:bulletEnabled val="1"/>
        </dgm:presLayoutVars>
      </dgm:prSet>
      <dgm:spPr/>
      <dgm:t>
        <a:bodyPr/>
        <a:lstStyle/>
        <a:p>
          <a:endParaRPr lang="en-US"/>
        </a:p>
      </dgm:t>
    </dgm:pt>
    <dgm:pt modelId="{9751C890-1421-4AD5-AA64-27A2E779A727}" type="pres">
      <dgm:prSet presAssocID="{4E798F18-70A5-47C6-8B48-C641CD03D0DE}" presName="levelTx" presStyleLbl="revTx" presStyleIdx="0" presStyleCnt="0">
        <dgm:presLayoutVars>
          <dgm:chMax val="1"/>
          <dgm:bulletEnabled val="1"/>
        </dgm:presLayoutVars>
      </dgm:prSet>
      <dgm:spPr/>
      <dgm:t>
        <a:bodyPr/>
        <a:lstStyle/>
        <a:p>
          <a:endParaRPr lang="en-US"/>
        </a:p>
      </dgm:t>
    </dgm:pt>
    <dgm:pt modelId="{8CAFD3B0-8E64-44D7-9C82-90F6CFA88352}" type="pres">
      <dgm:prSet presAssocID="{BC7E5528-9494-4939-A966-051A5FC2B461}" presName="Name8" presStyleCnt="0"/>
      <dgm:spPr/>
    </dgm:pt>
    <dgm:pt modelId="{CA6EA3AD-81E3-4F21-B964-A3E09E870B55}" type="pres">
      <dgm:prSet presAssocID="{BC7E5528-9494-4939-A966-051A5FC2B461}" presName="level" presStyleLbl="node1" presStyleIdx="1" presStyleCnt="5">
        <dgm:presLayoutVars>
          <dgm:chMax val="1"/>
          <dgm:bulletEnabled val="1"/>
        </dgm:presLayoutVars>
      </dgm:prSet>
      <dgm:spPr/>
      <dgm:t>
        <a:bodyPr/>
        <a:lstStyle/>
        <a:p>
          <a:endParaRPr lang="en-US"/>
        </a:p>
      </dgm:t>
    </dgm:pt>
    <dgm:pt modelId="{2BE32E27-F919-4661-A908-70E4483FCFCA}" type="pres">
      <dgm:prSet presAssocID="{BC7E5528-9494-4939-A966-051A5FC2B461}" presName="levelTx" presStyleLbl="revTx" presStyleIdx="0" presStyleCnt="0">
        <dgm:presLayoutVars>
          <dgm:chMax val="1"/>
          <dgm:bulletEnabled val="1"/>
        </dgm:presLayoutVars>
      </dgm:prSet>
      <dgm:spPr/>
      <dgm:t>
        <a:bodyPr/>
        <a:lstStyle/>
        <a:p>
          <a:endParaRPr lang="en-US"/>
        </a:p>
      </dgm:t>
    </dgm:pt>
    <dgm:pt modelId="{FBB1AAFD-915C-4CB7-8EC1-8D8C6405AF27}" type="pres">
      <dgm:prSet presAssocID="{E2F5F7DD-D8E2-4AB6-BBF3-CF1E0706A3A4}" presName="Name8" presStyleCnt="0"/>
      <dgm:spPr/>
    </dgm:pt>
    <dgm:pt modelId="{8BE629BC-07B7-4B83-89C1-33222B0EBC3C}" type="pres">
      <dgm:prSet presAssocID="{E2F5F7DD-D8E2-4AB6-BBF3-CF1E0706A3A4}" presName="level" presStyleLbl="node1" presStyleIdx="2" presStyleCnt="5">
        <dgm:presLayoutVars>
          <dgm:chMax val="1"/>
          <dgm:bulletEnabled val="1"/>
        </dgm:presLayoutVars>
      </dgm:prSet>
      <dgm:spPr/>
      <dgm:t>
        <a:bodyPr/>
        <a:lstStyle/>
        <a:p>
          <a:endParaRPr lang="en-US"/>
        </a:p>
      </dgm:t>
    </dgm:pt>
    <dgm:pt modelId="{E2847D20-AB7B-483B-9F6B-309DB78765BB}" type="pres">
      <dgm:prSet presAssocID="{E2F5F7DD-D8E2-4AB6-BBF3-CF1E0706A3A4}" presName="levelTx" presStyleLbl="revTx" presStyleIdx="0" presStyleCnt="0">
        <dgm:presLayoutVars>
          <dgm:chMax val="1"/>
          <dgm:bulletEnabled val="1"/>
        </dgm:presLayoutVars>
      </dgm:prSet>
      <dgm:spPr/>
      <dgm:t>
        <a:bodyPr/>
        <a:lstStyle/>
        <a:p>
          <a:endParaRPr lang="en-US"/>
        </a:p>
      </dgm:t>
    </dgm:pt>
    <dgm:pt modelId="{46719874-9636-4073-909F-83A6EFB5D3A4}" type="pres">
      <dgm:prSet presAssocID="{22782693-465E-4DB1-8549-37C80662F01E}" presName="Name8" presStyleCnt="0"/>
      <dgm:spPr/>
    </dgm:pt>
    <dgm:pt modelId="{5A1EB658-5C7A-4012-8B95-1D431703D6D5}" type="pres">
      <dgm:prSet presAssocID="{22782693-465E-4DB1-8549-37C80662F01E}" presName="level" presStyleLbl="node1" presStyleIdx="3" presStyleCnt="5">
        <dgm:presLayoutVars>
          <dgm:chMax val="1"/>
          <dgm:bulletEnabled val="1"/>
        </dgm:presLayoutVars>
      </dgm:prSet>
      <dgm:spPr/>
      <dgm:t>
        <a:bodyPr/>
        <a:lstStyle/>
        <a:p>
          <a:endParaRPr lang="en-US"/>
        </a:p>
      </dgm:t>
    </dgm:pt>
    <dgm:pt modelId="{8C09B12C-E317-40D6-A5B5-D0DED67BB006}" type="pres">
      <dgm:prSet presAssocID="{22782693-465E-4DB1-8549-37C80662F01E}" presName="levelTx" presStyleLbl="revTx" presStyleIdx="0" presStyleCnt="0">
        <dgm:presLayoutVars>
          <dgm:chMax val="1"/>
          <dgm:bulletEnabled val="1"/>
        </dgm:presLayoutVars>
      </dgm:prSet>
      <dgm:spPr/>
      <dgm:t>
        <a:bodyPr/>
        <a:lstStyle/>
        <a:p>
          <a:endParaRPr lang="en-US"/>
        </a:p>
      </dgm:t>
    </dgm:pt>
    <dgm:pt modelId="{5C38AA96-C1F9-4DB1-B49B-FC4EB3AB0800}" type="pres">
      <dgm:prSet presAssocID="{67110030-E646-4F21-AF07-CE7853AF0315}" presName="Name8" presStyleCnt="0"/>
      <dgm:spPr/>
    </dgm:pt>
    <dgm:pt modelId="{55AE87A1-8CC3-440D-BAB4-4BD9C191E5DF}" type="pres">
      <dgm:prSet presAssocID="{67110030-E646-4F21-AF07-CE7853AF0315}" presName="level" presStyleLbl="node1" presStyleIdx="4" presStyleCnt="5">
        <dgm:presLayoutVars>
          <dgm:chMax val="1"/>
          <dgm:bulletEnabled val="1"/>
        </dgm:presLayoutVars>
      </dgm:prSet>
      <dgm:spPr/>
      <dgm:t>
        <a:bodyPr/>
        <a:lstStyle/>
        <a:p>
          <a:endParaRPr lang="en-US"/>
        </a:p>
      </dgm:t>
    </dgm:pt>
    <dgm:pt modelId="{D223C89D-5F7B-40FD-9E8A-B76FE146944D}" type="pres">
      <dgm:prSet presAssocID="{67110030-E646-4F21-AF07-CE7853AF0315}" presName="levelTx" presStyleLbl="revTx" presStyleIdx="0" presStyleCnt="0">
        <dgm:presLayoutVars>
          <dgm:chMax val="1"/>
          <dgm:bulletEnabled val="1"/>
        </dgm:presLayoutVars>
      </dgm:prSet>
      <dgm:spPr/>
      <dgm:t>
        <a:bodyPr/>
        <a:lstStyle/>
        <a:p>
          <a:endParaRPr lang="en-US"/>
        </a:p>
      </dgm:t>
    </dgm:pt>
  </dgm:ptLst>
  <dgm:cxnLst>
    <dgm:cxn modelId="{3DEA5398-9027-4E0D-93E9-5028024DAEA4}" type="presOf" srcId="{4E798F18-70A5-47C6-8B48-C641CD03D0DE}" destId="{1BA62851-E4F4-446A-9D46-084306E0C2BA}" srcOrd="0" destOrd="0" presId="urn:microsoft.com/office/officeart/2005/8/layout/pyramid1"/>
    <dgm:cxn modelId="{30E003E7-79E8-4C9F-84CB-5C0E64A25205}" srcId="{F0E4D60D-2CF5-46A4-8BC0-60480CEA4904}" destId="{67110030-E646-4F21-AF07-CE7853AF0315}" srcOrd="4" destOrd="0" parTransId="{401588FE-EAF2-47B9-9844-3CA0788FF5E3}" sibTransId="{D15EDCB6-00DF-45A4-A686-E7B182B5CBEF}"/>
    <dgm:cxn modelId="{58EB765D-EAC7-4E1F-9B36-9BD232D616DA}" type="presOf" srcId="{BC7E5528-9494-4939-A966-051A5FC2B461}" destId="{2BE32E27-F919-4661-A908-70E4483FCFCA}" srcOrd="1" destOrd="0" presId="urn:microsoft.com/office/officeart/2005/8/layout/pyramid1"/>
    <dgm:cxn modelId="{094CDAA8-A032-4C34-995B-3AEB9805685D}" type="presOf" srcId="{BC7E5528-9494-4939-A966-051A5FC2B461}" destId="{CA6EA3AD-81E3-4F21-B964-A3E09E870B55}" srcOrd="0" destOrd="0" presId="urn:microsoft.com/office/officeart/2005/8/layout/pyramid1"/>
    <dgm:cxn modelId="{BD12C6D2-109D-4D99-9EC8-40EF3F7C7908}" srcId="{F0E4D60D-2CF5-46A4-8BC0-60480CEA4904}" destId="{4E798F18-70A5-47C6-8B48-C641CD03D0DE}" srcOrd="0" destOrd="0" parTransId="{75ACFFF5-BEB7-4CEB-ACA6-9BC269284BCB}" sibTransId="{B6B34F0F-8561-46BF-9220-F29E38D955B9}"/>
    <dgm:cxn modelId="{24AFF180-5470-43C9-BD86-5545FED3E5FD}" type="presOf" srcId="{22782693-465E-4DB1-8549-37C80662F01E}" destId="{8C09B12C-E317-40D6-A5B5-D0DED67BB006}" srcOrd="1" destOrd="0" presId="urn:microsoft.com/office/officeart/2005/8/layout/pyramid1"/>
    <dgm:cxn modelId="{750EAE29-ACF6-4B7D-800D-82381478D5B2}" type="presOf" srcId="{E2F5F7DD-D8E2-4AB6-BBF3-CF1E0706A3A4}" destId="{8BE629BC-07B7-4B83-89C1-33222B0EBC3C}" srcOrd="0" destOrd="0" presId="urn:microsoft.com/office/officeart/2005/8/layout/pyramid1"/>
    <dgm:cxn modelId="{0CFF15FD-140E-47C5-B4FF-46692A593033}" srcId="{F0E4D60D-2CF5-46A4-8BC0-60480CEA4904}" destId="{BC7E5528-9494-4939-A966-051A5FC2B461}" srcOrd="1" destOrd="0" parTransId="{3AA8C911-F2F7-417F-B596-74B5D32716B7}" sibTransId="{1734A534-271E-4434-A1A0-9CFC98370E91}"/>
    <dgm:cxn modelId="{9FCD8837-471F-4A07-B787-542F6CD861FB}" srcId="{F0E4D60D-2CF5-46A4-8BC0-60480CEA4904}" destId="{22782693-465E-4DB1-8549-37C80662F01E}" srcOrd="3" destOrd="0" parTransId="{A1FD8DCC-77CE-49D0-8479-7CF246D9E166}" sibTransId="{A46DBEBC-A5BD-4FA2-9BC7-200629342949}"/>
    <dgm:cxn modelId="{733EF948-3F1C-4F4D-9D45-AEDC5843B76A}" type="presOf" srcId="{67110030-E646-4F21-AF07-CE7853AF0315}" destId="{D223C89D-5F7B-40FD-9E8A-B76FE146944D}" srcOrd="1" destOrd="0" presId="urn:microsoft.com/office/officeart/2005/8/layout/pyramid1"/>
    <dgm:cxn modelId="{4B129BB2-9519-4824-8A1F-5003F85801C5}" type="presOf" srcId="{67110030-E646-4F21-AF07-CE7853AF0315}" destId="{55AE87A1-8CC3-440D-BAB4-4BD9C191E5DF}" srcOrd="0" destOrd="0" presId="urn:microsoft.com/office/officeart/2005/8/layout/pyramid1"/>
    <dgm:cxn modelId="{98B5B442-CDB0-453A-8CA1-E5BC58E004EB}" type="presOf" srcId="{E2F5F7DD-D8E2-4AB6-BBF3-CF1E0706A3A4}" destId="{E2847D20-AB7B-483B-9F6B-309DB78765BB}" srcOrd="1" destOrd="0" presId="urn:microsoft.com/office/officeart/2005/8/layout/pyramid1"/>
    <dgm:cxn modelId="{0A1BE51F-27C8-4858-89C3-705B92564A12}" type="presOf" srcId="{F0E4D60D-2CF5-46A4-8BC0-60480CEA4904}" destId="{A7A9187E-5661-4836-B56D-856CE5DCF91D}" srcOrd="0" destOrd="0" presId="urn:microsoft.com/office/officeart/2005/8/layout/pyramid1"/>
    <dgm:cxn modelId="{15C1FCE9-6656-4B56-A96A-055D8DEF24D1}" type="presOf" srcId="{4E798F18-70A5-47C6-8B48-C641CD03D0DE}" destId="{9751C890-1421-4AD5-AA64-27A2E779A727}" srcOrd="1" destOrd="0" presId="urn:microsoft.com/office/officeart/2005/8/layout/pyramid1"/>
    <dgm:cxn modelId="{E864C39F-DBE5-41A1-AEB4-DB145855C512}" type="presOf" srcId="{22782693-465E-4DB1-8549-37C80662F01E}" destId="{5A1EB658-5C7A-4012-8B95-1D431703D6D5}" srcOrd="0" destOrd="0" presId="urn:microsoft.com/office/officeart/2005/8/layout/pyramid1"/>
    <dgm:cxn modelId="{1DE295B3-FF31-428A-8F41-CBA64D9398B5}" srcId="{F0E4D60D-2CF5-46A4-8BC0-60480CEA4904}" destId="{E2F5F7DD-D8E2-4AB6-BBF3-CF1E0706A3A4}" srcOrd="2" destOrd="0" parTransId="{28AA2B3B-9712-4F5D-9EC4-FB8C3985D13A}" sibTransId="{5950A055-A188-4377-B96A-ECF3B78E6FAD}"/>
    <dgm:cxn modelId="{090DC811-7A55-4693-9037-92888AD80AF4}" type="presParOf" srcId="{A7A9187E-5661-4836-B56D-856CE5DCF91D}" destId="{912C5644-3EC7-4673-8D9B-E9B1C8C58BF6}" srcOrd="0" destOrd="0" presId="urn:microsoft.com/office/officeart/2005/8/layout/pyramid1"/>
    <dgm:cxn modelId="{AA485DEA-7CE2-4121-9240-352ABD9B85C5}" type="presParOf" srcId="{912C5644-3EC7-4673-8D9B-E9B1C8C58BF6}" destId="{1BA62851-E4F4-446A-9D46-084306E0C2BA}" srcOrd="0" destOrd="0" presId="urn:microsoft.com/office/officeart/2005/8/layout/pyramid1"/>
    <dgm:cxn modelId="{D383B7B5-373C-4D19-B6C6-71B6E590FE04}" type="presParOf" srcId="{912C5644-3EC7-4673-8D9B-E9B1C8C58BF6}" destId="{9751C890-1421-4AD5-AA64-27A2E779A727}" srcOrd="1" destOrd="0" presId="urn:microsoft.com/office/officeart/2005/8/layout/pyramid1"/>
    <dgm:cxn modelId="{E0B0208D-E78F-4827-ACEB-83EF499AC0EA}" type="presParOf" srcId="{A7A9187E-5661-4836-B56D-856CE5DCF91D}" destId="{8CAFD3B0-8E64-44D7-9C82-90F6CFA88352}" srcOrd="1" destOrd="0" presId="urn:microsoft.com/office/officeart/2005/8/layout/pyramid1"/>
    <dgm:cxn modelId="{F1432BC0-4DA5-4EF6-B90D-4C11D76BCDDD}" type="presParOf" srcId="{8CAFD3B0-8E64-44D7-9C82-90F6CFA88352}" destId="{CA6EA3AD-81E3-4F21-B964-A3E09E870B55}" srcOrd="0" destOrd="0" presId="urn:microsoft.com/office/officeart/2005/8/layout/pyramid1"/>
    <dgm:cxn modelId="{E026E611-AAE2-454B-964B-4F69CF2BD7D4}" type="presParOf" srcId="{8CAFD3B0-8E64-44D7-9C82-90F6CFA88352}" destId="{2BE32E27-F919-4661-A908-70E4483FCFCA}" srcOrd="1" destOrd="0" presId="urn:microsoft.com/office/officeart/2005/8/layout/pyramid1"/>
    <dgm:cxn modelId="{D270E835-5E78-4296-AD0A-39452AE4BDB0}" type="presParOf" srcId="{A7A9187E-5661-4836-B56D-856CE5DCF91D}" destId="{FBB1AAFD-915C-4CB7-8EC1-8D8C6405AF27}" srcOrd="2" destOrd="0" presId="urn:microsoft.com/office/officeart/2005/8/layout/pyramid1"/>
    <dgm:cxn modelId="{03C6B18C-3A5C-4827-B99B-6878627161EF}" type="presParOf" srcId="{FBB1AAFD-915C-4CB7-8EC1-8D8C6405AF27}" destId="{8BE629BC-07B7-4B83-89C1-33222B0EBC3C}" srcOrd="0" destOrd="0" presId="urn:microsoft.com/office/officeart/2005/8/layout/pyramid1"/>
    <dgm:cxn modelId="{483CE4FA-F906-450E-A0BD-EDE8BAE76AC5}" type="presParOf" srcId="{FBB1AAFD-915C-4CB7-8EC1-8D8C6405AF27}" destId="{E2847D20-AB7B-483B-9F6B-309DB78765BB}" srcOrd="1" destOrd="0" presId="urn:microsoft.com/office/officeart/2005/8/layout/pyramid1"/>
    <dgm:cxn modelId="{5B664E41-2D47-4D0B-8962-E8CA519DEA2F}" type="presParOf" srcId="{A7A9187E-5661-4836-B56D-856CE5DCF91D}" destId="{46719874-9636-4073-909F-83A6EFB5D3A4}" srcOrd="3" destOrd="0" presId="urn:microsoft.com/office/officeart/2005/8/layout/pyramid1"/>
    <dgm:cxn modelId="{F5B943B6-81D4-4F3F-9CF6-C82C4AF6565C}" type="presParOf" srcId="{46719874-9636-4073-909F-83A6EFB5D3A4}" destId="{5A1EB658-5C7A-4012-8B95-1D431703D6D5}" srcOrd="0" destOrd="0" presId="urn:microsoft.com/office/officeart/2005/8/layout/pyramid1"/>
    <dgm:cxn modelId="{1D275DB8-C65A-46EE-8A86-19718A522366}" type="presParOf" srcId="{46719874-9636-4073-909F-83A6EFB5D3A4}" destId="{8C09B12C-E317-40D6-A5B5-D0DED67BB006}" srcOrd="1" destOrd="0" presId="urn:microsoft.com/office/officeart/2005/8/layout/pyramid1"/>
    <dgm:cxn modelId="{7D5CE7AC-126D-46A7-AD89-BDB3BCE8B8AC}" type="presParOf" srcId="{A7A9187E-5661-4836-B56D-856CE5DCF91D}" destId="{5C38AA96-C1F9-4DB1-B49B-FC4EB3AB0800}" srcOrd="4" destOrd="0" presId="urn:microsoft.com/office/officeart/2005/8/layout/pyramid1"/>
    <dgm:cxn modelId="{851E52EF-C623-4BD2-99D2-0F4EE571F111}" type="presParOf" srcId="{5C38AA96-C1F9-4DB1-B49B-FC4EB3AB0800}" destId="{55AE87A1-8CC3-440D-BAB4-4BD9C191E5DF}" srcOrd="0" destOrd="0" presId="urn:microsoft.com/office/officeart/2005/8/layout/pyramid1"/>
    <dgm:cxn modelId="{6543F262-C324-4B83-B236-8A7B1DF04C4B}" type="presParOf" srcId="{5C38AA96-C1F9-4DB1-B49B-FC4EB3AB0800}" destId="{D223C89D-5F7B-40FD-9E8A-B76FE146944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1A4733-9BC5-415B-A6E2-EA42F15E0828}" type="doc">
      <dgm:prSet loTypeId="urn:microsoft.com/office/officeart/2005/8/layout/pyramid3" loCatId="pyramid" qsTypeId="urn:microsoft.com/office/officeart/2005/8/quickstyle/simple1" qsCatId="simple" csTypeId="urn:microsoft.com/office/officeart/2005/8/colors/accent1_2" csCatId="accent1"/>
      <dgm:spPr/>
      <dgm:t>
        <a:bodyPr/>
        <a:lstStyle/>
        <a:p>
          <a:endParaRPr lang="en-US"/>
        </a:p>
      </dgm:t>
    </dgm:pt>
    <dgm:pt modelId="{F222B7A7-6519-473F-8F7A-4C7E0F613650}">
      <dgm:prSet/>
      <dgm:spPr/>
      <dgm:t>
        <a:bodyPr/>
        <a:lstStyle/>
        <a:p>
          <a:pPr rtl="0"/>
          <a:r>
            <a:rPr lang="en-US" smtClean="0"/>
            <a:t>■ Towel-associated amyloidosis induced by prolonged contact with nylon towels.</a:t>
          </a:r>
          <a:endParaRPr lang="en-US"/>
        </a:p>
      </dgm:t>
    </dgm:pt>
    <dgm:pt modelId="{E06CD849-D37A-442E-BBCF-4323E84858EA}" type="parTrans" cxnId="{F6760EDB-6606-47F7-B22A-9B90722FE575}">
      <dgm:prSet/>
      <dgm:spPr/>
      <dgm:t>
        <a:bodyPr/>
        <a:lstStyle/>
        <a:p>
          <a:endParaRPr lang="en-US"/>
        </a:p>
      </dgm:t>
    </dgm:pt>
    <dgm:pt modelId="{B87B5B7F-B437-456D-B1F5-00A14CA53D0E}" type="sibTrans" cxnId="{F6760EDB-6606-47F7-B22A-9B90722FE575}">
      <dgm:prSet/>
      <dgm:spPr/>
      <dgm:t>
        <a:bodyPr/>
        <a:lstStyle/>
        <a:p>
          <a:endParaRPr lang="en-US"/>
        </a:p>
      </dgm:t>
    </dgm:pt>
    <dgm:pt modelId="{A35B5650-09DC-444F-A7E2-009BA0F9A90D}">
      <dgm:prSet/>
      <dgm:spPr/>
      <dgm:t>
        <a:bodyPr/>
        <a:lstStyle/>
        <a:p>
          <a:pPr rtl="0"/>
          <a:r>
            <a:rPr lang="en-US" smtClean="0"/>
            <a:t>■ Anosacral amyloidosis has been described mainly in Chinese and Japanese patients presenting with brownish patches of plaques in the anosacral region. It is often associated with lichenification, and most patients report pruritus. </a:t>
          </a:r>
          <a:endParaRPr lang="en-US"/>
        </a:p>
      </dgm:t>
    </dgm:pt>
    <dgm:pt modelId="{52823E6F-C630-4BDB-B76C-A077472E9406}" type="parTrans" cxnId="{8521B276-62D6-4536-B2CF-8CF08F069747}">
      <dgm:prSet/>
      <dgm:spPr/>
      <dgm:t>
        <a:bodyPr/>
        <a:lstStyle/>
        <a:p>
          <a:endParaRPr lang="en-US"/>
        </a:p>
      </dgm:t>
    </dgm:pt>
    <dgm:pt modelId="{657E850A-03FA-4335-B7B6-9C1C6027C0FD}" type="sibTrans" cxnId="{8521B276-62D6-4536-B2CF-8CF08F069747}">
      <dgm:prSet/>
      <dgm:spPr/>
      <dgm:t>
        <a:bodyPr/>
        <a:lstStyle/>
        <a:p>
          <a:endParaRPr lang="en-US"/>
        </a:p>
      </dgm:t>
    </dgm:pt>
    <dgm:pt modelId="{530C94A8-3F58-445A-8776-39E2292F6BE2}">
      <dgm:prSet/>
      <dgm:spPr/>
      <dgm:t>
        <a:bodyPr/>
        <a:lstStyle/>
        <a:p>
          <a:pPr rtl="0"/>
          <a:r>
            <a:rPr lang="en-US" smtClean="0"/>
            <a:t>■ Notalgia paresthetica amyloidosis isolated sensory neuropathy that typically occurs on the back may be associated with amyloid, likely resulting from prolonged pruritus and scratching.</a:t>
          </a:r>
          <a:endParaRPr lang="en-US"/>
        </a:p>
      </dgm:t>
    </dgm:pt>
    <dgm:pt modelId="{7F54A519-5A19-4238-BE49-746445A01E6C}" type="parTrans" cxnId="{ACFAED48-D1F3-403D-BBC1-8A86DC6BBB6B}">
      <dgm:prSet/>
      <dgm:spPr/>
      <dgm:t>
        <a:bodyPr/>
        <a:lstStyle/>
        <a:p>
          <a:endParaRPr lang="en-US"/>
        </a:p>
      </dgm:t>
    </dgm:pt>
    <dgm:pt modelId="{055319E2-81C6-4151-9EA7-536E0616E8B6}" type="sibTrans" cxnId="{ACFAED48-D1F3-403D-BBC1-8A86DC6BBB6B}">
      <dgm:prSet/>
      <dgm:spPr/>
      <dgm:t>
        <a:bodyPr/>
        <a:lstStyle/>
        <a:p>
          <a:endParaRPr lang="en-US"/>
        </a:p>
      </dgm:t>
    </dgm:pt>
    <dgm:pt modelId="{5B9D62CE-0541-448E-BF1A-F4ACFCD9E6FA}">
      <dgm:prSet/>
      <dgm:spPr/>
      <dgm:t>
        <a:bodyPr/>
        <a:lstStyle/>
        <a:p>
          <a:pPr rtl="0"/>
          <a:r>
            <a:rPr lang="en-US" smtClean="0"/>
            <a:t>■ Friction melanosis or amyloidosis prolonged contact with sponges, towels, plant sticks and leaves. </a:t>
          </a:r>
          <a:endParaRPr lang="en-US"/>
        </a:p>
      </dgm:t>
    </dgm:pt>
    <dgm:pt modelId="{238F9506-69B3-4E12-9962-A5C3A3048F2E}" type="parTrans" cxnId="{0BBAC2A8-E459-461F-A76A-6D4042980613}">
      <dgm:prSet/>
      <dgm:spPr/>
      <dgm:t>
        <a:bodyPr/>
        <a:lstStyle/>
        <a:p>
          <a:endParaRPr lang="en-US"/>
        </a:p>
      </dgm:t>
    </dgm:pt>
    <dgm:pt modelId="{66BF1B40-3B6C-4B36-A843-B717496F88C8}" type="sibTrans" cxnId="{0BBAC2A8-E459-461F-A76A-6D4042980613}">
      <dgm:prSet/>
      <dgm:spPr/>
      <dgm:t>
        <a:bodyPr/>
        <a:lstStyle/>
        <a:p>
          <a:endParaRPr lang="en-US"/>
        </a:p>
      </dgm:t>
    </dgm:pt>
    <dgm:pt modelId="{41CCC119-A9DF-4D61-9DC0-C9A089694680}">
      <dgm:prSet/>
      <dgm:spPr/>
      <dgm:t>
        <a:bodyPr/>
        <a:lstStyle/>
        <a:p>
          <a:pPr rtl="0"/>
          <a:r>
            <a:rPr lang="en-US" smtClean="0"/>
            <a:t>■ Lichen amyloidosis of the auricular concha hyperpigmentation of the bowl of the ear; likely a variant of lichen amyloidosis</a:t>
          </a:r>
          <a:endParaRPr lang="en-US"/>
        </a:p>
      </dgm:t>
    </dgm:pt>
    <dgm:pt modelId="{3816443B-BBAF-42C6-875D-131D29829F57}" type="parTrans" cxnId="{FA744EDC-6A6F-48C3-A630-3B0D87FEC7D6}">
      <dgm:prSet/>
      <dgm:spPr/>
      <dgm:t>
        <a:bodyPr/>
        <a:lstStyle/>
        <a:p>
          <a:endParaRPr lang="en-US"/>
        </a:p>
      </dgm:t>
    </dgm:pt>
    <dgm:pt modelId="{92826E9D-3512-4062-987D-371EDE4F2E9F}" type="sibTrans" cxnId="{FA744EDC-6A6F-48C3-A630-3B0D87FEC7D6}">
      <dgm:prSet/>
      <dgm:spPr/>
      <dgm:t>
        <a:bodyPr/>
        <a:lstStyle/>
        <a:p>
          <a:endParaRPr lang="en-US"/>
        </a:p>
      </dgm:t>
    </dgm:pt>
    <dgm:pt modelId="{559851EA-CD48-4479-92E4-7D02E8E1BFCC}" type="pres">
      <dgm:prSet presAssocID="{B01A4733-9BC5-415B-A6E2-EA42F15E0828}" presName="Name0" presStyleCnt="0">
        <dgm:presLayoutVars>
          <dgm:dir/>
          <dgm:animLvl val="lvl"/>
          <dgm:resizeHandles val="exact"/>
        </dgm:presLayoutVars>
      </dgm:prSet>
      <dgm:spPr/>
      <dgm:t>
        <a:bodyPr/>
        <a:lstStyle/>
        <a:p>
          <a:endParaRPr lang="en-US"/>
        </a:p>
      </dgm:t>
    </dgm:pt>
    <dgm:pt modelId="{AB5702A3-2649-4043-952B-85400B159C0B}" type="pres">
      <dgm:prSet presAssocID="{F222B7A7-6519-473F-8F7A-4C7E0F613650}" presName="Name8" presStyleCnt="0"/>
      <dgm:spPr/>
    </dgm:pt>
    <dgm:pt modelId="{7F9874B1-0BB4-4EE9-B120-2857826AF7DF}" type="pres">
      <dgm:prSet presAssocID="{F222B7A7-6519-473F-8F7A-4C7E0F613650}" presName="level" presStyleLbl="node1" presStyleIdx="0" presStyleCnt="5">
        <dgm:presLayoutVars>
          <dgm:chMax val="1"/>
          <dgm:bulletEnabled val="1"/>
        </dgm:presLayoutVars>
      </dgm:prSet>
      <dgm:spPr/>
      <dgm:t>
        <a:bodyPr/>
        <a:lstStyle/>
        <a:p>
          <a:endParaRPr lang="en-US"/>
        </a:p>
      </dgm:t>
    </dgm:pt>
    <dgm:pt modelId="{0F93BBDA-108F-4B2E-B5A7-0F9695C996EF}" type="pres">
      <dgm:prSet presAssocID="{F222B7A7-6519-473F-8F7A-4C7E0F613650}" presName="levelTx" presStyleLbl="revTx" presStyleIdx="0" presStyleCnt="0">
        <dgm:presLayoutVars>
          <dgm:chMax val="1"/>
          <dgm:bulletEnabled val="1"/>
        </dgm:presLayoutVars>
      </dgm:prSet>
      <dgm:spPr/>
      <dgm:t>
        <a:bodyPr/>
        <a:lstStyle/>
        <a:p>
          <a:endParaRPr lang="en-US"/>
        </a:p>
      </dgm:t>
    </dgm:pt>
    <dgm:pt modelId="{108F9AE3-F88D-41D0-9D56-863E1F4171DA}" type="pres">
      <dgm:prSet presAssocID="{A35B5650-09DC-444F-A7E2-009BA0F9A90D}" presName="Name8" presStyleCnt="0"/>
      <dgm:spPr/>
    </dgm:pt>
    <dgm:pt modelId="{42A41E96-1552-4C1F-80BF-75244F9480D5}" type="pres">
      <dgm:prSet presAssocID="{A35B5650-09DC-444F-A7E2-009BA0F9A90D}" presName="level" presStyleLbl="node1" presStyleIdx="1" presStyleCnt="5">
        <dgm:presLayoutVars>
          <dgm:chMax val="1"/>
          <dgm:bulletEnabled val="1"/>
        </dgm:presLayoutVars>
      </dgm:prSet>
      <dgm:spPr/>
      <dgm:t>
        <a:bodyPr/>
        <a:lstStyle/>
        <a:p>
          <a:endParaRPr lang="en-US"/>
        </a:p>
      </dgm:t>
    </dgm:pt>
    <dgm:pt modelId="{BEADCFA6-32A2-4A21-9E28-47E0C3A8C9ED}" type="pres">
      <dgm:prSet presAssocID="{A35B5650-09DC-444F-A7E2-009BA0F9A90D}" presName="levelTx" presStyleLbl="revTx" presStyleIdx="0" presStyleCnt="0">
        <dgm:presLayoutVars>
          <dgm:chMax val="1"/>
          <dgm:bulletEnabled val="1"/>
        </dgm:presLayoutVars>
      </dgm:prSet>
      <dgm:spPr/>
      <dgm:t>
        <a:bodyPr/>
        <a:lstStyle/>
        <a:p>
          <a:endParaRPr lang="en-US"/>
        </a:p>
      </dgm:t>
    </dgm:pt>
    <dgm:pt modelId="{B7743D28-3290-4FE7-8D8C-D8DD772FE6EA}" type="pres">
      <dgm:prSet presAssocID="{530C94A8-3F58-445A-8776-39E2292F6BE2}" presName="Name8" presStyleCnt="0"/>
      <dgm:spPr/>
    </dgm:pt>
    <dgm:pt modelId="{BA913C03-FC7D-4064-BA9C-BF4F47BDB2C1}" type="pres">
      <dgm:prSet presAssocID="{530C94A8-3F58-445A-8776-39E2292F6BE2}" presName="level" presStyleLbl="node1" presStyleIdx="2" presStyleCnt="5">
        <dgm:presLayoutVars>
          <dgm:chMax val="1"/>
          <dgm:bulletEnabled val="1"/>
        </dgm:presLayoutVars>
      </dgm:prSet>
      <dgm:spPr/>
      <dgm:t>
        <a:bodyPr/>
        <a:lstStyle/>
        <a:p>
          <a:endParaRPr lang="en-US"/>
        </a:p>
      </dgm:t>
    </dgm:pt>
    <dgm:pt modelId="{2D3184C9-BB17-4052-BC4A-F7B70D5313C5}" type="pres">
      <dgm:prSet presAssocID="{530C94A8-3F58-445A-8776-39E2292F6BE2}" presName="levelTx" presStyleLbl="revTx" presStyleIdx="0" presStyleCnt="0">
        <dgm:presLayoutVars>
          <dgm:chMax val="1"/>
          <dgm:bulletEnabled val="1"/>
        </dgm:presLayoutVars>
      </dgm:prSet>
      <dgm:spPr/>
      <dgm:t>
        <a:bodyPr/>
        <a:lstStyle/>
        <a:p>
          <a:endParaRPr lang="en-US"/>
        </a:p>
      </dgm:t>
    </dgm:pt>
    <dgm:pt modelId="{3B16C3CB-EA00-4119-A16E-2A8BC8ED43D5}" type="pres">
      <dgm:prSet presAssocID="{5B9D62CE-0541-448E-BF1A-F4ACFCD9E6FA}" presName="Name8" presStyleCnt="0"/>
      <dgm:spPr/>
    </dgm:pt>
    <dgm:pt modelId="{8E6CE35C-F47F-4BF3-BE4A-0B7A8F61941A}" type="pres">
      <dgm:prSet presAssocID="{5B9D62CE-0541-448E-BF1A-F4ACFCD9E6FA}" presName="level" presStyleLbl="node1" presStyleIdx="3" presStyleCnt="5">
        <dgm:presLayoutVars>
          <dgm:chMax val="1"/>
          <dgm:bulletEnabled val="1"/>
        </dgm:presLayoutVars>
      </dgm:prSet>
      <dgm:spPr/>
      <dgm:t>
        <a:bodyPr/>
        <a:lstStyle/>
        <a:p>
          <a:endParaRPr lang="en-US"/>
        </a:p>
      </dgm:t>
    </dgm:pt>
    <dgm:pt modelId="{86DD4364-3D46-42B4-A167-BB2153B3AF9B}" type="pres">
      <dgm:prSet presAssocID="{5B9D62CE-0541-448E-BF1A-F4ACFCD9E6FA}" presName="levelTx" presStyleLbl="revTx" presStyleIdx="0" presStyleCnt="0">
        <dgm:presLayoutVars>
          <dgm:chMax val="1"/>
          <dgm:bulletEnabled val="1"/>
        </dgm:presLayoutVars>
      </dgm:prSet>
      <dgm:spPr/>
      <dgm:t>
        <a:bodyPr/>
        <a:lstStyle/>
        <a:p>
          <a:endParaRPr lang="en-US"/>
        </a:p>
      </dgm:t>
    </dgm:pt>
    <dgm:pt modelId="{7AE47670-1197-48A4-8066-7B47DF38F346}" type="pres">
      <dgm:prSet presAssocID="{41CCC119-A9DF-4D61-9DC0-C9A089694680}" presName="Name8" presStyleCnt="0"/>
      <dgm:spPr/>
    </dgm:pt>
    <dgm:pt modelId="{BBD72A78-F44C-48C8-AD01-6800ADF894BB}" type="pres">
      <dgm:prSet presAssocID="{41CCC119-A9DF-4D61-9DC0-C9A089694680}" presName="level" presStyleLbl="node1" presStyleIdx="4" presStyleCnt="5">
        <dgm:presLayoutVars>
          <dgm:chMax val="1"/>
          <dgm:bulletEnabled val="1"/>
        </dgm:presLayoutVars>
      </dgm:prSet>
      <dgm:spPr/>
      <dgm:t>
        <a:bodyPr/>
        <a:lstStyle/>
        <a:p>
          <a:endParaRPr lang="en-US"/>
        </a:p>
      </dgm:t>
    </dgm:pt>
    <dgm:pt modelId="{0E021D62-A79F-4347-B10E-E9441B2B2C3C}" type="pres">
      <dgm:prSet presAssocID="{41CCC119-A9DF-4D61-9DC0-C9A089694680}" presName="levelTx" presStyleLbl="revTx" presStyleIdx="0" presStyleCnt="0">
        <dgm:presLayoutVars>
          <dgm:chMax val="1"/>
          <dgm:bulletEnabled val="1"/>
        </dgm:presLayoutVars>
      </dgm:prSet>
      <dgm:spPr/>
      <dgm:t>
        <a:bodyPr/>
        <a:lstStyle/>
        <a:p>
          <a:endParaRPr lang="en-US"/>
        </a:p>
      </dgm:t>
    </dgm:pt>
  </dgm:ptLst>
  <dgm:cxnLst>
    <dgm:cxn modelId="{13D0165F-6545-455A-BAA0-7E37A855CA26}" type="presOf" srcId="{41CCC119-A9DF-4D61-9DC0-C9A089694680}" destId="{BBD72A78-F44C-48C8-AD01-6800ADF894BB}" srcOrd="0" destOrd="0" presId="urn:microsoft.com/office/officeart/2005/8/layout/pyramid3"/>
    <dgm:cxn modelId="{C607321B-850D-4EDB-80AD-B2E801B302B6}" type="presOf" srcId="{5B9D62CE-0541-448E-BF1A-F4ACFCD9E6FA}" destId="{86DD4364-3D46-42B4-A167-BB2153B3AF9B}" srcOrd="1" destOrd="0" presId="urn:microsoft.com/office/officeart/2005/8/layout/pyramid3"/>
    <dgm:cxn modelId="{0BBAC2A8-E459-461F-A76A-6D4042980613}" srcId="{B01A4733-9BC5-415B-A6E2-EA42F15E0828}" destId="{5B9D62CE-0541-448E-BF1A-F4ACFCD9E6FA}" srcOrd="3" destOrd="0" parTransId="{238F9506-69B3-4E12-9962-A5C3A3048F2E}" sibTransId="{66BF1B40-3B6C-4B36-A843-B717496F88C8}"/>
    <dgm:cxn modelId="{543F1D3A-F143-4FD9-94FA-7056468380D7}" type="presOf" srcId="{A35B5650-09DC-444F-A7E2-009BA0F9A90D}" destId="{BEADCFA6-32A2-4A21-9E28-47E0C3A8C9ED}" srcOrd="1" destOrd="0" presId="urn:microsoft.com/office/officeart/2005/8/layout/pyramid3"/>
    <dgm:cxn modelId="{99D83834-3B38-4941-A354-D8AA11B34DA1}" type="presOf" srcId="{530C94A8-3F58-445A-8776-39E2292F6BE2}" destId="{2D3184C9-BB17-4052-BC4A-F7B70D5313C5}" srcOrd="1" destOrd="0" presId="urn:microsoft.com/office/officeart/2005/8/layout/pyramid3"/>
    <dgm:cxn modelId="{142F57FE-D1F7-4F27-8717-11606EAF742A}" type="presOf" srcId="{530C94A8-3F58-445A-8776-39E2292F6BE2}" destId="{BA913C03-FC7D-4064-BA9C-BF4F47BDB2C1}" srcOrd="0" destOrd="0" presId="urn:microsoft.com/office/officeart/2005/8/layout/pyramid3"/>
    <dgm:cxn modelId="{75C18B4E-D358-4E71-B719-1A07339F8548}" type="presOf" srcId="{41CCC119-A9DF-4D61-9DC0-C9A089694680}" destId="{0E021D62-A79F-4347-B10E-E9441B2B2C3C}" srcOrd="1" destOrd="0" presId="urn:microsoft.com/office/officeart/2005/8/layout/pyramid3"/>
    <dgm:cxn modelId="{214C86D4-EDC2-4DE1-A954-79C1C3DE65DF}" type="presOf" srcId="{B01A4733-9BC5-415B-A6E2-EA42F15E0828}" destId="{559851EA-CD48-4479-92E4-7D02E8E1BFCC}" srcOrd="0" destOrd="0" presId="urn:microsoft.com/office/officeart/2005/8/layout/pyramid3"/>
    <dgm:cxn modelId="{F6760EDB-6606-47F7-B22A-9B90722FE575}" srcId="{B01A4733-9BC5-415B-A6E2-EA42F15E0828}" destId="{F222B7A7-6519-473F-8F7A-4C7E0F613650}" srcOrd="0" destOrd="0" parTransId="{E06CD849-D37A-442E-BBCF-4323E84858EA}" sibTransId="{B87B5B7F-B437-456D-B1F5-00A14CA53D0E}"/>
    <dgm:cxn modelId="{8DE0C38A-94F1-4631-84AE-6400CE9D461E}" type="presOf" srcId="{F222B7A7-6519-473F-8F7A-4C7E0F613650}" destId="{7F9874B1-0BB4-4EE9-B120-2857826AF7DF}" srcOrd="0" destOrd="0" presId="urn:microsoft.com/office/officeart/2005/8/layout/pyramid3"/>
    <dgm:cxn modelId="{FA744EDC-6A6F-48C3-A630-3B0D87FEC7D6}" srcId="{B01A4733-9BC5-415B-A6E2-EA42F15E0828}" destId="{41CCC119-A9DF-4D61-9DC0-C9A089694680}" srcOrd="4" destOrd="0" parTransId="{3816443B-BBAF-42C6-875D-131D29829F57}" sibTransId="{92826E9D-3512-4062-987D-371EDE4F2E9F}"/>
    <dgm:cxn modelId="{8521B276-62D6-4536-B2CF-8CF08F069747}" srcId="{B01A4733-9BC5-415B-A6E2-EA42F15E0828}" destId="{A35B5650-09DC-444F-A7E2-009BA0F9A90D}" srcOrd="1" destOrd="0" parTransId="{52823E6F-C630-4BDB-B76C-A077472E9406}" sibTransId="{657E850A-03FA-4335-B7B6-9C1C6027C0FD}"/>
    <dgm:cxn modelId="{ACFAED48-D1F3-403D-BBC1-8A86DC6BBB6B}" srcId="{B01A4733-9BC5-415B-A6E2-EA42F15E0828}" destId="{530C94A8-3F58-445A-8776-39E2292F6BE2}" srcOrd="2" destOrd="0" parTransId="{7F54A519-5A19-4238-BE49-746445A01E6C}" sibTransId="{055319E2-81C6-4151-9EA7-536E0616E8B6}"/>
    <dgm:cxn modelId="{21796643-A07D-4000-BF24-C262BA970305}" type="presOf" srcId="{5B9D62CE-0541-448E-BF1A-F4ACFCD9E6FA}" destId="{8E6CE35C-F47F-4BF3-BE4A-0B7A8F61941A}" srcOrd="0" destOrd="0" presId="urn:microsoft.com/office/officeart/2005/8/layout/pyramid3"/>
    <dgm:cxn modelId="{81AA8998-BE14-4149-AB7D-919586C4DD65}" type="presOf" srcId="{F222B7A7-6519-473F-8F7A-4C7E0F613650}" destId="{0F93BBDA-108F-4B2E-B5A7-0F9695C996EF}" srcOrd="1" destOrd="0" presId="urn:microsoft.com/office/officeart/2005/8/layout/pyramid3"/>
    <dgm:cxn modelId="{DA097D41-C648-453A-BFE3-E3816A9A8A90}" type="presOf" srcId="{A35B5650-09DC-444F-A7E2-009BA0F9A90D}" destId="{42A41E96-1552-4C1F-80BF-75244F9480D5}" srcOrd="0" destOrd="0" presId="urn:microsoft.com/office/officeart/2005/8/layout/pyramid3"/>
    <dgm:cxn modelId="{613A569D-2B5A-4C37-BCAA-4081FCCF836C}" type="presParOf" srcId="{559851EA-CD48-4479-92E4-7D02E8E1BFCC}" destId="{AB5702A3-2649-4043-952B-85400B159C0B}" srcOrd="0" destOrd="0" presId="urn:microsoft.com/office/officeart/2005/8/layout/pyramid3"/>
    <dgm:cxn modelId="{87361113-CBF0-4693-8C75-184B6AD0A079}" type="presParOf" srcId="{AB5702A3-2649-4043-952B-85400B159C0B}" destId="{7F9874B1-0BB4-4EE9-B120-2857826AF7DF}" srcOrd="0" destOrd="0" presId="urn:microsoft.com/office/officeart/2005/8/layout/pyramid3"/>
    <dgm:cxn modelId="{6C47EAD1-3242-48AC-9511-734C380E3687}" type="presParOf" srcId="{AB5702A3-2649-4043-952B-85400B159C0B}" destId="{0F93BBDA-108F-4B2E-B5A7-0F9695C996EF}" srcOrd="1" destOrd="0" presId="urn:microsoft.com/office/officeart/2005/8/layout/pyramid3"/>
    <dgm:cxn modelId="{EC186097-7328-4FCF-9615-085485895AAF}" type="presParOf" srcId="{559851EA-CD48-4479-92E4-7D02E8E1BFCC}" destId="{108F9AE3-F88D-41D0-9D56-863E1F4171DA}" srcOrd="1" destOrd="0" presId="urn:microsoft.com/office/officeart/2005/8/layout/pyramid3"/>
    <dgm:cxn modelId="{3A30155E-287B-4E18-AE37-689A042E5BB9}" type="presParOf" srcId="{108F9AE3-F88D-41D0-9D56-863E1F4171DA}" destId="{42A41E96-1552-4C1F-80BF-75244F9480D5}" srcOrd="0" destOrd="0" presId="urn:microsoft.com/office/officeart/2005/8/layout/pyramid3"/>
    <dgm:cxn modelId="{AECD9524-814A-49FA-B7F8-DE92A79F100E}" type="presParOf" srcId="{108F9AE3-F88D-41D0-9D56-863E1F4171DA}" destId="{BEADCFA6-32A2-4A21-9E28-47E0C3A8C9ED}" srcOrd="1" destOrd="0" presId="urn:microsoft.com/office/officeart/2005/8/layout/pyramid3"/>
    <dgm:cxn modelId="{D704B373-C630-4446-ADE3-C3306374C808}" type="presParOf" srcId="{559851EA-CD48-4479-92E4-7D02E8E1BFCC}" destId="{B7743D28-3290-4FE7-8D8C-D8DD772FE6EA}" srcOrd="2" destOrd="0" presId="urn:microsoft.com/office/officeart/2005/8/layout/pyramid3"/>
    <dgm:cxn modelId="{BEE61725-E83F-412F-98CF-FF67FA6FA279}" type="presParOf" srcId="{B7743D28-3290-4FE7-8D8C-D8DD772FE6EA}" destId="{BA913C03-FC7D-4064-BA9C-BF4F47BDB2C1}" srcOrd="0" destOrd="0" presId="urn:microsoft.com/office/officeart/2005/8/layout/pyramid3"/>
    <dgm:cxn modelId="{233FCA7B-8628-414A-B016-3F0D5324CE0F}" type="presParOf" srcId="{B7743D28-3290-4FE7-8D8C-D8DD772FE6EA}" destId="{2D3184C9-BB17-4052-BC4A-F7B70D5313C5}" srcOrd="1" destOrd="0" presId="urn:microsoft.com/office/officeart/2005/8/layout/pyramid3"/>
    <dgm:cxn modelId="{B5F4E2B0-8AAD-479A-913D-EEB639A6862B}" type="presParOf" srcId="{559851EA-CD48-4479-92E4-7D02E8E1BFCC}" destId="{3B16C3CB-EA00-4119-A16E-2A8BC8ED43D5}" srcOrd="3" destOrd="0" presId="urn:microsoft.com/office/officeart/2005/8/layout/pyramid3"/>
    <dgm:cxn modelId="{17BD29C5-F81F-431A-AB59-367E3EDD3C29}" type="presParOf" srcId="{3B16C3CB-EA00-4119-A16E-2A8BC8ED43D5}" destId="{8E6CE35C-F47F-4BF3-BE4A-0B7A8F61941A}" srcOrd="0" destOrd="0" presId="urn:microsoft.com/office/officeart/2005/8/layout/pyramid3"/>
    <dgm:cxn modelId="{0EAD6D44-5B38-486C-900A-F59AD81ABCDE}" type="presParOf" srcId="{3B16C3CB-EA00-4119-A16E-2A8BC8ED43D5}" destId="{86DD4364-3D46-42B4-A167-BB2153B3AF9B}" srcOrd="1" destOrd="0" presId="urn:microsoft.com/office/officeart/2005/8/layout/pyramid3"/>
    <dgm:cxn modelId="{F22B01BB-6B44-46BF-81B9-860FFC00B61D}" type="presParOf" srcId="{559851EA-CD48-4479-92E4-7D02E8E1BFCC}" destId="{7AE47670-1197-48A4-8066-7B47DF38F346}" srcOrd="4" destOrd="0" presId="urn:microsoft.com/office/officeart/2005/8/layout/pyramid3"/>
    <dgm:cxn modelId="{AD80F304-D81C-480A-ABD1-A2DBDF3CC45F}" type="presParOf" srcId="{7AE47670-1197-48A4-8066-7B47DF38F346}" destId="{BBD72A78-F44C-48C8-AD01-6800ADF894BB}" srcOrd="0" destOrd="0" presId="urn:microsoft.com/office/officeart/2005/8/layout/pyramid3"/>
    <dgm:cxn modelId="{EBD0927C-6FA8-440B-B03C-612843386281}" type="presParOf" srcId="{7AE47670-1197-48A4-8066-7B47DF38F346}" destId="{0E021D62-A79F-4347-B10E-E9441B2B2C3C}"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11FADF5-4DC3-4CCA-9EE0-F2E9C324967E}"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31290718-13A2-48A0-905F-3B5C314D0634}">
      <dgm:prSet/>
      <dgm:spPr/>
      <dgm:t>
        <a:bodyPr/>
        <a:lstStyle/>
        <a:p>
          <a:pPr rtl="0"/>
          <a:r>
            <a:rPr lang="en-US" smtClean="0"/>
            <a:t>The differential diagnoses for lichenoid and macular PLCA include </a:t>
          </a:r>
          <a:endParaRPr lang="en-US"/>
        </a:p>
      </dgm:t>
    </dgm:pt>
    <dgm:pt modelId="{D97548B7-9EC7-4AD6-A57B-B7E3E7AFE862}" type="parTrans" cxnId="{DA5DB638-3876-4894-B147-BF10B19EC803}">
      <dgm:prSet/>
      <dgm:spPr/>
      <dgm:t>
        <a:bodyPr/>
        <a:lstStyle/>
        <a:p>
          <a:endParaRPr lang="en-US"/>
        </a:p>
      </dgm:t>
    </dgm:pt>
    <dgm:pt modelId="{404F2829-9913-4C28-8AA7-36A5B20F9FDC}" type="sibTrans" cxnId="{DA5DB638-3876-4894-B147-BF10B19EC803}">
      <dgm:prSet/>
      <dgm:spPr/>
      <dgm:t>
        <a:bodyPr/>
        <a:lstStyle/>
        <a:p>
          <a:endParaRPr lang="en-US"/>
        </a:p>
      </dgm:t>
    </dgm:pt>
    <dgm:pt modelId="{71E4FD4D-4689-4862-9BDD-2C5C6404DCE0}">
      <dgm:prSet/>
      <dgm:spPr/>
      <dgm:t>
        <a:bodyPr/>
        <a:lstStyle/>
        <a:p>
          <a:pPr rtl="0"/>
          <a:r>
            <a:rPr lang="en-US" smtClean="0"/>
            <a:t>xanthomas,</a:t>
          </a:r>
          <a:endParaRPr lang="en-US"/>
        </a:p>
      </dgm:t>
    </dgm:pt>
    <dgm:pt modelId="{0B041619-4B4F-4C3A-8473-188F644CD7F5}" type="parTrans" cxnId="{04436BD1-BAA5-4C29-B38E-ABF87ED10213}">
      <dgm:prSet/>
      <dgm:spPr/>
      <dgm:t>
        <a:bodyPr/>
        <a:lstStyle/>
        <a:p>
          <a:endParaRPr lang="en-US"/>
        </a:p>
      </dgm:t>
    </dgm:pt>
    <dgm:pt modelId="{0F39B36E-57EE-4D7E-B33D-C495DC1DAAED}" type="sibTrans" cxnId="{04436BD1-BAA5-4C29-B38E-ABF87ED10213}">
      <dgm:prSet/>
      <dgm:spPr/>
      <dgm:t>
        <a:bodyPr/>
        <a:lstStyle/>
        <a:p>
          <a:endParaRPr lang="en-US"/>
        </a:p>
      </dgm:t>
    </dgm:pt>
    <dgm:pt modelId="{7290A5E6-6403-4B07-8D2B-AAD6F2B64F6E}">
      <dgm:prSet/>
      <dgm:spPr/>
      <dgm:t>
        <a:bodyPr/>
        <a:lstStyle/>
        <a:p>
          <a:pPr rtl="0"/>
          <a:r>
            <a:rPr lang="en-US" smtClean="0"/>
            <a:t>perforating dermatoses (collagenoses),</a:t>
          </a:r>
          <a:endParaRPr lang="en-US"/>
        </a:p>
      </dgm:t>
    </dgm:pt>
    <dgm:pt modelId="{E2B73F55-0D08-49D3-8245-17690861F031}" type="parTrans" cxnId="{6AC47CB8-0472-41C1-9C0B-53AA2307A1C1}">
      <dgm:prSet/>
      <dgm:spPr/>
      <dgm:t>
        <a:bodyPr/>
        <a:lstStyle/>
        <a:p>
          <a:endParaRPr lang="en-US"/>
        </a:p>
      </dgm:t>
    </dgm:pt>
    <dgm:pt modelId="{D31C76EB-62C2-425D-B8A6-215B71D3B64D}" type="sibTrans" cxnId="{6AC47CB8-0472-41C1-9C0B-53AA2307A1C1}">
      <dgm:prSet/>
      <dgm:spPr/>
      <dgm:t>
        <a:bodyPr/>
        <a:lstStyle/>
        <a:p>
          <a:endParaRPr lang="en-US"/>
        </a:p>
      </dgm:t>
    </dgm:pt>
    <dgm:pt modelId="{736B2506-18C3-44E3-A962-AFF6C805805F}">
      <dgm:prSet/>
      <dgm:spPr/>
      <dgm:t>
        <a:bodyPr/>
        <a:lstStyle/>
        <a:p>
          <a:pPr rtl="0"/>
          <a:r>
            <a:rPr lang="en-US" smtClean="0"/>
            <a:t>nodular PLCA,</a:t>
          </a:r>
          <a:endParaRPr lang="en-US"/>
        </a:p>
      </dgm:t>
    </dgm:pt>
    <dgm:pt modelId="{B47F8894-6D70-4668-9323-3A1657A7DA68}" type="parTrans" cxnId="{997AACF3-6684-4DEB-A2E7-6109935AEF20}">
      <dgm:prSet/>
      <dgm:spPr/>
      <dgm:t>
        <a:bodyPr/>
        <a:lstStyle/>
        <a:p>
          <a:endParaRPr lang="en-US"/>
        </a:p>
      </dgm:t>
    </dgm:pt>
    <dgm:pt modelId="{3B7CBF97-273A-4BD9-A9B9-F6BFC14C1FD4}" type="sibTrans" cxnId="{997AACF3-6684-4DEB-A2E7-6109935AEF20}">
      <dgm:prSet/>
      <dgm:spPr/>
      <dgm:t>
        <a:bodyPr/>
        <a:lstStyle/>
        <a:p>
          <a:endParaRPr lang="en-US"/>
        </a:p>
      </dgm:t>
    </dgm:pt>
    <dgm:pt modelId="{813A10C0-5DE1-482B-9AF0-39EDD2829FBA}">
      <dgm:prSet/>
      <dgm:spPr/>
      <dgm:t>
        <a:bodyPr/>
        <a:lstStyle/>
        <a:p>
          <a:pPr rtl="0"/>
          <a:r>
            <a:rPr lang="en-US" smtClean="0"/>
            <a:t>lichen planus</a:t>
          </a:r>
          <a:endParaRPr lang="en-US"/>
        </a:p>
      </dgm:t>
    </dgm:pt>
    <dgm:pt modelId="{25A91E97-F36F-4BBF-83B8-C1DFE4010B37}" type="parTrans" cxnId="{2E61116C-8954-49BF-8EB9-FDB6C6AA4D95}">
      <dgm:prSet/>
      <dgm:spPr/>
      <dgm:t>
        <a:bodyPr/>
        <a:lstStyle/>
        <a:p>
          <a:endParaRPr lang="en-US"/>
        </a:p>
      </dgm:t>
    </dgm:pt>
    <dgm:pt modelId="{FC83905D-A613-4C6E-ADE3-972FB14388B8}" type="sibTrans" cxnId="{2E61116C-8954-49BF-8EB9-FDB6C6AA4D95}">
      <dgm:prSet/>
      <dgm:spPr/>
      <dgm:t>
        <a:bodyPr/>
        <a:lstStyle/>
        <a:p>
          <a:endParaRPr lang="en-US"/>
        </a:p>
      </dgm:t>
    </dgm:pt>
    <dgm:pt modelId="{8579F471-2FF9-4F49-8199-47201EE59097}">
      <dgm:prSet/>
      <dgm:spPr/>
      <dgm:t>
        <a:bodyPr/>
        <a:lstStyle/>
        <a:p>
          <a:pPr rtl="0"/>
          <a:r>
            <a:rPr lang="en-US" smtClean="0"/>
            <a:t>Mycosis fungoides</a:t>
          </a:r>
          <a:endParaRPr lang="en-US"/>
        </a:p>
      </dgm:t>
    </dgm:pt>
    <dgm:pt modelId="{12E39338-116E-46C7-A9CB-48C18660B9E7}" type="parTrans" cxnId="{9491DC15-2168-44C6-8C80-30D16C02174E}">
      <dgm:prSet/>
      <dgm:spPr/>
      <dgm:t>
        <a:bodyPr/>
        <a:lstStyle/>
        <a:p>
          <a:endParaRPr lang="en-US"/>
        </a:p>
      </dgm:t>
    </dgm:pt>
    <dgm:pt modelId="{E31A67F8-75EB-496A-955D-00474596A0FE}" type="sibTrans" cxnId="{9491DC15-2168-44C6-8C80-30D16C02174E}">
      <dgm:prSet/>
      <dgm:spPr/>
      <dgm:t>
        <a:bodyPr/>
        <a:lstStyle/>
        <a:p>
          <a:endParaRPr lang="en-US"/>
        </a:p>
      </dgm:t>
    </dgm:pt>
    <dgm:pt modelId="{5C876BA1-1918-4F11-9851-B570F18CE8D8}">
      <dgm:prSet/>
      <dgm:spPr/>
      <dgm:t>
        <a:bodyPr/>
        <a:lstStyle/>
        <a:p>
          <a:pPr rtl="0"/>
          <a:r>
            <a:rPr lang="en-US" smtClean="0"/>
            <a:t>Differential diagnoses for nodular PLCA include</a:t>
          </a:r>
          <a:endParaRPr lang="en-US"/>
        </a:p>
      </dgm:t>
    </dgm:pt>
    <dgm:pt modelId="{B80A3D0F-2423-45C4-A38D-B7009D2211DD}" type="parTrans" cxnId="{8C74BE27-A605-4D15-A0FC-0ECC80070CE2}">
      <dgm:prSet/>
      <dgm:spPr/>
      <dgm:t>
        <a:bodyPr/>
        <a:lstStyle/>
        <a:p>
          <a:endParaRPr lang="en-US"/>
        </a:p>
      </dgm:t>
    </dgm:pt>
    <dgm:pt modelId="{9B8EB232-0FFC-4EBC-AD27-2C63964BA5DF}" type="sibTrans" cxnId="{8C74BE27-A605-4D15-A0FC-0ECC80070CE2}">
      <dgm:prSet/>
      <dgm:spPr/>
      <dgm:t>
        <a:bodyPr/>
        <a:lstStyle/>
        <a:p>
          <a:endParaRPr lang="en-US"/>
        </a:p>
      </dgm:t>
    </dgm:pt>
    <dgm:pt modelId="{FA2C0951-EC31-4AF2-8333-84B726F6B17B}">
      <dgm:prSet/>
      <dgm:spPr/>
      <dgm:t>
        <a:bodyPr/>
        <a:lstStyle/>
        <a:p>
          <a:pPr rtl="0"/>
          <a:r>
            <a:rPr lang="en-US" smtClean="0"/>
            <a:t>squamous cell carcinoma,</a:t>
          </a:r>
          <a:endParaRPr lang="en-US"/>
        </a:p>
      </dgm:t>
    </dgm:pt>
    <dgm:pt modelId="{A543D011-AA4A-4056-B100-26F99F430CC7}" type="parTrans" cxnId="{3937D8CD-4D77-4094-A2B9-DC2578FEFE80}">
      <dgm:prSet/>
      <dgm:spPr/>
      <dgm:t>
        <a:bodyPr/>
        <a:lstStyle/>
        <a:p>
          <a:endParaRPr lang="en-US"/>
        </a:p>
      </dgm:t>
    </dgm:pt>
    <dgm:pt modelId="{8457B6E2-3ABD-479A-9634-D47D2811CDD9}" type="sibTrans" cxnId="{3937D8CD-4D77-4094-A2B9-DC2578FEFE80}">
      <dgm:prSet/>
      <dgm:spPr/>
      <dgm:t>
        <a:bodyPr/>
        <a:lstStyle/>
        <a:p>
          <a:endParaRPr lang="en-US"/>
        </a:p>
      </dgm:t>
    </dgm:pt>
    <dgm:pt modelId="{62AB45D9-DE6E-4D55-85E1-EB331137A668}">
      <dgm:prSet/>
      <dgm:spPr/>
      <dgm:t>
        <a:bodyPr/>
        <a:lstStyle/>
        <a:p>
          <a:pPr rtl="0"/>
          <a:r>
            <a:rPr lang="en-US" smtClean="0"/>
            <a:t>verruca vulgaris, </a:t>
          </a:r>
          <a:endParaRPr lang="en-US"/>
        </a:p>
      </dgm:t>
    </dgm:pt>
    <dgm:pt modelId="{971235B5-1D72-4FF1-A323-A7516454193D}" type="parTrans" cxnId="{C57263C4-10A2-4D47-9BC0-D330181DD15B}">
      <dgm:prSet/>
      <dgm:spPr/>
      <dgm:t>
        <a:bodyPr/>
        <a:lstStyle/>
        <a:p>
          <a:endParaRPr lang="en-US"/>
        </a:p>
      </dgm:t>
    </dgm:pt>
    <dgm:pt modelId="{307A8C70-6F7C-4BE2-9EC4-A022A2BEBB6B}" type="sibTrans" cxnId="{C57263C4-10A2-4D47-9BC0-D330181DD15B}">
      <dgm:prSet/>
      <dgm:spPr/>
      <dgm:t>
        <a:bodyPr/>
        <a:lstStyle/>
        <a:p>
          <a:endParaRPr lang="en-US"/>
        </a:p>
      </dgm:t>
    </dgm:pt>
    <dgm:pt modelId="{512FD98A-6E6F-49AE-A499-A3453C0642BD}">
      <dgm:prSet/>
      <dgm:spPr/>
      <dgm:t>
        <a:bodyPr/>
        <a:lstStyle/>
        <a:p>
          <a:pPr rtl="0"/>
          <a:r>
            <a:rPr lang="en-US" smtClean="0"/>
            <a:t>adnexal tumours </a:t>
          </a:r>
          <a:endParaRPr lang="en-US"/>
        </a:p>
      </dgm:t>
    </dgm:pt>
    <dgm:pt modelId="{EE738E7A-FB15-4527-81B8-B8C76C5CE217}" type="parTrans" cxnId="{D6C295B5-E7AB-4A2B-AC4B-A82798388045}">
      <dgm:prSet/>
      <dgm:spPr/>
      <dgm:t>
        <a:bodyPr/>
        <a:lstStyle/>
        <a:p>
          <a:endParaRPr lang="en-US"/>
        </a:p>
      </dgm:t>
    </dgm:pt>
    <dgm:pt modelId="{58CB5F7E-EBE9-4947-8D20-144106672FC4}" type="sibTrans" cxnId="{D6C295B5-E7AB-4A2B-AC4B-A82798388045}">
      <dgm:prSet/>
      <dgm:spPr/>
      <dgm:t>
        <a:bodyPr/>
        <a:lstStyle/>
        <a:p>
          <a:endParaRPr lang="en-US"/>
        </a:p>
      </dgm:t>
    </dgm:pt>
    <dgm:pt modelId="{FDF8D360-FB7B-4037-9732-9E3FFD39BD65}">
      <dgm:prSet/>
      <dgm:spPr/>
      <dgm:t>
        <a:bodyPr/>
        <a:lstStyle/>
        <a:p>
          <a:pPr rtl="0"/>
          <a:r>
            <a:rPr lang="en-US" smtClean="0"/>
            <a:t>keloid/ hypertrophic scars</a:t>
          </a:r>
          <a:endParaRPr lang="en-US"/>
        </a:p>
      </dgm:t>
    </dgm:pt>
    <dgm:pt modelId="{CBB9AD66-20E1-4683-B080-B74539B08EEC}" type="parTrans" cxnId="{18A647BC-8816-4B97-854C-A96A21769FC4}">
      <dgm:prSet/>
      <dgm:spPr/>
      <dgm:t>
        <a:bodyPr/>
        <a:lstStyle/>
        <a:p>
          <a:endParaRPr lang="en-US"/>
        </a:p>
      </dgm:t>
    </dgm:pt>
    <dgm:pt modelId="{7E06444A-2A76-48C5-BC9F-C4E7B0C11EA5}" type="sibTrans" cxnId="{18A647BC-8816-4B97-854C-A96A21769FC4}">
      <dgm:prSet/>
      <dgm:spPr/>
      <dgm:t>
        <a:bodyPr/>
        <a:lstStyle/>
        <a:p>
          <a:endParaRPr lang="en-US"/>
        </a:p>
      </dgm:t>
    </dgm:pt>
    <dgm:pt modelId="{84457AEE-6578-40B9-A834-7F331318253C}" type="pres">
      <dgm:prSet presAssocID="{411FADF5-4DC3-4CCA-9EE0-F2E9C324967E}" presName="cycle" presStyleCnt="0">
        <dgm:presLayoutVars>
          <dgm:dir/>
          <dgm:resizeHandles val="exact"/>
        </dgm:presLayoutVars>
      </dgm:prSet>
      <dgm:spPr/>
      <dgm:t>
        <a:bodyPr/>
        <a:lstStyle/>
        <a:p>
          <a:endParaRPr lang="en-US"/>
        </a:p>
      </dgm:t>
    </dgm:pt>
    <dgm:pt modelId="{C16E4945-F969-42F3-A8ED-C89A1F49C062}" type="pres">
      <dgm:prSet presAssocID="{31290718-13A2-48A0-905F-3B5C314D0634}" presName="node" presStyleLbl="node1" presStyleIdx="0" presStyleCnt="2">
        <dgm:presLayoutVars>
          <dgm:bulletEnabled val="1"/>
        </dgm:presLayoutVars>
      </dgm:prSet>
      <dgm:spPr/>
      <dgm:t>
        <a:bodyPr/>
        <a:lstStyle/>
        <a:p>
          <a:endParaRPr lang="en-US"/>
        </a:p>
      </dgm:t>
    </dgm:pt>
    <dgm:pt modelId="{FAD63AB1-B2B9-43C1-B0C8-2ACCFF559134}" type="pres">
      <dgm:prSet presAssocID="{404F2829-9913-4C28-8AA7-36A5B20F9FDC}" presName="sibTrans" presStyleLbl="sibTrans2D1" presStyleIdx="0" presStyleCnt="2"/>
      <dgm:spPr/>
      <dgm:t>
        <a:bodyPr/>
        <a:lstStyle/>
        <a:p>
          <a:endParaRPr lang="en-US"/>
        </a:p>
      </dgm:t>
    </dgm:pt>
    <dgm:pt modelId="{5EF5D8F9-9626-48EF-A897-1AE77BA36FEA}" type="pres">
      <dgm:prSet presAssocID="{404F2829-9913-4C28-8AA7-36A5B20F9FDC}" presName="connectorText" presStyleLbl="sibTrans2D1" presStyleIdx="0" presStyleCnt="2"/>
      <dgm:spPr/>
      <dgm:t>
        <a:bodyPr/>
        <a:lstStyle/>
        <a:p>
          <a:endParaRPr lang="en-US"/>
        </a:p>
      </dgm:t>
    </dgm:pt>
    <dgm:pt modelId="{B07B7686-46FC-45E3-A026-C585CD824C6E}" type="pres">
      <dgm:prSet presAssocID="{5C876BA1-1918-4F11-9851-B570F18CE8D8}" presName="node" presStyleLbl="node1" presStyleIdx="1" presStyleCnt="2">
        <dgm:presLayoutVars>
          <dgm:bulletEnabled val="1"/>
        </dgm:presLayoutVars>
      </dgm:prSet>
      <dgm:spPr/>
      <dgm:t>
        <a:bodyPr/>
        <a:lstStyle/>
        <a:p>
          <a:endParaRPr lang="en-US"/>
        </a:p>
      </dgm:t>
    </dgm:pt>
    <dgm:pt modelId="{1F71BE8C-F095-401C-97F5-56F28AABF22A}" type="pres">
      <dgm:prSet presAssocID="{9B8EB232-0FFC-4EBC-AD27-2C63964BA5DF}" presName="sibTrans" presStyleLbl="sibTrans2D1" presStyleIdx="1" presStyleCnt="2"/>
      <dgm:spPr/>
      <dgm:t>
        <a:bodyPr/>
        <a:lstStyle/>
        <a:p>
          <a:endParaRPr lang="en-US"/>
        </a:p>
      </dgm:t>
    </dgm:pt>
    <dgm:pt modelId="{BA1F9917-44D8-4BCA-B88C-D708A3450A9E}" type="pres">
      <dgm:prSet presAssocID="{9B8EB232-0FFC-4EBC-AD27-2C63964BA5DF}" presName="connectorText" presStyleLbl="sibTrans2D1" presStyleIdx="1" presStyleCnt="2"/>
      <dgm:spPr/>
      <dgm:t>
        <a:bodyPr/>
        <a:lstStyle/>
        <a:p>
          <a:endParaRPr lang="en-US"/>
        </a:p>
      </dgm:t>
    </dgm:pt>
  </dgm:ptLst>
  <dgm:cxnLst>
    <dgm:cxn modelId="{6AC47CB8-0472-41C1-9C0B-53AA2307A1C1}" srcId="{31290718-13A2-48A0-905F-3B5C314D0634}" destId="{7290A5E6-6403-4B07-8D2B-AAD6F2B64F6E}" srcOrd="1" destOrd="0" parTransId="{E2B73F55-0D08-49D3-8245-17690861F031}" sibTransId="{D31C76EB-62C2-425D-B8A6-215B71D3B64D}"/>
    <dgm:cxn modelId="{DE9C2BFA-9571-4B0B-B4D2-63F0B1011D37}" type="presOf" srcId="{411FADF5-4DC3-4CCA-9EE0-F2E9C324967E}" destId="{84457AEE-6578-40B9-A834-7F331318253C}" srcOrd="0" destOrd="0" presId="urn:microsoft.com/office/officeart/2005/8/layout/cycle2"/>
    <dgm:cxn modelId="{580AE760-2F89-4F13-B793-C6CE95829E24}" type="presOf" srcId="{5C876BA1-1918-4F11-9851-B570F18CE8D8}" destId="{B07B7686-46FC-45E3-A026-C585CD824C6E}" srcOrd="0" destOrd="0" presId="urn:microsoft.com/office/officeart/2005/8/layout/cycle2"/>
    <dgm:cxn modelId="{18A647BC-8816-4B97-854C-A96A21769FC4}" srcId="{5C876BA1-1918-4F11-9851-B570F18CE8D8}" destId="{FDF8D360-FB7B-4037-9732-9E3FFD39BD65}" srcOrd="3" destOrd="0" parTransId="{CBB9AD66-20E1-4683-B080-B74539B08EEC}" sibTransId="{7E06444A-2A76-48C5-BC9F-C4E7B0C11EA5}"/>
    <dgm:cxn modelId="{2D1B4283-1513-450A-92CA-0F9ADDF55DB8}" type="presOf" srcId="{71E4FD4D-4689-4862-9BDD-2C5C6404DCE0}" destId="{C16E4945-F969-42F3-A8ED-C89A1F49C062}" srcOrd="0" destOrd="1" presId="urn:microsoft.com/office/officeart/2005/8/layout/cycle2"/>
    <dgm:cxn modelId="{2E61116C-8954-49BF-8EB9-FDB6C6AA4D95}" srcId="{31290718-13A2-48A0-905F-3B5C314D0634}" destId="{813A10C0-5DE1-482B-9AF0-39EDD2829FBA}" srcOrd="3" destOrd="0" parTransId="{25A91E97-F36F-4BBF-83B8-C1DFE4010B37}" sibTransId="{FC83905D-A613-4C6E-ADE3-972FB14388B8}"/>
    <dgm:cxn modelId="{9491DC15-2168-44C6-8C80-30D16C02174E}" srcId="{31290718-13A2-48A0-905F-3B5C314D0634}" destId="{8579F471-2FF9-4F49-8199-47201EE59097}" srcOrd="4" destOrd="0" parTransId="{12E39338-116E-46C7-A9CB-48C18660B9E7}" sibTransId="{E31A67F8-75EB-496A-955D-00474596A0FE}"/>
    <dgm:cxn modelId="{3937D8CD-4D77-4094-A2B9-DC2578FEFE80}" srcId="{5C876BA1-1918-4F11-9851-B570F18CE8D8}" destId="{FA2C0951-EC31-4AF2-8333-84B726F6B17B}" srcOrd="0" destOrd="0" parTransId="{A543D011-AA4A-4056-B100-26F99F430CC7}" sibTransId="{8457B6E2-3ABD-479A-9634-D47D2811CDD9}"/>
    <dgm:cxn modelId="{1C4FBA4B-A9E0-428B-AFD3-01CE7B7FE33F}" type="presOf" srcId="{512FD98A-6E6F-49AE-A499-A3453C0642BD}" destId="{B07B7686-46FC-45E3-A026-C585CD824C6E}" srcOrd="0" destOrd="3" presId="urn:microsoft.com/office/officeart/2005/8/layout/cycle2"/>
    <dgm:cxn modelId="{4FF2FDB4-F174-4D22-80DA-676CB533B862}" type="presOf" srcId="{9B8EB232-0FFC-4EBC-AD27-2C63964BA5DF}" destId="{1F71BE8C-F095-401C-97F5-56F28AABF22A}" srcOrd="0" destOrd="0" presId="urn:microsoft.com/office/officeart/2005/8/layout/cycle2"/>
    <dgm:cxn modelId="{A5EAEEB7-684D-4716-B7B4-43BB40ADCAEE}" type="presOf" srcId="{813A10C0-5DE1-482B-9AF0-39EDD2829FBA}" destId="{C16E4945-F969-42F3-A8ED-C89A1F49C062}" srcOrd="0" destOrd="4" presId="urn:microsoft.com/office/officeart/2005/8/layout/cycle2"/>
    <dgm:cxn modelId="{CD482797-6788-460C-AACF-4F56F03318D1}" type="presOf" srcId="{FA2C0951-EC31-4AF2-8333-84B726F6B17B}" destId="{B07B7686-46FC-45E3-A026-C585CD824C6E}" srcOrd="0" destOrd="1" presId="urn:microsoft.com/office/officeart/2005/8/layout/cycle2"/>
    <dgm:cxn modelId="{86BC735B-2508-4D6A-AEDF-18B078510502}" type="presOf" srcId="{736B2506-18C3-44E3-A962-AFF6C805805F}" destId="{C16E4945-F969-42F3-A8ED-C89A1F49C062}" srcOrd="0" destOrd="3" presId="urn:microsoft.com/office/officeart/2005/8/layout/cycle2"/>
    <dgm:cxn modelId="{07373555-D197-4F34-BA7E-333F111FACCD}" type="presOf" srcId="{404F2829-9913-4C28-8AA7-36A5B20F9FDC}" destId="{5EF5D8F9-9626-48EF-A897-1AE77BA36FEA}" srcOrd="1" destOrd="0" presId="urn:microsoft.com/office/officeart/2005/8/layout/cycle2"/>
    <dgm:cxn modelId="{9BB78814-1386-4479-8BBB-A8896B604DD1}" type="presOf" srcId="{9B8EB232-0FFC-4EBC-AD27-2C63964BA5DF}" destId="{BA1F9917-44D8-4BCA-B88C-D708A3450A9E}" srcOrd="1" destOrd="0" presId="urn:microsoft.com/office/officeart/2005/8/layout/cycle2"/>
    <dgm:cxn modelId="{04436BD1-BAA5-4C29-B38E-ABF87ED10213}" srcId="{31290718-13A2-48A0-905F-3B5C314D0634}" destId="{71E4FD4D-4689-4862-9BDD-2C5C6404DCE0}" srcOrd="0" destOrd="0" parTransId="{0B041619-4B4F-4C3A-8473-188F644CD7F5}" sibTransId="{0F39B36E-57EE-4D7E-B33D-C495DC1DAAED}"/>
    <dgm:cxn modelId="{A54CE6A3-C1DE-4F6E-A6D3-239C5E45F3F3}" type="presOf" srcId="{31290718-13A2-48A0-905F-3B5C314D0634}" destId="{C16E4945-F969-42F3-A8ED-C89A1F49C062}" srcOrd="0" destOrd="0" presId="urn:microsoft.com/office/officeart/2005/8/layout/cycle2"/>
    <dgm:cxn modelId="{8F0DE2BD-B009-4A97-8426-AE760AE6463A}" type="presOf" srcId="{404F2829-9913-4C28-8AA7-36A5B20F9FDC}" destId="{FAD63AB1-B2B9-43C1-B0C8-2ACCFF559134}" srcOrd="0" destOrd="0" presId="urn:microsoft.com/office/officeart/2005/8/layout/cycle2"/>
    <dgm:cxn modelId="{0DF5AB2F-2EA0-41F2-84CB-C58B3239D0AB}" type="presOf" srcId="{7290A5E6-6403-4B07-8D2B-AAD6F2B64F6E}" destId="{C16E4945-F969-42F3-A8ED-C89A1F49C062}" srcOrd="0" destOrd="2" presId="urn:microsoft.com/office/officeart/2005/8/layout/cycle2"/>
    <dgm:cxn modelId="{D6C295B5-E7AB-4A2B-AC4B-A82798388045}" srcId="{5C876BA1-1918-4F11-9851-B570F18CE8D8}" destId="{512FD98A-6E6F-49AE-A499-A3453C0642BD}" srcOrd="2" destOrd="0" parTransId="{EE738E7A-FB15-4527-81B8-B8C76C5CE217}" sibTransId="{58CB5F7E-EBE9-4947-8D20-144106672FC4}"/>
    <dgm:cxn modelId="{475060F7-3F73-4811-BB31-4510BB2039E7}" type="presOf" srcId="{8579F471-2FF9-4F49-8199-47201EE59097}" destId="{C16E4945-F969-42F3-A8ED-C89A1F49C062}" srcOrd="0" destOrd="5" presId="urn:microsoft.com/office/officeart/2005/8/layout/cycle2"/>
    <dgm:cxn modelId="{4186CC46-9346-4499-9A56-5A2B62850697}" type="presOf" srcId="{62AB45D9-DE6E-4D55-85E1-EB331137A668}" destId="{B07B7686-46FC-45E3-A026-C585CD824C6E}" srcOrd="0" destOrd="2" presId="urn:microsoft.com/office/officeart/2005/8/layout/cycle2"/>
    <dgm:cxn modelId="{70DCDCDC-3442-47B3-B3FE-6E13E532CDDC}" type="presOf" srcId="{FDF8D360-FB7B-4037-9732-9E3FFD39BD65}" destId="{B07B7686-46FC-45E3-A026-C585CD824C6E}" srcOrd="0" destOrd="4" presId="urn:microsoft.com/office/officeart/2005/8/layout/cycle2"/>
    <dgm:cxn modelId="{997AACF3-6684-4DEB-A2E7-6109935AEF20}" srcId="{31290718-13A2-48A0-905F-3B5C314D0634}" destId="{736B2506-18C3-44E3-A962-AFF6C805805F}" srcOrd="2" destOrd="0" parTransId="{B47F8894-6D70-4668-9323-3A1657A7DA68}" sibTransId="{3B7CBF97-273A-4BD9-A9B9-F6BFC14C1FD4}"/>
    <dgm:cxn modelId="{8C74BE27-A605-4D15-A0FC-0ECC80070CE2}" srcId="{411FADF5-4DC3-4CCA-9EE0-F2E9C324967E}" destId="{5C876BA1-1918-4F11-9851-B570F18CE8D8}" srcOrd="1" destOrd="0" parTransId="{B80A3D0F-2423-45C4-A38D-B7009D2211DD}" sibTransId="{9B8EB232-0FFC-4EBC-AD27-2C63964BA5DF}"/>
    <dgm:cxn modelId="{C57263C4-10A2-4D47-9BC0-D330181DD15B}" srcId="{5C876BA1-1918-4F11-9851-B570F18CE8D8}" destId="{62AB45D9-DE6E-4D55-85E1-EB331137A668}" srcOrd="1" destOrd="0" parTransId="{971235B5-1D72-4FF1-A323-A7516454193D}" sibTransId="{307A8C70-6F7C-4BE2-9EC4-A022A2BEBB6B}"/>
    <dgm:cxn modelId="{DA5DB638-3876-4894-B147-BF10B19EC803}" srcId="{411FADF5-4DC3-4CCA-9EE0-F2E9C324967E}" destId="{31290718-13A2-48A0-905F-3B5C314D0634}" srcOrd="0" destOrd="0" parTransId="{D97548B7-9EC7-4AD6-A57B-B7E3E7AFE862}" sibTransId="{404F2829-9913-4C28-8AA7-36A5B20F9FDC}"/>
    <dgm:cxn modelId="{15EBBCD4-8D48-49ED-B7A4-8FC9EEA1A53E}" type="presParOf" srcId="{84457AEE-6578-40B9-A834-7F331318253C}" destId="{C16E4945-F969-42F3-A8ED-C89A1F49C062}" srcOrd="0" destOrd="0" presId="urn:microsoft.com/office/officeart/2005/8/layout/cycle2"/>
    <dgm:cxn modelId="{CBEC8E3D-0916-46A6-99B5-D67C3D0FDAF0}" type="presParOf" srcId="{84457AEE-6578-40B9-A834-7F331318253C}" destId="{FAD63AB1-B2B9-43C1-B0C8-2ACCFF559134}" srcOrd="1" destOrd="0" presId="urn:microsoft.com/office/officeart/2005/8/layout/cycle2"/>
    <dgm:cxn modelId="{CC8283E4-0B02-4AAA-BD04-49650FAE83AB}" type="presParOf" srcId="{FAD63AB1-B2B9-43C1-B0C8-2ACCFF559134}" destId="{5EF5D8F9-9626-48EF-A897-1AE77BA36FEA}" srcOrd="0" destOrd="0" presId="urn:microsoft.com/office/officeart/2005/8/layout/cycle2"/>
    <dgm:cxn modelId="{98D5D5CB-91FD-4D56-8242-D42691B87656}" type="presParOf" srcId="{84457AEE-6578-40B9-A834-7F331318253C}" destId="{B07B7686-46FC-45E3-A026-C585CD824C6E}" srcOrd="2" destOrd="0" presId="urn:microsoft.com/office/officeart/2005/8/layout/cycle2"/>
    <dgm:cxn modelId="{BE90FF3C-5F8F-42CF-B016-4924AE7770B6}" type="presParOf" srcId="{84457AEE-6578-40B9-A834-7F331318253C}" destId="{1F71BE8C-F095-401C-97F5-56F28AABF22A}" srcOrd="3" destOrd="0" presId="urn:microsoft.com/office/officeart/2005/8/layout/cycle2"/>
    <dgm:cxn modelId="{759BB324-A2EE-4656-B763-71704E0809C9}" type="presParOf" srcId="{1F71BE8C-F095-401C-97F5-56F28AABF22A}" destId="{BA1F9917-44D8-4BCA-B88C-D708A3450A9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D97E01F-AED5-4041-A0DF-25C376876D02}"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US"/>
        </a:p>
      </dgm:t>
    </dgm:pt>
    <dgm:pt modelId="{91B34717-DD9B-4B33-988E-153C32EE5B58}">
      <dgm:prSet custT="1"/>
      <dgm:spPr/>
      <dgm:t>
        <a:bodyPr/>
        <a:lstStyle/>
        <a:p>
          <a:pPr rtl="0"/>
          <a:r>
            <a:rPr lang="en-US" sz="2400" dirty="0" smtClean="0"/>
            <a:t>In papular and macular PLCA the aesthetic aspect is often quite problematic and pruritus may be a serious issue</a:t>
          </a:r>
          <a:endParaRPr lang="en-US" sz="2400" dirty="0"/>
        </a:p>
      </dgm:t>
    </dgm:pt>
    <dgm:pt modelId="{7B6AE297-EBE9-4277-B93E-76584174453B}" type="parTrans" cxnId="{109E6D26-6443-4489-B103-F572AF74621C}">
      <dgm:prSet/>
      <dgm:spPr/>
      <dgm:t>
        <a:bodyPr/>
        <a:lstStyle/>
        <a:p>
          <a:endParaRPr lang="en-US"/>
        </a:p>
      </dgm:t>
    </dgm:pt>
    <dgm:pt modelId="{EEF3D110-6E9D-4769-A095-084A3F47F4EE}" type="sibTrans" cxnId="{109E6D26-6443-4489-B103-F572AF74621C}">
      <dgm:prSet/>
      <dgm:spPr/>
      <dgm:t>
        <a:bodyPr/>
        <a:lstStyle/>
        <a:p>
          <a:endParaRPr lang="en-US"/>
        </a:p>
      </dgm:t>
    </dgm:pt>
    <dgm:pt modelId="{FDA18960-E55B-4C9B-83A0-3DDFCEC33CC7}">
      <dgm:prSet/>
      <dgm:spPr/>
      <dgm:t>
        <a:bodyPr/>
        <a:lstStyle/>
        <a:p>
          <a:pPr rtl="0"/>
          <a:r>
            <a:rPr lang="en-US" dirty="0" smtClean="0"/>
            <a:t>nodular PLCA can even progress to systemic amyloidosis.</a:t>
          </a:r>
          <a:endParaRPr lang="en-US" dirty="0"/>
        </a:p>
      </dgm:t>
    </dgm:pt>
    <dgm:pt modelId="{448D8F31-9A21-4452-8166-C1327CB8D00D}" type="parTrans" cxnId="{55B3FEA5-404A-4336-A165-DEF69E2FA5F0}">
      <dgm:prSet/>
      <dgm:spPr/>
      <dgm:t>
        <a:bodyPr/>
        <a:lstStyle/>
        <a:p>
          <a:endParaRPr lang="en-US"/>
        </a:p>
      </dgm:t>
    </dgm:pt>
    <dgm:pt modelId="{46BAEBBA-974E-455A-8D54-0A4B273C2565}" type="sibTrans" cxnId="{55B3FEA5-404A-4336-A165-DEF69E2FA5F0}">
      <dgm:prSet/>
      <dgm:spPr/>
      <dgm:t>
        <a:bodyPr/>
        <a:lstStyle/>
        <a:p>
          <a:endParaRPr lang="en-US"/>
        </a:p>
      </dgm:t>
    </dgm:pt>
    <dgm:pt modelId="{003C6883-A477-4746-B8C9-309E3D2487FF}">
      <dgm:prSet custT="1"/>
      <dgm:spPr/>
      <dgm:t>
        <a:bodyPr/>
        <a:lstStyle/>
        <a:p>
          <a:pPr rtl="0"/>
          <a:r>
            <a:rPr lang="en-US" sz="2400" dirty="0" smtClean="0"/>
            <a:t>The rate of progression of nodular PLCA to systemic amyloidosis is controversial</a:t>
          </a:r>
          <a:endParaRPr lang="en-US" sz="2400" dirty="0"/>
        </a:p>
      </dgm:t>
    </dgm:pt>
    <dgm:pt modelId="{E41D79F8-199A-4CA2-9FDF-63F74C33F630}" type="parTrans" cxnId="{295EE03A-8557-4504-82EC-4868A961B036}">
      <dgm:prSet/>
      <dgm:spPr/>
      <dgm:t>
        <a:bodyPr/>
        <a:lstStyle/>
        <a:p>
          <a:endParaRPr lang="en-US"/>
        </a:p>
      </dgm:t>
    </dgm:pt>
    <dgm:pt modelId="{D797CBD7-92FD-480B-A24D-1A8E5FF3DDCE}" type="sibTrans" cxnId="{295EE03A-8557-4504-82EC-4868A961B036}">
      <dgm:prSet/>
      <dgm:spPr/>
      <dgm:t>
        <a:bodyPr/>
        <a:lstStyle/>
        <a:p>
          <a:endParaRPr lang="en-US"/>
        </a:p>
      </dgm:t>
    </dgm:pt>
    <dgm:pt modelId="{2453BF73-55CB-49E5-A4BB-E22112550A22}" type="pres">
      <dgm:prSet presAssocID="{AD97E01F-AED5-4041-A0DF-25C376876D02}" presName="composite" presStyleCnt="0">
        <dgm:presLayoutVars>
          <dgm:chMax val="5"/>
          <dgm:dir/>
          <dgm:resizeHandles val="exact"/>
        </dgm:presLayoutVars>
      </dgm:prSet>
      <dgm:spPr/>
      <dgm:t>
        <a:bodyPr/>
        <a:lstStyle/>
        <a:p>
          <a:endParaRPr lang="en-US"/>
        </a:p>
      </dgm:t>
    </dgm:pt>
    <dgm:pt modelId="{18477E4A-7208-48BC-BEE2-9E14EF0472C1}" type="pres">
      <dgm:prSet presAssocID="{91B34717-DD9B-4B33-988E-153C32EE5B58}" presName="circle1" presStyleLbl="lnNode1" presStyleIdx="0" presStyleCnt="3" custLinFactNeighborX="-1772"/>
      <dgm:spPr/>
    </dgm:pt>
    <dgm:pt modelId="{6DBF34C3-F213-4E76-8C89-42A87C4C98D8}" type="pres">
      <dgm:prSet presAssocID="{91B34717-DD9B-4B33-988E-153C32EE5B58}" presName="text1" presStyleLbl="revTx" presStyleIdx="0" presStyleCnt="3" custScaleX="226799" custScaleY="131451" custLinFactNeighborX="70167" custLinFactNeighborY="19440">
        <dgm:presLayoutVars>
          <dgm:bulletEnabled val="1"/>
        </dgm:presLayoutVars>
      </dgm:prSet>
      <dgm:spPr/>
      <dgm:t>
        <a:bodyPr/>
        <a:lstStyle/>
        <a:p>
          <a:endParaRPr lang="en-US"/>
        </a:p>
      </dgm:t>
    </dgm:pt>
    <dgm:pt modelId="{D8F8FEB2-4D8B-4DB0-86BC-27FCAA329479}" type="pres">
      <dgm:prSet presAssocID="{91B34717-DD9B-4B33-988E-153C32EE5B58}" presName="line1" presStyleLbl="callout" presStyleIdx="0" presStyleCnt="6"/>
      <dgm:spPr/>
    </dgm:pt>
    <dgm:pt modelId="{92B65A3F-4D6F-4BE8-AC74-D9E8D16FC2B8}" type="pres">
      <dgm:prSet presAssocID="{91B34717-DD9B-4B33-988E-153C32EE5B58}" presName="d1" presStyleLbl="callout" presStyleIdx="1" presStyleCnt="6"/>
      <dgm:spPr/>
    </dgm:pt>
    <dgm:pt modelId="{93770B60-B86B-4781-8FD8-FD6B109C2B71}" type="pres">
      <dgm:prSet presAssocID="{FDA18960-E55B-4C9B-83A0-3DDFCEC33CC7}" presName="circle2" presStyleLbl="lnNode1" presStyleIdx="1" presStyleCnt="3"/>
      <dgm:spPr/>
    </dgm:pt>
    <dgm:pt modelId="{9E6CEF2B-D74E-4DF8-8B4F-22B288240C1A}" type="pres">
      <dgm:prSet presAssocID="{FDA18960-E55B-4C9B-83A0-3DDFCEC33CC7}" presName="text2" presStyleLbl="revTx" presStyleIdx="1" presStyleCnt="3" custScaleX="190380" custScaleY="131767" custLinFactNeighborX="52108" custLinFactNeighborY="61438">
        <dgm:presLayoutVars>
          <dgm:bulletEnabled val="1"/>
        </dgm:presLayoutVars>
      </dgm:prSet>
      <dgm:spPr/>
      <dgm:t>
        <a:bodyPr/>
        <a:lstStyle/>
        <a:p>
          <a:endParaRPr lang="en-US"/>
        </a:p>
      </dgm:t>
    </dgm:pt>
    <dgm:pt modelId="{57BE67C3-A5A5-42D1-B852-4E3816B7D275}" type="pres">
      <dgm:prSet presAssocID="{FDA18960-E55B-4C9B-83A0-3DDFCEC33CC7}" presName="line2" presStyleLbl="callout" presStyleIdx="2" presStyleCnt="6"/>
      <dgm:spPr/>
    </dgm:pt>
    <dgm:pt modelId="{5F1C6DFF-BB24-445F-B379-01B7C681BA9D}" type="pres">
      <dgm:prSet presAssocID="{FDA18960-E55B-4C9B-83A0-3DDFCEC33CC7}" presName="d2" presStyleLbl="callout" presStyleIdx="3" presStyleCnt="6"/>
      <dgm:spPr/>
    </dgm:pt>
    <dgm:pt modelId="{AA7323DD-BB4D-4BDA-93FF-E9EF2AA554E0}" type="pres">
      <dgm:prSet presAssocID="{003C6883-A477-4746-B8C9-309E3D2487FF}" presName="circle3" presStyleLbl="lnNode1" presStyleIdx="2" presStyleCnt="3"/>
      <dgm:spPr/>
    </dgm:pt>
    <dgm:pt modelId="{552F0298-209C-4264-91E1-1C02FD1D9B1D}" type="pres">
      <dgm:prSet presAssocID="{003C6883-A477-4746-B8C9-309E3D2487FF}" presName="text3" presStyleLbl="revTx" presStyleIdx="2" presStyleCnt="3" custScaleX="233447" custScaleY="156106" custLinFactY="18797" custLinFactNeighborX="64607" custLinFactNeighborY="100000">
        <dgm:presLayoutVars>
          <dgm:bulletEnabled val="1"/>
        </dgm:presLayoutVars>
      </dgm:prSet>
      <dgm:spPr/>
      <dgm:t>
        <a:bodyPr/>
        <a:lstStyle/>
        <a:p>
          <a:endParaRPr lang="en-US"/>
        </a:p>
      </dgm:t>
    </dgm:pt>
    <dgm:pt modelId="{DD01F266-59B0-4F43-9A79-2EC4517636EE}" type="pres">
      <dgm:prSet presAssocID="{003C6883-A477-4746-B8C9-309E3D2487FF}" presName="line3" presStyleLbl="callout" presStyleIdx="4" presStyleCnt="6" custLinFactY="738306" custLinFactNeighborX="-38222" custLinFactNeighborY="800000"/>
      <dgm:spPr/>
    </dgm:pt>
    <dgm:pt modelId="{DF53111C-4696-45A9-BE73-A01EE2AB2961}" type="pres">
      <dgm:prSet presAssocID="{003C6883-A477-4746-B8C9-309E3D2487FF}" presName="d3" presStyleLbl="callout" presStyleIdx="5" presStyleCnt="6" custLinFactNeighborX="-16566" custLinFactNeighborY="37548"/>
      <dgm:spPr/>
    </dgm:pt>
  </dgm:ptLst>
  <dgm:cxnLst>
    <dgm:cxn modelId="{0FA32DEB-2E10-42C9-B47C-339B40ABBF84}" type="presOf" srcId="{FDA18960-E55B-4C9B-83A0-3DDFCEC33CC7}" destId="{9E6CEF2B-D74E-4DF8-8B4F-22B288240C1A}" srcOrd="0" destOrd="0" presId="urn:microsoft.com/office/officeart/2005/8/layout/target1"/>
    <dgm:cxn modelId="{1B5D3CCE-8925-40AB-9AF3-EA6D093A0EA3}" type="presOf" srcId="{003C6883-A477-4746-B8C9-309E3D2487FF}" destId="{552F0298-209C-4264-91E1-1C02FD1D9B1D}" srcOrd="0" destOrd="0" presId="urn:microsoft.com/office/officeart/2005/8/layout/target1"/>
    <dgm:cxn modelId="{C7F5C5EA-4AF0-4EE9-B26C-61075166CDE6}" type="presOf" srcId="{AD97E01F-AED5-4041-A0DF-25C376876D02}" destId="{2453BF73-55CB-49E5-A4BB-E22112550A22}" srcOrd="0" destOrd="0" presId="urn:microsoft.com/office/officeart/2005/8/layout/target1"/>
    <dgm:cxn modelId="{295EE03A-8557-4504-82EC-4868A961B036}" srcId="{AD97E01F-AED5-4041-A0DF-25C376876D02}" destId="{003C6883-A477-4746-B8C9-309E3D2487FF}" srcOrd="2" destOrd="0" parTransId="{E41D79F8-199A-4CA2-9FDF-63F74C33F630}" sibTransId="{D797CBD7-92FD-480B-A24D-1A8E5FF3DDCE}"/>
    <dgm:cxn modelId="{6E806A16-E67D-4E19-9F9E-7B863D20DCC9}" type="presOf" srcId="{91B34717-DD9B-4B33-988E-153C32EE5B58}" destId="{6DBF34C3-F213-4E76-8C89-42A87C4C98D8}" srcOrd="0" destOrd="0" presId="urn:microsoft.com/office/officeart/2005/8/layout/target1"/>
    <dgm:cxn modelId="{109E6D26-6443-4489-B103-F572AF74621C}" srcId="{AD97E01F-AED5-4041-A0DF-25C376876D02}" destId="{91B34717-DD9B-4B33-988E-153C32EE5B58}" srcOrd="0" destOrd="0" parTransId="{7B6AE297-EBE9-4277-B93E-76584174453B}" sibTransId="{EEF3D110-6E9D-4769-A095-084A3F47F4EE}"/>
    <dgm:cxn modelId="{55B3FEA5-404A-4336-A165-DEF69E2FA5F0}" srcId="{AD97E01F-AED5-4041-A0DF-25C376876D02}" destId="{FDA18960-E55B-4C9B-83A0-3DDFCEC33CC7}" srcOrd="1" destOrd="0" parTransId="{448D8F31-9A21-4452-8166-C1327CB8D00D}" sibTransId="{46BAEBBA-974E-455A-8D54-0A4B273C2565}"/>
    <dgm:cxn modelId="{6E60DCC0-D673-4D98-8DF9-11126CF2096F}" type="presParOf" srcId="{2453BF73-55CB-49E5-A4BB-E22112550A22}" destId="{18477E4A-7208-48BC-BEE2-9E14EF0472C1}" srcOrd="0" destOrd="0" presId="urn:microsoft.com/office/officeart/2005/8/layout/target1"/>
    <dgm:cxn modelId="{7C78F5F1-98FD-4C46-B37D-1AC3097BD6A3}" type="presParOf" srcId="{2453BF73-55CB-49E5-A4BB-E22112550A22}" destId="{6DBF34C3-F213-4E76-8C89-42A87C4C98D8}" srcOrd="1" destOrd="0" presId="urn:microsoft.com/office/officeart/2005/8/layout/target1"/>
    <dgm:cxn modelId="{448BEED3-51FA-490D-998A-7C08230FA8EE}" type="presParOf" srcId="{2453BF73-55CB-49E5-A4BB-E22112550A22}" destId="{D8F8FEB2-4D8B-4DB0-86BC-27FCAA329479}" srcOrd="2" destOrd="0" presId="urn:microsoft.com/office/officeart/2005/8/layout/target1"/>
    <dgm:cxn modelId="{AA342E96-F3B5-4288-9294-C4806DD89D64}" type="presParOf" srcId="{2453BF73-55CB-49E5-A4BB-E22112550A22}" destId="{92B65A3F-4D6F-4BE8-AC74-D9E8D16FC2B8}" srcOrd="3" destOrd="0" presId="urn:microsoft.com/office/officeart/2005/8/layout/target1"/>
    <dgm:cxn modelId="{66F77A77-DBFA-4B73-9630-BB6D13D9B27C}" type="presParOf" srcId="{2453BF73-55CB-49E5-A4BB-E22112550A22}" destId="{93770B60-B86B-4781-8FD8-FD6B109C2B71}" srcOrd="4" destOrd="0" presId="urn:microsoft.com/office/officeart/2005/8/layout/target1"/>
    <dgm:cxn modelId="{684E0368-5ED4-42E4-B8DB-D8EA907530CA}" type="presParOf" srcId="{2453BF73-55CB-49E5-A4BB-E22112550A22}" destId="{9E6CEF2B-D74E-4DF8-8B4F-22B288240C1A}" srcOrd="5" destOrd="0" presId="urn:microsoft.com/office/officeart/2005/8/layout/target1"/>
    <dgm:cxn modelId="{F877C464-FA44-4762-9B11-BC4EF0C904D0}" type="presParOf" srcId="{2453BF73-55CB-49E5-A4BB-E22112550A22}" destId="{57BE67C3-A5A5-42D1-B852-4E3816B7D275}" srcOrd="6" destOrd="0" presId="urn:microsoft.com/office/officeart/2005/8/layout/target1"/>
    <dgm:cxn modelId="{28BFA831-0D55-469F-8023-569A7AE3BBE6}" type="presParOf" srcId="{2453BF73-55CB-49E5-A4BB-E22112550A22}" destId="{5F1C6DFF-BB24-445F-B379-01B7C681BA9D}" srcOrd="7" destOrd="0" presId="urn:microsoft.com/office/officeart/2005/8/layout/target1"/>
    <dgm:cxn modelId="{8D24625C-7DC0-46AF-98D9-6E89BAACEAED}" type="presParOf" srcId="{2453BF73-55CB-49E5-A4BB-E22112550A22}" destId="{AA7323DD-BB4D-4BDA-93FF-E9EF2AA554E0}" srcOrd="8" destOrd="0" presId="urn:microsoft.com/office/officeart/2005/8/layout/target1"/>
    <dgm:cxn modelId="{D9AD799F-9DA4-4BB1-9483-2DD9E342A694}" type="presParOf" srcId="{2453BF73-55CB-49E5-A4BB-E22112550A22}" destId="{552F0298-209C-4264-91E1-1C02FD1D9B1D}" srcOrd="9" destOrd="0" presId="urn:microsoft.com/office/officeart/2005/8/layout/target1"/>
    <dgm:cxn modelId="{4225B8AC-CCDD-4F5B-9964-91A031013B6C}" type="presParOf" srcId="{2453BF73-55CB-49E5-A4BB-E22112550A22}" destId="{DD01F266-59B0-4F43-9A79-2EC4517636EE}" srcOrd="10" destOrd="0" presId="urn:microsoft.com/office/officeart/2005/8/layout/target1"/>
    <dgm:cxn modelId="{00A77598-B2E4-475C-B2E6-DCFEE608039B}" type="presParOf" srcId="{2453BF73-55CB-49E5-A4BB-E22112550A22}" destId="{DF53111C-4696-45A9-BE73-A01EE2AB2961}"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3D9FBD5-AA09-4628-B3E6-60A0BF74C64E}"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5B368540-57D1-4AEA-9A4F-639422EE0AA3}">
      <dgm:prSet/>
      <dgm:spPr/>
      <dgm:t>
        <a:bodyPr/>
        <a:lstStyle/>
        <a:p>
          <a:pPr rtl="0"/>
          <a:r>
            <a:rPr lang="en-US" b="0" smtClean="0"/>
            <a:t>Cutaneous amyloidoses due to systemic disease</a:t>
          </a:r>
          <a:endParaRPr lang="en-US"/>
        </a:p>
      </dgm:t>
    </dgm:pt>
    <dgm:pt modelId="{02E6A5DD-1CCF-4707-87BF-566324DE26B8}" type="parTrans" cxnId="{1A6F4C69-2842-43D7-B748-154CE9D6FF5A}">
      <dgm:prSet/>
      <dgm:spPr/>
      <dgm:t>
        <a:bodyPr/>
        <a:lstStyle/>
        <a:p>
          <a:endParaRPr lang="en-US"/>
        </a:p>
      </dgm:t>
    </dgm:pt>
    <dgm:pt modelId="{474DD6DD-EB9A-49A9-9731-27DD33E5C0A5}" type="sibTrans" cxnId="{1A6F4C69-2842-43D7-B748-154CE9D6FF5A}">
      <dgm:prSet/>
      <dgm:spPr/>
      <dgm:t>
        <a:bodyPr/>
        <a:lstStyle/>
        <a:p>
          <a:endParaRPr lang="en-US"/>
        </a:p>
      </dgm:t>
    </dgm:pt>
    <dgm:pt modelId="{A957A503-55B2-4E33-88C8-ADA496F831B0}" type="pres">
      <dgm:prSet presAssocID="{E3D9FBD5-AA09-4628-B3E6-60A0BF74C64E}" presName="cycle" presStyleCnt="0">
        <dgm:presLayoutVars>
          <dgm:dir/>
          <dgm:resizeHandles val="exact"/>
        </dgm:presLayoutVars>
      </dgm:prSet>
      <dgm:spPr/>
      <dgm:t>
        <a:bodyPr/>
        <a:lstStyle/>
        <a:p>
          <a:endParaRPr lang="en-US"/>
        </a:p>
      </dgm:t>
    </dgm:pt>
    <dgm:pt modelId="{D44B4791-FD33-4112-B3A9-A2C0C3257D6B}" type="pres">
      <dgm:prSet presAssocID="{5B368540-57D1-4AEA-9A4F-639422EE0AA3}" presName="node" presStyleLbl="node1" presStyleIdx="0" presStyleCnt="1">
        <dgm:presLayoutVars>
          <dgm:bulletEnabled val="1"/>
        </dgm:presLayoutVars>
      </dgm:prSet>
      <dgm:spPr/>
      <dgm:t>
        <a:bodyPr/>
        <a:lstStyle/>
        <a:p>
          <a:endParaRPr lang="en-US"/>
        </a:p>
      </dgm:t>
    </dgm:pt>
  </dgm:ptLst>
  <dgm:cxnLst>
    <dgm:cxn modelId="{FAC80425-3BA1-4DF9-8EBC-C04413DF2AAD}" type="presOf" srcId="{E3D9FBD5-AA09-4628-B3E6-60A0BF74C64E}" destId="{A957A503-55B2-4E33-88C8-ADA496F831B0}" srcOrd="0" destOrd="0" presId="urn:microsoft.com/office/officeart/2005/8/layout/cycle2"/>
    <dgm:cxn modelId="{D041D1C4-37C6-4906-9B00-5741ED105F96}" type="presOf" srcId="{5B368540-57D1-4AEA-9A4F-639422EE0AA3}" destId="{D44B4791-FD33-4112-B3A9-A2C0C3257D6B}" srcOrd="0" destOrd="0" presId="urn:microsoft.com/office/officeart/2005/8/layout/cycle2"/>
    <dgm:cxn modelId="{1A6F4C69-2842-43D7-B748-154CE9D6FF5A}" srcId="{E3D9FBD5-AA09-4628-B3E6-60A0BF74C64E}" destId="{5B368540-57D1-4AEA-9A4F-639422EE0AA3}" srcOrd="0" destOrd="0" parTransId="{02E6A5DD-1CCF-4707-87BF-566324DE26B8}" sibTransId="{474DD6DD-EB9A-49A9-9731-27DD33E5C0A5}"/>
    <dgm:cxn modelId="{391DAC82-A219-4358-8C32-695BB4693E8D}" type="presParOf" srcId="{A957A503-55B2-4E33-88C8-ADA496F831B0}" destId="{D44B4791-FD33-4112-B3A9-A2C0C3257D6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60AF9-D485-4BBF-8E10-133321F364A9}"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CEE50BDA-773C-4867-9912-3308838AC148}">
      <dgm:prSet/>
      <dgm:spPr/>
      <dgm:t>
        <a:bodyPr/>
        <a:lstStyle/>
        <a:p>
          <a:pPr rtl="0"/>
          <a:r>
            <a:rPr lang="en-US" smtClean="0"/>
            <a:t>Amyloid means ‘starch like’ (Latin: amylum), a term introduced by Rudolf Virchow, who described extracellular precipitates that turn brown after incubation with iodine.</a:t>
          </a:r>
          <a:endParaRPr lang="en-US"/>
        </a:p>
      </dgm:t>
    </dgm:pt>
    <dgm:pt modelId="{D0C3A6F1-71B0-4FDB-A778-01FBCEA805D2}" type="parTrans" cxnId="{7356B086-201B-477D-92C6-9763ADD23B78}">
      <dgm:prSet/>
      <dgm:spPr/>
      <dgm:t>
        <a:bodyPr/>
        <a:lstStyle/>
        <a:p>
          <a:endParaRPr lang="en-US"/>
        </a:p>
      </dgm:t>
    </dgm:pt>
    <dgm:pt modelId="{63411D8C-C82F-4CD6-85E7-DB99F60B134C}" type="sibTrans" cxnId="{7356B086-201B-477D-92C6-9763ADD23B78}">
      <dgm:prSet/>
      <dgm:spPr/>
      <dgm:t>
        <a:bodyPr/>
        <a:lstStyle/>
        <a:p>
          <a:endParaRPr lang="en-US"/>
        </a:p>
      </dgm:t>
    </dgm:pt>
    <dgm:pt modelId="{EE3BDFB2-9839-433A-94DF-0E1252F3A7FD}">
      <dgm:prSet/>
      <dgm:spPr/>
      <dgm:t>
        <a:bodyPr/>
        <a:lstStyle/>
        <a:p>
          <a:pPr rtl="0"/>
          <a:r>
            <a:rPr lang="en-US" smtClean="0"/>
            <a:t>Even though these precipitates are proteins, and not carbohydrates, the terms ‘amyloid’ and ‘amyloidosis’ are still used.</a:t>
          </a:r>
          <a:endParaRPr lang="en-US"/>
        </a:p>
      </dgm:t>
    </dgm:pt>
    <dgm:pt modelId="{ED53E616-7BA0-4349-A5F3-8E16B73C7A58}" type="parTrans" cxnId="{F206E055-F6B0-4228-8CF6-8075A2B58307}">
      <dgm:prSet/>
      <dgm:spPr/>
      <dgm:t>
        <a:bodyPr/>
        <a:lstStyle/>
        <a:p>
          <a:endParaRPr lang="en-US"/>
        </a:p>
      </dgm:t>
    </dgm:pt>
    <dgm:pt modelId="{8A24C3F1-6DAC-480E-9C2C-C3BC1C6F6FEF}" type="sibTrans" cxnId="{F206E055-F6B0-4228-8CF6-8075A2B58307}">
      <dgm:prSet/>
      <dgm:spPr/>
      <dgm:t>
        <a:bodyPr/>
        <a:lstStyle/>
        <a:p>
          <a:endParaRPr lang="en-US"/>
        </a:p>
      </dgm:t>
    </dgm:pt>
    <dgm:pt modelId="{276BBE62-468B-489E-A096-258C566ABBC0}">
      <dgm:prSet/>
      <dgm:spPr/>
      <dgm:t>
        <a:bodyPr/>
        <a:lstStyle/>
        <a:p>
          <a:pPr rtl="0"/>
          <a:r>
            <a:rPr lang="en-US" smtClean="0"/>
            <a:t>The key feature of amyloidoses is the extracellular deposition of autologous proteins as morphologically characteristic amyloid fibrils .</a:t>
          </a:r>
          <a:endParaRPr lang="en-US"/>
        </a:p>
      </dgm:t>
    </dgm:pt>
    <dgm:pt modelId="{6B1FDA82-C661-4F7D-969C-610EE3C6B2C4}" type="parTrans" cxnId="{025B6EDC-B680-4CC3-84BF-148D7D240987}">
      <dgm:prSet/>
      <dgm:spPr/>
      <dgm:t>
        <a:bodyPr/>
        <a:lstStyle/>
        <a:p>
          <a:endParaRPr lang="en-US"/>
        </a:p>
      </dgm:t>
    </dgm:pt>
    <dgm:pt modelId="{E90ECA7B-BD69-4994-AC96-9AFF882886BC}" type="sibTrans" cxnId="{025B6EDC-B680-4CC3-84BF-148D7D240987}">
      <dgm:prSet/>
      <dgm:spPr/>
      <dgm:t>
        <a:bodyPr/>
        <a:lstStyle/>
        <a:p>
          <a:endParaRPr lang="en-US"/>
        </a:p>
      </dgm:t>
    </dgm:pt>
    <dgm:pt modelId="{5DDA065B-E5EA-4FC2-A132-3448CF9A8710}" type="pres">
      <dgm:prSet presAssocID="{C3360AF9-D485-4BBF-8E10-133321F364A9}" presName="CompostProcess" presStyleCnt="0">
        <dgm:presLayoutVars>
          <dgm:dir/>
          <dgm:resizeHandles val="exact"/>
        </dgm:presLayoutVars>
      </dgm:prSet>
      <dgm:spPr/>
      <dgm:t>
        <a:bodyPr/>
        <a:lstStyle/>
        <a:p>
          <a:endParaRPr lang="en-US"/>
        </a:p>
      </dgm:t>
    </dgm:pt>
    <dgm:pt modelId="{BC58D0B2-357F-402F-98C8-D14AB6C09299}" type="pres">
      <dgm:prSet presAssocID="{C3360AF9-D485-4BBF-8E10-133321F364A9}" presName="arrow" presStyleLbl="bgShp" presStyleIdx="0" presStyleCnt="1"/>
      <dgm:spPr/>
    </dgm:pt>
    <dgm:pt modelId="{32717C3F-1947-4385-8DE1-1142A7548B01}" type="pres">
      <dgm:prSet presAssocID="{C3360AF9-D485-4BBF-8E10-133321F364A9}" presName="linearProcess" presStyleCnt="0"/>
      <dgm:spPr/>
    </dgm:pt>
    <dgm:pt modelId="{529FB4FA-61BF-43D4-B23E-98D89A6A86DA}" type="pres">
      <dgm:prSet presAssocID="{CEE50BDA-773C-4867-9912-3308838AC148}" presName="textNode" presStyleLbl="node1" presStyleIdx="0" presStyleCnt="3">
        <dgm:presLayoutVars>
          <dgm:bulletEnabled val="1"/>
        </dgm:presLayoutVars>
      </dgm:prSet>
      <dgm:spPr/>
      <dgm:t>
        <a:bodyPr/>
        <a:lstStyle/>
        <a:p>
          <a:endParaRPr lang="en-US"/>
        </a:p>
      </dgm:t>
    </dgm:pt>
    <dgm:pt modelId="{9BA65F85-12C6-4A5B-AAE5-ABBBD999AB13}" type="pres">
      <dgm:prSet presAssocID="{63411D8C-C82F-4CD6-85E7-DB99F60B134C}" presName="sibTrans" presStyleCnt="0"/>
      <dgm:spPr/>
    </dgm:pt>
    <dgm:pt modelId="{C2B167F9-6237-4366-96C3-FBED8E46BDD6}" type="pres">
      <dgm:prSet presAssocID="{EE3BDFB2-9839-433A-94DF-0E1252F3A7FD}" presName="textNode" presStyleLbl="node1" presStyleIdx="1" presStyleCnt="3">
        <dgm:presLayoutVars>
          <dgm:bulletEnabled val="1"/>
        </dgm:presLayoutVars>
      </dgm:prSet>
      <dgm:spPr/>
      <dgm:t>
        <a:bodyPr/>
        <a:lstStyle/>
        <a:p>
          <a:endParaRPr lang="en-US"/>
        </a:p>
      </dgm:t>
    </dgm:pt>
    <dgm:pt modelId="{2C13258B-EACD-4924-ABA1-33BC13FD2983}" type="pres">
      <dgm:prSet presAssocID="{8A24C3F1-6DAC-480E-9C2C-C3BC1C6F6FEF}" presName="sibTrans" presStyleCnt="0"/>
      <dgm:spPr/>
    </dgm:pt>
    <dgm:pt modelId="{A05916BF-B56B-432A-B54B-25C1F22021D6}" type="pres">
      <dgm:prSet presAssocID="{276BBE62-468B-489E-A096-258C566ABBC0}" presName="textNode" presStyleLbl="node1" presStyleIdx="2" presStyleCnt="3">
        <dgm:presLayoutVars>
          <dgm:bulletEnabled val="1"/>
        </dgm:presLayoutVars>
      </dgm:prSet>
      <dgm:spPr/>
      <dgm:t>
        <a:bodyPr/>
        <a:lstStyle/>
        <a:p>
          <a:endParaRPr lang="en-US"/>
        </a:p>
      </dgm:t>
    </dgm:pt>
  </dgm:ptLst>
  <dgm:cxnLst>
    <dgm:cxn modelId="{9F5FB99E-C386-4445-927A-025B11378EB6}" type="presOf" srcId="{276BBE62-468B-489E-A096-258C566ABBC0}" destId="{A05916BF-B56B-432A-B54B-25C1F22021D6}" srcOrd="0" destOrd="0" presId="urn:microsoft.com/office/officeart/2005/8/layout/hProcess9"/>
    <dgm:cxn modelId="{F206E055-F6B0-4228-8CF6-8075A2B58307}" srcId="{C3360AF9-D485-4BBF-8E10-133321F364A9}" destId="{EE3BDFB2-9839-433A-94DF-0E1252F3A7FD}" srcOrd="1" destOrd="0" parTransId="{ED53E616-7BA0-4349-A5F3-8E16B73C7A58}" sibTransId="{8A24C3F1-6DAC-480E-9C2C-C3BC1C6F6FEF}"/>
    <dgm:cxn modelId="{025B6EDC-B680-4CC3-84BF-148D7D240987}" srcId="{C3360AF9-D485-4BBF-8E10-133321F364A9}" destId="{276BBE62-468B-489E-A096-258C566ABBC0}" srcOrd="2" destOrd="0" parTransId="{6B1FDA82-C661-4F7D-969C-610EE3C6B2C4}" sibTransId="{E90ECA7B-BD69-4994-AC96-9AFF882886BC}"/>
    <dgm:cxn modelId="{27E5D316-5298-43B7-B02C-79B20005B44A}" type="presOf" srcId="{EE3BDFB2-9839-433A-94DF-0E1252F3A7FD}" destId="{C2B167F9-6237-4366-96C3-FBED8E46BDD6}" srcOrd="0" destOrd="0" presId="urn:microsoft.com/office/officeart/2005/8/layout/hProcess9"/>
    <dgm:cxn modelId="{7356B086-201B-477D-92C6-9763ADD23B78}" srcId="{C3360AF9-D485-4BBF-8E10-133321F364A9}" destId="{CEE50BDA-773C-4867-9912-3308838AC148}" srcOrd="0" destOrd="0" parTransId="{D0C3A6F1-71B0-4FDB-A778-01FBCEA805D2}" sibTransId="{63411D8C-C82F-4CD6-85E7-DB99F60B134C}"/>
    <dgm:cxn modelId="{43C86ABD-465E-4773-A562-81B8C41B4496}" type="presOf" srcId="{C3360AF9-D485-4BBF-8E10-133321F364A9}" destId="{5DDA065B-E5EA-4FC2-A132-3448CF9A8710}" srcOrd="0" destOrd="0" presId="urn:microsoft.com/office/officeart/2005/8/layout/hProcess9"/>
    <dgm:cxn modelId="{FF6B133D-1ABC-4233-A823-C18364B22F36}" type="presOf" srcId="{CEE50BDA-773C-4867-9912-3308838AC148}" destId="{529FB4FA-61BF-43D4-B23E-98D89A6A86DA}" srcOrd="0" destOrd="0" presId="urn:microsoft.com/office/officeart/2005/8/layout/hProcess9"/>
    <dgm:cxn modelId="{B5D9795C-BC66-4FE5-B3D1-D50332D53EFE}" type="presParOf" srcId="{5DDA065B-E5EA-4FC2-A132-3448CF9A8710}" destId="{BC58D0B2-357F-402F-98C8-D14AB6C09299}" srcOrd="0" destOrd="0" presId="urn:microsoft.com/office/officeart/2005/8/layout/hProcess9"/>
    <dgm:cxn modelId="{AE36A450-ADE4-4EC1-896F-0C4325BB7CCA}" type="presParOf" srcId="{5DDA065B-E5EA-4FC2-A132-3448CF9A8710}" destId="{32717C3F-1947-4385-8DE1-1142A7548B01}" srcOrd="1" destOrd="0" presId="urn:microsoft.com/office/officeart/2005/8/layout/hProcess9"/>
    <dgm:cxn modelId="{BB5E9E98-C3D9-4A81-AF3D-FFD957C26AD6}" type="presParOf" srcId="{32717C3F-1947-4385-8DE1-1142A7548B01}" destId="{529FB4FA-61BF-43D4-B23E-98D89A6A86DA}" srcOrd="0" destOrd="0" presId="urn:microsoft.com/office/officeart/2005/8/layout/hProcess9"/>
    <dgm:cxn modelId="{A0F9F144-A25D-4698-A381-C341AEC01A68}" type="presParOf" srcId="{32717C3F-1947-4385-8DE1-1142A7548B01}" destId="{9BA65F85-12C6-4A5B-AAE5-ABBBD999AB13}" srcOrd="1" destOrd="0" presId="urn:microsoft.com/office/officeart/2005/8/layout/hProcess9"/>
    <dgm:cxn modelId="{CA63D51F-B07E-421F-A49A-D3A888E4FB12}" type="presParOf" srcId="{32717C3F-1947-4385-8DE1-1142A7548B01}" destId="{C2B167F9-6237-4366-96C3-FBED8E46BDD6}" srcOrd="2" destOrd="0" presId="urn:microsoft.com/office/officeart/2005/8/layout/hProcess9"/>
    <dgm:cxn modelId="{F6329C49-626F-41D5-9BC9-D01BD96941EC}" type="presParOf" srcId="{32717C3F-1947-4385-8DE1-1142A7548B01}" destId="{2C13258B-EACD-4924-ABA1-33BC13FD2983}" srcOrd="3" destOrd="0" presId="urn:microsoft.com/office/officeart/2005/8/layout/hProcess9"/>
    <dgm:cxn modelId="{B92465FE-049C-4A70-A3B3-379B1BC7E512}" type="presParOf" srcId="{32717C3F-1947-4385-8DE1-1142A7548B01}" destId="{A05916BF-B56B-432A-B54B-25C1F22021D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8D4CEA7-3ABF-4F7E-A1CB-DDBA6A64F81C}"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12D4C2BC-5871-4AF7-986D-0C63A10D9B1C}">
      <dgm:prSet/>
      <dgm:spPr/>
      <dgm:t>
        <a:bodyPr/>
        <a:lstStyle/>
        <a:p>
          <a:pPr rtl="0"/>
          <a:r>
            <a:rPr lang="en-US" smtClean="0"/>
            <a:t>Non hereditary</a:t>
          </a:r>
          <a:endParaRPr lang="en-US"/>
        </a:p>
      </dgm:t>
    </dgm:pt>
    <dgm:pt modelId="{86343042-1DD4-40DF-9B07-6C8E26C9B8D7}" type="parTrans" cxnId="{E6E05802-E0C1-4675-A04E-76A1A8328C57}">
      <dgm:prSet/>
      <dgm:spPr/>
      <dgm:t>
        <a:bodyPr/>
        <a:lstStyle/>
        <a:p>
          <a:endParaRPr lang="en-US"/>
        </a:p>
      </dgm:t>
    </dgm:pt>
    <dgm:pt modelId="{C435FF27-D434-4EFA-B6E3-7C0BD83BC1F0}" type="sibTrans" cxnId="{E6E05802-E0C1-4675-A04E-76A1A8328C57}">
      <dgm:prSet/>
      <dgm:spPr/>
      <dgm:t>
        <a:bodyPr/>
        <a:lstStyle/>
        <a:p>
          <a:endParaRPr lang="en-US"/>
        </a:p>
      </dgm:t>
    </dgm:pt>
    <dgm:pt modelId="{867F0D49-0E94-4CD4-A2CB-7BABE1E32184}">
      <dgm:prSet/>
      <dgm:spPr/>
      <dgm:t>
        <a:bodyPr/>
        <a:lstStyle/>
        <a:p>
          <a:pPr rtl="0"/>
          <a:r>
            <a:rPr lang="en-US" smtClean="0"/>
            <a:t>Primary systemic and myeloma or plastocytoma –associated amyloidosis</a:t>
          </a:r>
          <a:endParaRPr lang="en-US"/>
        </a:p>
      </dgm:t>
    </dgm:pt>
    <dgm:pt modelId="{3B2EEF2E-369B-4233-958A-FEE2BFD855F7}" type="parTrans" cxnId="{BE56EA88-ED6C-48C6-9CB1-07B09C1E6C14}">
      <dgm:prSet/>
      <dgm:spPr/>
      <dgm:t>
        <a:bodyPr/>
        <a:lstStyle/>
        <a:p>
          <a:endParaRPr lang="en-US"/>
        </a:p>
      </dgm:t>
    </dgm:pt>
    <dgm:pt modelId="{B871A773-ED7A-43C3-8E5E-F769EA34C9AB}" type="sibTrans" cxnId="{BE56EA88-ED6C-48C6-9CB1-07B09C1E6C14}">
      <dgm:prSet/>
      <dgm:spPr/>
      <dgm:t>
        <a:bodyPr/>
        <a:lstStyle/>
        <a:p>
          <a:endParaRPr lang="en-US"/>
        </a:p>
      </dgm:t>
    </dgm:pt>
    <dgm:pt modelId="{716A8813-B0FC-4785-A785-513C1D62DDB9}">
      <dgm:prSet/>
      <dgm:spPr/>
      <dgm:t>
        <a:bodyPr/>
        <a:lstStyle/>
        <a:p>
          <a:pPr rtl="0"/>
          <a:r>
            <a:rPr lang="en-US" smtClean="0"/>
            <a:t>Systemic amyloidosis with inflammatory tumor</a:t>
          </a:r>
          <a:endParaRPr lang="en-US"/>
        </a:p>
      </dgm:t>
    </dgm:pt>
    <dgm:pt modelId="{95932526-A586-42E0-AA97-9B4C896E0B7C}" type="parTrans" cxnId="{2D7F9D4C-E755-4846-B14F-F8FEEB1835EA}">
      <dgm:prSet/>
      <dgm:spPr/>
      <dgm:t>
        <a:bodyPr/>
        <a:lstStyle/>
        <a:p>
          <a:endParaRPr lang="en-US"/>
        </a:p>
      </dgm:t>
    </dgm:pt>
    <dgm:pt modelId="{D8994CE0-2915-4B7E-B725-4FC398F4C9DA}" type="sibTrans" cxnId="{2D7F9D4C-E755-4846-B14F-F8FEEB1835EA}">
      <dgm:prSet/>
      <dgm:spPr/>
      <dgm:t>
        <a:bodyPr/>
        <a:lstStyle/>
        <a:p>
          <a:endParaRPr lang="en-US"/>
        </a:p>
      </dgm:t>
    </dgm:pt>
    <dgm:pt modelId="{9D45C769-8792-488F-8E28-318D5B28AEE4}">
      <dgm:prSet/>
      <dgm:spPr/>
      <dgm:t>
        <a:bodyPr/>
        <a:lstStyle/>
        <a:p>
          <a:pPr rtl="0"/>
          <a:r>
            <a:rPr lang="en-US" smtClean="0"/>
            <a:t>Secondary hemodialysis associated systemic  amyloidosis</a:t>
          </a:r>
          <a:endParaRPr lang="en-US"/>
        </a:p>
      </dgm:t>
    </dgm:pt>
    <dgm:pt modelId="{B00688C3-A732-4A99-9A8D-1E0252CA2E7D}" type="parTrans" cxnId="{9A2D9500-E60B-47C7-8064-82C43322428A}">
      <dgm:prSet/>
      <dgm:spPr/>
      <dgm:t>
        <a:bodyPr/>
        <a:lstStyle/>
        <a:p>
          <a:endParaRPr lang="en-US"/>
        </a:p>
      </dgm:t>
    </dgm:pt>
    <dgm:pt modelId="{28FC1683-FF0F-403E-AD09-3D68B87EBBF3}" type="sibTrans" cxnId="{9A2D9500-E60B-47C7-8064-82C43322428A}">
      <dgm:prSet/>
      <dgm:spPr/>
      <dgm:t>
        <a:bodyPr/>
        <a:lstStyle/>
        <a:p>
          <a:endParaRPr lang="en-US"/>
        </a:p>
      </dgm:t>
    </dgm:pt>
    <dgm:pt modelId="{0F2A6BE6-2234-4474-B598-299E0199C6F8}">
      <dgm:prSet/>
      <dgm:spPr/>
      <dgm:t>
        <a:bodyPr/>
        <a:lstStyle/>
        <a:p>
          <a:pPr rtl="0"/>
          <a:r>
            <a:rPr lang="en-US" smtClean="0"/>
            <a:t>Hereditary</a:t>
          </a:r>
          <a:endParaRPr lang="en-US"/>
        </a:p>
      </dgm:t>
    </dgm:pt>
    <dgm:pt modelId="{A58785B5-B738-4A3B-BCE6-A4B566EC8EEC}" type="parTrans" cxnId="{8025E257-6437-459C-AD30-17D6FB2ECD8A}">
      <dgm:prSet/>
      <dgm:spPr/>
      <dgm:t>
        <a:bodyPr/>
        <a:lstStyle/>
        <a:p>
          <a:endParaRPr lang="en-US"/>
        </a:p>
      </dgm:t>
    </dgm:pt>
    <dgm:pt modelId="{B0374F89-87C4-4B8B-9975-05FC40050727}" type="sibTrans" cxnId="{8025E257-6437-459C-AD30-17D6FB2ECD8A}">
      <dgm:prSet/>
      <dgm:spPr/>
      <dgm:t>
        <a:bodyPr/>
        <a:lstStyle/>
        <a:p>
          <a:endParaRPr lang="en-US"/>
        </a:p>
      </dgm:t>
    </dgm:pt>
    <dgm:pt modelId="{2EAEC5AA-7CFA-477E-9208-16E4E4C894EF}">
      <dgm:prSet/>
      <dgm:spPr/>
      <dgm:t>
        <a:bodyPr/>
        <a:lstStyle/>
        <a:p>
          <a:pPr rtl="0"/>
          <a:r>
            <a:rPr lang="en-US" smtClean="0"/>
            <a:t>Transthyretin/ familial polyneuropathy</a:t>
          </a:r>
          <a:endParaRPr lang="en-US"/>
        </a:p>
      </dgm:t>
    </dgm:pt>
    <dgm:pt modelId="{6FA9D831-E8F7-4D2F-82CC-4A0B0666FC49}" type="parTrans" cxnId="{7EE8E5B0-E51F-4C22-84DF-0CEC9941CB9B}">
      <dgm:prSet/>
      <dgm:spPr/>
      <dgm:t>
        <a:bodyPr/>
        <a:lstStyle/>
        <a:p>
          <a:endParaRPr lang="en-US"/>
        </a:p>
      </dgm:t>
    </dgm:pt>
    <dgm:pt modelId="{464CF9AE-10D3-405B-A2B5-050B9B05A2D8}" type="sibTrans" cxnId="{7EE8E5B0-E51F-4C22-84DF-0CEC9941CB9B}">
      <dgm:prSet/>
      <dgm:spPr/>
      <dgm:t>
        <a:bodyPr/>
        <a:lstStyle/>
        <a:p>
          <a:endParaRPr lang="en-US"/>
        </a:p>
      </dgm:t>
    </dgm:pt>
    <dgm:pt modelId="{7D577461-8D3B-4771-8F9A-0B3D18E937F4}">
      <dgm:prSet/>
      <dgm:spPr/>
      <dgm:t>
        <a:bodyPr/>
        <a:lstStyle/>
        <a:p>
          <a:pPr rtl="0"/>
          <a:r>
            <a:rPr lang="en-US" smtClean="0"/>
            <a:t>Apo A1 amyloidosis</a:t>
          </a:r>
          <a:endParaRPr lang="en-US"/>
        </a:p>
      </dgm:t>
    </dgm:pt>
    <dgm:pt modelId="{1C651D67-6B8D-4E21-94B6-0C9BC8732DB2}" type="parTrans" cxnId="{3D06BA47-28A4-4B5D-A6AC-7DC48896B55B}">
      <dgm:prSet/>
      <dgm:spPr/>
      <dgm:t>
        <a:bodyPr/>
        <a:lstStyle/>
        <a:p>
          <a:endParaRPr lang="en-US"/>
        </a:p>
      </dgm:t>
    </dgm:pt>
    <dgm:pt modelId="{34DD7C11-0D1E-4D11-81F3-5CEB3A34A92E}" type="sibTrans" cxnId="{3D06BA47-28A4-4B5D-A6AC-7DC48896B55B}">
      <dgm:prSet/>
      <dgm:spPr/>
      <dgm:t>
        <a:bodyPr/>
        <a:lstStyle/>
        <a:p>
          <a:endParaRPr lang="en-US"/>
        </a:p>
      </dgm:t>
    </dgm:pt>
    <dgm:pt modelId="{6DB55379-923E-4720-A244-6B198E6665D6}">
      <dgm:prSet/>
      <dgm:spPr/>
      <dgm:t>
        <a:bodyPr/>
        <a:lstStyle/>
        <a:p>
          <a:pPr rtl="0"/>
          <a:r>
            <a:rPr lang="en-US" smtClean="0"/>
            <a:t>Hereditary gelsolin amyloidosis</a:t>
          </a:r>
          <a:endParaRPr lang="en-US"/>
        </a:p>
      </dgm:t>
    </dgm:pt>
    <dgm:pt modelId="{C9A472B0-3B58-47E4-BD5A-4E06D9E0DC2E}" type="parTrans" cxnId="{75CC6E72-921F-474F-872C-C97845AD8F0A}">
      <dgm:prSet/>
      <dgm:spPr/>
      <dgm:t>
        <a:bodyPr/>
        <a:lstStyle/>
        <a:p>
          <a:endParaRPr lang="en-US"/>
        </a:p>
      </dgm:t>
    </dgm:pt>
    <dgm:pt modelId="{AFB2FFB5-6123-4635-B59E-D39D77B5A8BC}" type="sibTrans" cxnId="{75CC6E72-921F-474F-872C-C97845AD8F0A}">
      <dgm:prSet/>
      <dgm:spPr/>
      <dgm:t>
        <a:bodyPr/>
        <a:lstStyle/>
        <a:p>
          <a:endParaRPr lang="en-US"/>
        </a:p>
      </dgm:t>
    </dgm:pt>
    <dgm:pt modelId="{8BE7BB1A-D963-4946-9AC1-9D7D07B26041}">
      <dgm:prSet/>
      <dgm:spPr/>
      <dgm:t>
        <a:bodyPr/>
        <a:lstStyle/>
        <a:p>
          <a:pPr rtl="0"/>
          <a:r>
            <a:rPr lang="en-US" smtClean="0"/>
            <a:t>Hereditary systemic disease with secondary cutaneous amyloidosis </a:t>
          </a:r>
          <a:br>
            <a:rPr lang="en-US" smtClean="0"/>
          </a:br>
          <a:endParaRPr lang="en-US"/>
        </a:p>
      </dgm:t>
    </dgm:pt>
    <dgm:pt modelId="{4A4F13DE-AD46-493A-BFC4-E66A1766909E}" type="parTrans" cxnId="{F2E372E1-1580-4071-B070-1B271741F0A2}">
      <dgm:prSet/>
      <dgm:spPr/>
      <dgm:t>
        <a:bodyPr/>
        <a:lstStyle/>
        <a:p>
          <a:endParaRPr lang="en-US"/>
        </a:p>
      </dgm:t>
    </dgm:pt>
    <dgm:pt modelId="{B8BE5E99-8B82-4E4C-80D5-D856C3DF4EE5}" type="sibTrans" cxnId="{F2E372E1-1580-4071-B070-1B271741F0A2}">
      <dgm:prSet/>
      <dgm:spPr/>
      <dgm:t>
        <a:bodyPr/>
        <a:lstStyle/>
        <a:p>
          <a:endParaRPr lang="en-US"/>
        </a:p>
      </dgm:t>
    </dgm:pt>
    <dgm:pt modelId="{8E7F44D1-0382-41EF-9C52-05543202B3CB}">
      <dgm:prSet/>
      <dgm:spPr/>
      <dgm:t>
        <a:bodyPr/>
        <a:lstStyle/>
        <a:p>
          <a:pPr rtl="0"/>
          <a:r>
            <a:rPr lang="en-US" smtClean="0"/>
            <a:t>Muckle well syndrome </a:t>
          </a:r>
          <a:endParaRPr lang="en-US"/>
        </a:p>
      </dgm:t>
    </dgm:pt>
    <dgm:pt modelId="{EDA0E6FA-F2F5-4E46-90A3-25348CD92602}" type="parTrans" cxnId="{7E7A2E21-46B3-4186-B4E5-9F1ED41E5766}">
      <dgm:prSet/>
      <dgm:spPr/>
      <dgm:t>
        <a:bodyPr/>
        <a:lstStyle/>
        <a:p>
          <a:endParaRPr lang="en-US"/>
        </a:p>
      </dgm:t>
    </dgm:pt>
    <dgm:pt modelId="{CE4CF99A-A38A-4804-977F-4A498078B1EE}" type="sibTrans" cxnId="{7E7A2E21-46B3-4186-B4E5-9F1ED41E5766}">
      <dgm:prSet/>
      <dgm:spPr/>
      <dgm:t>
        <a:bodyPr/>
        <a:lstStyle/>
        <a:p>
          <a:endParaRPr lang="en-US"/>
        </a:p>
      </dgm:t>
    </dgm:pt>
    <dgm:pt modelId="{7D4BF4A7-F8C5-4917-8C4D-390FC4CE89B0}">
      <dgm:prSet/>
      <dgm:spPr/>
      <dgm:t>
        <a:bodyPr/>
        <a:lstStyle/>
        <a:p>
          <a:pPr rtl="0"/>
          <a:r>
            <a:rPr lang="en-US" smtClean="0"/>
            <a:t>TNF receptor 1 associated periodic fever syndrome</a:t>
          </a:r>
          <a:endParaRPr lang="en-US"/>
        </a:p>
      </dgm:t>
    </dgm:pt>
    <dgm:pt modelId="{A44FBA60-1C14-4F45-9774-16BB582B2C1C}" type="parTrans" cxnId="{F7AED9BB-67BB-4CE3-A4D3-394603C36043}">
      <dgm:prSet/>
      <dgm:spPr/>
      <dgm:t>
        <a:bodyPr/>
        <a:lstStyle/>
        <a:p>
          <a:endParaRPr lang="en-US"/>
        </a:p>
      </dgm:t>
    </dgm:pt>
    <dgm:pt modelId="{4422F5D9-3C1C-4201-B61B-8303A1F4EF7D}" type="sibTrans" cxnId="{F7AED9BB-67BB-4CE3-A4D3-394603C36043}">
      <dgm:prSet/>
      <dgm:spPr/>
      <dgm:t>
        <a:bodyPr/>
        <a:lstStyle/>
        <a:p>
          <a:endParaRPr lang="en-US"/>
        </a:p>
      </dgm:t>
    </dgm:pt>
    <dgm:pt modelId="{7AC2E1A2-A6CC-404F-A01A-AED345AF2995}" type="pres">
      <dgm:prSet presAssocID="{08D4CEA7-3ABF-4F7E-A1CB-DDBA6A64F81C}" presName="compositeShape" presStyleCnt="0">
        <dgm:presLayoutVars>
          <dgm:chMax val="7"/>
          <dgm:dir/>
          <dgm:resizeHandles val="exact"/>
        </dgm:presLayoutVars>
      </dgm:prSet>
      <dgm:spPr/>
      <dgm:t>
        <a:bodyPr/>
        <a:lstStyle/>
        <a:p>
          <a:endParaRPr lang="en-US"/>
        </a:p>
      </dgm:t>
    </dgm:pt>
    <dgm:pt modelId="{AEAB6A0A-5D55-456F-8221-82E8C4DE2891}" type="pres">
      <dgm:prSet presAssocID="{12D4C2BC-5871-4AF7-986D-0C63A10D9B1C}" presName="circ1" presStyleLbl="vennNode1" presStyleIdx="0" presStyleCnt="3"/>
      <dgm:spPr/>
      <dgm:t>
        <a:bodyPr/>
        <a:lstStyle/>
        <a:p>
          <a:endParaRPr lang="en-US"/>
        </a:p>
      </dgm:t>
    </dgm:pt>
    <dgm:pt modelId="{9178C664-4B3D-4448-BA1D-E217D2B5C3AD}" type="pres">
      <dgm:prSet presAssocID="{12D4C2BC-5871-4AF7-986D-0C63A10D9B1C}" presName="circ1Tx" presStyleLbl="revTx" presStyleIdx="0" presStyleCnt="0">
        <dgm:presLayoutVars>
          <dgm:chMax val="0"/>
          <dgm:chPref val="0"/>
          <dgm:bulletEnabled val="1"/>
        </dgm:presLayoutVars>
      </dgm:prSet>
      <dgm:spPr/>
      <dgm:t>
        <a:bodyPr/>
        <a:lstStyle/>
        <a:p>
          <a:endParaRPr lang="en-US"/>
        </a:p>
      </dgm:t>
    </dgm:pt>
    <dgm:pt modelId="{95F23D19-1BE1-4352-8ABD-F9C479687AB5}" type="pres">
      <dgm:prSet presAssocID="{0F2A6BE6-2234-4474-B598-299E0199C6F8}" presName="circ2" presStyleLbl="vennNode1" presStyleIdx="1" presStyleCnt="3"/>
      <dgm:spPr/>
      <dgm:t>
        <a:bodyPr/>
        <a:lstStyle/>
        <a:p>
          <a:endParaRPr lang="en-US"/>
        </a:p>
      </dgm:t>
    </dgm:pt>
    <dgm:pt modelId="{66BE4A5F-2CB6-4042-B93B-4A82913A6F78}" type="pres">
      <dgm:prSet presAssocID="{0F2A6BE6-2234-4474-B598-299E0199C6F8}" presName="circ2Tx" presStyleLbl="revTx" presStyleIdx="0" presStyleCnt="0">
        <dgm:presLayoutVars>
          <dgm:chMax val="0"/>
          <dgm:chPref val="0"/>
          <dgm:bulletEnabled val="1"/>
        </dgm:presLayoutVars>
      </dgm:prSet>
      <dgm:spPr/>
      <dgm:t>
        <a:bodyPr/>
        <a:lstStyle/>
        <a:p>
          <a:endParaRPr lang="en-US"/>
        </a:p>
      </dgm:t>
    </dgm:pt>
    <dgm:pt modelId="{26E44928-FF81-4043-8D97-1B1DA6586320}" type="pres">
      <dgm:prSet presAssocID="{8BE7BB1A-D963-4946-9AC1-9D7D07B26041}" presName="circ3" presStyleLbl="vennNode1" presStyleIdx="2" presStyleCnt="3"/>
      <dgm:spPr/>
      <dgm:t>
        <a:bodyPr/>
        <a:lstStyle/>
        <a:p>
          <a:endParaRPr lang="en-US"/>
        </a:p>
      </dgm:t>
    </dgm:pt>
    <dgm:pt modelId="{D138EABB-A744-4DCE-A015-370E5E023090}" type="pres">
      <dgm:prSet presAssocID="{8BE7BB1A-D963-4946-9AC1-9D7D07B26041}" presName="circ3Tx" presStyleLbl="revTx" presStyleIdx="0" presStyleCnt="0">
        <dgm:presLayoutVars>
          <dgm:chMax val="0"/>
          <dgm:chPref val="0"/>
          <dgm:bulletEnabled val="1"/>
        </dgm:presLayoutVars>
      </dgm:prSet>
      <dgm:spPr/>
      <dgm:t>
        <a:bodyPr/>
        <a:lstStyle/>
        <a:p>
          <a:endParaRPr lang="en-US"/>
        </a:p>
      </dgm:t>
    </dgm:pt>
  </dgm:ptLst>
  <dgm:cxnLst>
    <dgm:cxn modelId="{E6E05802-E0C1-4675-A04E-76A1A8328C57}" srcId="{08D4CEA7-3ABF-4F7E-A1CB-DDBA6A64F81C}" destId="{12D4C2BC-5871-4AF7-986D-0C63A10D9B1C}" srcOrd="0" destOrd="0" parTransId="{86343042-1DD4-40DF-9B07-6C8E26C9B8D7}" sibTransId="{C435FF27-D434-4EFA-B6E3-7C0BD83BC1F0}"/>
    <dgm:cxn modelId="{F2E372E1-1580-4071-B070-1B271741F0A2}" srcId="{08D4CEA7-3ABF-4F7E-A1CB-DDBA6A64F81C}" destId="{8BE7BB1A-D963-4946-9AC1-9D7D07B26041}" srcOrd="2" destOrd="0" parTransId="{4A4F13DE-AD46-493A-BFC4-E66A1766909E}" sibTransId="{B8BE5E99-8B82-4E4C-80D5-D856C3DF4EE5}"/>
    <dgm:cxn modelId="{D29D8D05-1AA4-406F-A8D8-CDC4779E9177}" type="presOf" srcId="{8BE7BB1A-D963-4946-9AC1-9D7D07B26041}" destId="{D138EABB-A744-4DCE-A015-370E5E023090}" srcOrd="1" destOrd="0" presId="urn:microsoft.com/office/officeart/2005/8/layout/venn1"/>
    <dgm:cxn modelId="{EE5F02F2-C07B-468F-8009-9304C7F77813}" type="presOf" srcId="{716A8813-B0FC-4785-A785-513C1D62DDB9}" destId="{9178C664-4B3D-4448-BA1D-E217D2B5C3AD}" srcOrd="1" destOrd="2" presId="urn:microsoft.com/office/officeart/2005/8/layout/venn1"/>
    <dgm:cxn modelId="{997D9C34-BD12-4CB1-8B7B-81A835A0F86F}" type="presOf" srcId="{8BE7BB1A-D963-4946-9AC1-9D7D07B26041}" destId="{26E44928-FF81-4043-8D97-1B1DA6586320}" srcOrd="0" destOrd="0" presId="urn:microsoft.com/office/officeart/2005/8/layout/venn1"/>
    <dgm:cxn modelId="{8025E257-6437-459C-AD30-17D6FB2ECD8A}" srcId="{08D4CEA7-3ABF-4F7E-A1CB-DDBA6A64F81C}" destId="{0F2A6BE6-2234-4474-B598-299E0199C6F8}" srcOrd="1" destOrd="0" parTransId="{A58785B5-B738-4A3B-BCE6-A4B566EC8EEC}" sibTransId="{B0374F89-87C4-4B8B-9975-05FC40050727}"/>
    <dgm:cxn modelId="{688BA4B5-7A17-4968-8860-FD0D15D94B9A}" type="presOf" srcId="{7D577461-8D3B-4771-8F9A-0B3D18E937F4}" destId="{66BE4A5F-2CB6-4042-B93B-4A82913A6F78}" srcOrd="1" destOrd="2" presId="urn:microsoft.com/office/officeart/2005/8/layout/venn1"/>
    <dgm:cxn modelId="{EBD683B1-070B-49FB-8121-57CBD302AD2A}" type="presOf" srcId="{8E7F44D1-0382-41EF-9C52-05543202B3CB}" destId="{26E44928-FF81-4043-8D97-1B1DA6586320}" srcOrd="0" destOrd="1" presId="urn:microsoft.com/office/officeart/2005/8/layout/venn1"/>
    <dgm:cxn modelId="{3D06BA47-28A4-4B5D-A6AC-7DC48896B55B}" srcId="{0F2A6BE6-2234-4474-B598-299E0199C6F8}" destId="{7D577461-8D3B-4771-8F9A-0B3D18E937F4}" srcOrd="1" destOrd="0" parTransId="{1C651D67-6B8D-4E21-94B6-0C9BC8732DB2}" sibTransId="{34DD7C11-0D1E-4D11-81F3-5CEB3A34A92E}"/>
    <dgm:cxn modelId="{752D76B9-B4E6-4162-91E3-B1C0FFCA25DB}" type="presOf" srcId="{08D4CEA7-3ABF-4F7E-A1CB-DDBA6A64F81C}" destId="{7AC2E1A2-A6CC-404F-A01A-AED345AF2995}" srcOrd="0" destOrd="0" presId="urn:microsoft.com/office/officeart/2005/8/layout/venn1"/>
    <dgm:cxn modelId="{065FE282-974C-44C3-81C9-882328D8FCA5}" type="presOf" srcId="{8E7F44D1-0382-41EF-9C52-05543202B3CB}" destId="{D138EABB-A744-4DCE-A015-370E5E023090}" srcOrd="1" destOrd="1" presId="urn:microsoft.com/office/officeart/2005/8/layout/venn1"/>
    <dgm:cxn modelId="{9CEDF620-A425-46EB-899F-D5C471F7C8EE}" type="presOf" srcId="{716A8813-B0FC-4785-A785-513C1D62DDB9}" destId="{AEAB6A0A-5D55-456F-8221-82E8C4DE2891}" srcOrd="0" destOrd="2" presId="urn:microsoft.com/office/officeart/2005/8/layout/venn1"/>
    <dgm:cxn modelId="{82A9F7B9-DFD9-4137-936D-987FB5E092B4}" type="presOf" srcId="{0F2A6BE6-2234-4474-B598-299E0199C6F8}" destId="{66BE4A5F-2CB6-4042-B93B-4A82913A6F78}" srcOrd="1" destOrd="0" presId="urn:microsoft.com/office/officeart/2005/8/layout/venn1"/>
    <dgm:cxn modelId="{273C2D8A-0163-4A8A-9E71-BE2288C72185}" type="presOf" srcId="{12D4C2BC-5871-4AF7-986D-0C63A10D9B1C}" destId="{AEAB6A0A-5D55-456F-8221-82E8C4DE2891}" srcOrd="0" destOrd="0" presId="urn:microsoft.com/office/officeart/2005/8/layout/venn1"/>
    <dgm:cxn modelId="{8DCD581E-0C08-4FB6-907C-3F8041D30CF8}" type="presOf" srcId="{6DB55379-923E-4720-A244-6B198E6665D6}" destId="{95F23D19-1BE1-4352-8ABD-F9C479687AB5}" srcOrd="0" destOrd="3" presId="urn:microsoft.com/office/officeart/2005/8/layout/venn1"/>
    <dgm:cxn modelId="{F7AED9BB-67BB-4CE3-A4D3-394603C36043}" srcId="{8BE7BB1A-D963-4946-9AC1-9D7D07B26041}" destId="{7D4BF4A7-F8C5-4917-8C4D-390FC4CE89B0}" srcOrd="1" destOrd="0" parTransId="{A44FBA60-1C14-4F45-9774-16BB582B2C1C}" sibTransId="{4422F5D9-3C1C-4201-B61B-8303A1F4EF7D}"/>
    <dgm:cxn modelId="{3A41ABE0-245F-4861-960C-CBBD7E8C3BDA}" type="presOf" srcId="{9D45C769-8792-488F-8E28-318D5B28AEE4}" destId="{9178C664-4B3D-4448-BA1D-E217D2B5C3AD}" srcOrd="1" destOrd="3" presId="urn:microsoft.com/office/officeart/2005/8/layout/venn1"/>
    <dgm:cxn modelId="{7E7A2E21-46B3-4186-B4E5-9F1ED41E5766}" srcId="{8BE7BB1A-D963-4946-9AC1-9D7D07B26041}" destId="{8E7F44D1-0382-41EF-9C52-05543202B3CB}" srcOrd="0" destOrd="0" parTransId="{EDA0E6FA-F2F5-4E46-90A3-25348CD92602}" sibTransId="{CE4CF99A-A38A-4804-977F-4A498078B1EE}"/>
    <dgm:cxn modelId="{03AF208E-3CE3-41CE-A9EE-A9AB171B6B00}" type="presOf" srcId="{2EAEC5AA-7CFA-477E-9208-16E4E4C894EF}" destId="{95F23D19-1BE1-4352-8ABD-F9C479687AB5}" srcOrd="0" destOrd="1" presId="urn:microsoft.com/office/officeart/2005/8/layout/venn1"/>
    <dgm:cxn modelId="{7EE8E5B0-E51F-4C22-84DF-0CEC9941CB9B}" srcId="{0F2A6BE6-2234-4474-B598-299E0199C6F8}" destId="{2EAEC5AA-7CFA-477E-9208-16E4E4C894EF}" srcOrd="0" destOrd="0" parTransId="{6FA9D831-E8F7-4D2F-82CC-4A0B0666FC49}" sibTransId="{464CF9AE-10D3-405B-A2B5-050B9B05A2D8}"/>
    <dgm:cxn modelId="{9A2D9500-E60B-47C7-8064-82C43322428A}" srcId="{12D4C2BC-5871-4AF7-986D-0C63A10D9B1C}" destId="{9D45C769-8792-488F-8E28-318D5B28AEE4}" srcOrd="2" destOrd="0" parTransId="{B00688C3-A732-4A99-9A8D-1E0252CA2E7D}" sibTransId="{28FC1683-FF0F-403E-AD09-3D68B87EBBF3}"/>
    <dgm:cxn modelId="{1DCBE321-7D35-4C60-B75F-BF0F1424E379}" type="presOf" srcId="{2EAEC5AA-7CFA-477E-9208-16E4E4C894EF}" destId="{66BE4A5F-2CB6-4042-B93B-4A82913A6F78}" srcOrd="1" destOrd="1" presId="urn:microsoft.com/office/officeart/2005/8/layout/venn1"/>
    <dgm:cxn modelId="{B720BABF-29AD-4A4A-801E-85F25238FE36}" type="presOf" srcId="{7D577461-8D3B-4771-8F9A-0B3D18E937F4}" destId="{95F23D19-1BE1-4352-8ABD-F9C479687AB5}" srcOrd="0" destOrd="2" presId="urn:microsoft.com/office/officeart/2005/8/layout/venn1"/>
    <dgm:cxn modelId="{75CC6E72-921F-474F-872C-C97845AD8F0A}" srcId="{0F2A6BE6-2234-4474-B598-299E0199C6F8}" destId="{6DB55379-923E-4720-A244-6B198E6665D6}" srcOrd="2" destOrd="0" parTransId="{C9A472B0-3B58-47E4-BD5A-4E06D9E0DC2E}" sibTransId="{AFB2FFB5-6123-4635-B59E-D39D77B5A8BC}"/>
    <dgm:cxn modelId="{BB9CA724-CEC3-473D-87CB-E9D69774E3D4}" type="presOf" srcId="{12D4C2BC-5871-4AF7-986D-0C63A10D9B1C}" destId="{9178C664-4B3D-4448-BA1D-E217D2B5C3AD}" srcOrd="1" destOrd="0" presId="urn:microsoft.com/office/officeart/2005/8/layout/venn1"/>
    <dgm:cxn modelId="{DD613A9A-002A-4DDB-AF50-EAF53ACE09FC}" type="presOf" srcId="{7D4BF4A7-F8C5-4917-8C4D-390FC4CE89B0}" destId="{D138EABB-A744-4DCE-A015-370E5E023090}" srcOrd="1" destOrd="2" presId="urn:microsoft.com/office/officeart/2005/8/layout/venn1"/>
    <dgm:cxn modelId="{8BA42F1A-17D2-4524-926F-FC9B4DF3B93D}" type="presOf" srcId="{9D45C769-8792-488F-8E28-318D5B28AEE4}" destId="{AEAB6A0A-5D55-456F-8221-82E8C4DE2891}" srcOrd="0" destOrd="3" presId="urn:microsoft.com/office/officeart/2005/8/layout/venn1"/>
    <dgm:cxn modelId="{86E95502-9B07-4FD8-BAC7-5579D5597665}" type="presOf" srcId="{867F0D49-0E94-4CD4-A2CB-7BABE1E32184}" destId="{9178C664-4B3D-4448-BA1D-E217D2B5C3AD}" srcOrd="1" destOrd="1" presId="urn:microsoft.com/office/officeart/2005/8/layout/venn1"/>
    <dgm:cxn modelId="{363C6C0E-734F-4A59-BE27-412005D05614}" type="presOf" srcId="{0F2A6BE6-2234-4474-B598-299E0199C6F8}" destId="{95F23D19-1BE1-4352-8ABD-F9C479687AB5}" srcOrd="0" destOrd="0" presId="urn:microsoft.com/office/officeart/2005/8/layout/venn1"/>
    <dgm:cxn modelId="{2D7F9D4C-E755-4846-B14F-F8FEEB1835EA}" srcId="{12D4C2BC-5871-4AF7-986D-0C63A10D9B1C}" destId="{716A8813-B0FC-4785-A785-513C1D62DDB9}" srcOrd="1" destOrd="0" parTransId="{95932526-A586-42E0-AA97-9B4C896E0B7C}" sibTransId="{D8994CE0-2915-4B7E-B725-4FC398F4C9DA}"/>
    <dgm:cxn modelId="{BE56EA88-ED6C-48C6-9CB1-07B09C1E6C14}" srcId="{12D4C2BC-5871-4AF7-986D-0C63A10D9B1C}" destId="{867F0D49-0E94-4CD4-A2CB-7BABE1E32184}" srcOrd="0" destOrd="0" parTransId="{3B2EEF2E-369B-4233-958A-FEE2BFD855F7}" sibTransId="{B871A773-ED7A-43C3-8E5E-F769EA34C9AB}"/>
    <dgm:cxn modelId="{7CC9B2C6-9DB6-46E8-B1AE-38EF1428EB2E}" type="presOf" srcId="{6DB55379-923E-4720-A244-6B198E6665D6}" destId="{66BE4A5F-2CB6-4042-B93B-4A82913A6F78}" srcOrd="1" destOrd="3" presId="urn:microsoft.com/office/officeart/2005/8/layout/venn1"/>
    <dgm:cxn modelId="{E7B0BF6A-CE7F-48BC-92A9-7494018299EA}" type="presOf" srcId="{867F0D49-0E94-4CD4-A2CB-7BABE1E32184}" destId="{AEAB6A0A-5D55-456F-8221-82E8C4DE2891}" srcOrd="0" destOrd="1" presId="urn:microsoft.com/office/officeart/2005/8/layout/venn1"/>
    <dgm:cxn modelId="{6861A7DA-D0F6-44FE-9F0B-3E5B805EC9DC}" type="presOf" srcId="{7D4BF4A7-F8C5-4917-8C4D-390FC4CE89B0}" destId="{26E44928-FF81-4043-8D97-1B1DA6586320}" srcOrd="0" destOrd="2" presId="urn:microsoft.com/office/officeart/2005/8/layout/venn1"/>
    <dgm:cxn modelId="{2F832274-9BF4-428B-B47A-492CF5080B45}" type="presParOf" srcId="{7AC2E1A2-A6CC-404F-A01A-AED345AF2995}" destId="{AEAB6A0A-5D55-456F-8221-82E8C4DE2891}" srcOrd="0" destOrd="0" presId="urn:microsoft.com/office/officeart/2005/8/layout/venn1"/>
    <dgm:cxn modelId="{B1B9047B-FFC5-4BA1-8D7A-97E8189A5FDB}" type="presParOf" srcId="{7AC2E1A2-A6CC-404F-A01A-AED345AF2995}" destId="{9178C664-4B3D-4448-BA1D-E217D2B5C3AD}" srcOrd="1" destOrd="0" presId="urn:microsoft.com/office/officeart/2005/8/layout/venn1"/>
    <dgm:cxn modelId="{3738F167-94CA-4EBF-9684-0D88C3696804}" type="presParOf" srcId="{7AC2E1A2-A6CC-404F-A01A-AED345AF2995}" destId="{95F23D19-1BE1-4352-8ABD-F9C479687AB5}" srcOrd="2" destOrd="0" presId="urn:microsoft.com/office/officeart/2005/8/layout/venn1"/>
    <dgm:cxn modelId="{312CC4FA-D3A9-46BE-B33F-D078A99EA6F5}" type="presParOf" srcId="{7AC2E1A2-A6CC-404F-A01A-AED345AF2995}" destId="{66BE4A5F-2CB6-4042-B93B-4A82913A6F78}" srcOrd="3" destOrd="0" presId="urn:microsoft.com/office/officeart/2005/8/layout/venn1"/>
    <dgm:cxn modelId="{B2B1DD5C-EA79-4DCA-A29B-19478C6CB6C7}" type="presParOf" srcId="{7AC2E1A2-A6CC-404F-A01A-AED345AF2995}" destId="{26E44928-FF81-4043-8D97-1B1DA6586320}" srcOrd="4" destOrd="0" presId="urn:microsoft.com/office/officeart/2005/8/layout/venn1"/>
    <dgm:cxn modelId="{6D51CE18-655F-45B9-8A45-27E89BC7A891}" type="presParOf" srcId="{7AC2E1A2-A6CC-404F-A01A-AED345AF2995}" destId="{D138EABB-A744-4DCE-A015-370E5E02309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C700A96-60DE-4DD8-9D4B-0CD6DC746AC1}"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8CFD8BF4-5730-42D4-A5CB-B30CCFFC7D29}">
      <dgm:prSet/>
      <dgm:spPr/>
      <dgm:t>
        <a:bodyPr/>
        <a:lstStyle/>
        <a:p>
          <a:pPr rtl="0"/>
          <a:r>
            <a:rPr lang="en-US" smtClean="0"/>
            <a:t>Systemic amyloidoses are often characterized by amyloid deposition in mesenchymal structures of the internal organs (generally heart muscle, liver and kidneys), which may lead to a progressive loss of function and eventually to death.</a:t>
          </a:r>
          <a:endParaRPr lang="en-US"/>
        </a:p>
      </dgm:t>
    </dgm:pt>
    <dgm:pt modelId="{360286AE-1546-49F1-A6C0-AB67622501E6}" type="parTrans" cxnId="{37497253-3AD5-4A41-9596-FCCE30C59DCE}">
      <dgm:prSet/>
      <dgm:spPr/>
      <dgm:t>
        <a:bodyPr/>
        <a:lstStyle/>
        <a:p>
          <a:endParaRPr lang="en-US"/>
        </a:p>
      </dgm:t>
    </dgm:pt>
    <dgm:pt modelId="{55760CE6-33DD-468E-99E9-8E357A05933A}" type="sibTrans" cxnId="{37497253-3AD5-4A41-9596-FCCE30C59DCE}">
      <dgm:prSet/>
      <dgm:spPr/>
      <dgm:t>
        <a:bodyPr/>
        <a:lstStyle/>
        <a:p>
          <a:endParaRPr lang="en-US"/>
        </a:p>
      </dgm:t>
    </dgm:pt>
    <dgm:pt modelId="{51EA1D5B-6794-4B12-90ED-CC297C969ED9}">
      <dgm:prSet/>
      <dgm:spPr/>
      <dgm:t>
        <a:bodyPr/>
        <a:lstStyle/>
        <a:p>
          <a:pPr rtl="0"/>
          <a:r>
            <a:rPr lang="en-US" smtClean="0"/>
            <a:t>In cutaneous involvement, all skin layers as well as vessel walls may be affected. </a:t>
          </a:r>
          <a:endParaRPr lang="en-US"/>
        </a:p>
      </dgm:t>
    </dgm:pt>
    <dgm:pt modelId="{30597047-96D8-4C0B-9D03-804A66E3B7A1}" type="parTrans" cxnId="{51AB8BE6-D761-4330-95A0-04C3DE600667}">
      <dgm:prSet/>
      <dgm:spPr/>
      <dgm:t>
        <a:bodyPr/>
        <a:lstStyle/>
        <a:p>
          <a:endParaRPr lang="en-US"/>
        </a:p>
      </dgm:t>
    </dgm:pt>
    <dgm:pt modelId="{87F54E81-513C-4D64-8A13-345C33467035}" type="sibTrans" cxnId="{51AB8BE6-D761-4330-95A0-04C3DE600667}">
      <dgm:prSet/>
      <dgm:spPr/>
      <dgm:t>
        <a:bodyPr/>
        <a:lstStyle/>
        <a:p>
          <a:endParaRPr lang="en-US"/>
        </a:p>
      </dgm:t>
    </dgm:pt>
    <dgm:pt modelId="{394C87A8-A63A-41D9-8B62-5F955CAA6FD2}" type="pres">
      <dgm:prSet presAssocID="{CC700A96-60DE-4DD8-9D4B-0CD6DC746AC1}" presName="Name0" presStyleCnt="0">
        <dgm:presLayoutVars>
          <dgm:dir/>
          <dgm:animLvl val="lvl"/>
          <dgm:resizeHandles val="exact"/>
        </dgm:presLayoutVars>
      </dgm:prSet>
      <dgm:spPr/>
      <dgm:t>
        <a:bodyPr/>
        <a:lstStyle/>
        <a:p>
          <a:endParaRPr lang="en-US"/>
        </a:p>
      </dgm:t>
    </dgm:pt>
    <dgm:pt modelId="{109CFE69-2E50-458C-8EBC-AC20B315C199}" type="pres">
      <dgm:prSet presAssocID="{8CFD8BF4-5730-42D4-A5CB-B30CCFFC7D29}" presName="composite" presStyleCnt="0"/>
      <dgm:spPr/>
    </dgm:pt>
    <dgm:pt modelId="{30BB5898-E1AC-4B9C-B6DC-E23E312AB5E7}" type="pres">
      <dgm:prSet presAssocID="{8CFD8BF4-5730-42D4-A5CB-B30CCFFC7D29}" presName="parTx" presStyleLbl="alignNode1" presStyleIdx="0" presStyleCnt="2">
        <dgm:presLayoutVars>
          <dgm:chMax val="0"/>
          <dgm:chPref val="0"/>
          <dgm:bulletEnabled val="1"/>
        </dgm:presLayoutVars>
      </dgm:prSet>
      <dgm:spPr/>
      <dgm:t>
        <a:bodyPr/>
        <a:lstStyle/>
        <a:p>
          <a:endParaRPr lang="en-US"/>
        </a:p>
      </dgm:t>
    </dgm:pt>
    <dgm:pt modelId="{1583DA7C-9D15-415C-BF73-E83073BF6231}" type="pres">
      <dgm:prSet presAssocID="{8CFD8BF4-5730-42D4-A5CB-B30CCFFC7D29}" presName="desTx" presStyleLbl="alignAccFollowNode1" presStyleIdx="0" presStyleCnt="2">
        <dgm:presLayoutVars>
          <dgm:bulletEnabled val="1"/>
        </dgm:presLayoutVars>
      </dgm:prSet>
      <dgm:spPr/>
    </dgm:pt>
    <dgm:pt modelId="{82CD0CC4-6A5F-43D0-80DA-CB6D7BA43CC9}" type="pres">
      <dgm:prSet presAssocID="{55760CE6-33DD-468E-99E9-8E357A05933A}" presName="space" presStyleCnt="0"/>
      <dgm:spPr/>
    </dgm:pt>
    <dgm:pt modelId="{EBB2A386-D31A-4EDC-A40E-5B3494BA6B73}" type="pres">
      <dgm:prSet presAssocID="{51EA1D5B-6794-4B12-90ED-CC297C969ED9}" presName="composite" presStyleCnt="0"/>
      <dgm:spPr/>
    </dgm:pt>
    <dgm:pt modelId="{E49BCA45-93F1-4699-AF48-C56BDC2DAF6F}" type="pres">
      <dgm:prSet presAssocID="{51EA1D5B-6794-4B12-90ED-CC297C969ED9}" presName="parTx" presStyleLbl="alignNode1" presStyleIdx="1" presStyleCnt="2">
        <dgm:presLayoutVars>
          <dgm:chMax val="0"/>
          <dgm:chPref val="0"/>
          <dgm:bulletEnabled val="1"/>
        </dgm:presLayoutVars>
      </dgm:prSet>
      <dgm:spPr/>
      <dgm:t>
        <a:bodyPr/>
        <a:lstStyle/>
        <a:p>
          <a:endParaRPr lang="en-US"/>
        </a:p>
      </dgm:t>
    </dgm:pt>
    <dgm:pt modelId="{10FFD258-E651-4994-B67D-656137C3A396}" type="pres">
      <dgm:prSet presAssocID="{51EA1D5B-6794-4B12-90ED-CC297C969ED9}" presName="desTx" presStyleLbl="alignAccFollowNode1" presStyleIdx="1" presStyleCnt="2">
        <dgm:presLayoutVars>
          <dgm:bulletEnabled val="1"/>
        </dgm:presLayoutVars>
      </dgm:prSet>
      <dgm:spPr/>
    </dgm:pt>
  </dgm:ptLst>
  <dgm:cxnLst>
    <dgm:cxn modelId="{E6BCFE96-0E92-4A48-9801-F458B1158EA7}" type="presOf" srcId="{CC700A96-60DE-4DD8-9D4B-0CD6DC746AC1}" destId="{394C87A8-A63A-41D9-8B62-5F955CAA6FD2}" srcOrd="0" destOrd="0" presId="urn:microsoft.com/office/officeart/2005/8/layout/hList1"/>
    <dgm:cxn modelId="{734E7CB6-6229-4F62-A485-7C451D5938D0}" type="presOf" srcId="{51EA1D5B-6794-4B12-90ED-CC297C969ED9}" destId="{E49BCA45-93F1-4699-AF48-C56BDC2DAF6F}" srcOrd="0" destOrd="0" presId="urn:microsoft.com/office/officeart/2005/8/layout/hList1"/>
    <dgm:cxn modelId="{37497253-3AD5-4A41-9596-FCCE30C59DCE}" srcId="{CC700A96-60DE-4DD8-9D4B-0CD6DC746AC1}" destId="{8CFD8BF4-5730-42D4-A5CB-B30CCFFC7D29}" srcOrd="0" destOrd="0" parTransId="{360286AE-1546-49F1-A6C0-AB67622501E6}" sibTransId="{55760CE6-33DD-468E-99E9-8E357A05933A}"/>
    <dgm:cxn modelId="{51AB8BE6-D761-4330-95A0-04C3DE600667}" srcId="{CC700A96-60DE-4DD8-9D4B-0CD6DC746AC1}" destId="{51EA1D5B-6794-4B12-90ED-CC297C969ED9}" srcOrd="1" destOrd="0" parTransId="{30597047-96D8-4C0B-9D03-804A66E3B7A1}" sibTransId="{87F54E81-513C-4D64-8A13-345C33467035}"/>
    <dgm:cxn modelId="{21C635FE-DB5B-4D01-8C84-ECB3084CD865}" type="presOf" srcId="{8CFD8BF4-5730-42D4-A5CB-B30CCFFC7D29}" destId="{30BB5898-E1AC-4B9C-B6DC-E23E312AB5E7}" srcOrd="0" destOrd="0" presId="urn:microsoft.com/office/officeart/2005/8/layout/hList1"/>
    <dgm:cxn modelId="{D8EAC7CB-A4F4-48A9-B01C-B646CD6CCE95}" type="presParOf" srcId="{394C87A8-A63A-41D9-8B62-5F955CAA6FD2}" destId="{109CFE69-2E50-458C-8EBC-AC20B315C199}" srcOrd="0" destOrd="0" presId="urn:microsoft.com/office/officeart/2005/8/layout/hList1"/>
    <dgm:cxn modelId="{D3DF4181-2133-4AE1-8E1A-AEDA0036B394}" type="presParOf" srcId="{109CFE69-2E50-458C-8EBC-AC20B315C199}" destId="{30BB5898-E1AC-4B9C-B6DC-E23E312AB5E7}" srcOrd="0" destOrd="0" presId="urn:microsoft.com/office/officeart/2005/8/layout/hList1"/>
    <dgm:cxn modelId="{7E5A54EB-06C9-45A5-95E7-F57A934138E2}" type="presParOf" srcId="{109CFE69-2E50-458C-8EBC-AC20B315C199}" destId="{1583DA7C-9D15-415C-BF73-E83073BF6231}" srcOrd="1" destOrd="0" presId="urn:microsoft.com/office/officeart/2005/8/layout/hList1"/>
    <dgm:cxn modelId="{D4E0761A-2BA9-45DF-8EDE-F93676E7713E}" type="presParOf" srcId="{394C87A8-A63A-41D9-8B62-5F955CAA6FD2}" destId="{82CD0CC4-6A5F-43D0-80DA-CB6D7BA43CC9}" srcOrd="1" destOrd="0" presId="urn:microsoft.com/office/officeart/2005/8/layout/hList1"/>
    <dgm:cxn modelId="{205A3D99-A976-4856-9A6E-532C31A8DAED}" type="presParOf" srcId="{394C87A8-A63A-41D9-8B62-5F955CAA6FD2}" destId="{EBB2A386-D31A-4EDC-A40E-5B3494BA6B73}" srcOrd="2" destOrd="0" presId="urn:microsoft.com/office/officeart/2005/8/layout/hList1"/>
    <dgm:cxn modelId="{EBBEE600-68C5-4063-BB1A-F007DF2FC517}" type="presParOf" srcId="{EBB2A386-D31A-4EDC-A40E-5B3494BA6B73}" destId="{E49BCA45-93F1-4699-AF48-C56BDC2DAF6F}" srcOrd="0" destOrd="0" presId="urn:microsoft.com/office/officeart/2005/8/layout/hList1"/>
    <dgm:cxn modelId="{982EB857-DB60-4010-9E94-6D2AAD6F5287}" type="presParOf" srcId="{EBB2A386-D31A-4EDC-A40E-5B3494BA6B73}" destId="{10FFD258-E651-4994-B67D-656137C3A39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2806BFD-4638-4853-BAEC-F92841FD1AF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32A995E2-AEBC-44B6-80FE-12B5165A08E9}">
      <dgm:prSet/>
      <dgm:spPr/>
      <dgm:t>
        <a:bodyPr/>
        <a:lstStyle/>
        <a:p>
          <a:pPr rtl="0"/>
          <a:r>
            <a:rPr lang="en-US" smtClean="0"/>
            <a:t>Systemic amyloidoses show cutaneous involvement in about 50% of patients, which allows physicians to diagnose the underlying systemic disease at an early stage </a:t>
          </a:r>
          <a:endParaRPr lang="en-US"/>
        </a:p>
      </dgm:t>
    </dgm:pt>
    <dgm:pt modelId="{9CF50AED-14C6-4D68-93A4-88A5CAEDFFCB}" type="parTrans" cxnId="{5370B96F-089E-418B-AB8A-4571B526DD91}">
      <dgm:prSet/>
      <dgm:spPr/>
      <dgm:t>
        <a:bodyPr/>
        <a:lstStyle/>
        <a:p>
          <a:endParaRPr lang="en-US"/>
        </a:p>
      </dgm:t>
    </dgm:pt>
    <dgm:pt modelId="{A8DCFEAC-E947-48B3-A831-65B5D7E3B085}" type="sibTrans" cxnId="{5370B96F-089E-418B-AB8A-4571B526DD91}">
      <dgm:prSet/>
      <dgm:spPr/>
      <dgm:t>
        <a:bodyPr/>
        <a:lstStyle/>
        <a:p>
          <a:endParaRPr lang="en-US"/>
        </a:p>
      </dgm:t>
    </dgm:pt>
    <dgm:pt modelId="{3EA20723-D4F7-4CA8-90F1-393C42365F0A}" type="pres">
      <dgm:prSet presAssocID="{32806BFD-4638-4853-BAEC-F92841FD1AF7}" presName="Name0" presStyleCnt="0">
        <dgm:presLayoutVars>
          <dgm:chMax val="7"/>
          <dgm:dir/>
          <dgm:animLvl val="lvl"/>
          <dgm:resizeHandles val="exact"/>
        </dgm:presLayoutVars>
      </dgm:prSet>
      <dgm:spPr/>
      <dgm:t>
        <a:bodyPr/>
        <a:lstStyle/>
        <a:p>
          <a:endParaRPr lang="en-US"/>
        </a:p>
      </dgm:t>
    </dgm:pt>
    <dgm:pt modelId="{E6FE6663-0E10-4EE7-A139-17D27349A3DF}" type="pres">
      <dgm:prSet presAssocID="{32A995E2-AEBC-44B6-80FE-12B5165A08E9}" presName="circle1" presStyleLbl="node1" presStyleIdx="0" presStyleCnt="1"/>
      <dgm:spPr/>
    </dgm:pt>
    <dgm:pt modelId="{7C387478-20EB-4E4F-9C53-B83433172AB3}" type="pres">
      <dgm:prSet presAssocID="{32A995E2-AEBC-44B6-80FE-12B5165A08E9}" presName="space" presStyleCnt="0"/>
      <dgm:spPr/>
    </dgm:pt>
    <dgm:pt modelId="{AE60F760-8F3B-4D8C-AF0E-B1E0F68B3CAF}" type="pres">
      <dgm:prSet presAssocID="{32A995E2-AEBC-44B6-80FE-12B5165A08E9}" presName="rect1" presStyleLbl="alignAcc1" presStyleIdx="0" presStyleCnt="1"/>
      <dgm:spPr/>
      <dgm:t>
        <a:bodyPr/>
        <a:lstStyle/>
        <a:p>
          <a:endParaRPr lang="en-US"/>
        </a:p>
      </dgm:t>
    </dgm:pt>
    <dgm:pt modelId="{91D79E84-9663-4777-846D-D948E57DDD53}" type="pres">
      <dgm:prSet presAssocID="{32A995E2-AEBC-44B6-80FE-12B5165A08E9}" presName="rect1ParTxNoCh" presStyleLbl="alignAcc1" presStyleIdx="0" presStyleCnt="1">
        <dgm:presLayoutVars>
          <dgm:chMax val="1"/>
          <dgm:bulletEnabled val="1"/>
        </dgm:presLayoutVars>
      </dgm:prSet>
      <dgm:spPr/>
      <dgm:t>
        <a:bodyPr/>
        <a:lstStyle/>
        <a:p>
          <a:endParaRPr lang="en-US"/>
        </a:p>
      </dgm:t>
    </dgm:pt>
  </dgm:ptLst>
  <dgm:cxnLst>
    <dgm:cxn modelId="{5370B96F-089E-418B-AB8A-4571B526DD91}" srcId="{32806BFD-4638-4853-BAEC-F92841FD1AF7}" destId="{32A995E2-AEBC-44B6-80FE-12B5165A08E9}" srcOrd="0" destOrd="0" parTransId="{9CF50AED-14C6-4D68-93A4-88A5CAEDFFCB}" sibTransId="{A8DCFEAC-E947-48B3-A831-65B5D7E3B085}"/>
    <dgm:cxn modelId="{CF90F16B-50F8-4D78-995B-45DD8599BE22}" type="presOf" srcId="{32806BFD-4638-4853-BAEC-F92841FD1AF7}" destId="{3EA20723-D4F7-4CA8-90F1-393C42365F0A}" srcOrd="0" destOrd="0" presId="urn:microsoft.com/office/officeart/2005/8/layout/target3"/>
    <dgm:cxn modelId="{3F5AFA9C-5327-4A36-9E7A-E060919F2836}" type="presOf" srcId="{32A995E2-AEBC-44B6-80FE-12B5165A08E9}" destId="{AE60F760-8F3B-4D8C-AF0E-B1E0F68B3CAF}" srcOrd="0" destOrd="0" presId="urn:microsoft.com/office/officeart/2005/8/layout/target3"/>
    <dgm:cxn modelId="{861693FF-3CC5-4E20-BFB1-53C8B979722D}" type="presOf" srcId="{32A995E2-AEBC-44B6-80FE-12B5165A08E9}" destId="{91D79E84-9663-4777-846D-D948E57DDD53}" srcOrd="1" destOrd="0" presId="urn:microsoft.com/office/officeart/2005/8/layout/target3"/>
    <dgm:cxn modelId="{CA6D3D32-E317-4350-8BBA-152E65E2690C}" type="presParOf" srcId="{3EA20723-D4F7-4CA8-90F1-393C42365F0A}" destId="{E6FE6663-0E10-4EE7-A139-17D27349A3DF}" srcOrd="0" destOrd="0" presId="urn:microsoft.com/office/officeart/2005/8/layout/target3"/>
    <dgm:cxn modelId="{8C68DDFD-9400-4032-AEBC-D770CC1A9E32}" type="presParOf" srcId="{3EA20723-D4F7-4CA8-90F1-393C42365F0A}" destId="{7C387478-20EB-4E4F-9C53-B83433172AB3}" srcOrd="1" destOrd="0" presId="urn:microsoft.com/office/officeart/2005/8/layout/target3"/>
    <dgm:cxn modelId="{025CD5B7-B3A0-4FCF-80D5-BEA9DA26CD68}" type="presParOf" srcId="{3EA20723-D4F7-4CA8-90F1-393C42365F0A}" destId="{AE60F760-8F3B-4D8C-AF0E-B1E0F68B3CAF}" srcOrd="2" destOrd="0" presId="urn:microsoft.com/office/officeart/2005/8/layout/target3"/>
    <dgm:cxn modelId="{7496D9B8-9EF3-4695-BFEF-5EEF8E1B6FCE}" type="presParOf" srcId="{3EA20723-D4F7-4CA8-90F1-393C42365F0A}" destId="{91D79E84-9663-4777-846D-D948E57DDD53}"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CBDE1F0-5D17-417E-9809-0D5E559903A7}" type="doc">
      <dgm:prSet loTypeId="urn:microsoft.com/office/officeart/2005/8/layout/hierarchy4" loCatId="relationship" qsTypeId="urn:microsoft.com/office/officeart/2005/8/quickstyle/simple1" qsCatId="simple" csTypeId="urn:microsoft.com/office/officeart/2005/8/colors/accent1_2" csCatId="accent1"/>
      <dgm:spPr/>
      <dgm:t>
        <a:bodyPr/>
        <a:lstStyle/>
        <a:p>
          <a:endParaRPr lang="en-US"/>
        </a:p>
      </dgm:t>
    </dgm:pt>
    <dgm:pt modelId="{4FECEE6D-F58F-4036-92F4-DED6A1D25C62}">
      <dgm:prSet/>
      <dgm:spPr/>
      <dgm:t>
        <a:bodyPr/>
        <a:lstStyle/>
        <a:p>
          <a:pPr rtl="0"/>
          <a:r>
            <a:rPr lang="en-US" smtClean="0"/>
            <a:t>The clinical presentation of cutaneous involvement in systemic amyloidoses is often characterized by petechiae, haemorrhages, ecchymosis and pruritus.</a:t>
          </a:r>
          <a:endParaRPr lang="en-US"/>
        </a:p>
      </dgm:t>
    </dgm:pt>
    <dgm:pt modelId="{4A7B37F9-9746-44B0-A4B1-988F74B3B341}" type="parTrans" cxnId="{D20F1F15-870E-4074-BC31-61D8F45AA2B5}">
      <dgm:prSet/>
      <dgm:spPr/>
      <dgm:t>
        <a:bodyPr/>
        <a:lstStyle/>
        <a:p>
          <a:endParaRPr lang="en-US"/>
        </a:p>
      </dgm:t>
    </dgm:pt>
    <dgm:pt modelId="{D0116215-6E6E-48A5-AD17-EFAB170D735A}" type="sibTrans" cxnId="{D20F1F15-870E-4074-BC31-61D8F45AA2B5}">
      <dgm:prSet/>
      <dgm:spPr/>
      <dgm:t>
        <a:bodyPr/>
        <a:lstStyle/>
        <a:p>
          <a:endParaRPr lang="en-US"/>
        </a:p>
      </dgm:t>
    </dgm:pt>
    <dgm:pt modelId="{369C3DC1-2715-40D2-934E-8F9EE0B1B26C}">
      <dgm:prSet/>
      <dgm:spPr/>
      <dgm:t>
        <a:bodyPr/>
        <a:lstStyle/>
        <a:p>
          <a:pPr rtl="0"/>
          <a:r>
            <a:rPr lang="en-US" smtClean="0"/>
            <a:t>Bleeding is often seen in the periorbital or intertriginous regions due to the deposition of amyloid in and around vascular structures  a deposition pattern that is rarely seen in localized cutaneous amyloidosis </a:t>
          </a:r>
          <a:endParaRPr lang="en-US"/>
        </a:p>
      </dgm:t>
    </dgm:pt>
    <dgm:pt modelId="{EC9F867A-CD23-40A6-BB0B-12A06E1B945C}" type="parTrans" cxnId="{145B441C-E997-4EFA-B22C-5A9C507BAD2E}">
      <dgm:prSet/>
      <dgm:spPr/>
      <dgm:t>
        <a:bodyPr/>
        <a:lstStyle/>
        <a:p>
          <a:endParaRPr lang="en-US"/>
        </a:p>
      </dgm:t>
    </dgm:pt>
    <dgm:pt modelId="{9A38CFBE-56A9-467E-A60C-D493DEFCFCC7}" type="sibTrans" cxnId="{145B441C-E997-4EFA-B22C-5A9C507BAD2E}">
      <dgm:prSet/>
      <dgm:spPr/>
      <dgm:t>
        <a:bodyPr/>
        <a:lstStyle/>
        <a:p>
          <a:endParaRPr lang="en-US"/>
        </a:p>
      </dgm:t>
    </dgm:pt>
    <dgm:pt modelId="{F3A09900-8173-497F-A5CC-3100576C9FEF}">
      <dgm:prSet/>
      <dgm:spPr/>
      <dgm:t>
        <a:bodyPr/>
        <a:lstStyle/>
        <a:p>
          <a:pPr rtl="0"/>
          <a:r>
            <a:rPr lang="en-US" smtClean="0"/>
            <a:t>Typically, amyloid purpura occur above the nipple line, mostly on the head and neck, especially on the eyelids. As purpura may be among the first signs of systemic amyloidoses, it is important to keep this sign in mind.</a:t>
          </a:r>
          <a:endParaRPr lang="en-US"/>
        </a:p>
      </dgm:t>
    </dgm:pt>
    <dgm:pt modelId="{2F486441-B552-423A-991B-42D30B3CF674}" type="parTrans" cxnId="{D852E8C0-3542-49E7-B948-30305BA30BA1}">
      <dgm:prSet/>
      <dgm:spPr/>
      <dgm:t>
        <a:bodyPr/>
        <a:lstStyle/>
        <a:p>
          <a:endParaRPr lang="en-US"/>
        </a:p>
      </dgm:t>
    </dgm:pt>
    <dgm:pt modelId="{D98F35A0-69FC-4D6E-BB2D-1621308F85EB}" type="sibTrans" cxnId="{D852E8C0-3542-49E7-B948-30305BA30BA1}">
      <dgm:prSet/>
      <dgm:spPr/>
      <dgm:t>
        <a:bodyPr/>
        <a:lstStyle/>
        <a:p>
          <a:endParaRPr lang="en-US"/>
        </a:p>
      </dgm:t>
    </dgm:pt>
    <dgm:pt modelId="{E8287E5D-5D98-4BA2-98C4-33B747E5AD5B}">
      <dgm:prSet/>
      <dgm:spPr/>
      <dgm:t>
        <a:bodyPr/>
        <a:lstStyle/>
        <a:p>
          <a:pPr rtl="0"/>
          <a:r>
            <a:rPr lang="en-US" smtClean="0"/>
            <a:t>If the dermis is extensively infiltrated by amyloid, scleroderma‐like skin changes (especially of the fingers) may occur, known as scleroderma amyloidosum Gottron. Also, blisters and nail dystrophy have been reported as manifestations of myeloma‐associated amyloidosis </a:t>
          </a:r>
          <a:endParaRPr lang="en-US"/>
        </a:p>
      </dgm:t>
    </dgm:pt>
    <dgm:pt modelId="{CAC3EDF6-6E6F-41AB-A3FD-7DF664ABB0AB}" type="parTrans" cxnId="{0E604AE0-E5F8-46FB-A738-BB1B7EE919EB}">
      <dgm:prSet/>
      <dgm:spPr/>
      <dgm:t>
        <a:bodyPr/>
        <a:lstStyle/>
        <a:p>
          <a:endParaRPr lang="en-US"/>
        </a:p>
      </dgm:t>
    </dgm:pt>
    <dgm:pt modelId="{D9D67908-2C36-47BE-8E4E-BEFCA458A649}" type="sibTrans" cxnId="{0E604AE0-E5F8-46FB-A738-BB1B7EE919EB}">
      <dgm:prSet/>
      <dgm:spPr/>
      <dgm:t>
        <a:bodyPr/>
        <a:lstStyle/>
        <a:p>
          <a:endParaRPr lang="en-US"/>
        </a:p>
      </dgm:t>
    </dgm:pt>
    <dgm:pt modelId="{22FDB2F4-3CFB-4BED-9D97-B20C0D565019}" type="pres">
      <dgm:prSet presAssocID="{3CBDE1F0-5D17-417E-9809-0D5E559903A7}" presName="Name0" presStyleCnt="0">
        <dgm:presLayoutVars>
          <dgm:chPref val="1"/>
          <dgm:dir/>
          <dgm:animOne val="branch"/>
          <dgm:animLvl val="lvl"/>
          <dgm:resizeHandles/>
        </dgm:presLayoutVars>
      </dgm:prSet>
      <dgm:spPr/>
      <dgm:t>
        <a:bodyPr/>
        <a:lstStyle/>
        <a:p>
          <a:endParaRPr lang="en-US"/>
        </a:p>
      </dgm:t>
    </dgm:pt>
    <dgm:pt modelId="{7BF4678A-7044-42A4-A3B7-9B226CB74253}" type="pres">
      <dgm:prSet presAssocID="{4FECEE6D-F58F-4036-92F4-DED6A1D25C62}" presName="vertOne" presStyleCnt="0"/>
      <dgm:spPr/>
    </dgm:pt>
    <dgm:pt modelId="{B61CD20B-76B3-4F47-A1A1-78C5DA460787}" type="pres">
      <dgm:prSet presAssocID="{4FECEE6D-F58F-4036-92F4-DED6A1D25C62}" presName="txOne" presStyleLbl="node0" presStyleIdx="0" presStyleCnt="4">
        <dgm:presLayoutVars>
          <dgm:chPref val="3"/>
        </dgm:presLayoutVars>
      </dgm:prSet>
      <dgm:spPr/>
      <dgm:t>
        <a:bodyPr/>
        <a:lstStyle/>
        <a:p>
          <a:endParaRPr lang="en-US"/>
        </a:p>
      </dgm:t>
    </dgm:pt>
    <dgm:pt modelId="{1ED58064-72DF-437E-A3E9-684BA3DCD3FF}" type="pres">
      <dgm:prSet presAssocID="{4FECEE6D-F58F-4036-92F4-DED6A1D25C62}" presName="horzOne" presStyleCnt="0"/>
      <dgm:spPr/>
    </dgm:pt>
    <dgm:pt modelId="{6109A929-C1A6-4966-AF9F-44220ABB2EB8}" type="pres">
      <dgm:prSet presAssocID="{D0116215-6E6E-48A5-AD17-EFAB170D735A}" presName="sibSpaceOne" presStyleCnt="0"/>
      <dgm:spPr/>
    </dgm:pt>
    <dgm:pt modelId="{BEE26994-AACF-4CF7-B954-B10CA8B0EFE2}" type="pres">
      <dgm:prSet presAssocID="{369C3DC1-2715-40D2-934E-8F9EE0B1B26C}" presName="vertOne" presStyleCnt="0"/>
      <dgm:spPr/>
    </dgm:pt>
    <dgm:pt modelId="{ECDD6A39-AB54-4578-A4B3-65A9DAD09B81}" type="pres">
      <dgm:prSet presAssocID="{369C3DC1-2715-40D2-934E-8F9EE0B1B26C}" presName="txOne" presStyleLbl="node0" presStyleIdx="1" presStyleCnt="4">
        <dgm:presLayoutVars>
          <dgm:chPref val="3"/>
        </dgm:presLayoutVars>
      </dgm:prSet>
      <dgm:spPr/>
      <dgm:t>
        <a:bodyPr/>
        <a:lstStyle/>
        <a:p>
          <a:endParaRPr lang="en-US"/>
        </a:p>
      </dgm:t>
    </dgm:pt>
    <dgm:pt modelId="{FFA5A6C9-B158-4D5D-8182-69D8C53CFCFB}" type="pres">
      <dgm:prSet presAssocID="{369C3DC1-2715-40D2-934E-8F9EE0B1B26C}" presName="horzOne" presStyleCnt="0"/>
      <dgm:spPr/>
    </dgm:pt>
    <dgm:pt modelId="{386462E8-0CCF-43FF-AC62-41FB80DFACE8}" type="pres">
      <dgm:prSet presAssocID="{9A38CFBE-56A9-467E-A60C-D493DEFCFCC7}" presName="sibSpaceOne" presStyleCnt="0"/>
      <dgm:spPr/>
    </dgm:pt>
    <dgm:pt modelId="{6D8F3B88-7A47-4F23-8871-511656B88236}" type="pres">
      <dgm:prSet presAssocID="{F3A09900-8173-497F-A5CC-3100576C9FEF}" presName="vertOne" presStyleCnt="0"/>
      <dgm:spPr/>
    </dgm:pt>
    <dgm:pt modelId="{46FCF70B-A1FF-478C-8DA5-BAF4FCAF4E92}" type="pres">
      <dgm:prSet presAssocID="{F3A09900-8173-497F-A5CC-3100576C9FEF}" presName="txOne" presStyleLbl="node0" presStyleIdx="2" presStyleCnt="4">
        <dgm:presLayoutVars>
          <dgm:chPref val="3"/>
        </dgm:presLayoutVars>
      </dgm:prSet>
      <dgm:spPr/>
      <dgm:t>
        <a:bodyPr/>
        <a:lstStyle/>
        <a:p>
          <a:endParaRPr lang="en-US"/>
        </a:p>
      </dgm:t>
    </dgm:pt>
    <dgm:pt modelId="{28561A98-E6EA-470F-BAE6-8E5FE3335806}" type="pres">
      <dgm:prSet presAssocID="{F3A09900-8173-497F-A5CC-3100576C9FEF}" presName="horzOne" presStyleCnt="0"/>
      <dgm:spPr/>
    </dgm:pt>
    <dgm:pt modelId="{BD583180-B4FE-4C54-AEDA-3B7FB9CCA58E}" type="pres">
      <dgm:prSet presAssocID="{D98F35A0-69FC-4D6E-BB2D-1621308F85EB}" presName="sibSpaceOne" presStyleCnt="0"/>
      <dgm:spPr/>
    </dgm:pt>
    <dgm:pt modelId="{5C9BAC6F-9BBE-4A89-8BA4-A58D455A3958}" type="pres">
      <dgm:prSet presAssocID="{E8287E5D-5D98-4BA2-98C4-33B747E5AD5B}" presName="vertOne" presStyleCnt="0"/>
      <dgm:spPr/>
    </dgm:pt>
    <dgm:pt modelId="{10F8E1EB-02AD-46C9-9C10-699494E9DA52}" type="pres">
      <dgm:prSet presAssocID="{E8287E5D-5D98-4BA2-98C4-33B747E5AD5B}" presName="txOne" presStyleLbl="node0" presStyleIdx="3" presStyleCnt="4">
        <dgm:presLayoutVars>
          <dgm:chPref val="3"/>
        </dgm:presLayoutVars>
      </dgm:prSet>
      <dgm:spPr/>
      <dgm:t>
        <a:bodyPr/>
        <a:lstStyle/>
        <a:p>
          <a:endParaRPr lang="en-US"/>
        </a:p>
      </dgm:t>
    </dgm:pt>
    <dgm:pt modelId="{84273E8C-951C-4AE6-8305-0E7280C4F014}" type="pres">
      <dgm:prSet presAssocID="{E8287E5D-5D98-4BA2-98C4-33B747E5AD5B}" presName="horzOne" presStyleCnt="0"/>
      <dgm:spPr/>
    </dgm:pt>
  </dgm:ptLst>
  <dgm:cxnLst>
    <dgm:cxn modelId="{0E604AE0-E5F8-46FB-A738-BB1B7EE919EB}" srcId="{3CBDE1F0-5D17-417E-9809-0D5E559903A7}" destId="{E8287E5D-5D98-4BA2-98C4-33B747E5AD5B}" srcOrd="3" destOrd="0" parTransId="{CAC3EDF6-6E6F-41AB-A3FD-7DF664ABB0AB}" sibTransId="{D9D67908-2C36-47BE-8E4E-BEFCA458A649}"/>
    <dgm:cxn modelId="{D852E8C0-3542-49E7-B948-30305BA30BA1}" srcId="{3CBDE1F0-5D17-417E-9809-0D5E559903A7}" destId="{F3A09900-8173-497F-A5CC-3100576C9FEF}" srcOrd="2" destOrd="0" parTransId="{2F486441-B552-423A-991B-42D30B3CF674}" sibTransId="{D98F35A0-69FC-4D6E-BB2D-1621308F85EB}"/>
    <dgm:cxn modelId="{145B441C-E997-4EFA-B22C-5A9C507BAD2E}" srcId="{3CBDE1F0-5D17-417E-9809-0D5E559903A7}" destId="{369C3DC1-2715-40D2-934E-8F9EE0B1B26C}" srcOrd="1" destOrd="0" parTransId="{EC9F867A-CD23-40A6-BB0B-12A06E1B945C}" sibTransId="{9A38CFBE-56A9-467E-A60C-D493DEFCFCC7}"/>
    <dgm:cxn modelId="{1948EBB1-37A3-4338-B9E7-9ACE1BD4C91E}" type="presOf" srcId="{E8287E5D-5D98-4BA2-98C4-33B747E5AD5B}" destId="{10F8E1EB-02AD-46C9-9C10-699494E9DA52}" srcOrd="0" destOrd="0" presId="urn:microsoft.com/office/officeart/2005/8/layout/hierarchy4"/>
    <dgm:cxn modelId="{B13283F5-2F24-4EF6-8531-D7089597447B}" type="presOf" srcId="{3CBDE1F0-5D17-417E-9809-0D5E559903A7}" destId="{22FDB2F4-3CFB-4BED-9D97-B20C0D565019}" srcOrd="0" destOrd="0" presId="urn:microsoft.com/office/officeart/2005/8/layout/hierarchy4"/>
    <dgm:cxn modelId="{D20F1F15-870E-4074-BC31-61D8F45AA2B5}" srcId="{3CBDE1F0-5D17-417E-9809-0D5E559903A7}" destId="{4FECEE6D-F58F-4036-92F4-DED6A1D25C62}" srcOrd="0" destOrd="0" parTransId="{4A7B37F9-9746-44B0-A4B1-988F74B3B341}" sibTransId="{D0116215-6E6E-48A5-AD17-EFAB170D735A}"/>
    <dgm:cxn modelId="{50F0BD4E-0999-48A4-86F7-1C71E07ED000}" type="presOf" srcId="{F3A09900-8173-497F-A5CC-3100576C9FEF}" destId="{46FCF70B-A1FF-478C-8DA5-BAF4FCAF4E92}" srcOrd="0" destOrd="0" presId="urn:microsoft.com/office/officeart/2005/8/layout/hierarchy4"/>
    <dgm:cxn modelId="{BDA1A768-52A3-4FB8-A6B4-FC34078EA577}" type="presOf" srcId="{369C3DC1-2715-40D2-934E-8F9EE0B1B26C}" destId="{ECDD6A39-AB54-4578-A4B3-65A9DAD09B81}" srcOrd="0" destOrd="0" presId="urn:microsoft.com/office/officeart/2005/8/layout/hierarchy4"/>
    <dgm:cxn modelId="{121AA465-ACB5-4916-B8C7-894B18C9E776}" type="presOf" srcId="{4FECEE6D-F58F-4036-92F4-DED6A1D25C62}" destId="{B61CD20B-76B3-4F47-A1A1-78C5DA460787}" srcOrd="0" destOrd="0" presId="urn:microsoft.com/office/officeart/2005/8/layout/hierarchy4"/>
    <dgm:cxn modelId="{EDDA1986-06F6-4DD2-96B4-5F524368BDBF}" type="presParOf" srcId="{22FDB2F4-3CFB-4BED-9D97-B20C0D565019}" destId="{7BF4678A-7044-42A4-A3B7-9B226CB74253}" srcOrd="0" destOrd="0" presId="urn:microsoft.com/office/officeart/2005/8/layout/hierarchy4"/>
    <dgm:cxn modelId="{AF441754-5BA9-40B5-A344-128137BB0AB6}" type="presParOf" srcId="{7BF4678A-7044-42A4-A3B7-9B226CB74253}" destId="{B61CD20B-76B3-4F47-A1A1-78C5DA460787}" srcOrd="0" destOrd="0" presId="urn:microsoft.com/office/officeart/2005/8/layout/hierarchy4"/>
    <dgm:cxn modelId="{3708E45C-A6A4-4279-B084-F05C1AD48811}" type="presParOf" srcId="{7BF4678A-7044-42A4-A3B7-9B226CB74253}" destId="{1ED58064-72DF-437E-A3E9-684BA3DCD3FF}" srcOrd="1" destOrd="0" presId="urn:microsoft.com/office/officeart/2005/8/layout/hierarchy4"/>
    <dgm:cxn modelId="{56DECB03-15DB-46D3-989D-5599D11D701F}" type="presParOf" srcId="{22FDB2F4-3CFB-4BED-9D97-B20C0D565019}" destId="{6109A929-C1A6-4966-AF9F-44220ABB2EB8}" srcOrd="1" destOrd="0" presId="urn:microsoft.com/office/officeart/2005/8/layout/hierarchy4"/>
    <dgm:cxn modelId="{6756A03C-B693-4435-AACB-D07E093896A9}" type="presParOf" srcId="{22FDB2F4-3CFB-4BED-9D97-B20C0D565019}" destId="{BEE26994-AACF-4CF7-B954-B10CA8B0EFE2}" srcOrd="2" destOrd="0" presId="urn:microsoft.com/office/officeart/2005/8/layout/hierarchy4"/>
    <dgm:cxn modelId="{F173C26C-09D9-42E7-BF2C-0611A894942F}" type="presParOf" srcId="{BEE26994-AACF-4CF7-B954-B10CA8B0EFE2}" destId="{ECDD6A39-AB54-4578-A4B3-65A9DAD09B81}" srcOrd="0" destOrd="0" presId="urn:microsoft.com/office/officeart/2005/8/layout/hierarchy4"/>
    <dgm:cxn modelId="{A8867578-919A-4F7D-B5A0-1C4C341146CD}" type="presParOf" srcId="{BEE26994-AACF-4CF7-B954-B10CA8B0EFE2}" destId="{FFA5A6C9-B158-4D5D-8182-69D8C53CFCFB}" srcOrd="1" destOrd="0" presId="urn:microsoft.com/office/officeart/2005/8/layout/hierarchy4"/>
    <dgm:cxn modelId="{0F3710AC-FD77-44AC-96D0-29F714430DAF}" type="presParOf" srcId="{22FDB2F4-3CFB-4BED-9D97-B20C0D565019}" destId="{386462E8-0CCF-43FF-AC62-41FB80DFACE8}" srcOrd="3" destOrd="0" presId="urn:microsoft.com/office/officeart/2005/8/layout/hierarchy4"/>
    <dgm:cxn modelId="{F9BE8A93-85C1-4630-A86F-B9D324C8C810}" type="presParOf" srcId="{22FDB2F4-3CFB-4BED-9D97-B20C0D565019}" destId="{6D8F3B88-7A47-4F23-8871-511656B88236}" srcOrd="4" destOrd="0" presId="urn:microsoft.com/office/officeart/2005/8/layout/hierarchy4"/>
    <dgm:cxn modelId="{D6BF981D-E8D4-46F3-8366-791F1926276A}" type="presParOf" srcId="{6D8F3B88-7A47-4F23-8871-511656B88236}" destId="{46FCF70B-A1FF-478C-8DA5-BAF4FCAF4E92}" srcOrd="0" destOrd="0" presId="urn:microsoft.com/office/officeart/2005/8/layout/hierarchy4"/>
    <dgm:cxn modelId="{F855A419-218F-42B3-B5BA-0DDB16313A4A}" type="presParOf" srcId="{6D8F3B88-7A47-4F23-8871-511656B88236}" destId="{28561A98-E6EA-470F-BAE6-8E5FE3335806}" srcOrd="1" destOrd="0" presId="urn:microsoft.com/office/officeart/2005/8/layout/hierarchy4"/>
    <dgm:cxn modelId="{88008A31-B58C-4CF7-9876-DD4645C10D1D}" type="presParOf" srcId="{22FDB2F4-3CFB-4BED-9D97-B20C0D565019}" destId="{BD583180-B4FE-4C54-AEDA-3B7FB9CCA58E}" srcOrd="5" destOrd="0" presId="urn:microsoft.com/office/officeart/2005/8/layout/hierarchy4"/>
    <dgm:cxn modelId="{8F3922A7-20EA-4678-8F44-226056D71689}" type="presParOf" srcId="{22FDB2F4-3CFB-4BED-9D97-B20C0D565019}" destId="{5C9BAC6F-9BBE-4A89-8BA4-A58D455A3958}" srcOrd="6" destOrd="0" presId="urn:microsoft.com/office/officeart/2005/8/layout/hierarchy4"/>
    <dgm:cxn modelId="{F3F4B8E5-260C-4741-A34D-B9C34E6AAC1C}" type="presParOf" srcId="{5C9BAC6F-9BBE-4A89-8BA4-A58D455A3958}" destId="{10F8E1EB-02AD-46C9-9C10-699494E9DA52}" srcOrd="0" destOrd="0" presId="urn:microsoft.com/office/officeart/2005/8/layout/hierarchy4"/>
    <dgm:cxn modelId="{7D26190F-6865-4B8E-A444-C298BAA4D2B5}" type="presParOf" srcId="{5C9BAC6F-9BBE-4A89-8BA4-A58D455A3958}" destId="{84273E8C-951C-4AE6-8305-0E7280C4F01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4AEBD5D-BCFE-4BB5-BAC5-3711A56E358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9CB1816-56A8-47E6-AA2D-8377B823866A}">
      <dgm:prSet/>
      <dgm:spPr>
        <a:blipFill rotWithShape="0">
          <a:blip xmlns:r="http://schemas.openxmlformats.org/officeDocument/2006/relationships" r:embed="rId1"/>
          <a:stretch>
            <a:fillRect/>
          </a:stretch>
        </a:blipFill>
      </dgm:spPr>
      <dgm:t>
        <a:bodyPr/>
        <a:lstStyle/>
        <a:p>
          <a:pPr rtl="0"/>
          <a:endParaRPr lang="en-US"/>
        </a:p>
      </dgm:t>
    </dgm:pt>
    <dgm:pt modelId="{3BA55025-F6ED-4A8F-B007-BFF626ED7838}" type="parTrans" cxnId="{899741DC-8063-40BA-93D1-4ADABA6C7102}">
      <dgm:prSet/>
      <dgm:spPr/>
      <dgm:t>
        <a:bodyPr/>
        <a:lstStyle/>
        <a:p>
          <a:endParaRPr lang="en-US"/>
        </a:p>
      </dgm:t>
    </dgm:pt>
    <dgm:pt modelId="{AC1AFFD2-22FC-479F-B7D9-08A0000AC35E}" type="sibTrans" cxnId="{899741DC-8063-40BA-93D1-4ADABA6C7102}">
      <dgm:prSet/>
      <dgm:spPr/>
      <dgm:t>
        <a:bodyPr/>
        <a:lstStyle/>
        <a:p>
          <a:endParaRPr lang="en-US"/>
        </a:p>
      </dgm:t>
    </dgm:pt>
    <dgm:pt modelId="{02DAC09D-2E15-468A-9FCB-38B8647E7611}">
      <dgm:prSet/>
      <dgm:spPr/>
      <dgm:t>
        <a:bodyPr/>
        <a:lstStyle/>
        <a:p>
          <a:pPr rtl="0"/>
          <a:r>
            <a:rPr lang="en-US" smtClean="0"/>
            <a:t>• Histology</a:t>
          </a:r>
          <a:endParaRPr lang="en-US"/>
        </a:p>
      </dgm:t>
    </dgm:pt>
    <dgm:pt modelId="{4FEBDE4F-0E35-4C01-8C10-C4FF08481283}" type="parTrans" cxnId="{EE6B8DD1-98D6-4B1A-BC77-C6DE3BEB43FB}">
      <dgm:prSet/>
      <dgm:spPr/>
      <dgm:t>
        <a:bodyPr/>
        <a:lstStyle/>
        <a:p>
          <a:endParaRPr lang="en-US"/>
        </a:p>
      </dgm:t>
    </dgm:pt>
    <dgm:pt modelId="{D4592221-D1B5-47C3-96C8-1B1A29EFB835}" type="sibTrans" cxnId="{EE6B8DD1-98D6-4B1A-BC77-C6DE3BEB43FB}">
      <dgm:prSet/>
      <dgm:spPr/>
      <dgm:t>
        <a:bodyPr/>
        <a:lstStyle/>
        <a:p>
          <a:endParaRPr lang="en-US"/>
        </a:p>
      </dgm:t>
    </dgm:pt>
    <dgm:pt modelId="{BACA0663-19CA-462E-A6A8-962527E62F13}">
      <dgm:prSet/>
      <dgm:spPr/>
      <dgm:t>
        <a:bodyPr/>
        <a:lstStyle/>
        <a:p>
          <a:pPr rtl="0"/>
          <a:r>
            <a:rPr lang="en-US" smtClean="0"/>
            <a:t>• Standard stainings: H&amp;E, toluidin blue and alkaline fuchsin</a:t>
          </a:r>
          <a:endParaRPr lang="en-US"/>
        </a:p>
      </dgm:t>
    </dgm:pt>
    <dgm:pt modelId="{40551D34-E729-4A06-AA34-55AE564EAF35}" type="parTrans" cxnId="{CC12CDAD-3095-4620-B41F-2D1995CAAD6D}">
      <dgm:prSet/>
      <dgm:spPr/>
      <dgm:t>
        <a:bodyPr/>
        <a:lstStyle/>
        <a:p>
          <a:endParaRPr lang="en-US"/>
        </a:p>
      </dgm:t>
    </dgm:pt>
    <dgm:pt modelId="{44D8FD5B-03A1-48C2-8319-499DDB103A4A}" type="sibTrans" cxnId="{CC12CDAD-3095-4620-B41F-2D1995CAAD6D}">
      <dgm:prSet/>
      <dgm:spPr/>
      <dgm:t>
        <a:bodyPr/>
        <a:lstStyle/>
        <a:p>
          <a:endParaRPr lang="en-US"/>
        </a:p>
      </dgm:t>
    </dgm:pt>
    <dgm:pt modelId="{2377A2B4-1D30-48E8-AC8C-69053C1AB1DB}">
      <dgm:prSet/>
      <dgm:spPr/>
      <dgm:t>
        <a:bodyPr/>
        <a:lstStyle/>
        <a:p>
          <a:pPr rtl="0"/>
          <a:r>
            <a:rPr lang="en-US" smtClean="0"/>
            <a:t>• Amyloid stainings: Congo red, thiofl avin T, (crystal violet, methyl violet) </a:t>
          </a:r>
          <a:endParaRPr lang="en-US"/>
        </a:p>
      </dgm:t>
    </dgm:pt>
    <dgm:pt modelId="{1088C110-AEF3-4EEA-944E-89B3B8F3C223}" type="parTrans" cxnId="{CA2DC7FF-703B-4DC1-80AF-4D329C688214}">
      <dgm:prSet/>
      <dgm:spPr/>
      <dgm:t>
        <a:bodyPr/>
        <a:lstStyle/>
        <a:p>
          <a:endParaRPr lang="en-US"/>
        </a:p>
      </dgm:t>
    </dgm:pt>
    <dgm:pt modelId="{3BAC2612-3913-4E15-8C51-41E9386F6644}" type="sibTrans" cxnId="{CA2DC7FF-703B-4DC1-80AF-4D329C688214}">
      <dgm:prSet/>
      <dgm:spPr/>
      <dgm:t>
        <a:bodyPr/>
        <a:lstStyle/>
        <a:p>
          <a:endParaRPr lang="en-US"/>
        </a:p>
      </dgm:t>
    </dgm:pt>
    <dgm:pt modelId="{AD762081-280A-481A-9EAD-3C15EFDF9786}">
      <dgm:prSet/>
      <dgm:spPr/>
      <dgm:t>
        <a:bodyPr/>
        <a:lstStyle/>
        <a:p>
          <a:pPr rtl="0"/>
          <a:r>
            <a:rPr lang="en-US" smtClean="0"/>
            <a:t>• Immunohistochemistry</a:t>
          </a:r>
          <a:endParaRPr lang="en-US"/>
        </a:p>
      </dgm:t>
    </dgm:pt>
    <dgm:pt modelId="{659D7E73-7A4B-4346-AE32-B8BC0412FE1D}" type="parTrans" cxnId="{AC982EA5-50DF-43C6-B9CA-B88330A6D1A1}">
      <dgm:prSet/>
      <dgm:spPr/>
      <dgm:t>
        <a:bodyPr/>
        <a:lstStyle/>
        <a:p>
          <a:endParaRPr lang="en-US"/>
        </a:p>
      </dgm:t>
    </dgm:pt>
    <dgm:pt modelId="{8A554674-326E-4062-AC0E-F0DD6FD58BB1}" type="sibTrans" cxnId="{AC982EA5-50DF-43C6-B9CA-B88330A6D1A1}">
      <dgm:prSet/>
      <dgm:spPr/>
      <dgm:t>
        <a:bodyPr/>
        <a:lstStyle/>
        <a:p>
          <a:endParaRPr lang="en-US"/>
        </a:p>
      </dgm:t>
    </dgm:pt>
    <dgm:pt modelId="{3D6001A3-5035-40EA-AE2B-E227F8B1E4B9}">
      <dgm:prSet/>
      <dgm:spPr/>
      <dgm:t>
        <a:bodyPr/>
        <a:lstStyle/>
        <a:p>
          <a:pPr rtl="0"/>
          <a:r>
            <a:rPr lang="en-US" dirty="0" smtClean="0"/>
            <a:t>•Electron microscopy</a:t>
          </a:r>
          <a:endParaRPr lang="en-US" dirty="0"/>
        </a:p>
      </dgm:t>
    </dgm:pt>
    <dgm:pt modelId="{6F301F4F-D0BF-4A44-9C97-498C3872F790}" type="parTrans" cxnId="{9EECCFFE-D8C8-49F1-A390-AFF9D9DAC4F1}">
      <dgm:prSet/>
      <dgm:spPr/>
      <dgm:t>
        <a:bodyPr/>
        <a:lstStyle/>
        <a:p>
          <a:endParaRPr lang="en-US"/>
        </a:p>
      </dgm:t>
    </dgm:pt>
    <dgm:pt modelId="{7EC65A27-6308-4CC5-89C0-64879A12EC8F}" type="sibTrans" cxnId="{9EECCFFE-D8C8-49F1-A390-AFF9D9DAC4F1}">
      <dgm:prSet/>
      <dgm:spPr/>
      <dgm:t>
        <a:bodyPr/>
        <a:lstStyle/>
        <a:p>
          <a:endParaRPr lang="en-US"/>
        </a:p>
      </dgm:t>
    </dgm:pt>
    <dgm:pt modelId="{5BB4E1F4-200B-44E2-90A2-01FE449836E7}">
      <dgm:prSet/>
      <dgm:spPr/>
      <dgm:t>
        <a:bodyPr/>
        <a:lstStyle/>
        <a:p>
          <a:pPr rtl="0"/>
          <a:r>
            <a:rPr lang="en-US" smtClean="0"/>
            <a:t>• </a:t>
          </a:r>
          <a:r>
            <a:rPr lang="en-US" dirty="0" smtClean="0"/>
            <a:t>From skin sample: for all kinds of </a:t>
          </a:r>
          <a:r>
            <a:rPr lang="en-US" dirty="0" err="1" smtClean="0"/>
            <a:t>amyloidoses</a:t>
          </a:r>
          <a:r>
            <a:rPr lang="en-US" dirty="0" smtClean="0"/>
            <a:t> affecting the skin • Abdominal fat or rectum biopsy: for all suspected systemic </a:t>
          </a:r>
          <a:r>
            <a:rPr lang="en-US" dirty="0" err="1" smtClean="0"/>
            <a:t>amyloidoses</a:t>
          </a:r>
          <a:r>
            <a:rPr lang="en-US" smtClean="0"/>
            <a:t> and nodular primary localized cutaneous amyloidosis </a:t>
          </a:r>
          <a:endParaRPr lang="en-US" dirty="0"/>
        </a:p>
      </dgm:t>
    </dgm:pt>
    <dgm:pt modelId="{D5256B4C-69DD-4B91-9295-AA4652F53F4B}" type="parTrans" cxnId="{3C503CC4-44D4-49AE-BAD8-AABABA609374}">
      <dgm:prSet/>
      <dgm:spPr/>
      <dgm:t>
        <a:bodyPr/>
        <a:lstStyle/>
        <a:p>
          <a:endParaRPr lang="en-US"/>
        </a:p>
      </dgm:t>
    </dgm:pt>
    <dgm:pt modelId="{61BB154E-C9CB-4AAA-97F1-051CA3864EC9}" type="sibTrans" cxnId="{3C503CC4-44D4-49AE-BAD8-AABABA609374}">
      <dgm:prSet/>
      <dgm:spPr/>
      <dgm:t>
        <a:bodyPr/>
        <a:lstStyle/>
        <a:p>
          <a:endParaRPr lang="en-US"/>
        </a:p>
      </dgm:t>
    </dgm:pt>
    <dgm:pt modelId="{03B90EE9-4FF9-47B3-8959-EC4A6463D9AB}" type="pres">
      <dgm:prSet presAssocID="{94AEBD5D-BCFE-4BB5-BAC5-3711A56E3589}" presName="hierChild1" presStyleCnt="0">
        <dgm:presLayoutVars>
          <dgm:orgChart val="1"/>
          <dgm:chPref val="1"/>
          <dgm:dir/>
          <dgm:animOne val="branch"/>
          <dgm:animLvl val="lvl"/>
          <dgm:resizeHandles/>
        </dgm:presLayoutVars>
      </dgm:prSet>
      <dgm:spPr/>
      <dgm:t>
        <a:bodyPr/>
        <a:lstStyle/>
        <a:p>
          <a:endParaRPr lang="en-US"/>
        </a:p>
      </dgm:t>
    </dgm:pt>
    <dgm:pt modelId="{E435AF2B-2791-4298-887C-0A0FCF6C1A18}" type="pres">
      <dgm:prSet presAssocID="{79CB1816-56A8-47E6-AA2D-8377B823866A}" presName="hierRoot1" presStyleCnt="0">
        <dgm:presLayoutVars>
          <dgm:hierBranch val="init"/>
        </dgm:presLayoutVars>
      </dgm:prSet>
      <dgm:spPr/>
    </dgm:pt>
    <dgm:pt modelId="{96D4E32A-B2E7-4554-8258-2E6E5AA0CE4F}" type="pres">
      <dgm:prSet presAssocID="{79CB1816-56A8-47E6-AA2D-8377B823866A}" presName="rootComposite1" presStyleCnt="0"/>
      <dgm:spPr/>
    </dgm:pt>
    <dgm:pt modelId="{D91E43FB-4E98-4A33-8B95-6A07FA5CD8BC}" type="pres">
      <dgm:prSet presAssocID="{79CB1816-56A8-47E6-AA2D-8377B823866A}" presName="rootText1" presStyleLbl="node0" presStyleIdx="0" presStyleCnt="1" custScaleX="240210" custLinFactNeighborX="-1470" custLinFactNeighborY="1470">
        <dgm:presLayoutVars>
          <dgm:chPref val="3"/>
        </dgm:presLayoutVars>
      </dgm:prSet>
      <dgm:spPr/>
      <dgm:t>
        <a:bodyPr/>
        <a:lstStyle/>
        <a:p>
          <a:endParaRPr lang="en-US"/>
        </a:p>
      </dgm:t>
    </dgm:pt>
    <dgm:pt modelId="{367C6D5A-0704-4964-9980-51E127D4FCBC}" type="pres">
      <dgm:prSet presAssocID="{79CB1816-56A8-47E6-AA2D-8377B823866A}" presName="rootConnector1" presStyleLbl="node1" presStyleIdx="0" presStyleCnt="0"/>
      <dgm:spPr/>
      <dgm:t>
        <a:bodyPr/>
        <a:lstStyle/>
        <a:p>
          <a:endParaRPr lang="en-US"/>
        </a:p>
      </dgm:t>
    </dgm:pt>
    <dgm:pt modelId="{DD918D43-C9C9-45CD-A314-0E229A324751}" type="pres">
      <dgm:prSet presAssocID="{79CB1816-56A8-47E6-AA2D-8377B823866A}" presName="hierChild2" presStyleCnt="0"/>
      <dgm:spPr/>
    </dgm:pt>
    <dgm:pt modelId="{DBA50BF5-8A47-4888-891E-80A0BA56E159}" type="pres">
      <dgm:prSet presAssocID="{4FEBDE4F-0E35-4C01-8C10-C4FF08481283}" presName="Name37" presStyleLbl="parChTrans1D2" presStyleIdx="0" presStyleCnt="2"/>
      <dgm:spPr/>
      <dgm:t>
        <a:bodyPr/>
        <a:lstStyle/>
        <a:p>
          <a:endParaRPr lang="en-US"/>
        </a:p>
      </dgm:t>
    </dgm:pt>
    <dgm:pt modelId="{4C6D2C6E-6C86-453D-A7A6-9A35B826F433}" type="pres">
      <dgm:prSet presAssocID="{02DAC09D-2E15-468A-9FCB-38B8647E7611}" presName="hierRoot2" presStyleCnt="0">
        <dgm:presLayoutVars>
          <dgm:hierBranch val="init"/>
        </dgm:presLayoutVars>
      </dgm:prSet>
      <dgm:spPr/>
    </dgm:pt>
    <dgm:pt modelId="{BF73439C-BDFC-434C-B788-39F012FCCB41}" type="pres">
      <dgm:prSet presAssocID="{02DAC09D-2E15-468A-9FCB-38B8647E7611}" presName="rootComposite" presStyleCnt="0"/>
      <dgm:spPr/>
    </dgm:pt>
    <dgm:pt modelId="{62C0088F-73A6-41D5-8E75-22580EA83D79}" type="pres">
      <dgm:prSet presAssocID="{02DAC09D-2E15-468A-9FCB-38B8647E7611}" presName="rootText" presStyleLbl="node2" presStyleIdx="0" presStyleCnt="2">
        <dgm:presLayoutVars>
          <dgm:chPref val="3"/>
        </dgm:presLayoutVars>
      </dgm:prSet>
      <dgm:spPr/>
      <dgm:t>
        <a:bodyPr/>
        <a:lstStyle/>
        <a:p>
          <a:endParaRPr lang="en-US"/>
        </a:p>
      </dgm:t>
    </dgm:pt>
    <dgm:pt modelId="{5AE5E538-DE4B-4B4F-89CA-7477B49DD07E}" type="pres">
      <dgm:prSet presAssocID="{02DAC09D-2E15-468A-9FCB-38B8647E7611}" presName="rootConnector" presStyleLbl="node2" presStyleIdx="0" presStyleCnt="2"/>
      <dgm:spPr/>
      <dgm:t>
        <a:bodyPr/>
        <a:lstStyle/>
        <a:p>
          <a:endParaRPr lang="en-US"/>
        </a:p>
      </dgm:t>
    </dgm:pt>
    <dgm:pt modelId="{434CB57C-633F-406A-9087-F94F878E15DC}" type="pres">
      <dgm:prSet presAssocID="{02DAC09D-2E15-468A-9FCB-38B8647E7611}" presName="hierChild4" presStyleCnt="0"/>
      <dgm:spPr/>
    </dgm:pt>
    <dgm:pt modelId="{E9DDC187-1DE5-4498-8647-29D14864389B}" type="pres">
      <dgm:prSet presAssocID="{40551D34-E729-4A06-AA34-55AE564EAF35}" presName="Name37" presStyleLbl="parChTrans1D3" presStyleIdx="0" presStyleCnt="4"/>
      <dgm:spPr/>
      <dgm:t>
        <a:bodyPr/>
        <a:lstStyle/>
        <a:p>
          <a:endParaRPr lang="en-US"/>
        </a:p>
      </dgm:t>
    </dgm:pt>
    <dgm:pt modelId="{D297CD0E-992F-4771-8713-83107CE56984}" type="pres">
      <dgm:prSet presAssocID="{BACA0663-19CA-462E-A6A8-962527E62F13}" presName="hierRoot2" presStyleCnt="0">
        <dgm:presLayoutVars>
          <dgm:hierBranch val="init"/>
        </dgm:presLayoutVars>
      </dgm:prSet>
      <dgm:spPr/>
    </dgm:pt>
    <dgm:pt modelId="{872CC579-98B5-4AC5-B8A5-460E9936790A}" type="pres">
      <dgm:prSet presAssocID="{BACA0663-19CA-462E-A6A8-962527E62F13}" presName="rootComposite" presStyleCnt="0"/>
      <dgm:spPr/>
    </dgm:pt>
    <dgm:pt modelId="{58C40A8A-3A64-4143-BB98-77C26316A0E2}" type="pres">
      <dgm:prSet presAssocID="{BACA0663-19CA-462E-A6A8-962527E62F13}" presName="rootText" presStyleLbl="node3" presStyleIdx="0" presStyleCnt="4">
        <dgm:presLayoutVars>
          <dgm:chPref val="3"/>
        </dgm:presLayoutVars>
      </dgm:prSet>
      <dgm:spPr/>
      <dgm:t>
        <a:bodyPr/>
        <a:lstStyle/>
        <a:p>
          <a:endParaRPr lang="en-US"/>
        </a:p>
      </dgm:t>
    </dgm:pt>
    <dgm:pt modelId="{D3A3791B-4CD4-48F1-A316-1A4EC583FF4E}" type="pres">
      <dgm:prSet presAssocID="{BACA0663-19CA-462E-A6A8-962527E62F13}" presName="rootConnector" presStyleLbl="node3" presStyleIdx="0" presStyleCnt="4"/>
      <dgm:spPr/>
      <dgm:t>
        <a:bodyPr/>
        <a:lstStyle/>
        <a:p>
          <a:endParaRPr lang="en-US"/>
        </a:p>
      </dgm:t>
    </dgm:pt>
    <dgm:pt modelId="{EBD30C91-A0ED-4775-9D72-BE631994692F}" type="pres">
      <dgm:prSet presAssocID="{BACA0663-19CA-462E-A6A8-962527E62F13}" presName="hierChild4" presStyleCnt="0"/>
      <dgm:spPr/>
    </dgm:pt>
    <dgm:pt modelId="{94918A36-88CD-41BC-9BCF-69A81B3FE114}" type="pres">
      <dgm:prSet presAssocID="{BACA0663-19CA-462E-A6A8-962527E62F13}" presName="hierChild5" presStyleCnt="0"/>
      <dgm:spPr/>
    </dgm:pt>
    <dgm:pt modelId="{312C9B91-24DB-456C-9B3B-240F23943B23}" type="pres">
      <dgm:prSet presAssocID="{1088C110-AEF3-4EEA-944E-89B3B8F3C223}" presName="Name37" presStyleLbl="parChTrans1D3" presStyleIdx="1" presStyleCnt="4"/>
      <dgm:spPr/>
      <dgm:t>
        <a:bodyPr/>
        <a:lstStyle/>
        <a:p>
          <a:endParaRPr lang="en-US"/>
        </a:p>
      </dgm:t>
    </dgm:pt>
    <dgm:pt modelId="{09BF668A-8526-4A24-93FC-B1C42F964CCB}" type="pres">
      <dgm:prSet presAssocID="{2377A2B4-1D30-48E8-AC8C-69053C1AB1DB}" presName="hierRoot2" presStyleCnt="0">
        <dgm:presLayoutVars>
          <dgm:hierBranch val="init"/>
        </dgm:presLayoutVars>
      </dgm:prSet>
      <dgm:spPr/>
    </dgm:pt>
    <dgm:pt modelId="{7DE60AB8-8312-4127-9A50-2E31FF0BC9D9}" type="pres">
      <dgm:prSet presAssocID="{2377A2B4-1D30-48E8-AC8C-69053C1AB1DB}" presName="rootComposite" presStyleCnt="0"/>
      <dgm:spPr/>
    </dgm:pt>
    <dgm:pt modelId="{A81AF257-46B1-4B74-915B-259370448C5B}" type="pres">
      <dgm:prSet presAssocID="{2377A2B4-1D30-48E8-AC8C-69053C1AB1DB}" presName="rootText" presStyleLbl="node3" presStyleIdx="1" presStyleCnt="4">
        <dgm:presLayoutVars>
          <dgm:chPref val="3"/>
        </dgm:presLayoutVars>
      </dgm:prSet>
      <dgm:spPr/>
      <dgm:t>
        <a:bodyPr/>
        <a:lstStyle/>
        <a:p>
          <a:endParaRPr lang="en-US"/>
        </a:p>
      </dgm:t>
    </dgm:pt>
    <dgm:pt modelId="{8ED6FD77-0318-4980-A4C6-64D223AC2345}" type="pres">
      <dgm:prSet presAssocID="{2377A2B4-1D30-48E8-AC8C-69053C1AB1DB}" presName="rootConnector" presStyleLbl="node3" presStyleIdx="1" presStyleCnt="4"/>
      <dgm:spPr/>
      <dgm:t>
        <a:bodyPr/>
        <a:lstStyle/>
        <a:p>
          <a:endParaRPr lang="en-US"/>
        </a:p>
      </dgm:t>
    </dgm:pt>
    <dgm:pt modelId="{29C7CC34-B5CE-4972-BEC0-82A97C1DE92D}" type="pres">
      <dgm:prSet presAssocID="{2377A2B4-1D30-48E8-AC8C-69053C1AB1DB}" presName="hierChild4" presStyleCnt="0"/>
      <dgm:spPr/>
    </dgm:pt>
    <dgm:pt modelId="{0224E442-E01B-4BEC-9B9F-714803A899E9}" type="pres">
      <dgm:prSet presAssocID="{2377A2B4-1D30-48E8-AC8C-69053C1AB1DB}" presName="hierChild5" presStyleCnt="0"/>
      <dgm:spPr/>
    </dgm:pt>
    <dgm:pt modelId="{A387186E-ACA2-40AA-BCA1-ECD2F2A9A4D8}" type="pres">
      <dgm:prSet presAssocID="{02DAC09D-2E15-468A-9FCB-38B8647E7611}" presName="hierChild5" presStyleCnt="0"/>
      <dgm:spPr/>
    </dgm:pt>
    <dgm:pt modelId="{52B8FB01-BAE6-4EEA-A7F5-8D807098F825}" type="pres">
      <dgm:prSet presAssocID="{659D7E73-7A4B-4346-AE32-B8BC0412FE1D}" presName="Name37" presStyleLbl="parChTrans1D2" presStyleIdx="1" presStyleCnt="2"/>
      <dgm:spPr/>
      <dgm:t>
        <a:bodyPr/>
        <a:lstStyle/>
        <a:p>
          <a:endParaRPr lang="en-US"/>
        </a:p>
      </dgm:t>
    </dgm:pt>
    <dgm:pt modelId="{7D289F1F-3533-419A-8DA2-EBB6D59D43C1}" type="pres">
      <dgm:prSet presAssocID="{AD762081-280A-481A-9EAD-3C15EFDF9786}" presName="hierRoot2" presStyleCnt="0">
        <dgm:presLayoutVars>
          <dgm:hierBranch val="init"/>
        </dgm:presLayoutVars>
      </dgm:prSet>
      <dgm:spPr/>
    </dgm:pt>
    <dgm:pt modelId="{5BCA6CC4-2049-4B92-AE44-27BAA79408F9}" type="pres">
      <dgm:prSet presAssocID="{AD762081-280A-481A-9EAD-3C15EFDF9786}" presName="rootComposite" presStyleCnt="0"/>
      <dgm:spPr/>
    </dgm:pt>
    <dgm:pt modelId="{7803F4A6-E692-447C-A0DB-8B176B094AD4}" type="pres">
      <dgm:prSet presAssocID="{AD762081-280A-481A-9EAD-3C15EFDF9786}" presName="rootText" presStyleLbl="node2" presStyleIdx="1" presStyleCnt="2">
        <dgm:presLayoutVars>
          <dgm:chPref val="3"/>
        </dgm:presLayoutVars>
      </dgm:prSet>
      <dgm:spPr/>
      <dgm:t>
        <a:bodyPr/>
        <a:lstStyle/>
        <a:p>
          <a:endParaRPr lang="en-US"/>
        </a:p>
      </dgm:t>
    </dgm:pt>
    <dgm:pt modelId="{61247F0E-99FE-4E89-ADD5-2B5D7CFD7D02}" type="pres">
      <dgm:prSet presAssocID="{AD762081-280A-481A-9EAD-3C15EFDF9786}" presName="rootConnector" presStyleLbl="node2" presStyleIdx="1" presStyleCnt="2"/>
      <dgm:spPr/>
      <dgm:t>
        <a:bodyPr/>
        <a:lstStyle/>
        <a:p>
          <a:endParaRPr lang="en-US"/>
        </a:p>
      </dgm:t>
    </dgm:pt>
    <dgm:pt modelId="{CC9034BD-4348-4D3D-A45C-FC84ADDFF532}" type="pres">
      <dgm:prSet presAssocID="{AD762081-280A-481A-9EAD-3C15EFDF9786}" presName="hierChild4" presStyleCnt="0"/>
      <dgm:spPr/>
    </dgm:pt>
    <dgm:pt modelId="{A1E0067E-9DD0-4385-8531-318CFF403DB5}" type="pres">
      <dgm:prSet presAssocID="{6F301F4F-D0BF-4A44-9C97-498C3872F790}" presName="Name37" presStyleLbl="parChTrans1D3" presStyleIdx="2" presStyleCnt="4"/>
      <dgm:spPr/>
      <dgm:t>
        <a:bodyPr/>
        <a:lstStyle/>
        <a:p>
          <a:endParaRPr lang="en-US"/>
        </a:p>
      </dgm:t>
    </dgm:pt>
    <dgm:pt modelId="{60B4B1A1-C608-45C4-B763-BEE342DB425F}" type="pres">
      <dgm:prSet presAssocID="{3D6001A3-5035-40EA-AE2B-E227F8B1E4B9}" presName="hierRoot2" presStyleCnt="0">
        <dgm:presLayoutVars>
          <dgm:hierBranch val="init"/>
        </dgm:presLayoutVars>
      </dgm:prSet>
      <dgm:spPr/>
    </dgm:pt>
    <dgm:pt modelId="{BD9682A5-9066-4194-91C5-11DCB4B57EC9}" type="pres">
      <dgm:prSet presAssocID="{3D6001A3-5035-40EA-AE2B-E227F8B1E4B9}" presName="rootComposite" presStyleCnt="0"/>
      <dgm:spPr/>
    </dgm:pt>
    <dgm:pt modelId="{BC89FF8F-0A5B-4AD7-8D55-7E27FDE0AD8C}" type="pres">
      <dgm:prSet presAssocID="{3D6001A3-5035-40EA-AE2B-E227F8B1E4B9}" presName="rootText" presStyleLbl="node3" presStyleIdx="2" presStyleCnt="4">
        <dgm:presLayoutVars>
          <dgm:chPref val="3"/>
        </dgm:presLayoutVars>
      </dgm:prSet>
      <dgm:spPr/>
      <dgm:t>
        <a:bodyPr/>
        <a:lstStyle/>
        <a:p>
          <a:endParaRPr lang="en-US"/>
        </a:p>
      </dgm:t>
    </dgm:pt>
    <dgm:pt modelId="{06B44E15-A9DA-4B35-A8D5-DF48772363D8}" type="pres">
      <dgm:prSet presAssocID="{3D6001A3-5035-40EA-AE2B-E227F8B1E4B9}" presName="rootConnector" presStyleLbl="node3" presStyleIdx="2" presStyleCnt="4"/>
      <dgm:spPr/>
      <dgm:t>
        <a:bodyPr/>
        <a:lstStyle/>
        <a:p>
          <a:endParaRPr lang="en-US"/>
        </a:p>
      </dgm:t>
    </dgm:pt>
    <dgm:pt modelId="{1A9E9910-BFCE-469A-808C-4685EC2721D2}" type="pres">
      <dgm:prSet presAssocID="{3D6001A3-5035-40EA-AE2B-E227F8B1E4B9}" presName="hierChild4" presStyleCnt="0"/>
      <dgm:spPr/>
    </dgm:pt>
    <dgm:pt modelId="{15E8B3D2-85FF-490F-A322-6B60D1B0320D}" type="pres">
      <dgm:prSet presAssocID="{3D6001A3-5035-40EA-AE2B-E227F8B1E4B9}" presName="hierChild5" presStyleCnt="0"/>
      <dgm:spPr/>
    </dgm:pt>
    <dgm:pt modelId="{2C65BD85-BC09-4E63-B5FC-3198CEAD493C}" type="pres">
      <dgm:prSet presAssocID="{D5256B4C-69DD-4B91-9295-AA4652F53F4B}" presName="Name37" presStyleLbl="parChTrans1D3" presStyleIdx="3" presStyleCnt="4"/>
      <dgm:spPr/>
      <dgm:t>
        <a:bodyPr/>
        <a:lstStyle/>
        <a:p>
          <a:endParaRPr lang="en-US"/>
        </a:p>
      </dgm:t>
    </dgm:pt>
    <dgm:pt modelId="{643E9525-0D07-4E2B-9912-254C2C9EA93E}" type="pres">
      <dgm:prSet presAssocID="{5BB4E1F4-200B-44E2-90A2-01FE449836E7}" presName="hierRoot2" presStyleCnt="0">
        <dgm:presLayoutVars>
          <dgm:hierBranch val="init"/>
        </dgm:presLayoutVars>
      </dgm:prSet>
      <dgm:spPr/>
    </dgm:pt>
    <dgm:pt modelId="{BA1A86FC-8591-4778-8116-2F8F6ED847D9}" type="pres">
      <dgm:prSet presAssocID="{5BB4E1F4-200B-44E2-90A2-01FE449836E7}" presName="rootComposite" presStyleCnt="0"/>
      <dgm:spPr/>
    </dgm:pt>
    <dgm:pt modelId="{C68B3FEC-27FC-4968-9129-9E6B3A352FD9}" type="pres">
      <dgm:prSet presAssocID="{5BB4E1F4-200B-44E2-90A2-01FE449836E7}" presName="rootText" presStyleLbl="node3" presStyleIdx="3" presStyleCnt="4">
        <dgm:presLayoutVars>
          <dgm:chPref val="3"/>
        </dgm:presLayoutVars>
      </dgm:prSet>
      <dgm:spPr/>
      <dgm:t>
        <a:bodyPr/>
        <a:lstStyle/>
        <a:p>
          <a:endParaRPr lang="en-US"/>
        </a:p>
      </dgm:t>
    </dgm:pt>
    <dgm:pt modelId="{F250025E-54FB-4C5E-AFB8-86885DDE5317}" type="pres">
      <dgm:prSet presAssocID="{5BB4E1F4-200B-44E2-90A2-01FE449836E7}" presName="rootConnector" presStyleLbl="node3" presStyleIdx="3" presStyleCnt="4"/>
      <dgm:spPr/>
      <dgm:t>
        <a:bodyPr/>
        <a:lstStyle/>
        <a:p>
          <a:endParaRPr lang="en-US"/>
        </a:p>
      </dgm:t>
    </dgm:pt>
    <dgm:pt modelId="{1F17837D-0D4C-4F46-86D2-903D48DD4EA0}" type="pres">
      <dgm:prSet presAssocID="{5BB4E1F4-200B-44E2-90A2-01FE449836E7}" presName="hierChild4" presStyleCnt="0"/>
      <dgm:spPr/>
    </dgm:pt>
    <dgm:pt modelId="{3BC7D4A9-433E-4AF6-855B-25FB6425A597}" type="pres">
      <dgm:prSet presAssocID="{5BB4E1F4-200B-44E2-90A2-01FE449836E7}" presName="hierChild5" presStyleCnt="0"/>
      <dgm:spPr/>
    </dgm:pt>
    <dgm:pt modelId="{5F44C3D3-73CD-4B77-96E9-1744C317D7C2}" type="pres">
      <dgm:prSet presAssocID="{AD762081-280A-481A-9EAD-3C15EFDF9786}" presName="hierChild5" presStyleCnt="0"/>
      <dgm:spPr/>
    </dgm:pt>
    <dgm:pt modelId="{7658B4AA-7C8E-427E-9A75-6D7F86844120}" type="pres">
      <dgm:prSet presAssocID="{79CB1816-56A8-47E6-AA2D-8377B823866A}" presName="hierChild3" presStyleCnt="0"/>
      <dgm:spPr/>
    </dgm:pt>
  </dgm:ptLst>
  <dgm:cxnLst>
    <dgm:cxn modelId="{50977846-C58D-4EBC-AD43-CD8BF6A2757D}" type="presOf" srcId="{79CB1816-56A8-47E6-AA2D-8377B823866A}" destId="{D91E43FB-4E98-4A33-8B95-6A07FA5CD8BC}" srcOrd="0" destOrd="0" presId="urn:microsoft.com/office/officeart/2005/8/layout/orgChart1"/>
    <dgm:cxn modelId="{8EBB6F86-A7C6-409A-8A2A-587B49623E6C}" type="presOf" srcId="{AD762081-280A-481A-9EAD-3C15EFDF9786}" destId="{61247F0E-99FE-4E89-ADD5-2B5D7CFD7D02}" srcOrd="1" destOrd="0" presId="urn:microsoft.com/office/officeart/2005/8/layout/orgChart1"/>
    <dgm:cxn modelId="{B584101C-6A91-4930-8CCC-B8B69DBBB18C}" type="presOf" srcId="{3D6001A3-5035-40EA-AE2B-E227F8B1E4B9}" destId="{06B44E15-A9DA-4B35-A8D5-DF48772363D8}" srcOrd="1" destOrd="0" presId="urn:microsoft.com/office/officeart/2005/8/layout/orgChart1"/>
    <dgm:cxn modelId="{EE6B8DD1-98D6-4B1A-BC77-C6DE3BEB43FB}" srcId="{79CB1816-56A8-47E6-AA2D-8377B823866A}" destId="{02DAC09D-2E15-468A-9FCB-38B8647E7611}" srcOrd="0" destOrd="0" parTransId="{4FEBDE4F-0E35-4C01-8C10-C4FF08481283}" sibTransId="{D4592221-D1B5-47C3-96C8-1B1A29EFB835}"/>
    <dgm:cxn modelId="{AC982EA5-50DF-43C6-B9CA-B88330A6D1A1}" srcId="{79CB1816-56A8-47E6-AA2D-8377B823866A}" destId="{AD762081-280A-481A-9EAD-3C15EFDF9786}" srcOrd="1" destOrd="0" parTransId="{659D7E73-7A4B-4346-AE32-B8BC0412FE1D}" sibTransId="{8A554674-326E-4062-AC0E-F0DD6FD58BB1}"/>
    <dgm:cxn modelId="{C87DF3CC-C6F9-4B0C-8526-D60BDCA69628}" type="presOf" srcId="{3D6001A3-5035-40EA-AE2B-E227F8B1E4B9}" destId="{BC89FF8F-0A5B-4AD7-8D55-7E27FDE0AD8C}" srcOrd="0" destOrd="0" presId="urn:microsoft.com/office/officeart/2005/8/layout/orgChart1"/>
    <dgm:cxn modelId="{899741DC-8063-40BA-93D1-4ADABA6C7102}" srcId="{94AEBD5D-BCFE-4BB5-BAC5-3711A56E3589}" destId="{79CB1816-56A8-47E6-AA2D-8377B823866A}" srcOrd="0" destOrd="0" parTransId="{3BA55025-F6ED-4A8F-B007-BFF626ED7838}" sibTransId="{AC1AFFD2-22FC-479F-B7D9-08A0000AC35E}"/>
    <dgm:cxn modelId="{9EECCFFE-D8C8-49F1-A390-AFF9D9DAC4F1}" srcId="{AD762081-280A-481A-9EAD-3C15EFDF9786}" destId="{3D6001A3-5035-40EA-AE2B-E227F8B1E4B9}" srcOrd="0" destOrd="0" parTransId="{6F301F4F-D0BF-4A44-9C97-498C3872F790}" sibTransId="{7EC65A27-6308-4CC5-89C0-64879A12EC8F}"/>
    <dgm:cxn modelId="{32057167-4534-4EB9-B417-E831CB45FA97}" type="presOf" srcId="{659D7E73-7A4B-4346-AE32-B8BC0412FE1D}" destId="{52B8FB01-BAE6-4EEA-A7F5-8D807098F825}" srcOrd="0" destOrd="0" presId="urn:microsoft.com/office/officeart/2005/8/layout/orgChart1"/>
    <dgm:cxn modelId="{A3511C66-C9A6-4283-9603-DA2D6CD87528}" type="presOf" srcId="{94AEBD5D-BCFE-4BB5-BAC5-3711A56E3589}" destId="{03B90EE9-4FF9-47B3-8959-EC4A6463D9AB}" srcOrd="0" destOrd="0" presId="urn:microsoft.com/office/officeart/2005/8/layout/orgChart1"/>
    <dgm:cxn modelId="{CFBCCD96-BA09-4AF7-8B35-150FBD8A9224}" type="presOf" srcId="{02DAC09D-2E15-468A-9FCB-38B8647E7611}" destId="{5AE5E538-DE4B-4B4F-89CA-7477B49DD07E}" srcOrd="1" destOrd="0" presId="urn:microsoft.com/office/officeart/2005/8/layout/orgChart1"/>
    <dgm:cxn modelId="{C72B63C4-4CE1-4EEC-9631-7E25BA1B8EA9}" type="presOf" srcId="{4FEBDE4F-0E35-4C01-8C10-C4FF08481283}" destId="{DBA50BF5-8A47-4888-891E-80A0BA56E159}" srcOrd="0" destOrd="0" presId="urn:microsoft.com/office/officeart/2005/8/layout/orgChart1"/>
    <dgm:cxn modelId="{57D26CEB-6F46-44A1-BB4D-DB68445D966F}" type="presOf" srcId="{5BB4E1F4-200B-44E2-90A2-01FE449836E7}" destId="{F250025E-54FB-4C5E-AFB8-86885DDE5317}" srcOrd="1" destOrd="0" presId="urn:microsoft.com/office/officeart/2005/8/layout/orgChart1"/>
    <dgm:cxn modelId="{9845A905-BF18-4DBB-9F19-A1E4050D4E27}" type="presOf" srcId="{6F301F4F-D0BF-4A44-9C97-498C3872F790}" destId="{A1E0067E-9DD0-4385-8531-318CFF403DB5}" srcOrd="0" destOrd="0" presId="urn:microsoft.com/office/officeart/2005/8/layout/orgChart1"/>
    <dgm:cxn modelId="{CA2DC7FF-703B-4DC1-80AF-4D329C688214}" srcId="{02DAC09D-2E15-468A-9FCB-38B8647E7611}" destId="{2377A2B4-1D30-48E8-AC8C-69053C1AB1DB}" srcOrd="1" destOrd="0" parTransId="{1088C110-AEF3-4EEA-944E-89B3B8F3C223}" sibTransId="{3BAC2612-3913-4E15-8C51-41E9386F6644}"/>
    <dgm:cxn modelId="{AC5F5A88-2088-4446-AB9F-1627D7E9B24D}" type="presOf" srcId="{2377A2B4-1D30-48E8-AC8C-69053C1AB1DB}" destId="{8ED6FD77-0318-4980-A4C6-64D223AC2345}" srcOrd="1" destOrd="0" presId="urn:microsoft.com/office/officeart/2005/8/layout/orgChart1"/>
    <dgm:cxn modelId="{30C6746D-C9E6-4754-BE12-0D814B16709E}" type="presOf" srcId="{BACA0663-19CA-462E-A6A8-962527E62F13}" destId="{58C40A8A-3A64-4143-BB98-77C26316A0E2}" srcOrd="0" destOrd="0" presId="urn:microsoft.com/office/officeart/2005/8/layout/orgChart1"/>
    <dgm:cxn modelId="{92FE66DE-903E-49B3-B8B1-77EB145A79FF}" type="presOf" srcId="{1088C110-AEF3-4EEA-944E-89B3B8F3C223}" destId="{312C9B91-24DB-456C-9B3B-240F23943B23}" srcOrd="0" destOrd="0" presId="urn:microsoft.com/office/officeart/2005/8/layout/orgChart1"/>
    <dgm:cxn modelId="{3E0A2B28-B706-4D37-BC43-128A77FEABE7}" type="presOf" srcId="{5BB4E1F4-200B-44E2-90A2-01FE449836E7}" destId="{C68B3FEC-27FC-4968-9129-9E6B3A352FD9}" srcOrd="0" destOrd="0" presId="urn:microsoft.com/office/officeart/2005/8/layout/orgChart1"/>
    <dgm:cxn modelId="{78D78257-9BD3-4A4C-9759-4104DE52BE6E}" type="presOf" srcId="{2377A2B4-1D30-48E8-AC8C-69053C1AB1DB}" destId="{A81AF257-46B1-4B74-915B-259370448C5B}" srcOrd="0" destOrd="0" presId="urn:microsoft.com/office/officeart/2005/8/layout/orgChart1"/>
    <dgm:cxn modelId="{CC12CDAD-3095-4620-B41F-2D1995CAAD6D}" srcId="{02DAC09D-2E15-468A-9FCB-38B8647E7611}" destId="{BACA0663-19CA-462E-A6A8-962527E62F13}" srcOrd="0" destOrd="0" parTransId="{40551D34-E729-4A06-AA34-55AE564EAF35}" sibTransId="{44D8FD5B-03A1-48C2-8319-499DDB103A4A}"/>
    <dgm:cxn modelId="{48E1B4E7-AB70-4C38-9B4A-73FD874DBA8A}" type="presOf" srcId="{40551D34-E729-4A06-AA34-55AE564EAF35}" destId="{E9DDC187-1DE5-4498-8647-29D14864389B}" srcOrd="0" destOrd="0" presId="urn:microsoft.com/office/officeart/2005/8/layout/orgChart1"/>
    <dgm:cxn modelId="{5286847B-A3BA-4BE0-A15D-ADEBE149A5B5}" type="presOf" srcId="{02DAC09D-2E15-468A-9FCB-38B8647E7611}" destId="{62C0088F-73A6-41D5-8E75-22580EA83D79}" srcOrd="0" destOrd="0" presId="urn:microsoft.com/office/officeart/2005/8/layout/orgChart1"/>
    <dgm:cxn modelId="{20150BEB-60CA-47FB-8E29-9740F06148C3}" type="presOf" srcId="{AD762081-280A-481A-9EAD-3C15EFDF9786}" destId="{7803F4A6-E692-447C-A0DB-8B176B094AD4}" srcOrd="0" destOrd="0" presId="urn:microsoft.com/office/officeart/2005/8/layout/orgChart1"/>
    <dgm:cxn modelId="{6AB25D20-3210-499E-AD03-FE2DF11E0DCF}" type="presOf" srcId="{79CB1816-56A8-47E6-AA2D-8377B823866A}" destId="{367C6D5A-0704-4964-9980-51E127D4FCBC}" srcOrd="1" destOrd="0" presId="urn:microsoft.com/office/officeart/2005/8/layout/orgChart1"/>
    <dgm:cxn modelId="{6F45ED4D-9A22-4D3F-BF41-EE2311BA93A5}" type="presOf" srcId="{BACA0663-19CA-462E-A6A8-962527E62F13}" destId="{D3A3791B-4CD4-48F1-A316-1A4EC583FF4E}" srcOrd="1" destOrd="0" presId="urn:microsoft.com/office/officeart/2005/8/layout/orgChart1"/>
    <dgm:cxn modelId="{3C503CC4-44D4-49AE-BAD8-AABABA609374}" srcId="{AD762081-280A-481A-9EAD-3C15EFDF9786}" destId="{5BB4E1F4-200B-44E2-90A2-01FE449836E7}" srcOrd="1" destOrd="0" parTransId="{D5256B4C-69DD-4B91-9295-AA4652F53F4B}" sibTransId="{61BB154E-C9CB-4AAA-97F1-051CA3864EC9}"/>
    <dgm:cxn modelId="{485514EC-8028-4C45-A26F-85BD8E4C65C2}" type="presOf" srcId="{D5256B4C-69DD-4B91-9295-AA4652F53F4B}" destId="{2C65BD85-BC09-4E63-B5FC-3198CEAD493C}" srcOrd="0" destOrd="0" presId="urn:microsoft.com/office/officeart/2005/8/layout/orgChart1"/>
    <dgm:cxn modelId="{884A3CD5-FBE4-42AF-9855-31C16218F2FD}" type="presParOf" srcId="{03B90EE9-4FF9-47B3-8959-EC4A6463D9AB}" destId="{E435AF2B-2791-4298-887C-0A0FCF6C1A18}" srcOrd="0" destOrd="0" presId="urn:microsoft.com/office/officeart/2005/8/layout/orgChart1"/>
    <dgm:cxn modelId="{10CAC76C-A97E-44FB-B28C-023341C108F1}" type="presParOf" srcId="{E435AF2B-2791-4298-887C-0A0FCF6C1A18}" destId="{96D4E32A-B2E7-4554-8258-2E6E5AA0CE4F}" srcOrd="0" destOrd="0" presId="urn:microsoft.com/office/officeart/2005/8/layout/orgChart1"/>
    <dgm:cxn modelId="{B44D226F-7017-4225-B624-0DBB90072708}" type="presParOf" srcId="{96D4E32A-B2E7-4554-8258-2E6E5AA0CE4F}" destId="{D91E43FB-4E98-4A33-8B95-6A07FA5CD8BC}" srcOrd="0" destOrd="0" presId="urn:microsoft.com/office/officeart/2005/8/layout/orgChart1"/>
    <dgm:cxn modelId="{CB8D5630-22DF-4D7B-9187-EE71961E442D}" type="presParOf" srcId="{96D4E32A-B2E7-4554-8258-2E6E5AA0CE4F}" destId="{367C6D5A-0704-4964-9980-51E127D4FCBC}" srcOrd="1" destOrd="0" presId="urn:microsoft.com/office/officeart/2005/8/layout/orgChart1"/>
    <dgm:cxn modelId="{EB6B5861-9977-45D9-B970-5C1CE341CDD5}" type="presParOf" srcId="{E435AF2B-2791-4298-887C-0A0FCF6C1A18}" destId="{DD918D43-C9C9-45CD-A314-0E229A324751}" srcOrd="1" destOrd="0" presId="urn:microsoft.com/office/officeart/2005/8/layout/orgChart1"/>
    <dgm:cxn modelId="{8DFA508D-71D4-4275-B9EB-380B1BAF8D87}" type="presParOf" srcId="{DD918D43-C9C9-45CD-A314-0E229A324751}" destId="{DBA50BF5-8A47-4888-891E-80A0BA56E159}" srcOrd="0" destOrd="0" presId="urn:microsoft.com/office/officeart/2005/8/layout/orgChart1"/>
    <dgm:cxn modelId="{28C7C928-C12F-485A-B290-522A6452EEC8}" type="presParOf" srcId="{DD918D43-C9C9-45CD-A314-0E229A324751}" destId="{4C6D2C6E-6C86-453D-A7A6-9A35B826F433}" srcOrd="1" destOrd="0" presId="urn:microsoft.com/office/officeart/2005/8/layout/orgChart1"/>
    <dgm:cxn modelId="{18478DBE-B642-4D89-A6E6-8AF211287B56}" type="presParOf" srcId="{4C6D2C6E-6C86-453D-A7A6-9A35B826F433}" destId="{BF73439C-BDFC-434C-B788-39F012FCCB41}" srcOrd="0" destOrd="0" presId="urn:microsoft.com/office/officeart/2005/8/layout/orgChart1"/>
    <dgm:cxn modelId="{42617D05-262D-4681-97F3-7914DFAFBD35}" type="presParOf" srcId="{BF73439C-BDFC-434C-B788-39F012FCCB41}" destId="{62C0088F-73A6-41D5-8E75-22580EA83D79}" srcOrd="0" destOrd="0" presId="urn:microsoft.com/office/officeart/2005/8/layout/orgChart1"/>
    <dgm:cxn modelId="{CF39CFDC-33D8-4C11-AE5B-8937D8FB4043}" type="presParOf" srcId="{BF73439C-BDFC-434C-B788-39F012FCCB41}" destId="{5AE5E538-DE4B-4B4F-89CA-7477B49DD07E}" srcOrd="1" destOrd="0" presId="urn:microsoft.com/office/officeart/2005/8/layout/orgChart1"/>
    <dgm:cxn modelId="{DB47E772-92E5-4E44-96AA-C265B57F77D0}" type="presParOf" srcId="{4C6D2C6E-6C86-453D-A7A6-9A35B826F433}" destId="{434CB57C-633F-406A-9087-F94F878E15DC}" srcOrd="1" destOrd="0" presId="urn:microsoft.com/office/officeart/2005/8/layout/orgChart1"/>
    <dgm:cxn modelId="{F56B8319-0A97-43A4-A247-6AA8E4DA2104}" type="presParOf" srcId="{434CB57C-633F-406A-9087-F94F878E15DC}" destId="{E9DDC187-1DE5-4498-8647-29D14864389B}" srcOrd="0" destOrd="0" presId="urn:microsoft.com/office/officeart/2005/8/layout/orgChart1"/>
    <dgm:cxn modelId="{9CB63FE5-7A34-4F38-A91B-030A0663D177}" type="presParOf" srcId="{434CB57C-633F-406A-9087-F94F878E15DC}" destId="{D297CD0E-992F-4771-8713-83107CE56984}" srcOrd="1" destOrd="0" presId="urn:microsoft.com/office/officeart/2005/8/layout/orgChart1"/>
    <dgm:cxn modelId="{5A1EE963-0E9F-42DB-9798-87F96C6D5E67}" type="presParOf" srcId="{D297CD0E-992F-4771-8713-83107CE56984}" destId="{872CC579-98B5-4AC5-B8A5-460E9936790A}" srcOrd="0" destOrd="0" presId="urn:microsoft.com/office/officeart/2005/8/layout/orgChart1"/>
    <dgm:cxn modelId="{295D7D54-AE62-4F53-8D4F-B54B56D946D3}" type="presParOf" srcId="{872CC579-98B5-4AC5-B8A5-460E9936790A}" destId="{58C40A8A-3A64-4143-BB98-77C26316A0E2}" srcOrd="0" destOrd="0" presId="urn:microsoft.com/office/officeart/2005/8/layout/orgChart1"/>
    <dgm:cxn modelId="{080FB397-CA07-4461-9475-E838DC10166D}" type="presParOf" srcId="{872CC579-98B5-4AC5-B8A5-460E9936790A}" destId="{D3A3791B-4CD4-48F1-A316-1A4EC583FF4E}" srcOrd="1" destOrd="0" presId="urn:microsoft.com/office/officeart/2005/8/layout/orgChart1"/>
    <dgm:cxn modelId="{250FF45A-2FFB-49F7-AB36-2648177027E7}" type="presParOf" srcId="{D297CD0E-992F-4771-8713-83107CE56984}" destId="{EBD30C91-A0ED-4775-9D72-BE631994692F}" srcOrd="1" destOrd="0" presId="urn:microsoft.com/office/officeart/2005/8/layout/orgChart1"/>
    <dgm:cxn modelId="{7CF2BBFF-5E2E-4958-A722-3E548C868866}" type="presParOf" srcId="{D297CD0E-992F-4771-8713-83107CE56984}" destId="{94918A36-88CD-41BC-9BCF-69A81B3FE114}" srcOrd="2" destOrd="0" presId="urn:microsoft.com/office/officeart/2005/8/layout/orgChart1"/>
    <dgm:cxn modelId="{2EA8BEEC-383F-4C12-B62D-1A2925449538}" type="presParOf" srcId="{434CB57C-633F-406A-9087-F94F878E15DC}" destId="{312C9B91-24DB-456C-9B3B-240F23943B23}" srcOrd="2" destOrd="0" presId="urn:microsoft.com/office/officeart/2005/8/layout/orgChart1"/>
    <dgm:cxn modelId="{F38E5C0B-7494-48A8-A5A3-8E968525229A}" type="presParOf" srcId="{434CB57C-633F-406A-9087-F94F878E15DC}" destId="{09BF668A-8526-4A24-93FC-B1C42F964CCB}" srcOrd="3" destOrd="0" presId="urn:microsoft.com/office/officeart/2005/8/layout/orgChart1"/>
    <dgm:cxn modelId="{3283DDBC-5757-4D12-8476-E9B9770BCB80}" type="presParOf" srcId="{09BF668A-8526-4A24-93FC-B1C42F964CCB}" destId="{7DE60AB8-8312-4127-9A50-2E31FF0BC9D9}" srcOrd="0" destOrd="0" presId="urn:microsoft.com/office/officeart/2005/8/layout/orgChart1"/>
    <dgm:cxn modelId="{AB9B4E52-033D-4107-BB09-2D5C44CDD897}" type="presParOf" srcId="{7DE60AB8-8312-4127-9A50-2E31FF0BC9D9}" destId="{A81AF257-46B1-4B74-915B-259370448C5B}" srcOrd="0" destOrd="0" presId="urn:microsoft.com/office/officeart/2005/8/layout/orgChart1"/>
    <dgm:cxn modelId="{46B6D94E-A286-4E4F-9F26-1757C7D8FCD3}" type="presParOf" srcId="{7DE60AB8-8312-4127-9A50-2E31FF0BC9D9}" destId="{8ED6FD77-0318-4980-A4C6-64D223AC2345}" srcOrd="1" destOrd="0" presId="urn:microsoft.com/office/officeart/2005/8/layout/orgChart1"/>
    <dgm:cxn modelId="{4774E4EF-71EB-48D1-9C63-52E679F9BABE}" type="presParOf" srcId="{09BF668A-8526-4A24-93FC-B1C42F964CCB}" destId="{29C7CC34-B5CE-4972-BEC0-82A97C1DE92D}" srcOrd="1" destOrd="0" presId="urn:microsoft.com/office/officeart/2005/8/layout/orgChart1"/>
    <dgm:cxn modelId="{04FFDF93-0366-4521-84B7-03F4D4EB1B3A}" type="presParOf" srcId="{09BF668A-8526-4A24-93FC-B1C42F964CCB}" destId="{0224E442-E01B-4BEC-9B9F-714803A899E9}" srcOrd="2" destOrd="0" presId="urn:microsoft.com/office/officeart/2005/8/layout/orgChart1"/>
    <dgm:cxn modelId="{DA6958A6-DC7D-41C6-8724-81291909D188}" type="presParOf" srcId="{4C6D2C6E-6C86-453D-A7A6-9A35B826F433}" destId="{A387186E-ACA2-40AA-BCA1-ECD2F2A9A4D8}" srcOrd="2" destOrd="0" presId="urn:microsoft.com/office/officeart/2005/8/layout/orgChart1"/>
    <dgm:cxn modelId="{9EDCEF2B-C53B-4692-87AC-14891B45B2F0}" type="presParOf" srcId="{DD918D43-C9C9-45CD-A314-0E229A324751}" destId="{52B8FB01-BAE6-4EEA-A7F5-8D807098F825}" srcOrd="2" destOrd="0" presId="urn:microsoft.com/office/officeart/2005/8/layout/orgChart1"/>
    <dgm:cxn modelId="{0E459FC6-D3C6-40E2-B238-70D25F566696}" type="presParOf" srcId="{DD918D43-C9C9-45CD-A314-0E229A324751}" destId="{7D289F1F-3533-419A-8DA2-EBB6D59D43C1}" srcOrd="3" destOrd="0" presId="urn:microsoft.com/office/officeart/2005/8/layout/orgChart1"/>
    <dgm:cxn modelId="{B9FEB075-B398-4016-B524-9264A2D480D8}" type="presParOf" srcId="{7D289F1F-3533-419A-8DA2-EBB6D59D43C1}" destId="{5BCA6CC4-2049-4B92-AE44-27BAA79408F9}" srcOrd="0" destOrd="0" presId="urn:microsoft.com/office/officeart/2005/8/layout/orgChart1"/>
    <dgm:cxn modelId="{EF14A75E-98D7-42B6-A06D-57F9FAD4CE85}" type="presParOf" srcId="{5BCA6CC4-2049-4B92-AE44-27BAA79408F9}" destId="{7803F4A6-E692-447C-A0DB-8B176B094AD4}" srcOrd="0" destOrd="0" presId="urn:microsoft.com/office/officeart/2005/8/layout/orgChart1"/>
    <dgm:cxn modelId="{4AC51F1B-53B8-433C-89CA-D9750C13FA5A}" type="presParOf" srcId="{5BCA6CC4-2049-4B92-AE44-27BAA79408F9}" destId="{61247F0E-99FE-4E89-ADD5-2B5D7CFD7D02}" srcOrd="1" destOrd="0" presId="urn:microsoft.com/office/officeart/2005/8/layout/orgChart1"/>
    <dgm:cxn modelId="{C2C315B4-365D-4325-A9AA-9C619C21EB6E}" type="presParOf" srcId="{7D289F1F-3533-419A-8DA2-EBB6D59D43C1}" destId="{CC9034BD-4348-4D3D-A45C-FC84ADDFF532}" srcOrd="1" destOrd="0" presId="urn:microsoft.com/office/officeart/2005/8/layout/orgChart1"/>
    <dgm:cxn modelId="{E087EEC2-57D7-4278-81F3-8C775E9E7102}" type="presParOf" srcId="{CC9034BD-4348-4D3D-A45C-FC84ADDFF532}" destId="{A1E0067E-9DD0-4385-8531-318CFF403DB5}" srcOrd="0" destOrd="0" presId="urn:microsoft.com/office/officeart/2005/8/layout/orgChart1"/>
    <dgm:cxn modelId="{34301F4D-4736-48C5-ADA0-443B4D84759A}" type="presParOf" srcId="{CC9034BD-4348-4D3D-A45C-FC84ADDFF532}" destId="{60B4B1A1-C608-45C4-B763-BEE342DB425F}" srcOrd="1" destOrd="0" presId="urn:microsoft.com/office/officeart/2005/8/layout/orgChart1"/>
    <dgm:cxn modelId="{F52A3D38-0E6D-4326-A4E7-F17E49ECF311}" type="presParOf" srcId="{60B4B1A1-C608-45C4-B763-BEE342DB425F}" destId="{BD9682A5-9066-4194-91C5-11DCB4B57EC9}" srcOrd="0" destOrd="0" presId="urn:microsoft.com/office/officeart/2005/8/layout/orgChart1"/>
    <dgm:cxn modelId="{86C9B983-6068-4195-A75A-DE72A22ECF14}" type="presParOf" srcId="{BD9682A5-9066-4194-91C5-11DCB4B57EC9}" destId="{BC89FF8F-0A5B-4AD7-8D55-7E27FDE0AD8C}" srcOrd="0" destOrd="0" presId="urn:microsoft.com/office/officeart/2005/8/layout/orgChart1"/>
    <dgm:cxn modelId="{874F7373-4084-49B4-926F-2FEEF7BAC899}" type="presParOf" srcId="{BD9682A5-9066-4194-91C5-11DCB4B57EC9}" destId="{06B44E15-A9DA-4B35-A8D5-DF48772363D8}" srcOrd="1" destOrd="0" presId="urn:microsoft.com/office/officeart/2005/8/layout/orgChart1"/>
    <dgm:cxn modelId="{82D4ABA0-9EEE-4454-A111-8C4DEFDC17A5}" type="presParOf" srcId="{60B4B1A1-C608-45C4-B763-BEE342DB425F}" destId="{1A9E9910-BFCE-469A-808C-4685EC2721D2}" srcOrd="1" destOrd="0" presId="urn:microsoft.com/office/officeart/2005/8/layout/orgChart1"/>
    <dgm:cxn modelId="{318332D3-5211-4086-955F-2BC80829B3DC}" type="presParOf" srcId="{60B4B1A1-C608-45C4-B763-BEE342DB425F}" destId="{15E8B3D2-85FF-490F-A322-6B60D1B0320D}" srcOrd="2" destOrd="0" presId="urn:microsoft.com/office/officeart/2005/8/layout/orgChart1"/>
    <dgm:cxn modelId="{B22BF5E8-A696-4944-9C92-DEC3399334BC}" type="presParOf" srcId="{CC9034BD-4348-4D3D-A45C-FC84ADDFF532}" destId="{2C65BD85-BC09-4E63-B5FC-3198CEAD493C}" srcOrd="2" destOrd="0" presId="urn:microsoft.com/office/officeart/2005/8/layout/orgChart1"/>
    <dgm:cxn modelId="{9E64E4DC-72FB-418E-A9AF-2F875212F204}" type="presParOf" srcId="{CC9034BD-4348-4D3D-A45C-FC84ADDFF532}" destId="{643E9525-0D07-4E2B-9912-254C2C9EA93E}" srcOrd="3" destOrd="0" presId="urn:microsoft.com/office/officeart/2005/8/layout/orgChart1"/>
    <dgm:cxn modelId="{71E41DA6-D5A2-4CF4-BA18-49E0D725CAC3}" type="presParOf" srcId="{643E9525-0D07-4E2B-9912-254C2C9EA93E}" destId="{BA1A86FC-8591-4778-8116-2F8F6ED847D9}" srcOrd="0" destOrd="0" presId="urn:microsoft.com/office/officeart/2005/8/layout/orgChart1"/>
    <dgm:cxn modelId="{6E658383-E58D-4263-9510-57D47B915CF9}" type="presParOf" srcId="{BA1A86FC-8591-4778-8116-2F8F6ED847D9}" destId="{C68B3FEC-27FC-4968-9129-9E6B3A352FD9}" srcOrd="0" destOrd="0" presId="urn:microsoft.com/office/officeart/2005/8/layout/orgChart1"/>
    <dgm:cxn modelId="{E5FAD26E-5E85-4A18-B992-446143469FA7}" type="presParOf" srcId="{BA1A86FC-8591-4778-8116-2F8F6ED847D9}" destId="{F250025E-54FB-4C5E-AFB8-86885DDE5317}" srcOrd="1" destOrd="0" presId="urn:microsoft.com/office/officeart/2005/8/layout/orgChart1"/>
    <dgm:cxn modelId="{9CB92A31-B495-45FD-89CF-54898C244DCF}" type="presParOf" srcId="{643E9525-0D07-4E2B-9912-254C2C9EA93E}" destId="{1F17837D-0D4C-4F46-86D2-903D48DD4EA0}" srcOrd="1" destOrd="0" presId="urn:microsoft.com/office/officeart/2005/8/layout/orgChart1"/>
    <dgm:cxn modelId="{BF9DD7B0-CA0D-4D8F-9205-91AD16C1E2A0}" type="presParOf" srcId="{643E9525-0D07-4E2B-9912-254C2C9EA93E}" destId="{3BC7D4A9-433E-4AF6-855B-25FB6425A597}" srcOrd="2" destOrd="0" presId="urn:microsoft.com/office/officeart/2005/8/layout/orgChart1"/>
    <dgm:cxn modelId="{0ACA8DB8-590D-46F2-A96B-36FBD540590E}" type="presParOf" srcId="{7D289F1F-3533-419A-8DA2-EBB6D59D43C1}" destId="{5F44C3D3-73CD-4B77-96E9-1744C317D7C2}" srcOrd="2" destOrd="0" presId="urn:microsoft.com/office/officeart/2005/8/layout/orgChart1"/>
    <dgm:cxn modelId="{36B1A607-A7FD-495A-A557-E6ACA195978B}" type="presParOf" srcId="{E435AF2B-2791-4298-887C-0A0FCF6C1A18}" destId="{7658B4AA-7C8E-427E-9A75-6D7F8684412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7BC2F0C-43E0-435E-8BBB-ADA0FDD21D7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B2719E5-FC00-4C63-AE1E-EDF91B258493}">
      <dgm:prSet/>
      <dgm:spPr/>
      <dgm:t>
        <a:bodyPr/>
        <a:lstStyle/>
        <a:p>
          <a:pPr rtl="0"/>
          <a:r>
            <a:rPr lang="en-US" b="0" smtClean="0"/>
            <a:t>Immunohistochemistry </a:t>
          </a:r>
          <a:endParaRPr lang="en-US"/>
        </a:p>
      </dgm:t>
    </dgm:pt>
    <dgm:pt modelId="{8F6BE968-B971-4C40-9B2A-EABAC95B89F3}" type="parTrans" cxnId="{7D02B2A1-9864-4D0D-8624-EC2FCFD92DA4}">
      <dgm:prSet/>
      <dgm:spPr/>
      <dgm:t>
        <a:bodyPr/>
        <a:lstStyle/>
        <a:p>
          <a:endParaRPr lang="en-US"/>
        </a:p>
      </dgm:t>
    </dgm:pt>
    <dgm:pt modelId="{9DE4F65B-E9AF-426F-B1A5-ABC7DBCA6385}" type="sibTrans" cxnId="{7D02B2A1-9864-4D0D-8624-EC2FCFD92DA4}">
      <dgm:prSet/>
      <dgm:spPr/>
      <dgm:t>
        <a:bodyPr/>
        <a:lstStyle/>
        <a:p>
          <a:endParaRPr lang="en-US"/>
        </a:p>
      </dgm:t>
    </dgm:pt>
    <dgm:pt modelId="{E4BD70BD-ACD4-4740-BF7B-0258DC254B65}" type="pres">
      <dgm:prSet presAssocID="{77BC2F0C-43E0-435E-8BBB-ADA0FDD21D72}" presName="linear" presStyleCnt="0">
        <dgm:presLayoutVars>
          <dgm:animLvl val="lvl"/>
          <dgm:resizeHandles val="exact"/>
        </dgm:presLayoutVars>
      </dgm:prSet>
      <dgm:spPr/>
      <dgm:t>
        <a:bodyPr/>
        <a:lstStyle/>
        <a:p>
          <a:endParaRPr lang="en-US"/>
        </a:p>
      </dgm:t>
    </dgm:pt>
    <dgm:pt modelId="{5F2B90C0-2B8C-4233-A332-AADEE2555763}" type="pres">
      <dgm:prSet presAssocID="{4B2719E5-FC00-4C63-AE1E-EDF91B258493}" presName="parentText" presStyleLbl="node1" presStyleIdx="0" presStyleCnt="1">
        <dgm:presLayoutVars>
          <dgm:chMax val="0"/>
          <dgm:bulletEnabled val="1"/>
        </dgm:presLayoutVars>
      </dgm:prSet>
      <dgm:spPr/>
      <dgm:t>
        <a:bodyPr/>
        <a:lstStyle/>
        <a:p>
          <a:endParaRPr lang="en-US"/>
        </a:p>
      </dgm:t>
    </dgm:pt>
  </dgm:ptLst>
  <dgm:cxnLst>
    <dgm:cxn modelId="{7D02B2A1-9864-4D0D-8624-EC2FCFD92DA4}" srcId="{77BC2F0C-43E0-435E-8BBB-ADA0FDD21D72}" destId="{4B2719E5-FC00-4C63-AE1E-EDF91B258493}" srcOrd="0" destOrd="0" parTransId="{8F6BE968-B971-4C40-9B2A-EABAC95B89F3}" sibTransId="{9DE4F65B-E9AF-426F-B1A5-ABC7DBCA6385}"/>
    <dgm:cxn modelId="{6B5A9D23-5490-48BB-9EE1-2BDD44744231}" type="presOf" srcId="{4B2719E5-FC00-4C63-AE1E-EDF91B258493}" destId="{5F2B90C0-2B8C-4233-A332-AADEE2555763}" srcOrd="0" destOrd="0" presId="urn:microsoft.com/office/officeart/2005/8/layout/vList2"/>
    <dgm:cxn modelId="{60FB4FBF-9B3A-427E-9DB3-DB1DF25BE832}" type="presOf" srcId="{77BC2F0C-43E0-435E-8BBB-ADA0FDD21D72}" destId="{E4BD70BD-ACD4-4740-BF7B-0258DC254B65}" srcOrd="0" destOrd="0" presId="urn:microsoft.com/office/officeart/2005/8/layout/vList2"/>
    <dgm:cxn modelId="{4E36102B-71D2-4736-A561-5BEA32D74A58}" type="presParOf" srcId="{E4BD70BD-ACD4-4740-BF7B-0258DC254B65}" destId="{5F2B90C0-2B8C-4233-A332-AADEE255576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6EA7FB9-B0DE-45CB-A747-83CD811A3C9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DAB6D38-3C36-496D-A140-784F8ADB902D}">
      <dgm:prSet/>
      <dgm:spPr/>
      <dgm:t>
        <a:bodyPr/>
        <a:lstStyle/>
        <a:p>
          <a:pPr rtl="0"/>
          <a:r>
            <a:rPr lang="en-US" smtClean="0"/>
            <a:t>For immunohistochemistry, antibodies are available for the subclassification of amyloid precipitates, directed against cytokeratin or immunoglubulin light chains</a:t>
          </a:r>
          <a:endParaRPr lang="en-US"/>
        </a:p>
      </dgm:t>
    </dgm:pt>
    <dgm:pt modelId="{319F3FFA-3E47-4C92-A78A-801552548235}" type="parTrans" cxnId="{27753925-EA00-40BC-BA99-171A73C8BC26}">
      <dgm:prSet/>
      <dgm:spPr/>
      <dgm:t>
        <a:bodyPr/>
        <a:lstStyle/>
        <a:p>
          <a:endParaRPr lang="en-US"/>
        </a:p>
      </dgm:t>
    </dgm:pt>
    <dgm:pt modelId="{F27F2C3A-47DF-4DEE-8F6D-02151AD53A0F}" type="sibTrans" cxnId="{27753925-EA00-40BC-BA99-171A73C8BC26}">
      <dgm:prSet/>
      <dgm:spPr/>
      <dgm:t>
        <a:bodyPr/>
        <a:lstStyle/>
        <a:p>
          <a:endParaRPr lang="en-US"/>
        </a:p>
      </dgm:t>
    </dgm:pt>
    <dgm:pt modelId="{FE155FBC-10F7-41CB-9F4F-DC052DF2CCF4}">
      <dgm:prSet/>
      <dgm:spPr/>
      <dgm:t>
        <a:bodyPr/>
        <a:lstStyle/>
        <a:p>
          <a:pPr rtl="0"/>
          <a:r>
            <a:rPr lang="en-US" dirty="0" smtClean="0"/>
            <a:t>CK5 is predominantly found in basal keratinocytes. In descending frequency, other </a:t>
          </a:r>
          <a:r>
            <a:rPr lang="en-US" dirty="0" err="1" smtClean="0"/>
            <a:t>cytokeratins</a:t>
          </a:r>
          <a:r>
            <a:rPr lang="en-US" dirty="0" smtClean="0"/>
            <a:t> are also present in primary (CK5 &gt; 1 &gt; 14 &gt; 10) and secondary (CK5 &gt; 1 &gt; 10 &gt; 14) cutaneous </a:t>
          </a:r>
          <a:r>
            <a:rPr lang="en-US" dirty="0" err="1" smtClean="0"/>
            <a:t>amyloidoses</a:t>
          </a:r>
          <a:r>
            <a:rPr lang="en-US" dirty="0" smtClean="0"/>
            <a:t> . Antibodies against CK5 may be used for diagnosing amyloidosis</a:t>
          </a:r>
          <a:endParaRPr lang="en-US" dirty="0"/>
        </a:p>
      </dgm:t>
    </dgm:pt>
    <dgm:pt modelId="{444FB70E-187B-41BB-87EF-12EFB36C03AF}" type="parTrans" cxnId="{8FD2CF29-AF73-412F-9D59-0F4A2F0277EB}">
      <dgm:prSet/>
      <dgm:spPr/>
      <dgm:t>
        <a:bodyPr/>
        <a:lstStyle/>
        <a:p>
          <a:endParaRPr lang="en-US"/>
        </a:p>
      </dgm:t>
    </dgm:pt>
    <dgm:pt modelId="{6F4D29FA-FBE9-4077-805D-5636F0EFC18A}" type="sibTrans" cxnId="{8FD2CF29-AF73-412F-9D59-0F4A2F0277EB}">
      <dgm:prSet/>
      <dgm:spPr/>
      <dgm:t>
        <a:bodyPr/>
        <a:lstStyle/>
        <a:p>
          <a:endParaRPr lang="en-US"/>
        </a:p>
      </dgm:t>
    </dgm:pt>
    <dgm:pt modelId="{EDB3F186-88ED-4C2D-8FB7-76CC9187DCCD}" type="pres">
      <dgm:prSet presAssocID="{06EA7FB9-B0DE-45CB-A747-83CD811A3C9D}" presName="linear" presStyleCnt="0">
        <dgm:presLayoutVars>
          <dgm:animLvl val="lvl"/>
          <dgm:resizeHandles val="exact"/>
        </dgm:presLayoutVars>
      </dgm:prSet>
      <dgm:spPr/>
      <dgm:t>
        <a:bodyPr/>
        <a:lstStyle/>
        <a:p>
          <a:endParaRPr lang="en-US"/>
        </a:p>
      </dgm:t>
    </dgm:pt>
    <dgm:pt modelId="{9F896CA6-9D6D-4718-979A-24AF9F733423}" type="pres">
      <dgm:prSet presAssocID="{1DAB6D38-3C36-496D-A140-784F8ADB902D}" presName="parentText" presStyleLbl="node1" presStyleIdx="0" presStyleCnt="2">
        <dgm:presLayoutVars>
          <dgm:chMax val="0"/>
          <dgm:bulletEnabled val="1"/>
        </dgm:presLayoutVars>
      </dgm:prSet>
      <dgm:spPr/>
      <dgm:t>
        <a:bodyPr/>
        <a:lstStyle/>
        <a:p>
          <a:endParaRPr lang="en-US"/>
        </a:p>
      </dgm:t>
    </dgm:pt>
    <dgm:pt modelId="{B9F13452-9704-46D1-80DB-7B8B2F075F60}" type="pres">
      <dgm:prSet presAssocID="{F27F2C3A-47DF-4DEE-8F6D-02151AD53A0F}" presName="spacer" presStyleCnt="0"/>
      <dgm:spPr/>
    </dgm:pt>
    <dgm:pt modelId="{BF1534B2-445B-4B3D-BFD7-A0802BB1C798}" type="pres">
      <dgm:prSet presAssocID="{FE155FBC-10F7-41CB-9F4F-DC052DF2CCF4}" presName="parentText" presStyleLbl="node1" presStyleIdx="1" presStyleCnt="2">
        <dgm:presLayoutVars>
          <dgm:chMax val="0"/>
          <dgm:bulletEnabled val="1"/>
        </dgm:presLayoutVars>
      </dgm:prSet>
      <dgm:spPr/>
      <dgm:t>
        <a:bodyPr/>
        <a:lstStyle/>
        <a:p>
          <a:endParaRPr lang="en-US"/>
        </a:p>
      </dgm:t>
    </dgm:pt>
  </dgm:ptLst>
  <dgm:cxnLst>
    <dgm:cxn modelId="{B2CCD522-D763-4CE5-A024-1F93256BDF0A}" type="presOf" srcId="{FE155FBC-10F7-41CB-9F4F-DC052DF2CCF4}" destId="{BF1534B2-445B-4B3D-BFD7-A0802BB1C798}" srcOrd="0" destOrd="0" presId="urn:microsoft.com/office/officeart/2005/8/layout/vList2"/>
    <dgm:cxn modelId="{391027B9-47BC-442E-B7A6-9E0CF4930B2F}" type="presOf" srcId="{06EA7FB9-B0DE-45CB-A747-83CD811A3C9D}" destId="{EDB3F186-88ED-4C2D-8FB7-76CC9187DCCD}" srcOrd="0" destOrd="0" presId="urn:microsoft.com/office/officeart/2005/8/layout/vList2"/>
    <dgm:cxn modelId="{4CA126D1-F39B-405F-9122-B8F6A63BC634}" type="presOf" srcId="{1DAB6D38-3C36-496D-A140-784F8ADB902D}" destId="{9F896CA6-9D6D-4718-979A-24AF9F733423}" srcOrd="0" destOrd="0" presId="urn:microsoft.com/office/officeart/2005/8/layout/vList2"/>
    <dgm:cxn modelId="{8FD2CF29-AF73-412F-9D59-0F4A2F0277EB}" srcId="{06EA7FB9-B0DE-45CB-A747-83CD811A3C9D}" destId="{FE155FBC-10F7-41CB-9F4F-DC052DF2CCF4}" srcOrd="1" destOrd="0" parTransId="{444FB70E-187B-41BB-87EF-12EFB36C03AF}" sibTransId="{6F4D29FA-FBE9-4077-805D-5636F0EFC18A}"/>
    <dgm:cxn modelId="{27753925-EA00-40BC-BA99-171A73C8BC26}" srcId="{06EA7FB9-B0DE-45CB-A747-83CD811A3C9D}" destId="{1DAB6D38-3C36-496D-A140-784F8ADB902D}" srcOrd="0" destOrd="0" parTransId="{319F3FFA-3E47-4C92-A78A-801552548235}" sibTransId="{F27F2C3A-47DF-4DEE-8F6D-02151AD53A0F}"/>
    <dgm:cxn modelId="{03339B14-E25E-4E21-B605-5C376F60E77C}" type="presParOf" srcId="{EDB3F186-88ED-4C2D-8FB7-76CC9187DCCD}" destId="{9F896CA6-9D6D-4718-979A-24AF9F733423}" srcOrd="0" destOrd="0" presId="urn:microsoft.com/office/officeart/2005/8/layout/vList2"/>
    <dgm:cxn modelId="{3FD0A301-5BE0-44E9-AB21-7AF4B6420518}" type="presParOf" srcId="{EDB3F186-88ED-4C2D-8FB7-76CC9187DCCD}" destId="{B9F13452-9704-46D1-80DB-7B8B2F075F60}" srcOrd="1" destOrd="0" presId="urn:microsoft.com/office/officeart/2005/8/layout/vList2"/>
    <dgm:cxn modelId="{03F3CB46-6CF2-4B7B-83BF-CC151DCCA86F}" type="presParOf" srcId="{EDB3F186-88ED-4C2D-8FB7-76CC9187DCCD}" destId="{BF1534B2-445B-4B3D-BFD7-A0802BB1C798}"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7A28598-6C05-4F77-A1FC-DD6BDE55940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9131371-2CC2-4B4A-A78D-6A8712486023}">
      <dgm:prSet/>
      <dgm:spPr/>
      <dgm:t>
        <a:bodyPr/>
        <a:lstStyle/>
        <a:p>
          <a:pPr rtl="0"/>
          <a:r>
            <a:rPr lang="en-US" b="0" smtClean="0"/>
            <a:t>Electron microscopy </a:t>
          </a:r>
          <a:endParaRPr lang="en-US"/>
        </a:p>
      </dgm:t>
    </dgm:pt>
    <dgm:pt modelId="{DDF62ABE-C698-4681-A25F-8E08D58054F8}" type="parTrans" cxnId="{DE41A445-9C29-4241-9E05-7990022619EC}">
      <dgm:prSet/>
      <dgm:spPr/>
      <dgm:t>
        <a:bodyPr/>
        <a:lstStyle/>
        <a:p>
          <a:endParaRPr lang="en-US"/>
        </a:p>
      </dgm:t>
    </dgm:pt>
    <dgm:pt modelId="{9EA918F4-4F61-458E-B66D-226FC80E6C20}" type="sibTrans" cxnId="{DE41A445-9C29-4241-9E05-7990022619EC}">
      <dgm:prSet/>
      <dgm:spPr/>
      <dgm:t>
        <a:bodyPr/>
        <a:lstStyle/>
        <a:p>
          <a:endParaRPr lang="en-US"/>
        </a:p>
      </dgm:t>
    </dgm:pt>
    <dgm:pt modelId="{7A4D1EE5-A278-4DB4-BC46-5EB318F1A3B9}" type="pres">
      <dgm:prSet presAssocID="{27A28598-6C05-4F77-A1FC-DD6BDE559404}" presName="linear" presStyleCnt="0">
        <dgm:presLayoutVars>
          <dgm:animLvl val="lvl"/>
          <dgm:resizeHandles val="exact"/>
        </dgm:presLayoutVars>
      </dgm:prSet>
      <dgm:spPr/>
      <dgm:t>
        <a:bodyPr/>
        <a:lstStyle/>
        <a:p>
          <a:endParaRPr lang="en-US"/>
        </a:p>
      </dgm:t>
    </dgm:pt>
    <dgm:pt modelId="{C7701528-4D89-4200-AB5B-72EA279C3990}" type="pres">
      <dgm:prSet presAssocID="{09131371-2CC2-4B4A-A78D-6A8712486023}" presName="parentText" presStyleLbl="node1" presStyleIdx="0" presStyleCnt="1">
        <dgm:presLayoutVars>
          <dgm:chMax val="0"/>
          <dgm:bulletEnabled val="1"/>
        </dgm:presLayoutVars>
      </dgm:prSet>
      <dgm:spPr/>
      <dgm:t>
        <a:bodyPr/>
        <a:lstStyle/>
        <a:p>
          <a:endParaRPr lang="en-US"/>
        </a:p>
      </dgm:t>
    </dgm:pt>
  </dgm:ptLst>
  <dgm:cxnLst>
    <dgm:cxn modelId="{1CCCC88C-6B4F-4FF6-A503-2F74680578FB}" type="presOf" srcId="{27A28598-6C05-4F77-A1FC-DD6BDE559404}" destId="{7A4D1EE5-A278-4DB4-BC46-5EB318F1A3B9}" srcOrd="0" destOrd="0" presId="urn:microsoft.com/office/officeart/2005/8/layout/vList2"/>
    <dgm:cxn modelId="{6929F252-E5AA-4BB6-BF08-348D680E239D}" type="presOf" srcId="{09131371-2CC2-4B4A-A78D-6A8712486023}" destId="{C7701528-4D89-4200-AB5B-72EA279C3990}" srcOrd="0" destOrd="0" presId="urn:microsoft.com/office/officeart/2005/8/layout/vList2"/>
    <dgm:cxn modelId="{DE41A445-9C29-4241-9E05-7990022619EC}" srcId="{27A28598-6C05-4F77-A1FC-DD6BDE559404}" destId="{09131371-2CC2-4B4A-A78D-6A8712486023}" srcOrd="0" destOrd="0" parTransId="{DDF62ABE-C698-4681-A25F-8E08D58054F8}" sibTransId="{9EA918F4-4F61-458E-B66D-226FC80E6C20}"/>
    <dgm:cxn modelId="{6004CB9E-A1B5-4B09-8016-0D455D24C183}" type="presParOf" srcId="{7A4D1EE5-A278-4DB4-BC46-5EB318F1A3B9}" destId="{C7701528-4D89-4200-AB5B-72EA279C399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6BDAA76F-65B3-45EF-893B-0B3AB1CDDF6F}"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C157EFE5-14CD-4AAF-96D5-3C9F71837D85}">
      <dgm:prSet/>
      <dgm:spPr/>
      <dgm:t>
        <a:bodyPr/>
        <a:lstStyle/>
        <a:p>
          <a:pPr rtl="0"/>
          <a:r>
            <a:rPr lang="en-US" smtClean="0"/>
            <a:t>Definitive confirmation of amyloidosis in tissues can be achieved with electron microscopy, which shows the typical aggregates of amyloid with fibrils 7.5–10 nm in diameter</a:t>
          </a:r>
          <a:endParaRPr lang="en-US"/>
        </a:p>
      </dgm:t>
    </dgm:pt>
    <dgm:pt modelId="{F38EAC94-90B1-4303-A86B-2D297259E833}" type="parTrans" cxnId="{95E1451D-9D14-4EBB-BACB-4D432A04F6FC}">
      <dgm:prSet/>
      <dgm:spPr/>
      <dgm:t>
        <a:bodyPr/>
        <a:lstStyle/>
        <a:p>
          <a:endParaRPr lang="en-US"/>
        </a:p>
      </dgm:t>
    </dgm:pt>
    <dgm:pt modelId="{5DFA58DA-0584-4090-AD3F-0059E9E58A7D}" type="sibTrans" cxnId="{95E1451D-9D14-4EBB-BACB-4D432A04F6FC}">
      <dgm:prSet/>
      <dgm:spPr/>
      <dgm:t>
        <a:bodyPr/>
        <a:lstStyle/>
        <a:p>
          <a:endParaRPr lang="en-US"/>
        </a:p>
      </dgm:t>
    </dgm:pt>
    <dgm:pt modelId="{F7CED987-4B1F-454C-8659-7ECE8F8D8999}">
      <dgm:prSet/>
      <dgm:spPr/>
      <dgm:t>
        <a:bodyPr/>
        <a:lstStyle/>
        <a:p>
          <a:pPr rtl="0"/>
          <a:r>
            <a:rPr lang="en-US" dirty="0" smtClean="0"/>
            <a:t>Apart from organ biopsies, biopsies taken from the rectal submucosa or from abdominal subcutaneous adipose tissue contribute to the diagnosis of systemic amyloidosis. </a:t>
          </a:r>
          <a:endParaRPr lang="en-US" dirty="0"/>
        </a:p>
      </dgm:t>
    </dgm:pt>
    <dgm:pt modelId="{6913EAC1-3435-4B00-AA2D-223525D160B1}" type="parTrans" cxnId="{66FA2A86-C8DD-42C8-B318-FFE52B9DB7F5}">
      <dgm:prSet/>
      <dgm:spPr/>
      <dgm:t>
        <a:bodyPr/>
        <a:lstStyle/>
        <a:p>
          <a:endParaRPr lang="en-US"/>
        </a:p>
      </dgm:t>
    </dgm:pt>
    <dgm:pt modelId="{14FC9528-5CB3-40B4-8E22-794DF69F6393}" type="sibTrans" cxnId="{66FA2A86-C8DD-42C8-B318-FFE52B9DB7F5}">
      <dgm:prSet/>
      <dgm:spPr/>
      <dgm:t>
        <a:bodyPr/>
        <a:lstStyle/>
        <a:p>
          <a:endParaRPr lang="en-US"/>
        </a:p>
      </dgm:t>
    </dgm:pt>
    <dgm:pt modelId="{7621334A-8867-47EA-9D3C-2E27928433AA}" type="pres">
      <dgm:prSet presAssocID="{6BDAA76F-65B3-45EF-893B-0B3AB1CDDF6F}" presName="Name0" presStyleCnt="0">
        <dgm:presLayoutVars>
          <dgm:chPref val="3"/>
          <dgm:dir/>
          <dgm:animLvl val="lvl"/>
          <dgm:resizeHandles/>
        </dgm:presLayoutVars>
      </dgm:prSet>
      <dgm:spPr/>
      <dgm:t>
        <a:bodyPr/>
        <a:lstStyle/>
        <a:p>
          <a:endParaRPr lang="en-US"/>
        </a:p>
      </dgm:t>
    </dgm:pt>
    <dgm:pt modelId="{282E0A95-C8F2-4787-80F1-3F76E64D3172}" type="pres">
      <dgm:prSet presAssocID="{C157EFE5-14CD-4AAF-96D5-3C9F71837D85}" presName="horFlow" presStyleCnt="0"/>
      <dgm:spPr/>
    </dgm:pt>
    <dgm:pt modelId="{E7709F3A-945D-4F4F-87AE-FFAFDA3CF975}" type="pres">
      <dgm:prSet presAssocID="{C157EFE5-14CD-4AAF-96D5-3C9F71837D85}" presName="bigChev" presStyleLbl="node1" presStyleIdx="0" presStyleCnt="2"/>
      <dgm:spPr/>
      <dgm:t>
        <a:bodyPr/>
        <a:lstStyle/>
        <a:p>
          <a:endParaRPr lang="en-US"/>
        </a:p>
      </dgm:t>
    </dgm:pt>
    <dgm:pt modelId="{E53BBE6A-8DFD-4800-95C9-C7C58CA62BE1}" type="pres">
      <dgm:prSet presAssocID="{C157EFE5-14CD-4AAF-96D5-3C9F71837D85}" presName="vSp" presStyleCnt="0"/>
      <dgm:spPr/>
    </dgm:pt>
    <dgm:pt modelId="{5260CFCD-1B0E-4ADD-B624-685E542C29F8}" type="pres">
      <dgm:prSet presAssocID="{F7CED987-4B1F-454C-8659-7ECE8F8D8999}" presName="horFlow" presStyleCnt="0"/>
      <dgm:spPr/>
    </dgm:pt>
    <dgm:pt modelId="{4CDD77C8-8A41-47BC-983D-6AD4703573E9}" type="pres">
      <dgm:prSet presAssocID="{F7CED987-4B1F-454C-8659-7ECE8F8D8999}" presName="bigChev" presStyleLbl="node1" presStyleIdx="1" presStyleCnt="2"/>
      <dgm:spPr/>
      <dgm:t>
        <a:bodyPr/>
        <a:lstStyle/>
        <a:p>
          <a:endParaRPr lang="en-US"/>
        </a:p>
      </dgm:t>
    </dgm:pt>
  </dgm:ptLst>
  <dgm:cxnLst>
    <dgm:cxn modelId="{95E1451D-9D14-4EBB-BACB-4D432A04F6FC}" srcId="{6BDAA76F-65B3-45EF-893B-0B3AB1CDDF6F}" destId="{C157EFE5-14CD-4AAF-96D5-3C9F71837D85}" srcOrd="0" destOrd="0" parTransId="{F38EAC94-90B1-4303-A86B-2D297259E833}" sibTransId="{5DFA58DA-0584-4090-AD3F-0059E9E58A7D}"/>
    <dgm:cxn modelId="{66FA2A86-C8DD-42C8-B318-FFE52B9DB7F5}" srcId="{6BDAA76F-65B3-45EF-893B-0B3AB1CDDF6F}" destId="{F7CED987-4B1F-454C-8659-7ECE8F8D8999}" srcOrd="1" destOrd="0" parTransId="{6913EAC1-3435-4B00-AA2D-223525D160B1}" sibTransId="{14FC9528-5CB3-40B4-8E22-794DF69F6393}"/>
    <dgm:cxn modelId="{938D1500-6AFD-4207-9A7E-2AF84D5171E9}" type="presOf" srcId="{C157EFE5-14CD-4AAF-96D5-3C9F71837D85}" destId="{E7709F3A-945D-4F4F-87AE-FFAFDA3CF975}" srcOrd="0" destOrd="0" presId="urn:microsoft.com/office/officeart/2005/8/layout/lProcess3"/>
    <dgm:cxn modelId="{918377CC-57F0-43B8-934C-9FF7823C322A}" type="presOf" srcId="{6BDAA76F-65B3-45EF-893B-0B3AB1CDDF6F}" destId="{7621334A-8867-47EA-9D3C-2E27928433AA}" srcOrd="0" destOrd="0" presId="urn:microsoft.com/office/officeart/2005/8/layout/lProcess3"/>
    <dgm:cxn modelId="{AA424533-B89B-4B9F-8FFB-61C91B3DEFFF}" type="presOf" srcId="{F7CED987-4B1F-454C-8659-7ECE8F8D8999}" destId="{4CDD77C8-8A41-47BC-983D-6AD4703573E9}" srcOrd="0" destOrd="0" presId="urn:microsoft.com/office/officeart/2005/8/layout/lProcess3"/>
    <dgm:cxn modelId="{C5D7D1F9-B1D8-43F0-A616-B60E3E3F559A}" type="presParOf" srcId="{7621334A-8867-47EA-9D3C-2E27928433AA}" destId="{282E0A95-C8F2-4787-80F1-3F76E64D3172}" srcOrd="0" destOrd="0" presId="urn:microsoft.com/office/officeart/2005/8/layout/lProcess3"/>
    <dgm:cxn modelId="{24EA4064-DE47-497B-95CE-CE5AA3270C67}" type="presParOf" srcId="{282E0A95-C8F2-4787-80F1-3F76E64D3172}" destId="{E7709F3A-945D-4F4F-87AE-FFAFDA3CF975}" srcOrd="0" destOrd="0" presId="urn:microsoft.com/office/officeart/2005/8/layout/lProcess3"/>
    <dgm:cxn modelId="{5EE8CD63-2410-49A2-A134-497B204D3B9B}" type="presParOf" srcId="{7621334A-8867-47EA-9D3C-2E27928433AA}" destId="{E53BBE6A-8DFD-4800-95C9-C7C58CA62BE1}" srcOrd="1" destOrd="0" presId="urn:microsoft.com/office/officeart/2005/8/layout/lProcess3"/>
    <dgm:cxn modelId="{B807317E-50E9-4AFD-A5B7-BFAAB4008FD1}" type="presParOf" srcId="{7621334A-8867-47EA-9D3C-2E27928433AA}" destId="{5260CFCD-1B0E-4ADD-B624-685E542C29F8}" srcOrd="2" destOrd="0" presId="urn:microsoft.com/office/officeart/2005/8/layout/lProcess3"/>
    <dgm:cxn modelId="{C3828DDD-7260-4C8F-BEC1-4F59A32C1479}" type="presParOf" srcId="{5260CFCD-1B0E-4ADD-B624-685E542C29F8}" destId="{4CDD77C8-8A41-47BC-983D-6AD4703573E9}" srcOrd="0" destOrd="0" presId="urn:microsoft.com/office/officeart/2005/8/layout/l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D0D3E7F-519B-4E37-B926-1A8F6F513902}"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02C493CB-D69E-45AF-8589-9086AFB6E750}">
      <dgm:prSet/>
      <dgm:spPr/>
      <dgm:t>
        <a:bodyPr/>
        <a:lstStyle/>
        <a:p>
          <a:pPr rtl="0"/>
          <a:r>
            <a:rPr lang="en-US" b="1" smtClean="0"/>
            <a:t>Topical therapy </a:t>
          </a:r>
          <a:endParaRPr lang="en-US"/>
        </a:p>
      </dgm:t>
    </dgm:pt>
    <dgm:pt modelId="{4A12A751-0573-49CA-B2D9-9052671DD14D}" type="parTrans" cxnId="{699CC56F-D2CB-44F6-B9CF-D7CE6013327C}">
      <dgm:prSet/>
      <dgm:spPr/>
      <dgm:t>
        <a:bodyPr/>
        <a:lstStyle/>
        <a:p>
          <a:endParaRPr lang="en-US"/>
        </a:p>
      </dgm:t>
    </dgm:pt>
    <dgm:pt modelId="{0C14799C-1A22-4B09-A15D-C633C886434C}" type="sibTrans" cxnId="{699CC56F-D2CB-44F6-B9CF-D7CE6013327C}">
      <dgm:prSet/>
      <dgm:spPr/>
      <dgm:t>
        <a:bodyPr/>
        <a:lstStyle/>
        <a:p>
          <a:endParaRPr lang="en-US"/>
        </a:p>
      </dgm:t>
    </dgm:pt>
    <dgm:pt modelId="{425033CE-08C8-4DD2-9286-473CA92DE16D}">
      <dgm:prSet/>
      <dgm:spPr/>
      <dgm:t>
        <a:bodyPr/>
        <a:lstStyle/>
        <a:p>
          <a:pPr rtl="0"/>
          <a:r>
            <a:rPr lang="en-US" smtClean="0"/>
            <a:t>Topical administration of steroids (occlusive dressings) </a:t>
          </a:r>
          <a:endParaRPr lang="en-US"/>
        </a:p>
      </dgm:t>
    </dgm:pt>
    <dgm:pt modelId="{1FAE4CAF-4AEE-4421-A3F4-CE7779CC90A1}" type="parTrans" cxnId="{16D61C93-D38F-468E-885A-687CB2077408}">
      <dgm:prSet/>
      <dgm:spPr/>
      <dgm:t>
        <a:bodyPr/>
        <a:lstStyle/>
        <a:p>
          <a:endParaRPr lang="en-US"/>
        </a:p>
      </dgm:t>
    </dgm:pt>
    <dgm:pt modelId="{9FD077CC-23D0-4A6D-ACDE-B3DBA6906BD3}" type="sibTrans" cxnId="{16D61C93-D38F-468E-885A-687CB2077408}">
      <dgm:prSet/>
      <dgm:spPr/>
      <dgm:t>
        <a:bodyPr/>
        <a:lstStyle/>
        <a:p>
          <a:endParaRPr lang="en-US"/>
        </a:p>
      </dgm:t>
    </dgm:pt>
    <dgm:pt modelId="{5A321BDF-0FAC-448C-89B2-11CA94039DA7}">
      <dgm:prSet/>
      <dgm:spPr/>
      <dgm:t>
        <a:bodyPr/>
        <a:lstStyle/>
        <a:p>
          <a:pPr rtl="0"/>
          <a:r>
            <a:rPr lang="en-US" smtClean="0"/>
            <a:t>intralesional corticosteroid injections are the classic treatments. </a:t>
          </a:r>
          <a:endParaRPr lang="en-US"/>
        </a:p>
      </dgm:t>
    </dgm:pt>
    <dgm:pt modelId="{C28E3622-58B3-4626-914D-4ED0C7DB1F0B}" type="parTrans" cxnId="{02120D06-7A74-433D-B1DA-B946DA1554D8}">
      <dgm:prSet/>
      <dgm:spPr/>
      <dgm:t>
        <a:bodyPr/>
        <a:lstStyle/>
        <a:p>
          <a:endParaRPr lang="en-US"/>
        </a:p>
      </dgm:t>
    </dgm:pt>
    <dgm:pt modelId="{77CF8015-42CC-4526-BD03-4DEBF4611CB8}" type="sibTrans" cxnId="{02120D06-7A74-433D-B1DA-B946DA1554D8}">
      <dgm:prSet/>
      <dgm:spPr/>
      <dgm:t>
        <a:bodyPr/>
        <a:lstStyle/>
        <a:p>
          <a:endParaRPr lang="en-US"/>
        </a:p>
      </dgm:t>
    </dgm:pt>
    <dgm:pt modelId="{5FC559D7-91ED-43BF-A1DC-42E8609A2C8D}">
      <dgm:prSet/>
      <dgm:spPr/>
      <dgm:t>
        <a:bodyPr/>
        <a:lstStyle/>
        <a:p>
          <a:pPr rtl="0"/>
          <a:r>
            <a:rPr lang="en-US" smtClean="0"/>
            <a:t>phototherapy (narrow band UVB) 	</a:t>
          </a:r>
          <a:endParaRPr lang="en-US"/>
        </a:p>
      </dgm:t>
    </dgm:pt>
    <dgm:pt modelId="{E7C9D92F-6077-4A2D-B1EA-65B663193D8A}" type="parTrans" cxnId="{AA294EB3-24A2-4852-9303-1FF7DBD5D5F3}">
      <dgm:prSet/>
      <dgm:spPr/>
      <dgm:t>
        <a:bodyPr/>
        <a:lstStyle/>
        <a:p>
          <a:endParaRPr lang="en-US"/>
        </a:p>
      </dgm:t>
    </dgm:pt>
    <dgm:pt modelId="{0E9EDA6A-0057-4C0F-8192-608228D027FE}" type="sibTrans" cxnId="{AA294EB3-24A2-4852-9303-1FF7DBD5D5F3}">
      <dgm:prSet/>
      <dgm:spPr/>
      <dgm:t>
        <a:bodyPr/>
        <a:lstStyle/>
        <a:p>
          <a:endParaRPr lang="en-US"/>
        </a:p>
      </dgm:t>
    </dgm:pt>
    <dgm:pt modelId="{1492C221-0833-4211-8D50-9B55397887D7}">
      <dgm:prSet/>
      <dgm:spPr/>
      <dgm:t>
        <a:bodyPr/>
        <a:lstStyle/>
        <a:p>
          <a:pPr rtl="0"/>
          <a:r>
            <a:rPr lang="en-US" smtClean="0"/>
            <a:t>photochemotherapy (PUVA) </a:t>
          </a:r>
          <a:endParaRPr lang="en-US"/>
        </a:p>
      </dgm:t>
    </dgm:pt>
    <dgm:pt modelId="{954C484D-D6B6-464A-9E78-76E7456EB814}" type="parTrans" cxnId="{0B0A46E0-0C4E-4EAC-9577-04D9B8C2777C}">
      <dgm:prSet/>
      <dgm:spPr/>
      <dgm:t>
        <a:bodyPr/>
        <a:lstStyle/>
        <a:p>
          <a:endParaRPr lang="en-US"/>
        </a:p>
      </dgm:t>
    </dgm:pt>
    <dgm:pt modelId="{1CAA4C5B-7949-419A-8830-DE971F44E4C2}" type="sibTrans" cxnId="{0B0A46E0-0C4E-4EAC-9577-04D9B8C2777C}">
      <dgm:prSet/>
      <dgm:spPr/>
      <dgm:t>
        <a:bodyPr/>
        <a:lstStyle/>
        <a:p>
          <a:endParaRPr lang="en-US"/>
        </a:p>
      </dgm:t>
    </dgm:pt>
    <dgm:pt modelId="{3F3064EE-D9BD-4123-AA1A-F632D32A36F5}" type="pres">
      <dgm:prSet presAssocID="{ED0D3E7F-519B-4E37-B926-1A8F6F513902}" presName="hierChild1" presStyleCnt="0">
        <dgm:presLayoutVars>
          <dgm:chPref val="1"/>
          <dgm:dir/>
          <dgm:animOne val="branch"/>
          <dgm:animLvl val="lvl"/>
          <dgm:resizeHandles/>
        </dgm:presLayoutVars>
      </dgm:prSet>
      <dgm:spPr/>
      <dgm:t>
        <a:bodyPr/>
        <a:lstStyle/>
        <a:p>
          <a:endParaRPr lang="en-US"/>
        </a:p>
      </dgm:t>
    </dgm:pt>
    <dgm:pt modelId="{13329FE5-76B3-4DA5-8B40-58C2556625A0}" type="pres">
      <dgm:prSet presAssocID="{02C493CB-D69E-45AF-8589-9086AFB6E750}" presName="hierRoot1" presStyleCnt="0"/>
      <dgm:spPr/>
    </dgm:pt>
    <dgm:pt modelId="{4D36DC5E-78C5-489B-BABE-E01E363158CD}" type="pres">
      <dgm:prSet presAssocID="{02C493CB-D69E-45AF-8589-9086AFB6E750}" presName="composite" presStyleCnt="0"/>
      <dgm:spPr/>
    </dgm:pt>
    <dgm:pt modelId="{B2F7B168-0D4D-4585-B7E3-441C38DCADBB}" type="pres">
      <dgm:prSet presAssocID="{02C493CB-D69E-45AF-8589-9086AFB6E750}" presName="background" presStyleLbl="node0" presStyleIdx="0" presStyleCnt="1"/>
      <dgm:spPr/>
    </dgm:pt>
    <dgm:pt modelId="{473AF8CF-5FA2-4829-80EA-DB8DA143DA8E}" type="pres">
      <dgm:prSet presAssocID="{02C493CB-D69E-45AF-8589-9086AFB6E750}" presName="text" presStyleLbl="fgAcc0" presStyleIdx="0" presStyleCnt="1">
        <dgm:presLayoutVars>
          <dgm:chPref val="3"/>
        </dgm:presLayoutVars>
      </dgm:prSet>
      <dgm:spPr/>
      <dgm:t>
        <a:bodyPr/>
        <a:lstStyle/>
        <a:p>
          <a:endParaRPr lang="en-US"/>
        </a:p>
      </dgm:t>
    </dgm:pt>
    <dgm:pt modelId="{8440EF7A-5DEF-453B-A643-662E4B3F0E61}" type="pres">
      <dgm:prSet presAssocID="{02C493CB-D69E-45AF-8589-9086AFB6E750}" presName="hierChild2" presStyleCnt="0"/>
      <dgm:spPr/>
    </dgm:pt>
    <dgm:pt modelId="{CC556A0B-6338-4C51-BDBC-35B46817249E}" type="pres">
      <dgm:prSet presAssocID="{1FAE4CAF-4AEE-4421-A3F4-CE7779CC90A1}" presName="Name10" presStyleLbl="parChTrans1D2" presStyleIdx="0" presStyleCnt="4"/>
      <dgm:spPr/>
      <dgm:t>
        <a:bodyPr/>
        <a:lstStyle/>
        <a:p>
          <a:endParaRPr lang="en-US"/>
        </a:p>
      </dgm:t>
    </dgm:pt>
    <dgm:pt modelId="{8C629E8E-B085-4F01-B0B4-9BEC865334EA}" type="pres">
      <dgm:prSet presAssocID="{425033CE-08C8-4DD2-9286-473CA92DE16D}" presName="hierRoot2" presStyleCnt="0"/>
      <dgm:spPr/>
    </dgm:pt>
    <dgm:pt modelId="{D22D12AD-3FB2-4023-9E6D-AB8510BFC43E}" type="pres">
      <dgm:prSet presAssocID="{425033CE-08C8-4DD2-9286-473CA92DE16D}" presName="composite2" presStyleCnt="0"/>
      <dgm:spPr/>
    </dgm:pt>
    <dgm:pt modelId="{F37310D6-5863-4934-8446-2F56B1CD542F}" type="pres">
      <dgm:prSet presAssocID="{425033CE-08C8-4DD2-9286-473CA92DE16D}" presName="background2" presStyleLbl="node2" presStyleIdx="0" presStyleCnt="4"/>
      <dgm:spPr/>
    </dgm:pt>
    <dgm:pt modelId="{7022384C-8081-40A3-8F35-A8DA4405A2A5}" type="pres">
      <dgm:prSet presAssocID="{425033CE-08C8-4DD2-9286-473CA92DE16D}" presName="text2" presStyleLbl="fgAcc2" presStyleIdx="0" presStyleCnt="4">
        <dgm:presLayoutVars>
          <dgm:chPref val="3"/>
        </dgm:presLayoutVars>
      </dgm:prSet>
      <dgm:spPr/>
      <dgm:t>
        <a:bodyPr/>
        <a:lstStyle/>
        <a:p>
          <a:endParaRPr lang="en-US"/>
        </a:p>
      </dgm:t>
    </dgm:pt>
    <dgm:pt modelId="{BA5A4446-9243-475E-B7F3-442EDB1182CB}" type="pres">
      <dgm:prSet presAssocID="{425033CE-08C8-4DD2-9286-473CA92DE16D}" presName="hierChild3" presStyleCnt="0"/>
      <dgm:spPr/>
    </dgm:pt>
    <dgm:pt modelId="{D23A31EB-26E2-4CA9-8EA6-88C4B7A8F33A}" type="pres">
      <dgm:prSet presAssocID="{C28E3622-58B3-4626-914D-4ED0C7DB1F0B}" presName="Name10" presStyleLbl="parChTrans1D2" presStyleIdx="1" presStyleCnt="4"/>
      <dgm:spPr/>
      <dgm:t>
        <a:bodyPr/>
        <a:lstStyle/>
        <a:p>
          <a:endParaRPr lang="en-US"/>
        </a:p>
      </dgm:t>
    </dgm:pt>
    <dgm:pt modelId="{39842E7E-3258-40B3-BCB4-86E70899457A}" type="pres">
      <dgm:prSet presAssocID="{5A321BDF-0FAC-448C-89B2-11CA94039DA7}" presName="hierRoot2" presStyleCnt="0"/>
      <dgm:spPr/>
    </dgm:pt>
    <dgm:pt modelId="{B56AEFA8-204A-479E-AB01-C4049CE06C08}" type="pres">
      <dgm:prSet presAssocID="{5A321BDF-0FAC-448C-89B2-11CA94039DA7}" presName="composite2" presStyleCnt="0"/>
      <dgm:spPr/>
    </dgm:pt>
    <dgm:pt modelId="{55836025-27D8-4290-BD24-C84FA8333170}" type="pres">
      <dgm:prSet presAssocID="{5A321BDF-0FAC-448C-89B2-11CA94039DA7}" presName="background2" presStyleLbl="node2" presStyleIdx="1" presStyleCnt="4"/>
      <dgm:spPr/>
    </dgm:pt>
    <dgm:pt modelId="{D4D22870-D3B9-4A26-90D9-ED2102953E9E}" type="pres">
      <dgm:prSet presAssocID="{5A321BDF-0FAC-448C-89B2-11CA94039DA7}" presName="text2" presStyleLbl="fgAcc2" presStyleIdx="1" presStyleCnt="4">
        <dgm:presLayoutVars>
          <dgm:chPref val="3"/>
        </dgm:presLayoutVars>
      </dgm:prSet>
      <dgm:spPr/>
      <dgm:t>
        <a:bodyPr/>
        <a:lstStyle/>
        <a:p>
          <a:endParaRPr lang="en-US"/>
        </a:p>
      </dgm:t>
    </dgm:pt>
    <dgm:pt modelId="{BB769734-715B-4D7B-A6DB-D5F6DEB8BAEB}" type="pres">
      <dgm:prSet presAssocID="{5A321BDF-0FAC-448C-89B2-11CA94039DA7}" presName="hierChild3" presStyleCnt="0"/>
      <dgm:spPr/>
    </dgm:pt>
    <dgm:pt modelId="{EA263001-EF48-47A9-AAE6-2AEB10869337}" type="pres">
      <dgm:prSet presAssocID="{E7C9D92F-6077-4A2D-B1EA-65B663193D8A}" presName="Name10" presStyleLbl="parChTrans1D2" presStyleIdx="2" presStyleCnt="4"/>
      <dgm:spPr/>
      <dgm:t>
        <a:bodyPr/>
        <a:lstStyle/>
        <a:p>
          <a:endParaRPr lang="en-US"/>
        </a:p>
      </dgm:t>
    </dgm:pt>
    <dgm:pt modelId="{6CF8C111-A3C6-4D06-AD0D-F6C1E452D822}" type="pres">
      <dgm:prSet presAssocID="{5FC559D7-91ED-43BF-A1DC-42E8609A2C8D}" presName="hierRoot2" presStyleCnt="0"/>
      <dgm:spPr/>
    </dgm:pt>
    <dgm:pt modelId="{54110743-923B-4776-A949-EC7C1D55B9D0}" type="pres">
      <dgm:prSet presAssocID="{5FC559D7-91ED-43BF-A1DC-42E8609A2C8D}" presName="composite2" presStyleCnt="0"/>
      <dgm:spPr/>
    </dgm:pt>
    <dgm:pt modelId="{2CFBC2E1-062E-40AE-BF04-E11C71AD5C7F}" type="pres">
      <dgm:prSet presAssocID="{5FC559D7-91ED-43BF-A1DC-42E8609A2C8D}" presName="background2" presStyleLbl="node2" presStyleIdx="2" presStyleCnt="4"/>
      <dgm:spPr/>
    </dgm:pt>
    <dgm:pt modelId="{60D6C79A-C12B-4C53-8C46-4184229CAE11}" type="pres">
      <dgm:prSet presAssocID="{5FC559D7-91ED-43BF-A1DC-42E8609A2C8D}" presName="text2" presStyleLbl="fgAcc2" presStyleIdx="2" presStyleCnt="4">
        <dgm:presLayoutVars>
          <dgm:chPref val="3"/>
        </dgm:presLayoutVars>
      </dgm:prSet>
      <dgm:spPr/>
      <dgm:t>
        <a:bodyPr/>
        <a:lstStyle/>
        <a:p>
          <a:endParaRPr lang="en-US"/>
        </a:p>
      </dgm:t>
    </dgm:pt>
    <dgm:pt modelId="{A787860E-6662-49C5-A401-883687BCCA2E}" type="pres">
      <dgm:prSet presAssocID="{5FC559D7-91ED-43BF-A1DC-42E8609A2C8D}" presName="hierChild3" presStyleCnt="0"/>
      <dgm:spPr/>
    </dgm:pt>
    <dgm:pt modelId="{F2660820-8857-427D-B439-2249EDB5AEA0}" type="pres">
      <dgm:prSet presAssocID="{954C484D-D6B6-464A-9E78-76E7456EB814}" presName="Name10" presStyleLbl="parChTrans1D2" presStyleIdx="3" presStyleCnt="4"/>
      <dgm:spPr/>
      <dgm:t>
        <a:bodyPr/>
        <a:lstStyle/>
        <a:p>
          <a:endParaRPr lang="en-US"/>
        </a:p>
      </dgm:t>
    </dgm:pt>
    <dgm:pt modelId="{242B0A0B-2142-4256-B739-1F1CF1335509}" type="pres">
      <dgm:prSet presAssocID="{1492C221-0833-4211-8D50-9B55397887D7}" presName="hierRoot2" presStyleCnt="0"/>
      <dgm:spPr/>
    </dgm:pt>
    <dgm:pt modelId="{8A50F40B-5029-459C-A6D5-25D33152ED34}" type="pres">
      <dgm:prSet presAssocID="{1492C221-0833-4211-8D50-9B55397887D7}" presName="composite2" presStyleCnt="0"/>
      <dgm:spPr/>
    </dgm:pt>
    <dgm:pt modelId="{BD78CE90-54BC-4BC9-9BBB-6B957FC27E51}" type="pres">
      <dgm:prSet presAssocID="{1492C221-0833-4211-8D50-9B55397887D7}" presName="background2" presStyleLbl="node2" presStyleIdx="3" presStyleCnt="4"/>
      <dgm:spPr/>
    </dgm:pt>
    <dgm:pt modelId="{57EEDC56-982C-4846-BB27-48336F36F32B}" type="pres">
      <dgm:prSet presAssocID="{1492C221-0833-4211-8D50-9B55397887D7}" presName="text2" presStyleLbl="fgAcc2" presStyleIdx="3" presStyleCnt="4">
        <dgm:presLayoutVars>
          <dgm:chPref val="3"/>
        </dgm:presLayoutVars>
      </dgm:prSet>
      <dgm:spPr/>
      <dgm:t>
        <a:bodyPr/>
        <a:lstStyle/>
        <a:p>
          <a:endParaRPr lang="en-US"/>
        </a:p>
      </dgm:t>
    </dgm:pt>
    <dgm:pt modelId="{233E8464-D3DE-4309-941F-CB94109EC80C}" type="pres">
      <dgm:prSet presAssocID="{1492C221-0833-4211-8D50-9B55397887D7}" presName="hierChild3" presStyleCnt="0"/>
      <dgm:spPr/>
    </dgm:pt>
  </dgm:ptLst>
  <dgm:cxnLst>
    <dgm:cxn modelId="{16D61C93-D38F-468E-885A-687CB2077408}" srcId="{02C493CB-D69E-45AF-8589-9086AFB6E750}" destId="{425033CE-08C8-4DD2-9286-473CA92DE16D}" srcOrd="0" destOrd="0" parTransId="{1FAE4CAF-4AEE-4421-A3F4-CE7779CC90A1}" sibTransId="{9FD077CC-23D0-4A6D-ACDE-B3DBA6906BD3}"/>
    <dgm:cxn modelId="{AAB34A80-B08E-469C-A8CE-F1B46E940604}" type="presOf" srcId="{1492C221-0833-4211-8D50-9B55397887D7}" destId="{57EEDC56-982C-4846-BB27-48336F36F32B}" srcOrd="0" destOrd="0" presId="urn:microsoft.com/office/officeart/2005/8/layout/hierarchy1"/>
    <dgm:cxn modelId="{699CC56F-D2CB-44F6-B9CF-D7CE6013327C}" srcId="{ED0D3E7F-519B-4E37-B926-1A8F6F513902}" destId="{02C493CB-D69E-45AF-8589-9086AFB6E750}" srcOrd="0" destOrd="0" parTransId="{4A12A751-0573-49CA-B2D9-9052671DD14D}" sibTransId="{0C14799C-1A22-4B09-A15D-C633C886434C}"/>
    <dgm:cxn modelId="{2B308EDF-AFAE-497F-A7C8-93221D372A9F}" type="presOf" srcId="{C28E3622-58B3-4626-914D-4ED0C7DB1F0B}" destId="{D23A31EB-26E2-4CA9-8EA6-88C4B7A8F33A}" srcOrd="0" destOrd="0" presId="urn:microsoft.com/office/officeart/2005/8/layout/hierarchy1"/>
    <dgm:cxn modelId="{0CC051A6-ECA2-49C0-95DB-9037B0E9D211}" type="presOf" srcId="{5FC559D7-91ED-43BF-A1DC-42E8609A2C8D}" destId="{60D6C79A-C12B-4C53-8C46-4184229CAE11}" srcOrd="0" destOrd="0" presId="urn:microsoft.com/office/officeart/2005/8/layout/hierarchy1"/>
    <dgm:cxn modelId="{4A9BAF5F-184A-4EE2-9F31-59AFA4C62695}" type="presOf" srcId="{02C493CB-D69E-45AF-8589-9086AFB6E750}" destId="{473AF8CF-5FA2-4829-80EA-DB8DA143DA8E}" srcOrd="0" destOrd="0" presId="urn:microsoft.com/office/officeart/2005/8/layout/hierarchy1"/>
    <dgm:cxn modelId="{02120D06-7A74-433D-B1DA-B946DA1554D8}" srcId="{02C493CB-D69E-45AF-8589-9086AFB6E750}" destId="{5A321BDF-0FAC-448C-89B2-11CA94039DA7}" srcOrd="1" destOrd="0" parTransId="{C28E3622-58B3-4626-914D-4ED0C7DB1F0B}" sibTransId="{77CF8015-42CC-4526-BD03-4DEBF4611CB8}"/>
    <dgm:cxn modelId="{AA294EB3-24A2-4852-9303-1FF7DBD5D5F3}" srcId="{02C493CB-D69E-45AF-8589-9086AFB6E750}" destId="{5FC559D7-91ED-43BF-A1DC-42E8609A2C8D}" srcOrd="2" destOrd="0" parTransId="{E7C9D92F-6077-4A2D-B1EA-65B663193D8A}" sibTransId="{0E9EDA6A-0057-4C0F-8192-608228D027FE}"/>
    <dgm:cxn modelId="{87186F3F-1223-45F1-B0D8-E24AB2E7D143}" type="presOf" srcId="{425033CE-08C8-4DD2-9286-473CA92DE16D}" destId="{7022384C-8081-40A3-8F35-A8DA4405A2A5}" srcOrd="0" destOrd="0" presId="urn:microsoft.com/office/officeart/2005/8/layout/hierarchy1"/>
    <dgm:cxn modelId="{A7120C91-370A-4035-898C-6551ACB71D8B}" type="presOf" srcId="{E7C9D92F-6077-4A2D-B1EA-65B663193D8A}" destId="{EA263001-EF48-47A9-AAE6-2AEB10869337}" srcOrd="0" destOrd="0" presId="urn:microsoft.com/office/officeart/2005/8/layout/hierarchy1"/>
    <dgm:cxn modelId="{4E563973-EF1C-414F-8402-03C94131DEB4}" type="presOf" srcId="{954C484D-D6B6-464A-9E78-76E7456EB814}" destId="{F2660820-8857-427D-B439-2249EDB5AEA0}" srcOrd="0" destOrd="0" presId="urn:microsoft.com/office/officeart/2005/8/layout/hierarchy1"/>
    <dgm:cxn modelId="{80D35950-FE0A-4908-93E1-2B1EC1C2912E}" type="presOf" srcId="{5A321BDF-0FAC-448C-89B2-11CA94039DA7}" destId="{D4D22870-D3B9-4A26-90D9-ED2102953E9E}" srcOrd="0" destOrd="0" presId="urn:microsoft.com/office/officeart/2005/8/layout/hierarchy1"/>
    <dgm:cxn modelId="{D9609ADF-D9DB-4FD3-9169-E207456D1EB5}" type="presOf" srcId="{ED0D3E7F-519B-4E37-B926-1A8F6F513902}" destId="{3F3064EE-D9BD-4123-AA1A-F632D32A36F5}" srcOrd="0" destOrd="0" presId="urn:microsoft.com/office/officeart/2005/8/layout/hierarchy1"/>
    <dgm:cxn modelId="{0E8716F3-C6A9-4842-B0C0-08F7B82602CE}" type="presOf" srcId="{1FAE4CAF-4AEE-4421-A3F4-CE7779CC90A1}" destId="{CC556A0B-6338-4C51-BDBC-35B46817249E}" srcOrd="0" destOrd="0" presId="urn:microsoft.com/office/officeart/2005/8/layout/hierarchy1"/>
    <dgm:cxn modelId="{0B0A46E0-0C4E-4EAC-9577-04D9B8C2777C}" srcId="{02C493CB-D69E-45AF-8589-9086AFB6E750}" destId="{1492C221-0833-4211-8D50-9B55397887D7}" srcOrd="3" destOrd="0" parTransId="{954C484D-D6B6-464A-9E78-76E7456EB814}" sibTransId="{1CAA4C5B-7949-419A-8830-DE971F44E4C2}"/>
    <dgm:cxn modelId="{00216F23-6BED-40FF-9314-A29E75E4EB73}" type="presParOf" srcId="{3F3064EE-D9BD-4123-AA1A-F632D32A36F5}" destId="{13329FE5-76B3-4DA5-8B40-58C2556625A0}" srcOrd="0" destOrd="0" presId="urn:microsoft.com/office/officeart/2005/8/layout/hierarchy1"/>
    <dgm:cxn modelId="{6028781E-5C27-46D3-ABAC-6D1464E0443D}" type="presParOf" srcId="{13329FE5-76B3-4DA5-8B40-58C2556625A0}" destId="{4D36DC5E-78C5-489B-BABE-E01E363158CD}" srcOrd="0" destOrd="0" presId="urn:microsoft.com/office/officeart/2005/8/layout/hierarchy1"/>
    <dgm:cxn modelId="{97F6CCC5-FD3D-448E-B49B-40C2473CEA8E}" type="presParOf" srcId="{4D36DC5E-78C5-489B-BABE-E01E363158CD}" destId="{B2F7B168-0D4D-4585-B7E3-441C38DCADBB}" srcOrd="0" destOrd="0" presId="urn:microsoft.com/office/officeart/2005/8/layout/hierarchy1"/>
    <dgm:cxn modelId="{EBD47BF3-8D24-4F55-9D22-C3A526415D37}" type="presParOf" srcId="{4D36DC5E-78C5-489B-BABE-E01E363158CD}" destId="{473AF8CF-5FA2-4829-80EA-DB8DA143DA8E}" srcOrd="1" destOrd="0" presId="urn:microsoft.com/office/officeart/2005/8/layout/hierarchy1"/>
    <dgm:cxn modelId="{8C82F9C0-A741-47B0-B22C-34706243B767}" type="presParOf" srcId="{13329FE5-76B3-4DA5-8B40-58C2556625A0}" destId="{8440EF7A-5DEF-453B-A643-662E4B3F0E61}" srcOrd="1" destOrd="0" presId="urn:microsoft.com/office/officeart/2005/8/layout/hierarchy1"/>
    <dgm:cxn modelId="{DDA910E1-794B-4518-A8D7-59628DBB0068}" type="presParOf" srcId="{8440EF7A-5DEF-453B-A643-662E4B3F0E61}" destId="{CC556A0B-6338-4C51-BDBC-35B46817249E}" srcOrd="0" destOrd="0" presId="urn:microsoft.com/office/officeart/2005/8/layout/hierarchy1"/>
    <dgm:cxn modelId="{5B4E2731-9131-48D4-A7BA-C154A9535BFF}" type="presParOf" srcId="{8440EF7A-5DEF-453B-A643-662E4B3F0E61}" destId="{8C629E8E-B085-4F01-B0B4-9BEC865334EA}" srcOrd="1" destOrd="0" presId="urn:microsoft.com/office/officeart/2005/8/layout/hierarchy1"/>
    <dgm:cxn modelId="{8832D4EF-A51C-49A6-B47D-248CEC41E207}" type="presParOf" srcId="{8C629E8E-B085-4F01-B0B4-9BEC865334EA}" destId="{D22D12AD-3FB2-4023-9E6D-AB8510BFC43E}" srcOrd="0" destOrd="0" presId="urn:microsoft.com/office/officeart/2005/8/layout/hierarchy1"/>
    <dgm:cxn modelId="{D0043FD2-D285-47A8-BB68-A8AC7BD2BAF9}" type="presParOf" srcId="{D22D12AD-3FB2-4023-9E6D-AB8510BFC43E}" destId="{F37310D6-5863-4934-8446-2F56B1CD542F}" srcOrd="0" destOrd="0" presId="urn:microsoft.com/office/officeart/2005/8/layout/hierarchy1"/>
    <dgm:cxn modelId="{010B30D5-2651-412E-83DD-4E5E4D3E17CB}" type="presParOf" srcId="{D22D12AD-3FB2-4023-9E6D-AB8510BFC43E}" destId="{7022384C-8081-40A3-8F35-A8DA4405A2A5}" srcOrd="1" destOrd="0" presId="urn:microsoft.com/office/officeart/2005/8/layout/hierarchy1"/>
    <dgm:cxn modelId="{59788D5D-8A62-4091-B56C-E0EECFD1B484}" type="presParOf" srcId="{8C629E8E-B085-4F01-B0B4-9BEC865334EA}" destId="{BA5A4446-9243-475E-B7F3-442EDB1182CB}" srcOrd="1" destOrd="0" presId="urn:microsoft.com/office/officeart/2005/8/layout/hierarchy1"/>
    <dgm:cxn modelId="{B8A4A3D9-A433-46C5-A7D8-7FC863339745}" type="presParOf" srcId="{8440EF7A-5DEF-453B-A643-662E4B3F0E61}" destId="{D23A31EB-26E2-4CA9-8EA6-88C4B7A8F33A}" srcOrd="2" destOrd="0" presId="urn:microsoft.com/office/officeart/2005/8/layout/hierarchy1"/>
    <dgm:cxn modelId="{BBE0CAFD-8038-4C26-906B-39E498F81C09}" type="presParOf" srcId="{8440EF7A-5DEF-453B-A643-662E4B3F0E61}" destId="{39842E7E-3258-40B3-BCB4-86E70899457A}" srcOrd="3" destOrd="0" presId="urn:microsoft.com/office/officeart/2005/8/layout/hierarchy1"/>
    <dgm:cxn modelId="{C53152E2-19A8-4C81-971A-17842BA9BE1D}" type="presParOf" srcId="{39842E7E-3258-40B3-BCB4-86E70899457A}" destId="{B56AEFA8-204A-479E-AB01-C4049CE06C08}" srcOrd="0" destOrd="0" presId="urn:microsoft.com/office/officeart/2005/8/layout/hierarchy1"/>
    <dgm:cxn modelId="{3E5A6A8D-9C6D-4538-A9A4-8E2304759402}" type="presParOf" srcId="{B56AEFA8-204A-479E-AB01-C4049CE06C08}" destId="{55836025-27D8-4290-BD24-C84FA8333170}" srcOrd="0" destOrd="0" presId="urn:microsoft.com/office/officeart/2005/8/layout/hierarchy1"/>
    <dgm:cxn modelId="{600505E8-837B-4AAF-B50F-B7A99700D55C}" type="presParOf" srcId="{B56AEFA8-204A-479E-AB01-C4049CE06C08}" destId="{D4D22870-D3B9-4A26-90D9-ED2102953E9E}" srcOrd="1" destOrd="0" presId="urn:microsoft.com/office/officeart/2005/8/layout/hierarchy1"/>
    <dgm:cxn modelId="{2E3CD41D-4D6E-40E1-BA0E-49847A07B8A0}" type="presParOf" srcId="{39842E7E-3258-40B3-BCB4-86E70899457A}" destId="{BB769734-715B-4D7B-A6DB-D5F6DEB8BAEB}" srcOrd="1" destOrd="0" presId="urn:microsoft.com/office/officeart/2005/8/layout/hierarchy1"/>
    <dgm:cxn modelId="{1167860C-C9A1-4C67-BE41-7B62E8C39B2A}" type="presParOf" srcId="{8440EF7A-5DEF-453B-A643-662E4B3F0E61}" destId="{EA263001-EF48-47A9-AAE6-2AEB10869337}" srcOrd="4" destOrd="0" presId="urn:microsoft.com/office/officeart/2005/8/layout/hierarchy1"/>
    <dgm:cxn modelId="{9655D802-9BB1-4498-968A-534977CA2187}" type="presParOf" srcId="{8440EF7A-5DEF-453B-A643-662E4B3F0E61}" destId="{6CF8C111-A3C6-4D06-AD0D-F6C1E452D822}" srcOrd="5" destOrd="0" presId="urn:microsoft.com/office/officeart/2005/8/layout/hierarchy1"/>
    <dgm:cxn modelId="{85467D12-FCA2-40BB-9B35-BA6DF7B3D32E}" type="presParOf" srcId="{6CF8C111-A3C6-4D06-AD0D-F6C1E452D822}" destId="{54110743-923B-4776-A949-EC7C1D55B9D0}" srcOrd="0" destOrd="0" presId="urn:microsoft.com/office/officeart/2005/8/layout/hierarchy1"/>
    <dgm:cxn modelId="{0103C999-82B2-4FAF-8FC4-A2347F5B3A0A}" type="presParOf" srcId="{54110743-923B-4776-A949-EC7C1D55B9D0}" destId="{2CFBC2E1-062E-40AE-BF04-E11C71AD5C7F}" srcOrd="0" destOrd="0" presId="urn:microsoft.com/office/officeart/2005/8/layout/hierarchy1"/>
    <dgm:cxn modelId="{F7F7660A-A21C-420F-BB16-7848B2DAD840}" type="presParOf" srcId="{54110743-923B-4776-A949-EC7C1D55B9D0}" destId="{60D6C79A-C12B-4C53-8C46-4184229CAE11}" srcOrd="1" destOrd="0" presId="urn:microsoft.com/office/officeart/2005/8/layout/hierarchy1"/>
    <dgm:cxn modelId="{257FEBA0-8E20-48F2-87B3-A5CA2AE63394}" type="presParOf" srcId="{6CF8C111-A3C6-4D06-AD0D-F6C1E452D822}" destId="{A787860E-6662-49C5-A401-883687BCCA2E}" srcOrd="1" destOrd="0" presId="urn:microsoft.com/office/officeart/2005/8/layout/hierarchy1"/>
    <dgm:cxn modelId="{B5B758B9-0878-48AE-84D6-5B4EE945021A}" type="presParOf" srcId="{8440EF7A-5DEF-453B-A643-662E4B3F0E61}" destId="{F2660820-8857-427D-B439-2249EDB5AEA0}" srcOrd="6" destOrd="0" presId="urn:microsoft.com/office/officeart/2005/8/layout/hierarchy1"/>
    <dgm:cxn modelId="{7ABCB6DC-9BB0-4F6F-B67A-BE6E190A0AED}" type="presParOf" srcId="{8440EF7A-5DEF-453B-A643-662E4B3F0E61}" destId="{242B0A0B-2142-4256-B739-1F1CF1335509}" srcOrd="7" destOrd="0" presId="urn:microsoft.com/office/officeart/2005/8/layout/hierarchy1"/>
    <dgm:cxn modelId="{3B8F7DA2-0F3D-48A9-BB7C-F68DCAF7F1DA}" type="presParOf" srcId="{242B0A0B-2142-4256-B739-1F1CF1335509}" destId="{8A50F40B-5029-459C-A6D5-25D33152ED34}" srcOrd="0" destOrd="0" presId="urn:microsoft.com/office/officeart/2005/8/layout/hierarchy1"/>
    <dgm:cxn modelId="{9DA67094-9FC1-47C6-8492-5FF8D061E142}" type="presParOf" srcId="{8A50F40B-5029-459C-A6D5-25D33152ED34}" destId="{BD78CE90-54BC-4BC9-9BBB-6B957FC27E51}" srcOrd="0" destOrd="0" presId="urn:microsoft.com/office/officeart/2005/8/layout/hierarchy1"/>
    <dgm:cxn modelId="{8396F2AA-661D-4162-B488-E097F86A2D20}" type="presParOf" srcId="{8A50F40B-5029-459C-A6D5-25D33152ED34}" destId="{57EEDC56-982C-4846-BB27-48336F36F32B}" srcOrd="1" destOrd="0" presId="urn:microsoft.com/office/officeart/2005/8/layout/hierarchy1"/>
    <dgm:cxn modelId="{A87333DC-3620-4133-8AF7-73BD90A51952}" type="presParOf" srcId="{242B0A0B-2142-4256-B739-1F1CF1335509}" destId="{233E8464-D3DE-4309-941F-CB94109EC8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008DC3-1321-4F48-855A-409A27D48C6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26B3BE8-CCAC-474F-9297-4A9554ECE8C5}">
      <dgm:prSet/>
      <dgm:spPr/>
      <dgm:t>
        <a:bodyPr/>
        <a:lstStyle/>
        <a:p>
          <a:pPr rtl="0"/>
          <a:r>
            <a:rPr lang="en-US" smtClean="0"/>
            <a:t>Amyloid deposits consist of a loose network of unbranched fibrils measuring 7.5–10 nm in diameter.different amyloid precipitates is a fibrillary antiparallel β‐sheet structure. </a:t>
          </a:r>
          <a:endParaRPr lang="en-US"/>
        </a:p>
      </dgm:t>
    </dgm:pt>
    <dgm:pt modelId="{5D06A52F-3264-4D03-ACAA-EB637D6BBDB4}" type="parTrans" cxnId="{9C38178D-E4C9-4D1C-B836-BCEF69AD89E1}">
      <dgm:prSet/>
      <dgm:spPr/>
      <dgm:t>
        <a:bodyPr/>
        <a:lstStyle/>
        <a:p>
          <a:endParaRPr lang="en-US"/>
        </a:p>
      </dgm:t>
    </dgm:pt>
    <dgm:pt modelId="{04887B49-3CB6-41D9-AE39-B49192B2B8CF}" type="sibTrans" cxnId="{9C38178D-E4C9-4D1C-B836-BCEF69AD89E1}">
      <dgm:prSet/>
      <dgm:spPr/>
      <dgm:t>
        <a:bodyPr/>
        <a:lstStyle/>
        <a:p>
          <a:endParaRPr lang="en-US"/>
        </a:p>
      </dgm:t>
    </dgm:pt>
    <dgm:pt modelId="{BCDC2DA0-7B4D-468F-8859-DEABC07C0EC7}">
      <dgm:prSet/>
      <dgm:spPr/>
      <dgm:t>
        <a:bodyPr/>
        <a:lstStyle/>
        <a:p>
          <a:pPr rtl="0"/>
          <a:r>
            <a:rPr lang="en-US" smtClean="0"/>
            <a:t>The second component of amyloid precipitations is the amyloid P component, which can be detected in almost all deposits and amounts to approximately 15% of the total weight of the extracted amyloid</a:t>
          </a:r>
          <a:endParaRPr lang="en-US"/>
        </a:p>
      </dgm:t>
    </dgm:pt>
    <dgm:pt modelId="{E2386FCC-B9AE-4848-AF47-67D14496F5C3}" type="parTrans" cxnId="{6806B8DD-5EA1-4928-A0E8-FD95444F4843}">
      <dgm:prSet/>
      <dgm:spPr/>
      <dgm:t>
        <a:bodyPr/>
        <a:lstStyle/>
        <a:p>
          <a:endParaRPr lang="en-US"/>
        </a:p>
      </dgm:t>
    </dgm:pt>
    <dgm:pt modelId="{8DDDDF3F-CE75-4580-AADE-61DA44FB8593}" type="sibTrans" cxnId="{6806B8DD-5EA1-4928-A0E8-FD95444F4843}">
      <dgm:prSet/>
      <dgm:spPr/>
      <dgm:t>
        <a:bodyPr/>
        <a:lstStyle/>
        <a:p>
          <a:endParaRPr lang="en-US"/>
        </a:p>
      </dgm:t>
    </dgm:pt>
    <dgm:pt modelId="{EF4181DF-1708-4D1D-B744-A5361CB5611F}" type="pres">
      <dgm:prSet presAssocID="{B2008DC3-1321-4F48-855A-409A27D48C6A}" presName="Name0" presStyleCnt="0">
        <dgm:presLayoutVars>
          <dgm:dir/>
          <dgm:animLvl val="lvl"/>
          <dgm:resizeHandles val="exact"/>
        </dgm:presLayoutVars>
      </dgm:prSet>
      <dgm:spPr/>
      <dgm:t>
        <a:bodyPr/>
        <a:lstStyle/>
        <a:p>
          <a:endParaRPr lang="en-US"/>
        </a:p>
      </dgm:t>
    </dgm:pt>
    <dgm:pt modelId="{F555053B-2818-4C65-B532-94F188ABC873}" type="pres">
      <dgm:prSet presAssocID="{A26B3BE8-CCAC-474F-9297-4A9554ECE8C5}" presName="composite" presStyleCnt="0"/>
      <dgm:spPr/>
    </dgm:pt>
    <dgm:pt modelId="{AF6088DF-C8A2-4FAF-BE22-AD169CD0FFDF}" type="pres">
      <dgm:prSet presAssocID="{A26B3BE8-CCAC-474F-9297-4A9554ECE8C5}" presName="parTx" presStyleLbl="alignNode1" presStyleIdx="0" presStyleCnt="2" custLinFactNeighborY="-42002">
        <dgm:presLayoutVars>
          <dgm:chMax val="0"/>
          <dgm:chPref val="0"/>
          <dgm:bulletEnabled val="1"/>
        </dgm:presLayoutVars>
      </dgm:prSet>
      <dgm:spPr/>
      <dgm:t>
        <a:bodyPr/>
        <a:lstStyle/>
        <a:p>
          <a:endParaRPr lang="en-US"/>
        </a:p>
      </dgm:t>
    </dgm:pt>
    <dgm:pt modelId="{AF85414B-AA1A-4DDF-8065-B6B984A9B740}" type="pres">
      <dgm:prSet presAssocID="{A26B3BE8-CCAC-474F-9297-4A9554ECE8C5}" presName="desTx" presStyleLbl="alignAccFollowNode1" presStyleIdx="0" presStyleCnt="2" custScaleX="54606" custScaleY="60164" custLinFactNeighborX="-9358" custLinFactNeighborY="-7377">
        <dgm:presLayoutVars>
          <dgm:bulletEnabled val="1"/>
        </dgm:presLayoutVars>
      </dgm:prSet>
      <dgm:spPr/>
    </dgm:pt>
    <dgm:pt modelId="{95907A80-330B-4F10-8E0C-47C268539CFD}" type="pres">
      <dgm:prSet presAssocID="{04887B49-3CB6-41D9-AE39-B49192B2B8CF}" presName="space" presStyleCnt="0"/>
      <dgm:spPr/>
    </dgm:pt>
    <dgm:pt modelId="{650484C6-3D7E-486F-B278-46AFB00C32E9}" type="pres">
      <dgm:prSet presAssocID="{BCDC2DA0-7B4D-468F-8859-DEABC07C0EC7}" presName="composite" presStyleCnt="0"/>
      <dgm:spPr/>
    </dgm:pt>
    <dgm:pt modelId="{D4A12FBB-683A-48E3-B0A7-485A3605D088}" type="pres">
      <dgm:prSet presAssocID="{BCDC2DA0-7B4D-468F-8859-DEABC07C0EC7}" presName="parTx" presStyleLbl="alignNode1" presStyleIdx="1" presStyleCnt="2" custLinFactNeighborX="1347" custLinFactNeighborY="-44803">
        <dgm:presLayoutVars>
          <dgm:chMax val="0"/>
          <dgm:chPref val="0"/>
          <dgm:bulletEnabled val="1"/>
        </dgm:presLayoutVars>
      </dgm:prSet>
      <dgm:spPr/>
      <dgm:t>
        <a:bodyPr/>
        <a:lstStyle/>
        <a:p>
          <a:endParaRPr lang="en-US"/>
        </a:p>
      </dgm:t>
    </dgm:pt>
    <dgm:pt modelId="{31D0DFCB-1DE1-4B7F-B57E-5977645AAFD3}" type="pres">
      <dgm:prSet presAssocID="{BCDC2DA0-7B4D-468F-8859-DEABC07C0EC7}" presName="desTx" presStyleLbl="alignAccFollowNode1" presStyleIdx="1" presStyleCnt="2" custLinFactNeighborX="-808" custLinFactNeighborY="-80640">
        <dgm:presLayoutVars>
          <dgm:bulletEnabled val="1"/>
        </dgm:presLayoutVars>
      </dgm:prSet>
      <dgm:spPr/>
    </dgm:pt>
  </dgm:ptLst>
  <dgm:cxnLst>
    <dgm:cxn modelId="{F64294D0-8EE1-45AB-84F0-2417FFAAD5CA}" type="presOf" srcId="{A26B3BE8-CCAC-474F-9297-4A9554ECE8C5}" destId="{AF6088DF-C8A2-4FAF-BE22-AD169CD0FFDF}" srcOrd="0" destOrd="0" presId="urn:microsoft.com/office/officeart/2005/8/layout/hList1"/>
    <dgm:cxn modelId="{EBCE943E-BF44-48C3-9A6F-2DEFA0AFE052}" type="presOf" srcId="{B2008DC3-1321-4F48-855A-409A27D48C6A}" destId="{EF4181DF-1708-4D1D-B744-A5361CB5611F}" srcOrd="0" destOrd="0" presId="urn:microsoft.com/office/officeart/2005/8/layout/hList1"/>
    <dgm:cxn modelId="{9C38178D-E4C9-4D1C-B836-BCEF69AD89E1}" srcId="{B2008DC3-1321-4F48-855A-409A27D48C6A}" destId="{A26B3BE8-CCAC-474F-9297-4A9554ECE8C5}" srcOrd="0" destOrd="0" parTransId="{5D06A52F-3264-4D03-ACAA-EB637D6BBDB4}" sibTransId="{04887B49-3CB6-41D9-AE39-B49192B2B8CF}"/>
    <dgm:cxn modelId="{2D9E33D5-A806-49FA-8F69-289A1C259EC3}" type="presOf" srcId="{BCDC2DA0-7B4D-468F-8859-DEABC07C0EC7}" destId="{D4A12FBB-683A-48E3-B0A7-485A3605D088}" srcOrd="0" destOrd="0" presId="urn:microsoft.com/office/officeart/2005/8/layout/hList1"/>
    <dgm:cxn modelId="{6806B8DD-5EA1-4928-A0E8-FD95444F4843}" srcId="{B2008DC3-1321-4F48-855A-409A27D48C6A}" destId="{BCDC2DA0-7B4D-468F-8859-DEABC07C0EC7}" srcOrd="1" destOrd="0" parTransId="{E2386FCC-B9AE-4848-AF47-67D14496F5C3}" sibTransId="{8DDDDF3F-CE75-4580-AADE-61DA44FB8593}"/>
    <dgm:cxn modelId="{F1838113-94C3-4B41-B93E-727BAB91AAA6}" type="presParOf" srcId="{EF4181DF-1708-4D1D-B744-A5361CB5611F}" destId="{F555053B-2818-4C65-B532-94F188ABC873}" srcOrd="0" destOrd="0" presId="urn:microsoft.com/office/officeart/2005/8/layout/hList1"/>
    <dgm:cxn modelId="{C69C5E34-83E3-4A1E-BAF7-55527595D833}" type="presParOf" srcId="{F555053B-2818-4C65-B532-94F188ABC873}" destId="{AF6088DF-C8A2-4FAF-BE22-AD169CD0FFDF}" srcOrd="0" destOrd="0" presId="urn:microsoft.com/office/officeart/2005/8/layout/hList1"/>
    <dgm:cxn modelId="{22574E06-4685-4E8D-B98C-4691CFFEB526}" type="presParOf" srcId="{F555053B-2818-4C65-B532-94F188ABC873}" destId="{AF85414B-AA1A-4DDF-8065-B6B984A9B740}" srcOrd="1" destOrd="0" presId="urn:microsoft.com/office/officeart/2005/8/layout/hList1"/>
    <dgm:cxn modelId="{F2484B99-B8F3-43B9-A9F8-9708DB74F7AD}" type="presParOf" srcId="{EF4181DF-1708-4D1D-B744-A5361CB5611F}" destId="{95907A80-330B-4F10-8E0C-47C268539CFD}" srcOrd="1" destOrd="0" presId="urn:microsoft.com/office/officeart/2005/8/layout/hList1"/>
    <dgm:cxn modelId="{86872BDE-02E7-47CF-A7D2-0791ACE4E3E6}" type="presParOf" srcId="{EF4181DF-1708-4D1D-B744-A5361CB5611F}" destId="{650484C6-3D7E-486F-B278-46AFB00C32E9}" srcOrd="2" destOrd="0" presId="urn:microsoft.com/office/officeart/2005/8/layout/hList1"/>
    <dgm:cxn modelId="{AB81A549-A1FD-4EEC-AE87-9DAE8DCBFA37}" type="presParOf" srcId="{650484C6-3D7E-486F-B278-46AFB00C32E9}" destId="{D4A12FBB-683A-48E3-B0A7-485A3605D088}" srcOrd="0" destOrd="0" presId="urn:microsoft.com/office/officeart/2005/8/layout/hList1"/>
    <dgm:cxn modelId="{D47C67E9-5A2D-4DAD-80FE-5AFD8773CA8B}" type="presParOf" srcId="{650484C6-3D7E-486F-B278-46AFB00C32E9}" destId="{31D0DFCB-1DE1-4B7F-B57E-5977645AAFD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8AA95A1-61E6-49FD-8D09-668EA233F29E}"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3128530C-3CA6-47F6-B613-6693CE77DA29}">
      <dgm:prSet/>
      <dgm:spPr/>
      <dgm:t>
        <a:bodyPr/>
        <a:lstStyle/>
        <a:p>
          <a:pPr rtl="0"/>
          <a:r>
            <a:rPr lang="en-US" smtClean="0"/>
            <a:t>Acetretin;  used in treatment of	</a:t>
          </a:r>
          <a:endParaRPr lang="en-US"/>
        </a:p>
      </dgm:t>
    </dgm:pt>
    <dgm:pt modelId="{FC906956-2FCB-472D-8B34-195DB5F55133}" type="parTrans" cxnId="{29E2AC7E-F7E7-4543-A6AC-8B2B0A33D2F8}">
      <dgm:prSet/>
      <dgm:spPr/>
      <dgm:t>
        <a:bodyPr/>
        <a:lstStyle/>
        <a:p>
          <a:endParaRPr lang="en-US"/>
        </a:p>
      </dgm:t>
    </dgm:pt>
    <dgm:pt modelId="{8D7EE125-9A4E-4287-8A6D-FE33182BEA29}" type="sibTrans" cxnId="{29E2AC7E-F7E7-4543-A6AC-8B2B0A33D2F8}">
      <dgm:prSet/>
      <dgm:spPr/>
      <dgm:t>
        <a:bodyPr/>
        <a:lstStyle/>
        <a:p>
          <a:endParaRPr lang="en-US"/>
        </a:p>
      </dgm:t>
    </dgm:pt>
    <dgm:pt modelId="{B5027C59-60EC-47D2-A706-C6710726FD4B}">
      <dgm:prSet/>
      <dgm:spPr/>
      <dgm:t>
        <a:bodyPr/>
        <a:lstStyle/>
        <a:p>
          <a:pPr rtl="0"/>
          <a:r>
            <a:rPr lang="en-US" smtClean="0"/>
            <a:t>Lichen amyloidosis</a:t>
          </a:r>
          <a:endParaRPr lang="en-US"/>
        </a:p>
      </dgm:t>
    </dgm:pt>
    <dgm:pt modelId="{9590AABC-3C7E-4B2A-BA0C-7382FDE1349F}" type="parTrans" cxnId="{BC2E76F0-CEC8-4773-BD77-143811227D95}">
      <dgm:prSet/>
      <dgm:spPr/>
      <dgm:t>
        <a:bodyPr/>
        <a:lstStyle/>
        <a:p>
          <a:endParaRPr lang="en-US"/>
        </a:p>
      </dgm:t>
    </dgm:pt>
    <dgm:pt modelId="{7CE2EC07-58DB-43B5-A46A-A1B4AB0DFB7B}" type="sibTrans" cxnId="{BC2E76F0-CEC8-4773-BD77-143811227D95}">
      <dgm:prSet/>
      <dgm:spPr/>
      <dgm:t>
        <a:bodyPr/>
        <a:lstStyle/>
        <a:p>
          <a:endParaRPr lang="en-US"/>
        </a:p>
      </dgm:t>
    </dgm:pt>
    <dgm:pt modelId="{4F1E14D4-646D-4CCE-84E2-C44498FFBB14}">
      <dgm:prSet/>
      <dgm:spPr/>
      <dgm:t>
        <a:bodyPr/>
        <a:lstStyle/>
        <a:p>
          <a:pPr rtl="0"/>
          <a:r>
            <a:rPr lang="en-US" smtClean="0"/>
            <a:t>Mixed amyloidosis</a:t>
          </a:r>
          <a:endParaRPr lang="en-US"/>
        </a:p>
      </dgm:t>
    </dgm:pt>
    <dgm:pt modelId="{01E538DE-F18A-4D6E-B1AB-C3251CB03F4D}" type="parTrans" cxnId="{E28CF1D8-456D-4D61-8BA7-DF261D1945F2}">
      <dgm:prSet/>
      <dgm:spPr/>
      <dgm:t>
        <a:bodyPr/>
        <a:lstStyle/>
        <a:p>
          <a:endParaRPr lang="en-US"/>
        </a:p>
      </dgm:t>
    </dgm:pt>
    <dgm:pt modelId="{3197DD9A-BD90-4E4C-A595-D9BAD4F36EAE}" type="sibTrans" cxnId="{E28CF1D8-456D-4D61-8BA7-DF261D1945F2}">
      <dgm:prSet/>
      <dgm:spPr/>
      <dgm:t>
        <a:bodyPr/>
        <a:lstStyle/>
        <a:p>
          <a:endParaRPr lang="en-US"/>
        </a:p>
      </dgm:t>
    </dgm:pt>
    <dgm:pt modelId="{F7DBF48A-A3EA-4285-A0B7-5F7F09F5D4FA}">
      <dgm:prSet/>
      <dgm:spPr/>
      <dgm:t>
        <a:bodyPr/>
        <a:lstStyle/>
        <a:p>
          <a:pPr rtl="0"/>
          <a:r>
            <a:rPr lang="en-US" smtClean="0"/>
            <a:t>As a dose of 0.5 mg/kg</a:t>
          </a:r>
          <a:endParaRPr lang="en-US"/>
        </a:p>
      </dgm:t>
    </dgm:pt>
    <dgm:pt modelId="{001DEAEE-B8B6-4906-820C-6BAEAC0C3491}" type="parTrans" cxnId="{9A23493F-2D90-41EB-BF51-8ED3FCEAFA75}">
      <dgm:prSet/>
      <dgm:spPr/>
      <dgm:t>
        <a:bodyPr/>
        <a:lstStyle/>
        <a:p>
          <a:endParaRPr lang="en-US"/>
        </a:p>
      </dgm:t>
    </dgm:pt>
    <dgm:pt modelId="{CD1B73A1-F0AA-46D9-8820-F51373C26903}" type="sibTrans" cxnId="{9A23493F-2D90-41EB-BF51-8ED3FCEAFA75}">
      <dgm:prSet/>
      <dgm:spPr/>
      <dgm:t>
        <a:bodyPr/>
        <a:lstStyle/>
        <a:p>
          <a:endParaRPr lang="en-US"/>
        </a:p>
      </dgm:t>
    </dgm:pt>
    <dgm:pt modelId="{A71DED96-9150-4397-811D-F84DD2E83A2B}">
      <dgm:prSet/>
      <dgm:spPr/>
      <dgm:t>
        <a:bodyPr/>
        <a:lstStyle/>
        <a:p>
          <a:pPr rtl="0"/>
          <a:r>
            <a:rPr lang="en-US" smtClean="0"/>
            <a:t>Cyclophosphamide used in treatment of</a:t>
          </a:r>
          <a:endParaRPr lang="en-US"/>
        </a:p>
      </dgm:t>
    </dgm:pt>
    <dgm:pt modelId="{BCC80550-66E8-42B0-926B-56036E83BA52}" type="parTrans" cxnId="{16B93333-591C-41B7-99E6-DB0AC68519E9}">
      <dgm:prSet/>
      <dgm:spPr/>
      <dgm:t>
        <a:bodyPr/>
        <a:lstStyle/>
        <a:p>
          <a:endParaRPr lang="en-US"/>
        </a:p>
      </dgm:t>
    </dgm:pt>
    <dgm:pt modelId="{0D4D0CAD-528A-49A8-A1DD-40034B05FD89}" type="sibTrans" cxnId="{16B93333-591C-41B7-99E6-DB0AC68519E9}">
      <dgm:prSet/>
      <dgm:spPr/>
      <dgm:t>
        <a:bodyPr/>
        <a:lstStyle/>
        <a:p>
          <a:endParaRPr lang="en-US"/>
        </a:p>
      </dgm:t>
    </dgm:pt>
    <dgm:pt modelId="{4E0202FA-4539-4650-9B84-3C423129D655}">
      <dgm:prSet/>
      <dgm:spPr/>
      <dgm:t>
        <a:bodyPr/>
        <a:lstStyle/>
        <a:p>
          <a:pPr rtl="0"/>
          <a:r>
            <a:rPr lang="en-US" smtClean="0"/>
            <a:t>Papular amyloidosis</a:t>
          </a:r>
          <a:endParaRPr lang="en-US"/>
        </a:p>
      </dgm:t>
    </dgm:pt>
    <dgm:pt modelId="{BCD1EBB1-732F-493F-B341-AF66CF6B0A8B}" type="parTrans" cxnId="{47597A46-E271-4536-9F92-8157A38046DB}">
      <dgm:prSet/>
      <dgm:spPr/>
      <dgm:t>
        <a:bodyPr/>
        <a:lstStyle/>
        <a:p>
          <a:endParaRPr lang="en-US"/>
        </a:p>
      </dgm:t>
    </dgm:pt>
    <dgm:pt modelId="{ADF6B05E-C952-4DC4-80FA-47C886295756}" type="sibTrans" cxnId="{47597A46-E271-4536-9F92-8157A38046DB}">
      <dgm:prSet/>
      <dgm:spPr/>
      <dgm:t>
        <a:bodyPr/>
        <a:lstStyle/>
        <a:p>
          <a:endParaRPr lang="en-US"/>
        </a:p>
      </dgm:t>
    </dgm:pt>
    <dgm:pt modelId="{3B78748A-52CA-4789-AD22-96EA8CA72724}">
      <dgm:prSet/>
      <dgm:spPr/>
      <dgm:t>
        <a:bodyPr/>
        <a:lstStyle/>
        <a:p>
          <a:pPr rtl="0"/>
          <a:r>
            <a:rPr lang="en-US" smtClean="0"/>
            <a:t>Reduce pruritis, hyperpigmentation </a:t>
          </a:r>
          <a:endParaRPr lang="en-US"/>
        </a:p>
      </dgm:t>
    </dgm:pt>
    <dgm:pt modelId="{F78E094B-4F80-44ED-B54A-9C6C2510FFE0}" type="parTrans" cxnId="{1689A0AF-3A6E-4E8E-A6C6-C292F1DC654C}">
      <dgm:prSet/>
      <dgm:spPr/>
      <dgm:t>
        <a:bodyPr/>
        <a:lstStyle/>
        <a:p>
          <a:endParaRPr lang="en-US"/>
        </a:p>
      </dgm:t>
    </dgm:pt>
    <dgm:pt modelId="{D2E0B30D-06C7-4061-A29A-7DDE1E28F70F}" type="sibTrans" cxnId="{1689A0AF-3A6E-4E8E-A6C6-C292F1DC654C}">
      <dgm:prSet/>
      <dgm:spPr/>
      <dgm:t>
        <a:bodyPr/>
        <a:lstStyle/>
        <a:p>
          <a:endParaRPr lang="en-US"/>
        </a:p>
      </dgm:t>
    </dgm:pt>
    <dgm:pt modelId="{B5ACA9E0-5209-4344-8121-646DF22C9F9B}">
      <dgm:prSet/>
      <dgm:spPr/>
      <dgm:t>
        <a:bodyPr/>
        <a:lstStyle/>
        <a:p>
          <a:pPr rtl="0"/>
          <a:r>
            <a:rPr lang="en-US" smtClean="0"/>
            <a:t>Used in dosage of 50mg per day/ per oral </a:t>
          </a:r>
          <a:endParaRPr lang="en-US"/>
        </a:p>
      </dgm:t>
    </dgm:pt>
    <dgm:pt modelId="{1B00F511-B14E-4B97-9223-8880FC22AEAE}" type="parTrans" cxnId="{9062C544-71A7-4B3D-A405-728EEA0C41EA}">
      <dgm:prSet/>
      <dgm:spPr/>
      <dgm:t>
        <a:bodyPr/>
        <a:lstStyle/>
        <a:p>
          <a:endParaRPr lang="en-US"/>
        </a:p>
      </dgm:t>
    </dgm:pt>
    <dgm:pt modelId="{009FDA84-FBC4-43DD-8A1B-0DC4BE03167B}" type="sibTrans" cxnId="{9062C544-71A7-4B3D-A405-728EEA0C41EA}">
      <dgm:prSet/>
      <dgm:spPr/>
      <dgm:t>
        <a:bodyPr/>
        <a:lstStyle/>
        <a:p>
          <a:endParaRPr lang="en-US"/>
        </a:p>
      </dgm:t>
    </dgm:pt>
    <dgm:pt modelId="{7C4A6F41-DE20-436D-8E6F-5FC656CC0A78}">
      <dgm:prSet/>
      <dgm:spPr/>
      <dgm:t>
        <a:bodyPr/>
        <a:lstStyle/>
        <a:p>
          <a:pPr rtl="0"/>
          <a:r>
            <a:rPr lang="en-US" smtClean="0"/>
            <a:t>DMSO </a:t>
          </a:r>
          <a:endParaRPr lang="en-US"/>
        </a:p>
      </dgm:t>
    </dgm:pt>
    <dgm:pt modelId="{54E22690-BDB2-4EDF-85FE-271439106579}" type="parTrans" cxnId="{A878BD2B-46C5-49DA-A73C-E0B657576E08}">
      <dgm:prSet/>
      <dgm:spPr/>
      <dgm:t>
        <a:bodyPr/>
        <a:lstStyle/>
        <a:p>
          <a:endParaRPr lang="en-US"/>
        </a:p>
      </dgm:t>
    </dgm:pt>
    <dgm:pt modelId="{FE94B0F6-AD88-4E9C-81DE-FBE23D0F6978}" type="sibTrans" cxnId="{A878BD2B-46C5-49DA-A73C-E0B657576E08}">
      <dgm:prSet/>
      <dgm:spPr/>
      <dgm:t>
        <a:bodyPr/>
        <a:lstStyle/>
        <a:p>
          <a:endParaRPr lang="en-US"/>
        </a:p>
      </dgm:t>
    </dgm:pt>
    <dgm:pt modelId="{BBB9C74B-12D4-4F5E-931F-A074F2771567}">
      <dgm:prSet/>
      <dgm:spPr/>
      <dgm:t>
        <a:bodyPr/>
        <a:lstStyle/>
        <a:p>
          <a:pPr rtl="0"/>
          <a:r>
            <a:rPr lang="en-US" smtClean="0"/>
            <a:t>Can be used for decreasing pruritis but no reports in efficacy </a:t>
          </a:r>
          <a:endParaRPr lang="en-US"/>
        </a:p>
      </dgm:t>
    </dgm:pt>
    <dgm:pt modelId="{6F651D59-AB34-4CF6-B105-685E86F8EE3F}" type="parTrans" cxnId="{F70EADA3-1517-4ED0-9ADC-2FEC2DEBABD9}">
      <dgm:prSet/>
      <dgm:spPr/>
      <dgm:t>
        <a:bodyPr/>
        <a:lstStyle/>
        <a:p>
          <a:endParaRPr lang="en-US"/>
        </a:p>
      </dgm:t>
    </dgm:pt>
    <dgm:pt modelId="{02404BBC-1642-47B3-910A-7C909DAC9521}" type="sibTrans" cxnId="{F70EADA3-1517-4ED0-9ADC-2FEC2DEBABD9}">
      <dgm:prSet/>
      <dgm:spPr/>
      <dgm:t>
        <a:bodyPr/>
        <a:lstStyle/>
        <a:p>
          <a:endParaRPr lang="en-US"/>
        </a:p>
      </dgm:t>
    </dgm:pt>
    <dgm:pt modelId="{D270B268-C62D-40F2-90FF-78C62A54346A}" type="pres">
      <dgm:prSet presAssocID="{88AA95A1-61E6-49FD-8D09-668EA233F29E}" presName="diagram" presStyleCnt="0">
        <dgm:presLayoutVars>
          <dgm:chPref val="1"/>
          <dgm:dir/>
          <dgm:animOne val="branch"/>
          <dgm:animLvl val="lvl"/>
          <dgm:resizeHandles/>
        </dgm:presLayoutVars>
      </dgm:prSet>
      <dgm:spPr/>
      <dgm:t>
        <a:bodyPr/>
        <a:lstStyle/>
        <a:p>
          <a:endParaRPr lang="en-US"/>
        </a:p>
      </dgm:t>
    </dgm:pt>
    <dgm:pt modelId="{88A73A1D-AB71-4D8E-9061-7F29D142E754}" type="pres">
      <dgm:prSet presAssocID="{3128530C-3CA6-47F6-B613-6693CE77DA29}" presName="root" presStyleCnt="0"/>
      <dgm:spPr/>
    </dgm:pt>
    <dgm:pt modelId="{0769121D-A126-4DD4-AD69-F175DA4AE496}" type="pres">
      <dgm:prSet presAssocID="{3128530C-3CA6-47F6-B613-6693CE77DA29}" presName="rootComposite" presStyleCnt="0"/>
      <dgm:spPr/>
    </dgm:pt>
    <dgm:pt modelId="{E56BC5B1-E132-423B-BBF5-6EDCCDDDCD44}" type="pres">
      <dgm:prSet presAssocID="{3128530C-3CA6-47F6-B613-6693CE77DA29}" presName="rootText" presStyleLbl="node1" presStyleIdx="0" presStyleCnt="3"/>
      <dgm:spPr/>
      <dgm:t>
        <a:bodyPr/>
        <a:lstStyle/>
        <a:p>
          <a:endParaRPr lang="en-US"/>
        </a:p>
      </dgm:t>
    </dgm:pt>
    <dgm:pt modelId="{6A085C00-A861-49D9-AFDF-4DCE9F608C82}" type="pres">
      <dgm:prSet presAssocID="{3128530C-3CA6-47F6-B613-6693CE77DA29}" presName="rootConnector" presStyleLbl="node1" presStyleIdx="0" presStyleCnt="3"/>
      <dgm:spPr/>
      <dgm:t>
        <a:bodyPr/>
        <a:lstStyle/>
        <a:p>
          <a:endParaRPr lang="en-US"/>
        </a:p>
      </dgm:t>
    </dgm:pt>
    <dgm:pt modelId="{7AEFA77D-50F0-4411-BE1E-1526DDF2E113}" type="pres">
      <dgm:prSet presAssocID="{3128530C-3CA6-47F6-B613-6693CE77DA29}" presName="childShape" presStyleCnt="0"/>
      <dgm:spPr/>
    </dgm:pt>
    <dgm:pt modelId="{3D1178DE-66B3-4FDC-B66F-335B9BB8F82B}" type="pres">
      <dgm:prSet presAssocID="{9590AABC-3C7E-4B2A-BA0C-7382FDE1349F}" presName="Name13" presStyleLbl="parChTrans1D2" presStyleIdx="0" presStyleCnt="7"/>
      <dgm:spPr/>
      <dgm:t>
        <a:bodyPr/>
        <a:lstStyle/>
        <a:p>
          <a:endParaRPr lang="en-US"/>
        </a:p>
      </dgm:t>
    </dgm:pt>
    <dgm:pt modelId="{E0535BF3-7978-4272-87DC-EA04619E6C28}" type="pres">
      <dgm:prSet presAssocID="{B5027C59-60EC-47D2-A706-C6710726FD4B}" presName="childText" presStyleLbl="bgAcc1" presStyleIdx="0" presStyleCnt="7">
        <dgm:presLayoutVars>
          <dgm:bulletEnabled val="1"/>
        </dgm:presLayoutVars>
      </dgm:prSet>
      <dgm:spPr/>
      <dgm:t>
        <a:bodyPr/>
        <a:lstStyle/>
        <a:p>
          <a:endParaRPr lang="en-US"/>
        </a:p>
      </dgm:t>
    </dgm:pt>
    <dgm:pt modelId="{A3CCC6B4-2C82-4FD1-A67B-08DAD81B816E}" type="pres">
      <dgm:prSet presAssocID="{01E538DE-F18A-4D6E-B1AB-C3251CB03F4D}" presName="Name13" presStyleLbl="parChTrans1D2" presStyleIdx="1" presStyleCnt="7"/>
      <dgm:spPr/>
      <dgm:t>
        <a:bodyPr/>
        <a:lstStyle/>
        <a:p>
          <a:endParaRPr lang="en-US"/>
        </a:p>
      </dgm:t>
    </dgm:pt>
    <dgm:pt modelId="{61DBE978-5699-4487-B244-57C2274EDF13}" type="pres">
      <dgm:prSet presAssocID="{4F1E14D4-646D-4CCE-84E2-C44498FFBB14}" presName="childText" presStyleLbl="bgAcc1" presStyleIdx="1" presStyleCnt="7">
        <dgm:presLayoutVars>
          <dgm:bulletEnabled val="1"/>
        </dgm:presLayoutVars>
      </dgm:prSet>
      <dgm:spPr/>
      <dgm:t>
        <a:bodyPr/>
        <a:lstStyle/>
        <a:p>
          <a:endParaRPr lang="en-US"/>
        </a:p>
      </dgm:t>
    </dgm:pt>
    <dgm:pt modelId="{6C559866-19BD-4943-8369-06FD961BDB19}" type="pres">
      <dgm:prSet presAssocID="{001DEAEE-B8B6-4906-820C-6BAEAC0C3491}" presName="Name13" presStyleLbl="parChTrans1D2" presStyleIdx="2" presStyleCnt="7"/>
      <dgm:spPr/>
      <dgm:t>
        <a:bodyPr/>
        <a:lstStyle/>
        <a:p>
          <a:endParaRPr lang="en-US"/>
        </a:p>
      </dgm:t>
    </dgm:pt>
    <dgm:pt modelId="{497D10B3-937C-4E12-9156-4D6D8E8FBDB2}" type="pres">
      <dgm:prSet presAssocID="{F7DBF48A-A3EA-4285-A0B7-5F7F09F5D4FA}" presName="childText" presStyleLbl="bgAcc1" presStyleIdx="2" presStyleCnt="7">
        <dgm:presLayoutVars>
          <dgm:bulletEnabled val="1"/>
        </dgm:presLayoutVars>
      </dgm:prSet>
      <dgm:spPr/>
      <dgm:t>
        <a:bodyPr/>
        <a:lstStyle/>
        <a:p>
          <a:endParaRPr lang="en-US"/>
        </a:p>
      </dgm:t>
    </dgm:pt>
    <dgm:pt modelId="{179BAF1F-F533-4379-833B-FDEE71047364}" type="pres">
      <dgm:prSet presAssocID="{A71DED96-9150-4397-811D-F84DD2E83A2B}" presName="root" presStyleCnt="0"/>
      <dgm:spPr/>
    </dgm:pt>
    <dgm:pt modelId="{A809F16A-B0C2-4963-8AC8-257A15F99618}" type="pres">
      <dgm:prSet presAssocID="{A71DED96-9150-4397-811D-F84DD2E83A2B}" presName="rootComposite" presStyleCnt="0"/>
      <dgm:spPr/>
    </dgm:pt>
    <dgm:pt modelId="{CBE089C9-3E0D-4EAB-A453-91C94F60D886}" type="pres">
      <dgm:prSet presAssocID="{A71DED96-9150-4397-811D-F84DD2E83A2B}" presName="rootText" presStyleLbl="node1" presStyleIdx="1" presStyleCnt="3"/>
      <dgm:spPr/>
      <dgm:t>
        <a:bodyPr/>
        <a:lstStyle/>
        <a:p>
          <a:endParaRPr lang="en-US"/>
        </a:p>
      </dgm:t>
    </dgm:pt>
    <dgm:pt modelId="{3CA8DE4F-2C1B-4479-8C54-79D6884BC284}" type="pres">
      <dgm:prSet presAssocID="{A71DED96-9150-4397-811D-F84DD2E83A2B}" presName="rootConnector" presStyleLbl="node1" presStyleIdx="1" presStyleCnt="3"/>
      <dgm:spPr/>
      <dgm:t>
        <a:bodyPr/>
        <a:lstStyle/>
        <a:p>
          <a:endParaRPr lang="en-US"/>
        </a:p>
      </dgm:t>
    </dgm:pt>
    <dgm:pt modelId="{B617DF04-95B1-4E25-B34B-B188B1F28CB6}" type="pres">
      <dgm:prSet presAssocID="{A71DED96-9150-4397-811D-F84DD2E83A2B}" presName="childShape" presStyleCnt="0"/>
      <dgm:spPr/>
    </dgm:pt>
    <dgm:pt modelId="{0BDFE875-1C3A-4E7D-A0FB-A8F8EBE4B485}" type="pres">
      <dgm:prSet presAssocID="{BCD1EBB1-732F-493F-B341-AF66CF6B0A8B}" presName="Name13" presStyleLbl="parChTrans1D2" presStyleIdx="3" presStyleCnt="7"/>
      <dgm:spPr/>
      <dgm:t>
        <a:bodyPr/>
        <a:lstStyle/>
        <a:p>
          <a:endParaRPr lang="en-US"/>
        </a:p>
      </dgm:t>
    </dgm:pt>
    <dgm:pt modelId="{1F1CBB05-A14B-4FBB-B714-8074B709D1F2}" type="pres">
      <dgm:prSet presAssocID="{4E0202FA-4539-4650-9B84-3C423129D655}" presName="childText" presStyleLbl="bgAcc1" presStyleIdx="3" presStyleCnt="7">
        <dgm:presLayoutVars>
          <dgm:bulletEnabled val="1"/>
        </dgm:presLayoutVars>
      </dgm:prSet>
      <dgm:spPr/>
      <dgm:t>
        <a:bodyPr/>
        <a:lstStyle/>
        <a:p>
          <a:endParaRPr lang="en-US"/>
        </a:p>
      </dgm:t>
    </dgm:pt>
    <dgm:pt modelId="{861E7042-C921-40E3-A7F9-0528B14FA0E9}" type="pres">
      <dgm:prSet presAssocID="{F78E094B-4F80-44ED-B54A-9C6C2510FFE0}" presName="Name13" presStyleLbl="parChTrans1D2" presStyleIdx="4" presStyleCnt="7"/>
      <dgm:spPr/>
      <dgm:t>
        <a:bodyPr/>
        <a:lstStyle/>
        <a:p>
          <a:endParaRPr lang="en-US"/>
        </a:p>
      </dgm:t>
    </dgm:pt>
    <dgm:pt modelId="{E329FF6E-8956-4268-B9D6-69B154A25C7E}" type="pres">
      <dgm:prSet presAssocID="{3B78748A-52CA-4789-AD22-96EA8CA72724}" presName="childText" presStyleLbl="bgAcc1" presStyleIdx="4" presStyleCnt="7">
        <dgm:presLayoutVars>
          <dgm:bulletEnabled val="1"/>
        </dgm:presLayoutVars>
      </dgm:prSet>
      <dgm:spPr/>
      <dgm:t>
        <a:bodyPr/>
        <a:lstStyle/>
        <a:p>
          <a:endParaRPr lang="en-US"/>
        </a:p>
      </dgm:t>
    </dgm:pt>
    <dgm:pt modelId="{55CD1C66-8B93-4087-971A-91F5825C99E9}" type="pres">
      <dgm:prSet presAssocID="{1B00F511-B14E-4B97-9223-8880FC22AEAE}" presName="Name13" presStyleLbl="parChTrans1D2" presStyleIdx="5" presStyleCnt="7"/>
      <dgm:spPr/>
      <dgm:t>
        <a:bodyPr/>
        <a:lstStyle/>
        <a:p>
          <a:endParaRPr lang="en-US"/>
        </a:p>
      </dgm:t>
    </dgm:pt>
    <dgm:pt modelId="{4058121B-82C3-4346-9764-9AA44F9E644B}" type="pres">
      <dgm:prSet presAssocID="{B5ACA9E0-5209-4344-8121-646DF22C9F9B}" presName="childText" presStyleLbl="bgAcc1" presStyleIdx="5" presStyleCnt="7">
        <dgm:presLayoutVars>
          <dgm:bulletEnabled val="1"/>
        </dgm:presLayoutVars>
      </dgm:prSet>
      <dgm:spPr/>
      <dgm:t>
        <a:bodyPr/>
        <a:lstStyle/>
        <a:p>
          <a:endParaRPr lang="en-US"/>
        </a:p>
      </dgm:t>
    </dgm:pt>
    <dgm:pt modelId="{E1CEF7FC-4884-4638-B3DC-B6CC71245099}" type="pres">
      <dgm:prSet presAssocID="{7C4A6F41-DE20-436D-8E6F-5FC656CC0A78}" presName="root" presStyleCnt="0"/>
      <dgm:spPr/>
    </dgm:pt>
    <dgm:pt modelId="{037105C5-338B-4820-8B3A-6E211710BE41}" type="pres">
      <dgm:prSet presAssocID="{7C4A6F41-DE20-436D-8E6F-5FC656CC0A78}" presName="rootComposite" presStyleCnt="0"/>
      <dgm:spPr/>
    </dgm:pt>
    <dgm:pt modelId="{B4C7726B-98B4-40E1-BD3D-D8774568976D}" type="pres">
      <dgm:prSet presAssocID="{7C4A6F41-DE20-436D-8E6F-5FC656CC0A78}" presName="rootText" presStyleLbl="node1" presStyleIdx="2" presStyleCnt="3"/>
      <dgm:spPr/>
      <dgm:t>
        <a:bodyPr/>
        <a:lstStyle/>
        <a:p>
          <a:endParaRPr lang="en-US"/>
        </a:p>
      </dgm:t>
    </dgm:pt>
    <dgm:pt modelId="{C4357E83-E8D8-4DBF-B851-70AB5F93DD25}" type="pres">
      <dgm:prSet presAssocID="{7C4A6F41-DE20-436D-8E6F-5FC656CC0A78}" presName="rootConnector" presStyleLbl="node1" presStyleIdx="2" presStyleCnt="3"/>
      <dgm:spPr/>
      <dgm:t>
        <a:bodyPr/>
        <a:lstStyle/>
        <a:p>
          <a:endParaRPr lang="en-US"/>
        </a:p>
      </dgm:t>
    </dgm:pt>
    <dgm:pt modelId="{AAECD598-F18B-4C60-9735-F5C9AD269B45}" type="pres">
      <dgm:prSet presAssocID="{7C4A6F41-DE20-436D-8E6F-5FC656CC0A78}" presName="childShape" presStyleCnt="0"/>
      <dgm:spPr/>
    </dgm:pt>
    <dgm:pt modelId="{F81F2B58-CD70-42A6-9376-99F8D1B1EDEE}" type="pres">
      <dgm:prSet presAssocID="{6F651D59-AB34-4CF6-B105-685E86F8EE3F}" presName="Name13" presStyleLbl="parChTrans1D2" presStyleIdx="6" presStyleCnt="7"/>
      <dgm:spPr/>
      <dgm:t>
        <a:bodyPr/>
        <a:lstStyle/>
        <a:p>
          <a:endParaRPr lang="en-US"/>
        </a:p>
      </dgm:t>
    </dgm:pt>
    <dgm:pt modelId="{8EFFF704-8E2B-4F63-AF7F-0DD51697C0E0}" type="pres">
      <dgm:prSet presAssocID="{BBB9C74B-12D4-4F5E-931F-A074F2771567}" presName="childText" presStyleLbl="bgAcc1" presStyleIdx="6" presStyleCnt="7">
        <dgm:presLayoutVars>
          <dgm:bulletEnabled val="1"/>
        </dgm:presLayoutVars>
      </dgm:prSet>
      <dgm:spPr/>
      <dgm:t>
        <a:bodyPr/>
        <a:lstStyle/>
        <a:p>
          <a:endParaRPr lang="en-US"/>
        </a:p>
      </dgm:t>
    </dgm:pt>
  </dgm:ptLst>
  <dgm:cxnLst>
    <dgm:cxn modelId="{9A23493F-2D90-41EB-BF51-8ED3FCEAFA75}" srcId="{3128530C-3CA6-47F6-B613-6693CE77DA29}" destId="{F7DBF48A-A3EA-4285-A0B7-5F7F09F5D4FA}" srcOrd="2" destOrd="0" parTransId="{001DEAEE-B8B6-4906-820C-6BAEAC0C3491}" sibTransId="{CD1B73A1-F0AA-46D9-8820-F51373C26903}"/>
    <dgm:cxn modelId="{1A58AC09-36E4-4CDA-9E5F-FF5A18E0EDFA}" type="presOf" srcId="{001DEAEE-B8B6-4906-820C-6BAEAC0C3491}" destId="{6C559866-19BD-4943-8369-06FD961BDB19}" srcOrd="0" destOrd="0" presId="urn:microsoft.com/office/officeart/2005/8/layout/hierarchy3"/>
    <dgm:cxn modelId="{27301FF9-DFE2-4F3A-8660-5034AFF5880A}" type="presOf" srcId="{3B78748A-52CA-4789-AD22-96EA8CA72724}" destId="{E329FF6E-8956-4268-B9D6-69B154A25C7E}" srcOrd="0" destOrd="0" presId="urn:microsoft.com/office/officeart/2005/8/layout/hierarchy3"/>
    <dgm:cxn modelId="{AA67B4AE-E9A8-47D2-A383-22472F15ADDE}" type="presOf" srcId="{B5ACA9E0-5209-4344-8121-646DF22C9F9B}" destId="{4058121B-82C3-4346-9764-9AA44F9E644B}" srcOrd="0" destOrd="0" presId="urn:microsoft.com/office/officeart/2005/8/layout/hierarchy3"/>
    <dgm:cxn modelId="{29124EBB-41C3-4312-BFF3-3981E4DE156E}" type="presOf" srcId="{BBB9C74B-12D4-4F5E-931F-A074F2771567}" destId="{8EFFF704-8E2B-4F63-AF7F-0DD51697C0E0}" srcOrd="0" destOrd="0" presId="urn:microsoft.com/office/officeart/2005/8/layout/hierarchy3"/>
    <dgm:cxn modelId="{50832C0F-5C36-40D2-91B8-7AC32BF580FE}" type="presOf" srcId="{B5027C59-60EC-47D2-A706-C6710726FD4B}" destId="{E0535BF3-7978-4272-87DC-EA04619E6C28}" srcOrd="0" destOrd="0" presId="urn:microsoft.com/office/officeart/2005/8/layout/hierarchy3"/>
    <dgm:cxn modelId="{E91C6E0A-DD93-423A-8DA9-FA00A1CCC688}" type="presOf" srcId="{7C4A6F41-DE20-436D-8E6F-5FC656CC0A78}" destId="{B4C7726B-98B4-40E1-BD3D-D8774568976D}" srcOrd="0" destOrd="0" presId="urn:microsoft.com/office/officeart/2005/8/layout/hierarchy3"/>
    <dgm:cxn modelId="{73B75E40-EAC0-426B-ADF3-BF876112EE7D}" type="presOf" srcId="{A71DED96-9150-4397-811D-F84DD2E83A2B}" destId="{CBE089C9-3E0D-4EAB-A453-91C94F60D886}" srcOrd="0" destOrd="0" presId="urn:microsoft.com/office/officeart/2005/8/layout/hierarchy3"/>
    <dgm:cxn modelId="{BC2E76F0-CEC8-4773-BD77-143811227D95}" srcId="{3128530C-3CA6-47F6-B613-6693CE77DA29}" destId="{B5027C59-60EC-47D2-A706-C6710726FD4B}" srcOrd="0" destOrd="0" parTransId="{9590AABC-3C7E-4B2A-BA0C-7382FDE1349F}" sibTransId="{7CE2EC07-58DB-43B5-A46A-A1B4AB0DFB7B}"/>
    <dgm:cxn modelId="{2B57288B-4057-4D20-9F59-2D2B87B3A67D}" type="presOf" srcId="{4F1E14D4-646D-4CCE-84E2-C44498FFBB14}" destId="{61DBE978-5699-4487-B244-57C2274EDF13}" srcOrd="0" destOrd="0" presId="urn:microsoft.com/office/officeart/2005/8/layout/hierarchy3"/>
    <dgm:cxn modelId="{47597A46-E271-4536-9F92-8157A38046DB}" srcId="{A71DED96-9150-4397-811D-F84DD2E83A2B}" destId="{4E0202FA-4539-4650-9B84-3C423129D655}" srcOrd="0" destOrd="0" parTransId="{BCD1EBB1-732F-493F-B341-AF66CF6B0A8B}" sibTransId="{ADF6B05E-C952-4DC4-80FA-47C886295756}"/>
    <dgm:cxn modelId="{8F27879E-FCF2-4C55-8B86-289E8B62E7D2}" type="presOf" srcId="{F78E094B-4F80-44ED-B54A-9C6C2510FFE0}" destId="{861E7042-C921-40E3-A7F9-0528B14FA0E9}" srcOrd="0" destOrd="0" presId="urn:microsoft.com/office/officeart/2005/8/layout/hierarchy3"/>
    <dgm:cxn modelId="{16B93333-591C-41B7-99E6-DB0AC68519E9}" srcId="{88AA95A1-61E6-49FD-8D09-668EA233F29E}" destId="{A71DED96-9150-4397-811D-F84DD2E83A2B}" srcOrd="1" destOrd="0" parTransId="{BCC80550-66E8-42B0-926B-56036E83BA52}" sibTransId="{0D4D0CAD-528A-49A8-A1DD-40034B05FD89}"/>
    <dgm:cxn modelId="{E28CF1D8-456D-4D61-8BA7-DF261D1945F2}" srcId="{3128530C-3CA6-47F6-B613-6693CE77DA29}" destId="{4F1E14D4-646D-4CCE-84E2-C44498FFBB14}" srcOrd="1" destOrd="0" parTransId="{01E538DE-F18A-4D6E-B1AB-C3251CB03F4D}" sibTransId="{3197DD9A-BD90-4E4C-A595-D9BAD4F36EAE}"/>
    <dgm:cxn modelId="{C9974DC6-18FF-4CAF-BB7D-E916E2A623BB}" type="presOf" srcId="{6F651D59-AB34-4CF6-B105-685E86F8EE3F}" destId="{F81F2B58-CD70-42A6-9376-99F8D1B1EDEE}" srcOrd="0" destOrd="0" presId="urn:microsoft.com/office/officeart/2005/8/layout/hierarchy3"/>
    <dgm:cxn modelId="{29E2AC7E-F7E7-4543-A6AC-8B2B0A33D2F8}" srcId="{88AA95A1-61E6-49FD-8D09-668EA233F29E}" destId="{3128530C-3CA6-47F6-B613-6693CE77DA29}" srcOrd="0" destOrd="0" parTransId="{FC906956-2FCB-472D-8B34-195DB5F55133}" sibTransId="{8D7EE125-9A4E-4287-8A6D-FE33182BEA29}"/>
    <dgm:cxn modelId="{241A89A4-C119-4CAA-9872-935D1F331008}" type="presOf" srcId="{BCD1EBB1-732F-493F-B341-AF66CF6B0A8B}" destId="{0BDFE875-1C3A-4E7D-A0FB-A8F8EBE4B485}" srcOrd="0" destOrd="0" presId="urn:microsoft.com/office/officeart/2005/8/layout/hierarchy3"/>
    <dgm:cxn modelId="{CB364244-F98E-4101-821A-1DEA96E19B81}" type="presOf" srcId="{3128530C-3CA6-47F6-B613-6693CE77DA29}" destId="{E56BC5B1-E132-423B-BBF5-6EDCCDDDCD44}" srcOrd="0" destOrd="0" presId="urn:microsoft.com/office/officeart/2005/8/layout/hierarchy3"/>
    <dgm:cxn modelId="{9062C544-71A7-4B3D-A405-728EEA0C41EA}" srcId="{A71DED96-9150-4397-811D-F84DD2E83A2B}" destId="{B5ACA9E0-5209-4344-8121-646DF22C9F9B}" srcOrd="2" destOrd="0" parTransId="{1B00F511-B14E-4B97-9223-8880FC22AEAE}" sibTransId="{009FDA84-FBC4-43DD-8A1B-0DC4BE03167B}"/>
    <dgm:cxn modelId="{E42249A2-E7B8-44E1-8DCD-B3D04E7B9BB7}" type="presOf" srcId="{01E538DE-F18A-4D6E-B1AB-C3251CB03F4D}" destId="{A3CCC6B4-2C82-4FD1-A67B-08DAD81B816E}" srcOrd="0" destOrd="0" presId="urn:microsoft.com/office/officeart/2005/8/layout/hierarchy3"/>
    <dgm:cxn modelId="{A878BD2B-46C5-49DA-A73C-E0B657576E08}" srcId="{88AA95A1-61E6-49FD-8D09-668EA233F29E}" destId="{7C4A6F41-DE20-436D-8E6F-5FC656CC0A78}" srcOrd="2" destOrd="0" parTransId="{54E22690-BDB2-4EDF-85FE-271439106579}" sibTransId="{FE94B0F6-AD88-4E9C-81DE-FBE23D0F6978}"/>
    <dgm:cxn modelId="{7B0F5798-97F3-42EF-9E64-0D1419265E91}" type="presOf" srcId="{F7DBF48A-A3EA-4285-A0B7-5F7F09F5D4FA}" destId="{497D10B3-937C-4E12-9156-4D6D8E8FBDB2}" srcOrd="0" destOrd="0" presId="urn:microsoft.com/office/officeart/2005/8/layout/hierarchy3"/>
    <dgm:cxn modelId="{5EB1879B-937C-442E-B669-3BF39309B26F}" type="presOf" srcId="{7C4A6F41-DE20-436D-8E6F-5FC656CC0A78}" destId="{C4357E83-E8D8-4DBF-B851-70AB5F93DD25}" srcOrd="1" destOrd="0" presId="urn:microsoft.com/office/officeart/2005/8/layout/hierarchy3"/>
    <dgm:cxn modelId="{ACF5F447-C638-4DA3-8776-728A22935E51}" type="presOf" srcId="{9590AABC-3C7E-4B2A-BA0C-7382FDE1349F}" destId="{3D1178DE-66B3-4FDC-B66F-335B9BB8F82B}" srcOrd="0" destOrd="0" presId="urn:microsoft.com/office/officeart/2005/8/layout/hierarchy3"/>
    <dgm:cxn modelId="{72CE5696-D65C-4730-8C37-43D6C0E7B9D6}" type="presOf" srcId="{88AA95A1-61E6-49FD-8D09-668EA233F29E}" destId="{D270B268-C62D-40F2-90FF-78C62A54346A}" srcOrd="0" destOrd="0" presId="urn:microsoft.com/office/officeart/2005/8/layout/hierarchy3"/>
    <dgm:cxn modelId="{1689A0AF-3A6E-4E8E-A6C6-C292F1DC654C}" srcId="{A71DED96-9150-4397-811D-F84DD2E83A2B}" destId="{3B78748A-52CA-4789-AD22-96EA8CA72724}" srcOrd="1" destOrd="0" parTransId="{F78E094B-4F80-44ED-B54A-9C6C2510FFE0}" sibTransId="{D2E0B30D-06C7-4061-A29A-7DDE1E28F70F}"/>
    <dgm:cxn modelId="{B50774EF-2294-4BBE-A2D0-2766209BB00A}" type="presOf" srcId="{A71DED96-9150-4397-811D-F84DD2E83A2B}" destId="{3CA8DE4F-2C1B-4479-8C54-79D6884BC284}" srcOrd="1" destOrd="0" presId="urn:microsoft.com/office/officeart/2005/8/layout/hierarchy3"/>
    <dgm:cxn modelId="{2B072353-1F3E-4E21-AE93-A2DC316015A6}" type="presOf" srcId="{3128530C-3CA6-47F6-B613-6693CE77DA29}" destId="{6A085C00-A861-49D9-AFDF-4DCE9F608C82}" srcOrd="1" destOrd="0" presId="urn:microsoft.com/office/officeart/2005/8/layout/hierarchy3"/>
    <dgm:cxn modelId="{F70EADA3-1517-4ED0-9ADC-2FEC2DEBABD9}" srcId="{7C4A6F41-DE20-436D-8E6F-5FC656CC0A78}" destId="{BBB9C74B-12D4-4F5E-931F-A074F2771567}" srcOrd="0" destOrd="0" parTransId="{6F651D59-AB34-4CF6-B105-685E86F8EE3F}" sibTransId="{02404BBC-1642-47B3-910A-7C909DAC9521}"/>
    <dgm:cxn modelId="{527B3898-9041-427E-9D77-A971724F736D}" type="presOf" srcId="{4E0202FA-4539-4650-9B84-3C423129D655}" destId="{1F1CBB05-A14B-4FBB-B714-8074B709D1F2}" srcOrd="0" destOrd="0" presId="urn:microsoft.com/office/officeart/2005/8/layout/hierarchy3"/>
    <dgm:cxn modelId="{9F727A45-2640-4166-98B2-6BD1BF791986}" type="presOf" srcId="{1B00F511-B14E-4B97-9223-8880FC22AEAE}" destId="{55CD1C66-8B93-4087-971A-91F5825C99E9}" srcOrd="0" destOrd="0" presId="urn:microsoft.com/office/officeart/2005/8/layout/hierarchy3"/>
    <dgm:cxn modelId="{68A6DD62-7024-4865-8136-3AD5B6F1886F}" type="presParOf" srcId="{D270B268-C62D-40F2-90FF-78C62A54346A}" destId="{88A73A1D-AB71-4D8E-9061-7F29D142E754}" srcOrd="0" destOrd="0" presId="urn:microsoft.com/office/officeart/2005/8/layout/hierarchy3"/>
    <dgm:cxn modelId="{512CCF14-333B-487E-AE6A-39B4FF427A79}" type="presParOf" srcId="{88A73A1D-AB71-4D8E-9061-7F29D142E754}" destId="{0769121D-A126-4DD4-AD69-F175DA4AE496}" srcOrd="0" destOrd="0" presId="urn:microsoft.com/office/officeart/2005/8/layout/hierarchy3"/>
    <dgm:cxn modelId="{28E7B394-C6A6-4E84-913D-F3F9BA368C77}" type="presParOf" srcId="{0769121D-A126-4DD4-AD69-F175DA4AE496}" destId="{E56BC5B1-E132-423B-BBF5-6EDCCDDDCD44}" srcOrd="0" destOrd="0" presId="urn:microsoft.com/office/officeart/2005/8/layout/hierarchy3"/>
    <dgm:cxn modelId="{64063F40-6B4B-40B8-B41B-FBEDD02F8341}" type="presParOf" srcId="{0769121D-A126-4DD4-AD69-F175DA4AE496}" destId="{6A085C00-A861-49D9-AFDF-4DCE9F608C82}" srcOrd="1" destOrd="0" presId="urn:microsoft.com/office/officeart/2005/8/layout/hierarchy3"/>
    <dgm:cxn modelId="{B9AD94C4-4DF9-4B94-8D28-B876AEF68376}" type="presParOf" srcId="{88A73A1D-AB71-4D8E-9061-7F29D142E754}" destId="{7AEFA77D-50F0-4411-BE1E-1526DDF2E113}" srcOrd="1" destOrd="0" presId="urn:microsoft.com/office/officeart/2005/8/layout/hierarchy3"/>
    <dgm:cxn modelId="{FD9184E8-F623-4389-B14D-303C8DF19EFD}" type="presParOf" srcId="{7AEFA77D-50F0-4411-BE1E-1526DDF2E113}" destId="{3D1178DE-66B3-4FDC-B66F-335B9BB8F82B}" srcOrd="0" destOrd="0" presId="urn:microsoft.com/office/officeart/2005/8/layout/hierarchy3"/>
    <dgm:cxn modelId="{6811D9C2-FCF0-4F0E-9A4A-AC4398F7D007}" type="presParOf" srcId="{7AEFA77D-50F0-4411-BE1E-1526DDF2E113}" destId="{E0535BF3-7978-4272-87DC-EA04619E6C28}" srcOrd="1" destOrd="0" presId="urn:microsoft.com/office/officeart/2005/8/layout/hierarchy3"/>
    <dgm:cxn modelId="{6BDEFD48-6DF7-432E-AA97-133D154C0661}" type="presParOf" srcId="{7AEFA77D-50F0-4411-BE1E-1526DDF2E113}" destId="{A3CCC6B4-2C82-4FD1-A67B-08DAD81B816E}" srcOrd="2" destOrd="0" presId="urn:microsoft.com/office/officeart/2005/8/layout/hierarchy3"/>
    <dgm:cxn modelId="{186A8D67-E452-417B-A15F-4B6D83F14FA5}" type="presParOf" srcId="{7AEFA77D-50F0-4411-BE1E-1526DDF2E113}" destId="{61DBE978-5699-4487-B244-57C2274EDF13}" srcOrd="3" destOrd="0" presId="urn:microsoft.com/office/officeart/2005/8/layout/hierarchy3"/>
    <dgm:cxn modelId="{CC292413-87B4-4120-BB96-4EF81D7437BC}" type="presParOf" srcId="{7AEFA77D-50F0-4411-BE1E-1526DDF2E113}" destId="{6C559866-19BD-4943-8369-06FD961BDB19}" srcOrd="4" destOrd="0" presId="urn:microsoft.com/office/officeart/2005/8/layout/hierarchy3"/>
    <dgm:cxn modelId="{5312A99C-2AFB-4FBF-936A-7E7658577B86}" type="presParOf" srcId="{7AEFA77D-50F0-4411-BE1E-1526DDF2E113}" destId="{497D10B3-937C-4E12-9156-4D6D8E8FBDB2}" srcOrd="5" destOrd="0" presId="urn:microsoft.com/office/officeart/2005/8/layout/hierarchy3"/>
    <dgm:cxn modelId="{7FFB879F-A63F-45A9-9DB7-86C556DC181B}" type="presParOf" srcId="{D270B268-C62D-40F2-90FF-78C62A54346A}" destId="{179BAF1F-F533-4379-833B-FDEE71047364}" srcOrd="1" destOrd="0" presId="urn:microsoft.com/office/officeart/2005/8/layout/hierarchy3"/>
    <dgm:cxn modelId="{E1C9D704-B210-4FE9-868D-4F0F0AF36CAF}" type="presParOf" srcId="{179BAF1F-F533-4379-833B-FDEE71047364}" destId="{A809F16A-B0C2-4963-8AC8-257A15F99618}" srcOrd="0" destOrd="0" presId="urn:microsoft.com/office/officeart/2005/8/layout/hierarchy3"/>
    <dgm:cxn modelId="{9C93A22A-E125-4ADF-9578-A1977C36BA73}" type="presParOf" srcId="{A809F16A-B0C2-4963-8AC8-257A15F99618}" destId="{CBE089C9-3E0D-4EAB-A453-91C94F60D886}" srcOrd="0" destOrd="0" presId="urn:microsoft.com/office/officeart/2005/8/layout/hierarchy3"/>
    <dgm:cxn modelId="{816549DD-08A0-46F3-A26D-1A4CD36C449B}" type="presParOf" srcId="{A809F16A-B0C2-4963-8AC8-257A15F99618}" destId="{3CA8DE4F-2C1B-4479-8C54-79D6884BC284}" srcOrd="1" destOrd="0" presId="urn:microsoft.com/office/officeart/2005/8/layout/hierarchy3"/>
    <dgm:cxn modelId="{7DF1B3C5-244A-412B-B1A3-B66931F6DDA9}" type="presParOf" srcId="{179BAF1F-F533-4379-833B-FDEE71047364}" destId="{B617DF04-95B1-4E25-B34B-B188B1F28CB6}" srcOrd="1" destOrd="0" presId="urn:microsoft.com/office/officeart/2005/8/layout/hierarchy3"/>
    <dgm:cxn modelId="{506B050C-C9DA-4460-9B7A-36E80AEA66FD}" type="presParOf" srcId="{B617DF04-95B1-4E25-B34B-B188B1F28CB6}" destId="{0BDFE875-1C3A-4E7D-A0FB-A8F8EBE4B485}" srcOrd="0" destOrd="0" presId="urn:microsoft.com/office/officeart/2005/8/layout/hierarchy3"/>
    <dgm:cxn modelId="{FDA322B4-0A1E-456E-A96C-60E159C1C680}" type="presParOf" srcId="{B617DF04-95B1-4E25-B34B-B188B1F28CB6}" destId="{1F1CBB05-A14B-4FBB-B714-8074B709D1F2}" srcOrd="1" destOrd="0" presId="urn:microsoft.com/office/officeart/2005/8/layout/hierarchy3"/>
    <dgm:cxn modelId="{3F890E72-D870-4D3D-9CD0-EE3E4E0AD7F4}" type="presParOf" srcId="{B617DF04-95B1-4E25-B34B-B188B1F28CB6}" destId="{861E7042-C921-40E3-A7F9-0528B14FA0E9}" srcOrd="2" destOrd="0" presId="urn:microsoft.com/office/officeart/2005/8/layout/hierarchy3"/>
    <dgm:cxn modelId="{E8C15165-5F06-4A49-9D60-473D215AD7EF}" type="presParOf" srcId="{B617DF04-95B1-4E25-B34B-B188B1F28CB6}" destId="{E329FF6E-8956-4268-B9D6-69B154A25C7E}" srcOrd="3" destOrd="0" presId="urn:microsoft.com/office/officeart/2005/8/layout/hierarchy3"/>
    <dgm:cxn modelId="{66E34269-348A-4171-8CF4-9D56C910B06D}" type="presParOf" srcId="{B617DF04-95B1-4E25-B34B-B188B1F28CB6}" destId="{55CD1C66-8B93-4087-971A-91F5825C99E9}" srcOrd="4" destOrd="0" presId="urn:microsoft.com/office/officeart/2005/8/layout/hierarchy3"/>
    <dgm:cxn modelId="{4DB3987E-1C80-44A5-B598-8C7F8FDC8FFF}" type="presParOf" srcId="{B617DF04-95B1-4E25-B34B-B188B1F28CB6}" destId="{4058121B-82C3-4346-9764-9AA44F9E644B}" srcOrd="5" destOrd="0" presId="urn:microsoft.com/office/officeart/2005/8/layout/hierarchy3"/>
    <dgm:cxn modelId="{A9BF18AD-F346-4158-BC0D-123AD43459F3}" type="presParOf" srcId="{D270B268-C62D-40F2-90FF-78C62A54346A}" destId="{E1CEF7FC-4884-4638-B3DC-B6CC71245099}" srcOrd="2" destOrd="0" presId="urn:microsoft.com/office/officeart/2005/8/layout/hierarchy3"/>
    <dgm:cxn modelId="{24FD96BB-BBAA-4B6B-BB35-BA82900010C7}" type="presParOf" srcId="{E1CEF7FC-4884-4638-B3DC-B6CC71245099}" destId="{037105C5-338B-4820-8B3A-6E211710BE41}" srcOrd="0" destOrd="0" presId="urn:microsoft.com/office/officeart/2005/8/layout/hierarchy3"/>
    <dgm:cxn modelId="{739F85B7-7C2D-44A4-ACC4-FA0253CF6E5A}" type="presParOf" srcId="{037105C5-338B-4820-8B3A-6E211710BE41}" destId="{B4C7726B-98B4-40E1-BD3D-D8774568976D}" srcOrd="0" destOrd="0" presId="urn:microsoft.com/office/officeart/2005/8/layout/hierarchy3"/>
    <dgm:cxn modelId="{D72104A1-EDFC-4484-97B6-F1897F7AD36E}" type="presParOf" srcId="{037105C5-338B-4820-8B3A-6E211710BE41}" destId="{C4357E83-E8D8-4DBF-B851-70AB5F93DD25}" srcOrd="1" destOrd="0" presId="urn:microsoft.com/office/officeart/2005/8/layout/hierarchy3"/>
    <dgm:cxn modelId="{B73E481C-DA71-43B0-BD99-D683E59CACC7}" type="presParOf" srcId="{E1CEF7FC-4884-4638-B3DC-B6CC71245099}" destId="{AAECD598-F18B-4C60-9735-F5C9AD269B45}" srcOrd="1" destOrd="0" presId="urn:microsoft.com/office/officeart/2005/8/layout/hierarchy3"/>
    <dgm:cxn modelId="{70991A39-BF75-461D-9163-8D2B4852313E}" type="presParOf" srcId="{AAECD598-F18B-4C60-9735-F5C9AD269B45}" destId="{F81F2B58-CD70-42A6-9376-99F8D1B1EDEE}" srcOrd="0" destOrd="0" presId="urn:microsoft.com/office/officeart/2005/8/layout/hierarchy3"/>
    <dgm:cxn modelId="{2C3F43BC-469E-4DDF-81C8-CB2F8406093E}" type="presParOf" srcId="{AAECD598-F18B-4C60-9735-F5C9AD269B45}" destId="{8EFFF704-8E2B-4F63-AF7F-0DD51697C0E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ECC67A0-5205-4D14-8C16-313D584D1826}"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44E4F0A9-15E8-4C6C-AC0C-D935C807473E}">
      <dgm:prSet/>
      <dgm:spPr/>
      <dgm:t>
        <a:bodyPr/>
        <a:lstStyle/>
        <a:p>
          <a:pPr rtl="0"/>
          <a:r>
            <a:rPr lang="en-US" smtClean="0"/>
            <a:t>Immuosuppression</a:t>
          </a:r>
          <a:endParaRPr lang="en-US"/>
        </a:p>
      </dgm:t>
    </dgm:pt>
    <dgm:pt modelId="{47CE9BDD-C1EA-4FBF-A59F-4EC0E46C1202}" type="parTrans" cxnId="{89EC76B6-8F41-416C-975E-AB057EAC2FBB}">
      <dgm:prSet/>
      <dgm:spPr/>
      <dgm:t>
        <a:bodyPr/>
        <a:lstStyle/>
        <a:p>
          <a:endParaRPr lang="en-US"/>
        </a:p>
      </dgm:t>
    </dgm:pt>
    <dgm:pt modelId="{95CE11CF-0033-4A8A-A7B6-0868B5A18000}" type="sibTrans" cxnId="{89EC76B6-8F41-416C-975E-AB057EAC2FBB}">
      <dgm:prSet/>
      <dgm:spPr/>
      <dgm:t>
        <a:bodyPr/>
        <a:lstStyle/>
        <a:p>
          <a:endParaRPr lang="en-US"/>
        </a:p>
      </dgm:t>
    </dgm:pt>
    <dgm:pt modelId="{9E43AA1A-CE66-4D29-B8CB-1AF3EC03734A}">
      <dgm:prSet/>
      <dgm:spPr/>
      <dgm:t>
        <a:bodyPr/>
        <a:lstStyle/>
        <a:p>
          <a:pPr rtl="0"/>
          <a:r>
            <a:rPr lang="en-US" smtClean="0"/>
            <a:t>Cholchicine and anakinra for FMF</a:t>
          </a:r>
          <a:endParaRPr lang="en-US"/>
        </a:p>
      </dgm:t>
    </dgm:pt>
    <dgm:pt modelId="{29C0A6DD-0DC5-447B-9401-EFD9842365BE}" type="parTrans" cxnId="{F4334E55-4CA1-4891-AE46-C1706A13C6CA}">
      <dgm:prSet/>
      <dgm:spPr/>
      <dgm:t>
        <a:bodyPr/>
        <a:lstStyle/>
        <a:p>
          <a:endParaRPr lang="en-US"/>
        </a:p>
      </dgm:t>
    </dgm:pt>
    <dgm:pt modelId="{4B265B35-3317-4068-BF8F-C1D7D64FD539}" type="sibTrans" cxnId="{F4334E55-4CA1-4891-AE46-C1706A13C6CA}">
      <dgm:prSet/>
      <dgm:spPr/>
      <dgm:t>
        <a:bodyPr/>
        <a:lstStyle/>
        <a:p>
          <a:endParaRPr lang="en-US"/>
        </a:p>
      </dgm:t>
    </dgm:pt>
    <dgm:pt modelId="{C0F25FD2-297B-424C-A071-F26C9E25877B}">
      <dgm:prSet/>
      <dgm:spPr/>
      <dgm:t>
        <a:bodyPr/>
        <a:lstStyle/>
        <a:p>
          <a:pPr rtl="0"/>
          <a:r>
            <a:rPr lang="en-US" smtClean="0"/>
            <a:t>Canakinumab ,rilanocept And anakinra muckle well syndrome</a:t>
          </a:r>
          <a:endParaRPr lang="en-US"/>
        </a:p>
      </dgm:t>
    </dgm:pt>
    <dgm:pt modelId="{35DC766D-42CB-48AB-9992-C078ECD0A2FC}" type="parTrans" cxnId="{CBDE590C-5C25-4904-A803-605A3A7B8B33}">
      <dgm:prSet/>
      <dgm:spPr/>
      <dgm:t>
        <a:bodyPr/>
        <a:lstStyle/>
        <a:p>
          <a:endParaRPr lang="en-US"/>
        </a:p>
      </dgm:t>
    </dgm:pt>
    <dgm:pt modelId="{EB40A887-6354-45B0-ABB2-FC9F22F81872}" type="sibTrans" cxnId="{CBDE590C-5C25-4904-A803-605A3A7B8B33}">
      <dgm:prSet/>
      <dgm:spPr/>
      <dgm:t>
        <a:bodyPr/>
        <a:lstStyle/>
        <a:p>
          <a:endParaRPr lang="en-US"/>
        </a:p>
      </dgm:t>
    </dgm:pt>
    <dgm:pt modelId="{3764A3A5-8770-4AED-9435-33B4716F9521}">
      <dgm:prSet/>
      <dgm:spPr/>
      <dgm:t>
        <a:bodyPr/>
        <a:lstStyle/>
        <a:p>
          <a:pPr rtl="0"/>
          <a:r>
            <a:rPr lang="en-US" smtClean="0"/>
            <a:t>Others</a:t>
          </a:r>
          <a:endParaRPr lang="en-US"/>
        </a:p>
      </dgm:t>
    </dgm:pt>
    <dgm:pt modelId="{F376BF9F-43E8-4604-B9DE-670C220497E4}" type="parTrans" cxnId="{F80F1EFD-FF89-409A-AF2A-79E50D80F1DE}">
      <dgm:prSet/>
      <dgm:spPr/>
      <dgm:t>
        <a:bodyPr/>
        <a:lstStyle/>
        <a:p>
          <a:endParaRPr lang="en-US"/>
        </a:p>
      </dgm:t>
    </dgm:pt>
    <dgm:pt modelId="{35B412B6-6D12-42A1-804D-3DB6C6F5D730}" type="sibTrans" cxnId="{F80F1EFD-FF89-409A-AF2A-79E50D80F1DE}">
      <dgm:prSet/>
      <dgm:spPr/>
      <dgm:t>
        <a:bodyPr/>
        <a:lstStyle/>
        <a:p>
          <a:endParaRPr lang="en-US"/>
        </a:p>
      </dgm:t>
    </dgm:pt>
    <dgm:pt modelId="{489555ED-BCC2-402F-ABD5-5D93A3C3631D}">
      <dgm:prSet/>
      <dgm:spPr/>
      <dgm:t>
        <a:bodyPr/>
        <a:lstStyle/>
        <a:p>
          <a:pPr rtl="0"/>
          <a:r>
            <a:rPr lang="en-US" smtClean="0"/>
            <a:t>IVIG</a:t>
          </a:r>
          <a:endParaRPr lang="en-US"/>
        </a:p>
      </dgm:t>
    </dgm:pt>
    <dgm:pt modelId="{FD7ADDCE-FCD9-4EE6-988E-0A6FF736FA07}" type="parTrans" cxnId="{8AA76D51-7EDF-423C-82B4-6162C34F56B8}">
      <dgm:prSet/>
      <dgm:spPr/>
      <dgm:t>
        <a:bodyPr/>
        <a:lstStyle/>
        <a:p>
          <a:endParaRPr lang="en-US"/>
        </a:p>
      </dgm:t>
    </dgm:pt>
    <dgm:pt modelId="{CA937164-B039-4064-9B4E-9318216DC27C}" type="sibTrans" cxnId="{8AA76D51-7EDF-423C-82B4-6162C34F56B8}">
      <dgm:prSet/>
      <dgm:spPr/>
      <dgm:t>
        <a:bodyPr/>
        <a:lstStyle/>
        <a:p>
          <a:endParaRPr lang="en-US"/>
        </a:p>
      </dgm:t>
    </dgm:pt>
    <dgm:pt modelId="{06120EFF-6E89-478E-8606-E7FEA2D00CF0}">
      <dgm:prSet/>
      <dgm:spPr/>
      <dgm:t>
        <a:bodyPr/>
        <a:lstStyle/>
        <a:p>
          <a:pPr rtl="0"/>
          <a:r>
            <a:rPr lang="en-US" smtClean="0"/>
            <a:t>Plasma exchange</a:t>
          </a:r>
          <a:endParaRPr lang="en-US"/>
        </a:p>
      </dgm:t>
    </dgm:pt>
    <dgm:pt modelId="{C000BD9E-F92B-4418-8E36-4C974F06B9AB}" type="parTrans" cxnId="{1743F6FD-3FFD-47B2-8899-4BA9D1BF1636}">
      <dgm:prSet/>
      <dgm:spPr/>
      <dgm:t>
        <a:bodyPr/>
        <a:lstStyle/>
        <a:p>
          <a:endParaRPr lang="en-US"/>
        </a:p>
      </dgm:t>
    </dgm:pt>
    <dgm:pt modelId="{7BB8F521-3BE4-41B2-84E7-E8E199AE2D3B}" type="sibTrans" cxnId="{1743F6FD-3FFD-47B2-8899-4BA9D1BF1636}">
      <dgm:prSet/>
      <dgm:spPr/>
      <dgm:t>
        <a:bodyPr/>
        <a:lstStyle/>
        <a:p>
          <a:endParaRPr lang="en-US"/>
        </a:p>
      </dgm:t>
    </dgm:pt>
    <dgm:pt modelId="{D0ACFDA9-C6E6-4F63-856C-4C5528446025}">
      <dgm:prSet/>
      <dgm:spPr/>
      <dgm:t>
        <a:bodyPr/>
        <a:lstStyle/>
        <a:p>
          <a:pPr rtl="0"/>
          <a:r>
            <a:rPr lang="en-US" smtClean="0"/>
            <a:t>haemodialysis has enabled the long‐term survival of patients with severe chronic renal failure</a:t>
          </a:r>
          <a:endParaRPr lang="en-US"/>
        </a:p>
      </dgm:t>
    </dgm:pt>
    <dgm:pt modelId="{3D94F3DC-F5EA-4F81-9ED5-9D416CD40AB4}" type="parTrans" cxnId="{EDEF8BA1-86A1-4AEB-8840-9ECF0FD2B46F}">
      <dgm:prSet/>
      <dgm:spPr/>
      <dgm:t>
        <a:bodyPr/>
        <a:lstStyle/>
        <a:p>
          <a:endParaRPr lang="en-US"/>
        </a:p>
      </dgm:t>
    </dgm:pt>
    <dgm:pt modelId="{52CBFCC5-72A9-45CE-9CB2-6D6C95017744}" type="sibTrans" cxnId="{EDEF8BA1-86A1-4AEB-8840-9ECF0FD2B46F}">
      <dgm:prSet/>
      <dgm:spPr/>
      <dgm:t>
        <a:bodyPr/>
        <a:lstStyle/>
        <a:p>
          <a:endParaRPr lang="en-US"/>
        </a:p>
      </dgm:t>
    </dgm:pt>
    <dgm:pt modelId="{EDE5C4ED-1993-42D2-99BC-52967441E999}" type="pres">
      <dgm:prSet presAssocID="{AECC67A0-5205-4D14-8C16-313D584D1826}" presName="Name0" presStyleCnt="0">
        <dgm:presLayoutVars>
          <dgm:chPref val="3"/>
          <dgm:dir/>
          <dgm:animLvl val="lvl"/>
          <dgm:resizeHandles/>
        </dgm:presLayoutVars>
      </dgm:prSet>
      <dgm:spPr/>
      <dgm:t>
        <a:bodyPr/>
        <a:lstStyle/>
        <a:p>
          <a:endParaRPr lang="en-US"/>
        </a:p>
      </dgm:t>
    </dgm:pt>
    <dgm:pt modelId="{27740F42-6AB7-4B76-83F8-4065E0C0864D}" type="pres">
      <dgm:prSet presAssocID="{44E4F0A9-15E8-4C6C-AC0C-D935C807473E}" presName="horFlow" presStyleCnt="0"/>
      <dgm:spPr/>
    </dgm:pt>
    <dgm:pt modelId="{672242C1-C7A1-4CF2-AB59-D11DA357B164}" type="pres">
      <dgm:prSet presAssocID="{44E4F0A9-15E8-4C6C-AC0C-D935C807473E}" presName="bigChev" presStyleLbl="node1" presStyleIdx="0" presStyleCnt="2"/>
      <dgm:spPr/>
      <dgm:t>
        <a:bodyPr/>
        <a:lstStyle/>
        <a:p>
          <a:endParaRPr lang="en-US"/>
        </a:p>
      </dgm:t>
    </dgm:pt>
    <dgm:pt modelId="{A59D9EB5-FADE-416A-9ED8-E9F4C03D3FBF}" type="pres">
      <dgm:prSet presAssocID="{29C0A6DD-0DC5-447B-9401-EFD9842365BE}" presName="parTrans" presStyleCnt="0"/>
      <dgm:spPr/>
    </dgm:pt>
    <dgm:pt modelId="{85FDC9EB-2A28-43C2-9536-3FE4B244CB3E}" type="pres">
      <dgm:prSet presAssocID="{9E43AA1A-CE66-4D29-B8CB-1AF3EC03734A}" presName="node" presStyleLbl="alignAccFollowNode1" presStyleIdx="0" presStyleCnt="5">
        <dgm:presLayoutVars>
          <dgm:bulletEnabled val="1"/>
        </dgm:presLayoutVars>
      </dgm:prSet>
      <dgm:spPr/>
      <dgm:t>
        <a:bodyPr/>
        <a:lstStyle/>
        <a:p>
          <a:endParaRPr lang="en-US"/>
        </a:p>
      </dgm:t>
    </dgm:pt>
    <dgm:pt modelId="{65F243C5-1178-480F-BFD5-57752F1C8D1B}" type="pres">
      <dgm:prSet presAssocID="{4B265B35-3317-4068-BF8F-C1D7D64FD539}" presName="sibTrans" presStyleCnt="0"/>
      <dgm:spPr/>
    </dgm:pt>
    <dgm:pt modelId="{85A7A0A4-CC04-4AAD-95E8-B21A6FCAD897}" type="pres">
      <dgm:prSet presAssocID="{C0F25FD2-297B-424C-A071-F26C9E25877B}" presName="node" presStyleLbl="alignAccFollowNode1" presStyleIdx="1" presStyleCnt="5">
        <dgm:presLayoutVars>
          <dgm:bulletEnabled val="1"/>
        </dgm:presLayoutVars>
      </dgm:prSet>
      <dgm:spPr/>
      <dgm:t>
        <a:bodyPr/>
        <a:lstStyle/>
        <a:p>
          <a:endParaRPr lang="en-US"/>
        </a:p>
      </dgm:t>
    </dgm:pt>
    <dgm:pt modelId="{6E9F4ED1-18CB-4022-8825-33CDC0AF60DE}" type="pres">
      <dgm:prSet presAssocID="{44E4F0A9-15E8-4C6C-AC0C-D935C807473E}" presName="vSp" presStyleCnt="0"/>
      <dgm:spPr/>
    </dgm:pt>
    <dgm:pt modelId="{011789B9-0CD7-4CB1-8FFC-8F21EB800365}" type="pres">
      <dgm:prSet presAssocID="{3764A3A5-8770-4AED-9435-33B4716F9521}" presName="horFlow" presStyleCnt="0"/>
      <dgm:spPr/>
    </dgm:pt>
    <dgm:pt modelId="{BD31657D-4B87-487C-94DE-51FEDC128B19}" type="pres">
      <dgm:prSet presAssocID="{3764A3A5-8770-4AED-9435-33B4716F9521}" presName="bigChev" presStyleLbl="node1" presStyleIdx="1" presStyleCnt="2"/>
      <dgm:spPr/>
      <dgm:t>
        <a:bodyPr/>
        <a:lstStyle/>
        <a:p>
          <a:endParaRPr lang="en-US"/>
        </a:p>
      </dgm:t>
    </dgm:pt>
    <dgm:pt modelId="{D3A15D65-2447-4B99-97F9-E2337F008B6A}" type="pres">
      <dgm:prSet presAssocID="{FD7ADDCE-FCD9-4EE6-988E-0A6FF736FA07}" presName="parTrans" presStyleCnt="0"/>
      <dgm:spPr/>
    </dgm:pt>
    <dgm:pt modelId="{164619BF-1CEC-4C7F-AD41-A4A8DA0C49BE}" type="pres">
      <dgm:prSet presAssocID="{489555ED-BCC2-402F-ABD5-5D93A3C3631D}" presName="node" presStyleLbl="alignAccFollowNode1" presStyleIdx="2" presStyleCnt="5">
        <dgm:presLayoutVars>
          <dgm:bulletEnabled val="1"/>
        </dgm:presLayoutVars>
      </dgm:prSet>
      <dgm:spPr/>
      <dgm:t>
        <a:bodyPr/>
        <a:lstStyle/>
        <a:p>
          <a:endParaRPr lang="en-US"/>
        </a:p>
      </dgm:t>
    </dgm:pt>
    <dgm:pt modelId="{D4DB5722-4BA6-4E1C-99F2-429187D7C509}" type="pres">
      <dgm:prSet presAssocID="{CA937164-B039-4064-9B4E-9318216DC27C}" presName="sibTrans" presStyleCnt="0"/>
      <dgm:spPr/>
    </dgm:pt>
    <dgm:pt modelId="{A092BB12-AFC5-4718-81D8-2F216DDA006B}" type="pres">
      <dgm:prSet presAssocID="{06120EFF-6E89-478E-8606-E7FEA2D00CF0}" presName="node" presStyleLbl="alignAccFollowNode1" presStyleIdx="3" presStyleCnt="5">
        <dgm:presLayoutVars>
          <dgm:bulletEnabled val="1"/>
        </dgm:presLayoutVars>
      </dgm:prSet>
      <dgm:spPr/>
      <dgm:t>
        <a:bodyPr/>
        <a:lstStyle/>
        <a:p>
          <a:endParaRPr lang="en-US"/>
        </a:p>
      </dgm:t>
    </dgm:pt>
    <dgm:pt modelId="{05B96A7F-1C06-4A10-BB5E-F23C00812F23}" type="pres">
      <dgm:prSet presAssocID="{7BB8F521-3BE4-41B2-84E7-E8E199AE2D3B}" presName="sibTrans" presStyleCnt="0"/>
      <dgm:spPr/>
    </dgm:pt>
    <dgm:pt modelId="{A6250789-771F-4CDA-862D-8C13AE45EE53}" type="pres">
      <dgm:prSet presAssocID="{D0ACFDA9-C6E6-4F63-856C-4C5528446025}" presName="node" presStyleLbl="alignAccFollowNode1" presStyleIdx="4" presStyleCnt="5">
        <dgm:presLayoutVars>
          <dgm:bulletEnabled val="1"/>
        </dgm:presLayoutVars>
      </dgm:prSet>
      <dgm:spPr/>
      <dgm:t>
        <a:bodyPr/>
        <a:lstStyle/>
        <a:p>
          <a:endParaRPr lang="en-US"/>
        </a:p>
      </dgm:t>
    </dgm:pt>
  </dgm:ptLst>
  <dgm:cxnLst>
    <dgm:cxn modelId="{1743F6FD-3FFD-47B2-8899-4BA9D1BF1636}" srcId="{3764A3A5-8770-4AED-9435-33B4716F9521}" destId="{06120EFF-6E89-478E-8606-E7FEA2D00CF0}" srcOrd="1" destOrd="0" parTransId="{C000BD9E-F92B-4418-8E36-4C974F06B9AB}" sibTransId="{7BB8F521-3BE4-41B2-84E7-E8E199AE2D3B}"/>
    <dgm:cxn modelId="{8AA76D51-7EDF-423C-82B4-6162C34F56B8}" srcId="{3764A3A5-8770-4AED-9435-33B4716F9521}" destId="{489555ED-BCC2-402F-ABD5-5D93A3C3631D}" srcOrd="0" destOrd="0" parTransId="{FD7ADDCE-FCD9-4EE6-988E-0A6FF736FA07}" sibTransId="{CA937164-B039-4064-9B4E-9318216DC27C}"/>
    <dgm:cxn modelId="{F4334E55-4CA1-4891-AE46-C1706A13C6CA}" srcId="{44E4F0A9-15E8-4C6C-AC0C-D935C807473E}" destId="{9E43AA1A-CE66-4D29-B8CB-1AF3EC03734A}" srcOrd="0" destOrd="0" parTransId="{29C0A6DD-0DC5-447B-9401-EFD9842365BE}" sibTransId="{4B265B35-3317-4068-BF8F-C1D7D64FD539}"/>
    <dgm:cxn modelId="{CBDE590C-5C25-4904-A803-605A3A7B8B33}" srcId="{44E4F0A9-15E8-4C6C-AC0C-D935C807473E}" destId="{C0F25FD2-297B-424C-A071-F26C9E25877B}" srcOrd="1" destOrd="0" parTransId="{35DC766D-42CB-48AB-9992-C078ECD0A2FC}" sibTransId="{EB40A887-6354-45B0-ABB2-FC9F22F81872}"/>
    <dgm:cxn modelId="{65867624-90C8-46A9-894F-0C4E81A5C12F}" type="presOf" srcId="{06120EFF-6E89-478E-8606-E7FEA2D00CF0}" destId="{A092BB12-AFC5-4718-81D8-2F216DDA006B}" srcOrd="0" destOrd="0" presId="urn:microsoft.com/office/officeart/2005/8/layout/lProcess3"/>
    <dgm:cxn modelId="{BCBEBA84-B7A1-48FD-ADB7-7C7BD22483C3}" type="presOf" srcId="{44E4F0A9-15E8-4C6C-AC0C-D935C807473E}" destId="{672242C1-C7A1-4CF2-AB59-D11DA357B164}" srcOrd="0" destOrd="0" presId="urn:microsoft.com/office/officeart/2005/8/layout/lProcess3"/>
    <dgm:cxn modelId="{F80F1EFD-FF89-409A-AF2A-79E50D80F1DE}" srcId="{AECC67A0-5205-4D14-8C16-313D584D1826}" destId="{3764A3A5-8770-4AED-9435-33B4716F9521}" srcOrd="1" destOrd="0" parTransId="{F376BF9F-43E8-4604-B9DE-670C220497E4}" sibTransId="{35B412B6-6D12-42A1-804D-3DB6C6F5D730}"/>
    <dgm:cxn modelId="{E62BE965-AFA1-49CA-B4BE-EF3636836074}" type="presOf" srcId="{AECC67A0-5205-4D14-8C16-313D584D1826}" destId="{EDE5C4ED-1993-42D2-99BC-52967441E999}" srcOrd="0" destOrd="0" presId="urn:microsoft.com/office/officeart/2005/8/layout/lProcess3"/>
    <dgm:cxn modelId="{B85ED9F0-6200-4B50-BFD7-407851DD20FA}" type="presOf" srcId="{489555ED-BCC2-402F-ABD5-5D93A3C3631D}" destId="{164619BF-1CEC-4C7F-AD41-A4A8DA0C49BE}" srcOrd="0" destOrd="0" presId="urn:microsoft.com/office/officeart/2005/8/layout/lProcess3"/>
    <dgm:cxn modelId="{6F42C45B-5E63-47FF-836A-A103430924B4}" type="presOf" srcId="{9E43AA1A-CE66-4D29-B8CB-1AF3EC03734A}" destId="{85FDC9EB-2A28-43C2-9536-3FE4B244CB3E}" srcOrd="0" destOrd="0" presId="urn:microsoft.com/office/officeart/2005/8/layout/lProcess3"/>
    <dgm:cxn modelId="{BF893F38-089F-4801-9375-3B98235C6B3F}" type="presOf" srcId="{3764A3A5-8770-4AED-9435-33B4716F9521}" destId="{BD31657D-4B87-487C-94DE-51FEDC128B19}" srcOrd="0" destOrd="0" presId="urn:microsoft.com/office/officeart/2005/8/layout/lProcess3"/>
    <dgm:cxn modelId="{89EC76B6-8F41-416C-975E-AB057EAC2FBB}" srcId="{AECC67A0-5205-4D14-8C16-313D584D1826}" destId="{44E4F0A9-15E8-4C6C-AC0C-D935C807473E}" srcOrd="0" destOrd="0" parTransId="{47CE9BDD-C1EA-4FBF-A59F-4EC0E46C1202}" sibTransId="{95CE11CF-0033-4A8A-A7B6-0868B5A18000}"/>
    <dgm:cxn modelId="{EDEF8BA1-86A1-4AEB-8840-9ECF0FD2B46F}" srcId="{3764A3A5-8770-4AED-9435-33B4716F9521}" destId="{D0ACFDA9-C6E6-4F63-856C-4C5528446025}" srcOrd="2" destOrd="0" parTransId="{3D94F3DC-F5EA-4F81-9ED5-9D416CD40AB4}" sibTransId="{52CBFCC5-72A9-45CE-9CB2-6D6C95017744}"/>
    <dgm:cxn modelId="{87C498A3-5DC3-4388-B66E-C2D756D4DE72}" type="presOf" srcId="{C0F25FD2-297B-424C-A071-F26C9E25877B}" destId="{85A7A0A4-CC04-4AAD-95E8-B21A6FCAD897}" srcOrd="0" destOrd="0" presId="urn:microsoft.com/office/officeart/2005/8/layout/lProcess3"/>
    <dgm:cxn modelId="{220219C9-D2D6-42AB-AB84-DCDD8A3EF460}" type="presOf" srcId="{D0ACFDA9-C6E6-4F63-856C-4C5528446025}" destId="{A6250789-771F-4CDA-862D-8C13AE45EE53}" srcOrd="0" destOrd="0" presId="urn:microsoft.com/office/officeart/2005/8/layout/lProcess3"/>
    <dgm:cxn modelId="{CF1853DB-C4BD-4CFB-BD04-24292FCCACD2}" type="presParOf" srcId="{EDE5C4ED-1993-42D2-99BC-52967441E999}" destId="{27740F42-6AB7-4B76-83F8-4065E0C0864D}" srcOrd="0" destOrd="0" presId="urn:microsoft.com/office/officeart/2005/8/layout/lProcess3"/>
    <dgm:cxn modelId="{67F10507-AB58-4C29-91D3-E053184EA1EC}" type="presParOf" srcId="{27740F42-6AB7-4B76-83F8-4065E0C0864D}" destId="{672242C1-C7A1-4CF2-AB59-D11DA357B164}" srcOrd="0" destOrd="0" presId="urn:microsoft.com/office/officeart/2005/8/layout/lProcess3"/>
    <dgm:cxn modelId="{228FDAD3-A3A3-4367-86FC-9A6A0C56D004}" type="presParOf" srcId="{27740F42-6AB7-4B76-83F8-4065E0C0864D}" destId="{A59D9EB5-FADE-416A-9ED8-E9F4C03D3FBF}" srcOrd="1" destOrd="0" presId="urn:microsoft.com/office/officeart/2005/8/layout/lProcess3"/>
    <dgm:cxn modelId="{6BB83B03-6C28-4D51-ABDB-0C5FCCE50240}" type="presParOf" srcId="{27740F42-6AB7-4B76-83F8-4065E0C0864D}" destId="{85FDC9EB-2A28-43C2-9536-3FE4B244CB3E}" srcOrd="2" destOrd="0" presId="urn:microsoft.com/office/officeart/2005/8/layout/lProcess3"/>
    <dgm:cxn modelId="{B4CE9FA7-8FEC-4AC1-9EEE-F131167B1F1C}" type="presParOf" srcId="{27740F42-6AB7-4B76-83F8-4065E0C0864D}" destId="{65F243C5-1178-480F-BFD5-57752F1C8D1B}" srcOrd="3" destOrd="0" presId="urn:microsoft.com/office/officeart/2005/8/layout/lProcess3"/>
    <dgm:cxn modelId="{46120822-E3C5-4E3A-B1AF-6351EA6D6B33}" type="presParOf" srcId="{27740F42-6AB7-4B76-83F8-4065E0C0864D}" destId="{85A7A0A4-CC04-4AAD-95E8-B21A6FCAD897}" srcOrd="4" destOrd="0" presId="urn:microsoft.com/office/officeart/2005/8/layout/lProcess3"/>
    <dgm:cxn modelId="{0B249CD7-79AC-4E1C-86A7-9EBAD410A8BB}" type="presParOf" srcId="{EDE5C4ED-1993-42D2-99BC-52967441E999}" destId="{6E9F4ED1-18CB-4022-8825-33CDC0AF60DE}" srcOrd="1" destOrd="0" presId="urn:microsoft.com/office/officeart/2005/8/layout/lProcess3"/>
    <dgm:cxn modelId="{5DC37840-7067-4013-9E63-C8950E8478F7}" type="presParOf" srcId="{EDE5C4ED-1993-42D2-99BC-52967441E999}" destId="{011789B9-0CD7-4CB1-8FFC-8F21EB800365}" srcOrd="2" destOrd="0" presId="urn:microsoft.com/office/officeart/2005/8/layout/lProcess3"/>
    <dgm:cxn modelId="{8BDD7FF1-518B-4DB8-96CC-950FC7BB3E35}" type="presParOf" srcId="{011789B9-0CD7-4CB1-8FFC-8F21EB800365}" destId="{BD31657D-4B87-487C-94DE-51FEDC128B19}" srcOrd="0" destOrd="0" presId="urn:microsoft.com/office/officeart/2005/8/layout/lProcess3"/>
    <dgm:cxn modelId="{F7931A00-7F9A-4870-82F0-732922153642}" type="presParOf" srcId="{011789B9-0CD7-4CB1-8FFC-8F21EB800365}" destId="{D3A15D65-2447-4B99-97F9-E2337F008B6A}" srcOrd="1" destOrd="0" presId="urn:microsoft.com/office/officeart/2005/8/layout/lProcess3"/>
    <dgm:cxn modelId="{1C3D475B-D86E-4005-B307-0B1C212B8A67}" type="presParOf" srcId="{011789B9-0CD7-4CB1-8FFC-8F21EB800365}" destId="{164619BF-1CEC-4C7F-AD41-A4A8DA0C49BE}" srcOrd="2" destOrd="0" presId="urn:microsoft.com/office/officeart/2005/8/layout/lProcess3"/>
    <dgm:cxn modelId="{407EA530-01F0-418D-994B-6CCEFD65AB85}" type="presParOf" srcId="{011789B9-0CD7-4CB1-8FFC-8F21EB800365}" destId="{D4DB5722-4BA6-4E1C-99F2-429187D7C509}" srcOrd="3" destOrd="0" presId="urn:microsoft.com/office/officeart/2005/8/layout/lProcess3"/>
    <dgm:cxn modelId="{642FAF93-5C00-44A5-B675-6D65453657F6}" type="presParOf" srcId="{011789B9-0CD7-4CB1-8FFC-8F21EB800365}" destId="{A092BB12-AFC5-4718-81D8-2F216DDA006B}" srcOrd="4" destOrd="0" presId="urn:microsoft.com/office/officeart/2005/8/layout/lProcess3"/>
    <dgm:cxn modelId="{035D8F4E-2711-4BCF-9EE4-CD781335BF0A}" type="presParOf" srcId="{011789B9-0CD7-4CB1-8FFC-8F21EB800365}" destId="{05B96A7F-1C06-4A10-BB5E-F23C00812F23}" srcOrd="5" destOrd="0" presId="urn:microsoft.com/office/officeart/2005/8/layout/lProcess3"/>
    <dgm:cxn modelId="{42640981-7600-4A50-BA77-91D20BC447C1}" type="presParOf" srcId="{011789B9-0CD7-4CB1-8FFC-8F21EB800365}" destId="{A6250789-771F-4CDA-862D-8C13AE45EE53}"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6F5C776-FDE8-4CBC-B5A8-EF5021D8021C}"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11E7B1D3-2D96-4EFB-AE52-1CCF5589D463}">
      <dgm:prSet/>
      <dgm:spPr/>
      <dgm:t>
        <a:bodyPr/>
        <a:lstStyle/>
        <a:p>
          <a:pPr rtl="0"/>
          <a:r>
            <a:rPr lang="en-US" b="1" smtClean="0"/>
            <a:t>Others</a:t>
          </a:r>
          <a:endParaRPr lang="en-US"/>
        </a:p>
      </dgm:t>
    </dgm:pt>
    <dgm:pt modelId="{46B0E1B1-2B5E-4A6F-BD59-05505835E4A1}" type="parTrans" cxnId="{1D14A2B1-1080-4241-B9C0-122EBEE2A21C}">
      <dgm:prSet/>
      <dgm:spPr/>
      <dgm:t>
        <a:bodyPr/>
        <a:lstStyle/>
        <a:p>
          <a:endParaRPr lang="en-US"/>
        </a:p>
      </dgm:t>
    </dgm:pt>
    <dgm:pt modelId="{7D174BE7-008F-4C69-9D0D-0C91E7C1DA27}" type="sibTrans" cxnId="{1D14A2B1-1080-4241-B9C0-122EBEE2A21C}">
      <dgm:prSet/>
      <dgm:spPr/>
      <dgm:t>
        <a:bodyPr/>
        <a:lstStyle/>
        <a:p>
          <a:endParaRPr lang="en-US"/>
        </a:p>
      </dgm:t>
    </dgm:pt>
    <dgm:pt modelId="{4A6D71EF-B99A-4BAA-9F13-35D13C458B3B}">
      <dgm:prSet/>
      <dgm:spPr/>
      <dgm:t>
        <a:bodyPr/>
        <a:lstStyle/>
        <a:p>
          <a:pPr rtl="0"/>
          <a:r>
            <a:rPr lang="en-US" smtClean="0"/>
            <a:t>surgical treatment strategies may be helpful when conservative treatments are of limited efficacy </a:t>
          </a:r>
          <a:endParaRPr lang="en-US"/>
        </a:p>
      </dgm:t>
    </dgm:pt>
    <dgm:pt modelId="{06094AA8-1B24-4ED3-8180-F4028219AE88}" type="parTrans" cxnId="{CCAB6A6F-E64E-4DC7-900E-0F8AB339B2A0}">
      <dgm:prSet/>
      <dgm:spPr/>
      <dgm:t>
        <a:bodyPr/>
        <a:lstStyle/>
        <a:p>
          <a:endParaRPr lang="en-US"/>
        </a:p>
      </dgm:t>
    </dgm:pt>
    <dgm:pt modelId="{8EB71F08-D810-42FB-88A2-4CFA99AC926D}" type="sibTrans" cxnId="{CCAB6A6F-E64E-4DC7-900E-0F8AB339B2A0}">
      <dgm:prSet/>
      <dgm:spPr/>
      <dgm:t>
        <a:bodyPr/>
        <a:lstStyle/>
        <a:p>
          <a:endParaRPr lang="en-US"/>
        </a:p>
      </dgm:t>
    </dgm:pt>
    <dgm:pt modelId="{B8DEA609-931B-44AC-A1F5-62578C0CE018}">
      <dgm:prSet/>
      <dgm:spPr/>
      <dgm:t>
        <a:bodyPr/>
        <a:lstStyle/>
        <a:p>
          <a:pPr rtl="0"/>
          <a:r>
            <a:rPr lang="en-US" smtClean="0"/>
            <a:t>pulsed dye laser</a:t>
          </a:r>
          <a:endParaRPr lang="en-US"/>
        </a:p>
      </dgm:t>
    </dgm:pt>
    <dgm:pt modelId="{86C68D56-7FD1-4AEF-8333-16AFC007DB0B}" type="parTrans" cxnId="{D92C55FA-B208-461A-B108-378E1D63F8AA}">
      <dgm:prSet/>
      <dgm:spPr/>
      <dgm:t>
        <a:bodyPr/>
        <a:lstStyle/>
        <a:p>
          <a:endParaRPr lang="en-US"/>
        </a:p>
      </dgm:t>
    </dgm:pt>
    <dgm:pt modelId="{8A568A15-0D76-486B-AC54-2B779645C415}" type="sibTrans" cxnId="{D92C55FA-B208-461A-B108-378E1D63F8AA}">
      <dgm:prSet/>
      <dgm:spPr/>
      <dgm:t>
        <a:bodyPr/>
        <a:lstStyle/>
        <a:p>
          <a:endParaRPr lang="en-US"/>
        </a:p>
      </dgm:t>
    </dgm:pt>
    <dgm:pt modelId="{AE6D1557-A971-4E84-9C74-15F45C11283A}">
      <dgm:prSet/>
      <dgm:spPr/>
      <dgm:t>
        <a:bodyPr/>
        <a:lstStyle/>
        <a:p>
          <a:pPr rtl="0"/>
          <a:r>
            <a:rPr lang="en-US" smtClean="0"/>
            <a:t>carbon dioxide laser evaporation</a:t>
          </a:r>
          <a:endParaRPr lang="en-US"/>
        </a:p>
      </dgm:t>
    </dgm:pt>
    <dgm:pt modelId="{44EF8B49-C960-4E79-8B9F-3C6EE35BDBAE}" type="parTrans" cxnId="{97D4509A-9263-44D3-B098-B9E9120CA8E4}">
      <dgm:prSet/>
      <dgm:spPr/>
      <dgm:t>
        <a:bodyPr/>
        <a:lstStyle/>
        <a:p>
          <a:endParaRPr lang="en-US"/>
        </a:p>
      </dgm:t>
    </dgm:pt>
    <dgm:pt modelId="{0D47E08D-131B-42A5-B845-5EC06509351A}" type="sibTrans" cxnId="{97D4509A-9263-44D3-B098-B9E9120CA8E4}">
      <dgm:prSet/>
      <dgm:spPr/>
      <dgm:t>
        <a:bodyPr/>
        <a:lstStyle/>
        <a:p>
          <a:endParaRPr lang="en-US"/>
        </a:p>
      </dgm:t>
    </dgm:pt>
    <dgm:pt modelId="{8990EF92-8084-42B1-B613-6D79C1F28638}" type="pres">
      <dgm:prSet presAssocID="{A6F5C776-FDE8-4CBC-B5A8-EF5021D8021C}" presName="Name0" presStyleCnt="0">
        <dgm:presLayoutVars>
          <dgm:dir/>
          <dgm:resizeHandles val="exact"/>
        </dgm:presLayoutVars>
      </dgm:prSet>
      <dgm:spPr/>
      <dgm:t>
        <a:bodyPr/>
        <a:lstStyle/>
        <a:p>
          <a:endParaRPr lang="en-US"/>
        </a:p>
      </dgm:t>
    </dgm:pt>
    <dgm:pt modelId="{787FA18A-4F1B-4B3B-9583-E7094880ABF2}" type="pres">
      <dgm:prSet presAssocID="{11E7B1D3-2D96-4EFB-AE52-1CCF5589D463}" presName="node" presStyleLbl="node1" presStyleIdx="0" presStyleCnt="4">
        <dgm:presLayoutVars>
          <dgm:bulletEnabled val="1"/>
        </dgm:presLayoutVars>
      </dgm:prSet>
      <dgm:spPr/>
      <dgm:t>
        <a:bodyPr/>
        <a:lstStyle/>
        <a:p>
          <a:endParaRPr lang="en-US"/>
        </a:p>
      </dgm:t>
    </dgm:pt>
    <dgm:pt modelId="{79071067-4484-49E6-BC34-9C33E82699EC}" type="pres">
      <dgm:prSet presAssocID="{7D174BE7-008F-4C69-9D0D-0C91E7C1DA27}" presName="sibTrans" presStyleLbl="sibTrans2D1" presStyleIdx="0" presStyleCnt="3"/>
      <dgm:spPr/>
      <dgm:t>
        <a:bodyPr/>
        <a:lstStyle/>
        <a:p>
          <a:endParaRPr lang="en-US"/>
        </a:p>
      </dgm:t>
    </dgm:pt>
    <dgm:pt modelId="{829DF7A5-0886-4111-A2A4-4A8102CC19D1}" type="pres">
      <dgm:prSet presAssocID="{7D174BE7-008F-4C69-9D0D-0C91E7C1DA27}" presName="connectorText" presStyleLbl="sibTrans2D1" presStyleIdx="0" presStyleCnt="3"/>
      <dgm:spPr/>
      <dgm:t>
        <a:bodyPr/>
        <a:lstStyle/>
        <a:p>
          <a:endParaRPr lang="en-US"/>
        </a:p>
      </dgm:t>
    </dgm:pt>
    <dgm:pt modelId="{A439B0E3-B1F0-4708-810E-D83CF7411E12}" type="pres">
      <dgm:prSet presAssocID="{4A6D71EF-B99A-4BAA-9F13-35D13C458B3B}" presName="node" presStyleLbl="node1" presStyleIdx="1" presStyleCnt="4">
        <dgm:presLayoutVars>
          <dgm:bulletEnabled val="1"/>
        </dgm:presLayoutVars>
      </dgm:prSet>
      <dgm:spPr/>
      <dgm:t>
        <a:bodyPr/>
        <a:lstStyle/>
        <a:p>
          <a:endParaRPr lang="en-US"/>
        </a:p>
      </dgm:t>
    </dgm:pt>
    <dgm:pt modelId="{B24BCEDF-B51C-4AA5-99C3-A3AFB81E9205}" type="pres">
      <dgm:prSet presAssocID="{8EB71F08-D810-42FB-88A2-4CFA99AC926D}" presName="sibTrans" presStyleLbl="sibTrans2D1" presStyleIdx="1" presStyleCnt="3"/>
      <dgm:spPr/>
      <dgm:t>
        <a:bodyPr/>
        <a:lstStyle/>
        <a:p>
          <a:endParaRPr lang="en-US"/>
        </a:p>
      </dgm:t>
    </dgm:pt>
    <dgm:pt modelId="{AE5BF55E-97BD-4614-93D4-60FE15AA60CF}" type="pres">
      <dgm:prSet presAssocID="{8EB71F08-D810-42FB-88A2-4CFA99AC926D}" presName="connectorText" presStyleLbl="sibTrans2D1" presStyleIdx="1" presStyleCnt="3"/>
      <dgm:spPr/>
      <dgm:t>
        <a:bodyPr/>
        <a:lstStyle/>
        <a:p>
          <a:endParaRPr lang="en-US"/>
        </a:p>
      </dgm:t>
    </dgm:pt>
    <dgm:pt modelId="{603F8D20-1145-4531-8CD6-77FCA6BA28AE}" type="pres">
      <dgm:prSet presAssocID="{B8DEA609-931B-44AC-A1F5-62578C0CE018}" presName="node" presStyleLbl="node1" presStyleIdx="2" presStyleCnt="4">
        <dgm:presLayoutVars>
          <dgm:bulletEnabled val="1"/>
        </dgm:presLayoutVars>
      </dgm:prSet>
      <dgm:spPr/>
      <dgm:t>
        <a:bodyPr/>
        <a:lstStyle/>
        <a:p>
          <a:endParaRPr lang="en-US"/>
        </a:p>
      </dgm:t>
    </dgm:pt>
    <dgm:pt modelId="{3B998EA0-D581-479E-97E7-B5C2A4002504}" type="pres">
      <dgm:prSet presAssocID="{8A568A15-0D76-486B-AC54-2B779645C415}" presName="sibTrans" presStyleLbl="sibTrans2D1" presStyleIdx="2" presStyleCnt="3"/>
      <dgm:spPr/>
      <dgm:t>
        <a:bodyPr/>
        <a:lstStyle/>
        <a:p>
          <a:endParaRPr lang="en-US"/>
        </a:p>
      </dgm:t>
    </dgm:pt>
    <dgm:pt modelId="{3A2CB30F-A1FB-4B55-BD1C-E4D2978B17CC}" type="pres">
      <dgm:prSet presAssocID="{8A568A15-0D76-486B-AC54-2B779645C415}" presName="connectorText" presStyleLbl="sibTrans2D1" presStyleIdx="2" presStyleCnt="3"/>
      <dgm:spPr/>
      <dgm:t>
        <a:bodyPr/>
        <a:lstStyle/>
        <a:p>
          <a:endParaRPr lang="en-US"/>
        </a:p>
      </dgm:t>
    </dgm:pt>
    <dgm:pt modelId="{00186846-5B21-43CF-BD26-048D9B68672F}" type="pres">
      <dgm:prSet presAssocID="{AE6D1557-A971-4E84-9C74-15F45C11283A}" presName="node" presStyleLbl="node1" presStyleIdx="3" presStyleCnt="4">
        <dgm:presLayoutVars>
          <dgm:bulletEnabled val="1"/>
        </dgm:presLayoutVars>
      </dgm:prSet>
      <dgm:spPr/>
      <dgm:t>
        <a:bodyPr/>
        <a:lstStyle/>
        <a:p>
          <a:endParaRPr lang="en-US"/>
        </a:p>
      </dgm:t>
    </dgm:pt>
  </dgm:ptLst>
  <dgm:cxnLst>
    <dgm:cxn modelId="{DC68BDD9-FE0F-4E3F-88FD-67E3D2E06F5D}" type="presOf" srcId="{8A568A15-0D76-486B-AC54-2B779645C415}" destId="{3B998EA0-D581-479E-97E7-B5C2A4002504}" srcOrd="0" destOrd="0" presId="urn:microsoft.com/office/officeart/2005/8/layout/process1"/>
    <dgm:cxn modelId="{1D14A2B1-1080-4241-B9C0-122EBEE2A21C}" srcId="{A6F5C776-FDE8-4CBC-B5A8-EF5021D8021C}" destId="{11E7B1D3-2D96-4EFB-AE52-1CCF5589D463}" srcOrd="0" destOrd="0" parTransId="{46B0E1B1-2B5E-4A6F-BD59-05505835E4A1}" sibTransId="{7D174BE7-008F-4C69-9D0D-0C91E7C1DA27}"/>
    <dgm:cxn modelId="{1C689AA3-3D28-4E6C-91D2-B48E07F5EBDB}" type="presOf" srcId="{7D174BE7-008F-4C69-9D0D-0C91E7C1DA27}" destId="{829DF7A5-0886-4111-A2A4-4A8102CC19D1}" srcOrd="1" destOrd="0" presId="urn:microsoft.com/office/officeart/2005/8/layout/process1"/>
    <dgm:cxn modelId="{E91494C5-6489-4816-8E95-A62D65EABB67}" type="presOf" srcId="{8EB71F08-D810-42FB-88A2-4CFA99AC926D}" destId="{B24BCEDF-B51C-4AA5-99C3-A3AFB81E9205}" srcOrd="0" destOrd="0" presId="urn:microsoft.com/office/officeart/2005/8/layout/process1"/>
    <dgm:cxn modelId="{90FB98CF-2DEC-4C1B-BAA5-F96E058AD584}" type="presOf" srcId="{8EB71F08-D810-42FB-88A2-4CFA99AC926D}" destId="{AE5BF55E-97BD-4614-93D4-60FE15AA60CF}" srcOrd="1" destOrd="0" presId="urn:microsoft.com/office/officeart/2005/8/layout/process1"/>
    <dgm:cxn modelId="{CB3F2E93-99D1-4868-9336-579BD1433EF9}" type="presOf" srcId="{A6F5C776-FDE8-4CBC-B5A8-EF5021D8021C}" destId="{8990EF92-8084-42B1-B613-6D79C1F28638}" srcOrd="0" destOrd="0" presId="urn:microsoft.com/office/officeart/2005/8/layout/process1"/>
    <dgm:cxn modelId="{5726EAAD-6C5A-4B85-85A2-F4AB71BC8E43}" type="presOf" srcId="{11E7B1D3-2D96-4EFB-AE52-1CCF5589D463}" destId="{787FA18A-4F1B-4B3B-9583-E7094880ABF2}" srcOrd="0" destOrd="0" presId="urn:microsoft.com/office/officeart/2005/8/layout/process1"/>
    <dgm:cxn modelId="{97D4509A-9263-44D3-B098-B9E9120CA8E4}" srcId="{A6F5C776-FDE8-4CBC-B5A8-EF5021D8021C}" destId="{AE6D1557-A971-4E84-9C74-15F45C11283A}" srcOrd="3" destOrd="0" parTransId="{44EF8B49-C960-4E79-8B9F-3C6EE35BDBAE}" sibTransId="{0D47E08D-131B-42A5-B845-5EC06509351A}"/>
    <dgm:cxn modelId="{D92C55FA-B208-461A-B108-378E1D63F8AA}" srcId="{A6F5C776-FDE8-4CBC-B5A8-EF5021D8021C}" destId="{B8DEA609-931B-44AC-A1F5-62578C0CE018}" srcOrd="2" destOrd="0" parTransId="{86C68D56-7FD1-4AEF-8333-16AFC007DB0B}" sibTransId="{8A568A15-0D76-486B-AC54-2B779645C415}"/>
    <dgm:cxn modelId="{CCAB6A6F-E64E-4DC7-900E-0F8AB339B2A0}" srcId="{A6F5C776-FDE8-4CBC-B5A8-EF5021D8021C}" destId="{4A6D71EF-B99A-4BAA-9F13-35D13C458B3B}" srcOrd="1" destOrd="0" parTransId="{06094AA8-1B24-4ED3-8180-F4028219AE88}" sibTransId="{8EB71F08-D810-42FB-88A2-4CFA99AC926D}"/>
    <dgm:cxn modelId="{55E43B82-A8FE-4FE1-A71D-793143496C9E}" type="presOf" srcId="{4A6D71EF-B99A-4BAA-9F13-35D13C458B3B}" destId="{A439B0E3-B1F0-4708-810E-D83CF7411E12}" srcOrd="0" destOrd="0" presId="urn:microsoft.com/office/officeart/2005/8/layout/process1"/>
    <dgm:cxn modelId="{1E1692DE-6FA1-4BE9-A655-75BBC63A7E66}" type="presOf" srcId="{B8DEA609-931B-44AC-A1F5-62578C0CE018}" destId="{603F8D20-1145-4531-8CD6-77FCA6BA28AE}" srcOrd="0" destOrd="0" presId="urn:microsoft.com/office/officeart/2005/8/layout/process1"/>
    <dgm:cxn modelId="{C0CD74FD-7C9A-4853-9E2C-85243AC8A73E}" type="presOf" srcId="{7D174BE7-008F-4C69-9D0D-0C91E7C1DA27}" destId="{79071067-4484-49E6-BC34-9C33E82699EC}" srcOrd="0" destOrd="0" presId="urn:microsoft.com/office/officeart/2005/8/layout/process1"/>
    <dgm:cxn modelId="{4AFB140A-93D1-4E05-B52B-9C163315800F}" type="presOf" srcId="{AE6D1557-A971-4E84-9C74-15F45C11283A}" destId="{00186846-5B21-43CF-BD26-048D9B68672F}" srcOrd="0" destOrd="0" presId="urn:microsoft.com/office/officeart/2005/8/layout/process1"/>
    <dgm:cxn modelId="{4ECE420D-ABD6-4FA5-9403-AD9D9BD8253F}" type="presOf" srcId="{8A568A15-0D76-486B-AC54-2B779645C415}" destId="{3A2CB30F-A1FB-4B55-BD1C-E4D2978B17CC}" srcOrd="1" destOrd="0" presId="urn:microsoft.com/office/officeart/2005/8/layout/process1"/>
    <dgm:cxn modelId="{84175CE5-0472-4575-86C4-AF39308C4917}" type="presParOf" srcId="{8990EF92-8084-42B1-B613-6D79C1F28638}" destId="{787FA18A-4F1B-4B3B-9583-E7094880ABF2}" srcOrd="0" destOrd="0" presId="urn:microsoft.com/office/officeart/2005/8/layout/process1"/>
    <dgm:cxn modelId="{1C0DB2C2-B8FC-424B-8C37-3ACF1ABF92A0}" type="presParOf" srcId="{8990EF92-8084-42B1-B613-6D79C1F28638}" destId="{79071067-4484-49E6-BC34-9C33E82699EC}" srcOrd="1" destOrd="0" presId="urn:microsoft.com/office/officeart/2005/8/layout/process1"/>
    <dgm:cxn modelId="{9DDFB2C1-E7AD-41E5-BDE6-0054861DEBCF}" type="presParOf" srcId="{79071067-4484-49E6-BC34-9C33E82699EC}" destId="{829DF7A5-0886-4111-A2A4-4A8102CC19D1}" srcOrd="0" destOrd="0" presId="urn:microsoft.com/office/officeart/2005/8/layout/process1"/>
    <dgm:cxn modelId="{E28A34AE-1F7B-4F87-9A19-0D4596B3E0EF}" type="presParOf" srcId="{8990EF92-8084-42B1-B613-6D79C1F28638}" destId="{A439B0E3-B1F0-4708-810E-D83CF7411E12}" srcOrd="2" destOrd="0" presId="urn:microsoft.com/office/officeart/2005/8/layout/process1"/>
    <dgm:cxn modelId="{41D845B7-1FAD-4C53-8964-3C649D57CED6}" type="presParOf" srcId="{8990EF92-8084-42B1-B613-6D79C1F28638}" destId="{B24BCEDF-B51C-4AA5-99C3-A3AFB81E9205}" srcOrd="3" destOrd="0" presId="urn:microsoft.com/office/officeart/2005/8/layout/process1"/>
    <dgm:cxn modelId="{AC9814B4-9647-4CE0-B23F-6FD8AAD804B4}" type="presParOf" srcId="{B24BCEDF-B51C-4AA5-99C3-A3AFB81E9205}" destId="{AE5BF55E-97BD-4614-93D4-60FE15AA60CF}" srcOrd="0" destOrd="0" presId="urn:microsoft.com/office/officeart/2005/8/layout/process1"/>
    <dgm:cxn modelId="{14CCA72A-A95A-4712-B203-23C8D63472B2}" type="presParOf" srcId="{8990EF92-8084-42B1-B613-6D79C1F28638}" destId="{603F8D20-1145-4531-8CD6-77FCA6BA28AE}" srcOrd="4" destOrd="0" presId="urn:microsoft.com/office/officeart/2005/8/layout/process1"/>
    <dgm:cxn modelId="{408DEC9A-DC08-43DB-9DFF-3CCF02110A3A}" type="presParOf" srcId="{8990EF92-8084-42B1-B613-6D79C1F28638}" destId="{3B998EA0-D581-479E-97E7-B5C2A4002504}" srcOrd="5" destOrd="0" presId="urn:microsoft.com/office/officeart/2005/8/layout/process1"/>
    <dgm:cxn modelId="{E1956C28-157C-435B-B385-7D095754A13A}" type="presParOf" srcId="{3B998EA0-D581-479E-97E7-B5C2A4002504}" destId="{3A2CB30F-A1FB-4B55-BD1C-E4D2978B17CC}" srcOrd="0" destOrd="0" presId="urn:microsoft.com/office/officeart/2005/8/layout/process1"/>
    <dgm:cxn modelId="{85FED60E-A2B9-40CC-847D-C18F62948092}" type="presParOf" srcId="{8990EF92-8084-42B1-B613-6D79C1F28638}" destId="{00186846-5B21-43CF-BD26-048D9B68672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97BEDE-9CE1-404B-86E9-98FCEC86DD1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D3292F6-016B-45FA-A38D-32C711134E64}">
      <dgm:prSet/>
      <dgm:spPr/>
      <dgm:t>
        <a:bodyPr/>
        <a:lstStyle/>
        <a:p>
          <a:pPr rtl="0"/>
          <a:r>
            <a:rPr lang="en-US" dirty="0" smtClean="0"/>
            <a:t>Cellular factors that contribute to protein </a:t>
          </a:r>
          <a:r>
            <a:rPr lang="en-US" dirty="0" err="1" smtClean="0"/>
            <a:t>misfolding</a:t>
          </a:r>
          <a:r>
            <a:rPr lang="en-US" dirty="0" smtClean="0"/>
            <a:t> include membrane interactions, altered cell chemistry, posttranslational modifications, crowding, and pathogenic mutations, acidification, temperature, protein concentration, and oxidative stress</a:t>
          </a:r>
          <a:endParaRPr lang="en-US" dirty="0"/>
        </a:p>
      </dgm:t>
    </dgm:pt>
    <dgm:pt modelId="{6678814B-A4C0-410A-BFB0-27341491585C}" type="parTrans" cxnId="{C54607FD-230A-4997-8D5D-C858D54FF3FE}">
      <dgm:prSet/>
      <dgm:spPr/>
      <dgm:t>
        <a:bodyPr/>
        <a:lstStyle/>
        <a:p>
          <a:endParaRPr lang="en-US"/>
        </a:p>
      </dgm:t>
    </dgm:pt>
    <dgm:pt modelId="{F59FCE4B-281A-4D18-80BB-57E8BB990607}" type="sibTrans" cxnId="{C54607FD-230A-4997-8D5D-C858D54FF3FE}">
      <dgm:prSet/>
      <dgm:spPr/>
      <dgm:t>
        <a:bodyPr/>
        <a:lstStyle/>
        <a:p>
          <a:endParaRPr lang="en-US"/>
        </a:p>
      </dgm:t>
    </dgm:pt>
    <dgm:pt modelId="{ACB11924-11B7-4705-8765-FA9AA2805EC5}" type="pres">
      <dgm:prSet presAssocID="{9097BEDE-9CE1-404B-86E9-98FCEC86DD1A}" presName="diagram" presStyleCnt="0">
        <dgm:presLayoutVars>
          <dgm:chPref val="1"/>
          <dgm:dir/>
          <dgm:animOne val="branch"/>
          <dgm:animLvl val="lvl"/>
          <dgm:resizeHandles/>
        </dgm:presLayoutVars>
      </dgm:prSet>
      <dgm:spPr/>
      <dgm:t>
        <a:bodyPr/>
        <a:lstStyle/>
        <a:p>
          <a:endParaRPr lang="en-US"/>
        </a:p>
      </dgm:t>
    </dgm:pt>
    <dgm:pt modelId="{039C8746-A626-41F9-866A-F2B598E8CEF5}" type="pres">
      <dgm:prSet presAssocID="{9D3292F6-016B-45FA-A38D-32C711134E64}" presName="root" presStyleCnt="0"/>
      <dgm:spPr/>
    </dgm:pt>
    <dgm:pt modelId="{71436ED4-F43B-4720-9AC7-75E741E3EB92}" type="pres">
      <dgm:prSet presAssocID="{9D3292F6-016B-45FA-A38D-32C711134E64}" presName="rootComposite" presStyleCnt="0"/>
      <dgm:spPr/>
    </dgm:pt>
    <dgm:pt modelId="{F351231F-9787-4C61-924F-233C061C6916}" type="pres">
      <dgm:prSet presAssocID="{9D3292F6-016B-45FA-A38D-32C711134E64}" presName="rootText" presStyleLbl="node1" presStyleIdx="0" presStyleCnt="1" custScaleX="93915" custScaleY="66456" custLinFactNeighborX="-8427" custLinFactNeighborY="26581"/>
      <dgm:spPr/>
      <dgm:t>
        <a:bodyPr/>
        <a:lstStyle/>
        <a:p>
          <a:endParaRPr lang="en-US"/>
        </a:p>
      </dgm:t>
    </dgm:pt>
    <dgm:pt modelId="{1D649C04-4C56-41B6-8D05-6E0D35D7BC3B}" type="pres">
      <dgm:prSet presAssocID="{9D3292F6-016B-45FA-A38D-32C711134E64}" presName="rootConnector" presStyleLbl="node1" presStyleIdx="0" presStyleCnt="1"/>
      <dgm:spPr/>
      <dgm:t>
        <a:bodyPr/>
        <a:lstStyle/>
        <a:p>
          <a:endParaRPr lang="en-US"/>
        </a:p>
      </dgm:t>
    </dgm:pt>
    <dgm:pt modelId="{44D2C5E4-4399-468A-A87E-275D5B794922}" type="pres">
      <dgm:prSet presAssocID="{9D3292F6-016B-45FA-A38D-32C711134E64}" presName="childShape" presStyleCnt="0"/>
      <dgm:spPr/>
    </dgm:pt>
  </dgm:ptLst>
  <dgm:cxnLst>
    <dgm:cxn modelId="{33332CD9-D7F2-467C-8090-6B1BD9E0B626}" type="presOf" srcId="{9097BEDE-9CE1-404B-86E9-98FCEC86DD1A}" destId="{ACB11924-11B7-4705-8765-FA9AA2805EC5}" srcOrd="0" destOrd="0" presId="urn:microsoft.com/office/officeart/2005/8/layout/hierarchy3"/>
    <dgm:cxn modelId="{C54607FD-230A-4997-8D5D-C858D54FF3FE}" srcId="{9097BEDE-9CE1-404B-86E9-98FCEC86DD1A}" destId="{9D3292F6-016B-45FA-A38D-32C711134E64}" srcOrd="0" destOrd="0" parTransId="{6678814B-A4C0-410A-BFB0-27341491585C}" sibTransId="{F59FCE4B-281A-4D18-80BB-57E8BB990607}"/>
    <dgm:cxn modelId="{79DE6896-CB57-4071-90E9-8A079FC6CAE1}" type="presOf" srcId="{9D3292F6-016B-45FA-A38D-32C711134E64}" destId="{1D649C04-4C56-41B6-8D05-6E0D35D7BC3B}" srcOrd="1" destOrd="0" presId="urn:microsoft.com/office/officeart/2005/8/layout/hierarchy3"/>
    <dgm:cxn modelId="{3FB9B95C-F133-4022-A894-083414041597}" type="presOf" srcId="{9D3292F6-016B-45FA-A38D-32C711134E64}" destId="{F351231F-9787-4C61-924F-233C061C6916}" srcOrd="0" destOrd="0" presId="urn:microsoft.com/office/officeart/2005/8/layout/hierarchy3"/>
    <dgm:cxn modelId="{4BBC47D2-7672-49E1-B4B9-0560ED6633C8}" type="presParOf" srcId="{ACB11924-11B7-4705-8765-FA9AA2805EC5}" destId="{039C8746-A626-41F9-866A-F2B598E8CEF5}" srcOrd="0" destOrd="0" presId="urn:microsoft.com/office/officeart/2005/8/layout/hierarchy3"/>
    <dgm:cxn modelId="{127671E9-B575-462B-9BF9-5C2AE8C334AF}" type="presParOf" srcId="{039C8746-A626-41F9-866A-F2B598E8CEF5}" destId="{71436ED4-F43B-4720-9AC7-75E741E3EB92}" srcOrd="0" destOrd="0" presId="urn:microsoft.com/office/officeart/2005/8/layout/hierarchy3"/>
    <dgm:cxn modelId="{633C38B3-3E8D-479A-9722-D16C94822FF6}" type="presParOf" srcId="{71436ED4-F43B-4720-9AC7-75E741E3EB92}" destId="{F351231F-9787-4C61-924F-233C061C6916}" srcOrd="0" destOrd="0" presId="urn:microsoft.com/office/officeart/2005/8/layout/hierarchy3"/>
    <dgm:cxn modelId="{D9C24CEB-1B92-43D7-846D-5987E4FAD748}" type="presParOf" srcId="{71436ED4-F43B-4720-9AC7-75E741E3EB92}" destId="{1D649C04-4C56-41B6-8D05-6E0D35D7BC3B}" srcOrd="1" destOrd="0" presId="urn:microsoft.com/office/officeart/2005/8/layout/hierarchy3"/>
    <dgm:cxn modelId="{EA46459C-2F97-43A6-B73C-8DEF233B67CA}" type="presParOf" srcId="{039C8746-A626-41F9-866A-F2B598E8CEF5}" destId="{44D2C5E4-4399-468A-A87E-275D5B794922}" srcOrd="1" destOrd="0" presId="urn:microsoft.com/office/officeart/2005/8/layout/hierarchy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C4C9F9-F764-4E60-B40C-6C94087FBB38}"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BE042616-5BA9-4042-931A-1A876E565A3D}">
      <dgm:prSet/>
      <dgm:spPr/>
      <dgm:t>
        <a:bodyPr/>
        <a:lstStyle/>
        <a:p>
          <a:pPr rtl="0"/>
          <a:r>
            <a:rPr lang="en-US" smtClean="0"/>
            <a:t>Localized cutaneous amyloidosis</a:t>
          </a:r>
          <a:endParaRPr lang="en-US"/>
        </a:p>
      </dgm:t>
    </dgm:pt>
    <dgm:pt modelId="{7C43D8AE-2E9F-435D-8296-A66F47229CB7}" type="parTrans" cxnId="{91AD5F1D-B122-424B-A205-FCDC934F7FC9}">
      <dgm:prSet/>
      <dgm:spPr/>
      <dgm:t>
        <a:bodyPr/>
        <a:lstStyle/>
        <a:p>
          <a:endParaRPr lang="en-US"/>
        </a:p>
      </dgm:t>
    </dgm:pt>
    <dgm:pt modelId="{BAB4FE57-0AD6-4AB1-92AC-B3FC67BBDBD3}" type="sibTrans" cxnId="{91AD5F1D-B122-424B-A205-FCDC934F7FC9}">
      <dgm:prSet/>
      <dgm:spPr/>
      <dgm:t>
        <a:bodyPr/>
        <a:lstStyle/>
        <a:p>
          <a:endParaRPr lang="en-US"/>
        </a:p>
      </dgm:t>
    </dgm:pt>
    <dgm:pt modelId="{CA04DC96-E456-43ED-8443-2878ECF29655}">
      <dgm:prSet/>
      <dgm:spPr/>
      <dgm:t>
        <a:bodyPr/>
        <a:lstStyle/>
        <a:p>
          <a:pPr rtl="0"/>
          <a:r>
            <a:rPr lang="en-US" smtClean="0"/>
            <a:t>primary localized cutaneous amyloidosis (PLCA), </a:t>
          </a:r>
          <a:endParaRPr lang="en-US"/>
        </a:p>
      </dgm:t>
    </dgm:pt>
    <dgm:pt modelId="{71E81352-2AFD-4B95-B156-98BD3399E36E}" type="parTrans" cxnId="{58F8FF4E-9C0E-4C27-A5F1-2E60051F4E4B}">
      <dgm:prSet/>
      <dgm:spPr/>
      <dgm:t>
        <a:bodyPr/>
        <a:lstStyle/>
        <a:p>
          <a:endParaRPr lang="en-US"/>
        </a:p>
      </dgm:t>
    </dgm:pt>
    <dgm:pt modelId="{40C759E3-D686-4522-A405-BE614B1A5718}" type="sibTrans" cxnId="{58F8FF4E-9C0E-4C27-A5F1-2E60051F4E4B}">
      <dgm:prSet/>
      <dgm:spPr/>
      <dgm:t>
        <a:bodyPr/>
        <a:lstStyle/>
        <a:p>
          <a:endParaRPr lang="en-US"/>
        </a:p>
      </dgm:t>
    </dgm:pt>
    <dgm:pt modelId="{0F137EE3-D1E6-4790-8DB6-20EED2AD0240}">
      <dgm:prSet/>
      <dgm:spPr/>
      <dgm:t>
        <a:bodyPr/>
        <a:lstStyle/>
        <a:p>
          <a:pPr rtl="0"/>
          <a:r>
            <a:rPr lang="en-US" smtClean="0"/>
            <a:t>secondary localized cutaneous amyloidosis (SLCA),</a:t>
          </a:r>
          <a:endParaRPr lang="en-US"/>
        </a:p>
      </dgm:t>
    </dgm:pt>
    <dgm:pt modelId="{20C445C1-A578-4299-B87A-EC31A4BBD006}" type="parTrans" cxnId="{E17445BF-D753-4066-82E8-1231184D2981}">
      <dgm:prSet/>
      <dgm:spPr/>
      <dgm:t>
        <a:bodyPr/>
        <a:lstStyle/>
        <a:p>
          <a:endParaRPr lang="en-US"/>
        </a:p>
      </dgm:t>
    </dgm:pt>
    <dgm:pt modelId="{9CF2F3F3-C040-46EA-B2BB-E87E0B0A9B8E}" type="sibTrans" cxnId="{E17445BF-D753-4066-82E8-1231184D2981}">
      <dgm:prSet/>
      <dgm:spPr/>
      <dgm:t>
        <a:bodyPr/>
        <a:lstStyle/>
        <a:p>
          <a:endParaRPr lang="en-US"/>
        </a:p>
      </dgm:t>
    </dgm:pt>
    <dgm:pt modelId="{F7F2F86B-0C1E-4668-BFBB-9AA86F03F43F}">
      <dgm:prSet/>
      <dgm:spPr/>
      <dgm:t>
        <a:bodyPr/>
        <a:lstStyle/>
        <a:p>
          <a:pPr rtl="0"/>
          <a:r>
            <a:rPr lang="en-US" smtClean="0"/>
            <a:t>systemic amyloidosis with cutaneous involvement, </a:t>
          </a:r>
          <a:endParaRPr lang="en-US"/>
        </a:p>
      </dgm:t>
    </dgm:pt>
    <dgm:pt modelId="{52E2FE8C-49FF-4313-8528-7A5E08404D24}" type="parTrans" cxnId="{0FD075D3-AE44-4CDF-A9F3-1298B6365DEC}">
      <dgm:prSet/>
      <dgm:spPr/>
      <dgm:t>
        <a:bodyPr/>
        <a:lstStyle/>
        <a:p>
          <a:endParaRPr lang="en-US"/>
        </a:p>
      </dgm:t>
    </dgm:pt>
    <dgm:pt modelId="{E5CA8268-89BB-4644-BC29-115B7F9044A4}" type="sibTrans" cxnId="{0FD075D3-AE44-4CDF-A9F3-1298B6365DEC}">
      <dgm:prSet/>
      <dgm:spPr/>
      <dgm:t>
        <a:bodyPr/>
        <a:lstStyle/>
        <a:p>
          <a:endParaRPr lang="en-US"/>
        </a:p>
      </dgm:t>
    </dgm:pt>
    <dgm:pt modelId="{6CDC4845-169B-4752-B868-A577B8EB7D65}">
      <dgm:prSet/>
      <dgm:spPr/>
      <dgm:t>
        <a:bodyPr/>
        <a:lstStyle/>
        <a:p>
          <a:pPr rtl="0"/>
          <a:r>
            <a:rPr lang="en-US" smtClean="0"/>
            <a:t>secondary cutaneous amyloidosis originating from other systemic diseases</a:t>
          </a:r>
          <a:endParaRPr lang="en-US"/>
        </a:p>
      </dgm:t>
    </dgm:pt>
    <dgm:pt modelId="{226F2306-EA2C-4622-999D-D7DD2CECE5B6}" type="parTrans" cxnId="{0BF78494-18C8-49C1-843E-3882120EBC79}">
      <dgm:prSet/>
      <dgm:spPr/>
      <dgm:t>
        <a:bodyPr/>
        <a:lstStyle/>
        <a:p>
          <a:endParaRPr lang="en-US"/>
        </a:p>
      </dgm:t>
    </dgm:pt>
    <dgm:pt modelId="{DABB1BC8-4EAB-4072-9039-5B4B60D13A44}" type="sibTrans" cxnId="{0BF78494-18C8-49C1-843E-3882120EBC79}">
      <dgm:prSet/>
      <dgm:spPr/>
      <dgm:t>
        <a:bodyPr/>
        <a:lstStyle/>
        <a:p>
          <a:endParaRPr lang="en-US"/>
        </a:p>
      </dgm:t>
    </dgm:pt>
    <dgm:pt modelId="{38731068-E9F9-4F65-9D26-9BE2CB6126B7}" type="pres">
      <dgm:prSet presAssocID="{C8C4C9F9-F764-4E60-B40C-6C94087FBB38}" presName="Name0" presStyleCnt="0">
        <dgm:presLayoutVars>
          <dgm:dir/>
          <dgm:animLvl val="lvl"/>
          <dgm:resizeHandles val="exact"/>
        </dgm:presLayoutVars>
      </dgm:prSet>
      <dgm:spPr/>
      <dgm:t>
        <a:bodyPr/>
        <a:lstStyle/>
        <a:p>
          <a:endParaRPr lang="en-US"/>
        </a:p>
      </dgm:t>
    </dgm:pt>
    <dgm:pt modelId="{9A5A7DE7-4B4D-4CAD-8821-3A445F9B1183}" type="pres">
      <dgm:prSet presAssocID="{BE042616-5BA9-4042-931A-1A876E565A3D}" presName="composite" presStyleCnt="0"/>
      <dgm:spPr/>
    </dgm:pt>
    <dgm:pt modelId="{1945A900-AA63-4876-A005-9A2584DCF696}" type="pres">
      <dgm:prSet presAssocID="{BE042616-5BA9-4042-931A-1A876E565A3D}" presName="parTx" presStyleLbl="alignNode1" presStyleIdx="0" presStyleCnt="3">
        <dgm:presLayoutVars>
          <dgm:chMax val="0"/>
          <dgm:chPref val="0"/>
          <dgm:bulletEnabled val="1"/>
        </dgm:presLayoutVars>
      </dgm:prSet>
      <dgm:spPr/>
      <dgm:t>
        <a:bodyPr/>
        <a:lstStyle/>
        <a:p>
          <a:endParaRPr lang="en-US"/>
        </a:p>
      </dgm:t>
    </dgm:pt>
    <dgm:pt modelId="{AD14945F-F242-4971-8172-E6E4AD7EB5AF}" type="pres">
      <dgm:prSet presAssocID="{BE042616-5BA9-4042-931A-1A876E565A3D}" presName="desTx" presStyleLbl="alignAccFollowNode1" presStyleIdx="0" presStyleCnt="3">
        <dgm:presLayoutVars>
          <dgm:bulletEnabled val="1"/>
        </dgm:presLayoutVars>
      </dgm:prSet>
      <dgm:spPr/>
      <dgm:t>
        <a:bodyPr/>
        <a:lstStyle/>
        <a:p>
          <a:endParaRPr lang="en-US"/>
        </a:p>
      </dgm:t>
    </dgm:pt>
    <dgm:pt modelId="{3E55E7F4-D255-4564-93EA-637C7C9A0547}" type="pres">
      <dgm:prSet presAssocID="{BAB4FE57-0AD6-4AB1-92AC-B3FC67BBDBD3}" presName="space" presStyleCnt="0"/>
      <dgm:spPr/>
    </dgm:pt>
    <dgm:pt modelId="{75CAD834-2606-4FB5-AB33-3A0F4AD8CA02}" type="pres">
      <dgm:prSet presAssocID="{F7F2F86B-0C1E-4668-BFBB-9AA86F03F43F}" presName="composite" presStyleCnt="0"/>
      <dgm:spPr/>
    </dgm:pt>
    <dgm:pt modelId="{B7259543-3387-4AF0-914A-62B691BC94B5}" type="pres">
      <dgm:prSet presAssocID="{F7F2F86B-0C1E-4668-BFBB-9AA86F03F43F}" presName="parTx" presStyleLbl="alignNode1" presStyleIdx="1" presStyleCnt="3">
        <dgm:presLayoutVars>
          <dgm:chMax val="0"/>
          <dgm:chPref val="0"/>
          <dgm:bulletEnabled val="1"/>
        </dgm:presLayoutVars>
      </dgm:prSet>
      <dgm:spPr/>
      <dgm:t>
        <a:bodyPr/>
        <a:lstStyle/>
        <a:p>
          <a:endParaRPr lang="en-US"/>
        </a:p>
      </dgm:t>
    </dgm:pt>
    <dgm:pt modelId="{6E1E2590-9310-4E35-82A8-AED603F59107}" type="pres">
      <dgm:prSet presAssocID="{F7F2F86B-0C1E-4668-BFBB-9AA86F03F43F}" presName="desTx" presStyleLbl="alignAccFollowNode1" presStyleIdx="1" presStyleCnt="3">
        <dgm:presLayoutVars>
          <dgm:bulletEnabled val="1"/>
        </dgm:presLayoutVars>
      </dgm:prSet>
      <dgm:spPr/>
    </dgm:pt>
    <dgm:pt modelId="{B53DB3E7-860B-4C61-BED7-FDF7A17A6D13}" type="pres">
      <dgm:prSet presAssocID="{E5CA8268-89BB-4644-BC29-115B7F9044A4}" presName="space" presStyleCnt="0"/>
      <dgm:spPr/>
    </dgm:pt>
    <dgm:pt modelId="{1613C026-8700-44E2-8C8F-CD69C841D6E4}" type="pres">
      <dgm:prSet presAssocID="{6CDC4845-169B-4752-B868-A577B8EB7D65}" presName="composite" presStyleCnt="0"/>
      <dgm:spPr/>
    </dgm:pt>
    <dgm:pt modelId="{5E5E9CD9-0B71-4668-9AED-5F2C959FB77E}" type="pres">
      <dgm:prSet presAssocID="{6CDC4845-169B-4752-B868-A577B8EB7D65}" presName="parTx" presStyleLbl="alignNode1" presStyleIdx="2" presStyleCnt="3">
        <dgm:presLayoutVars>
          <dgm:chMax val="0"/>
          <dgm:chPref val="0"/>
          <dgm:bulletEnabled val="1"/>
        </dgm:presLayoutVars>
      </dgm:prSet>
      <dgm:spPr/>
      <dgm:t>
        <a:bodyPr/>
        <a:lstStyle/>
        <a:p>
          <a:endParaRPr lang="en-US"/>
        </a:p>
      </dgm:t>
    </dgm:pt>
    <dgm:pt modelId="{47B67CA8-8B3C-41C9-A86C-B73E7C052D59}" type="pres">
      <dgm:prSet presAssocID="{6CDC4845-169B-4752-B868-A577B8EB7D65}" presName="desTx" presStyleLbl="alignAccFollowNode1" presStyleIdx="2" presStyleCnt="3">
        <dgm:presLayoutVars>
          <dgm:bulletEnabled val="1"/>
        </dgm:presLayoutVars>
      </dgm:prSet>
      <dgm:spPr/>
    </dgm:pt>
  </dgm:ptLst>
  <dgm:cxnLst>
    <dgm:cxn modelId="{58F8FF4E-9C0E-4C27-A5F1-2E60051F4E4B}" srcId="{BE042616-5BA9-4042-931A-1A876E565A3D}" destId="{CA04DC96-E456-43ED-8443-2878ECF29655}" srcOrd="0" destOrd="0" parTransId="{71E81352-2AFD-4B95-B156-98BD3399E36E}" sibTransId="{40C759E3-D686-4522-A405-BE614B1A5718}"/>
    <dgm:cxn modelId="{C2DF9BE6-E5FC-43D9-B87E-78CE9033E30D}" type="presOf" srcId="{CA04DC96-E456-43ED-8443-2878ECF29655}" destId="{AD14945F-F242-4971-8172-E6E4AD7EB5AF}" srcOrd="0" destOrd="0" presId="urn:microsoft.com/office/officeart/2005/8/layout/hList1"/>
    <dgm:cxn modelId="{B21C6348-F178-4726-BC77-7F817BBC23D1}" type="presOf" srcId="{C8C4C9F9-F764-4E60-B40C-6C94087FBB38}" destId="{38731068-E9F9-4F65-9D26-9BE2CB6126B7}" srcOrd="0" destOrd="0" presId="urn:microsoft.com/office/officeart/2005/8/layout/hList1"/>
    <dgm:cxn modelId="{E81822F9-A8B2-42B6-AB52-0AC5C070FDEB}" type="presOf" srcId="{0F137EE3-D1E6-4790-8DB6-20EED2AD0240}" destId="{AD14945F-F242-4971-8172-E6E4AD7EB5AF}" srcOrd="0" destOrd="1" presId="urn:microsoft.com/office/officeart/2005/8/layout/hList1"/>
    <dgm:cxn modelId="{5D581CF3-EE6B-47B8-88A8-BDC3AB53C1EA}" type="presOf" srcId="{6CDC4845-169B-4752-B868-A577B8EB7D65}" destId="{5E5E9CD9-0B71-4668-9AED-5F2C959FB77E}" srcOrd="0" destOrd="0" presId="urn:microsoft.com/office/officeart/2005/8/layout/hList1"/>
    <dgm:cxn modelId="{B83E57EE-9D34-40B8-9DA0-A8FA73EAAA43}" type="presOf" srcId="{F7F2F86B-0C1E-4668-BFBB-9AA86F03F43F}" destId="{B7259543-3387-4AF0-914A-62B691BC94B5}" srcOrd="0" destOrd="0" presId="urn:microsoft.com/office/officeart/2005/8/layout/hList1"/>
    <dgm:cxn modelId="{1A9138D5-B1E9-4790-B41B-DCB7B4EE0B63}" type="presOf" srcId="{BE042616-5BA9-4042-931A-1A876E565A3D}" destId="{1945A900-AA63-4876-A005-9A2584DCF696}" srcOrd="0" destOrd="0" presId="urn:microsoft.com/office/officeart/2005/8/layout/hList1"/>
    <dgm:cxn modelId="{0FD075D3-AE44-4CDF-A9F3-1298B6365DEC}" srcId="{C8C4C9F9-F764-4E60-B40C-6C94087FBB38}" destId="{F7F2F86B-0C1E-4668-BFBB-9AA86F03F43F}" srcOrd="1" destOrd="0" parTransId="{52E2FE8C-49FF-4313-8528-7A5E08404D24}" sibTransId="{E5CA8268-89BB-4644-BC29-115B7F9044A4}"/>
    <dgm:cxn modelId="{91AD5F1D-B122-424B-A205-FCDC934F7FC9}" srcId="{C8C4C9F9-F764-4E60-B40C-6C94087FBB38}" destId="{BE042616-5BA9-4042-931A-1A876E565A3D}" srcOrd="0" destOrd="0" parTransId="{7C43D8AE-2E9F-435D-8296-A66F47229CB7}" sibTransId="{BAB4FE57-0AD6-4AB1-92AC-B3FC67BBDBD3}"/>
    <dgm:cxn modelId="{E17445BF-D753-4066-82E8-1231184D2981}" srcId="{BE042616-5BA9-4042-931A-1A876E565A3D}" destId="{0F137EE3-D1E6-4790-8DB6-20EED2AD0240}" srcOrd="1" destOrd="0" parTransId="{20C445C1-A578-4299-B87A-EC31A4BBD006}" sibTransId="{9CF2F3F3-C040-46EA-B2BB-E87E0B0A9B8E}"/>
    <dgm:cxn modelId="{0BF78494-18C8-49C1-843E-3882120EBC79}" srcId="{C8C4C9F9-F764-4E60-B40C-6C94087FBB38}" destId="{6CDC4845-169B-4752-B868-A577B8EB7D65}" srcOrd="2" destOrd="0" parTransId="{226F2306-EA2C-4622-999D-D7DD2CECE5B6}" sibTransId="{DABB1BC8-4EAB-4072-9039-5B4B60D13A44}"/>
    <dgm:cxn modelId="{C6B802C2-D3A8-4484-B666-0CC4E2F43B57}" type="presParOf" srcId="{38731068-E9F9-4F65-9D26-9BE2CB6126B7}" destId="{9A5A7DE7-4B4D-4CAD-8821-3A445F9B1183}" srcOrd="0" destOrd="0" presId="urn:microsoft.com/office/officeart/2005/8/layout/hList1"/>
    <dgm:cxn modelId="{C7B8FE3A-22B3-4974-AD46-DBBAD01CDBD4}" type="presParOf" srcId="{9A5A7DE7-4B4D-4CAD-8821-3A445F9B1183}" destId="{1945A900-AA63-4876-A005-9A2584DCF696}" srcOrd="0" destOrd="0" presId="urn:microsoft.com/office/officeart/2005/8/layout/hList1"/>
    <dgm:cxn modelId="{256CE298-C2AA-4314-A9BF-FF179111894F}" type="presParOf" srcId="{9A5A7DE7-4B4D-4CAD-8821-3A445F9B1183}" destId="{AD14945F-F242-4971-8172-E6E4AD7EB5AF}" srcOrd="1" destOrd="0" presId="urn:microsoft.com/office/officeart/2005/8/layout/hList1"/>
    <dgm:cxn modelId="{3C756FEC-A5F7-4716-8CB1-25DA3103665D}" type="presParOf" srcId="{38731068-E9F9-4F65-9D26-9BE2CB6126B7}" destId="{3E55E7F4-D255-4564-93EA-637C7C9A0547}" srcOrd="1" destOrd="0" presId="urn:microsoft.com/office/officeart/2005/8/layout/hList1"/>
    <dgm:cxn modelId="{EDE1DAD7-9392-430D-9F9D-7555F30A7718}" type="presParOf" srcId="{38731068-E9F9-4F65-9D26-9BE2CB6126B7}" destId="{75CAD834-2606-4FB5-AB33-3A0F4AD8CA02}" srcOrd="2" destOrd="0" presId="urn:microsoft.com/office/officeart/2005/8/layout/hList1"/>
    <dgm:cxn modelId="{E924053C-615A-4577-8C02-80977A48E007}" type="presParOf" srcId="{75CAD834-2606-4FB5-AB33-3A0F4AD8CA02}" destId="{B7259543-3387-4AF0-914A-62B691BC94B5}" srcOrd="0" destOrd="0" presId="urn:microsoft.com/office/officeart/2005/8/layout/hList1"/>
    <dgm:cxn modelId="{6DCAD12C-6495-45CB-98FE-1C6715FB5519}" type="presParOf" srcId="{75CAD834-2606-4FB5-AB33-3A0F4AD8CA02}" destId="{6E1E2590-9310-4E35-82A8-AED603F59107}" srcOrd="1" destOrd="0" presId="urn:microsoft.com/office/officeart/2005/8/layout/hList1"/>
    <dgm:cxn modelId="{73C6AE1F-04EA-443C-89EF-52E30B165F39}" type="presParOf" srcId="{38731068-E9F9-4F65-9D26-9BE2CB6126B7}" destId="{B53DB3E7-860B-4C61-BED7-FDF7A17A6D13}" srcOrd="3" destOrd="0" presId="urn:microsoft.com/office/officeart/2005/8/layout/hList1"/>
    <dgm:cxn modelId="{DBE36A5D-246B-4FA8-9702-A1A820E02569}" type="presParOf" srcId="{38731068-E9F9-4F65-9D26-9BE2CB6126B7}" destId="{1613C026-8700-44E2-8C8F-CD69C841D6E4}" srcOrd="4" destOrd="0" presId="urn:microsoft.com/office/officeart/2005/8/layout/hList1"/>
    <dgm:cxn modelId="{65F116DA-9F04-48CC-AA2B-4DC6E17D51F4}" type="presParOf" srcId="{1613C026-8700-44E2-8C8F-CD69C841D6E4}" destId="{5E5E9CD9-0B71-4668-9AED-5F2C959FB77E}" srcOrd="0" destOrd="0" presId="urn:microsoft.com/office/officeart/2005/8/layout/hList1"/>
    <dgm:cxn modelId="{D37B150F-340C-4BDC-9545-7BD506422649}" type="presParOf" srcId="{1613C026-8700-44E2-8C8F-CD69C841D6E4}" destId="{47B67CA8-8B3C-41C9-A86C-B73E7C052D5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98DF08-6D49-4FDE-A312-26FFDF520DB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46EBB45-EE3D-4CA6-9067-D5A24798E25E}">
      <dgm:prSet/>
      <dgm:spPr/>
      <dgm:t>
        <a:bodyPr/>
        <a:lstStyle/>
        <a:p>
          <a:pPr rtl="0"/>
          <a:r>
            <a:rPr lang="en-US" smtClean="0"/>
            <a:t>Localized cutaneous amyloidoses often show yellowish or brownish macules, papules or plaques of varying configuration,</a:t>
          </a:r>
          <a:endParaRPr lang="en-US"/>
        </a:p>
      </dgm:t>
    </dgm:pt>
    <dgm:pt modelId="{328E6755-5609-4E2B-92B7-0E94A7197F7D}" type="parTrans" cxnId="{8DBC8AEF-A436-41DF-94D6-B683AF404FA6}">
      <dgm:prSet/>
      <dgm:spPr/>
      <dgm:t>
        <a:bodyPr/>
        <a:lstStyle/>
        <a:p>
          <a:endParaRPr lang="en-US"/>
        </a:p>
      </dgm:t>
    </dgm:pt>
    <dgm:pt modelId="{8ADA1ACE-D2A5-45C0-B5FA-A57903F76370}" type="sibTrans" cxnId="{8DBC8AEF-A436-41DF-94D6-B683AF404FA6}">
      <dgm:prSet/>
      <dgm:spPr/>
      <dgm:t>
        <a:bodyPr/>
        <a:lstStyle/>
        <a:p>
          <a:endParaRPr lang="en-US"/>
        </a:p>
      </dgm:t>
    </dgm:pt>
    <dgm:pt modelId="{B150479D-28EA-4CE3-8BD7-9ACDB902886A}">
      <dgm:prSet/>
      <dgm:spPr/>
      <dgm:t>
        <a:bodyPr/>
        <a:lstStyle/>
        <a:p>
          <a:pPr rtl="0"/>
          <a:r>
            <a:rPr lang="en-US" smtClean="0"/>
            <a:t>whereas cutaneous amyloidosis due to systemic disease often initially presents with petechiae, ecchymosis and non‐healing ulcers. </a:t>
          </a:r>
          <a:endParaRPr lang="en-US"/>
        </a:p>
      </dgm:t>
    </dgm:pt>
    <dgm:pt modelId="{FD000E06-9870-4F8D-8493-A72FA85DB3E4}" type="parTrans" cxnId="{60CC4F53-5F4C-4F8A-92D7-E84558BB6478}">
      <dgm:prSet/>
      <dgm:spPr/>
      <dgm:t>
        <a:bodyPr/>
        <a:lstStyle/>
        <a:p>
          <a:endParaRPr lang="en-US"/>
        </a:p>
      </dgm:t>
    </dgm:pt>
    <dgm:pt modelId="{02657E95-A6AF-4EA0-AE8B-42AEC018D508}" type="sibTrans" cxnId="{60CC4F53-5F4C-4F8A-92D7-E84558BB6478}">
      <dgm:prSet/>
      <dgm:spPr/>
      <dgm:t>
        <a:bodyPr/>
        <a:lstStyle/>
        <a:p>
          <a:endParaRPr lang="en-US"/>
        </a:p>
      </dgm:t>
    </dgm:pt>
    <dgm:pt modelId="{CB2727A0-9178-4C41-83D0-231A89F50D1D}">
      <dgm:prSet/>
      <dgm:spPr/>
      <dgm:t>
        <a:bodyPr/>
        <a:lstStyle/>
        <a:p>
          <a:pPr rtl="0"/>
          <a:r>
            <a:rPr lang="en-US" smtClean="0"/>
            <a:t>These differences in clinical presentation are due to the amyloid deposition, which in localized cutaneous amyloidoses occurs more or less exclusively in the papillary dermis, whereas it also affects deeper skin layers in systemic amyloidoses. </a:t>
          </a:r>
          <a:endParaRPr lang="en-US"/>
        </a:p>
      </dgm:t>
    </dgm:pt>
    <dgm:pt modelId="{A9571F4E-DF94-4A33-A02A-9A464B5F273E}" type="parTrans" cxnId="{F0130312-3F1E-41CE-A826-937F60CB25F7}">
      <dgm:prSet/>
      <dgm:spPr/>
      <dgm:t>
        <a:bodyPr/>
        <a:lstStyle/>
        <a:p>
          <a:endParaRPr lang="en-US"/>
        </a:p>
      </dgm:t>
    </dgm:pt>
    <dgm:pt modelId="{B1EB9080-AEB5-473B-9E94-375969CADBC5}" type="sibTrans" cxnId="{F0130312-3F1E-41CE-A826-937F60CB25F7}">
      <dgm:prSet/>
      <dgm:spPr/>
      <dgm:t>
        <a:bodyPr/>
        <a:lstStyle/>
        <a:p>
          <a:endParaRPr lang="en-US"/>
        </a:p>
      </dgm:t>
    </dgm:pt>
    <dgm:pt modelId="{6F097FD2-EC13-468C-B138-2279DEC3C0BD}">
      <dgm:prSet/>
      <dgm:spPr/>
      <dgm:t>
        <a:bodyPr/>
        <a:lstStyle/>
        <a:p>
          <a:pPr rtl="0"/>
          <a:r>
            <a:rPr lang="en-US" smtClean="0"/>
            <a:t>Amyloid precipitation in blood vessel walls makes vessels fragile, eventually causing intracutaneous micro‐ and macro‐haemorrhages.</a:t>
          </a:r>
          <a:endParaRPr lang="en-US"/>
        </a:p>
      </dgm:t>
    </dgm:pt>
    <dgm:pt modelId="{8898C5C9-290A-49EA-8FF6-4ED22E0AA8CF}" type="parTrans" cxnId="{E1F0DCAD-6A78-4A9E-BC28-B55823269317}">
      <dgm:prSet/>
      <dgm:spPr/>
      <dgm:t>
        <a:bodyPr/>
        <a:lstStyle/>
        <a:p>
          <a:endParaRPr lang="en-US"/>
        </a:p>
      </dgm:t>
    </dgm:pt>
    <dgm:pt modelId="{B8429EA1-418A-410C-9631-FCC80E491B65}" type="sibTrans" cxnId="{E1F0DCAD-6A78-4A9E-BC28-B55823269317}">
      <dgm:prSet/>
      <dgm:spPr/>
      <dgm:t>
        <a:bodyPr/>
        <a:lstStyle/>
        <a:p>
          <a:endParaRPr lang="en-US"/>
        </a:p>
      </dgm:t>
    </dgm:pt>
    <dgm:pt modelId="{9EB9DA1F-421F-4F38-8C52-3AD78315C200}">
      <dgm:prSet/>
      <dgm:spPr/>
      <dgm:t>
        <a:bodyPr/>
        <a:lstStyle/>
        <a:p>
          <a:pPr rtl="0"/>
          <a:r>
            <a:rPr lang="en-US" smtClean="0"/>
            <a:t>For cutaneous amyloidoses, pruritus is a typical symptom.</a:t>
          </a:r>
          <a:endParaRPr lang="en-US"/>
        </a:p>
      </dgm:t>
    </dgm:pt>
    <dgm:pt modelId="{14337015-84E2-4012-A6D0-048DF6EA05C4}" type="parTrans" cxnId="{BDF46417-1E7C-403E-B9F3-AD73F5F62587}">
      <dgm:prSet/>
      <dgm:spPr/>
      <dgm:t>
        <a:bodyPr/>
        <a:lstStyle/>
        <a:p>
          <a:endParaRPr lang="en-US"/>
        </a:p>
      </dgm:t>
    </dgm:pt>
    <dgm:pt modelId="{E3D182BE-0C03-4B49-888A-6FDA4B59C837}" type="sibTrans" cxnId="{BDF46417-1E7C-403E-B9F3-AD73F5F62587}">
      <dgm:prSet/>
      <dgm:spPr/>
      <dgm:t>
        <a:bodyPr/>
        <a:lstStyle/>
        <a:p>
          <a:endParaRPr lang="en-US"/>
        </a:p>
      </dgm:t>
    </dgm:pt>
    <dgm:pt modelId="{44BA6D02-5DD9-42FB-8AA6-171B4AF218C9}" type="pres">
      <dgm:prSet presAssocID="{6998DF08-6D49-4FDE-A312-26FFDF520DB3}" presName="linear" presStyleCnt="0">
        <dgm:presLayoutVars>
          <dgm:animLvl val="lvl"/>
          <dgm:resizeHandles val="exact"/>
        </dgm:presLayoutVars>
      </dgm:prSet>
      <dgm:spPr/>
      <dgm:t>
        <a:bodyPr/>
        <a:lstStyle/>
        <a:p>
          <a:endParaRPr lang="en-US"/>
        </a:p>
      </dgm:t>
    </dgm:pt>
    <dgm:pt modelId="{73BC896A-CF7D-4958-8152-DB50D81FA72C}" type="pres">
      <dgm:prSet presAssocID="{046EBB45-EE3D-4CA6-9067-D5A24798E25E}" presName="parentText" presStyleLbl="node1" presStyleIdx="0" presStyleCnt="5" custLinFactY="-1623" custLinFactNeighborY="-100000">
        <dgm:presLayoutVars>
          <dgm:chMax val="0"/>
          <dgm:bulletEnabled val="1"/>
        </dgm:presLayoutVars>
      </dgm:prSet>
      <dgm:spPr/>
      <dgm:t>
        <a:bodyPr/>
        <a:lstStyle/>
        <a:p>
          <a:endParaRPr lang="en-US"/>
        </a:p>
      </dgm:t>
    </dgm:pt>
    <dgm:pt modelId="{A7C55921-EBE4-41E6-AEB1-C80FC7AA3B8E}" type="pres">
      <dgm:prSet presAssocID="{8ADA1ACE-D2A5-45C0-B5FA-A57903F76370}" presName="spacer" presStyleCnt="0"/>
      <dgm:spPr/>
    </dgm:pt>
    <dgm:pt modelId="{D3073D9C-B336-47AA-B477-D55D7651B388}" type="pres">
      <dgm:prSet presAssocID="{B150479D-28EA-4CE3-8BD7-9ACDB902886A}" presName="parentText" presStyleLbl="node1" presStyleIdx="1" presStyleCnt="5">
        <dgm:presLayoutVars>
          <dgm:chMax val="0"/>
          <dgm:bulletEnabled val="1"/>
        </dgm:presLayoutVars>
      </dgm:prSet>
      <dgm:spPr/>
      <dgm:t>
        <a:bodyPr/>
        <a:lstStyle/>
        <a:p>
          <a:endParaRPr lang="en-US"/>
        </a:p>
      </dgm:t>
    </dgm:pt>
    <dgm:pt modelId="{55A69E61-9819-4D3E-880B-E162D1310335}" type="pres">
      <dgm:prSet presAssocID="{02657E95-A6AF-4EA0-AE8B-42AEC018D508}" presName="spacer" presStyleCnt="0"/>
      <dgm:spPr/>
    </dgm:pt>
    <dgm:pt modelId="{DB76EF76-BE3B-4663-8114-A99BA6BABAC3}" type="pres">
      <dgm:prSet presAssocID="{CB2727A0-9178-4C41-83D0-231A89F50D1D}" presName="parentText" presStyleLbl="node1" presStyleIdx="2" presStyleCnt="5">
        <dgm:presLayoutVars>
          <dgm:chMax val="0"/>
          <dgm:bulletEnabled val="1"/>
        </dgm:presLayoutVars>
      </dgm:prSet>
      <dgm:spPr/>
      <dgm:t>
        <a:bodyPr/>
        <a:lstStyle/>
        <a:p>
          <a:endParaRPr lang="en-US"/>
        </a:p>
      </dgm:t>
    </dgm:pt>
    <dgm:pt modelId="{44AA47CD-F1DC-42A6-B58B-C855CC208199}" type="pres">
      <dgm:prSet presAssocID="{B1EB9080-AEB5-473B-9E94-375969CADBC5}" presName="spacer" presStyleCnt="0"/>
      <dgm:spPr/>
    </dgm:pt>
    <dgm:pt modelId="{C323371D-6D6B-434E-91BF-D777D0E71B6B}" type="pres">
      <dgm:prSet presAssocID="{6F097FD2-EC13-468C-B138-2279DEC3C0BD}" presName="parentText" presStyleLbl="node1" presStyleIdx="3" presStyleCnt="5">
        <dgm:presLayoutVars>
          <dgm:chMax val="0"/>
          <dgm:bulletEnabled val="1"/>
        </dgm:presLayoutVars>
      </dgm:prSet>
      <dgm:spPr/>
      <dgm:t>
        <a:bodyPr/>
        <a:lstStyle/>
        <a:p>
          <a:endParaRPr lang="en-US"/>
        </a:p>
      </dgm:t>
    </dgm:pt>
    <dgm:pt modelId="{45C31EAB-9C13-4353-98BC-3584A89AD421}" type="pres">
      <dgm:prSet presAssocID="{B8429EA1-418A-410C-9631-FCC80E491B65}" presName="spacer" presStyleCnt="0"/>
      <dgm:spPr/>
    </dgm:pt>
    <dgm:pt modelId="{CEE21AA1-1C6C-4159-B3D9-B2490D61D087}" type="pres">
      <dgm:prSet presAssocID="{9EB9DA1F-421F-4F38-8C52-3AD78315C200}" presName="parentText" presStyleLbl="node1" presStyleIdx="4" presStyleCnt="5">
        <dgm:presLayoutVars>
          <dgm:chMax val="0"/>
          <dgm:bulletEnabled val="1"/>
        </dgm:presLayoutVars>
      </dgm:prSet>
      <dgm:spPr/>
      <dgm:t>
        <a:bodyPr/>
        <a:lstStyle/>
        <a:p>
          <a:endParaRPr lang="en-US"/>
        </a:p>
      </dgm:t>
    </dgm:pt>
  </dgm:ptLst>
  <dgm:cxnLst>
    <dgm:cxn modelId="{B25D89D2-92F1-4116-9798-55CFCA15AB54}" type="presOf" srcId="{046EBB45-EE3D-4CA6-9067-D5A24798E25E}" destId="{73BC896A-CF7D-4958-8152-DB50D81FA72C}" srcOrd="0" destOrd="0" presId="urn:microsoft.com/office/officeart/2005/8/layout/vList2"/>
    <dgm:cxn modelId="{B54814D8-364C-4B98-852F-7DAEBB7877FA}" type="presOf" srcId="{B150479D-28EA-4CE3-8BD7-9ACDB902886A}" destId="{D3073D9C-B336-47AA-B477-D55D7651B388}" srcOrd="0" destOrd="0" presId="urn:microsoft.com/office/officeart/2005/8/layout/vList2"/>
    <dgm:cxn modelId="{E1F0DCAD-6A78-4A9E-BC28-B55823269317}" srcId="{6998DF08-6D49-4FDE-A312-26FFDF520DB3}" destId="{6F097FD2-EC13-468C-B138-2279DEC3C0BD}" srcOrd="3" destOrd="0" parTransId="{8898C5C9-290A-49EA-8FF6-4ED22E0AA8CF}" sibTransId="{B8429EA1-418A-410C-9631-FCC80E491B65}"/>
    <dgm:cxn modelId="{60CC4F53-5F4C-4F8A-92D7-E84558BB6478}" srcId="{6998DF08-6D49-4FDE-A312-26FFDF520DB3}" destId="{B150479D-28EA-4CE3-8BD7-9ACDB902886A}" srcOrd="1" destOrd="0" parTransId="{FD000E06-9870-4F8D-8493-A72FA85DB3E4}" sibTransId="{02657E95-A6AF-4EA0-AE8B-42AEC018D508}"/>
    <dgm:cxn modelId="{F0130312-3F1E-41CE-A826-937F60CB25F7}" srcId="{6998DF08-6D49-4FDE-A312-26FFDF520DB3}" destId="{CB2727A0-9178-4C41-83D0-231A89F50D1D}" srcOrd="2" destOrd="0" parTransId="{A9571F4E-DF94-4A33-A02A-9A464B5F273E}" sibTransId="{B1EB9080-AEB5-473B-9E94-375969CADBC5}"/>
    <dgm:cxn modelId="{8DBC8AEF-A436-41DF-94D6-B683AF404FA6}" srcId="{6998DF08-6D49-4FDE-A312-26FFDF520DB3}" destId="{046EBB45-EE3D-4CA6-9067-D5A24798E25E}" srcOrd="0" destOrd="0" parTransId="{328E6755-5609-4E2B-92B7-0E94A7197F7D}" sibTransId="{8ADA1ACE-D2A5-45C0-B5FA-A57903F76370}"/>
    <dgm:cxn modelId="{BDF46417-1E7C-403E-B9F3-AD73F5F62587}" srcId="{6998DF08-6D49-4FDE-A312-26FFDF520DB3}" destId="{9EB9DA1F-421F-4F38-8C52-3AD78315C200}" srcOrd="4" destOrd="0" parTransId="{14337015-84E2-4012-A6D0-048DF6EA05C4}" sibTransId="{E3D182BE-0C03-4B49-888A-6FDA4B59C837}"/>
    <dgm:cxn modelId="{E12D8390-27CB-4ADB-9593-53A704B14488}" type="presOf" srcId="{6998DF08-6D49-4FDE-A312-26FFDF520DB3}" destId="{44BA6D02-5DD9-42FB-8AA6-171B4AF218C9}" srcOrd="0" destOrd="0" presId="urn:microsoft.com/office/officeart/2005/8/layout/vList2"/>
    <dgm:cxn modelId="{80ACADEE-B0E4-41A2-ABE2-5933B5D70D67}" type="presOf" srcId="{CB2727A0-9178-4C41-83D0-231A89F50D1D}" destId="{DB76EF76-BE3B-4663-8114-A99BA6BABAC3}" srcOrd="0" destOrd="0" presId="urn:microsoft.com/office/officeart/2005/8/layout/vList2"/>
    <dgm:cxn modelId="{820F581D-E911-4624-8E20-3E80DCB5F8C1}" type="presOf" srcId="{6F097FD2-EC13-468C-B138-2279DEC3C0BD}" destId="{C323371D-6D6B-434E-91BF-D777D0E71B6B}" srcOrd="0" destOrd="0" presId="urn:microsoft.com/office/officeart/2005/8/layout/vList2"/>
    <dgm:cxn modelId="{F2121002-9BD8-4253-BB51-E856E364A7B6}" type="presOf" srcId="{9EB9DA1F-421F-4F38-8C52-3AD78315C200}" destId="{CEE21AA1-1C6C-4159-B3D9-B2490D61D087}" srcOrd="0" destOrd="0" presId="urn:microsoft.com/office/officeart/2005/8/layout/vList2"/>
    <dgm:cxn modelId="{596885D4-153D-4367-BCAB-60EE0A81D97A}" type="presParOf" srcId="{44BA6D02-5DD9-42FB-8AA6-171B4AF218C9}" destId="{73BC896A-CF7D-4958-8152-DB50D81FA72C}" srcOrd="0" destOrd="0" presId="urn:microsoft.com/office/officeart/2005/8/layout/vList2"/>
    <dgm:cxn modelId="{AB480D66-E26E-47E8-9B82-0C2E4B687245}" type="presParOf" srcId="{44BA6D02-5DD9-42FB-8AA6-171B4AF218C9}" destId="{A7C55921-EBE4-41E6-AEB1-C80FC7AA3B8E}" srcOrd="1" destOrd="0" presId="urn:microsoft.com/office/officeart/2005/8/layout/vList2"/>
    <dgm:cxn modelId="{6BD2D40F-3FDC-4942-993F-AFFA955C7528}" type="presParOf" srcId="{44BA6D02-5DD9-42FB-8AA6-171B4AF218C9}" destId="{D3073D9C-B336-47AA-B477-D55D7651B388}" srcOrd="2" destOrd="0" presId="urn:microsoft.com/office/officeart/2005/8/layout/vList2"/>
    <dgm:cxn modelId="{53864A34-1CD7-47BE-BC69-D8C9929A9754}" type="presParOf" srcId="{44BA6D02-5DD9-42FB-8AA6-171B4AF218C9}" destId="{55A69E61-9819-4D3E-880B-E162D1310335}" srcOrd="3" destOrd="0" presId="urn:microsoft.com/office/officeart/2005/8/layout/vList2"/>
    <dgm:cxn modelId="{478CAEB0-E8DE-4C9A-B9DC-F46E3537AC2E}" type="presParOf" srcId="{44BA6D02-5DD9-42FB-8AA6-171B4AF218C9}" destId="{DB76EF76-BE3B-4663-8114-A99BA6BABAC3}" srcOrd="4" destOrd="0" presId="urn:microsoft.com/office/officeart/2005/8/layout/vList2"/>
    <dgm:cxn modelId="{8FFC1FC4-EA4A-46DE-AFBA-269D579199F9}" type="presParOf" srcId="{44BA6D02-5DD9-42FB-8AA6-171B4AF218C9}" destId="{44AA47CD-F1DC-42A6-B58B-C855CC208199}" srcOrd="5" destOrd="0" presId="urn:microsoft.com/office/officeart/2005/8/layout/vList2"/>
    <dgm:cxn modelId="{69ACA9FD-574B-4E74-980A-8BE505C7F2FC}" type="presParOf" srcId="{44BA6D02-5DD9-42FB-8AA6-171B4AF218C9}" destId="{C323371D-6D6B-434E-91BF-D777D0E71B6B}" srcOrd="6" destOrd="0" presId="urn:microsoft.com/office/officeart/2005/8/layout/vList2"/>
    <dgm:cxn modelId="{4DBB6A0E-F436-47CA-8443-6FE3AC67C24E}" type="presParOf" srcId="{44BA6D02-5DD9-42FB-8AA6-171B4AF218C9}" destId="{45C31EAB-9C13-4353-98BC-3584A89AD421}" srcOrd="7" destOrd="0" presId="urn:microsoft.com/office/officeart/2005/8/layout/vList2"/>
    <dgm:cxn modelId="{31F1D4FA-792C-4866-9244-0E2D6B5C1279}" type="presParOf" srcId="{44BA6D02-5DD9-42FB-8AA6-171B4AF218C9}" destId="{CEE21AA1-1C6C-4159-B3D9-B2490D61D08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95F7C4-0C31-4AAF-9DCB-8019538CFA8C}"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7B25592F-A21F-4B03-90FD-2660D0793AB0}">
      <dgm:prSet/>
      <dgm:spPr/>
      <dgm:t>
        <a:bodyPr/>
        <a:lstStyle/>
        <a:p>
          <a:pPr rtl="0"/>
          <a:r>
            <a:rPr lang="en-US" b="0" smtClean="0"/>
            <a:t>Localized cutaneous amyloidosis</a:t>
          </a:r>
          <a:br>
            <a:rPr lang="en-US" b="0" smtClean="0"/>
          </a:br>
          <a:endParaRPr lang="en-US"/>
        </a:p>
      </dgm:t>
    </dgm:pt>
    <dgm:pt modelId="{9667440B-1CD1-45F5-B279-DEC27E15DF8D}" type="parTrans" cxnId="{06355B27-5B10-4A63-A278-037EF5574E57}">
      <dgm:prSet/>
      <dgm:spPr/>
      <dgm:t>
        <a:bodyPr/>
        <a:lstStyle/>
        <a:p>
          <a:endParaRPr lang="en-US"/>
        </a:p>
      </dgm:t>
    </dgm:pt>
    <dgm:pt modelId="{B33F6864-356B-4D07-BD46-E4CFECE54FC8}" type="sibTrans" cxnId="{06355B27-5B10-4A63-A278-037EF5574E57}">
      <dgm:prSet/>
      <dgm:spPr/>
      <dgm:t>
        <a:bodyPr/>
        <a:lstStyle/>
        <a:p>
          <a:endParaRPr lang="en-US"/>
        </a:p>
      </dgm:t>
    </dgm:pt>
    <dgm:pt modelId="{F5CAA550-923B-49A9-B684-2110C0B4E05E}" type="pres">
      <dgm:prSet presAssocID="{8795F7C4-0C31-4AAF-9DCB-8019538CFA8C}" presName="Name0" presStyleCnt="0">
        <dgm:presLayoutVars>
          <dgm:chPref val="3"/>
          <dgm:dir/>
          <dgm:animLvl val="lvl"/>
          <dgm:resizeHandles/>
        </dgm:presLayoutVars>
      </dgm:prSet>
      <dgm:spPr/>
      <dgm:t>
        <a:bodyPr/>
        <a:lstStyle/>
        <a:p>
          <a:endParaRPr lang="en-US"/>
        </a:p>
      </dgm:t>
    </dgm:pt>
    <dgm:pt modelId="{FEAD2B1B-6AC5-4009-BC37-2E6FB1520A27}" type="pres">
      <dgm:prSet presAssocID="{7B25592F-A21F-4B03-90FD-2660D0793AB0}" presName="horFlow" presStyleCnt="0"/>
      <dgm:spPr/>
    </dgm:pt>
    <dgm:pt modelId="{2D223889-2501-4870-9451-DDB813A01906}" type="pres">
      <dgm:prSet presAssocID="{7B25592F-A21F-4B03-90FD-2660D0793AB0}" presName="bigChev" presStyleLbl="node1" presStyleIdx="0" presStyleCnt="1"/>
      <dgm:spPr/>
      <dgm:t>
        <a:bodyPr/>
        <a:lstStyle/>
        <a:p>
          <a:endParaRPr lang="en-US"/>
        </a:p>
      </dgm:t>
    </dgm:pt>
  </dgm:ptLst>
  <dgm:cxnLst>
    <dgm:cxn modelId="{11903814-0E9F-4851-9188-635E18B8048B}" type="presOf" srcId="{8795F7C4-0C31-4AAF-9DCB-8019538CFA8C}" destId="{F5CAA550-923B-49A9-B684-2110C0B4E05E}" srcOrd="0" destOrd="0" presId="urn:microsoft.com/office/officeart/2005/8/layout/lProcess3"/>
    <dgm:cxn modelId="{06355B27-5B10-4A63-A278-037EF5574E57}" srcId="{8795F7C4-0C31-4AAF-9DCB-8019538CFA8C}" destId="{7B25592F-A21F-4B03-90FD-2660D0793AB0}" srcOrd="0" destOrd="0" parTransId="{9667440B-1CD1-45F5-B279-DEC27E15DF8D}" sibTransId="{B33F6864-356B-4D07-BD46-E4CFECE54FC8}"/>
    <dgm:cxn modelId="{B579BFC4-5751-4BBE-A116-8A1A36399FFA}" type="presOf" srcId="{7B25592F-A21F-4B03-90FD-2660D0793AB0}" destId="{2D223889-2501-4870-9451-DDB813A01906}" srcOrd="0" destOrd="0" presId="urn:microsoft.com/office/officeart/2005/8/layout/lProcess3"/>
    <dgm:cxn modelId="{F25AC010-206D-442C-8D09-48D3896A35AD}" type="presParOf" srcId="{F5CAA550-923B-49A9-B684-2110C0B4E05E}" destId="{FEAD2B1B-6AC5-4009-BC37-2E6FB1520A27}" srcOrd="0" destOrd="0" presId="urn:microsoft.com/office/officeart/2005/8/layout/lProcess3"/>
    <dgm:cxn modelId="{4789CF46-3259-45C6-A212-AFEA550EBE1D}" type="presParOf" srcId="{FEAD2B1B-6AC5-4009-BC37-2E6FB1520A27}" destId="{2D223889-2501-4870-9451-DDB813A01906}"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D03915-1EF0-4209-AEB6-90FB760FF8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57B984C-A718-45C3-858E-B3A3E30C374F}">
      <dgm:prSet/>
      <dgm:spPr/>
      <dgm:t>
        <a:bodyPr/>
        <a:lstStyle/>
        <a:p>
          <a:pPr rtl="0"/>
          <a:r>
            <a:rPr lang="en-US" smtClean="0"/>
            <a:t>Definition </a:t>
          </a:r>
          <a:endParaRPr lang="en-US"/>
        </a:p>
      </dgm:t>
    </dgm:pt>
    <dgm:pt modelId="{1F0CA2EC-2D3B-46CB-86A9-2F70676C562E}" type="parTrans" cxnId="{FB3C1847-3EB4-4002-A58E-3B50C7A5C946}">
      <dgm:prSet/>
      <dgm:spPr/>
      <dgm:t>
        <a:bodyPr/>
        <a:lstStyle/>
        <a:p>
          <a:endParaRPr lang="en-US"/>
        </a:p>
      </dgm:t>
    </dgm:pt>
    <dgm:pt modelId="{4EB46A05-7787-461E-A402-0212C45BBE31}" type="sibTrans" cxnId="{FB3C1847-3EB4-4002-A58E-3B50C7A5C946}">
      <dgm:prSet/>
      <dgm:spPr/>
      <dgm:t>
        <a:bodyPr/>
        <a:lstStyle/>
        <a:p>
          <a:endParaRPr lang="en-US"/>
        </a:p>
      </dgm:t>
    </dgm:pt>
    <dgm:pt modelId="{5DBC359C-F111-44B6-912B-4D678A0F53EF}">
      <dgm:prSet/>
      <dgm:spPr/>
      <dgm:t>
        <a:bodyPr/>
        <a:lstStyle/>
        <a:p>
          <a:pPr rtl="0"/>
          <a:r>
            <a:rPr lang="en-US" smtClean="0"/>
            <a:t>In localized cutaneous amyloidoses, amyloid precipitates are limited to the skin, mostly to the papillary dermis. Hereditary and non‐hereditary types of localized amyloidoses can be differentiated. </a:t>
          </a:r>
          <a:endParaRPr lang="en-US"/>
        </a:p>
      </dgm:t>
    </dgm:pt>
    <dgm:pt modelId="{9DBFA314-9B5F-466C-A590-878EEA315F89}" type="parTrans" cxnId="{77862CEF-6CC1-45DD-8BD6-7F8E04D09466}">
      <dgm:prSet/>
      <dgm:spPr/>
      <dgm:t>
        <a:bodyPr/>
        <a:lstStyle/>
        <a:p>
          <a:endParaRPr lang="en-US"/>
        </a:p>
      </dgm:t>
    </dgm:pt>
    <dgm:pt modelId="{FE9E76A7-A610-4E79-ABBD-F85F294A151D}" type="sibTrans" cxnId="{77862CEF-6CC1-45DD-8BD6-7F8E04D09466}">
      <dgm:prSet/>
      <dgm:spPr/>
      <dgm:t>
        <a:bodyPr/>
        <a:lstStyle/>
        <a:p>
          <a:endParaRPr lang="en-US"/>
        </a:p>
      </dgm:t>
    </dgm:pt>
    <dgm:pt modelId="{3C0D3260-3B9A-4E52-B41D-ABAA0A470E3E}" type="pres">
      <dgm:prSet presAssocID="{9AD03915-1EF0-4209-AEB6-90FB760FF893}" presName="linear" presStyleCnt="0">
        <dgm:presLayoutVars>
          <dgm:animLvl val="lvl"/>
          <dgm:resizeHandles val="exact"/>
        </dgm:presLayoutVars>
      </dgm:prSet>
      <dgm:spPr/>
      <dgm:t>
        <a:bodyPr/>
        <a:lstStyle/>
        <a:p>
          <a:endParaRPr lang="en-US"/>
        </a:p>
      </dgm:t>
    </dgm:pt>
    <dgm:pt modelId="{42DE831C-F47E-4C4E-8928-7D5849150012}" type="pres">
      <dgm:prSet presAssocID="{E57B984C-A718-45C3-858E-B3A3E30C374F}" presName="parentText" presStyleLbl="node1" presStyleIdx="0" presStyleCnt="1">
        <dgm:presLayoutVars>
          <dgm:chMax val="0"/>
          <dgm:bulletEnabled val="1"/>
        </dgm:presLayoutVars>
      </dgm:prSet>
      <dgm:spPr/>
      <dgm:t>
        <a:bodyPr/>
        <a:lstStyle/>
        <a:p>
          <a:endParaRPr lang="en-US"/>
        </a:p>
      </dgm:t>
    </dgm:pt>
    <dgm:pt modelId="{AFF1E0C7-FC0E-474E-ADD0-AF4CA0B1298D}" type="pres">
      <dgm:prSet presAssocID="{E57B984C-A718-45C3-858E-B3A3E30C374F}" presName="childText" presStyleLbl="revTx" presStyleIdx="0" presStyleCnt="1">
        <dgm:presLayoutVars>
          <dgm:bulletEnabled val="1"/>
        </dgm:presLayoutVars>
      </dgm:prSet>
      <dgm:spPr/>
      <dgm:t>
        <a:bodyPr/>
        <a:lstStyle/>
        <a:p>
          <a:endParaRPr lang="en-US"/>
        </a:p>
      </dgm:t>
    </dgm:pt>
  </dgm:ptLst>
  <dgm:cxnLst>
    <dgm:cxn modelId="{B04EE93B-3470-454A-8AF3-ABB7C67758BB}" type="presOf" srcId="{9AD03915-1EF0-4209-AEB6-90FB760FF893}" destId="{3C0D3260-3B9A-4E52-B41D-ABAA0A470E3E}" srcOrd="0" destOrd="0" presId="urn:microsoft.com/office/officeart/2005/8/layout/vList2"/>
    <dgm:cxn modelId="{F699FC41-1EE4-4EC9-BD83-39333C25F9D5}" type="presOf" srcId="{5DBC359C-F111-44B6-912B-4D678A0F53EF}" destId="{AFF1E0C7-FC0E-474E-ADD0-AF4CA0B1298D}" srcOrd="0" destOrd="0" presId="urn:microsoft.com/office/officeart/2005/8/layout/vList2"/>
    <dgm:cxn modelId="{852D5140-E599-4AE6-84E0-96D039CACB08}" type="presOf" srcId="{E57B984C-A718-45C3-858E-B3A3E30C374F}" destId="{42DE831C-F47E-4C4E-8928-7D5849150012}" srcOrd="0" destOrd="0" presId="urn:microsoft.com/office/officeart/2005/8/layout/vList2"/>
    <dgm:cxn modelId="{77862CEF-6CC1-45DD-8BD6-7F8E04D09466}" srcId="{E57B984C-A718-45C3-858E-B3A3E30C374F}" destId="{5DBC359C-F111-44B6-912B-4D678A0F53EF}" srcOrd="0" destOrd="0" parTransId="{9DBFA314-9B5F-466C-A590-878EEA315F89}" sibTransId="{FE9E76A7-A610-4E79-ABBD-F85F294A151D}"/>
    <dgm:cxn modelId="{FB3C1847-3EB4-4002-A58E-3B50C7A5C946}" srcId="{9AD03915-1EF0-4209-AEB6-90FB760FF893}" destId="{E57B984C-A718-45C3-858E-B3A3E30C374F}" srcOrd="0" destOrd="0" parTransId="{1F0CA2EC-2D3B-46CB-86A9-2F70676C562E}" sibTransId="{4EB46A05-7787-461E-A402-0212C45BBE31}"/>
    <dgm:cxn modelId="{F518F7E7-BF87-49AE-8E53-F49C9C4F40CA}" type="presParOf" srcId="{3C0D3260-3B9A-4E52-B41D-ABAA0A470E3E}" destId="{42DE831C-F47E-4C4E-8928-7D5849150012}" srcOrd="0" destOrd="0" presId="urn:microsoft.com/office/officeart/2005/8/layout/vList2"/>
    <dgm:cxn modelId="{12C16392-F5FB-42B3-A793-AA0C977535E7}" type="presParOf" srcId="{3C0D3260-3B9A-4E52-B41D-ABAA0A470E3E}" destId="{AFF1E0C7-FC0E-474E-ADD0-AF4CA0B1298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4E49EA-2511-4FC8-8CDA-07DE1E7DA4AA}"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322B2FD1-7035-4336-882D-19763AB82248}">
      <dgm:prSet/>
      <dgm:spPr/>
      <dgm:t>
        <a:bodyPr/>
        <a:lstStyle/>
        <a:p>
          <a:pPr rtl="0"/>
          <a:r>
            <a:rPr lang="en-US" smtClean="0"/>
            <a:t>Non-hereditry</a:t>
          </a:r>
          <a:endParaRPr lang="en-US"/>
        </a:p>
      </dgm:t>
    </dgm:pt>
    <dgm:pt modelId="{C2A4A20F-7E87-476C-92A9-CD4258B01658}" type="parTrans" cxnId="{3FC5C984-2A7C-4B1F-B600-96430C0DED63}">
      <dgm:prSet/>
      <dgm:spPr/>
      <dgm:t>
        <a:bodyPr/>
        <a:lstStyle/>
        <a:p>
          <a:endParaRPr lang="en-US"/>
        </a:p>
      </dgm:t>
    </dgm:pt>
    <dgm:pt modelId="{39521E4D-4B0E-4C12-98B0-35420CCBDF91}" type="sibTrans" cxnId="{3FC5C984-2A7C-4B1F-B600-96430C0DED63}">
      <dgm:prSet/>
      <dgm:spPr/>
      <dgm:t>
        <a:bodyPr/>
        <a:lstStyle/>
        <a:p>
          <a:endParaRPr lang="en-US"/>
        </a:p>
      </dgm:t>
    </dgm:pt>
    <dgm:pt modelId="{49DF1058-1ABA-4685-9242-2AA006C47F72}">
      <dgm:prSet/>
      <dgm:spPr/>
      <dgm:t>
        <a:bodyPr/>
        <a:lstStyle/>
        <a:p>
          <a:pPr rtl="0"/>
          <a:r>
            <a:rPr lang="en-US" smtClean="0"/>
            <a:t>Macular</a:t>
          </a:r>
          <a:endParaRPr lang="en-US"/>
        </a:p>
      </dgm:t>
    </dgm:pt>
    <dgm:pt modelId="{7BC88FFC-8DFF-48AE-A32F-5A540C3EABEC}" type="parTrans" cxnId="{FAB3AE55-EFDE-4F03-BC95-FCC673296FF5}">
      <dgm:prSet/>
      <dgm:spPr/>
      <dgm:t>
        <a:bodyPr/>
        <a:lstStyle/>
        <a:p>
          <a:endParaRPr lang="en-US"/>
        </a:p>
      </dgm:t>
    </dgm:pt>
    <dgm:pt modelId="{D7317562-2921-423C-A3E1-6D7733312F8B}" type="sibTrans" cxnId="{FAB3AE55-EFDE-4F03-BC95-FCC673296FF5}">
      <dgm:prSet/>
      <dgm:spPr/>
      <dgm:t>
        <a:bodyPr/>
        <a:lstStyle/>
        <a:p>
          <a:endParaRPr lang="en-US"/>
        </a:p>
      </dgm:t>
    </dgm:pt>
    <dgm:pt modelId="{96C6CE40-280E-4524-AFB2-146748577C62}">
      <dgm:prSet/>
      <dgm:spPr/>
      <dgm:t>
        <a:bodyPr/>
        <a:lstStyle/>
        <a:p>
          <a:pPr rtl="0"/>
          <a:r>
            <a:rPr lang="en-US" smtClean="0"/>
            <a:t>Papular</a:t>
          </a:r>
          <a:endParaRPr lang="en-US"/>
        </a:p>
      </dgm:t>
    </dgm:pt>
    <dgm:pt modelId="{350F0372-9BE7-4292-BF79-AF03A702CFEF}" type="parTrans" cxnId="{F6ACFDF5-FFF9-4386-8772-60A73D361FB8}">
      <dgm:prSet/>
      <dgm:spPr/>
      <dgm:t>
        <a:bodyPr/>
        <a:lstStyle/>
        <a:p>
          <a:endParaRPr lang="en-US"/>
        </a:p>
      </dgm:t>
    </dgm:pt>
    <dgm:pt modelId="{7DB56A7A-B6B3-47A3-AE6C-3794E0B700F7}" type="sibTrans" cxnId="{F6ACFDF5-FFF9-4386-8772-60A73D361FB8}">
      <dgm:prSet/>
      <dgm:spPr/>
      <dgm:t>
        <a:bodyPr/>
        <a:lstStyle/>
        <a:p>
          <a:endParaRPr lang="en-US"/>
        </a:p>
      </dgm:t>
    </dgm:pt>
    <dgm:pt modelId="{E2827342-EC6C-4452-8254-BABEA604CDD4}">
      <dgm:prSet/>
      <dgm:spPr/>
      <dgm:t>
        <a:bodyPr/>
        <a:lstStyle/>
        <a:p>
          <a:pPr rtl="0"/>
          <a:r>
            <a:rPr lang="en-US" smtClean="0"/>
            <a:t>Nodular</a:t>
          </a:r>
          <a:endParaRPr lang="en-US"/>
        </a:p>
      </dgm:t>
    </dgm:pt>
    <dgm:pt modelId="{A432DDA3-98F3-4159-8B81-98783C6D10C2}" type="parTrans" cxnId="{7779D2EF-82F8-4BA0-9D79-22C29E412557}">
      <dgm:prSet/>
      <dgm:spPr/>
      <dgm:t>
        <a:bodyPr/>
        <a:lstStyle/>
        <a:p>
          <a:endParaRPr lang="en-US"/>
        </a:p>
      </dgm:t>
    </dgm:pt>
    <dgm:pt modelId="{10252E62-69FC-4C79-AE20-EAA82E69BCC9}" type="sibTrans" cxnId="{7779D2EF-82F8-4BA0-9D79-22C29E412557}">
      <dgm:prSet/>
      <dgm:spPr/>
      <dgm:t>
        <a:bodyPr/>
        <a:lstStyle/>
        <a:p>
          <a:endParaRPr lang="en-US"/>
        </a:p>
      </dgm:t>
    </dgm:pt>
    <dgm:pt modelId="{B5FC97E1-D13F-4286-A990-231ADF38298B}">
      <dgm:prSet/>
      <dgm:spPr/>
      <dgm:t>
        <a:bodyPr/>
        <a:lstStyle/>
        <a:p>
          <a:pPr rtl="0"/>
          <a:r>
            <a:rPr lang="en-US" smtClean="0"/>
            <a:t>SLCA( sec localized cutaneous amyloidosis</a:t>
          </a:r>
          <a:endParaRPr lang="en-US"/>
        </a:p>
      </dgm:t>
    </dgm:pt>
    <dgm:pt modelId="{1CEFC074-0493-4441-A44A-C64F3492A303}" type="parTrans" cxnId="{A05B0349-9BF6-4741-AEA8-A1D9A5F1221C}">
      <dgm:prSet/>
      <dgm:spPr/>
      <dgm:t>
        <a:bodyPr/>
        <a:lstStyle/>
        <a:p>
          <a:endParaRPr lang="en-US"/>
        </a:p>
      </dgm:t>
    </dgm:pt>
    <dgm:pt modelId="{E6E5BFC2-5369-4F5F-8262-1B63910CB45C}" type="sibTrans" cxnId="{A05B0349-9BF6-4741-AEA8-A1D9A5F1221C}">
      <dgm:prSet/>
      <dgm:spPr/>
      <dgm:t>
        <a:bodyPr/>
        <a:lstStyle/>
        <a:p>
          <a:endParaRPr lang="en-US"/>
        </a:p>
      </dgm:t>
    </dgm:pt>
    <dgm:pt modelId="{3FAC2556-1A01-44BE-B7B7-EC74FE2888A1}">
      <dgm:prSet/>
      <dgm:spPr/>
      <dgm:t>
        <a:bodyPr/>
        <a:lstStyle/>
        <a:p>
          <a:pPr rtl="0"/>
          <a:r>
            <a:rPr lang="en-US" smtClean="0"/>
            <a:t>Hereditary</a:t>
          </a:r>
          <a:endParaRPr lang="en-US"/>
        </a:p>
      </dgm:t>
    </dgm:pt>
    <dgm:pt modelId="{866B9DE8-FDAC-431B-9D37-3925166A0811}" type="parTrans" cxnId="{E9C9BA2D-ACF6-41C7-BCFD-F0558E61F0A0}">
      <dgm:prSet/>
      <dgm:spPr/>
      <dgm:t>
        <a:bodyPr/>
        <a:lstStyle/>
        <a:p>
          <a:endParaRPr lang="en-US"/>
        </a:p>
      </dgm:t>
    </dgm:pt>
    <dgm:pt modelId="{8DEF8D8E-5D76-48AA-99EC-5DEEAE14888F}" type="sibTrans" cxnId="{E9C9BA2D-ACF6-41C7-BCFD-F0558E61F0A0}">
      <dgm:prSet/>
      <dgm:spPr/>
      <dgm:t>
        <a:bodyPr/>
        <a:lstStyle/>
        <a:p>
          <a:endParaRPr lang="en-US"/>
        </a:p>
      </dgm:t>
    </dgm:pt>
    <dgm:pt modelId="{9FA68BA3-2EB2-4631-B5BC-7CD222A4503D}">
      <dgm:prSet/>
      <dgm:spPr/>
      <dgm:t>
        <a:bodyPr/>
        <a:lstStyle/>
        <a:p>
          <a:pPr rtl="0"/>
          <a:r>
            <a:rPr lang="en-US" smtClean="0"/>
            <a:t>Familial PLCA</a:t>
          </a:r>
          <a:endParaRPr lang="en-US"/>
        </a:p>
      </dgm:t>
    </dgm:pt>
    <dgm:pt modelId="{A837E175-0D9D-4839-AE84-A17D78CCDD9B}" type="parTrans" cxnId="{CD299B6D-4774-4CA6-B507-A115497319CE}">
      <dgm:prSet/>
      <dgm:spPr/>
      <dgm:t>
        <a:bodyPr/>
        <a:lstStyle/>
        <a:p>
          <a:endParaRPr lang="en-US"/>
        </a:p>
      </dgm:t>
    </dgm:pt>
    <dgm:pt modelId="{D142EAB9-22C6-41A1-A39A-50E4B3DA58A2}" type="sibTrans" cxnId="{CD299B6D-4774-4CA6-B507-A115497319CE}">
      <dgm:prSet/>
      <dgm:spPr/>
      <dgm:t>
        <a:bodyPr/>
        <a:lstStyle/>
        <a:p>
          <a:endParaRPr lang="en-US"/>
        </a:p>
      </dgm:t>
    </dgm:pt>
    <dgm:pt modelId="{C2A39C4A-0EA4-4597-B97A-5F00A4A717C4}" type="pres">
      <dgm:prSet presAssocID="{414E49EA-2511-4FC8-8CDA-07DE1E7DA4AA}" presName="Name0" presStyleCnt="0">
        <dgm:presLayoutVars>
          <dgm:dir/>
          <dgm:animLvl val="lvl"/>
          <dgm:resizeHandles val="exact"/>
        </dgm:presLayoutVars>
      </dgm:prSet>
      <dgm:spPr/>
      <dgm:t>
        <a:bodyPr/>
        <a:lstStyle/>
        <a:p>
          <a:endParaRPr lang="en-US"/>
        </a:p>
      </dgm:t>
    </dgm:pt>
    <dgm:pt modelId="{4BD14F63-4038-403C-86CF-020FA29B34A8}" type="pres">
      <dgm:prSet presAssocID="{322B2FD1-7035-4336-882D-19763AB82248}" presName="composite" presStyleCnt="0"/>
      <dgm:spPr/>
    </dgm:pt>
    <dgm:pt modelId="{4C687F38-FD3F-4CF0-AD7C-701D26FAA645}" type="pres">
      <dgm:prSet presAssocID="{322B2FD1-7035-4336-882D-19763AB82248}" presName="parTx" presStyleLbl="alignNode1" presStyleIdx="0" presStyleCnt="2">
        <dgm:presLayoutVars>
          <dgm:chMax val="0"/>
          <dgm:chPref val="0"/>
          <dgm:bulletEnabled val="1"/>
        </dgm:presLayoutVars>
      </dgm:prSet>
      <dgm:spPr/>
      <dgm:t>
        <a:bodyPr/>
        <a:lstStyle/>
        <a:p>
          <a:endParaRPr lang="en-US"/>
        </a:p>
      </dgm:t>
    </dgm:pt>
    <dgm:pt modelId="{F338261F-5AF8-472C-8C6E-928F95F2A8BD}" type="pres">
      <dgm:prSet presAssocID="{322B2FD1-7035-4336-882D-19763AB82248}" presName="desTx" presStyleLbl="alignAccFollowNode1" presStyleIdx="0" presStyleCnt="2">
        <dgm:presLayoutVars>
          <dgm:bulletEnabled val="1"/>
        </dgm:presLayoutVars>
      </dgm:prSet>
      <dgm:spPr/>
      <dgm:t>
        <a:bodyPr/>
        <a:lstStyle/>
        <a:p>
          <a:endParaRPr lang="en-US"/>
        </a:p>
      </dgm:t>
    </dgm:pt>
    <dgm:pt modelId="{114A3AC8-1910-45F2-9A9D-235B1E2AFCF5}" type="pres">
      <dgm:prSet presAssocID="{39521E4D-4B0E-4C12-98B0-35420CCBDF91}" presName="space" presStyleCnt="0"/>
      <dgm:spPr/>
    </dgm:pt>
    <dgm:pt modelId="{B1467BF6-A915-489D-904E-13FA4E10ED53}" type="pres">
      <dgm:prSet presAssocID="{3FAC2556-1A01-44BE-B7B7-EC74FE2888A1}" presName="composite" presStyleCnt="0"/>
      <dgm:spPr/>
    </dgm:pt>
    <dgm:pt modelId="{F69E90D1-12F6-4350-9611-91A284947F18}" type="pres">
      <dgm:prSet presAssocID="{3FAC2556-1A01-44BE-B7B7-EC74FE2888A1}" presName="parTx" presStyleLbl="alignNode1" presStyleIdx="1" presStyleCnt="2">
        <dgm:presLayoutVars>
          <dgm:chMax val="0"/>
          <dgm:chPref val="0"/>
          <dgm:bulletEnabled val="1"/>
        </dgm:presLayoutVars>
      </dgm:prSet>
      <dgm:spPr/>
      <dgm:t>
        <a:bodyPr/>
        <a:lstStyle/>
        <a:p>
          <a:endParaRPr lang="en-US"/>
        </a:p>
      </dgm:t>
    </dgm:pt>
    <dgm:pt modelId="{0414FC11-B0B4-4ACE-9AF2-8FC97771E193}" type="pres">
      <dgm:prSet presAssocID="{3FAC2556-1A01-44BE-B7B7-EC74FE2888A1}" presName="desTx" presStyleLbl="alignAccFollowNode1" presStyleIdx="1" presStyleCnt="2">
        <dgm:presLayoutVars>
          <dgm:bulletEnabled val="1"/>
        </dgm:presLayoutVars>
      </dgm:prSet>
      <dgm:spPr/>
      <dgm:t>
        <a:bodyPr/>
        <a:lstStyle/>
        <a:p>
          <a:endParaRPr lang="en-US"/>
        </a:p>
      </dgm:t>
    </dgm:pt>
  </dgm:ptLst>
  <dgm:cxnLst>
    <dgm:cxn modelId="{C109C688-3933-441D-8458-56DA5C8A7DD3}" type="presOf" srcId="{322B2FD1-7035-4336-882D-19763AB82248}" destId="{4C687F38-FD3F-4CF0-AD7C-701D26FAA645}" srcOrd="0" destOrd="0" presId="urn:microsoft.com/office/officeart/2005/8/layout/hList1"/>
    <dgm:cxn modelId="{A05B0349-9BF6-4741-AEA8-A1D9A5F1221C}" srcId="{322B2FD1-7035-4336-882D-19763AB82248}" destId="{B5FC97E1-D13F-4286-A990-231ADF38298B}" srcOrd="3" destOrd="0" parTransId="{1CEFC074-0493-4441-A44A-C64F3492A303}" sibTransId="{E6E5BFC2-5369-4F5F-8262-1B63910CB45C}"/>
    <dgm:cxn modelId="{2682F000-B587-4313-A3E6-A1D0B4B7E482}" type="presOf" srcId="{9FA68BA3-2EB2-4631-B5BC-7CD222A4503D}" destId="{0414FC11-B0B4-4ACE-9AF2-8FC97771E193}" srcOrd="0" destOrd="0" presId="urn:microsoft.com/office/officeart/2005/8/layout/hList1"/>
    <dgm:cxn modelId="{94DDA6F6-8600-45B2-BBCE-E0A2D78088C7}" type="presOf" srcId="{3FAC2556-1A01-44BE-B7B7-EC74FE2888A1}" destId="{F69E90D1-12F6-4350-9611-91A284947F18}" srcOrd="0" destOrd="0" presId="urn:microsoft.com/office/officeart/2005/8/layout/hList1"/>
    <dgm:cxn modelId="{E9C9BA2D-ACF6-41C7-BCFD-F0558E61F0A0}" srcId="{414E49EA-2511-4FC8-8CDA-07DE1E7DA4AA}" destId="{3FAC2556-1A01-44BE-B7B7-EC74FE2888A1}" srcOrd="1" destOrd="0" parTransId="{866B9DE8-FDAC-431B-9D37-3925166A0811}" sibTransId="{8DEF8D8E-5D76-48AA-99EC-5DEEAE14888F}"/>
    <dgm:cxn modelId="{CD299B6D-4774-4CA6-B507-A115497319CE}" srcId="{3FAC2556-1A01-44BE-B7B7-EC74FE2888A1}" destId="{9FA68BA3-2EB2-4631-B5BC-7CD222A4503D}" srcOrd="0" destOrd="0" parTransId="{A837E175-0D9D-4839-AE84-A17D78CCDD9B}" sibTransId="{D142EAB9-22C6-41A1-A39A-50E4B3DA58A2}"/>
    <dgm:cxn modelId="{49965C0B-FE0E-4E61-9DD7-3AC83A022D45}" type="presOf" srcId="{49DF1058-1ABA-4685-9242-2AA006C47F72}" destId="{F338261F-5AF8-472C-8C6E-928F95F2A8BD}" srcOrd="0" destOrd="0" presId="urn:microsoft.com/office/officeart/2005/8/layout/hList1"/>
    <dgm:cxn modelId="{AE904CCF-152F-4C98-83B3-F6CC7FB426E4}" type="presOf" srcId="{B5FC97E1-D13F-4286-A990-231ADF38298B}" destId="{F338261F-5AF8-472C-8C6E-928F95F2A8BD}" srcOrd="0" destOrd="3" presId="urn:microsoft.com/office/officeart/2005/8/layout/hList1"/>
    <dgm:cxn modelId="{F6ACFDF5-FFF9-4386-8772-60A73D361FB8}" srcId="{322B2FD1-7035-4336-882D-19763AB82248}" destId="{96C6CE40-280E-4524-AFB2-146748577C62}" srcOrd="1" destOrd="0" parTransId="{350F0372-9BE7-4292-BF79-AF03A702CFEF}" sibTransId="{7DB56A7A-B6B3-47A3-AE6C-3794E0B700F7}"/>
    <dgm:cxn modelId="{3FC5C984-2A7C-4B1F-B600-96430C0DED63}" srcId="{414E49EA-2511-4FC8-8CDA-07DE1E7DA4AA}" destId="{322B2FD1-7035-4336-882D-19763AB82248}" srcOrd="0" destOrd="0" parTransId="{C2A4A20F-7E87-476C-92A9-CD4258B01658}" sibTransId="{39521E4D-4B0E-4C12-98B0-35420CCBDF91}"/>
    <dgm:cxn modelId="{5B25649F-4DEC-42CD-86A2-47FBF5FF03A2}" type="presOf" srcId="{414E49EA-2511-4FC8-8CDA-07DE1E7DA4AA}" destId="{C2A39C4A-0EA4-4597-B97A-5F00A4A717C4}" srcOrd="0" destOrd="0" presId="urn:microsoft.com/office/officeart/2005/8/layout/hList1"/>
    <dgm:cxn modelId="{FAB3AE55-EFDE-4F03-BC95-FCC673296FF5}" srcId="{322B2FD1-7035-4336-882D-19763AB82248}" destId="{49DF1058-1ABA-4685-9242-2AA006C47F72}" srcOrd="0" destOrd="0" parTransId="{7BC88FFC-8DFF-48AE-A32F-5A540C3EABEC}" sibTransId="{D7317562-2921-423C-A3E1-6D7733312F8B}"/>
    <dgm:cxn modelId="{F2124B60-9857-4F26-98F2-E2C118CF974B}" type="presOf" srcId="{E2827342-EC6C-4452-8254-BABEA604CDD4}" destId="{F338261F-5AF8-472C-8C6E-928F95F2A8BD}" srcOrd="0" destOrd="2" presId="urn:microsoft.com/office/officeart/2005/8/layout/hList1"/>
    <dgm:cxn modelId="{7779D2EF-82F8-4BA0-9D79-22C29E412557}" srcId="{322B2FD1-7035-4336-882D-19763AB82248}" destId="{E2827342-EC6C-4452-8254-BABEA604CDD4}" srcOrd="2" destOrd="0" parTransId="{A432DDA3-98F3-4159-8B81-98783C6D10C2}" sibTransId="{10252E62-69FC-4C79-AE20-EAA82E69BCC9}"/>
    <dgm:cxn modelId="{2343B8AC-2597-4FBA-A99A-E592123289DE}" type="presOf" srcId="{96C6CE40-280E-4524-AFB2-146748577C62}" destId="{F338261F-5AF8-472C-8C6E-928F95F2A8BD}" srcOrd="0" destOrd="1" presId="urn:microsoft.com/office/officeart/2005/8/layout/hList1"/>
    <dgm:cxn modelId="{1E82AC51-CA16-4929-B6D2-4CB70F54682E}" type="presParOf" srcId="{C2A39C4A-0EA4-4597-B97A-5F00A4A717C4}" destId="{4BD14F63-4038-403C-86CF-020FA29B34A8}" srcOrd="0" destOrd="0" presId="urn:microsoft.com/office/officeart/2005/8/layout/hList1"/>
    <dgm:cxn modelId="{33DFD506-00DD-43F7-A615-0DC092895E09}" type="presParOf" srcId="{4BD14F63-4038-403C-86CF-020FA29B34A8}" destId="{4C687F38-FD3F-4CF0-AD7C-701D26FAA645}" srcOrd="0" destOrd="0" presId="urn:microsoft.com/office/officeart/2005/8/layout/hList1"/>
    <dgm:cxn modelId="{0040B85A-C930-4292-95CF-0C95EB55E714}" type="presParOf" srcId="{4BD14F63-4038-403C-86CF-020FA29B34A8}" destId="{F338261F-5AF8-472C-8C6E-928F95F2A8BD}" srcOrd="1" destOrd="0" presId="urn:microsoft.com/office/officeart/2005/8/layout/hList1"/>
    <dgm:cxn modelId="{622ED484-74E4-470B-B153-DB1593074CCC}" type="presParOf" srcId="{C2A39C4A-0EA4-4597-B97A-5F00A4A717C4}" destId="{114A3AC8-1910-45F2-9A9D-235B1E2AFCF5}" srcOrd="1" destOrd="0" presId="urn:microsoft.com/office/officeart/2005/8/layout/hList1"/>
    <dgm:cxn modelId="{0CAA4B44-0996-49A0-BE53-2F4E097D5D27}" type="presParOf" srcId="{C2A39C4A-0EA4-4597-B97A-5F00A4A717C4}" destId="{B1467BF6-A915-489D-904E-13FA4E10ED53}" srcOrd="2" destOrd="0" presId="urn:microsoft.com/office/officeart/2005/8/layout/hList1"/>
    <dgm:cxn modelId="{74AAFFB1-5317-4FA4-A299-2295332C5C0E}" type="presParOf" srcId="{B1467BF6-A915-489D-904E-13FA4E10ED53}" destId="{F69E90D1-12F6-4350-9611-91A284947F18}" srcOrd="0" destOrd="0" presId="urn:microsoft.com/office/officeart/2005/8/layout/hList1"/>
    <dgm:cxn modelId="{6DD2BBA3-7DC2-4120-8C67-FC74B3B736BD}" type="presParOf" srcId="{B1467BF6-A915-489D-904E-13FA4E10ED53}" destId="{0414FC11-B0B4-4ACE-9AF2-8FC97771E19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84842-6614-4F95-BD9D-6BE3C21D8A05}">
      <dsp:nvSpPr>
        <dsp:cNvPr id="0" name=""/>
        <dsp:cNvSpPr/>
      </dsp:nvSpPr>
      <dsp:spPr>
        <a:xfrm>
          <a:off x="1425462" y="0"/>
          <a:ext cx="6846893" cy="68468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rtl="0">
            <a:lnSpc>
              <a:spcPct val="90000"/>
            </a:lnSpc>
            <a:spcBef>
              <a:spcPct val="0"/>
            </a:spcBef>
            <a:spcAft>
              <a:spcPct val="35000"/>
            </a:spcAft>
          </a:pPr>
          <a:r>
            <a:rPr lang="en-US" sz="6500" b="1" kern="1200" dirty="0" smtClean="0"/>
            <a:t>Cutaneous amyloidosis</a:t>
          </a:r>
          <a:endParaRPr lang="en-US" sz="6500" kern="1200" dirty="0"/>
        </a:p>
      </dsp:txBody>
      <dsp:txXfrm>
        <a:off x="2428166" y="1002704"/>
        <a:ext cx="4841485" cy="48414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F3E53-63E7-4B9A-8B34-7E5B00ECB823}">
      <dsp:nvSpPr>
        <dsp:cNvPr id="0" name=""/>
        <dsp:cNvSpPr/>
      </dsp:nvSpPr>
      <dsp:spPr>
        <a:xfrm>
          <a:off x="3554" y="2506265"/>
          <a:ext cx="1845468" cy="18454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rtl="0">
            <a:lnSpc>
              <a:spcPct val="90000"/>
            </a:lnSpc>
            <a:spcBef>
              <a:spcPct val="0"/>
            </a:spcBef>
            <a:spcAft>
              <a:spcPct val="35000"/>
            </a:spcAft>
          </a:pPr>
          <a:r>
            <a:rPr lang="en-US" sz="1800" kern="1200" dirty="0" smtClean="0"/>
            <a:t>Incidence and prevalence</a:t>
          </a:r>
          <a:endParaRPr lang="en-US" sz="1800" kern="1200" dirty="0"/>
        </a:p>
      </dsp:txBody>
      <dsp:txXfrm>
        <a:off x="273817" y="2776528"/>
        <a:ext cx="1304942" cy="1304942"/>
      </dsp:txXfrm>
    </dsp:sp>
    <dsp:sp modelId="{2E801FE5-394D-48E1-8BF4-64670DEF1D23}">
      <dsp:nvSpPr>
        <dsp:cNvPr id="0" name=""/>
        <dsp:cNvSpPr/>
      </dsp:nvSpPr>
      <dsp:spPr>
        <a:xfrm rot="17393884">
          <a:off x="1474076" y="2664976"/>
          <a:ext cx="1302978" cy="0"/>
        </a:xfrm>
        <a:custGeom>
          <a:avLst/>
          <a:gdLst/>
          <a:ahLst/>
          <a:cxnLst/>
          <a:rect l="0" t="0" r="0" b="0"/>
          <a:pathLst>
            <a:path>
              <a:moveTo>
                <a:pt x="0" y="0"/>
              </a:moveTo>
              <a:lnTo>
                <a:pt x="130297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4E2607-6830-4B0F-8935-D950CFE16C7F}">
      <dsp:nvSpPr>
        <dsp:cNvPr id="0" name=""/>
        <dsp:cNvSpPr/>
      </dsp:nvSpPr>
      <dsp:spPr>
        <a:xfrm rot="15092155">
          <a:off x="3866997" y="2664976"/>
          <a:ext cx="1291683" cy="0"/>
        </a:xfrm>
        <a:custGeom>
          <a:avLst/>
          <a:gdLst/>
          <a:ahLst/>
          <a:cxnLst/>
          <a:rect l="0" t="0" r="0" b="0"/>
          <a:pathLst>
            <a:path>
              <a:moveTo>
                <a:pt x="0" y="0"/>
              </a:moveTo>
              <a:lnTo>
                <a:pt x="129168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AEA5A-B6DC-4F2D-ABFA-966646DAAF32}">
      <dsp:nvSpPr>
        <dsp:cNvPr id="0" name=""/>
        <dsp:cNvSpPr/>
      </dsp:nvSpPr>
      <dsp:spPr>
        <a:xfrm>
          <a:off x="2347299" y="2052380"/>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56DDD8-ECB9-4CDD-AE47-F7DBBED08B1B}">
      <dsp:nvSpPr>
        <dsp:cNvPr id="0" name=""/>
        <dsp:cNvSpPr/>
      </dsp:nvSpPr>
      <dsp:spPr>
        <a:xfrm>
          <a:off x="2563008" y="1593508"/>
          <a:ext cx="1529576" cy="9177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Macular ( c . 35%),</a:t>
          </a:r>
          <a:endParaRPr lang="en-US" sz="1300" kern="1200" dirty="0"/>
        </a:p>
      </dsp:txBody>
      <dsp:txXfrm>
        <a:off x="2563008" y="1593508"/>
        <a:ext cx="1529576" cy="917745"/>
      </dsp:txXfrm>
    </dsp:sp>
    <dsp:sp modelId="{E0388361-DDC7-46FF-82E7-80CEDCBE92A3}">
      <dsp:nvSpPr>
        <dsp:cNvPr id="0" name=""/>
        <dsp:cNvSpPr/>
      </dsp:nvSpPr>
      <dsp:spPr>
        <a:xfrm>
          <a:off x="4092584" y="2052380"/>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ADE009-62C9-48F1-BC6C-4DE6BB589832}">
      <dsp:nvSpPr>
        <dsp:cNvPr id="0" name=""/>
        <dsp:cNvSpPr/>
      </dsp:nvSpPr>
      <dsp:spPr>
        <a:xfrm rot="19041445">
          <a:off x="1824132" y="3174325"/>
          <a:ext cx="602868" cy="0"/>
        </a:xfrm>
        <a:custGeom>
          <a:avLst/>
          <a:gdLst/>
          <a:ahLst/>
          <a:cxnLst/>
          <a:rect l="0" t="0" r="0" b="0"/>
          <a:pathLst>
            <a:path>
              <a:moveTo>
                <a:pt x="0" y="0"/>
              </a:moveTo>
              <a:lnTo>
                <a:pt x="6028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0D579F-6530-4409-87A1-5CFEA0D5C1A2}">
      <dsp:nvSpPr>
        <dsp:cNvPr id="0" name=""/>
        <dsp:cNvSpPr/>
      </dsp:nvSpPr>
      <dsp:spPr>
        <a:xfrm rot="13497088">
          <a:off x="4223813" y="3174325"/>
          <a:ext cx="578050" cy="0"/>
        </a:xfrm>
        <a:custGeom>
          <a:avLst/>
          <a:gdLst/>
          <a:ahLst/>
          <a:cxnLst/>
          <a:rect l="0" t="0" r="0" b="0"/>
          <a:pathLst>
            <a:path>
              <a:moveTo>
                <a:pt x="0" y="0"/>
              </a:moveTo>
              <a:lnTo>
                <a:pt x="5780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537043-0537-4F47-9ABA-D167F608113B}">
      <dsp:nvSpPr>
        <dsp:cNvPr id="0" name=""/>
        <dsp:cNvSpPr/>
      </dsp:nvSpPr>
      <dsp:spPr>
        <a:xfrm>
          <a:off x="2347299" y="2970126"/>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2A1188-89B6-48F4-A429-E951518EE3D1}">
      <dsp:nvSpPr>
        <dsp:cNvPr id="0" name=""/>
        <dsp:cNvSpPr/>
      </dsp:nvSpPr>
      <dsp:spPr>
        <a:xfrm>
          <a:off x="2563008" y="2511253"/>
          <a:ext cx="1529576" cy="9177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smtClean="0"/>
            <a:t>papular ( c . 35%)</a:t>
          </a:r>
          <a:endParaRPr lang="en-US" sz="1300" kern="1200"/>
        </a:p>
      </dsp:txBody>
      <dsp:txXfrm>
        <a:off x="2563008" y="2511253"/>
        <a:ext cx="1529576" cy="917745"/>
      </dsp:txXfrm>
    </dsp:sp>
    <dsp:sp modelId="{3044FE46-B862-4D72-A358-C355AD01ACE0}">
      <dsp:nvSpPr>
        <dsp:cNvPr id="0" name=""/>
        <dsp:cNvSpPr/>
      </dsp:nvSpPr>
      <dsp:spPr>
        <a:xfrm>
          <a:off x="4092584" y="2970126"/>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7969D4-DF53-4BDF-9294-8BF7A6751A54}">
      <dsp:nvSpPr>
        <dsp:cNvPr id="0" name=""/>
        <dsp:cNvSpPr/>
      </dsp:nvSpPr>
      <dsp:spPr>
        <a:xfrm rot="2558555">
          <a:off x="1824132" y="3683673"/>
          <a:ext cx="602868" cy="0"/>
        </a:xfrm>
        <a:custGeom>
          <a:avLst/>
          <a:gdLst/>
          <a:ahLst/>
          <a:cxnLst/>
          <a:rect l="0" t="0" r="0" b="0"/>
          <a:pathLst>
            <a:path>
              <a:moveTo>
                <a:pt x="0" y="0"/>
              </a:moveTo>
              <a:lnTo>
                <a:pt x="6028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D456D-78C6-4F1B-ADDA-5E72A735B801}">
      <dsp:nvSpPr>
        <dsp:cNvPr id="0" name=""/>
        <dsp:cNvSpPr/>
      </dsp:nvSpPr>
      <dsp:spPr>
        <a:xfrm rot="8102912">
          <a:off x="4223813" y="3683673"/>
          <a:ext cx="578050" cy="0"/>
        </a:xfrm>
        <a:custGeom>
          <a:avLst/>
          <a:gdLst/>
          <a:ahLst/>
          <a:cxnLst/>
          <a:rect l="0" t="0" r="0" b="0"/>
          <a:pathLst>
            <a:path>
              <a:moveTo>
                <a:pt x="0" y="0"/>
              </a:moveTo>
              <a:lnTo>
                <a:pt x="5780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217F4A-9309-49FF-AB0D-D1EBAB071035}">
      <dsp:nvSpPr>
        <dsp:cNvPr id="0" name=""/>
        <dsp:cNvSpPr/>
      </dsp:nvSpPr>
      <dsp:spPr>
        <a:xfrm>
          <a:off x="2347299" y="3887872"/>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0EB916-9CEE-4A11-9CF0-F17CBD88048E}">
      <dsp:nvSpPr>
        <dsp:cNvPr id="0" name=""/>
        <dsp:cNvSpPr/>
      </dsp:nvSpPr>
      <dsp:spPr>
        <a:xfrm>
          <a:off x="2563008" y="3428999"/>
          <a:ext cx="1529576" cy="9177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rtl="0">
            <a:lnSpc>
              <a:spcPct val="90000"/>
            </a:lnSpc>
            <a:spcBef>
              <a:spcPct val="0"/>
            </a:spcBef>
            <a:spcAft>
              <a:spcPct val="35000"/>
            </a:spcAft>
          </a:pPr>
          <a:r>
            <a:rPr lang="en-US" sz="1300" kern="1200" dirty="0" smtClean="0"/>
            <a:t>mixed (biphasic, allotropic) maculopapular (c . 15%)</a:t>
          </a:r>
          <a:endParaRPr lang="en-US" sz="1300" kern="1200" dirty="0"/>
        </a:p>
      </dsp:txBody>
      <dsp:txXfrm>
        <a:off x="2563008" y="3428999"/>
        <a:ext cx="1529576" cy="917745"/>
      </dsp:txXfrm>
    </dsp:sp>
    <dsp:sp modelId="{9447D1F5-A7B2-4C89-8D71-62EA468ADF71}">
      <dsp:nvSpPr>
        <dsp:cNvPr id="0" name=""/>
        <dsp:cNvSpPr/>
      </dsp:nvSpPr>
      <dsp:spPr>
        <a:xfrm>
          <a:off x="4092584" y="3887872"/>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EA11B5-0D79-4100-9CF2-63D001C273CE}">
      <dsp:nvSpPr>
        <dsp:cNvPr id="0" name=""/>
        <dsp:cNvSpPr/>
      </dsp:nvSpPr>
      <dsp:spPr>
        <a:xfrm rot="4206116">
          <a:off x="1474076" y="4193022"/>
          <a:ext cx="1302978" cy="0"/>
        </a:xfrm>
        <a:custGeom>
          <a:avLst/>
          <a:gdLst/>
          <a:ahLst/>
          <a:cxnLst/>
          <a:rect l="0" t="0" r="0" b="0"/>
          <a:pathLst>
            <a:path>
              <a:moveTo>
                <a:pt x="0" y="0"/>
              </a:moveTo>
              <a:lnTo>
                <a:pt x="130297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E8BFBA-A84A-4E1B-85A5-8320058D3CCE}">
      <dsp:nvSpPr>
        <dsp:cNvPr id="0" name=""/>
        <dsp:cNvSpPr/>
      </dsp:nvSpPr>
      <dsp:spPr>
        <a:xfrm rot="6507845">
          <a:off x="3866997" y="4193022"/>
          <a:ext cx="1291683" cy="0"/>
        </a:xfrm>
        <a:custGeom>
          <a:avLst/>
          <a:gdLst/>
          <a:ahLst/>
          <a:cxnLst/>
          <a:rect l="0" t="0" r="0" b="0"/>
          <a:pathLst>
            <a:path>
              <a:moveTo>
                <a:pt x="0" y="0"/>
              </a:moveTo>
              <a:lnTo>
                <a:pt x="129168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0965A5-DF46-43A2-9975-9BEFF752997E}">
      <dsp:nvSpPr>
        <dsp:cNvPr id="0" name=""/>
        <dsp:cNvSpPr/>
      </dsp:nvSpPr>
      <dsp:spPr>
        <a:xfrm>
          <a:off x="2347299" y="4805618"/>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FD8380-43A4-4B14-B9AE-7497F92CD0A0}">
      <dsp:nvSpPr>
        <dsp:cNvPr id="0" name=""/>
        <dsp:cNvSpPr/>
      </dsp:nvSpPr>
      <dsp:spPr>
        <a:xfrm>
          <a:off x="2563008" y="4346745"/>
          <a:ext cx="1529576" cy="9177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ctr" defTabSz="444500" rtl="0">
            <a:lnSpc>
              <a:spcPct val="90000"/>
            </a:lnSpc>
            <a:spcBef>
              <a:spcPct val="0"/>
            </a:spcBef>
            <a:spcAft>
              <a:spcPct val="35000"/>
            </a:spcAft>
          </a:pPr>
          <a:r>
            <a:rPr lang="en-US" sz="1000" kern="1200" dirty="0" smtClean="0"/>
            <a:t>PLCA account for the vast majority of localized cutaneous </a:t>
          </a:r>
          <a:r>
            <a:rPr lang="en-US" sz="1000" kern="1200" dirty="0" err="1" smtClean="0"/>
            <a:t>amyloidoses</a:t>
          </a:r>
          <a:r>
            <a:rPr lang="en-US" sz="1000" kern="1200" dirty="0" smtClean="0"/>
            <a:t>, whereas nodular (</a:t>
          </a:r>
          <a:r>
            <a:rPr lang="en-US" sz="1000" kern="1200" dirty="0" err="1" smtClean="0"/>
            <a:t>tumefactive</a:t>
          </a:r>
          <a:r>
            <a:rPr lang="en-US" sz="1000" kern="1200" dirty="0" smtClean="0"/>
            <a:t>) PLCA ( c . 1.5%) is quite rare </a:t>
          </a:r>
          <a:endParaRPr lang="en-US" sz="1000" kern="1200" dirty="0"/>
        </a:p>
      </dsp:txBody>
      <dsp:txXfrm>
        <a:off x="2563008" y="4346745"/>
        <a:ext cx="1529576" cy="917745"/>
      </dsp:txXfrm>
    </dsp:sp>
    <dsp:sp modelId="{CA109D16-96A6-4454-8F7B-40CB9C23D39B}">
      <dsp:nvSpPr>
        <dsp:cNvPr id="0" name=""/>
        <dsp:cNvSpPr/>
      </dsp:nvSpPr>
      <dsp:spPr>
        <a:xfrm>
          <a:off x="4092584" y="4805618"/>
          <a:ext cx="215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4E7AC2-EE7A-439B-8D4A-535EBF3FEBF1}">
      <dsp:nvSpPr>
        <dsp:cNvPr id="0" name=""/>
        <dsp:cNvSpPr/>
      </dsp:nvSpPr>
      <dsp:spPr>
        <a:xfrm>
          <a:off x="4767945" y="2506265"/>
          <a:ext cx="1845468" cy="18454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smtClean="0"/>
            <a:t>Sex</a:t>
          </a:r>
        </a:p>
        <a:p>
          <a:pPr lvl="0" algn="ctr" defTabSz="1066800" rtl="0">
            <a:lnSpc>
              <a:spcPct val="90000"/>
            </a:lnSpc>
            <a:spcBef>
              <a:spcPct val="0"/>
            </a:spcBef>
            <a:spcAft>
              <a:spcPct val="35000"/>
            </a:spcAft>
          </a:pPr>
          <a:r>
            <a:rPr lang="en-US" sz="2400" kern="1200" dirty="0" smtClean="0"/>
            <a:t>F&gt;M</a:t>
          </a:r>
        </a:p>
        <a:p>
          <a:pPr lvl="0" algn="ctr" defTabSz="1066800" rtl="0">
            <a:lnSpc>
              <a:spcPct val="90000"/>
            </a:lnSpc>
            <a:spcBef>
              <a:spcPct val="0"/>
            </a:spcBef>
            <a:spcAft>
              <a:spcPct val="35000"/>
            </a:spcAft>
          </a:pPr>
          <a:r>
            <a:rPr lang="en-US" sz="2400" kern="1200" dirty="0" smtClean="0"/>
            <a:t>3:1</a:t>
          </a:r>
        </a:p>
      </dsp:txBody>
      <dsp:txXfrm>
        <a:off x="5038208" y="2776528"/>
        <a:ext cx="1304942" cy="1304942"/>
      </dsp:txXfrm>
    </dsp:sp>
    <dsp:sp modelId="{0D9BC826-BAA9-4C6D-8904-BEB2A805ABE8}">
      <dsp:nvSpPr>
        <dsp:cNvPr id="0" name=""/>
        <dsp:cNvSpPr/>
      </dsp:nvSpPr>
      <dsp:spPr>
        <a:xfrm>
          <a:off x="6652039" y="2506265"/>
          <a:ext cx="1845468" cy="18454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rtl="0">
            <a:lnSpc>
              <a:spcPct val="90000"/>
            </a:lnSpc>
            <a:spcBef>
              <a:spcPct val="0"/>
            </a:spcBef>
            <a:spcAft>
              <a:spcPct val="35000"/>
            </a:spcAft>
          </a:pPr>
          <a:r>
            <a:rPr lang="en-US" sz="1000" kern="1200" dirty="0" smtClean="0"/>
            <a:t>Women seem to be more frequently affected by PLCA than men (female : male c . 2–3 : 1) . In contrast to the lichenoid form, macular PLCA more frequently occurs in women. </a:t>
          </a:r>
          <a:endParaRPr lang="en-US" sz="1000" kern="1200" dirty="0"/>
        </a:p>
      </dsp:txBody>
      <dsp:txXfrm>
        <a:off x="6922302" y="2776528"/>
        <a:ext cx="1304942" cy="1304942"/>
      </dsp:txXfrm>
    </dsp:sp>
    <dsp:sp modelId="{0D3466B8-7F4B-4D94-A31B-FCA47E253D51}">
      <dsp:nvSpPr>
        <dsp:cNvPr id="0" name=""/>
        <dsp:cNvSpPr/>
      </dsp:nvSpPr>
      <dsp:spPr>
        <a:xfrm>
          <a:off x="8497508" y="2506265"/>
          <a:ext cx="1845468" cy="18454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smtClean="0"/>
            <a:t>Ethnicity</a:t>
          </a:r>
        </a:p>
        <a:p>
          <a:pPr lvl="0" algn="ctr" defTabSz="1066800" rtl="0">
            <a:lnSpc>
              <a:spcPct val="90000"/>
            </a:lnSpc>
            <a:spcBef>
              <a:spcPct val="0"/>
            </a:spcBef>
            <a:spcAft>
              <a:spcPct val="35000"/>
            </a:spcAft>
          </a:pPr>
          <a:r>
            <a:rPr lang="en-US" sz="2400" kern="1200" dirty="0" smtClean="0"/>
            <a:t>&gt;&gt; Asian</a:t>
          </a:r>
          <a:endParaRPr lang="en-US" sz="2400" kern="1200" dirty="0"/>
        </a:p>
      </dsp:txBody>
      <dsp:txXfrm>
        <a:off x="8767771" y="2776528"/>
        <a:ext cx="1304942" cy="1304942"/>
      </dsp:txXfrm>
    </dsp:sp>
    <dsp:sp modelId="{DA846DE6-FD9F-4C5D-A01F-0C88361F3E81}">
      <dsp:nvSpPr>
        <dsp:cNvPr id="0" name=""/>
        <dsp:cNvSpPr/>
      </dsp:nvSpPr>
      <dsp:spPr>
        <a:xfrm>
          <a:off x="10342977" y="2408353"/>
          <a:ext cx="1845468" cy="204129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rtl="0">
            <a:lnSpc>
              <a:spcPct val="90000"/>
            </a:lnSpc>
            <a:spcBef>
              <a:spcPct val="0"/>
            </a:spcBef>
            <a:spcAft>
              <a:spcPct val="35000"/>
            </a:spcAft>
          </a:pPr>
          <a:r>
            <a:rPr lang="en-US" sz="1000" kern="1200" dirty="0" smtClean="0"/>
            <a:t>It has been reported that in countries nearer to the equator the prevalence of PLCA is higher</a:t>
          </a:r>
          <a:endParaRPr lang="en-US" sz="1000" kern="1200" dirty="0"/>
        </a:p>
      </dsp:txBody>
      <dsp:txXfrm>
        <a:off x="10613240" y="2707293"/>
        <a:ext cx="1304942" cy="14434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38D1B-93C9-4894-BF52-8CD39500F0A7}">
      <dsp:nvSpPr>
        <dsp:cNvPr id="0" name=""/>
        <dsp:cNvSpPr/>
      </dsp:nvSpPr>
      <dsp:spPr>
        <a:xfrm>
          <a:off x="0" y="4390"/>
          <a:ext cx="5025216" cy="1409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In macular PLCA, friction may play a key pathogenetic role as a mechanical stimulus that may induce apoptosis</a:t>
          </a:r>
          <a:endParaRPr lang="en-US" sz="2000" kern="1200"/>
        </a:p>
      </dsp:txBody>
      <dsp:txXfrm>
        <a:off x="68787" y="73177"/>
        <a:ext cx="4887642" cy="1271544"/>
      </dsp:txXfrm>
    </dsp:sp>
    <dsp:sp modelId="{70DD515B-F244-4F50-8B1A-C0991A19B369}">
      <dsp:nvSpPr>
        <dsp:cNvPr id="0" name=""/>
        <dsp:cNvSpPr/>
      </dsp:nvSpPr>
      <dsp:spPr>
        <a:xfrm>
          <a:off x="0" y="1471109"/>
          <a:ext cx="5025216" cy="1409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The rare form of nodular PLCA is characterized by amyloid that is composed of immunoglobulin light chains (AL amyloid). </a:t>
          </a:r>
          <a:endParaRPr lang="en-US" sz="2000" kern="1200"/>
        </a:p>
      </dsp:txBody>
      <dsp:txXfrm>
        <a:off x="68787" y="1539896"/>
        <a:ext cx="4887642" cy="1271544"/>
      </dsp:txXfrm>
    </dsp:sp>
    <dsp:sp modelId="{D57C9DC8-5648-4E64-9D92-C6DF7C31E585}">
      <dsp:nvSpPr>
        <dsp:cNvPr id="0" name=""/>
        <dsp:cNvSpPr/>
      </dsp:nvSpPr>
      <dsp:spPr>
        <a:xfrm>
          <a:off x="0" y="2937828"/>
          <a:ext cx="5025216" cy="1409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smtClean="0"/>
            <a:t>Plasma cells infiltrating the skin (e.g. in extramedullary plasmocytoma) produce monoclonal immunoglobulin light chains of </a:t>
          </a:r>
          <a:r>
            <a:rPr lang="el-GR" sz="2000" kern="1200" smtClean="0"/>
            <a:t>κ‐ </a:t>
          </a:r>
          <a:r>
            <a:rPr lang="en-US" sz="2000" kern="1200" smtClean="0"/>
            <a:t>or </a:t>
          </a:r>
          <a:r>
            <a:rPr lang="el-GR" sz="2000" kern="1200" smtClean="0"/>
            <a:t>λ‐</a:t>
          </a:r>
          <a:r>
            <a:rPr lang="en-US" sz="2000" kern="1200" smtClean="0"/>
            <a:t>type as amyloid precursors. </a:t>
          </a:r>
          <a:endParaRPr lang="en-US" sz="2000" kern="1200"/>
        </a:p>
      </dsp:txBody>
      <dsp:txXfrm>
        <a:off x="68787" y="3006615"/>
        <a:ext cx="4887642" cy="12715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9C561-3800-4A2F-98EB-BA07C6E9E64E}">
      <dsp:nvSpPr>
        <dsp:cNvPr id="0" name=""/>
        <dsp:cNvSpPr/>
      </dsp:nvSpPr>
      <dsp:spPr>
        <a:xfrm>
          <a:off x="0" y="0"/>
          <a:ext cx="503396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smtClean="0"/>
            <a:t>There are two major factors that differentiate nodular amyloidosis from macular and lichenoid amyloidosis. </a:t>
          </a:r>
          <a:endParaRPr lang="en-US" sz="2400" kern="1200"/>
        </a:p>
      </dsp:txBody>
      <dsp:txXfrm>
        <a:off x="0" y="0"/>
        <a:ext cx="5033960" cy="1305401"/>
      </dsp:txXfrm>
    </dsp:sp>
    <dsp:sp modelId="{3B3BE8F9-18BA-4E5C-AEA1-7D9530F88B3C}">
      <dsp:nvSpPr>
        <dsp:cNvPr id="0" name=""/>
        <dsp:cNvSpPr/>
      </dsp:nvSpPr>
      <dsp:spPr>
        <a:xfrm>
          <a:off x="503395" y="1306676"/>
          <a:ext cx="4027168"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dirty="0" smtClean="0"/>
            <a:t>First, nodular amyloid is composed of immunoglobulin light chains derived from a monoclonal expansion of plasma cells , whereas in papular/macular PLCA amyloid consists of </a:t>
          </a:r>
          <a:r>
            <a:rPr lang="en-US" sz="1600" kern="1200" dirty="0" err="1" smtClean="0"/>
            <a:t>cytokeratins</a:t>
          </a:r>
          <a:r>
            <a:rPr lang="en-US" sz="1600" kern="1200" dirty="0" smtClean="0"/>
            <a:t>. </a:t>
          </a:r>
          <a:endParaRPr lang="en-US" sz="1600" kern="1200" dirty="0"/>
        </a:p>
      </dsp:txBody>
      <dsp:txXfrm>
        <a:off x="541822" y="1345103"/>
        <a:ext cx="3950314" cy="1235133"/>
      </dsp:txXfrm>
    </dsp:sp>
    <dsp:sp modelId="{ADAD21D7-A1E2-457B-A666-712FAEB09A5D}">
      <dsp:nvSpPr>
        <dsp:cNvPr id="0" name=""/>
        <dsp:cNvSpPr/>
      </dsp:nvSpPr>
      <dsp:spPr>
        <a:xfrm>
          <a:off x="503395" y="2820508"/>
          <a:ext cx="4027168"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rtl="0">
            <a:lnSpc>
              <a:spcPct val="90000"/>
            </a:lnSpc>
            <a:spcBef>
              <a:spcPct val="0"/>
            </a:spcBef>
            <a:spcAft>
              <a:spcPct val="35000"/>
            </a:spcAft>
          </a:pPr>
          <a:r>
            <a:rPr lang="en-US" sz="1600" kern="1200" smtClean="0"/>
            <a:t>Second, the amyloid of nodular PLCA infiltrates the entire dermis, from the papillary dermis to the subcutis</a:t>
          </a:r>
          <a:endParaRPr lang="en-US" sz="1600" kern="1200"/>
        </a:p>
      </dsp:txBody>
      <dsp:txXfrm>
        <a:off x="541822" y="2858935"/>
        <a:ext cx="3950314" cy="12351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874FF-09EF-408E-809B-F95CD97BF41A}">
      <dsp:nvSpPr>
        <dsp:cNvPr id="0" name=""/>
        <dsp:cNvSpPr/>
      </dsp:nvSpPr>
      <dsp:spPr>
        <a:xfrm>
          <a:off x="6916" y="461670"/>
          <a:ext cx="2987454" cy="223007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02870" rIns="34290" bIns="34290" numCol="1" spcCol="1270" anchor="t" anchorCtr="0">
          <a:noAutofit/>
        </a:bodyPr>
        <a:lstStyle/>
        <a:p>
          <a:pPr marL="228600" lvl="1" indent="-228600" algn="l" defTabSz="1200150" rtl="0">
            <a:lnSpc>
              <a:spcPct val="90000"/>
            </a:lnSpc>
            <a:spcBef>
              <a:spcPct val="0"/>
            </a:spcBef>
            <a:spcAft>
              <a:spcPct val="15000"/>
            </a:spcAft>
            <a:buChar char="••"/>
          </a:pPr>
          <a:r>
            <a:rPr lang="en-US" sz="2700" kern="1200" dirty="0" smtClean="0"/>
            <a:t>MEN 2a ( multiple endocrine neoplasia)</a:t>
          </a:r>
          <a:endParaRPr lang="en-US" sz="2700" kern="1200" dirty="0"/>
        </a:p>
        <a:p>
          <a:pPr marL="228600" lvl="1" indent="-228600" algn="l" defTabSz="1200150" rtl="0">
            <a:lnSpc>
              <a:spcPct val="90000"/>
            </a:lnSpc>
            <a:spcBef>
              <a:spcPct val="0"/>
            </a:spcBef>
            <a:spcAft>
              <a:spcPct val="15000"/>
            </a:spcAft>
            <a:buChar char="••"/>
          </a:pPr>
          <a:r>
            <a:rPr lang="en-US" sz="2700" kern="1200" smtClean="0"/>
            <a:t>Primary biliary cirrhosis</a:t>
          </a:r>
          <a:endParaRPr lang="en-US" sz="2700" kern="1200"/>
        </a:p>
      </dsp:txBody>
      <dsp:txXfrm>
        <a:off x="59169" y="513923"/>
        <a:ext cx="2882948" cy="2177818"/>
      </dsp:txXfrm>
    </dsp:sp>
    <dsp:sp modelId="{1E03A805-7077-4903-8553-04D1D5382AAF}">
      <dsp:nvSpPr>
        <dsp:cNvPr id="0" name=""/>
        <dsp:cNvSpPr/>
      </dsp:nvSpPr>
      <dsp:spPr>
        <a:xfrm>
          <a:off x="6916" y="2691741"/>
          <a:ext cx="2987454" cy="95893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lvl="0" algn="l" defTabSz="1155700" rtl="0">
            <a:lnSpc>
              <a:spcPct val="90000"/>
            </a:lnSpc>
            <a:spcBef>
              <a:spcPct val="0"/>
            </a:spcBef>
            <a:spcAft>
              <a:spcPct val="35000"/>
            </a:spcAft>
          </a:pPr>
          <a:r>
            <a:rPr lang="en-US" sz="2600" kern="1200" smtClean="0"/>
            <a:t>Macular PLCA</a:t>
          </a:r>
          <a:endParaRPr lang="en-US" sz="2600" kern="1200"/>
        </a:p>
      </dsp:txBody>
      <dsp:txXfrm>
        <a:off x="6916" y="2691741"/>
        <a:ext cx="2103840" cy="958930"/>
      </dsp:txXfrm>
    </dsp:sp>
    <dsp:sp modelId="{1CD26CCA-D020-4A91-B1BF-B86C54063938}">
      <dsp:nvSpPr>
        <dsp:cNvPr id="0" name=""/>
        <dsp:cNvSpPr/>
      </dsp:nvSpPr>
      <dsp:spPr>
        <a:xfrm>
          <a:off x="2195267" y="2844058"/>
          <a:ext cx="1045608" cy="104560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860BB1-537F-4900-BEB6-78CEC7E89EF0}">
      <dsp:nvSpPr>
        <dsp:cNvPr id="0" name=""/>
        <dsp:cNvSpPr/>
      </dsp:nvSpPr>
      <dsp:spPr>
        <a:xfrm>
          <a:off x="3499919" y="461670"/>
          <a:ext cx="2987454" cy="223007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02870" rIns="34290" bIns="34290" numCol="1" spcCol="1270" anchor="t" anchorCtr="0">
          <a:noAutofit/>
        </a:bodyPr>
        <a:lstStyle/>
        <a:p>
          <a:pPr marL="228600" lvl="1" indent="-228600" algn="l" defTabSz="1200150" rtl="0">
            <a:lnSpc>
              <a:spcPct val="90000"/>
            </a:lnSpc>
            <a:spcBef>
              <a:spcPct val="0"/>
            </a:spcBef>
            <a:spcAft>
              <a:spcPct val="15000"/>
            </a:spcAft>
            <a:buChar char="••"/>
          </a:pPr>
          <a:r>
            <a:rPr lang="en-US" sz="2700" kern="1200" smtClean="0"/>
            <a:t>Diabetes</a:t>
          </a:r>
          <a:endParaRPr lang="en-US" sz="2700" kern="1200"/>
        </a:p>
        <a:p>
          <a:pPr marL="228600" lvl="1" indent="-228600" algn="l" defTabSz="1200150" rtl="0">
            <a:lnSpc>
              <a:spcPct val="90000"/>
            </a:lnSpc>
            <a:spcBef>
              <a:spcPct val="0"/>
            </a:spcBef>
            <a:spcAft>
              <a:spcPct val="15000"/>
            </a:spcAft>
            <a:buChar char="••"/>
          </a:pPr>
          <a:r>
            <a:rPr lang="en-US" sz="2700" kern="1200" smtClean="0"/>
            <a:t>Sjogren syndrome</a:t>
          </a:r>
          <a:endParaRPr lang="en-US" sz="2700" kern="1200"/>
        </a:p>
        <a:p>
          <a:pPr marL="228600" lvl="1" indent="-228600" algn="l" defTabSz="1200150" rtl="0">
            <a:lnSpc>
              <a:spcPct val="90000"/>
            </a:lnSpc>
            <a:spcBef>
              <a:spcPct val="0"/>
            </a:spcBef>
            <a:spcAft>
              <a:spcPct val="15000"/>
            </a:spcAft>
            <a:buChar char="••"/>
          </a:pPr>
          <a:r>
            <a:rPr lang="en-US" sz="2700" kern="1200" smtClean="0"/>
            <a:t>CREST one case</a:t>
          </a:r>
          <a:endParaRPr lang="en-US" sz="2700" kern="1200"/>
        </a:p>
      </dsp:txBody>
      <dsp:txXfrm>
        <a:off x="3552172" y="513923"/>
        <a:ext cx="2882948" cy="2177818"/>
      </dsp:txXfrm>
    </dsp:sp>
    <dsp:sp modelId="{E838D28A-A24D-4A5E-B097-35BCF584BA05}">
      <dsp:nvSpPr>
        <dsp:cNvPr id="0" name=""/>
        <dsp:cNvSpPr/>
      </dsp:nvSpPr>
      <dsp:spPr>
        <a:xfrm>
          <a:off x="3499919" y="2691741"/>
          <a:ext cx="2987454" cy="95893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lvl="0" algn="l" defTabSz="1155700" rtl="0">
            <a:lnSpc>
              <a:spcPct val="90000"/>
            </a:lnSpc>
            <a:spcBef>
              <a:spcPct val="0"/>
            </a:spcBef>
            <a:spcAft>
              <a:spcPct val="35000"/>
            </a:spcAft>
          </a:pPr>
          <a:r>
            <a:rPr lang="en-US" sz="2600" kern="1200" smtClean="0"/>
            <a:t>Nodular PLCA  rare form</a:t>
          </a:r>
          <a:endParaRPr lang="en-US" sz="2600" kern="1200"/>
        </a:p>
      </dsp:txBody>
      <dsp:txXfrm>
        <a:off x="3499919" y="2691741"/>
        <a:ext cx="2103840" cy="958930"/>
      </dsp:txXfrm>
    </dsp:sp>
    <dsp:sp modelId="{0027FAFF-7252-482F-8610-891D0B8C23F4}">
      <dsp:nvSpPr>
        <dsp:cNvPr id="0" name=""/>
        <dsp:cNvSpPr/>
      </dsp:nvSpPr>
      <dsp:spPr>
        <a:xfrm>
          <a:off x="5688271" y="2844058"/>
          <a:ext cx="1045608" cy="104560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C1CE90-5EA0-45C1-993A-A54184FFEEC0}">
      <dsp:nvSpPr>
        <dsp:cNvPr id="0" name=""/>
        <dsp:cNvSpPr/>
      </dsp:nvSpPr>
      <dsp:spPr>
        <a:xfrm>
          <a:off x="6992923" y="461670"/>
          <a:ext cx="2987454" cy="2230071"/>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02870" rIns="34290" bIns="34290" numCol="1" spcCol="1270" anchor="t" anchorCtr="0">
          <a:noAutofit/>
        </a:bodyPr>
        <a:lstStyle/>
        <a:p>
          <a:pPr marL="228600" lvl="1" indent="-228600" algn="l" defTabSz="1200150" rtl="0">
            <a:lnSpc>
              <a:spcPct val="90000"/>
            </a:lnSpc>
            <a:spcBef>
              <a:spcPct val="0"/>
            </a:spcBef>
            <a:spcAft>
              <a:spcPct val="15000"/>
            </a:spcAft>
            <a:buChar char="••"/>
          </a:pPr>
          <a:r>
            <a:rPr lang="en-US" sz="2700" kern="1200" smtClean="0"/>
            <a:t>Keobner phenomenon</a:t>
          </a:r>
          <a:endParaRPr lang="en-US" sz="2700" kern="1200"/>
        </a:p>
      </dsp:txBody>
      <dsp:txXfrm>
        <a:off x="7045176" y="513923"/>
        <a:ext cx="2882948" cy="2177818"/>
      </dsp:txXfrm>
    </dsp:sp>
    <dsp:sp modelId="{F1ACDE9C-FF1E-4BD9-9055-5B6BA772D6DE}">
      <dsp:nvSpPr>
        <dsp:cNvPr id="0" name=""/>
        <dsp:cNvSpPr/>
      </dsp:nvSpPr>
      <dsp:spPr>
        <a:xfrm>
          <a:off x="6992923" y="2691741"/>
          <a:ext cx="2987454" cy="95893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0" rIns="33020" bIns="0" numCol="1" spcCol="1270" anchor="ctr" anchorCtr="0">
          <a:noAutofit/>
        </a:bodyPr>
        <a:lstStyle/>
        <a:p>
          <a:pPr lvl="0" algn="l" defTabSz="1155700" rtl="0">
            <a:lnSpc>
              <a:spcPct val="90000"/>
            </a:lnSpc>
            <a:spcBef>
              <a:spcPct val="0"/>
            </a:spcBef>
            <a:spcAft>
              <a:spcPct val="35000"/>
            </a:spcAft>
          </a:pPr>
          <a:r>
            <a:rPr lang="en-US" sz="2600" kern="1200" smtClean="0"/>
            <a:t>Lichenoid PLCA</a:t>
          </a:r>
          <a:endParaRPr lang="en-US" sz="2600" kern="1200"/>
        </a:p>
      </dsp:txBody>
      <dsp:txXfrm>
        <a:off x="6992923" y="2691741"/>
        <a:ext cx="2103840" cy="958930"/>
      </dsp:txXfrm>
    </dsp:sp>
    <dsp:sp modelId="{B6F0C316-EF46-4641-9FA0-3D0833924AAB}">
      <dsp:nvSpPr>
        <dsp:cNvPr id="0" name=""/>
        <dsp:cNvSpPr/>
      </dsp:nvSpPr>
      <dsp:spPr>
        <a:xfrm>
          <a:off x="9181274" y="2844058"/>
          <a:ext cx="1045608" cy="1045608"/>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3F7E1-E6E9-4922-8ABF-D2297F5041F2}">
      <dsp:nvSpPr>
        <dsp:cNvPr id="0" name=""/>
        <dsp:cNvSpPr/>
      </dsp:nvSpPr>
      <dsp:spPr>
        <a:xfrm>
          <a:off x="0" y="0"/>
          <a:ext cx="5450113" cy="545011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EBBFD-6651-427B-8E2C-716B6FB61DBC}">
      <dsp:nvSpPr>
        <dsp:cNvPr id="0" name=""/>
        <dsp:cNvSpPr/>
      </dsp:nvSpPr>
      <dsp:spPr>
        <a:xfrm>
          <a:off x="2725056" y="0"/>
          <a:ext cx="7508743" cy="545011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Intense pruritus</a:t>
          </a:r>
          <a:endParaRPr lang="en-US" sz="1700" kern="1200"/>
        </a:p>
      </dsp:txBody>
      <dsp:txXfrm>
        <a:off x="2725056" y="0"/>
        <a:ext cx="7508743" cy="872018"/>
      </dsp:txXfrm>
    </dsp:sp>
    <dsp:sp modelId="{53F3654D-9706-4F2E-8CD1-0A66F8793A8C}">
      <dsp:nvSpPr>
        <dsp:cNvPr id="0" name=""/>
        <dsp:cNvSpPr/>
      </dsp:nvSpPr>
      <dsp:spPr>
        <a:xfrm>
          <a:off x="572261" y="872018"/>
          <a:ext cx="4305589" cy="4305589"/>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09107B-6508-44B8-8F63-2E92D6BA50D6}">
      <dsp:nvSpPr>
        <dsp:cNvPr id="0" name=""/>
        <dsp:cNvSpPr/>
      </dsp:nvSpPr>
      <dsp:spPr>
        <a:xfrm>
          <a:off x="2725056" y="872018"/>
          <a:ext cx="7508743" cy="430558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In papular PLCA, firm papules with pink to brownish lichenoid glossiness  are often found on the legs or on the trunk,</a:t>
          </a:r>
          <a:endParaRPr lang="en-US" sz="1700" kern="1200"/>
        </a:p>
      </dsp:txBody>
      <dsp:txXfrm>
        <a:off x="2725056" y="872018"/>
        <a:ext cx="7508743" cy="872018"/>
      </dsp:txXfrm>
    </dsp:sp>
    <dsp:sp modelId="{0D80560D-42D5-4EE5-A036-2722BE0193CA}">
      <dsp:nvSpPr>
        <dsp:cNvPr id="0" name=""/>
        <dsp:cNvSpPr/>
      </dsp:nvSpPr>
      <dsp:spPr>
        <a:xfrm>
          <a:off x="1144523" y="1744036"/>
          <a:ext cx="3161065" cy="316106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98C976-839E-45DA-966E-AE14EAEB4F14}">
      <dsp:nvSpPr>
        <dsp:cNvPr id="0" name=""/>
        <dsp:cNvSpPr/>
      </dsp:nvSpPr>
      <dsp:spPr>
        <a:xfrm>
          <a:off x="2725056" y="1744036"/>
          <a:ext cx="7508743" cy="316106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whereas in macular PLCA, well or vaguely demarcated, hyperpigmented, yellowish to brownish macules often present in the interscapular space or elsewhere on the trunk.</a:t>
          </a:r>
          <a:endParaRPr lang="en-US" sz="1700" kern="1200"/>
        </a:p>
      </dsp:txBody>
      <dsp:txXfrm>
        <a:off x="2725056" y="1744036"/>
        <a:ext cx="7508743" cy="872018"/>
      </dsp:txXfrm>
    </dsp:sp>
    <dsp:sp modelId="{D2EFE555-D6E8-440C-A8FD-E4BED330153E}">
      <dsp:nvSpPr>
        <dsp:cNvPr id="0" name=""/>
        <dsp:cNvSpPr/>
      </dsp:nvSpPr>
      <dsp:spPr>
        <a:xfrm>
          <a:off x="1716785" y="2616054"/>
          <a:ext cx="2016541" cy="2016541"/>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8BFD9E-0844-45E8-A738-A77D79833673}">
      <dsp:nvSpPr>
        <dsp:cNvPr id="0" name=""/>
        <dsp:cNvSpPr/>
      </dsp:nvSpPr>
      <dsp:spPr>
        <a:xfrm>
          <a:off x="2725056" y="2616054"/>
          <a:ext cx="7508743" cy="201654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Nodular PLCA presents with solitary or multiple,mostly asymptomatic, brownish to red, firm plaques or nodules, typically on the nose , legs – especially the feet – genitalia or trunk .</a:t>
          </a:r>
          <a:endParaRPr lang="en-US" sz="1700" kern="1200"/>
        </a:p>
      </dsp:txBody>
      <dsp:txXfrm>
        <a:off x="2725056" y="2616054"/>
        <a:ext cx="7508743" cy="872018"/>
      </dsp:txXfrm>
    </dsp:sp>
    <dsp:sp modelId="{A2F7EAD8-1DD6-4E14-BC1E-C5BEBFEEE32F}">
      <dsp:nvSpPr>
        <dsp:cNvPr id="0" name=""/>
        <dsp:cNvSpPr/>
      </dsp:nvSpPr>
      <dsp:spPr>
        <a:xfrm>
          <a:off x="2289047" y="3488072"/>
          <a:ext cx="872018" cy="87201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FDC3C9-CAA8-4D4A-841B-9D21DC618DBE}">
      <dsp:nvSpPr>
        <dsp:cNvPr id="0" name=""/>
        <dsp:cNvSpPr/>
      </dsp:nvSpPr>
      <dsp:spPr>
        <a:xfrm>
          <a:off x="2725056" y="3488072"/>
          <a:ext cx="7508743" cy="87201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The clinical presentation of hereditary (familial) PLCA (autosomal dominant) does not significantly differ from non‐hereditary papular PLCA.</a:t>
          </a:r>
          <a:endParaRPr lang="en-US" sz="1700" kern="1200"/>
        </a:p>
      </dsp:txBody>
      <dsp:txXfrm>
        <a:off x="2725056" y="3488072"/>
        <a:ext cx="7508743" cy="87201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2851-E4F4-446A-9D46-084306E0C2BA}">
      <dsp:nvSpPr>
        <dsp:cNvPr id="0" name=""/>
        <dsp:cNvSpPr/>
      </dsp:nvSpPr>
      <dsp:spPr>
        <a:xfrm>
          <a:off x="4093520" y="0"/>
          <a:ext cx="2046760" cy="1007291"/>
        </a:xfrm>
        <a:prstGeom prst="trapezoid">
          <a:avLst>
            <a:gd name="adj" fmla="val 10159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mixed  variant (biphasic, allotropic) PLCA, in which both lichenoid and macular lesions occur</a:t>
          </a:r>
          <a:endParaRPr lang="en-US" sz="1300" kern="1200"/>
        </a:p>
      </dsp:txBody>
      <dsp:txXfrm>
        <a:off x="4093520" y="0"/>
        <a:ext cx="2046760" cy="1007291"/>
      </dsp:txXfrm>
    </dsp:sp>
    <dsp:sp modelId="{CA6EA3AD-81E3-4F21-B964-A3E09E870B55}">
      <dsp:nvSpPr>
        <dsp:cNvPr id="0" name=""/>
        <dsp:cNvSpPr/>
      </dsp:nvSpPr>
      <dsp:spPr>
        <a:xfrm>
          <a:off x="3070140" y="1007291"/>
          <a:ext cx="4093520" cy="1007291"/>
        </a:xfrm>
        <a:prstGeom prst="trapezoid">
          <a:avLst>
            <a:gd name="adj" fmla="val 10159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A rare poikilodermatous form of PLCA exists, in which lichenoid or macular lesions occur in combination with blisters and poikilodermatous skin lesions </a:t>
          </a:r>
          <a:endParaRPr lang="en-US" sz="1300" kern="1200"/>
        </a:p>
      </dsp:txBody>
      <dsp:txXfrm>
        <a:off x="3786506" y="1007291"/>
        <a:ext cx="2660788" cy="1007291"/>
      </dsp:txXfrm>
    </dsp:sp>
    <dsp:sp modelId="{8BE629BC-07B7-4B83-89C1-33222B0EBC3C}">
      <dsp:nvSpPr>
        <dsp:cNvPr id="0" name=""/>
        <dsp:cNvSpPr/>
      </dsp:nvSpPr>
      <dsp:spPr>
        <a:xfrm>
          <a:off x="2046760" y="2014582"/>
          <a:ext cx="6140280" cy="1007291"/>
        </a:xfrm>
        <a:prstGeom prst="trapezoid">
          <a:avLst>
            <a:gd name="adj" fmla="val 10159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A familial variant of poikilodermatous PLCA has also been reported</a:t>
          </a:r>
          <a:endParaRPr lang="en-US" sz="1300" kern="1200"/>
        </a:p>
      </dsp:txBody>
      <dsp:txXfrm>
        <a:off x="3121309" y="2014582"/>
        <a:ext cx="3991182" cy="1007291"/>
      </dsp:txXfrm>
    </dsp:sp>
    <dsp:sp modelId="{5A1EB658-5C7A-4012-8B95-1D431703D6D5}">
      <dsp:nvSpPr>
        <dsp:cNvPr id="0" name=""/>
        <dsp:cNvSpPr/>
      </dsp:nvSpPr>
      <dsp:spPr>
        <a:xfrm>
          <a:off x="1023380" y="3021874"/>
          <a:ext cx="8187040" cy="1007291"/>
        </a:xfrm>
        <a:prstGeom prst="trapezoid">
          <a:avLst>
            <a:gd name="adj" fmla="val 10159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amyloidosis cutis dyschromica is a rare variant with only a few cases reported worldwide</a:t>
          </a:r>
          <a:endParaRPr lang="en-US" sz="1300" kern="1200"/>
        </a:p>
      </dsp:txBody>
      <dsp:txXfrm>
        <a:off x="2456111" y="3021874"/>
        <a:ext cx="5321576" cy="1007291"/>
      </dsp:txXfrm>
    </dsp:sp>
    <dsp:sp modelId="{55AE87A1-8CC3-440D-BAB4-4BD9C191E5DF}">
      <dsp:nvSpPr>
        <dsp:cNvPr id="0" name=""/>
        <dsp:cNvSpPr/>
      </dsp:nvSpPr>
      <dsp:spPr>
        <a:xfrm>
          <a:off x="0" y="4029165"/>
          <a:ext cx="10233800" cy="1007291"/>
        </a:xfrm>
        <a:prstGeom prst="trapezoid">
          <a:avLst>
            <a:gd name="adj" fmla="val 10159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Bullous forms of amyloidoses occur both in PLCA and in systemic amyloidoses with cutaneous involvement</a:t>
          </a:r>
          <a:endParaRPr lang="en-US" sz="1300" kern="1200"/>
        </a:p>
      </dsp:txBody>
      <dsp:txXfrm>
        <a:off x="1790914" y="4029165"/>
        <a:ext cx="6651970" cy="10072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874B1-0BB4-4EE9-B120-2857826AF7DF}">
      <dsp:nvSpPr>
        <dsp:cNvPr id="0" name=""/>
        <dsp:cNvSpPr/>
      </dsp:nvSpPr>
      <dsp:spPr>
        <a:xfrm rot="10800000">
          <a:off x="0" y="0"/>
          <a:ext cx="11771290" cy="1335539"/>
        </a:xfrm>
        <a:prstGeom prst="trapezoid">
          <a:avLst>
            <a:gd name="adj" fmla="val 8813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smtClean="0"/>
            <a:t>■ Towel-associated amyloidosis induced by prolonged contact with nylon towels.</a:t>
          </a:r>
          <a:endParaRPr lang="en-US" sz="1500" kern="1200"/>
        </a:p>
      </dsp:txBody>
      <dsp:txXfrm rot="-10800000">
        <a:off x="2059975" y="0"/>
        <a:ext cx="7651338" cy="1335539"/>
      </dsp:txXfrm>
    </dsp:sp>
    <dsp:sp modelId="{42A41E96-1552-4C1F-80BF-75244F9480D5}">
      <dsp:nvSpPr>
        <dsp:cNvPr id="0" name=""/>
        <dsp:cNvSpPr/>
      </dsp:nvSpPr>
      <dsp:spPr>
        <a:xfrm rot="10800000">
          <a:off x="1177129" y="1335539"/>
          <a:ext cx="9417031" cy="1335539"/>
        </a:xfrm>
        <a:prstGeom prst="trapezoid">
          <a:avLst>
            <a:gd name="adj" fmla="val 8813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smtClean="0"/>
            <a:t>■ Anosacral amyloidosis has been described mainly in Chinese and Japanese patients presenting with brownish patches of plaques in the anosacral region. It is often associated with lichenification, and most patients report pruritus. </a:t>
          </a:r>
          <a:endParaRPr lang="en-US" sz="1500" kern="1200"/>
        </a:p>
      </dsp:txBody>
      <dsp:txXfrm rot="-10800000">
        <a:off x="2825109" y="1335539"/>
        <a:ext cx="6121070" cy="1335539"/>
      </dsp:txXfrm>
    </dsp:sp>
    <dsp:sp modelId="{BA913C03-FC7D-4064-BA9C-BF4F47BDB2C1}">
      <dsp:nvSpPr>
        <dsp:cNvPr id="0" name=""/>
        <dsp:cNvSpPr/>
      </dsp:nvSpPr>
      <dsp:spPr>
        <a:xfrm rot="10800000">
          <a:off x="2354258" y="2671078"/>
          <a:ext cx="7062773" cy="1335539"/>
        </a:xfrm>
        <a:prstGeom prst="trapezoid">
          <a:avLst>
            <a:gd name="adj" fmla="val 8813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smtClean="0"/>
            <a:t>■ Notalgia paresthetica amyloidosis isolated sensory neuropathy that typically occurs on the back may be associated with amyloid, likely resulting from prolonged pruritus and scratching.</a:t>
          </a:r>
          <a:endParaRPr lang="en-US" sz="1500" kern="1200"/>
        </a:p>
      </dsp:txBody>
      <dsp:txXfrm rot="-10800000">
        <a:off x="3590243" y="2671078"/>
        <a:ext cx="4590803" cy="1335539"/>
      </dsp:txXfrm>
    </dsp:sp>
    <dsp:sp modelId="{8E6CE35C-F47F-4BF3-BE4A-0B7A8F61941A}">
      <dsp:nvSpPr>
        <dsp:cNvPr id="0" name=""/>
        <dsp:cNvSpPr/>
      </dsp:nvSpPr>
      <dsp:spPr>
        <a:xfrm rot="10800000">
          <a:off x="3531387" y="4006617"/>
          <a:ext cx="4708515" cy="1335539"/>
        </a:xfrm>
        <a:prstGeom prst="trapezoid">
          <a:avLst>
            <a:gd name="adj" fmla="val 8813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smtClean="0"/>
            <a:t>■ Friction melanosis or amyloidosis prolonged contact with sponges, towels, plant sticks and leaves. </a:t>
          </a:r>
          <a:endParaRPr lang="en-US" sz="1500" kern="1200"/>
        </a:p>
      </dsp:txBody>
      <dsp:txXfrm rot="-10800000">
        <a:off x="4355377" y="4006617"/>
        <a:ext cx="3060535" cy="1335539"/>
      </dsp:txXfrm>
    </dsp:sp>
    <dsp:sp modelId="{BBD72A78-F44C-48C8-AD01-6800ADF894BB}">
      <dsp:nvSpPr>
        <dsp:cNvPr id="0" name=""/>
        <dsp:cNvSpPr/>
      </dsp:nvSpPr>
      <dsp:spPr>
        <a:xfrm rot="10800000">
          <a:off x="4708515" y="5342156"/>
          <a:ext cx="2354257" cy="1335539"/>
        </a:xfrm>
        <a:prstGeom prst="trapezoid">
          <a:avLst>
            <a:gd name="adj" fmla="val 8813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US" sz="1500" kern="1200" smtClean="0"/>
            <a:t>■ Lichen amyloidosis of the auricular concha hyperpigmentation of the bowl of the ear; likely a variant of lichen amyloidosis</a:t>
          </a:r>
          <a:endParaRPr lang="en-US" sz="1500" kern="1200"/>
        </a:p>
      </dsp:txBody>
      <dsp:txXfrm rot="-10800000">
        <a:off x="4708515" y="5342156"/>
        <a:ext cx="2354257" cy="13355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E4945-F969-42F3-A8ED-C89A1F49C062}">
      <dsp:nvSpPr>
        <dsp:cNvPr id="0" name=""/>
        <dsp:cNvSpPr/>
      </dsp:nvSpPr>
      <dsp:spPr>
        <a:xfrm>
          <a:off x="1848" y="1434963"/>
          <a:ext cx="2577940" cy="2577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l" defTabSz="577850" rtl="0">
            <a:lnSpc>
              <a:spcPct val="90000"/>
            </a:lnSpc>
            <a:spcBef>
              <a:spcPct val="0"/>
            </a:spcBef>
            <a:spcAft>
              <a:spcPct val="35000"/>
            </a:spcAft>
          </a:pPr>
          <a:r>
            <a:rPr lang="en-US" sz="1300" kern="1200" smtClean="0"/>
            <a:t>The differential diagnoses for lichenoid and macular PLCA include </a:t>
          </a:r>
          <a:endParaRPr lang="en-US" sz="1300" kern="1200"/>
        </a:p>
        <a:p>
          <a:pPr marL="57150" lvl="1" indent="-57150" algn="l" defTabSz="444500" rtl="0">
            <a:lnSpc>
              <a:spcPct val="90000"/>
            </a:lnSpc>
            <a:spcBef>
              <a:spcPct val="0"/>
            </a:spcBef>
            <a:spcAft>
              <a:spcPct val="15000"/>
            </a:spcAft>
            <a:buChar char="••"/>
          </a:pPr>
          <a:r>
            <a:rPr lang="en-US" sz="1000" kern="1200" smtClean="0"/>
            <a:t>xanthomas,</a:t>
          </a:r>
          <a:endParaRPr lang="en-US" sz="1000" kern="1200"/>
        </a:p>
        <a:p>
          <a:pPr marL="57150" lvl="1" indent="-57150" algn="l" defTabSz="444500" rtl="0">
            <a:lnSpc>
              <a:spcPct val="90000"/>
            </a:lnSpc>
            <a:spcBef>
              <a:spcPct val="0"/>
            </a:spcBef>
            <a:spcAft>
              <a:spcPct val="15000"/>
            </a:spcAft>
            <a:buChar char="••"/>
          </a:pPr>
          <a:r>
            <a:rPr lang="en-US" sz="1000" kern="1200" smtClean="0"/>
            <a:t>perforating dermatoses (collagenoses),</a:t>
          </a:r>
          <a:endParaRPr lang="en-US" sz="1000" kern="1200"/>
        </a:p>
        <a:p>
          <a:pPr marL="57150" lvl="1" indent="-57150" algn="l" defTabSz="444500" rtl="0">
            <a:lnSpc>
              <a:spcPct val="90000"/>
            </a:lnSpc>
            <a:spcBef>
              <a:spcPct val="0"/>
            </a:spcBef>
            <a:spcAft>
              <a:spcPct val="15000"/>
            </a:spcAft>
            <a:buChar char="••"/>
          </a:pPr>
          <a:r>
            <a:rPr lang="en-US" sz="1000" kern="1200" smtClean="0"/>
            <a:t>nodular PLCA,</a:t>
          </a:r>
          <a:endParaRPr lang="en-US" sz="1000" kern="1200"/>
        </a:p>
        <a:p>
          <a:pPr marL="57150" lvl="1" indent="-57150" algn="l" defTabSz="444500" rtl="0">
            <a:lnSpc>
              <a:spcPct val="90000"/>
            </a:lnSpc>
            <a:spcBef>
              <a:spcPct val="0"/>
            </a:spcBef>
            <a:spcAft>
              <a:spcPct val="15000"/>
            </a:spcAft>
            <a:buChar char="••"/>
          </a:pPr>
          <a:r>
            <a:rPr lang="en-US" sz="1000" kern="1200" smtClean="0"/>
            <a:t>lichen planus</a:t>
          </a:r>
          <a:endParaRPr lang="en-US" sz="1000" kern="1200"/>
        </a:p>
        <a:p>
          <a:pPr marL="57150" lvl="1" indent="-57150" algn="l" defTabSz="444500" rtl="0">
            <a:lnSpc>
              <a:spcPct val="90000"/>
            </a:lnSpc>
            <a:spcBef>
              <a:spcPct val="0"/>
            </a:spcBef>
            <a:spcAft>
              <a:spcPct val="15000"/>
            </a:spcAft>
            <a:buChar char="••"/>
          </a:pPr>
          <a:r>
            <a:rPr lang="en-US" sz="1000" kern="1200" smtClean="0"/>
            <a:t>Mycosis fungoides</a:t>
          </a:r>
          <a:endParaRPr lang="en-US" sz="1000" kern="1200"/>
        </a:p>
      </dsp:txBody>
      <dsp:txXfrm>
        <a:off x="379379" y="1812494"/>
        <a:ext cx="1822878" cy="1822878"/>
      </dsp:txXfrm>
    </dsp:sp>
    <dsp:sp modelId="{FAD63AB1-B2B9-43C1-B0C8-2ACCFF559134}">
      <dsp:nvSpPr>
        <dsp:cNvPr id="0" name=""/>
        <dsp:cNvSpPr/>
      </dsp:nvSpPr>
      <dsp:spPr>
        <a:xfrm>
          <a:off x="2378644" y="1070675"/>
          <a:ext cx="1606104" cy="870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378644" y="1244686"/>
        <a:ext cx="1345088" cy="522032"/>
      </dsp:txXfrm>
    </dsp:sp>
    <dsp:sp modelId="{B07B7686-46FC-45E3-A026-C585CD824C6E}">
      <dsp:nvSpPr>
        <dsp:cNvPr id="0" name=""/>
        <dsp:cNvSpPr/>
      </dsp:nvSpPr>
      <dsp:spPr>
        <a:xfrm>
          <a:off x="3874516" y="1434963"/>
          <a:ext cx="2577940" cy="25779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l" defTabSz="577850" rtl="0">
            <a:lnSpc>
              <a:spcPct val="90000"/>
            </a:lnSpc>
            <a:spcBef>
              <a:spcPct val="0"/>
            </a:spcBef>
            <a:spcAft>
              <a:spcPct val="35000"/>
            </a:spcAft>
          </a:pPr>
          <a:r>
            <a:rPr lang="en-US" sz="1300" kern="1200" smtClean="0"/>
            <a:t>Differential diagnoses for nodular PLCA include</a:t>
          </a:r>
          <a:endParaRPr lang="en-US" sz="1300" kern="1200"/>
        </a:p>
        <a:p>
          <a:pPr marL="57150" lvl="1" indent="-57150" algn="l" defTabSz="444500" rtl="0">
            <a:lnSpc>
              <a:spcPct val="90000"/>
            </a:lnSpc>
            <a:spcBef>
              <a:spcPct val="0"/>
            </a:spcBef>
            <a:spcAft>
              <a:spcPct val="15000"/>
            </a:spcAft>
            <a:buChar char="••"/>
          </a:pPr>
          <a:r>
            <a:rPr lang="en-US" sz="1000" kern="1200" smtClean="0"/>
            <a:t>squamous cell carcinoma,</a:t>
          </a:r>
          <a:endParaRPr lang="en-US" sz="1000" kern="1200"/>
        </a:p>
        <a:p>
          <a:pPr marL="57150" lvl="1" indent="-57150" algn="l" defTabSz="444500" rtl="0">
            <a:lnSpc>
              <a:spcPct val="90000"/>
            </a:lnSpc>
            <a:spcBef>
              <a:spcPct val="0"/>
            </a:spcBef>
            <a:spcAft>
              <a:spcPct val="15000"/>
            </a:spcAft>
            <a:buChar char="••"/>
          </a:pPr>
          <a:r>
            <a:rPr lang="en-US" sz="1000" kern="1200" smtClean="0"/>
            <a:t>verruca vulgaris, </a:t>
          </a:r>
          <a:endParaRPr lang="en-US" sz="1000" kern="1200"/>
        </a:p>
        <a:p>
          <a:pPr marL="57150" lvl="1" indent="-57150" algn="l" defTabSz="444500" rtl="0">
            <a:lnSpc>
              <a:spcPct val="90000"/>
            </a:lnSpc>
            <a:spcBef>
              <a:spcPct val="0"/>
            </a:spcBef>
            <a:spcAft>
              <a:spcPct val="15000"/>
            </a:spcAft>
            <a:buChar char="••"/>
          </a:pPr>
          <a:r>
            <a:rPr lang="en-US" sz="1000" kern="1200" smtClean="0"/>
            <a:t>adnexal tumours </a:t>
          </a:r>
          <a:endParaRPr lang="en-US" sz="1000" kern="1200"/>
        </a:p>
        <a:p>
          <a:pPr marL="57150" lvl="1" indent="-57150" algn="l" defTabSz="444500" rtl="0">
            <a:lnSpc>
              <a:spcPct val="90000"/>
            </a:lnSpc>
            <a:spcBef>
              <a:spcPct val="0"/>
            </a:spcBef>
            <a:spcAft>
              <a:spcPct val="15000"/>
            </a:spcAft>
            <a:buChar char="••"/>
          </a:pPr>
          <a:r>
            <a:rPr lang="en-US" sz="1000" kern="1200" smtClean="0"/>
            <a:t>keloid/ hypertrophic scars</a:t>
          </a:r>
          <a:endParaRPr lang="en-US" sz="1000" kern="1200"/>
        </a:p>
      </dsp:txBody>
      <dsp:txXfrm>
        <a:off x="4252047" y="1812494"/>
        <a:ext cx="1822878" cy="1822878"/>
      </dsp:txXfrm>
    </dsp:sp>
    <dsp:sp modelId="{1F71BE8C-F095-401C-97F5-56F28AABF22A}">
      <dsp:nvSpPr>
        <dsp:cNvPr id="0" name=""/>
        <dsp:cNvSpPr/>
      </dsp:nvSpPr>
      <dsp:spPr>
        <a:xfrm rot="10800000">
          <a:off x="2469556" y="3507136"/>
          <a:ext cx="1606104" cy="8700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10800000">
        <a:off x="2730572" y="3681147"/>
        <a:ext cx="1345088" cy="5220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323DD-BB4D-4BDA-93FF-E9EF2AA554E0}">
      <dsp:nvSpPr>
        <dsp:cNvPr id="0" name=""/>
        <dsp:cNvSpPr/>
      </dsp:nvSpPr>
      <dsp:spPr>
        <a:xfrm>
          <a:off x="1482160" y="1294751"/>
          <a:ext cx="3634223" cy="3634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770B60-B86B-4781-8FD8-FD6B109C2B71}">
      <dsp:nvSpPr>
        <dsp:cNvPr id="0" name=""/>
        <dsp:cNvSpPr/>
      </dsp:nvSpPr>
      <dsp:spPr>
        <a:xfrm>
          <a:off x="2209005" y="2021596"/>
          <a:ext cx="2180533" cy="21805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477E4A-7208-48BC-BEE2-9E14EF0472C1}">
      <dsp:nvSpPr>
        <dsp:cNvPr id="0" name=""/>
        <dsp:cNvSpPr/>
      </dsp:nvSpPr>
      <dsp:spPr>
        <a:xfrm>
          <a:off x="2922970" y="2748440"/>
          <a:ext cx="726844" cy="72684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BF34C3-F213-4E76-8C89-42A87C4C98D8}">
      <dsp:nvSpPr>
        <dsp:cNvPr id="0" name=""/>
        <dsp:cNvSpPr/>
      </dsp:nvSpPr>
      <dsp:spPr>
        <a:xfrm>
          <a:off x="5845060" y="122716"/>
          <a:ext cx="4121190" cy="1393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rtl="0">
            <a:lnSpc>
              <a:spcPct val="90000"/>
            </a:lnSpc>
            <a:spcBef>
              <a:spcPct val="0"/>
            </a:spcBef>
            <a:spcAft>
              <a:spcPct val="35000"/>
            </a:spcAft>
          </a:pPr>
          <a:r>
            <a:rPr lang="en-US" sz="2400" kern="1200" dirty="0" smtClean="0"/>
            <a:t>In papular and macular PLCA the aesthetic aspect is often quite problematic and pruritus may be a serious issue</a:t>
          </a:r>
          <a:endParaRPr lang="en-US" sz="2400" kern="1200" dirty="0"/>
        </a:p>
      </dsp:txBody>
      <dsp:txXfrm>
        <a:off x="5845060" y="122716"/>
        <a:ext cx="4121190" cy="1393356"/>
      </dsp:txXfrm>
    </dsp:sp>
    <dsp:sp modelId="{D8F8FEB2-4D8B-4DB0-86BC-27FCAA329479}">
      <dsp:nvSpPr>
        <dsp:cNvPr id="0" name=""/>
        <dsp:cNvSpPr/>
      </dsp:nvSpPr>
      <dsp:spPr>
        <a:xfrm>
          <a:off x="5267809" y="613334"/>
          <a:ext cx="45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B65A3F-4D6F-4BE8-AC74-D9E8D16FC2B8}">
      <dsp:nvSpPr>
        <dsp:cNvPr id="0" name=""/>
        <dsp:cNvSpPr/>
      </dsp:nvSpPr>
      <dsp:spPr>
        <a:xfrm rot="5400000">
          <a:off x="3033670" y="879541"/>
          <a:ext cx="2497922" cy="196672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CEF2B-D74E-4DF8-8B4F-22B288240C1A}">
      <dsp:nvSpPr>
        <dsp:cNvPr id="0" name=""/>
        <dsp:cNvSpPr/>
      </dsp:nvSpPr>
      <dsp:spPr>
        <a:xfrm>
          <a:off x="5847795" y="1626194"/>
          <a:ext cx="3459417" cy="1396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35560" rIns="35560" bIns="35560" numCol="1" spcCol="1270" anchor="ctr" anchorCtr="0">
          <a:noAutofit/>
        </a:bodyPr>
        <a:lstStyle/>
        <a:p>
          <a:pPr lvl="0" algn="l" defTabSz="1244600" rtl="0">
            <a:lnSpc>
              <a:spcPct val="90000"/>
            </a:lnSpc>
            <a:spcBef>
              <a:spcPct val="0"/>
            </a:spcBef>
            <a:spcAft>
              <a:spcPct val="35000"/>
            </a:spcAft>
          </a:pPr>
          <a:r>
            <a:rPr lang="en-US" sz="2800" kern="1200" dirty="0" smtClean="0"/>
            <a:t>nodular PLCA can even progress to systemic amyloidosis.</a:t>
          </a:r>
          <a:endParaRPr lang="en-US" sz="2800" kern="1200" dirty="0"/>
        </a:p>
      </dsp:txBody>
      <dsp:txXfrm>
        <a:off x="5847795" y="1626194"/>
        <a:ext cx="3459417" cy="1396706"/>
      </dsp:txXfrm>
    </dsp:sp>
    <dsp:sp modelId="{57BE67C3-A5A5-42D1-B852-4E3816B7D275}">
      <dsp:nvSpPr>
        <dsp:cNvPr id="0" name=""/>
        <dsp:cNvSpPr/>
      </dsp:nvSpPr>
      <dsp:spPr>
        <a:xfrm>
          <a:off x="5267809" y="1673316"/>
          <a:ext cx="45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1C6DFF-BB24-445F-B379-01B7C681BA9D}">
      <dsp:nvSpPr>
        <dsp:cNvPr id="0" name=""/>
        <dsp:cNvSpPr/>
      </dsp:nvSpPr>
      <dsp:spPr>
        <a:xfrm rot="5400000">
          <a:off x="3569839" y="1922987"/>
          <a:ext cx="1946489" cy="1445815"/>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2F0298-209C-4264-91E1-1C02FD1D9B1D}">
      <dsp:nvSpPr>
        <dsp:cNvPr id="0" name=""/>
        <dsp:cNvSpPr/>
      </dsp:nvSpPr>
      <dsp:spPr>
        <a:xfrm>
          <a:off x="5683628" y="3165177"/>
          <a:ext cx="4241992" cy="1654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rtl="0">
            <a:lnSpc>
              <a:spcPct val="90000"/>
            </a:lnSpc>
            <a:spcBef>
              <a:spcPct val="0"/>
            </a:spcBef>
            <a:spcAft>
              <a:spcPct val="35000"/>
            </a:spcAft>
          </a:pPr>
          <a:r>
            <a:rPr lang="en-US" sz="2400" kern="1200" dirty="0" smtClean="0"/>
            <a:t>The rate of progression of nodular PLCA to systemic amyloidosis is controversial</a:t>
          </a:r>
          <a:endParaRPr lang="en-US" sz="2400" kern="1200" dirty="0"/>
        </a:p>
      </dsp:txBody>
      <dsp:txXfrm>
        <a:off x="5683628" y="3165177"/>
        <a:ext cx="4241992" cy="1654695"/>
      </dsp:txXfrm>
    </dsp:sp>
    <dsp:sp modelId="{DD01F266-59B0-4F43-9A79-2EC4517636EE}">
      <dsp:nvSpPr>
        <dsp:cNvPr id="0" name=""/>
        <dsp:cNvSpPr/>
      </dsp:nvSpPr>
      <dsp:spPr>
        <a:xfrm>
          <a:off x="5094175" y="3287088"/>
          <a:ext cx="45427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53111C-4696-45A9-BE73-A01EE2AB2961}">
      <dsp:nvSpPr>
        <dsp:cNvPr id="0" name=""/>
        <dsp:cNvSpPr/>
      </dsp:nvSpPr>
      <dsp:spPr>
        <a:xfrm rot="5400000">
          <a:off x="3953454" y="3487764"/>
          <a:ext cx="1390696" cy="924909"/>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B4791-FD33-4112-B3A9-A2C0C3257D6B}">
      <dsp:nvSpPr>
        <dsp:cNvPr id="0" name=""/>
        <dsp:cNvSpPr/>
      </dsp:nvSpPr>
      <dsp:spPr>
        <a:xfrm>
          <a:off x="2290018" y="4979"/>
          <a:ext cx="5935563" cy="59355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lvl="0" algn="ctr" defTabSz="2578100" rtl="0">
            <a:lnSpc>
              <a:spcPct val="90000"/>
            </a:lnSpc>
            <a:spcBef>
              <a:spcPct val="0"/>
            </a:spcBef>
            <a:spcAft>
              <a:spcPct val="35000"/>
            </a:spcAft>
          </a:pPr>
          <a:r>
            <a:rPr lang="en-US" sz="5800" b="0" kern="1200" smtClean="0"/>
            <a:t>Cutaneous amyloidoses due to systemic disease</a:t>
          </a:r>
          <a:endParaRPr lang="en-US" sz="5800" kern="1200"/>
        </a:p>
      </dsp:txBody>
      <dsp:txXfrm>
        <a:off x="3159261" y="874222"/>
        <a:ext cx="4197077" cy="4197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8D0B2-357F-402F-98C8-D14AB6C09299}">
      <dsp:nvSpPr>
        <dsp:cNvPr id="0" name=""/>
        <dsp:cNvSpPr/>
      </dsp:nvSpPr>
      <dsp:spPr>
        <a:xfrm>
          <a:off x="860343" y="0"/>
          <a:ext cx="9750558" cy="527707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FB4FA-61BF-43D4-B23E-98D89A6A86DA}">
      <dsp:nvSpPr>
        <dsp:cNvPr id="0" name=""/>
        <dsp:cNvSpPr/>
      </dsp:nvSpPr>
      <dsp:spPr>
        <a:xfrm>
          <a:off x="12322" y="1583122"/>
          <a:ext cx="3692306" cy="2110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Amyloid means ‘starch like’ (Latin: amylum), a term introduced by Rudolf Virchow, who described extracellular precipitates that turn brown after incubation with iodine.</a:t>
          </a:r>
          <a:endParaRPr lang="en-US" sz="2000" kern="1200"/>
        </a:p>
      </dsp:txBody>
      <dsp:txXfrm>
        <a:off x="115364" y="1686164"/>
        <a:ext cx="3486222" cy="1904745"/>
      </dsp:txXfrm>
    </dsp:sp>
    <dsp:sp modelId="{C2B167F9-6237-4366-96C3-FBED8E46BDD6}">
      <dsp:nvSpPr>
        <dsp:cNvPr id="0" name=""/>
        <dsp:cNvSpPr/>
      </dsp:nvSpPr>
      <dsp:spPr>
        <a:xfrm>
          <a:off x="3889469" y="1583122"/>
          <a:ext cx="3692306" cy="2110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Even though these precipitates are proteins, and not carbohydrates, the terms ‘amyloid’ and ‘amyloidosis’ are still used.</a:t>
          </a:r>
          <a:endParaRPr lang="en-US" sz="2000" kern="1200"/>
        </a:p>
      </dsp:txBody>
      <dsp:txXfrm>
        <a:off x="3992511" y="1686164"/>
        <a:ext cx="3486222" cy="1904745"/>
      </dsp:txXfrm>
    </dsp:sp>
    <dsp:sp modelId="{A05916BF-B56B-432A-B54B-25C1F22021D6}">
      <dsp:nvSpPr>
        <dsp:cNvPr id="0" name=""/>
        <dsp:cNvSpPr/>
      </dsp:nvSpPr>
      <dsp:spPr>
        <a:xfrm>
          <a:off x="7766615" y="1583122"/>
          <a:ext cx="3692306" cy="21108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smtClean="0"/>
            <a:t>The key feature of amyloidoses is the extracellular deposition of autologous proteins as morphologically characteristic amyloid fibrils .</a:t>
          </a:r>
          <a:endParaRPr lang="en-US" sz="2000" kern="1200"/>
        </a:p>
      </dsp:txBody>
      <dsp:txXfrm>
        <a:off x="7869657" y="1686164"/>
        <a:ext cx="3486222" cy="190474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B6A0A-5D55-456F-8221-82E8C4DE2891}">
      <dsp:nvSpPr>
        <dsp:cNvPr id="0" name=""/>
        <dsp:cNvSpPr/>
      </dsp:nvSpPr>
      <dsp:spPr>
        <a:xfrm>
          <a:off x="4017993" y="83632"/>
          <a:ext cx="4014345" cy="4014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00100" rtl="0">
            <a:lnSpc>
              <a:spcPct val="90000"/>
            </a:lnSpc>
            <a:spcBef>
              <a:spcPct val="0"/>
            </a:spcBef>
            <a:spcAft>
              <a:spcPct val="35000"/>
            </a:spcAft>
          </a:pPr>
          <a:r>
            <a:rPr lang="en-US" sz="1800" kern="1200" smtClean="0"/>
            <a:t>Non hereditary</a:t>
          </a:r>
          <a:endParaRPr lang="en-US" sz="1800" kern="1200"/>
        </a:p>
        <a:p>
          <a:pPr marL="114300" lvl="1" indent="-114300" algn="l" defTabSz="622300" rtl="0">
            <a:lnSpc>
              <a:spcPct val="90000"/>
            </a:lnSpc>
            <a:spcBef>
              <a:spcPct val="0"/>
            </a:spcBef>
            <a:spcAft>
              <a:spcPct val="15000"/>
            </a:spcAft>
            <a:buChar char="••"/>
          </a:pPr>
          <a:r>
            <a:rPr lang="en-US" sz="1400" kern="1200" smtClean="0"/>
            <a:t>Primary systemic and myeloma or plastocytoma –associated amyloidosis</a:t>
          </a:r>
          <a:endParaRPr lang="en-US" sz="1400" kern="1200"/>
        </a:p>
        <a:p>
          <a:pPr marL="114300" lvl="1" indent="-114300" algn="l" defTabSz="622300" rtl="0">
            <a:lnSpc>
              <a:spcPct val="90000"/>
            </a:lnSpc>
            <a:spcBef>
              <a:spcPct val="0"/>
            </a:spcBef>
            <a:spcAft>
              <a:spcPct val="15000"/>
            </a:spcAft>
            <a:buChar char="••"/>
          </a:pPr>
          <a:r>
            <a:rPr lang="en-US" sz="1400" kern="1200" smtClean="0"/>
            <a:t>Systemic amyloidosis with inflammatory tumor</a:t>
          </a:r>
          <a:endParaRPr lang="en-US" sz="1400" kern="1200"/>
        </a:p>
        <a:p>
          <a:pPr marL="114300" lvl="1" indent="-114300" algn="l" defTabSz="622300" rtl="0">
            <a:lnSpc>
              <a:spcPct val="90000"/>
            </a:lnSpc>
            <a:spcBef>
              <a:spcPct val="0"/>
            </a:spcBef>
            <a:spcAft>
              <a:spcPct val="15000"/>
            </a:spcAft>
            <a:buChar char="••"/>
          </a:pPr>
          <a:r>
            <a:rPr lang="en-US" sz="1400" kern="1200" smtClean="0"/>
            <a:t>Secondary hemodialysis associated systemic  amyloidosis</a:t>
          </a:r>
          <a:endParaRPr lang="en-US" sz="1400" kern="1200"/>
        </a:p>
      </dsp:txBody>
      <dsp:txXfrm>
        <a:off x="4553239" y="786142"/>
        <a:ext cx="2943853" cy="1806455"/>
      </dsp:txXfrm>
    </dsp:sp>
    <dsp:sp modelId="{95F23D19-1BE1-4352-8ABD-F9C479687AB5}">
      <dsp:nvSpPr>
        <dsp:cNvPr id="0" name=""/>
        <dsp:cNvSpPr/>
      </dsp:nvSpPr>
      <dsp:spPr>
        <a:xfrm>
          <a:off x="5466502" y="2592597"/>
          <a:ext cx="4014345" cy="4014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00100" rtl="0">
            <a:lnSpc>
              <a:spcPct val="90000"/>
            </a:lnSpc>
            <a:spcBef>
              <a:spcPct val="0"/>
            </a:spcBef>
            <a:spcAft>
              <a:spcPct val="35000"/>
            </a:spcAft>
          </a:pPr>
          <a:r>
            <a:rPr lang="en-US" sz="1800" kern="1200" smtClean="0"/>
            <a:t>Hereditary</a:t>
          </a:r>
          <a:endParaRPr lang="en-US" sz="1800" kern="1200"/>
        </a:p>
        <a:p>
          <a:pPr marL="114300" lvl="1" indent="-114300" algn="l" defTabSz="622300" rtl="0">
            <a:lnSpc>
              <a:spcPct val="90000"/>
            </a:lnSpc>
            <a:spcBef>
              <a:spcPct val="0"/>
            </a:spcBef>
            <a:spcAft>
              <a:spcPct val="15000"/>
            </a:spcAft>
            <a:buChar char="••"/>
          </a:pPr>
          <a:r>
            <a:rPr lang="en-US" sz="1400" kern="1200" smtClean="0"/>
            <a:t>Transthyretin/ familial polyneuropathy</a:t>
          </a:r>
          <a:endParaRPr lang="en-US" sz="1400" kern="1200"/>
        </a:p>
        <a:p>
          <a:pPr marL="114300" lvl="1" indent="-114300" algn="l" defTabSz="622300" rtl="0">
            <a:lnSpc>
              <a:spcPct val="90000"/>
            </a:lnSpc>
            <a:spcBef>
              <a:spcPct val="0"/>
            </a:spcBef>
            <a:spcAft>
              <a:spcPct val="15000"/>
            </a:spcAft>
            <a:buChar char="••"/>
          </a:pPr>
          <a:r>
            <a:rPr lang="en-US" sz="1400" kern="1200" smtClean="0"/>
            <a:t>Apo A1 amyloidosis</a:t>
          </a:r>
          <a:endParaRPr lang="en-US" sz="1400" kern="1200"/>
        </a:p>
        <a:p>
          <a:pPr marL="114300" lvl="1" indent="-114300" algn="l" defTabSz="622300" rtl="0">
            <a:lnSpc>
              <a:spcPct val="90000"/>
            </a:lnSpc>
            <a:spcBef>
              <a:spcPct val="0"/>
            </a:spcBef>
            <a:spcAft>
              <a:spcPct val="15000"/>
            </a:spcAft>
            <a:buChar char="••"/>
          </a:pPr>
          <a:r>
            <a:rPr lang="en-US" sz="1400" kern="1200" smtClean="0"/>
            <a:t>Hereditary gelsolin amyloidosis</a:t>
          </a:r>
          <a:endParaRPr lang="en-US" sz="1400" kern="1200"/>
        </a:p>
      </dsp:txBody>
      <dsp:txXfrm>
        <a:off x="6694223" y="3629636"/>
        <a:ext cx="2408607" cy="2207889"/>
      </dsp:txXfrm>
    </dsp:sp>
    <dsp:sp modelId="{26E44928-FF81-4043-8D97-1B1DA6586320}">
      <dsp:nvSpPr>
        <dsp:cNvPr id="0" name=""/>
        <dsp:cNvSpPr/>
      </dsp:nvSpPr>
      <dsp:spPr>
        <a:xfrm>
          <a:off x="2569484" y="2592597"/>
          <a:ext cx="4014345" cy="4014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l" defTabSz="800100" rtl="0">
            <a:lnSpc>
              <a:spcPct val="90000"/>
            </a:lnSpc>
            <a:spcBef>
              <a:spcPct val="0"/>
            </a:spcBef>
            <a:spcAft>
              <a:spcPct val="35000"/>
            </a:spcAft>
          </a:pPr>
          <a:r>
            <a:rPr lang="en-US" sz="1800" kern="1200" smtClean="0"/>
            <a:t>Hereditary systemic disease with secondary cutaneous amyloidosis </a:t>
          </a:r>
          <a:br>
            <a:rPr lang="en-US" sz="1800" kern="1200" smtClean="0"/>
          </a:br>
          <a:endParaRPr lang="en-US" sz="1800" kern="1200"/>
        </a:p>
        <a:p>
          <a:pPr marL="114300" lvl="1" indent="-114300" algn="l" defTabSz="622300" rtl="0">
            <a:lnSpc>
              <a:spcPct val="90000"/>
            </a:lnSpc>
            <a:spcBef>
              <a:spcPct val="0"/>
            </a:spcBef>
            <a:spcAft>
              <a:spcPct val="15000"/>
            </a:spcAft>
            <a:buChar char="••"/>
          </a:pPr>
          <a:r>
            <a:rPr lang="en-US" sz="1400" kern="1200" smtClean="0"/>
            <a:t>Muckle well syndrome </a:t>
          </a:r>
          <a:endParaRPr lang="en-US" sz="1400" kern="1200"/>
        </a:p>
        <a:p>
          <a:pPr marL="114300" lvl="1" indent="-114300" algn="l" defTabSz="622300" rtl="0">
            <a:lnSpc>
              <a:spcPct val="90000"/>
            </a:lnSpc>
            <a:spcBef>
              <a:spcPct val="0"/>
            </a:spcBef>
            <a:spcAft>
              <a:spcPct val="15000"/>
            </a:spcAft>
            <a:buChar char="••"/>
          </a:pPr>
          <a:r>
            <a:rPr lang="en-US" sz="1400" kern="1200" smtClean="0"/>
            <a:t>TNF receptor 1 associated periodic fever syndrome</a:t>
          </a:r>
          <a:endParaRPr lang="en-US" sz="1400" kern="1200"/>
        </a:p>
      </dsp:txBody>
      <dsp:txXfrm>
        <a:off x="2947501" y="3629636"/>
        <a:ext cx="2408607" cy="220788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B5898-E1AC-4B9C-B6DC-E23E312AB5E7}">
      <dsp:nvSpPr>
        <dsp:cNvPr id="0" name=""/>
        <dsp:cNvSpPr/>
      </dsp:nvSpPr>
      <dsp:spPr>
        <a:xfrm>
          <a:off x="57" y="1131376"/>
          <a:ext cx="5534651" cy="21168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en-US" sz="2300" kern="1200" smtClean="0"/>
            <a:t>Systemic amyloidoses are often characterized by amyloid deposition in mesenchymal structures of the internal organs (generally heart muscle, liver and kidneys), which may lead to a progressive loss of function and eventually to death.</a:t>
          </a:r>
          <a:endParaRPr lang="en-US" sz="2300" kern="1200"/>
        </a:p>
      </dsp:txBody>
      <dsp:txXfrm>
        <a:off x="57" y="1131376"/>
        <a:ext cx="5534651" cy="2116894"/>
      </dsp:txXfrm>
    </dsp:sp>
    <dsp:sp modelId="{1583DA7C-9D15-415C-BF73-E83073BF6231}">
      <dsp:nvSpPr>
        <dsp:cNvPr id="0" name=""/>
        <dsp:cNvSpPr/>
      </dsp:nvSpPr>
      <dsp:spPr>
        <a:xfrm>
          <a:off x="57" y="3248271"/>
          <a:ext cx="5534651" cy="10101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9BCA45-93F1-4699-AF48-C56BDC2DAF6F}">
      <dsp:nvSpPr>
        <dsp:cNvPr id="0" name=""/>
        <dsp:cNvSpPr/>
      </dsp:nvSpPr>
      <dsp:spPr>
        <a:xfrm>
          <a:off x="6309560" y="1131376"/>
          <a:ext cx="5534651" cy="211689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rtl="0">
            <a:lnSpc>
              <a:spcPct val="90000"/>
            </a:lnSpc>
            <a:spcBef>
              <a:spcPct val="0"/>
            </a:spcBef>
            <a:spcAft>
              <a:spcPct val="35000"/>
            </a:spcAft>
          </a:pPr>
          <a:r>
            <a:rPr lang="en-US" sz="2300" kern="1200" smtClean="0"/>
            <a:t>In cutaneous involvement, all skin layers as well as vessel walls may be affected. </a:t>
          </a:r>
          <a:endParaRPr lang="en-US" sz="2300" kern="1200"/>
        </a:p>
      </dsp:txBody>
      <dsp:txXfrm>
        <a:off x="6309560" y="1131376"/>
        <a:ext cx="5534651" cy="2116894"/>
      </dsp:txXfrm>
    </dsp:sp>
    <dsp:sp modelId="{10FFD258-E651-4994-B67D-656137C3A396}">
      <dsp:nvSpPr>
        <dsp:cNvPr id="0" name=""/>
        <dsp:cNvSpPr/>
      </dsp:nvSpPr>
      <dsp:spPr>
        <a:xfrm>
          <a:off x="6309560" y="3248271"/>
          <a:ext cx="5534651" cy="101016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E6663-0E10-4EE7-A139-17D27349A3DF}">
      <dsp:nvSpPr>
        <dsp:cNvPr id="0" name=""/>
        <dsp:cNvSpPr/>
      </dsp:nvSpPr>
      <dsp:spPr>
        <a:xfrm>
          <a:off x="0" y="0"/>
          <a:ext cx="4351338" cy="435133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60F760-8F3B-4D8C-AF0E-B1E0F68B3CAF}">
      <dsp:nvSpPr>
        <dsp:cNvPr id="0" name=""/>
        <dsp:cNvSpPr/>
      </dsp:nvSpPr>
      <dsp:spPr>
        <a:xfrm>
          <a:off x="2175669" y="0"/>
          <a:ext cx="80581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smtClean="0"/>
            <a:t>Systemic amyloidoses show cutaneous involvement in about 50% of patients, which allows physicians to diagnose the underlying systemic disease at an early stage </a:t>
          </a:r>
          <a:endParaRPr lang="en-US" sz="4700" kern="1200"/>
        </a:p>
      </dsp:txBody>
      <dsp:txXfrm>
        <a:off x="2175669" y="0"/>
        <a:ext cx="8058131" cy="43513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CD20B-76B3-4F47-A1A1-78C5DA460787}">
      <dsp:nvSpPr>
        <dsp:cNvPr id="0" name=""/>
        <dsp:cNvSpPr/>
      </dsp:nvSpPr>
      <dsp:spPr>
        <a:xfrm>
          <a:off x="2328" y="0"/>
          <a:ext cx="2271124"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The clinical presentation of cutaneous involvement in systemic amyloidoses is often characterized by petechiae, haemorrhages, ecchymosis and pruritus.</a:t>
          </a:r>
          <a:endParaRPr lang="en-US" sz="1700" kern="1200"/>
        </a:p>
      </dsp:txBody>
      <dsp:txXfrm>
        <a:off x="68847" y="66519"/>
        <a:ext cx="2138086" cy="4218300"/>
      </dsp:txXfrm>
    </dsp:sp>
    <dsp:sp modelId="{ECDD6A39-AB54-4578-A4B3-65A9DAD09B81}">
      <dsp:nvSpPr>
        <dsp:cNvPr id="0" name=""/>
        <dsp:cNvSpPr/>
      </dsp:nvSpPr>
      <dsp:spPr>
        <a:xfrm>
          <a:off x="2655001" y="0"/>
          <a:ext cx="2271124"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Bleeding is often seen in the periorbital or intertriginous regions due to the deposition of amyloid in and around vascular structures  a deposition pattern that is rarely seen in localized cutaneous amyloidosis </a:t>
          </a:r>
          <a:endParaRPr lang="en-US" sz="1700" kern="1200"/>
        </a:p>
      </dsp:txBody>
      <dsp:txXfrm>
        <a:off x="2721520" y="66519"/>
        <a:ext cx="2138086" cy="4218300"/>
      </dsp:txXfrm>
    </dsp:sp>
    <dsp:sp modelId="{46FCF70B-A1FF-478C-8DA5-BAF4FCAF4E92}">
      <dsp:nvSpPr>
        <dsp:cNvPr id="0" name=""/>
        <dsp:cNvSpPr/>
      </dsp:nvSpPr>
      <dsp:spPr>
        <a:xfrm>
          <a:off x="5307674" y="0"/>
          <a:ext cx="2271124"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Typically, amyloid purpura occur above the nipple line, mostly on the head and neck, especially on the eyelids. As purpura may be among the first signs of systemic amyloidoses, it is important to keep this sign in mind.</a:t>
          </a:r>
          <a:endParaRPr lang="en-US" sz="1700" kern="1200"/>
        </a:p>
      </dsp:txBody>
      <dsp:txXfrm>
        <a:off x="5374193" y="66519"/>
        <a:ext cx="2138086" cy="4218300"/>
      </dsp:txXfrm>
    </dsp:sp>
    <dsp:sp modelId="{10F8E1EB-02AD-46C9-9C10-699494E9DA52}">
      <dsp:nvSpPr>
        <dsp:cNvPr id="0" name=""/>
        <dsp:cNvSpPr/>
      </dsp:nvSpPr>
      <dsp:spPr>
        <a:xfrm>
          <a:off x="7960347" y="0"/>
          <a:ext cx="2271124"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t>If the dermis is extensively infiltrated by amyloid, scleroderma‐like skin changes (especially of the fingers) may occur, known as scleroderma amyloidosum Gottron. Also, blisters and nail dystrophy have been reported as manifestations of myeloma‐associated amyloidosis </a:t>
          </a:r>
          <a:endParaRPr lang="en-US" sz="1700" kern="1200"/>
        </a:p>
      </dsp:txBody>
      <dsp:txXfrm>
        <a:off x="8026866" y="66519"/>
        <a:ext cx="2138086" cy="42183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5BD85-BC09-4E63-B5FC-3198CEAD493C}">
      <dsp:nvSpPr>
        <dsp:cNvPr id="0" name=""/>
        <dsp:cNvSpPr/>
      </dsp:nvSpPr>
      <dsp:spPr>
        <a:xfrm>
          <a:off x="4014767" y="2968672"/>
          <a:ext cx="367324" cy="2865130"/>
        </a:xfrm>
        <a:custGeom>
          <a:avLst/>
          <a:gdLst/>
          <a:ahLst/>
          <a:cxnLst/>
          <a:rect l="0" t="0" r="0" b="0"/>
          <a:pathLst>
            <a:path>
              <a:moveTo>
                <a:pt x="0" y="0"/>
              </a:moveTo>
              <a:lnTo>
                <a:pt x="0" y="2865130"/>
              </a:lnTo>
              <a:lnTo>
                <a:pt x="367324" y="28651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E0067E-9DD0-4385-8531-318CFF403DB5}">
      <dsp:nvSpPr>
        <dsp:cNvPr id="0" name=""/>
        <dsp:cNvSpPr/>
      </dsp:nvSpPr>
      <dsp:spPr>
        <a:xfrm>
          <a:off x="4014767" y="2968672"/>
          <a:ext cx="367324" cy="1126461"/>
        </a:xfrm>
        <a:custGeom>
          <a:avLst/>
          <a:gdLst/>
          <a:ahLst/>
          <a:cxnLst/>
          <a:rect l="0" t="0" r="0" b="0"/>
          <a:pathLst>
            <a:path>
              <a:moveTo>
                <a:pt x="0" y="0"/>
              </a:moveTo>
              <a:lnTo>
                <a:pt x="0" y="1126461"/>
              </a:lnTo>
              <a:lnTo>
                <a:pt x="367324" y="11264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B8FB01-BAE6-4EEA-A7F5-8D807098F825}">
      <dsp:nvSpPr>
        <dsp:cNvPr id="0" name=""/>
        <dsp:cNvSpPr/>
      </dsp:nvSpPr>
      <dsp:spPr>
        <a:xfrm>
          <a:off x="3476760" y="1248002"/>
          <a:ext cx="1517539" cy="496255"/>
        </a:xfrm>
        <a:custGeom>
          <a:avLst/>
          <a:gdLst/>
          <a:ahLst/>
          <a:cxnLst/>
          <a:rect l="0" t="0" r="0" b="0"/>
          <a:pathLst>
            <a:path>
              <a:moveTo>
                <a:pt x="0" y="0"/>
              </a:moveTo>
              <a:lnTo>
                <a:pt x="0" y="239128"/>
              </a:lnTo>
              <a:lnTo>
                <a:pt x="1517539" y="239128"/>
              </a:lnTo>
              <a:lnTo>
                <a:pt x="1517539" y="4962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2C9B91-24DB-456C-9B3B-240F23943B23}">
      <dsp:nvSpPr>
        <dsp:cNvPr id="0" name=""/>
        <dsp:cNvSpPr/>
      </dsp:nvSpPr>
      <dsp:spPr>
        <a:xfrm>
          <a:off x="1051684" y="2968672"/>
          <a:ext cx="367324" cy="2865130"/>
        </a:xfrm>
        <a:custGeom>
          <a:avLst/>
          <a:gdLst/>
          <a:ahLst/>
          <a:cxnLst/>
          <a:rect l="0" t="0" r="0" b="0"/>
          <a:pathLst>
            <a:path>
              <a:moveTo>
                <a:pt x="0" y="0"/>
              </a:moveTo>
              <a:lnTo>
                <a:pt x="0" y="2865130"/>
              </a:lnTo>
              <a:lnTo>
                <a:pt x="367324" y="28651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DDC187-1DE5-4498-8647-29D14864389B}">
      <dsp:nvSpPr>
        <dsp:cNvPr id="0" name=""/>
        <dsp:cNvSpPr/>
      </dsp:nvSpPr>
      <dsp:spPr>
        <a:xfrm>
          <a:off x="1051684" y="2968672"/>
          <a:ext cx="367324" cy="1126461"/>
        </a:xfrm>
        <a:custGeom>
          <a:avLst/>
          <a:gdLst/>
          <a:ahLst/>
          <a:cxnLst/>
          <a:rect l="0" t="0" r="0" b="0"/>
          <a:pathLst>
            <a:path>
              <a:moveTo>
                <a:pt x="0" y="0"/>
              </a:moveTo>
              <a:lnTo>
                <a:pt x="0" y="1126461"/>
              </a:lnTo>
              <a:lnTo>
                <a:pt x="367324" y="112646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A50BF5-8A47-4888-891E-80A0BA56E159}">
      <dsp:nvSpPr>
        <dsp:cNvPr id="0" name=""/>
        <dsp:cNvSpPr/>
      </dsp:nvSpPr>
      <dsp:spPr>
        <a:xfrm>
          <a:off x="2031216" y="1248002"/>
          <a:ext cx="1445543" cy="496255"/>
        </a:xfrm>
        <a:custGeom>
          <a:avLst/>
          <a:gdLst/>
          <a:ahLst/>
          <a:cxnLst/>
          <a:rect l="0" t="0" r="0" b="0"/>
          <a:pathLst>
            <a:path>
              <a:moveTo>
                <a:pt x="1445543" y="0"/>
              </a:moveTo>
              <a:lnTo>
                <a:pt x="1445543" y="239128"/>
              </a:lnTo>
              <a:lnTo>
                <a:pt x="0" y="239128"/>
              </a:lnTo>
              <a:lnTo>
                <a:pt x="0" y="4962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1E43FB-4E98-4A33-8B95-6A07FA5CD8BC}">
      <dsp:nvSpPr>
        <dsp:cNvPr id="0" name=""/>
        <dsp:cNvSpPr/>
      </dsp:nvSpPr>
      <dsp:spPr>
        <a:xfrm>
          <a:off x="535593" y="23588"/>
          <a:ext cx="5882333" cy="1224414"/>
        </a:xfrm>
        <a:prstGeom prst="rect">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endParaRPr lang="en-US" sz="1300" kern="1200"/>
        </a:p>
      </dsp:txBody>
      <dsp:txXfrm>
        <a:off x="535593" y="23588"/>
        <a:ext cx="5882333" cy="1224414"/>
      </dsp:txXfrm>
    </dsp:sp>
    <dsp:sp modelId="{62C0088F-73A6-41D5-8E75-22580EA83D79}">
      <dsp:nvSpPr>
        <dsp:cNvPr id="0" name=""/>
        <dsp:cNvSpPr/>
      </dsp:nvSpPr>
      <dsp:spPr>
        <a:xfrm>
          <a:off x="806801" y="1744258"/>
          <a:ext cx="2448829" cy="1224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kern="1200" smtClean="0"/>
            <a:t>• Histology</a:t>
          </a:r>
          <a:endParaRPr lang="en-US" sz="1300" kern="1200"/>
        </a:p>
      </dsp:txBody>
      <dsp:txXfrm>
        <a:off x="806801" y="1744258"/>
        <a:ext cx="2448829" cy="1224414"/>
      </dsp:txXfrm>
    </dsp:sp>
    <dsp:sp modelId="{58C40A8A-3A64-4143-BB98-77C26316A0E2}">
      <dsp:nvSpPr>
        <dsp:cNvPr id="0" name=""/>
        <dsp:cNvSpPr/>
      </dsp:nvSpPr>
      <dsp:spPr>
        <a:xfrm>
          <a:off x="1419008" y="3482927"/>
          <a:ext cx="2448829" cy="1224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kern="1200" smtClean="0"/>
            <a:t>• Standard stainings: H&amp;E, toluidin blue and alkaline fuchsin</a:t>
          </a:r>
          <a:endParaRPr lang="en-US" sz="1300" kern="1200"/>
        </a:p>
      </dsp:txBody>
      <dsp:txXfrm>
        <a:off x="1419008" y="3482927"/>
        <a:ext cx="2448829" cy="1224414"/>
      </dsp:txXfrm>
    </dsp:sp>
    <dsp:sp modelId="{A81AF257-46B1-4B74-915B-259370448C5B}">
      <dsp:nvSpPr>
        <dsp:cNvPr id="0" name=""/>
        <dsp:cNvSpPr/>
      </dsp:nvSpPr>
      <dsp:spPr>
        <a:xfrm>
          <a:off x="1419008" y="5221595"/>
          <a:ext cx="2448829" cy="1224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kern="1200" smtClean="0"/>
            <a:t>• Amyloid stainings: Congo red, thiofl avin T, (crystal violet, methyl violet) </a:t>
          </a:r>
          <a:endParaRPr lang="en-US" sz="1300" kern="1200"/>
        </a:p>
      </dsp:txBody>
      <dsp:txXfrm>
        <a:off x="1419008" y="5221595"/>
        <a:ext cx="2448829" cy="1224414"/>
      </dsp:txXfrm>
    </dsp:sp>
    <dsp:sp modelId="{7803F4A6-E692-447C-A0DB-8B176B094AD4}">
      <dsp:nvSpPr>
        <dsp:cNvPr id="0" name=""/>
        <dsp:cNvSpPr/>
      </dsp:nvSpPr>
      <dsp:spPr>
        <a:xfrm>
          <a:off x="3769884" y="1744258"/>
          <a:ext cx="2448829" cy="1224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kern="1200" smtClean="0"/>
            <a:t>• Immunohistochemistry</a:t>
          </a:r>
          <a:endParaRPr lang="en-US" sz="1300" kern="1200"/>
        </a:p>
      </dsp:txBody>
      <dsp:txXfrm>
        <a:off x="3769884" y="1744258"/>
        <a:ext cx="2448829" cy="1224414"/>
      </dsp:txXfrm>
    </dsp:sp>
    <dsp:sp modelId="{BC89FF8F-0A5B-4AD7-8D55-7E27FDE0AD8C}">
      <dsp:nvSpPr>
        <dsp:cNvPr id="0" name=""/>
        <dsp:cNvSpPr/>
      </dsp:nvSpPr>
      <dsp:spPr>
        <a:xfrm>
          <a:off x="4382092" y="3482927"/>
          <a:ext cx="2448829" cy="1224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kern="1200" dirty="0" smtClean="0"/>
            <a:t>•Electron microscopy</a:t>
          </a:r>
          <a:endParaRPr lang="en-US" sz="1300" kern="1200" dirty="0"/>
        </a:p>
      </dsp:txBody>
      <dsp:txXfrm>
        <a:off x="4382092" y="3482927"/>
        <a:ext cx="2448829" cy="1224414"/>
      </dsp:txXfrm>
    </dsp:sp>
    <dsp:sp modelId="{C68B3FEC-27FC-4968-9129-9E6B3A352FD9}">
      <dsp:nvSpPr>
        <dsp:cNvPr id="0" name=""/>
        <dsp:cNvSpPr/>
      </dsp:nvSpPr>
      <dsp:spPr>
        <a:xfrm>
          <a:off x="4382092" y="5221595"/>
          <a:ext cx="2448829" cy="12244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rtl="0">
            <a:lnSpc>
              <a:spcPct val="90000"/>
            </a:lnSpc>
            <a:spcBef>
              <a:spcPct val="0"/>
            </a:spcBef>
            <a:spcAft>
              <a:spcPct val="35000"/>
            </a:spcAft>
          </a:pPr>
          <a:r>
            <a:rPr lang="en-US" sz="1300" kern="1200" smtClean="0"/>
            <a:t>• </a:t>
          </a:r>
          <a:r>
            <a:rPr lang="en-US" sz="1300" kern="1200" dirty="0" smtClean="0"/>
            <a:t>From skin sample: for all kinds of </a:t>
          </a:r>
          <a:r>
            <a:rPr lang="en-US" sz="1300" kern="1200" dirty="0" err="1" smtClean="0"/>
            <a:t>amyloidoses</a:t>
          </a:r>
          <a:r>
            <a:rPr lang="en-US" sz="1300" kern="1200" dirty="0" smtClean="0"/>
            <a:t> affecting the skin • Abdominal fat or rectum biopsy: for all suspected systemic </a:t>
          </a:r>
          <a:r>
            <a:rPr lang="en-US" sz="1300" kern="1200" dirty="0" err="1" smtClean="0"/>
            <a:t>amyloidoses</a:t>
          </a:r>
          <a:r>
            <a:rPr lang="en-US" sz="1300" kern="1200" smtClean="0"/>
            <a:t> and nodular primary localized cutaneous amyloidosis </a:t>
          </a:r>
          <a:endParaRPr lang="en-US" sz="1300" kern="1200" dirty="0"/>
        </a:p>
      </dsp:txBody>
      <dsp:txXfrm>
        <a:off x="4382092" y="5221595"/>
        <a:ext cx="2448829" cy="122441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B90C0-2B8C-4233-A332-AADEE2555763}">
      <dsp:nvSpPr>
        <dsp:cNvPr id="0" name=""/>
        <dsp:cNvSpPr/>
      </dsp:nvSpPr>
      <dsp:spPr>
        <a:xfrm>
          <a:off x="0" y="452317"/>
          <a:ext cx="3932237" cy="6955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rtl="0">
            <a:lnSpc>
              <a:spcPct val="90000"/>
            </a:lnSpc>
            <a:spcBef>
              <a:spcPct val="0"/>
            </a:spcBef>
            <a:spcAft>
              <a:spcPct val="35000"/>
            </a:spcAft>
          </a:pPr>
          <a:r>
            <a:rPr lang="en-US" sz="2900" b="0" kern="1200" smtClean="0"/>
            <a:t>Immunohistochemistry </a:t>
          </a:r>
          <a:endParaRPr lang="en-US" sz="2900" kern="1200"/>
        </a:p>
      </dsp:txBody>
      <dsp:txXfrm>
        <a:off x="33955" y="486272"/>
        <a:ext cx="3864327" cy="62765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96CA6-9D6D-4718-979A-24AF9F733423}">
      <dsp:nvSpPr>
        <dsp:cNvPr id="0" name=""/>
        <dsp:cNvSpPr/>
      </dsp:nvSpPr>
      <dsp:spPr>
        <a:xfrm>
          <a:off x="0" y="27450"/>
          <a:ext cx="3652025" cy="2121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smtClean="0"/>
            <a:t>For immunohistochemistry, antibodies are available for the subclassification of amyloid precipitates, directed against cytokeratin or immunoglubulin light chains</a:t>
          </a:r>
          <a:endParaRPr lang="en-US" sz="1600" kern="1200"/>
        </a:p>
      </dsp:txBody>
      <dsp:txXfrm>
        <a:off x="103549" y="130999"/>
        <a:ext cx="3444927" cy="1914112"/>
      </dsp:txXfrm>
    </dsp:sp>
    <dsp:sp modelId="{BF1534B2-445B-4B3D-BFD7-A0802BB1C798}">
      <dsp:nvSpPr>
        <dsp:cNvPr id="0" name=""/>
        <dsp:cNvSpPr/>
      </dsp:nvSpPr>
      <dsp:spPr>
        <a:xfrm>
          <a:off x="0" y="2194740"/>
          <a:ext cx="3652025" cy="2121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t>CK5 is predominantly found in basal keratinocytes. In descending frequency, other </a:t>
          </a:r>
          <a:r>
            <a:rPr lang="en-US" sz="1600" kern="1200" dirty="0" err="1" smtClean="0"/>
            <a:t>cytokeratins</a:t>
          </a:r>
          <a:r>
            <a:rPr lang="en-US" sz="1600" kern="1200" dirty="0" smtClean="0"/>
            <a:t> are also present in primary (CK5 &gt; 1 &gt; 14 &gt; 10) and secondary (CK5 &gt; 1 &gt; 10 &gt; 14) cutaneous </a:t>
          </a:r>
          <a:r>
            <a:rPr lang="en-US" sz="1600" kern="1200" dirty="0" err="1" smtClean="0"/>
            <a:t>amyloidoses</a:t>
          </a:r>
          <a:r>
            <a:rPr lang="en-US" sz="1600" kern="1200" dirty="0" smtClean="0"/>
            <a:t> . Antibodies against CK5 may be used for diagnosing amyloidosis</a:t>
          </a:r>
          <a:endParaRPr lang="en-US" sz="1600" kern="1200" dirty="0"/>
        </a:p>
      </dsp:txBody>
      <dsp:txXfrm>
        <a:off x="103549" y="2298289"/>
        <a:ext cx="3444927" cy="191411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01528-4D89-4200-AB5B-72EA279C3990}">
      <dsp:nvSpPr>
        <dsp:cNvPr id="0" name=""/>
        <dsp:cNvSpPr/>
      </dsp:nvSpPr>
      <dsp:spPr>
        <a:xfrm>
          <a:off x="0" y="4500"/>
          <a:ext cx="3932237" cy="159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rtl="0">
            <a:lnSpc>
              <a:spcPct val="90000"/>
            </a:lnSpc>
            <a:spcBef>
              <a:spcPct val="0"/>
            </a:spcBef>
            <a:spcAft>
              <a:spcPct val="35000"/>
            </a:spcAft>
          </a:pPr>
          <a:r>
            <a:rPr lang="en-US" sz="4000" b="0" kern="1200" smtClean="0"/>
            <a:t>Electron microscopy </a:t>
          </a:r>
          <a:endParaRPr lang="en-US" sz="4000" kern="1200"/>
        </a:p>
      </dsp:txBody>
      <dsp:txXfrm>
        <a:off x="77676" y="82176"/>
        <a:ext cx="3776885" cy="143584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09F3A-945D-4F4F-87AE-FFAFDA3CF975}">
      <dsp:nvSpPr>
        <dsp:cNvPr id="0" name=""/>
        <dsp:cNvSpPr/>
      </dsp:nvSpPr>
      <dsp:spPr>
        <a:xfrm>
          <a:off x="0" y="763180"/>
          <a:ext cx="3652025" cy="146081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n-US" sz="1400" kern="1200" smtClean="0"/>
            <a:t>Definitive confirmation of amyloidosis in tissues can be achieved with electron microscopy, which shows the typical aggregates of amyloid with fibrils 7.5–10 nm in diameter</a:t>
          </a:r>
          <a:endParaRPr lang="en-US" sz="1400" kern="1200"/>
        </a:p>
      </dsp:txBody>
      <dsp:txXfrm>
        <a:off x="730405" y="763180"/>
        <a:ext cx="2191215" cy="1460810"/>
      </dsp:txXfrm>
    </dsp:sp>
    <dsp:sp modelId="{4CDD77C8-8A41-47BC-983D-6AD4703573E9}">
      <dsp:nvSpPr>
        <dsp:cNvPr id="0" name=""/>
        <dsp:cNvSpPr/>
      </dsp:nvSpPr>
      <dsp:spPr>
        <a:xfrm>
          <a:off x="0" y="2428503"/>
          <a:ext cx="3652025" cy="146081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rtl="0">
            <a:lnSpc>
              <a:spcPct val="90000"/>
            </a:lnSpc>
            <a:spcBef>
              <a:spcPct val="0"/>
            </a:spcBef>
            <a:spcAft>
              <a:spcPct val="35000"/>
            </a:spcAft>
          </a:pPr>
          <a:r>
            <a:rPr lang="en-US" sz="1400" kern="1200" dirty="0" smtClean="0"/>
            <a:t>Apart from organ biopsies, biopsies taken from the rectal submucosa or from abdominal subcutaneous adipose tissue contribute to the diagnosis of systemic amyloidosis. </a:t>
          </a:r>
          <a:endParaRPr lang="en-US" sz="1400" kern="1200" dirty="0"/>
        </a:p>
      </dsp:txBody>
      <dsp:txXfrm>
        <a:off x="730405" y="2428503"/>
        <a:ext cx="2191215" cy="146081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60820-8857-427D-B439-2249EDB5AEA0}">
      <dsp:nvSpPr>
        <dsp:cNvPr id="0" name=""/>
        <dsp:cNvSpPr/>
      </dsp:nvSpPr>
      <dsp:spPr>
        <a:xfrm>
          <a:off x="5283632" y="2012927"/>
          <a:ext cx="4148934" cy="658171"/>
        </a:xfrm>
        <a:custGeom>
          <a:avLst/>
          <a:gdLst/>
          <a:ahLst/>
          <a:cxnLst/>
          <a:rect l="0" t="0" r="0" b="0"/>
          <a:pathLst>
            <a:path>
              <a:moveTo>
                <a:pt x="0" y="0"/>
              </a:moveTo>
              <a:lnTo>
                <a:pt x="0" y="448525"/>
              </a:lnTo>
              <a:lnTo>
                <a:pt x="4148934" y="448525"/>
              </a:lnTo>
              <a:lnTo>
                <a:pt x="4148934" y="6581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263001-EF48-47A9-AAE6-2AEB10869337}">
      <dsp:nvSpPr>
        <dsp:cNvPr id="0" name=""/>
        <dsp:cNvSpPr/>
      </dsp:nvSpPr>
      <dsp:spPr>
        <a:xfrm>
          <a:off x="5283632" y="2012927"/>
          <a:ext cx="1382978" cy="658171"/>
        </a:xfrm>
        <a:custGeom>
          <a:avLst/>
          <a:gdLst/>
          <a:ahLst/>
          <a:cxnLst/>
          <a:rect l="0" t="0" r="0" b="0"/>
          <a:pathLst>
            <a:path>
              <a:moveTo>
                <a:pt x="0" y="0"/>
              </a:moveTo>
              <a:lnTo>
                <a:pt x="0" y="448525"/>
              </a:lnTo>
              <a:lnTo>
                <a:pt x="1382978" y="448525"/>
              </a:lnTo>
              <a:lnTo>
                <a:pt x="1382978" y="6581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3A31EB-26E2-4CA9-8EA6-88C4B7A8F33A}">
      <dsp:nvSpPr>
        <dsp:cNvPr id="0" name=""/>
        <dsp:cNvSpPr/>
      </dsp:nvSpPr>
      <dsp:spPr>
        <a:xfrm>
          <a:off x="3900653" y="2012927"/>
          <a:ext cx="1382978" cy="658171"/>
        </a:xfrm>
        <a:custGeom>
          <a:avLst/>
          <a:gdLst/>
          <a:ahLst/>
          <a:cxnLst/>
          <a:rect l="0" t="0" r="0" b="0"/>
          <a:pathLst>
            <a:path>
              <a:moveTo>
                <a:pt x="1382978" y="0"/>
              </a:moveTo>
              <a:lnTo>
                <a:pt x="1382978" y="448525"/>
              </a:lnTo>
              <a:lnTo>
                <a:pt x="0" y="448525"/>
              </a:lnTo>
              <a:lnTo>
                <a:pt x="0" y="6581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556A0B-6338-4C51-BDBC-35B46817249E}">
      <dsp:nvSpPr>
        <dsp:cNvPr id="0" name=""/>
        <dsp:cNvSpPr/>
      </dsp:nvSpPr>
      <dsp:spPr>
        <a:xfrm>
          <a:off x="1134697" y="2012927"/>
          <a:ext cx="4148934" cy="658171"/>
        </a:xfrm>
        <a:custGeom>
          <a:avLst/>
          <a:gdLst/>
          <a:ahLst/>
          <a:cxnLst/>
          <a:rect l="0" t="0" r="0" b="0"/>
          <a:pathLst>
            <a:path>
              <a:moveTo>
                <a:pt x="4148934" y="0"/>
              </a:moveTo>
              <a:lnTo>
                <a:pt x="4148934" y="448525"/>
              </a:lnTo>
              <a:lnTo>
                <a:pt x="0" y="448525"/>
              </a:lnTo>
              <a:lnTo>
                <a:pt x="0" y="6581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F7B168-0D4D-4585-B7E3-441C38DCADBB}">
      <dsp:nvSpPr>
        <dsp:cNvPr id="0" name=""/>
        <dsp:cNvSpPr/>
      </dsp:nvSpPr>
      <dsp:spPr>
        <a:xfrm>
          <a:off x="4152104" y="575887"/>
          <a:ext cx="2263055" cy="1437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3AF8CF-5FA2-4829-80EA-DB8DA143DA8E}">
      <dsp:nvSpPr>
        <dsp:cNvPr id="0" name=""/>
        <dsp:cNvSpPr/>
      </dsp:nvSpPr>
      <dsp:spPr>
        <a:xfrm>
          <a:off x="4403555" y="814765"/>
          <a:ext cx="2263055" cy="1437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Topical therapy </a:t>
          </a:r>
          <a:endParaRPr lang="en-US" sz="1800" kern="1200"/>
        </a:p>
      </dsp:txBody>
      <dsp:txXfrm>
        <a:off x="4445644" y="856854"/>
        <a:ext cx="2178877" cy="1352862"/>
      </dsp:txXfrm>
    </dsp:sp>
    <dsp:sp modelId="{F37310D6-5863-4934-8446-2F56B1CD542F}">
      <dsp:nvSpPr>
        <dsp:cNvPr id="0" name=""/>
        <dsp:cNvSpPr/>
      </dsp:nvSpPr>
      <dsp:spPr>
        <a:xfrm>
          <a:off x="3169" y="2671099"/>
          <a:ext cx="2263055" cy="1437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2384C-8081-40A3-8F35-A8DA4405A2A5}">
      <dsp:nvSpPr>
        <dsp:cNvPr id="0" name=""/>
        <dsp:cNvSpPr/>
      </dsp:nvSpPr>
      <dsp:spPr>
        <a:xfrm>
          <a:off x="254620" y="2909977"/>
          <a:ext cx="2263055" cy="1437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Topical administration of steroids (occlusive dressings) </a:t>
          </a:r>
          <a:endParaRPr lang="en-US" sz="1800" kern="1200"/>
        </a:p>
      </dsp:txBody>
      <dsp:txXfrm>
        <a:off x="296709" y="2952066"/>
        <a:ext cx="2178877" cy="1352862"/>
      </dsp:txXfrm>
    </dsp:sp>
    <dsp:sp modelId="{55836025-27D8-4290-BD24-C84FA8333170}">
      <dsp:nvSpPr>
        <dsp:cNvPr id="0" name=""/>
        <dsp:cNvSpPr/>
      </dsp:nvSpPr>
      <dsp:spPr>
        <a:xfrm>
          <a:off x="2769126" y="2671099"/>
          <a:ext cx="2263055" cy="1437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D22870-D3B9-4A26-90D9-ED2102953E9E}">
      <dsp:nvSpPr>
        <dsp:cNvPr id="0" name=""/>
        <dsp:cNvSpPr/>
      </dsp:nvSpPr>
      <dsp:spPr>
        <a:xfrm>
          <a:off x="3020576" y="2909977"/>
          <a:ext cx="2263055" cy="1437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intralesional corticosteroid injections are the classic treatments. </a:t>
          </a:r>
          <a:endParaRPr lang="en-US" sz="1800" kern="1200"/>
        </a:p>
      </dsp:txBody>
      <dsp:txXfrm>
        <a:off x="3062665" y="2952066"/>
        <a:ext cx="2178877" cy="1352862"/>
      </dsp:txXfrm>
    </dsp:sp>
    <dsp:sp modelId="{2CFBC2E1-062E-40AE-BF04-E11C71AD5C7F}">
      <dsp:nvSpPr>
        <dsp:cNvPr id="0" name=""/>
        <dsp:cNvSpPr/>
      </dsp:nvSpPr>
      <dsp:spPr>
        <a:xfrm>
          <a:off x="5535082" y="2671099"/>
          <a:ext cx="2263055" cy="1437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6C79A-C12B-4C53-8C46-4184229CAE11}">
      <dsp:nvSpPr>
        <dsp:cNvPr id="0" name=""/>
        <dsp:cNvSpPr/>
      </dsp:nvSpPr>
      <dsp:spPr>
        <a:xfrm>
          <a:off x="5786533" y="2909977"/>
          <a:ext cx="2263055" cy="1437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phototherapy (narrow band UVB) 	</a:t>
          </a:r>
          <a:endParaRPr lang="en-US" sz="1800" kern="1200"/>
        </a:p>
      </dsp:txBody>
      <dsp:txXfrm>
        <a:off x="5828622" y="2952066"/>
        <a:ext cx="2178877" cy="1352862"/>
      </dsp:txXfrm>
    </dsp:sp>
    <dsp:sp modelId="{BD78CE90-54BC-4BC9-9BBB-6B957FC27E51}">
      <dsp:nvSpPr>
        <dsp:cNvPr id="0" name=""/>
        <dsp:cNvSpPr/>
      </dsp:nvSpPr>
      <dsp:spPr>
        <a:xfrm>
          <a:off x="8301039" y="2671099"/>
          <a:ext cx="2263055" cy="14370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EEDC56-982C-4846-BB27-48336F36F32B}">
      <dsp:nvSpPr>
        <dsp:cNvPr id="0" name=""/>
        <dsp:cNvSpPr/>
      </dsp:nvSpPr>
      <dsp:spPr>
        <a:xfrm>
          <a:off x="8552490" y="2909977"/>
          <a:ext cx="2263055" cy="1437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photochemotherapy (PUVA) </a:t>
          </a:r>
          <a:endParaRPr lang="en-US" sz="1800" kern="1200"/>
        </a:p>
      </dsp:txBody>
      <dsp:txXfrm>
        <a:off x="8594579" y="2952066"/>
        <a:ext cx="2178877" cy="1352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088DF-C8A2-4FAF-BE22-AD169CD0FFDF}">
      <dsp:nvSpPr>
        <dsp:cNvPr id="0" name=""/>
        <dsp:cNvSpPr/>
      </dsp:nvSpPr>
      <dsp:spPr>
        <a:xfrm>
          <a:off x="49" y="131358"/>
          <a:ext cx="4782102" cy="183973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kern="1200" smtClean="0"/>
            <a:t>Amyloid deposits consist of a loose network of unbranched fibrils measuring 7.5–10 nm in diameter.different amyloid precipitates is a fibrillary antiparallel β‐sheet structure. </a:t>
          </a:r>
          <a:endParaRPr lang="en-US" sz="2000" kern="1200"/>
        </a:p>
      </dsp:txBody>
      <dsp:txXfrm>
        <a:off x="49" y="131358"/>
        <a:ext cx="4782102" cy="1839732"/>
      </dsp:txXfrm>
    </dsp:sp>
    <dsp:sp modelId="{AF85414B-AA1A-4DDF-8065-B6B984A9B740}">
      <dsp:nvSpPr>
        <dsp:cNvPr id="0" name=""/>
        <dsp:cNvSpPr/>
      </dsp:nvSpPr>
      <dsp:spPr>
        <a:xfrm>
          <a:off x="637934" y="2853975"/>
          <a:ext cx="2611315" cy="5284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A12FBB-683A-48E3-B0A7-485A3605D088}">
      <dsp:nvSpPr>
        <dsp:cNvPr id="0" name=""/>
        <dsp:cNvSpPr/>
      </dsp:nvSpPr>
      <dsp:spPr>
        <a:xfrm>
          <a:off x="5451697" y="0"/>
          <a:ext cx="4782102" cy="183973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kern="1200" smtClean="0"/>
            <a:t>The second component of amyloid precipitations is the amyloid P component, which can be detected in almost all deposits and amounts to approximately 15% of the total weight of the extracted amyloid</a:t>
          </a:r>
          <a:endParaRPr lang="en-US" sz="2000" kern="1200"/>
        </a:p>
      </dsp:txBody>
      <dsp:txXfrm>
        <a:off x="5451697" y="0"/>
        <a:ext cx="4782102" cy="1839732"/>
      </dsp:txXfrm>
    </dsp:sp>
    <dsp:sp modelId="{31D0DFCB-1DE1-4B7F-B57E-5977645AAFD3}">
      <dsp:nvSpPr>
        <dsp:cNvPr id="0" name=""/>
        <dsp:cNvSpPr/>
      </dsp:nvSpPr>
      <dsp:spPr>
        <a:xfrm>
          <a:off x="5413007" y="1947993"/>
          <a:ext cx="4782102" cy="8784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6BC5B1-E132-423B-BBF5-6EDCCDDDCD44}">
      <dsp:nvSpPr>
        <dsp:cNvPr id="0" name=""/>
        <dsp:cNvSpPr/>
      </dsp:nvSpPr>
      <dsp:spPr>
        <a:xfrm>
          <a:off x="2251130" y="1844"/>
          <a:ext cx="2117342" cy="10586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rtl="0">
            <a:lnSpc>
              <a:spcPct val="90000"/>
            </a:lnSpc>
            <a:spcBef>
              <a:spcPct val="0"/>
            </a:spcBef>
            <a:spcAft>
              <a:spcPct val="35000"/>
            </a:spcAft>
          </a:pPr>
          <a:r>
            <a:rPr lang="en-US" sz="1900" kern="1200" smtClean="0"/>
            <a:t>Acetretin;  used in treatment of	</a:t>
          </a:r>
          <a:endParaRPr lang="en-US" sz="1900" kern="1200"/>
        </a:p>
      </dsp:txBody>
      <dsp:txXfrm>
        <a:off x="2282137" y="32851"/>
        <a:ext cx="2055328" cy="996657"/>
      </dsp:txXfrm>
    </dsp:sp>
    <dsp:sp modelId="{3D1178DE-66B3-4FDC-B66F-335B9BB8F82B}">
      <dsp:nvSpPr>
        <dsp:cNvPr id="0" name=""/>
        <dsp:cNvSpPr/>
      </dsp:nvSpPr>
      <dsp:spPr>
        <a:xfrm>
          <a:off x="2462864" y="1060515"/>
          <a:ext cx="211734" cy="794003"/>
        </a:xfrm>
        <a:custGeom>
          <a:avLst/>
          <a:gdLst/>
          <a:ahLst/>
          <a:cxnLst/>
          <a:rect l="0" t="0" r="0" b="0"/>
          <a:pathLst>
            <a:path>
              <a:moveTo>
                <a:pt x="0" y="0"/>
              </a:moveTo>
              <a:lnTo>
                <a:pt x="0" y="794003"/>
              </a:lnTo>
              <a:lnTo>
                <a:pt x="211734" y="7940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535BF3-7978-4272-87DC-EA04619E6C28}">
      <dsp:nvSpPr>
        <dsp:cNvPr id="0" name=""/>
        <dsp:cNvSpPr/>
      </dsp:nvSpPr>
      <dsp:spPr>
        <a:xfrm>
          <a:off x="2674598" y="1325183"/>
          <a:ext cx="1693873" cy="1058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smtClean="0"/>
            <a:t>Lichen amyloidosis</a:t>
          </a:r>
          <a:endParaRPr lang="en-US" sz="1500" kern="1200"/>
        </a:p>
      </dsp:txBody>
      <dsp:txXfrm>
        <a:off x="2705605" y="1356190"/>
        <a:ext cx="1631859" cy="996657"/>
      </dsp:txXfrm>
    </dsp:sp>
    <dsp:sp modelId="{A3CCC6B4-2C82-4FD1-A67B-08DAD81B816E}">
      <dsp:nvSpPr>
        <dsp:cNvPr id="0" name=""/>
        <dsp:cNvSpPr/>
      </dsp:nvSpPr>
      <dsp:spPr>
        <a:xfrm>
          <a:off x="2462864" y="1060515"/>
          <a:ext cx="211734" cy="2117342"/>
        </a:xfrm>
        <a:custGeom>
          <a:avLst/>
          <a:gdLst/>
          <a:ahLst/>
          <a:cxnLst/>
          <a:rect l="0" t="0" r="0" b="0"/>
          <a:pathLst>
            <a:path>
              <a:moveTo>
                <a:pt x="0" y="0"/>
              </a:moveTo>
              <a:lnTo>
                <a:pt x="0" y="2117342"/>
              </a:lnTo>
              <a:lnTo>
                <a:pt x="211734" y="2117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DBE978-5699-4487-B244-57C2274EDF13}">
      <dsp:nvSpPr>
        <dsp:cNvPr id="0" name=""/>
        <dsp:cNvSpPr/>
      </dsp:nvSpPr>
      <dsp:spPr>
        <a:xfrm>
          <a:off x="2674598" y="2648521"/>
          <a:ext cx="1693873" cy="1058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smtClean="0"/>
            <a:t>Mixed amyloidosis</a:t>
          </a:r>
          <a:endParaRPr lang="en-US" sz="1500" kern="1200"/>
        </a:p>
      </dsp:txBody>
      <dsp:txXfrm>
        <a:off x="2705605" y="2679528"/>
        <a:ext cx="1631859" cy="996657"/>
      </dsp:txXfrm>
    </dsp:sp>
    <dsp:sp modelId="{6C559866-19BD-4943-8369-06FD961BDB19}">
      <dsp:nvSpPr>
        <dsp:cNvPr id="0" name=""/>
        <dsp:cNvSpPr/>
      </dsp:nvSpPr>
      <dsp:spPr>
        <a:xfrm>
          <a:off x="2462864" y="1060515"/>
          <a:ext cx="211734" cy="3440680"/>
        </a:xfrm>
        <a:custGeom>
          <a:avLst/>
          <a:gdLst/>
          <a:ahLst/>
          <a:cxnLst/>
          <a:rect l="0" t="0" r="0" b="0"/>
          <a:pathLst>
            <a:path>
              <a:moveTo>
                <a:pt x="0" y="0"/>
              </a:moveTo>
              <a:lnTo>
                <a:pt x="0" y="3440680"/>
              </a:lnTo>
              <a:lnTo>
                <a:pt x="211734" y="3440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7D10B3-937C-4E12-9156-4D6D8E8FBDB2}">
      <dsp:nvSpPr>
        <dsp:cNvPr id="0" name=""/>
        <dsp:cNvSpPr/>
      </dsp:nvSpPr>
      <dsp:spPr>
        <a:xfrm>
          <a:off x="2674598" y="3971860"/>
          <a:ext cx="1693873" cy="1058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smtClean="0"/>
            <a:t>As a dose of 0.5 mg/kg</a:t>
          </a:r>
          <a:endParaRPr lang="en-US" sz="1500" kern="1200"/>
        </a:p>
      </dsp:txBody>
      <dsp:txXfrm>
        <a:off x="2705605" y="4002867"/>
        <a:ext cx="1631859" cy="996657"/>
      </dsp:txXfrm>
    </dsp:sp>
    <dsp:sp modelId="{CBE089C9-3E0D-4EAB-A453-91C94F60D886}">
      <dsp:nvSpPr>
        <dsp:cNvPr id="0" name=""/>
        <dsp:cNvSpPr/>
      </dsp:nvSpPr>
      <dsp:spPr>
        <a:xfrm>
          <a:off x="4897807" y="1844"/>
          <a:ext cx="2117342" cy="10586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rtl="0">
            <a:lnSpc>
              <a:spcPct val="90000"/>
            </a:lnSpc>
            <a:spcBef>
              <a:spcPct val="0"/>
            </a:spcBef>
            <a:spcAft>
              <a:spcPct val="35000"/>
            </a:spcAft>
          </a:pPr>
          <a:r>
            <a:rPr lang="en-US" sz="1900" kern="1200" smtClean="0"/>
            <a:t>Cyclophosphamide used in treatment of</a:t>
          </a:r>
          <a:endParaRPr lang="en-US" sz="1900" kern="1200"/>
        </a:p>
      </dsp:txBody>
      <dsp:txXfrm>
        <a:off x="4928814" y="32851"/>
        <a:ext cx="2055328" cy="996657"/>
      </dsp:txXfrm>
    </dsp:sp>
    <dsp:sp modelId="{0BDFE875-1C3A-4E7D-A0FB-A8F8EBE4B485}">
      <dsp:nvSpPr>
        <dsp:cNvPr id="0" name=""/>
        <dsp:cNvSpPr/>
      </dsp:nvSpPr>
      <dsp:spPr>
        <a:xfrm>
          <a:off x="5109542" y="1060515"/>
          <a:ext cx="211734" cy="794003"/>
        </a:xfrm>
        <a:custGeom>
          <a:avLst/>
          <a:gdLst/>
          <a:ahLst/>
          <a:cxnLst/>
          <a:rect l="0" t="0" r="0" b="0"/>
          <a:pathLst>
            <a:path>
              <a:moveTo>
                <a:pt x="0" y="0"/>
              </a:moveTo>
              <a:lnTo>
                <a:pt x="0" y="794003"/>
              </a:lnTo>
              <a:lnTo>
                <a:pt x="211734" y="7940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1CBB05-A14B-4FBB-B714-8074B709D1F2}">
      <dsp:nvSpPr>
        <dsp:cNvPr id="0" name=""/>
        <dsp:cNvSpPr/>
      </dsp:nvSpPr>
      <dsp:spPr>
        <a:xfrm>
          <a:off x="5321276" y="1325183"/>
          <a:ext cx="1693873" cy="1058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smtClean="0"/>
            <a:t>Papular amyloidosis</a:t>
          </a:r>
          <a:endParaRPr lang="en-US" sz="1500" kern="1200"/>
        </a:p>
      </dsp:txBody>
      <dsp:txXfrm>
        <a:off x="5352283" y="1356190"/>
        <a:ext cx="1631859" cy="996657"/>
      </dsp:txXfrm>
    </dsp:sp>
    <dsp:sp modelId="{861E7042-C921-40E3-A7F9-0528B14FA0E9}">
      <dsp:nvSpPr>
        <dsp:cNvPr id="0" name=""/>
        <dsp:cNvSpPr/>
      </dsp:nvSpPr>
      <dsp:spPr>
        <a:xfrm>
          <a:off x="5109542" y="1060515"/>
          <a:ext cx="211734" cy="2117342"/>
        </a:xfrm>
        <a:custGeom>
          <a:avLst/>
          <a:gdLst/>
          <a:ahLst/>
          <a:cxnLst/>
          <a:rect l="0" t="0" r="0" b="0"/>
          <a:pathLst>
            <a:path>
              <a:moveTo>
                <a:pt x="0" y="0"/>
              </a:moveTo>
              <a:lnTo>
                <a:pt x="0" y="2117342"/>
              </a:lnTo>
              <a:lnTo>
                <a:pt x="211734" y="2117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29FF6E-8956-4268-B9D6-69B154A25C7E}">
      <dsp:nvSpPr>
        <dsp:cNvPr id="0" name=""/>
        <dsp:cNvSpPr/>
      </dsp:nvSpPr>
      <dsp:spPr>
        <a:xfrm>
          <a:off x="5321276" y="2648521"/>
          <a:ext cx="1693873" cy="1058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smtClean="0"/>
            <a:t>Reduce pruritis, hyperpigmentation </a:t>
          </a:r>
          <a:endParaRPr lang="en-US" sz="1500" kern="1200"/>
        </a:p>
      </dsp:txBody>
      <dsp:txXfrm>
        <a:off x="5352283" y="2679528"/>
        <a:ext cx="1631859" cy="996657"/>
      </dsp:txXfrm>
    </dsp:sp>
    <dsp:sp modelId="{55CD1C66-8B93-4087-971A-91F5825C99E9}">
      <dsp:nvSpPr>
        <dsp:cNvPr id="0" name=""/>
        <dsp:cNvSpPr/>
      </dsp:nvSpPr>
      <dsp:spPr>
        <a:xfrm>
          <a:off x="5109542" y="1060515"/>
          <a:ext cx="211734" cy="3440680"/>
        </a:xfrm>
        <a:custGeom>
          <a:avLst/>
          <a:gdLst/>
          <a:ahLst/>
          <a:cxnLst/>
          <a:rect l="0" t="0" r="0" b="0"/>
          <a:pathLst>
            <a:path>
              <a:moveTo>
                <a:pt x="0" y="0"/>
              </a:moveTo>
              <a:lnTo>
                <a:pt x="0" y="3440680"/>
              </a:lnTo>
              <a:lnTo>
                <a:pt x="211734" y="34406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8121B-82C3-4346-9764-9AA44F9E644B}">
      <dsp:nvSpPr>
        <dsp:cNvPr id="0" name=""/>
        <dsp:cNvSpPr/>
      </dsp:nvSpPr>
      <dsp:spPr>
        <a:xfrm>
          <a:off x="5321276" y="3971860"/>
          <a:ext cx="1693873" cy="1058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smtClean="0"/>
            <a:t>Used in dosage of 50mg per day/ per oral </a:t>
          </a:r>
          <a:endParaRPr lang="en-US" sz="1500" kern="1200"/>
        </a:p>
      </dsp:txBody>
      <dsp:txXfrm>
        <a:off x="5352283" y="4002867"/>
        <a:ext cx="1631859" cy="996657"/>
      </dsp:txXfrm>
    </dsp:sp>
    <dsp:sp modelId="{B4C7726B-98B4-40E1-BD3D-D8774568976D}">
      <dsp:nvSpPr>
        <dsp:cNvPr id="0" name=""/>
        <dsp:cNvSpPr/>
      </dsp:nvSpPr>
      <dsp:spPr>
        <a:xfrm>
          <a:off x="7544485" y="1844"/>
          <a:ext cx="2117342" cy="10586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rtl="0">
            <a:lnSpc>
              <a:spcPct val="90000"/>
            </a:lnSpc>
            <a:spcBef>
              <a:spcPct val="0"/>
            </a:spcBef>
            <a:spcAft>
              <a:spcPct val="35000"/>
            </a:spcAft>
          </a:pPr>
          <a:r>
            <a:rPr lang="en-US" sz="1900" kern="1200" smtClean="0"/>
            <a:t>DMSO </a:t>
          </a:r>
          <a:endParaRPr lang="en-US" sz="1900" kern="1200"/>
        </a:p>
      </dsp:txBody>
      <dsp:txXfrm>
        <a:off x="7575492" y="32851"/>
        <a:ext cx="2055328" cy="996657"/>
      </dsp:txXfrm>
    </dsp:sp>
    <dsp:sp modelId="{F81F2B58-CD70-42A6-9376-99F8D1B1EDEE}">
      <dsp:nvSpPr>
        <dsp:cNvPr id="0" name=""/>
        <dsp:cNvSpPr/>
      </dsp:nvSpPr>
      <dsp:spPr>
        <a:xfrm>
          <a:off x="7756219" y="1060515"/>
          <a:ext cx="211734" cy="794003"/>
        </a:xfrm>
        <a:custGeom>
          <a:avLst/>
          <a:gdLst/>
          <a:ahLst/>
          <a:cxnLst/>
          <a:rect l="0" t="0" r="0" b="0"/>
          <a:pathLst>
            <a:path>
              <a:moveTo>
                <a:pt x="0" y="0"/>
              </a:moveTo>
              <a:lnTo>
                <a:pt x="0" y="794003"/>
              </a:lnTo>
              <a:lnTo>
                <a:pt x="211734" y="79400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FFF704-8E2B-4F63-AF7F-0DD51697C0E0}">
      <dsp:nvSpPr>
        <dsp:cNvPr id="0" name=""/>
        <dsp:cNvSpPr/>
      </dsp:nvSpPr>
      <dsp:spPr>
        <a:xfrm>
          <a:off x="7967954" y="1325183"/>
          <a:ext cx="1693873" cy="10586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smtClean="0"/>
            <a:t>Can be used for decreasing pruritis but no reports in efficacy </a:t>
          </a:r>
          <a:endParaRPr lang="en-US" sz="1500" kern="1200"/>
        </a:p>
      </dsp:txBody>
      <dsp:txXfrm>
        <a:off x="7998961" y="1356190"/>
        <a:ext cx="1631859" cy="99665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242C1-C7A1-4CF2-AB59-D11DA357B164}">
      <dsp:nvSpPr>
        <dsp:cNvPr id="0" name=""/>
        <dsp:cNvSpPr/>
      </dsp:nvSpPr>
      <dsp:spPr>
        <a:xfrm>
          <a:off x="7487" y="819032"/>
          <a:ext cx="3841249" cy="15364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lvl="0" algn="ctr" defTabSz="977900" rtl="0">
            <a:lnSpc>
              <a:spcPct val="90000"/>
            </a:lnSpc>
            <a:spcBef>
              <a:spcPct val="0"/>
            </a:spcBef>
            <a:spcAft>
              <a:spcPct val="35000"/>
            </a:spcAft>
          </a:pPr>
          <a:r>
            <a:rPr lang="en-US" sz="2200" kern="1200" smtClean="0"/>
            <a:t>Immuosuppression</a:t>
          </a:r>
          <a:endParaRPr lang="en-US" sz="2200" kern="1200"/>
        </a:p>
      </dsp:txBody>
      <dsp:txXfrm>
        <a:off x="775737" y="819032"/>
        <a:ext cx="2304750" cy="1536499"/>
      </dsp:txXfrm>
    </dsp:sp>
    <dsp:sp modelId="{85FDC9EB-2A28-43C2-9536-3FE4B244CB3E}">
      <dsp:nvSpPr>
        <dsp:cNvPr id="0" name=""/>
        <dsp:cNvSpPr/>
      </dsp:nvSpPr>
      <dsp:spPr>
        <a:xfrm>
          <a:off x="3349374" y="949635"/>
          <a:ext cx="3188237" cy="127529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smtClean="0"/>
            <a:t>Cholchicine and anakinra for FMF</a:t>
          </a:r>
          <a:endParaRPr lang="en-US" sz="1700" kern="1200"/>
        </a:p>
      </dsp:txBody>
      <dsp:txXfrm>
        <a:off x="3987021" y="949635"/>
        <a:ext cx="1912943" cy="1275294"/>
      </dsp:txXfrm>
    </dsp:sp>
    <dsp:sp modelId="{85A7A0A4-CC04-4AAD-95E8-B21A6FCAD897}">
      <dsp:nvSpPr>
        <dsp:cNvPr id="0" name=""/>
        <dsp:cNvSpPr/>
      </dsp:nvSpPr>
      <dsp:spPr>
        <a:xfrm>
          <a:off x="6091258" y="949635"/>
          <a:ext cx="3188237" cy="127529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smtClean="0"/>
            <a:t>Canakinumab ,rilanocept And anakinra muckle well syndrome</a:t>
          </a:r>
          <a:endParaRPr lang="en-US" sz="1700" kern="1200"/>
        </a:p>
      </dsp:txBody>
      <dsp:txXfrm>
        <a:off x="6728905" y="949635"/>
        <a:ext cx="1912943" cy="1275294"/>
      </dsp:txXfrm>
    </dsp:sp>
    <dsp:sp modelId="{BD31657D-4B87-487C-94DE-51FEDC128B19}">
      <dsp:nvSpPr>
        <dsp:cNvPr id="0" name=""/>
        <dsp:cNvSpPr/>
      </dsp:nvSpPr>
      <dsp:spPr>
        <a:xfrm>
          <a:off x="7487" y="2570642"/>
          <a:ext cx="3841249" cy="153649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lvl="0" algn="ctr" defTabSz="977900" rtl="0">
            <a:lnSpc>
              <a:spcPct val="90000"/>
            </a:lnSpc>
            <a:spcBef>
              <a:spcPct val="0"/>
            </a:spcBef>
            <a:spcAft>
              <a:spcPct val="35000"/>
            </a:spcAft>
          </a:pPr>
          <a:r>
            <a:rPr lang="en-US" sz="2200" kern="1200" smtClean="0"/>
            <a:t>Others</a:t>
          </a:r>
          <a:endParaRPr lang="en-US" sz="2200" kern="1200"/>
        </a:p>
      </dsp:txBody>
      <dsp:txXfrm>
        <a:off x="775737" y="2570642"/>
        <a:ext cx="2304750" cy="1536499"/>
      </dsp:txXfrm>
    </dsp:sp>
    <dsp:sp modelId="{164619BF-1CEC-4C7F-AD41-A4A8DA0C49BE}">
      <dsp:nvSpPr>
        <dsp:cNvPr id="0" name=""/>
        <dsp:cNvSpPr/>
      </dsp:nvSpPr>
      <dsp:spPr>
        <a:xfrm>
          <a:off x="3349374" y="2701244"/>
          <a:ext cx="3188237" cy="127529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smtClean="0"/>
            <a:t>IVIG</a:t>
          </a:r>
          <a:endParaRPr lang="en-US" sz="1700" kern="1200"/>
        </a:p>
      </dsp:txBody>
      <dsp:txXfrm>
        <a:off x="3987021" y="2701244"/>
        <a:ext cx="1912943" cy="1275294"/>
      </dsp:txXfrm>
    </dsp:sp>
    <dsp:sp modelId="{A092BB12-AFC5-4718-81D8-2F216DDA006B}">
      <dsp:nvSpPr>
        <dsp:cNvPr id="0" name=""/>
        <dsp:cNvSpPr/>
      </dsp:nvSpPr>
      <dsp:spPr>
        <a:xfrm>
          <a:off x="6091258" y="2701244"/>
          <a:ext cx="3188237" cy="127529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smtClean="0"/>
            <a:t>Plasma exchange</a:t>
          </a:r>
          <a:endParaRPr lang="en-US" sz="1700" kern="1200"/>
        </a:p>
      </dsp:txBody>
      <dsp:txXfrm>
        <a:off x="6728905" y="2701244"/>
        <a:ext cx="1912943" cy="1275294"/>
      </dsp:txXfrm>
    </dsp:sp>
    <dsp:sp modelId="{A6250789-771F-4CDA-862D-8C13AE45EE53}">
      <dsp:nvSpPr>
        <dsp:cNvPr id="0" name=""/>
        <dsp:cNvSpPr/>
      </dsp:nvSpPr>
      <dsp:spPr>
        <a:xfrm>
          <a:off x="8833143" y="2701244"/>
          <a:ext cx="3188237" cy="127529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lvl="0" algn="ctr" defTabSz="755650" rtl="0">
            <a:lnSpc>
              <a:spcPct val="90000"/>
            </a:lnSpc>
            <a:spcBef>
              <a:spcPct val="0"/>
            </a:spcBef>
            <a:spcAft>
              <a:spcPct val="35000"/>
            </a:spcAft>
          </a:pPr>
          <a:r>
            <a:rPr lang="en-US" sz="1700" kern="1200" smtClean="0"/>
            <a:t>haemodialysis has enabled the long‐term survival of patients with severe chronic renal failure</a:t>
          </a:r>
          <a:endParaRPr lang="en-US" sz="1700" kern="1200"/>
        </a:p>
      </dsp:txBody>
      <dsp:txXfrm>
        <a:off x="9470790" y="2701244"/>
        <a:ext cx="1912943" cy="127529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FA18A-4F1B-4B3B-9583-E7094880ABF2}">
      <dsp:nvSpPr>
        <dsp:cNvPr id="0" name=""/>
        <dsp:cNvSpPr/>
      </dsp:nvSpPr>
      <dsp:spPr>
        <a:xfrm>
          <a:off x="4497" y="1143356"/>
          <a:ext cx="1966308" cy="2064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kern="1200" smtClean="0"/>
            <a:t>Others</a:t>
          </a:r>
          <a:endParaRPr lang="en-US" sz="1800" kern="1200"/>
        </a:p>
      </dsp:txBody>
      <dsp:txXfrm>
        <a:off x="62088" y="1200947"/>
        <a:ext cx="1851126" cy="1949442"/>
      </dsp:txXfrm>
    </dsp:sp>
    <dsp:sp modelId="{79071067-4484-49E6-BC34-9C33E82699EC}">
      <dsp:nvSpPr>
        <dsp:cNvPr id="0" name=""/>
        <dsp:cNvSpPr/>
      </dsp:nvSpPr>
      <dsp:spPr>
        <a:xfrm>
          <a:off x="2167436" y="1931846"/>
          <a:ext cx="416857" cy="487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167436" y="2029375"/>
        <a:ext cx="291800" cy="292586"/>
      </dsp:txXfrm>
    </dsp:sp>
    <dsp:sp modelId="{A439B0E3-B1F0-4708-810E-D83CF7411E12}">
      <dsp:nvSpPr>
        <dsp:cNvPr id="0" name=""/>
        <dsp:cNvSpPr/>
      </dsp:nvSpPr>
      <dsp:spPr>
        <a:xfrm>
          <a:off x="2757329" y="1143356"/>
          <a:ext cx="1966308" cy="2064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surgical treatment strategies may be helpful when conservative treatments are of limited efficacy </a:t>
          </a:r>
          <a:endParaRPr lang="en-US" sz="1800" kern="1200"/>
        </a:p>
      </dsp:txBody>
      <dsp:txXfrm>
        <a:off x="2814920" y="1200947"/>
        <a:ext cx="1851126" cy="1949442"/>
      </dsp:txXfrm>
    </dsp:sp>
    <dsp:sp modelId="{B24BCEDF-B51C-4AA5-99C3-A3AFB81E9205}">
      <dsp:nvSpPr>
        <dsp:cNvPr id="0" name=""/>
        <dsp:cNvSpPr/>
      </dsp:nvSpPr>
      <dsp:spPr>
        <a:xfrm>
          <a:off x="4920269" y="1931846"/>
          <a:ext cx="416857" cy="487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920269" y="2029375"/>
        <a:ext cx="291800" cy="292586"/>
      </dsp:txXfrm>
    </dsp:sp>
    <dsp:sp modelId="{603F8D20-1145-4531-8CD6-77FCA6BA28AE}">
      <dsp:nvSpPr>
        <dsp:cNvPr id="0" name=""/>
        <dsp:cNvSpPr/>
      </dsp:nvSpPr>
      <dsp:spPr>
        <a:xfrm>
          <a:off x="5510161" y="1143356"/>
          <a:ext cx="1966308" cy="2064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pulsed dye laser</a:t>
          </a:r>
          <a:endParaRPr lang="en-US" sz="1800" kern="1200"/>
        </a:p>
      </dsp:txBody>
      <dsp:txXfrm>
        <a:off x="5567752" y="1200947"/>
        <a:ext cx="1851126" cy="1949442"/>
      </dsp:txXfrm>
    </dsp:sp>
    <dsp:sp modelId="{3B998EA0-D581-479E-97E7-B5C2A4002504}">
      <dsp:nvSpPr>
        <dsp:cNvPr id="0" name=""/>
        <dsp:cNvSpPr/>
      </dsp:nvSpPr>
      <dsp:spPr>
        <a:xfrm>
          <a:off x="7673101" y="1931846"/>
          <a:ext cx="416857" cy="4876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7673101" y="2029375"/>
        <a:ext cx="291800" cy="292586"/>
      </dsp:txXfrm>
    </dsp:sp>
    <dsp:sp modelId="{00186846-5B21-43CF-BD26-048D9B68672F}">
      <dsp:nvSpPr>
        <dsp:cNvPr id="0" name=""/>
        <dsp:cNvSpPr/>
      </dsp:nvSpPr>
      <dsp:spPr>
        <a:xfrm>
          <a:off x="8262993" y="1143356"/>
          <a:ext cx="1966308" cy="20646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smtClean="0"/>
            <a:t>carbon dioxide laser evaporation</a:t>
          </a:r>
          <a:endParaRPr lang="en-US" sz="1800" kern="1200"/>
        </a:p>
      </dsp:txBody>
      <dsp:txXfrm>
        <a:off x="8320584" y="1200947"/>
        <a:ext cx="1851126" cy="19494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1231F-9787-4C61-924F-233C061C6916}">
      <dsp:nvSpPr>
        <dsp:cNvPr id="0" name=""/>
        <dsp:cNvSpPr/>
      </dsp:nvSpPr>
      <dsp:spPr>
        <a:xfrm>
          <a:off x="0" y="189578"/>
          <a:ext cx="5164646" cy="18273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rtl="0">
            <a:lnSpc>
              <a:spcPct val="90000"/>
            </a:lnSpc>
            <a:spcBef>
              <a:spcPct val="0"/>
            </a:spcBef>
            <a:spcAft>
              <a:spcPct val="35000"/>
            </a:spcAft>
          </a:pPr>
          <a:r>
            <a:rPr lang="en-US" sz="1900" kern="1200" dirty="0" smtClean="0"/>
            <a:t>Cellular factors that contribute to protein </a:t>
          </a:r>
          <a:r>
            <a:rPr lang="en-US" sz="1900" kern="1200" dirty="0" err="1" smtClean="0"/>
            <a:t>misfolding</a:t>
          </a:r>
          <a:r>
            <a:rPr lang="en-US" sz="1900" kern="1200" dirty="0" smtClean="0"/>
            <a:t> include membrane interactions, altered cell chemistry, posttranslational modifications, crowding, and pathogenic mutations, acidification, temperature, protein concentration, and oxidative stress</a:t>
          </a:r>
          <a:endParaRPr lang="en-US" sz="1900" kern="1200" dirty="0"/>
        </a:p>
      </dsp:txBody>
      <dsp:txXfrm>
        <a:off x="53520" y="243098"/>
        <a:ext cx="5057606" cy="1720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45A900-AA63-4876-A005-9A2584DCF696}">
      <dsp:nvSpPr>
        <dsp:cNvPr id="0" name=""/>
        <dsp:cNvSpPr/>
      </dsp:nvSpPr>
      <dsp:spPr>
        <a:xfrm>
          <a:off x="3198" y="595724"/>
          <a:ext cx="3118110" cy="123015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en-US" sz="1900" kern="1200" smtClean="0"/>
            <a:t>Localized cutaneous amyloidosis</a:t>
          </a:r>
          <a:endParaRPr lang="en-US" sz="1900" kern="1200"/>
        </a:p>
      </dsp:txBody>
      <dsp:txXfrm>
        <a:off x="3198" y="595724"/>
        <a:ext cx="3118110" cy="1230153"/>
      </dsp:txXfrm>
    </dsp:sp>
    <dsp:sp modelId="{AD14945F-F242-4971-8172-E6E4AD7EB5AF}">
      <dsp:nvSpPr>
        <dsp:cNvPr id="0" name=""/>
        <dsp:cNvSpPr/>
      </dsp:nvSpPr>
      <dsp:spPr>
        <a:xfrm>
          <a:off x="3198" y="1825878"/>
          <a:ext cx="3118110" cy="19297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rtl="0">
            <a:lnSpc>
              <a:spcPct val="90000"/>
            </a:lnSpc>
            <a:spcBef>
              <a:spcPct val="0"/>
            </a:spcBef>
            <a:spcAft>
              <a:spcPct val="15000"/>
            </a:spcAft>
            <a:buChar char="••"/>
          </a:pPr>
          <a:r>
            <a:rPr lang="en-US" sz="1900" kern="1200" smtClean="0"/>
            <a:t>primary localized cutaneous amyloidosis (PLCA), </a:t>
          </a:r>
          <a:endParaRPr lang="en-US" sz="1900" kern="1200"/>
        </a:p>
        <a:p>
          <a:pPr marL="171450" lvl="1" indent="-171450" algn="l" defTabSz="844550" rtl="0">
            <a:lnSpc>
              <a:spcPct val="90000"/>
            </a:lnSpc>
            <a:spcBef>
              <a:spcPct val="0"/>
            </a:spcBef>
            <a:spcAft>
              <a:spcPct val="15000"/>
            </a:spcAft>
            <a:buChar char="••"/>
          </a:pPr>
          <a:r>
            <a:rPr lang="en-US" sz="1900" kern="1200" smtClean="0"/>
            <a:t>secondary localized cutaneous amyloidosis (SLCA),</a:t>
          </a:r>
          <a:endParaRPr lang="en-US" sz="1900" kern="1200"/>
        </a:p>
      </dsp:txBody>
      <dsp:txXfrm>
        <a:off x="3198" y="1825878"/>
        <a:ext cx="3118110" cy="1929734"/>
      </dsp:txXfrm>
    </dsp:sp>
    <dsp:sp modelId="{B7259543-3387-4AF0-914A-62B691BC94B5}">
      <dsp:nvSpPr>
        <dsp:cNvPr id="0" name=""/>
        <dsp:cNvSpPr/>
      </dsp:nvSpPr>
      <dsp:spPr>
        <a:xfrm>
          <a:off x="3557844" y="595724"/>
          <a:ext cx="3118110" cy="123015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en-US" sz="1900" kern="1200" smtClean="0"/>
            <a:t>systemic amyloidosis with cutaneous involvement, </a:t>
          </a:r>
          <a:endParaRPr lang="en-US" sz="1900" kern="1200"/>
        </a:p>
      </dsp:txBody>
      <dsp:txXfrm>
        <a:off x="3557844" y="595724"/>
        <a:ext cx="3118110" cy="1230153"/>
      </dsp:txXfrm>
    </dsp:sp>
    <dsp:sp modelId="{6E1E2590-9310-4E35-82A8-AED603F59107}">
      <dsp:nvSpPr>
        <dsp:cNvPr id="0" name=""/>
        <dsp:cNvSpPr/>
      </dsp:nvSpPr>
      <dsp:spPr>
        <a:xfrm>
          <a:off x="3557844" y="1825878"/>
          <a:ext cx="3118110" cy="19297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5E9CD9-0B71-4668-9AED-5F2C959FB77E}">
      <dsp:nvSpPr>
        <dsp:cNvPr id="0" name=""/>
        <dsp:cNvSpPr/>
      </dsp:nvSpPr>
      <dsp:spPr>
        <a:xfrm>
          <a:off x="7112491" y="595724"/>
          <a:ext cx="3118110" cy="123015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rtl="0">
            <a:lnSpc>
              <a:spcPct val="90000"/>
            </a:lnSpc>
            <a:spcBef>
              <a:spcPct val="0"/>
            </a:spcBef>
            <a:spcAft>
              <a:spcPct val="35000"/>
            </a:spcAft>
          </a:pPr>
          <a:r>
            <a:rPr lang="en-US" sz="1900" kern="1200" smtClean="0"/>
            <a:t>secondary cutaneous amyloidosis originating from other systemic diseases</a:t>
          </a:r>
          <a:endParaRPr lang="en-US" sz="1900" kern="1200"/>
        </a:p>
      </dsp:txBody>
      <dsp:txXfrm>
        <a:off x="7112491" y="595724"/>
        <a:ext cx="3118110" cy="1230153"/>
      </dsp:txXfrm>
    </dsp:sp>
    <dsp:sp modelId="{47B67CA8-8B3C-41C9-A86C-B73E7C052D59}">
      <dsp:nvSpPr>
        <dsp:cNvPr id="0" name=""/>
        <dsp:cNvSpPr/>
      </dsp:nvSpPr>
      <dsp:spPr>
        <a:xfrm>
          <a:off x="7112491" y="1825878"/>
          <a:ext cx="3118110" cy="19297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C896A-CF7D-4958-8152-DB50D81FA72C}">
      <dsp:nvSpPr>
        <dsp:cNvPr id="0" name=""/>
        <dsp:cNvSpPr/>
      </dsp:nvSpPr>
      <dsp:spPr>
        <a:xfrm>
          <a:off x="0" y="0"/>
          <a:ext cx="10233800" cy="9509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Localized cutaneous amyloidoses often show yellowish or brownish macules, papules or plaques of varying configuration,</a:t>
          </a:r>
          <a:endParaRPr lang="en-US" sz="1700" kern="1200"/>
        </a:p>
      </dsp:txBody>
      <dsp:txXfrm>
        <a:off x="46424" y="46424"/>
        <a:ext cx="10140952" cy="858142"/>
      </dsp:txXfrm>
    </dsp:sp>
    <dsp:sp modelId="{D3073D9C-B336-47AA-B477-D55D7651B388}">
      <dsp:nvSpPr>
        <dsp:cNvPr id="0" name=""/>
        <dsp:cNvSpPr/>
      </dsp:nvSpPr>
      <dsp:spPr>
        <a:xfrm>
          <a:off x="0" y="1040741"/>
          <a:ext cx="10233800" cy="9509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whereas cutaneous amyloidosis due to systemic disease often initially presents with petechiae, ecchymosis and non‐healing ulcers. </a:t>
          </a:r>
          <a:endParaRPr lang="en-US" sz="1700" kern="1200"/>
        </a:p>
      </dsp:txBody>
      <dsp:txXfrm>
        <a:off x="46424" y="1087165"/>
        <a:ext cx="10140952" cy="858142"/>
      </dsp:txXfrm>
    </dsp:sp>
    <dsp:sp modelId="{DB76EF76-BE3B-4663-8114-A99BA6BABAC3}">
      <dsp:nvSpPr>
        <dsp:cNvPr id="0" name=""/>
        <dsp:cNvSpPr/>
      </dsp:nvSpPr>
      <dsp:spPr>
        <a:xfrm>
          <a:off x="0" y="2040692"/>
          <a:ext cx="10233800" cy="9509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These differences in clinical presentation are due to the amyloid deposition, which in localized cutaneous amyloidoses occurs more or less exclusively in the papillary dermis, whereas it also affects deeper skin layers in systemic amyloidoses. </a:t>
          </a:r>
          <a:endParaRPr lang="en-US" sz="1700" kern="1200"/>
        </a:p>
      </dsp:txBody>
      <dsp:txXfrm>
        <a:off x="46424" y="2087116"/>
        <a:ext cx="10140952" cy="858142"/>
      </dsp:txXfrm>
    </dsp:sp>
    <dsp:sp modelId="{C323371D-6D6B-434E-91BF-D777D0E71B6B}">
      <dsp:nvSpPr>
        <dsp:cNvPr id="0" name=""/>
        <dsp:cNvSpPr/>
      </dsp:nvSpPr>
      <dsp:spPr>
        <a:xfrm>
          <a:off x="0" y="3040642"/>
          <a:ext cx="10233800" cy="9509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Amyloid precipitation in blood vessel walls makes vessels fragile, eventually causing intracutaneous micro‐ and macro‐haemorrhages.</a:t>
          </a:r>
          <a:endParaRPr lang="en-US" sz="1700" kern="1200"/>
        </a:p>
      </dsp:txBody>
      <dsp:txXfrm>
        <a:off x="46424" y="3087066"/>
        <a:ext cx="10140952" cy="858142"/>
      </dsp:txXfrm>
    </dsp:sp>
    <dsp:sp modelId="{CEE21AA1-1C6C-4159-B3D9-B2490D61D087}">
      <dsp:nvSpPr>
        <dsp:cNvPr id="0" name=""/>
        <dsp:cNvSpPr/>
      </dsp:nvSpPr>
      <dsp:spPr>
        <a:xfrm>
          <a:off x="0" y="4040593"/>
          <a:ext cx="10233800" cy="9509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en-US" sz="1700" kern="1200" smtClean="0"/>
            <a:t>For cutaneous amyloidoses, pruritus is a typical symptom.</a:t>
          </a:r>
          <a:endParaRPr lang="en-US" sz="1700" kern="1200"/>
        </a:p>
      </dsp:txBody>
      <dsp:txXfrm>
        <a:off x="46424" y="4087017"/>
        <a:ext cx="10140952" cy="858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23889-2501-4870-9451-DDB813A01906}">
      <dsp:nvSpPr>
        <dsp:cNvPr id="0" name=""/>
        <dsp:cNvSpPr/>
      </dsp:nvSpPr>
      <dsp:spPr>
        <a:xfrm>
          <a:off x="312089" y="162"/>
          <a:ext cx="9853857" cy="39415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41275" rIns="0" bIns="41275" numCol="1" spcCol="1270" anchor="ctr" anchorCtr="0">
          <a:noAutofit/>
        </a:bodyPr>
        <a:lstStyle/>
        <a:p>
          <a:pPr lvl="0" algn="ctr" defTabSz="2889250" rtl="0">
            <a:lnSpc>
              <a:spcPct val="90000"/>
            </a:lnSpc>
            <a:spcBef>
              <a:spcPct val="0"/>
            </a:spcBef>
            <a:spcAft>
              <a:spcPct val="35000"/>
            </a:spcAft>
          </a:pPr>
          <a:r>
            <a:rPr lang="en-US" sz="6500" b="0" kern="1200" smtClean="0"/>
            <a:t>Localized cutaneous amyloidosis</a:t>
          </a:r>
          <a:br>
            <a:rPr lang="en-US" sz="6500" b="0" kern="1200" smtClean="0"/>
          </a:br>
          <a:endParaRPr lang="en-US" sz="6500" kern="1200"/>
        </a:p>
      </dsp:txBody>
      <dsp:txXfrm>
        <a:off x="2282860" y="162"/>
        <a:ext cx="5912315" cy="39415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E831C-F47E-4C4E-8928-7D5849150012}">
      <dsp:nvSpPr>
        <dsp:cNvPr id="0" name=""/>
        <dsp:cNvSpPr/>
      </dsp:nvSpPr>
      <dsp:spPr>
        <a:xfrm>
          <a:off x="0" y="35530"/>
          <a:ext cx="11320530" cy="15110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lvl="0" algn="l" defTabSz="2800350" rtl="0">
            <a:lnSpc>
              <a:spcPct val="90000"/>
            </a:lnSpc>
            <a:spcBef>
              <a:spcPct val="0"/>
            </a:spcBef>
            <a:spcAft>
              <a:spcPct val="35000"/>
            </a:spcAft>
          </a:pPr>
          <a:r>
            <a:rPr lang="en-US" sz="6300" kern="1200" smtClean="0"/>
            <a:t>Definition </a:t>
          </a:r>
          <a:endParaRPr lang="en-US" sz="6300" kern="1200"/>
        </a:p>
      </dsp:txBody>
      <dsp:txXfrm>
        <a:off x="73764" y="109294"/>
        <a:ext cx="11173002" cy="1363527"/>
      </dsp:txXfrm>
    </dsp:sp>
    <dsp:sp modelId="{AFF1E0C7-FC0E-474E-ADD0-AF4CA0B1298D}">
      <dsp:nvSpPr>
        <dsp:cNvPr id="0" name=""/>
        <dsp:cNvSpPr/>
      </dsp:nvSpPr>
      <dsp:spPr>
        <a:xfrm>
          <a:off x="0" y="1546585"/>
          <a:ext cx="11320530" cy="4303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9427" tIns="80010" rIns="448056" bIns="80010" numCol="1" spcCol="1270" anchor="t" anchorCtr="0">
          <a:noAutofit/>
        </a:bodyPr>
        <a:lstStyle/>
        <a:p>
          <a:pPr marL="285750" lvl="1" indent="-285750" algn="l" defTabSz="2178050" rtl="0">
            <a:lnSpc>
              <a:spcPct val="90000"/>
            </a:lnSpc>
            <a:spcBef>
              <a:spcPct val="0"/>
            </a:spcBef>
            <a:spcAft>
              <a:spcPct val="20000"/>
            </a:spcAft>
            <a:buChar char="••"/>
          </a:pPr>
          <a:r>
            <a:rPr lang="en-US" sz="4900" kern="1200" smtClean="0"/>
            <a:t>In localized cutaneous amyloidoses, amyloid precipitates are limited to the skin, mostly to the papillary dermis. Hereditary and non‐hereditary types of localized amyloidoses can be differentiated. </a:t>
          </a:r>
          <a:endParaRPr lang="en-US" sz="4900" kern="1200"/>
        </a:p>
      </dsp:txBody>
      <dsp:txXfrm>
        <a:off x="0" y="1546585"/>
        <a:ext cx="11320530" cy="43035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7F38-FD3F-4CF0-AD7C-701D26FAA645}">
      <dsp:nvSpPr>
        <dsp:cNvPr id="0" name=""/>
        <dsp:cNvSpPr/>
      </dsp:nvSpPr>
      <dsp:spPr>
        <a:xfrm>
          <a:off x="49" y="146124"/>
          <a:ext cx="4782102"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rtl="0">
            <a:lnSpc>
              <a:spcPct val="90000"/>
            </a:lnSpc>
            <a:spcBef>
              <a:spcPct val="0"/>
            </a:spcBef>
            <a:spcAft>
              <a:spcPct val="35000"/>
            </a:spcAft>
          </a:pPr>
          <a:r>
            <a:rPr lang="en-US" sz="3400" kern="1200" smtClean="0"/>
            <a:t>Non-hereditry</a:t>
          </a:r>
          <a:endParaRPr lang="en-US" sz="3400" kern="1200"/>
        </a:p>
      </dsp:txBody>
      <dsp:txXfrm>
        <a:off x="49" y="146124"/>
        <a:ext cx="4782102" cy="979200"/>
      </dsp:txXfrm>
    </dsp:sp>
    <dsp:sp modelId="{F338261F-5AF8-472C-8C6E-928F95F2A8BD}">
      <dsp:nvSpPr>
        <dsp:cNvPr id="0" name=""/>
        <dsp:cNvSpPr/>
      </dsp:nvSpPr>
      <dsp:spPr>
        <a:xfrm>
          <a:off x="49" y="1125324"/>
          <a:ext cx="4782102" cy="30798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rtl="0">
            <a:lnSpc>
              <a:spcPct val="90000"/>
            </a:lnSpc>
            <a:spcBef>
              <a:spcPct val="0"/>
            </a:spcBef>
            <a:spcAft>
              <a:spcPct val="15000"/>
            </a:spcAft>
            <a:buChar char="••"/>
          </a:pPr>
          <a:r>
            <a:rPr lang="en-US" sz="3400" kern="1200" smtClean="0"/>
            <a:t>Macular</a:t>
          </a:r>
          <a:endParaRPr lang="en-US" sz="3400" kern="1200"/>
        </a:p>
        <a:p>
          <a:pPr marL="285750" lvl="1" indent="-285750" algn="l" defTabSz="1511300" rtl="0">
            <a:lnSpc>
              <a:spcPct val="90000"/>
            </a:lnSpc>
            <a:spcBef>
              <a:spcPct val="0"/>
            </a:spcBef>
            <a:spcAft>
              <a:spcPct val="15000"/>
            </a:spcAft>
            <a:buChar char="••"/>
          </a:pPr>
          <a:r>
            <a:rPr lang="en-US" sz="3400" kern="1200" smtClean="0"/>
            <a:t>Papular</a:t>
          </a:r>
          <a:endParaRPr lang="en-US" sz="3400" kern="1200"/>
        </a:p>
        <a:p>
          <a:pPr marL="285750" lvl="1" indent="-285750" algn="l" defTabSz="1511300" rtl="0">
            <a:lnSpc>
              <a:spcPct val="90000"/>
            </a:lnSpc>
            <a:spcBef>
              <a:spcPct val="0"/>
            </a:spcBef>
            <a:spcAft>
              <a:spcPct val="15000"/>
            </a:spcAft>
            <a:buChar char="••"/>
          </a:pPr>
          <a:r>
            <a:rPr lang="en-US" sz="3400" kern="1200" smtClean="0"/>
            <a:t>Nodular</a:t>
          </a:r>
          <a:endParaRPr lang="en-US" sz="3400" kern="1200"/>
        </a:p>
        <a:p>
          <a:pPr marL="285750" lvl="1" indent="-285750" algn="l" defTabSz="1511300" rtl="0">
            <a:lnSpc>
              <a:spcPct val="90000"/>
            </a:lnSpc>
            <a:spcBef>
              <a:spcPct val="0"/>
            </a:spcBef>
            <a:spcAft>
              <a:spcPct val="15000"/>
            </a:spcAft>
            <a:buChar char="••"/>
          </a:pPr>
          <a:r>
            <a:rPr lang="en-US" sz="3400" kern="1200" smtClean="0"/>
            <a:t>SLCA( sec localized cutaneous amyloidosis</a:t>
          </a:r>
          <a:endParaRPr lang="en-US" sz="3400" kern="1200"/>
        </a:p>
      </dsp:txBody>
      <dsp:txXfrm>
        <a:off x="49" y="1125324"/>
        <a:ext cx="4782102" cy="3079890"/>
      </dsp:txXfrm>
    </dsp:sp>
    <dsp:sp modelId="{F69E90D1-12F6-4350-9611-91A284947F18}">
      <dsp:nvSpPr>
        <dsp:cNvPr id="0" name=""/>
        <dsp:cNvSpPr/>
      </dsp:nvSpPr>
      <dsp:spPr>
        <a:xfrm>
          <a:off x="5451647" y="146124"/>
          <a:ext cx="4782102"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lvl="0" algn="ctr" defTabSz="1511300" rtl="0">
            <a:lnSpc>
              <a:spcPct val="90000"/>
            </a:lnSpc>
            <a:spcBef>
              <a:spcPct val="0"/>
            </a:spcBef>
            <a:spcAft>
              <a:spcPct val="35000"/>
            </a:spcAft>
          </a:pPr>
          <a:r>
            <a:rPr lang="en-US" sz="3400" kern="1200" smtClean="0"/>
            <a:t>Hereditary</a:t>
          </a:r>
          <a:endParaRPr lang="en-US" sz="3400" kern="1200"/>
        </a:p>
      </dsp:txBody>
      <dsp:txXfrm>
        <a:off x="5451647" y="146124"/>
        <a:ext cx="4782102" cy="979200"/>
      </dsp:txXfrm>
    </dsp:sp>
    <dsp:sp modelId="{0414FC11-B0B4-4ACE-9AF2-8FC97771E193}">
      <dsp:nvSpPr>
        <dsp:cNvPr id="0" name=""/>
        <dsp:cNvSpPr/>
      </dsp:nvSpPr>
      <dsp:spPr>
        <a:xfrm>
          <a:off x="5451647" y="1125324"/>
          <a:ext cx="4782102" cy="30798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rtl="0">
            <a:lnSpc>
              <a:spcPct val="90000"/>
            </a:lnSpc>
            <a:spcBef>
              <a:spcPct val="0"/>
            </a:spcBef>
            <a:spcAft>
              <a:spcPct val="15000"/>
            </a:spcAft>
            <a:buChar char="••"/>
          </a:pPr>
          <a:r>
            <a:rPr lang="en-US" sz="3400" kern="1200" smtClean="0"/>
            <a:t>Familial PLCA</a:t>
          </a:r>
          <a:endParaRPr lang="en-US" sz="3400" kern="1200"/>
        </a:p>
      </dsp:txBody>
      <dsp:txXfrm>
        <a:off x="5451647" y="1125324"/>
        <a:ext cx="4782102" cy="307989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vert="horz" lIns="91440" tIns="45720" rIns="91440" bIns="45720" rtlCol="0"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6230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4714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4850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1103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5680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80894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3578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7428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098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118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003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181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580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2013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7305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459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366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61BEF0D-F0BB-DE4B-95CE-6DB70DBA9567}" type="datetimeFigureOut">
              <a:rPr lang="en-US" smtClean="0"/>
              <a:pPr/>
              <a:t>1/23/2023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3383143"/>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15.PNG"/><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Layout" Target="../diagrams/layout3.xml"/><Relationship Id="rId7" Type="http://schemas.openxmlformats.org/officeDocument/2006/relationships/image" Target="../media/image2.jpg"/><Relationship Id="rId12" Type="http://schemas.microsoft.com/office/2007/relationships/diagramDrawing" Target="../diagrams/drawing4.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0" Type="http://schemas.openxmlformats.org/officeDocument/2006/relationships/diagramQuickStyle" Target="../diagrams/quickStyle4.xml"/><Relationship Id="rId4" Type="http://schemas.openxmlformats.org/officeDocument/2006/relationships/diagramQuickStyle" Target="../diagrams/quickStyle3.xml"/><Relationship Id="rId9" Type="http://schemas.openxmlformats.org/officeDocument/2006/relationships/diagramLayout" Target="../diagrams/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30.jpg"/><Relationship Id="rId2" Type="http://schemas.openxmlformats.org/officeDocument/2006/relationships/diagramData" Target="../diagrams/data24.xml"/><Relationship Id="rId1" Type="http://schemas.openxmlformats.org/officeDocument/2006/relationships/slideLayout" Target="../slideLayouts/slideLayout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26.xml"/><Relationship Id="rId3" Type="http://schemas.openxmlformats.org/officeDocument/2006/relationships/diagramLayout" Target="../diagrams/layout25.xml"/><Relationship Id="rId7" Type="http://schemas.openxmlformats.org/officeDocument/2006/relationships/image" Target="../media/image34.png"/><Relationship Id="rId12" Type="http://schemas.microsoft.com/office/2007/relationships/diagramDrawing" Target="../diagrams/drawing26.xml"/><Relationship Id="rId2" Type="http://schemas.openxmlformats.org/officeDocument/2006/relationships/diagramData" Target="../diagrams/data25.xml"/><Relationship Id="rId1" Type="http://schemas.openxmlformats.org/officeDocument/2006/relationships/slideLayout" Target="../slideLayouts/slideLayout8.xml"/><Relationship Id="rId6" Type="http://schemas.microsoft.com/office/2007/relationships/diagramDrawing" Target="../diagrams/drawing25.xml"/><Relationship Id="rId11" Type="http://schemas.openxmlformats.org/officeDocument/2006/relationships/diagramColors" Target="../diagrams/colors26.xml"/><Relationship Id="rId5" Type="http://schemas.openxmlformats.org/officeDocument/2006/relationships/diagramColors" Target="../diagrams/colors25.xml"/><Relationship Id="rId10" Type="http://schemas.openxmlformats.org/officeDocument/2006/relationships/diagramQuickStyle" Target="../diagrams/quickStyle26.xml"/><Relationship Id="rId4" Type="http://schemas.openxmlformats.org/officeDocument/2006/relationships/diagramQuickStyle" Target="../diagrams/quickStyle25.xml"/><Relationship Id="rId9" Type="http://schemas.openxmlformats.org/officeDocument/2006/relationships/diagramLayout" Target="../diagrams/layout26.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Layout" Target="../diagrams/layout27.xml"/><Relationship Id="rId7" Type="http://schemas.openxmlformats.org/officeDocument/2006/relationships/image" Target="../media/image35.png"/><Relationship Id="rId12" Type="http://schemas.microsoft.com/office/2007/relationships/diagramDrawing" Target="../diagrams/drawing28.xml"/><Relationship Id="rId2" Type="http://schemas.openxmlformats.org/officeDocument/2006/relationships/diagramData" Target="../diagrams/data27.xml"/><Relationship Id="rId1" Type="http://schemas.openxmlformats.org/officeDocument/2006/relationships/slideLayout" Target="../slideLayouts/slideLayout8.xml"/><Relationship Id="rId6" Type="http://schemas.microsoft.com/office/2007/relationships/diagramDrawing" Target="../diagrams/drawing27.xml"/><Relationship Id="rId11" Type="http://schemas.openxmlformats.org/officeDocument/2006/relationships/diagramColors" Target="../diagrams/colors28.xml"/><Relationship Id="rId5" Type="http://schemas.openxmlformats.org/officeDocument/2006/relationships/diagramColors" Target="../diagrams/colors27.xml"/><Relationship Id="rId10" Type="http://schemas.openxmlformats.org/officeDocument/2006/relationships/diagramQuickStyle" Target="../diagrams/quickStyle28.xml"/><Relationship Id="rId4" Type="http://schemas.openxmlformats.org/officeDocument/2006/relationships/diagramQuickStyle" Target="../diagrams/quickStyle27.xml"/><Relationship Id="rId9" Type="http://schemas.openxmlformats.org/officeDocument/2006/relationships/diagramLayout" Target="../diagrams/layout2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354139511"/>
              </p:ext>
            </p:extLst>
          </p:nvPr>
        </p:nvGraphicFramePr>
        <p:xfrm>
          <a:off x="0" y="0"/>
          <a:ext cx="1206750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2"/>
          <p:cNvSpPr>
            <a:spLocks noGrp="1"/>
          </p:cNvSpPr>
          <p:nvPr>
            <p:ph type="subTitle" idx="1"/>
          </p:nvPr>
        </p:nvSpPr>
        <p:spPr>
          <a:xfrm>
            <a:off x="1803399" y="5129654"/>
            <a:ext cx="9144000" cy="754025"/>
          </a:xfrm>
        </p:spPr>
        <p:txBody>
          <a:bodyPr/>
          <a:lstStyle/>
          <a:p>
            <a:r>
              <a:rPr lang="en-US" dirty="0" smtClean="0"/>
              <a:t>By </a:t>
            </a:r>
            <a:r>
              <a:rPr lang="en-US" dirty="0" err="1"/>
              <a:t>D</a:t>
            </a:r>
            <a:r>
              <a:rPr lang="en-US" dirty="0" err="1" smtClean="0"/>
              <a:t>r</a:t>
            </a:r>
            <a:r>
              <a:rPr lang="en-US" dirty="0" smtClean="0"/>
              <a:t> </a:t>
            </a:r>
            <a:r>
              <a:rPr lang="en-US" dirty="0" err="1"/>
              <a:t>M</a:t>
            </a:r>
            <a:r>
              <a:rPr lang="en-US" dirty="0" err="1" smtClean="0"/>
              <a:t>ohsin</a:t>
            </a:r>
            <a:r>
              <a:rPr lang="en-US" dirty="0" smtClean="0"/>
              <a:t> </a:t>
            </a:r>
            <a:endParaRPr lang="en-US" dirty="0"/>
          </a:p>
        </p:txBody>
      </p:sp>
    </p:spTree>
    <p:extLst>
      <p:ext uri="{BB962C8B-B14F-4D97-AF65-F5344CB8AC3E}">
        <p14:creationId xmlns:p14="http://schemas.microsoft.com/office/powerpoint/2010/main" val="2202607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Localized</a:t>
            </a:r>
            <a:r>
              <a:rPr lang="en-US" dirty="0"/>
              <a:t>	 cutaneous amyloidosis</a:t>
            </a:r>
            <a:br>
              <a:rPr lang="en-US" dirty="0"/>
            </a:b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2472521"/>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899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94067"/>
              </p:ext>
            </p:extLst>
          </p:nvPr>
        </p:nvGraphicFramePr>
        <p:xfrm>
          <a:off x="0" y="0"/>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3576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892027" y="1335371"/>
            <a:ext cx="7990227" cy="1472973"/>
          </a:xfrm>
        </p:spPr>
        <p:txBody>
          <a:bodyPr/>
          <a:lstStyle/>
          <a:p>
            <a:r>
              <a:rPr lang="en-US" dirty="0" err="1" smtClean="0"/>
              <a:t>Pathopysiology</a:t>
            </a:r>
            <a:r>
              <a:rPr lang="en-US" dirty="0" smtClean="0"/>
              <a:t> </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t="48439" b="18205"/>
          <a:stretch/>
        </p:blipFill>
        <p:spPr>
          <a:xfrm>
            <a:off x="2017486" y="0"/>
            <a:ext cx="9985827" cy="6846644"/>
          </a:xfrm>
        </p:spPr>
      </p:pic>
    </p:spTree>
    <p:extLst>
      <p:ext uri="{BB962C8B-B14F-4D97-AF65-F5344CB8AC3E}">
        <p14:creationId xmlns:p14="http://schemas.microsoft.com/office/powerpoint/2010/main" val="1287314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642910626"/>
              </p:ext>
            </p:extLst>
          </p:nvPr>
        </p:nvGraphicFramePr>
        <p:xfrm>
          <a:off x="1120000" y="1825625"/>
          <a:ext cx="502521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sz="half" idx="2"/>
            <p:extLst>
              <p:ext uri="{D42A27DB-BD31-4B8C-83A1-F6EECF244321}">
                <p14:modId xmlns:p14="http://schemas.microsoft.com/office/powerpoint/2010/main" val="3483280734"/>
              </p:ext>
            </p:extLst>
          </p:nvPr>
        </p:nvGraphicFramePr>
        <p:xfrm>
          <a:off x="6319840" y="1825625"/>
          <a:ext cx="503396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7572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Associated diseases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2152984"/>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1914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4475"/>
            <a:ext cx="10515600" cy="1325563"/>
          </a:xfrm>
        </p:spPr>
        <p:txBody>
          <a:bodyPr/>
          <a:lstStyle/>
          <a:p>
            <a:r>
              <a:rPr lang="en-US" dirty="0" smtClean="0"/>
              <a:t>Clinical feature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3836447"/>
              </p:ext>
            </p:extLst>
          </p:nvPr>
        </p:nvGraphicFramePr>
        <p:xfrm>
          <a:off x="979100" y="899886"/>
          <a:ext cx="10233800" cy="5450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60995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269491" y="205469"/>
            <a:ext cx="5784396" cy="6492874"/>
          </a:xfrm>
          <a:prstGeom prst="rect">
            <a:avLst/>
          </a:prstGeom>
        </p:spPr>
      </p:pic>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319314" y="205469"/>
            <a:ext cx="5762172" cy="6492874"/>
          </a:xfrm>
          <a:prstGeom prst="rect">
            <a:avLst/>
          </a:prstGeom>
        </p:spPr>
      </p:pic>
    </p:spTree>
    <p:extLst>
      <p:ext uri="{BB962C8B-B14F-4D97-AF65-F5344CB8AC3E}">
        <p14:creationId xmlns:p14="http://schemas.microsoft.com/office/powerpoint/2010/main" val="23125183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5473521" cy="6858000"/>
          </a:xfrm>
          <a:prstGeom prst="rect">
            <a:avLst/>
          </a:prstGeom>
        </p:spPr>
      </p:pic>
      <p:pic>
        <p:nvPicPr>
          <p:cNvPr id="5" name="Picture 4"/>
          <p:cNvPicPr>
            <a:picLocks noChangeAspect="1"/>
          </p:cNvPicPr>
          <p:nvPr/>
        </p:nvPicPr>
        <p:blipFill>
          <a:blip r:embed="rId3"/>
          <a:stretch>
            <a:fillRect/>
          </a:stretch>
        </p:blipFill>
        <p:spPr>
          <a:xfrm>
            <a:off x="5473521" y="0"/>
            <a:ext cx="6718479" cy="6858000"/>
          </a:xfrm>
          <a:prstGeom prst="rect">
            <a:avLst/>
          </a:prstGeom>
        </p:spPr>
      </p:pic>
    </p:spTree>
    <p:extLst>
      <p:ext uri="{BB962C8B-B14F-4D97-AF65-F5344CB8AC3E}">
        <p14:creationId xmlns:p14="http://schemas.microsoft.com/office/powerpoint/2010/main" val="2492238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3543"/>
            <a:ext cx="5791200" cy="6799943"/>
          </a:xfrm>
          <a:prstGeom prst="rect">
            <a:avLst/>
          </a:prstGeom>
        </p:spPr>
      </p:pic>
      <p:pic>
        <p:nvPicPr>
          <p:cNvPr id="5" name="Picture 4"/>
          <p:cNvPicPr>
            <a:picLocks noChangeAspect="1"/>
          </p:cNvPicPr>
          <p:nvPr/>
        </p:nvPicPr>
        <p:blipFill>
          <a:blip r:embed="rId3"/>
          <a:stretch>
            <a:fillRect/>
          </a:stretch>
        </p:blipFill>
        <p:spPr>
          <a:xfrm>
            <a:off x="5791200" y="43543"/>
            <a:ext cx="6400800" cy="6858000"/>
          </a:xfrm>
          <a:prstGeom prst="rect">
            <a:avLst/>
          </a:prstGeom>
        </p:spPr>
      </p:pic>
    </p:spTree>
    <p:extLst>
      <p:ext uri="{BB962C8B-B14F-4D97-AF65-F5344CB8AC3E}">
        <p14:creationId xmlns:p14="http://schemas.microsoft.com/office/powerpoint/2010/main" val="2396118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variants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3617870"/>
              </p:ext>
            </p:extLst>
          </p:nvPr>
        </p:nvGraphicFramePr>
        <p:xfrm>
          <a:off x="1120000" y="1524000"/>
          <a:ext cx="10233800" cy="5036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7363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663519"/>
            <a:ext cx="11029616" cy="1013800"/>
          </a:xfrm>
        </p:spPr>
        <p:txBody>
          <a:bodyPr/>
          <a:lstStyle/>
          <a:p>
            <a:r>
              <a:rPr lang="en-US" b="1" dirty="0" smtClean="0"/>
              <a:t>Introduction </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9304814"/>
              </p:ext>
            </p:extLst>
          </p:nvPr>
        </p:nvGraphicFramePr>
        <p:xfrm>
          <a:off x="360376" y="1477895"/>
          <a:ext cx="11471245" cy="5277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5255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F23D9B-C39E-4BF3-BC67-DE47BB15E641}"/>
              </a:ext>
            </a:extLst>
          </p:cNvPr>
          <p:cNvSpPr>
            <a:spLocks noGrp="1"/>
          </p:cNvSpPr>
          <p:nvPr>
            <p:ph type="title"/>
          </p:nvPr>
        </p:nvSpPr>
        <p:spPr/>
        <p:txBody>
          <a:bodyPr>
            <a:normAutofit/>
          </a:bodyPr>
          <a:lstStyle/>
          <a:p>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6416431"/>
              </p:ext>
            </p:extLst>
          </p:nvPr>
        </p:nvGraphicFramePr>
        <p:xfrm>
          <a:off x="309093" y="180304"/>
          <a:ext cx="11771290" cy="6677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58323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Differential diagnosis </a:t>
            </a:r>
            <a:endParaRPr lang="en-US" b="1"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146296649"/>
              </p:ext>
            </p:extLst>
          </p:nvPr>
        </p:nvGraphicFramePr>
        <p:xfrm>
          <a:off x="139677" y="1410133"/>
          <a:ext cx="6454306" cy="5447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4">
            <a:extLst>
              <a:ext uri="{FF2B5EF4-FFF2-40B4-BE49-F238E27FC236}">
                <a16:creationId xmlns="" xmlns:a16="http://schemas.microsoft.com/office/drawing/2014/main" id="{118A2F64-DCC2-4FE6-BEA5-F08FF718FDD6}"/>
              </a:ext>
            </a:extLst>
          </p:cNvPr>
          <p:cNvPicPr>
            <a:picLocks noGrp="1" noChangeAspect="1"/>
          </p:cNvPicPr>
          <p:nvPr>
            <p:ph sz="half" idx="2"/>
          </p:nvPr>
        </p:nvPicPr>
        <p:blipFill rotWithShape="1">
          <a:blip r:embed="rId7"/>
          <a:srcRect t="11743"/>
          <a:stretch/>
        </p:blipFill>
        <p:spPr>
          <a:xfrm>
            <a:off x="6593983" y="1410133"/>
            <a:ext cx="5598017" cy="5447867"/>
          </a:xfrm>
        </p:spPr>
      </p:pic>
    </p:spTree>
    <p:extLst>
      <p:ext uri="{BB962C8B-B14F-4D97-AF65-F5344CB8AC3E}">
        <p14:creationId xmlns:p14="http://schemas.microsoft.com/office/powerpoint/2010/main" val="12952784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 and disease course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0911191"/>
              </p:ext>
            </p:extLst>
          </p:nvPr>
        </p:nvGraphicFramePr>
        <p:xfrm>
          <a:off x="838200" y="1690688"/>
          <a:ext cx="10233800" cy="4845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95323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a:t>
            </a:r>
            <a:endParaRPr lang="en-US" dirty="0"/>
          </a:p>
        </p:txBody>
      </p:sp>
      <p:pic>
        <p:nvPicPr>
          <p:cNvPr id="4" name="Content Placeholder 3"/>
          <p:cNvPicPr>
            <a:picLocks noGrp="1" noChangeAspect="1"/>
          </p:cNvPicPr>
          <p:nvPr>
            <p:ph idx="1"/>
          </p:nvPr>
        </p:nvPicPr>
        <p:blipFill>
          <a:blip r:embed="rId2"/>
          <a:stretch>
            <a:fillRect/>
          </a:stretch>
        </p:blipFill>
        <p:spPr>
          <a:xfrm>
            <a:off x="174171" y="130629"/>
            <a:ext cx="11829143" cy="6516914"/>
          </a:xfrm>
          <a:prstGeom prst="rect">
            <a:avLst/>
          </a:prstGeom>
        </p:spPr>
      </p:pic>
    </p:spTree>
    <p:extLst>
      <p:ext uri="{BB962C8B-B14F-4D97-AF65-F5344CB8AC3E}">
        <p14:creationId xmlns:p14="http://schemas.microsoft.com/office/powerpoint/2010/main" val="1376471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498922510"/>
              </p:ext>
            </p:extLst>
          </p:nvPr>
        </p:nvGraphicFramePr>
        <p:xfrm>
          <a:off x="838200" y="365124"/>
          <a:ext cx="10515600" cy="5945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1186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88032818"/>
              </p:ext>
            </p:extLst>
          </p:nvPr>
        </p:nvGraphicFramePr>
        <p:xfrm>
          <a:off x="141668" y="167424"/>
          <a:ext cx="12050332" cy="669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28747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2463998"/>
              </p:ext>
            </p:extLst>
          </p:nvPr>
        </p:nvGraphicFramePr>
        <p:xfrm>
          <a:off x="347730" y="1468192"/>
          <a:ext cx="11844270" cy="5389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7666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1725699"/>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9599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 </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104" b="57011"/>
          <a:stretch/>
        </p:blipFill>
        <p:spPr>
          <a:xfrm>
            <a:off x="0" y="0"/>
            <a:ext cx="12191999" cy="6858000"/>
          </a:xfrm>
        </p:spPr>
      </p:pic>
    </p:spTree>
    <p:extLst>
      <p:ext uri="{BB962C8B-B14F-4D97-AF65-F5344CB8AC3E}">
        <p14:creationId xmlns:p14="http://schemas.microsoft.com/office/powerpoint/2010/main" val="1850822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831918" y="2440158"/>
            <a:ext cx="5666807" cy="1325563"/>
          </a:xfrm>
        </p:spPr>
        <p:txBody>
          <a:bodyPr/>
          <a:lstStyle/>
          <a:p>
            <a:r>
              <a:rPr lang="en-US" dirty="0" err="1" smtClean="0"/>
              <a:t>Pathopysiology</a:t>
            </a:r>
            <a:r>
              <a:rPr lang="en-US" dirty="0" smtClean="0"/>
              <a:t> </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8439" b="18872"/>
          <a:stretch/>
        </p:blipFill>
        <p:spPr>
          <a:xfrm>
            <a:off x="1785257" y="0"/>
            <a:ext cx="10406744" cy="6858000"/>
          </a:xfrm>
        </p:spPr>
      </p:pic>
    </p:spTree>
    <p:extLst>
      <p:ext uri="{BB962C8B-B14F-4D97-AF65-F5344CB8AC3E}">
        <p14:creationId xmlns:p14="http://schemas.microsoft.com/office/powerpoint/2010/main" val="3962247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15DB70-3C4D-4DFB-9811-996095753F79}"/>
              </a:ext>
            </a:extLst>
          </p:cNvPr>
          <p:cNvSpPr>
            <a:spLocks noGrp="1"/>
          </p:cNvSpPr>
          <p:nvPr>
            <p:ph type="title"/>
          </p:nvPr>
        </p:nvSpPr>
        <p:spPr>
          <a:xfrm>
            <a:off x="724280" y="0"/>
            <a:ext cx="10515600" cy="1325563"/>
          </a:xfrm>
        </p:spPr>
        <p:txBody>
          <a:bodyPr/>
          <a:lstStyle/>
          <a:p>
            <a:r>
              <a:rPr lang="en-US" dirty="0"/>
              <a:t>Structure and pathology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5979470"/>
              </p:ext>
            </p:extLst>
          </p:nvPr>
        </p:nvGraphicFramePr>
        <p:xfrm>
          <a:off x="707876" y="1477896"/>
          <a:ext cx="1023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 xmlns:a16="http://schemas.microsoft.com/office/drawing/2014/main" id="{188E2517-8FCD-4B73-9ACC-674F05A2E7FB}"/>
              </a:ext>
            </a:extLst>
          </p:cNvPr>
          <p:cNvPicPr>
            <a:picLocks noChangeAspect="1"/>
          </p:cNvPicPr>
          <p:nvPr/>
        </p:nvPicPr>
        <p:blipFill>
          <a:blip r:embed="rId7"/>
          <a:stretch>
            <a:fillRect/>
          </a:stretch>
        </p:blipFill>
        <p:spPr>
          <a:xfrm>
            <a:off x="6117465" y="3352369"/>
            <a:ext cx="4824211" cy="3303663"/>
          </a:xfrm>
          <a:prstGeom prst="rect">
            <a:avLst/>
          </a:prstGeom>
        </p:spPr>
      </p:pic>
      <p:graphicFrame>
        <p:nvGraphicFramePr>
          <p:cNvPr id="5" name="Diagram 4"/>
          <p:cNvGraphicFramePr/>
          <p:nvPr>
            <p:extLst>
              <p:ext uri="{D42A27DB-BD31-4B8C-83A1-F6EECF244321}">
                <p14:modId xmlns:p14="http://schemas.microsoft.com/office/powerpoint/2010/main" val="2905459913"/>
              </p:ext>
            </p:extLst>
          </p:nvPr>
        </p:nvGraphicFramePr>
        <p:xfrm>
          <a:off x="482802" y="3812355"/>
          <a:ext cx="5499278" cy="20168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35272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9A8E3B4A-698F-42D5-985B-1B2FBDF5EFF1}"/>
              </a:ext>
            </a:extLst>
          </p:cNvPr>
          <p:cNvPicPr>
            <a:picLocks noChangeAspect="1"/>
          </p:cNvPicPr>
          <p:nvPr/>
        </p:nvPicPr>
        <p:blipFill>
          <a:blip r:embed="rId2"/>
          <a:stretch>
            <a:fillRect/>
          </a:stretch>
        </p:blipFill>
        <p:spPr>
          <a:xfrm>
            <a:off x="40262" y="-1"/>
            <a:ext cx="12151738" cy="6886551"/>
          </a:xfrm>
          <a:prstGeom prst="rect">
            <a:avLst/>
          </a:prstGeom>
        </p:spPr>
      </p:pic>
    </p:spTree>
    <p:extLst>
      <p:ext uri="{BB962C8B-B14F-4D97-AF65-F5344CB8AC3E}">
        <p14:creationId xmlns:p14="http://schemas.microsoft.com/office/powerpoint/2010/main" val="10504679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90870" y="168930"/>
            <a:ext cx="5473579" cy="6689070"/>
          </a:xfrm>
          <a:prstGeom prst="rect">
            <a:avLst/>
          </a:prstGeom>
        </p:spPr>
      </p:pic>
    </p:spTree>
    <p:extLst>
      <p:ext uri="{BB962C8B-B14F-4D97-AF65-F5344CB8AC3E}">
        <p14:creationId xmlns:p14="http://schemas.microsoft.com/office/powerpoint/2010/main" val="4101804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5251285"/>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7009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251507"/>
            <a:ext cx="10515600" cy="1325563"/>
          </a:xfrm>
        </p:spPr>
        <p:txBody>
          <a:bodyPr/>
          <a:lstStyle/>
          <a:p>
            <a:r>
              <a:rPr lang="en-US" dirty="0" smtClean="0"/>
              <a:t>Clinical feature and finding </a:t>
            </a:r>
            <a:endParaRPr lang="en-US" dirty="0"/>
          </a:p>
        </p:txBody>
      </p:sp>
      <p:pic>
        <p:nvPicPr>
          <p:cNvPr id="4" name="Content Placeholder 3"/>
          <p:cNvPicPr>
            <a:picLocks noGrp="1" noChangeAspect="1"/>
          </p:cNvPicPr>
          <p:nvPr>
            <p:ph idx="1"/>
          </p:nvPr>
        </p:nvPicPr>
        <p:blipFill>
          <a:blip r:embed="rId2"/>
          <a:stretch>
            <a:fillRect/>
          </a:stretch>
        </p:blipFill>
        <p:spPr>
          <a:xfrm>
            <a:off x="0" y="769258"/>
            <a:ext cx="12192000" cy="6088742"/>
          </a:xfrm>
          <a:prstGeom prst="rect">
            <a:avLst/>
          </a:prstGeom>
        </p:spPr>
      </p:pic>
    </p:spTree>
    <p:extLst>
      <p:ext uri="{BB962C8B-B14F-4D97-AF65-F5344CB8AC3E}">
        <p14:creationId xmlns:p14="http://schemas.microsoft.com/office/powerpoint/2010/main" val="2942639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3200" y="184829"/>
            <a:ext cx="4093029" cy="6564313"/>
          </a:xfrm>
          <a:prstGeom prst="rect">
            <a:avLst/>
          </a:prstGeom>
        </p:spPr>
      </p:pic>
      <p:pic>
        <p:nvPicPr>
          <p:cNvPr id="5" name="Picture 4"/>
          <p:cNvPicPr>
            <a:picLocks noChangeAspect="1"/>
          </p:cNvPicPr>
          <p:nvPr/>
        </p:nvPicPr>
        <p:blipFill>
          <a:blip r:embed="rId3"/>
          <a:stretch>
            <a:fillRect/>
          </a:stretch>
        </p:blipFill>
        <p:spPr>
          <a:xfrm>
            <a:off x="4354286" y="184830"/>
            <a:ext cx="4328205" cy="6673170"/>
          </a:xfrm>
          <a:prstGeom prst="rect">
            <a:avLst/>
          </a:prstGeom>
        </p:spPr>
      </p:pic>
      <p:pic>
        <p:nvPicPr>
          <p:cNvPr id="6" name="Picture 5"/>
          <p:cNvPicPr>
            <a:picLocks noChangeAspect="1"/>
          </p:cNvPicPr>
          <p:nvPr/>
        </p:nvPicPr>
        <p:blipFill>
          <a:blip r:embed="rId4"/>
          <a:stretch>
            <a:fillRect/>
          </a:stretch>
        </p:blipFill>
        <p:spPr>
          <a:xfrm>
            <a:off x="8740548" y="184831"/>
            <a:ext cx="3451452" cy="6673170"/>
          </a:xfrm>
          <a:prstGeom prst="rect">
            <a:avLst/>
          </a:prstGeom>
        </p:spPr>
      </p:pic>
    </p:spTree>
    <p:extLst>
      <p:ext uri="{BB962C8B-B14F-4D97-AF65-F5344CB8AC3E}">
        <p14:creationId xmlns:p14="http://schemas.microsoft.com/office/powerpoint/2010/main" val="2496042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303073" y="1"/>
            <a:ext cx="5772813" cy="6857999"/>
          </a:xfrm>
          <a:prstGeom prst="rect">
            <a:avLst/>
          </a:prstGeom>
        </p:spPr>
      </p:pic>
      <p:pic>
        <p:nvPicPr>
          <p:cNvPr id="5" name="Picture 4"/>
          <p:cNvPicPr>
            <a:picLocks noChangeAspect="1"/>
          </p:cNvPicPr>
          <p:nvPr/>
        </p:nvPicPr>
        <p:blipFill>
          <a:blip r:embed="rId3"/>
          <a:stretch>
            <a:fillRect/>
          </a:stretch>
        </p:blipFill>
        <p:spPr>
          <a:xfrm>
            <a:off x="0" y="0"/>
            <a:ext cx="6419188" cy="6857999"/>
          </a:xfrm>
          <a:prstGeom prst="rect">
            <a:avLst/>
          </a:prstGeom>
        </p:spPr>
      </p:pic>
    </p:spTree>
    <p:extLst>
      <p:ext uri="{BB962C8B-B14F-4D97-AF65-F5344CB8AC3E}">
        <p14:creationId xmlns:p14="http://schemas.microsoft.com/office/powerpoint/2010/main" val="2256197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849257" y="200194"/>
            <a:ext cx="6143171" cy="6548949"/>
          </a:xfrm>
          <a:prstGeom prst="rect">
            <a:avLst/>
          </a:prstGeom>
        </p:spPr>
      </p:pic>
      <p:pic>
        <p:nvPicPr>
          <p:cNvPr id="5" name="Picture 4"/>
          <p:cNvPicPr>
            <a:picLocks noChangeAspect="1"/>
          </p:cNvPicPr>
          <p:nvPr/>
        </p:nvPicPr>
        <p:blipFill>
          <a:blip r:embed="rId3"/>
          <a:stretch>
            <a:fillRect/>
          </a:stretch>
        </p:blipFill>
        <p:spPr>
          <a:xfrm>
            <a:off x="420914" y="200194"/>
            <a:ext cx="5428343" cy="6548949"/>
          </a:xfrm>
          <a:prstGeom prst="rect">
            <a:avLst/>
          </a:prstGeom>
        </p:spPr>
      </p:pic>
    </p:spTree>
    <p:extLst>
      <p:ext uri="{BB962C8B-B14F-4D97-AF65-F5344CB8AC3E}">
        <p14:creationId xmlns:p14="http://schemas.microsoft.com/office/powerpoint/2010/main" val="2289567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685321308"/>
              </p:ext>
            </p:extLst>
          </p:nvPr>
        </p:nvGraphicFramePr>
        <p:xfrm>
          <a:off x="-506413" y="88900"/>
          <a:ext cx="7402513" cy="645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Content Placeholder 21"/>
          <p:cNvPicPr>
            <a:picLocks noGrp="1" noChangeAspect="1"/>
          </p:cNvPicPr>
          <p:nvPr>
            <p:ph sz="half" idx="2"/>
          </p:nvPr>
        </p:nvPicPr>
        <p:blipFill rotWithShape="1">
          <a:blip r:embed="rId7">
            <a:extLst>
              <a:ext uri="{28A0092B-C50C-407E-A947-70E740481C1C}">
                <a14:useLocalDpi xmlns:a14="http://schemas.microsoft.com/office/drawing/2010/main" val="0"/>
              </a:ext>
            </a:extLst>
          </a:blip>
          <a:srcRect l="9705" t="6309" r="22291" b="8517"/>
          <a:stretch/>
        </p:blipFill>
        <p:spPr>
          <a:xfrm rot="5400000">
            <a:off x="6932727" y="989129"/>
            <a:ext cx="5410197" cy="5108348"/>
          </a:xfrm>
        </p:spPr>
      </p:pic>
    </p:spTree>
    <p:extLst>
      <p:ext uri="{BB962C8B-B14F-4D97-AF65-F5344CB8AC3E}">
        <p14:creationId xmlns:p14="http://schemas.microsoft.com/office/powerpoint/2010/main" val="30238532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Histology </a:t>
            </a:r>
            <a:endParaRPr lang="en-US" dirty="0"/>
          </a:p>
        </p:txBody>
      </p:sp>
      <p:pic>
        <p:nvPicPr>
          <p:cNvPr id="4" name="Content Placeholder 3"/>
          <p:cNvPicPr>
            <a:picLocks noGrp="1" noChangeAspect="1"/>
          </p:cNvPicPr>
          <p:nvPr>
            <p:ph idx="1"/>
          </p:nvPr>
        </p:nvPicPr>
        <p:blipFill>
          <a:blip r:embed="rId2"/>
          <a:stretch>
            <a:fillRect/>
          </a:stretch>
        </p:blipFill>
        <p:spPr>
          <a:xfrm>
            <a:off x="6342743" y="2478313"/>
            <a:ext cx="5428343" cy="4256316"/>
          </a:xfrm>
          <a:prstGeom prst="rect">
            <a:avLst/>
          </a:prstGeom>
        </p:spPr>
      </p:pic>
      <p:pic>
        <p:nvPicPr>
          <p:cNvPr id="5" name="Picture 4"/>
          <p:cNvPicPr>
            <a:picLocks noChangeAspect="1"/>
          </p:cNvPicPr>
          <p:nvPr/>
        </p:nvPicPr>
        <p:blipFill>
          <a:blip r:embed="rId3"/>
          <a:stretch>
            <a:fillRect/>
          </a:stretch>
        </p:blipFill>
        <p:spPr>
          <a:xfrm>
            <a:off x="362857" y="2478313"/>
            <a:ext cx="5529943" cy="4256315"/>
          </a:xfrm>
          <a:prstGeom prst="rect">
            <a:avLst/>
          </a:prstGeom>
        </p:spPr>
      </p:pic>
    </p:spTree>
    <p:extLst>
      <p:ext uri="{BB962C8B-B14F-4D97-AF65-F5344CB8AC3E}">
        <p14:creationId xmlns:p14="http://schemas.microsoft.com/office/powerpoint/2010/main" val="2489187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 xmlns:a16="http://schemas.microsoft.com/office/drawing/2014/main" id="{07E79B9C-AE21-4010-90C7-281EAFC7507C}"/>
              </a:ext>
            </a:extLst>
          </p:cNvPr>
          <p:cNvPicPr>
            <a:picLocks noChangeAspect="1"/>
          </p:cNvPicPr>
          <p:nvPr/>
        </p:nvPicPr>
        <p:blipFill rotWithShape="1">
          <a:blip r:embed="rId2"/>
          <a:srcRect t="20596"/>
          <a:stretch/>
        </p:blipFill>
        <p:spPr>
          <a:xfrm>
            <a:off x="0" y="-6790"/>
            <a:ext cx="12192000" cy="6937366"/>
          </a:xfrm>
          <a:prstGeom prst="rect">
            <a:avLst/>
          </a:prstGeom>
        </p:spPr>
      </p:pic>
    </p:spTree>
    <p:extLst>
      <p:ext uri="{BB962C8B-B14F-4D97-AF65-F5344CB8AC3E}">
        <p14:creationId xmlns:p14="http://schemas.microsoft.com/office/powerpoint/2010/main" val="1608786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Paraproteinemia</a:t>
            </a:r>
            <a:endParaRPr lang="en-US" dirty="0"/>
          </a:p>
        </p:txBody>
      </p:sp>
      <p:sp>
        <p:nvSpPr>
          <p:cNvPr id="6" name="Text Placeholder 5"/>
          <p:cNvSpPr>
            <a:spLocks noGrp="1"/>
          </p:cNvSpPr>
          <p:nvPr>
            <p:ph type="body" idx="1"/>
          </p:nvPr>
        </p:nvSpPr>
        <p:spPr/>
        <p:txBody>
          <a:bodyPr/>
          <a:lstStyle/>
          <a:p>
            <a:endParaRPr lang="en-US"/>
          </a:p>
        </p:txBody>
      </p:sp>
      <p:sp>
        <p:nvSpPr>
          <p:cNvPr id="9" name="Text Placeholder 8"/>
          <p:cNvSpPr>
            <a:spLocks noGrp="1"/>
          </p:cNvSpPr>
          <p:nvPr>
            <p:ph type="body" sz="half" idx="15"/>
          </p:nvPr>
        </p:nvSpPr>
        <p:spPr>
          <a:xfrm>
            <a:off x="1141253" y="2571750"/>
            <a:ext cx="3142895" cy="3784600"/>
          </a:xfrm>
        </p:spPr>
        <p:txBody>
          <a:bodyPr/>
          <a:lstStyle/>
          <a:p>
            <a:endParaRPr lang="en-US" dirty="0"/>
          </a:p>
        </p:txBody>
      </p:sp>
      <p:sp>
        <p:nvSpPr>
          <p:cNvPr id="7" name="Text Placeholder 6"/>
          <p:cNvSpPr>
            <a:spLocks noGrp="1"/>
          </p:cNvSpPr>
          <p:nvPr>
            <p:ph type="body" sz="quarter" idx="3"/>
          </p:nvPr>
        </p:nvSpPr>
        <p:spPr/>
        <p:txBody>
          <a:bodyPr/>
          <a:lstStyle/>
          <a:p>
            <a:endParaRPr lang="en-US"/>
          </a:p>
        </p:txBody>
      </p:sp>
      <p:sp>
        <p:nvSpPr>
          <p:cNvPr id="10" name="Text Placeholder 9"/>
          <p:cNvSpPr>
            <a:spLocks noGrp="1"/>
          </p:cNvSpPr>
          <p:nvPr>
            <p:ph type="body" sz="half" idx="16"/>
          </p:nvPr>
        </p:nvSpPr>
        <p:spPr/>
        <p:txBody>
          <a:bodyPr/>
          <a:lstStyle/>
          <a:p>
            <a:endParaRPr lang="en-US" dirty="0"/>
          </a:p>
        </p:txBody>
      </p:sp>
      <p:sp>
        <p:nvSpPr>
          <p:cNvPr id="8" name="Text Placeholder 7"/>
          <p:cNvSpPr>
            <a:spLocks noGrp="1"/>
          </p:cNvSpPr>
          <p:nvPr>
            <p:ph type="body" sz="quarter" idx="13"/>
          </p:nvPr>
        </p:nvSpPr>
        <p:spPr/>
        <p:txBody>
          <a:bodyPr/>
          <a:lstStyle/>
          <a:p>
            <a:endParaRPr lang="en-US"/>
          </a:p>
        </p:txBody>
      </p:sp>
      <p:sp>
        <p:nvSpPr>
          <p:cNvPr id="11" name="Text Placeholder 10"/>
          <p:cNvSpPr>
            <a:spLocks noGrp="1"/>
          </p:cNvSpPr>
          <p:nvPr>
            <p:ph type="body" sz="half" idx="17"/>
          </p:nvPr>
        </p:nvSpPr>
        <p:spPr/>
        <p:txBody>
          <a:bodyPr/>
          <a:lstStyle/>
          <a:p>
            <a:endParaRPr lang="en-US" dirty="0"/>
          </a:p>
        </p:txBody>
      </p:sp>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36848" b="27253"/>
          <a:stretch/>
        </p:blipFill>
        <p:spPr>
          <a:xfrm>
            <a:off x="0" y="1800226"/>
            <a:ext cx="4171400" cy="5057774"/>
          </a:xfr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7593" b="28518"/>
          <a:stretch/>
        </p:blipFill>
        <p:spPr>
          <a:xfrm>
            <a:off x="4115026" y="1800226"/>
            <a:ext cx="4413800" cy="4972050"/>
          </a:xfrm>
          <a:prstGeom prst="rect">
            <a:avLst/>
          </a:prstGeom>
        </p:spPr>
      </p:pic>
      <p:pic>
        <p:nvPicPr>
          <p:cNvPr id="14" name="Content Placeholder 12"/>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36556" b="27253"/>
          <a:stretch/>
        </p:blipFill>
        <p:spPr>
          <a:xfrm>
            <a:off x="8585200" y="1757364"/>
            <a:ext cx="3606800" cy="5057774"/>
          </a:xfr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t="36996" r="-1" b="27886"/>
          <a:stretch/>
        </p:blipFill>
        <p:spPr>
          <a:xfrm>
            <a:off x="8528826" y="1823569"/>
            <a:ext cx="3689874" cy="4948707"/>
          </a:xfrm>
          <a:prstGeom prst="rect">
            <a:avLst/>
          </a:prstGeom>
        </p:spPr>
      </p:pic>
    </p:spTree>
    <p:extLst>
      <p:ext uri="{BB962C8B-B14F-4D97-AF65-F5344CB8AC3E}">
        <p14:creationId xmlns:p14="http://schemas.microsoft.com/office/powerpoint/2010/main" val="703804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39788" y="457200"/>
          <a:ext cx="3932237"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p:cNvPicPr>
            <a:picLocks noGrp="1" noChangeAspect="1"/>
          </p:cNvPicPr>
          <p:nvPr>
            <p:ph idx="1"/>
          </p:nvPr>
        </p:nvPicPr>
        <p:blipFill rotWithShape="1">
          <a:blip r:embed="rId7"/>
          <a:stretch/>
        </p:blipFill>
        <p:spPr>
          <a:xfrm>
            <a:off x="5052237" y="862884"/>
            <a:ext cx="7038867" cy="5537916"/>
          </a:xfrm>
          <a:prstGeom prst="rect">
            <a:avLst/>
          </a:prstGeom>
        </p:spPr>
      </p:pic>
      <p:graphicFrame>
        <p:nvGraphicFramePr>
          <p:cNvPr id="5" name="Diagram 4"/>
          <p:cNvGraphicFramePr/>
          <p:nvPr>
            <p:extLst>
              <p:ext uri="{D42A27DB-BD31-4B8C-83A1-F6EECF244321}">
                <p14:modId xmlns:p14="http://schemas.microsoft.com/office/powerpoint/2010/main" val="641918606"/>
              </p:ext>
            </p:extLst>
          </p:nvPr>
        </p:nvGraphicFramePr>
        <p:xfrm>
          <a:off x="1120000" y="2057400"/>
          <a:ext cx="3652025" cy="4343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943582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39788" y="457200"/>
          <a:ext cx="3932237" cy="16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p:cNvPicPr>
            <a:picLocks noGrp="1" noChangeAspect="1"/>
          </p:cNvPicPr>
          <p:nvPr>
            <p:ph idx="1"/>
          </p:nvPr>
        </p:nvPicPr>
        <p:blipFill>
          <a:blip r:embed="rId7"/>
          <a:stretch>
            <a:fillRect/>
          </a:stretch>
        </p:blipFill>
        <p:spPr>
          <a:xfrm>
            <a:off x="4913567" y="1257300"/>
            <a:ext cx="7188281" cy="4481847"/>
          </a:xfrm>
          <a:prstGeom prst="rect">
            <a:avLst/>
          </a:prstGeom>
        </p:spPr>
      </p:pic>
      <p:graphicFrame>
        <p:nvGraphicFramePr>
          <p:cNvPr id="5" name="Diagram 4"/>
          <p:cNvGraphicFramePr/>
          <p:nvPr>
            <p:extLst>
              <p:ext uri="{D42A27DB-BD31-4B8C-83A1-F6EECF244321}">
                <p14:modId xmlns:p14="http://schemas.microsoft.com/office/powerpoint/2010/main" val="3815437259"/>
              </p:ext>
            </p:extLst>
          </p:nvPr>
        </p:nvGraphicFramePr>
        <p:xfrm>
          <a:off x="1120000" y="2057399"/>
          <a:ext cx="3652025" cy="46524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839359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Managemnet</a:t>
            </a:r>
            <a:r>
              <a:rPr lang="en-US" b="1" dirty="0" smtClean="0"/>
              <a:t> of Amyloidosis </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271400"/>
              </p:ext>
            </p:extLst>
          </p:nvPr>
        </p:nvGraphicFramePr>
        <p:xfrm>
          <a:off x="1119999" y="1825624"/>
          <a:ext cx="10818715" cy="49229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0448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Systemic treatment</a:t>
            </a:r>
            <a:endParaRPr lang="en-US" sz="60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45514892"/>
              </p:ext>
            </p:extLst>
          </p:nvPr>
        </p:nvGraphicFramePr>
        <p:xfrm>
          <a:off x="167425" y="1825624"/>
          <a:ext cx="11912958" cy="5032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89548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89209065"/>
              </p:ext>
            </p:extLst>
          </p:nvPr>
        </p:nvGraphicFramePr>
        <p:xfrm>
          <a:off x="257577" y="1796596"/>
          <a:ext cx="12028868" cy="492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125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0389000"/>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23327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85029" y="0"/>
            <a:ext cx="8490857" cy="6858000"/>
          </a:xfrm>
          <a:prstGeom prst="rect">
            <a:avLst/>
          </a:prstGeom>
        </p:spPr>
      </p:pic>
      <p:sp>
        <p:nvSpPr>
          <p:cNvPr id="5" name="Rectangle 4"/>
          <p:cNvSpPr/>
          <p:nvPr/>
        </p:nvSpPr>
        <p:spPr>
          <a:xfrm rot="16200000">
            <a:off x="-1762225" y="2967335"/>
            <a:ext cx="6485365" cy="923330"/>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Treatment flow chart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93666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2" name="Content Placeholder 11"/>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7139" b="27837"/>
          <a:stretch/>
        </p:blipFill>
        <p:spPr>
          <a:xfrm>
            <a:off x="6176864" y="1"/>
            <a:ext cx="6015136" cy="6857999"/>
          </a:xfr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36481" b="27963"/>
          <a:stretch/>
        </p:blipFill>
        <p:spPr>
          <a:xfrm>
            <a:off x="0" y="0"/>
            <a:ext cx="6176864" cy="8514938"/>
          </a:xfrm>
          <a:prstGeom prst="rect">
            <a:avLst/>
          </a:prstGeom>
        </p:spPr>
      </p:pic>
      <p:sp>
        <p:nvSpPr>
          <p:cNvPr id="15" name="Content Placeholder 14"/>
          <p:cNvSpPr>
            <a:spLocks noGrp="1"/>
          </p:cNvSpPr>
          <p:nvPr>
            <p:ph sz="half" idx="2"/>
          </p:nvPr>
        </p:nvSpPr>
        <p:spPr/>
        <p:txBody>
          <a:bodyPr/>
          <a:lstStyle/>
          <a:p>
            <a:endParaRPr lang="en-US"/>
          </a:p>
        </p:txBody>
      </p:sp>
    </p:spTree>
    <p:extLst>
      <p:ext uri="{BB962C8B-B14F-4D97-AF65-F5344CB8AC3E}">
        <p14:creationId xmlns:p14="http://schemas.microsoft.com/office/powerpoint/2010/main" val="2674352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7700"/>
            <a:ext cx="10515600" cy="1325563"/>
          </a:xfrm>
        </p:spPr>
        <p:txBody>
          <a:bodyPr/>
          <a:lstStyle/>
          <a:p>
            <a:r>
              <a:rPr lang="en-US" b="1" dirty="0"/>
              <a:t>C</a:t>
            </a:r>
            <a:r>
              <a:rPr lang="en-US" b="1" dirty="0" smtClean="0"/>
              <a:t>lassification</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3996630"/>
              </p:ext>
            </p:extLst>
          </p:nvPr>
        </p:nvGraphicFramePr>
        <p:xfrm>
          <a:off x="1120000" y="1825625"/>
          <a:ext cx="1023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6482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8674736"/>
              </p:ext>
            </p:extLst>
          </p:nvPr>
        </p:nvGraphicFramePr>
        <p:xfrm>
          <a:off x="1120000" y="1580926"/>
          <a:ext cx="102338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7852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322749047"/>
              </p:ext>
            </p:extLst>
          </p:nvPr>
        </p:nvGraphicFramePr>
        <p:xfrm>
          <a:off x="875763" y="2163651"/>
          <a:ext cx="10478037" cy="3941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52377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2988751"/>
              </p:ext>
            </p:extLst>
          </p:nvPr>
        </p:nvGraphicFramePr>
        <p:xfrm>
          <a:off x="435735" y="500062"/>
          <a:ext cx="11320530" cy="5885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89822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4551"/>
      </a:dk2>
      <a:lt2>
        <a:srgbClr val="F2ACD2"/>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3016C5A4-E631-4977-A608-ACFB47552625}"/>
    </a:ext>
  </a:extLst>
</a:theme>
</file>

<file path=docProps/app.xml><?xml version="1.0" encoding="utf-8"?>
<Properties xmlns="http://schemas.openxmlformats.org/officeDocument/2006/extended-properties" xmlns:vt="http://schemas.openxmlformats.org/officeDocument/2006/docPropsVTypes">
  <Template>TM04033923[[fn=Depth]]</Template>
  <TotalTime>516</TotalTime>
  <Words>1563</Words>
  <Application>Microsoft Office PowerPoint</Application>
  <PresentationFormat>Widescreen</PresentationFormat>
  <Paragraphs>165</Paragraphs>
  <Slides>46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46</vt:i4>
      </vt:variant>
    </vt:vector>
  </HeadingPairs>
  <TitlesOfParts>
    <vt:vector size="49" baseType="lpstr">
      <vt:lpstr>Arial</vt:lpstr>
      <vt:lpstr>Corbel</vt:lpstr>
      <vt:lpstr>Depth</vt:lpstr>
      <vt:lpstr>PowerPoint Presentation</vt:lpstr>
      <vt:lpstr>Introduction </vt:lpstr>
      <vt:lpstr>Structure and pathology</vt:lpstr>
      <vt:lpstr>Paraproteinemia</vt:lpstr>
      <vt:lpstr>PowerPoint Presentation</vt:lpstr>
      <vt:lpstr>Classification</vt:lpstr>
      <vt:lpstr>Clinical feature</vt:lpstr>
      <vt:lpstr>PowerPoint Presentation</vt:lpstr>
      <vt:lpstr>PowerPoint Presentation</vt:lpstr>
      <vt:lpstr>Localized  cutaneous amyloidosis </vt:lpstr>
      <vt:lpstr>Epidemiology </vt:lpstr>
      <vt:lpstr>Pathopysiology </vt:lpstr>
      <vt:lpstr>PowerPoint Presentation</vt:lpstr>
      <vt:lpstr>Associated diseases</vt:lpstr>
      <vt:lpstr>Clinical feature </vt:lpstr>
      <vt:lpstr>PowerPoint Presentation</vt:lpstr>
      <vt:lpstr>PowerPoint Presentation</vt:lpstr>
      <vt:lpstr>PowerPoint Presentation</vt:lpstr>
      <vt:lpstr>Clinical variants</vt:lpstr>
      <vt:lpstr>PowerPoint Presentation</vt:lpstr>
      <vt:lpstr>Differential diagnosis </vt:lpstr>
      <vt:lpstr>Complication and disease course</vt:lpstr>
      <vt:lpstr>table</vt:lpstr>
      <vt:lpstr>PowerPoint Presentation</vt:lpstr>
      <vt:lpstr>PowerPoint Presentation</vt:lpstr>
      <vt:lpstr>Introduction </vt:lpstr>
      <vt:lpstr> </vt:lpstr>
      <vt:lpstr>Pathophysiology </vt:lpstr>
      <vt:lpstr>Pathopysiology </vt:lpstr>
      <vt:lpstr>PowerPoint Presentation</vt:lpstr>
      <vt:lpstr>PowerPoint Presentation</vt:lpstr>
      <vt:lpstr>Clinical feature </vt:lpstr>
      <vt:lpstr>Clinical feature and finding </vt:lpstr>
      <vt:lpstr>PowerPoint Presentation</vt:lpstr>
      <vt:lpstr>PowerPoint Presentation</vt:lpstr>
      <vt:lpstr>PowerPoint Presentation</vt:lpstr>
      <vt:lpstr>PowerPoint Presentation</vt:lpstr>
      <vt:lpstr>Histology </vt:lpstr>
      <vt:lpstr>PowerPoint Presentation</vt:lpstr>
      <vt:lpstr>PowerPoint Presentation</vt:lpstr>
      <vt:lpstr>PowerPoint Presentation</vt:lpstr>
      <vt:lpstr>Managemnet of Amyloidosis </vt:lpstr>
      <vt:lpstr>Systemic treatment</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Cutaneous amyloidosis</dc:title>
  <dc:creator>Al Makkah</dc:creator>
  <cp:lastModifiedBy>Al Makkah</cp:lastModifiedBy>
  <cp:revision>38</cp:revision>
  <dcterms:created xsi:type="dcterms:W3CDTF">2023-01-23T05:00:41Z</dcterms:created>
  <dcterms:modified xsi:type="dcterms:W3CDTF">2023-01-23T18:18:10Z</dcterms:modified>
</cp:coreProperties>
</file>