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89"/>
  </p:notesMasterIdLst>
  <p:sldIdLst>
    <p:sldId id="313" r:id="rId5"/>
    <p:sldId id="266" r:id="rId6"/>
    <p:sldId id="265" r:id="rId7"/>
    <p:sldId id="267" r:id="rId8"/>
    <p:sldId id="269" r:id="rId9"/>
    <p:sldId id="268" r:id="rId10"/>
    <p:sldId id="270" r:id="rId11"/>
    <p:sldId id="271" r:id="rId12"/>
    <p:sldId id="272" r:id="rId13"/>
    <p:sldId id="27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89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9" r:id="rId34"/>
    <p:sldId id="333" r:id="rId35"/>
    <p:sldId id="332" r:id="rId36"/>
    <p:sldId id="334" r:id="rId37"/>
    <p:sldId id="335" r:id="rId38"/>
    <p:sldId id="336" r:id="rId39"/>
    <p:sldId id="337" r:id="rId40"/>
    <p:sldId id="338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3" r:id="rId52"/>
    <p:sldId id="350" r:id="rId53"/>
    <p:sldId id="351" r:id="rId54"/>
    <p:sldId id="352" r:id="rId55"/>
    <p:sldId id="354" r:id="rId56"/>
    <p:sldId id="355" r:id="rId57"/>
    <p:sldId id="357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70" r:id="rId70"/>
    <p:sldId id="371" r:id="rId71"/>
    <p:sldId id="372" r:id="rId72"/>
    <p:sldId id="373" r:id="rId73"/>
    <p:sldId id="374" r:id="rId74"/>
    <p:sldId id="375" r:id="rId75"/>
    <p:sldId id="376" r:id="rId76"/>
    <p:sldId id="377" r:id="rId77"/>
    <p:sldId id="378" r:id="rId78"/>
    <p:sldId id="379" r:id="rId79"/>
    <p:sldId id="380" r:id="rId80"/>
    <p:sldId id="381" r:id="rId81"/>
    <p:sldId id="382" r:id="rId82"/>
    <p:sldId id="383" r:id="rId83"/>
    <p:sldId id="384" r:id="rId84"/>
    <p:sldId id="385" r:id="rId85"/>
    <p:sldId id="386" r:id="rId86"/>
    <p:sldId id="387" r:id="rId87"/>
    <p:sldId id="388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3" d="100"/>
          <a:sy n="63" d="100"/>
        </p:scale>
        <p:origin x="2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4" Type="http://schemas.openxmlformats.org/officeDocument/2006/relationships/image" Target="../media/image6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4" Type="http://schemas.openxmlformats.org/officeDocument/2006/relationships/image" Target="../media/image6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BE1245-A7CC-433A-942E-C8B323B61877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5C8DDC5-692A-4C45-95E3-C48FEFE992E0}">
      <dgm:prSet/>
      <dgm:spPr/>
      <dgm:t>
        <a:bodyPr/>
        <a:lstStyle/>
        <a:p>
          <a:r>
            <a:rPr lang="en-US"/>
            <a:t>Neoplastic proliferation of lymphoid cells mainly effecting skin</a:t>
          </a:r>
        </a:p>
      </dgm:t>
    </dgm:pt>
    <dgm:pt modelId="{474A07D0-C4E5-4396-A247-6AF06582D14A}" type="parTrans" cxnId="{A92DB93B-70D6-4EF6-AE17-12594CBEEA04}">
      <dgm:prSet/>
      <dgm:spPr/>
      <dgm:t>
        <a:bodyPr/>
        <a:lstStyle/>
        <a:p>
          <a:endParaRPr lang="en-US"/>
        </a:p>
      </dgm:t>
    </dgm:pt>
    <dgm:pt modelId="{496CE000-E5CD-4428-9058-F4BE935FC124}" type="sibTrans" cxnId="{A92DB93B-70D6-4EF6-AE17-12594CBEEA04}">
      <dgm:prSet/>
      <dgm:spPr/>
      <dgm:t>
        <a:bodyPr/>
        <a:lstStyle/>
        <a:p>
          <a:endParaRPr lang="en-US"/>
        </a:p>
      </dgm:t>
    </dgm:pt>
    <dgm:pt modelId="{A1216A81-E9CF-4E97-B077-6409960F233A}">
      <dgm:prSet/>
      <dgm:spPr/>
      <dgm:t>
        <a:bodyPr/>
        <a:lstStyle/>
        <a:p>
          <a:r>
            <a:rPr lang="en-US"/>
            <a:t>Majority of cells effecting skin are T-Cells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Cutaneous T-Cell Lymphomas</a:t>
          </a:r>
        </a:p>
      </dgm:t>
    </dgm:pt>
    <dgm:pt modelId="{354E81FD-AD2D-4E42-AB1B-14EBC0C79126}" type="parTrans" cxnId="{C95A68AC-69BB-4960-BBA7-F69FFFA01D74}">
      <dgm:prSet/>
      <dgm:spPr/>
      <dgm:t>
        <a:bodyPr/>
        <a:lstStyle/>
        <a:p>
          <a:endParaRPr lang="en-US"/>
        </a:p>
      </dgm:t>
    </dgm:pt>
    <dgm:pt modelId="{93A7F3AB-115A-4105-BC38-D71B6B3E607B}" type="sibTrans" cxnId="{C95A68AC-69BB-4960-BBA7-F69FFFA01D74}">
      <dgm:prSet/>
      <dgm:spPr/>
      <dgm:t>
        <a:bodyPr/>
        <a:lstStyle/>
        <a:p>
          <a:endParaRPr lang="en-US"/>
        </a:p>
      </dgm:t>
    </dgm:pt>
    <dgm:pt modelId="{B4A50140-441D-4EB2-9873-5F9D5CFA8A1E}" type="pres">
      <dgm:prSet presAssocID="{19BE1245-A7CC-433A-942E-C8B323B6187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89EDC0-C3EF-41D6-9042-CA04A071674D}" type="pres">
      <dgm:prSet presAssocID="{05C8DDC5-692A-4C45-95E3-C48FEFE992E0}" presName="hierRoot1" presStyleCnt="0"/>
      <dgm:spPr/>
    </dgm:pt>
    <dgm:pt modelId="{543040A4-C7FB-41CC-A04B-648ABBD98D64}" type="pres">
      <dgm:prSet presAssocID="{05C8DDC5-692A-4C45-95E3-C48FEFE992E0}" presName="composite" presStyleCnt="0"/>
      <dgm:spPr/>
    </dgm:pt>
    <dgm:pt modelId="{BC3F83BD-DDFA-452E-861C-9B9B65AF13F9}" type="pres">
      <dgm:prSet presAssocID="{05C8DDC5-692A-4C45-95E3-C48FEFE992E0}" presName="background" presStyleLbl="node0" presStyleIdx="0" presStyleCnt="2"/>
      <dgm:spPr/>
    </dgm:pt>
    <dgm:pt modelId="{69D58C43-B33F-4A2B-9778-4B74B53BF4E5}" type="pres">
      <dgm:prSet presAssocID="{05C8DDC5-692A-4C45-95E3-C48FEFE992E0}" presName="text" presStyleLbl="fgAcc0" presStyleIdx="0" presStyleCnt="2">
        <dgm:presLayoutVars>
          <dgm:chPref val="3"/>
        </dgm:presLayoutVars>
      </dgm:prSet>
      <dgm:spPr/>
    </dgm:pt>
    <dgm:pt modelId="{14CBB7CB-F64D-481B-90FD-89B2EEEA619F}" type="pres">
      <dgm:prSet presAssocID="{05C8DDC5-692A-4C45-95E3-C48FEFE992E0}" presName="hierChild2" presStyleCnt="0"/>
      <dgm:spPr/>
    </dgm:pt>
    <dgm:pt modelId="{967A49DE-0201-4421-87F0-F3C7448A7DBF}" type="pres">
      <dgm:prSet presAssocID="{A1216A81-E9CF-4E97-B077-6409960F233A}" presName="hierRoot1" presStyleCnt="0"/>
      <dgm:spPr/>
    </dgm:pt>
    <dgm:pt modelId="{880CC06C-8F3E-43E3-B5EA-BC61DB5FFEA6}" type="pres">
      <dgm:prSet presAssocID="{A1216A81-E9CF-4E97-B077-6409960F233A}" presName="composite" presStyleCnt="0"/>
      <dgm:spPr/>
    </dgm:pt>
    <dgm:pt modelId="{FD1AC202-9878-488E-BB67-14F56D287A11}" type="pres">
      <dgm:prSet presAssocID="{A1216A81-E9CF-4E97-B077-6409960F233A}" presName="background" presStyleLbl="node0" presStyleIdx="1" presStyleCnt="2"/>
      <dgm:spPr/>
    </dgm:pt>
    <dgm:pt modelId="{4E010316-45F6-47E9-81DE-B6E77380CD14}" type="pres">
      <dgm:prSet presAssocID="{A1216A81-E9CF-4E97-B077-6409960F233A}" presName="text" presStyleLbl="fgAcc0" presStyleIdx="1" presStyleCnt="2">
        <dgm:presLayoutVars>
          <dgm:chPref val="3"/>
        </dgm:presLayoutVars>
      </dgm:prSet>
      <dgm:spPr/>
    </dgm:pt>
    <dgm:pt modelId="{323D7980-EAE0-41A4-8D47-ECA21D604BD9}" type="pres">
      <dgm:prSet presAssocID="{A1216A81-E9CF-4E97-B077-6409960F233A}" presName="hierChild2" presStyleCnt="0"/>
      <dgm:spPr/>
    </dgm:pt>
  </dgm:ptLst>
  <dgm:cxnLst>
    <dgm:cxn modelId="{F90EB231-664A-475D-9D6E-BEA59840E892}" type="presOf" srcId="{19BE1245-A7CC-433A-942E-C8B323B61877}" destId="{B4A50140-441D-4EB2-9873-5F9D5CFA8A1E}" srcOrd="0" destOrd="0" presId="urn:microsoft.com/office/officeart/2005/8/layout/hierarchy1"/>
    <dgm:cxn modelId="{A92DB93B-70D6-4EF6-AE17-12594CBEEA04}" srcId="{19BE1245-A7CC-433A-942E-C8B323B61877}" destId="{05C8DDC5-692A-4C45-95E3-C48FEFE992E0}" srcOrd="0" destOrd="0" parTransId="{474A07D0-C4E5-4396-A247-6AF06582D14A}" sibTransId="{496CE000-E5CD-4428-9058-F4BE935FC124}"/>
    <dgm:cxn modelId="{AFEC415E-05CF-4C1F-AB64-4666CF59486D}" type="presOf" srcId="{05C8DDC5-692A-4C45-95E3-C48FEFE992E0}" destId="{69D58C43-B33F-4A2B-9778-4B74B53BF4E5}" srcOrd="0" destOrd="0" presId="urn:microsoft.com/office/officeart/2005/8/layout/hierarchy1"/>
    <dgm:cxn modelId="{62289A49-D75C-4C18-B997-4BBEDDBDE562}" type="presOf" srcId="{A1216A81-E9CF-4E97-B077-6409960F233A}" destId="{4E010316-45F6-47E9-81DE-B6E77380CD14}" srcOrd="0" destOrd="0" presId="urn:microsoft.com/office/officeart/2005/8/layout/hierarchy1"/>
    <dgm:cxn modelId="{C95A68AC-69BB-4960-BBA7-F69FFFA01D74}" srcId="{19BE1245-A7CC-433A-942E-C8B323B61877}" destId="{A1216A81-E9CF-4E97-B077-6409960F233A}" srcOrd="1" destOrd="0" parTransId="{354E81FD-AD2D-4E42-AB1B-14EBC0C79126}" sibTransId="{93A7F3AB-115A-4105-BC38-D71B6B3E607B}"/>
    <dgm:cxn modelId="{8EA2525E-78AF-4E8F-95CA-DF45BB6D1048}" type="presParOf" srcId="{B4A50140-441D-4EB2-9873-5F9D5CFA8A1E}" destId="{9289EDC0-C3EF-41D6-9042-CA04A071674D}" srcOrd="0" destOrd="0" presId="urn:microsoft.com/office/officeart/2005/8/layout/hierarchy1"/>
    <dgm:cxn modelId="{7CBFE420-F46B-4558-985B-46477C483AFA}" type="presParOf" srcId="{9289EDC0-C3EF-41D6-9042-CA04A071674D}" destId="{543040A4-C7FB-41CC-A04B-648ABBD98D64}" srcOrd="0" destOrd="0" presId="urn:microsoft.com/office/officeart/2005/8/layout/hierarchy1"/>
    <dgm:cxn modelId="{65237F06-BA80-4C9B-86C0-734D0046C996}" type="presParOf" srcId="{543040A4-C7FB-41CC-A04B-648ABBD98D64}" destId="{BC3F83BD-DDFA-452E-861C-9B9B65AF13F9}" srcOrd="0" destOrd="0" presId="urn:microsoft.com/office/officeart/2005/8/layout/hierarchy1"/>
    <dgm:cxn modelId="{41801C32-01DE-4A26-AF2C-B7B7C9521E70}" type="presParOf" srcId="{543040A4-C7FB-41CC-A04B-648ABBD98D64}" destId="{69D58C43-B33F-4A2B-9778-4B74B53BF4E5}" srcOrd="1" destOrd="0" presId="urn:microsoft.com/office/officeart/2005/8/layout/hierarchy1"/>
    <dgm:cxn modelId="{C88FF726-5771-459D-B13A-B7134C55A9F9}" type="presParOf" srcId="{9289EDC0-C3EF-41D6-9042-CA04A071674D}" destId="{14CBB7CB-F64D-481B-90FD-89B2EEEA619F}" srcOrd="1" destOrd="0" presId="urn:microsoft.com/office/officeart/2005/8/layout/hierarchy1"/>
    <dgm:cxn modelId="{487A0854-D918-40F3-ACEF-F6B7541D624E}" type="presParOf" srcId="{B4A50140-441D-4EB2-9873-5F9D5CFA8A1E}" destId="{967A49DE-0201-4421-87F0-F3C7448A7DBF}" srcOrd="1" destOrd="0" presId="urn:microsoft.com/office/officeart/2005/8/layout/hierarchy1"/>
    <dgm:cxn modelId="{413E403D-CF70-41E6-BE3D-6A85449F8172}" type="presParOf" srcId="{967A49DE-0201-4421-87F0-F3C7448A7DBF}" destId="{880CC06C-8F3E-43E3-B5EA-BC61DB5FFEA6}" srcOrd="0" destOrd="0" presId="urn:microsoft.com/office/officeart/2005/8/layout/hierarchy1"/>
    <dgm:cxn modelId="{F6A620CE-2397-4F95-A587-02A5DB63CFE0}" type="presParOf" srcId="{880CC06C-8F3E-43E3-B5EA-BC61DB5FFEA6}" destId="{FD1AC202-9878-488E-BB67-14F56D287A11}" srcOrd="0" destOrd="0" presId="urn:microsoft.com/office/officeart/2005/8/layout/hierarchy1"/>
    <dgm:cxn modelId="{D68CDC35-F65E-4EC3-B680-CB1A68B2C3CF}" type="presParOf" srcId="{880CC06C-8F3E-43E3-B5EA-BC61DB5FFEA6}" destId="{4E010316-45F6-47E9-81DE-B6E77380CD14}" srcOrd="1" destOrd="0" presId="urn:microsoft.com/office/officeart/2005/8/layout/hierarchy1"/>
    <dgm:cxn modelId="{3BB466CE-076C-43B1-91BD-234741E30831}" type="presParOf" srcId="{967A49DE-0201-4421-87F0-F3C7448A7DBF}" destId="{323D7980-EAE0-41A4-8D47-ECA21D604B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9C89BBD-EB02-4B25-AD26-0B1665A95D60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C43D131-E0F6-4A4B-B767-E3DC8D32C0C1}">
      <dgm:prSet/>
      <dgm:spPr/>
      <dgm:t>
        <a:bodyPr/>
        <a:lstStyle/>
        <a:p>
          <a:r>
            <a:rPr lang="en-US"/>
            <a:t>Localized, solitary, variant of MF which shows intense epidermotropism</a:t>
          </a:r>
        </a:p>
      </dgm:t>
    </dgm:pt>
    <dgm:pt modelId="{9AA757A0-348E-419D-A2FB-71049F462AA9}" type="parTrans" cxnId="{76EC5F17-F260-42B7-B2A0-18345632E657}">
      <dgm:prSet/>
      <dgm:spPr/>
      <dgm:t>
        <a:bodyPr/>
        <a:lstStyle/>
        <a:p>
          <a:endParaRPr lang="en-US"/>
        </a:p>
      </dgm:t>
    </dgm:pt>
    <dgm:pt modelId="{35C0896F-5CCF-4158-9C9B-F4026674FF43}" type="sibTrans" cxnId="{76EC5F17-F260-42B7-B2A0-18345632E657}">
      <dgm:prSet/>
      <dgm:spPr/>
      <dgm:t>
        <a:bodyPr/>
        <a:lstStyle/>
        <a:p>
          <a:endParaRPr lang="en-US"/>
        </a:p>
      </dgm:t>
    </dgm:pt>
    <dgm:pt modelId="{696E08F0-9D9E-4D38-BE97-DB40180897E1}">
      <dgm:prSet/>
      <dgm:spPr/>
      <dgm:t>
        <a:bodyPr/>
        <a:lstStyle/>
        <a:p>
          <a:r>
            <a:rPr lang="en-US"/>
            <a:t>Striking colonization by large, pale, atypical mononuclear cells </a:t>
          </a:r>
        </a:p>
      </dgm:t>
    </dgm:pt>
    <dgm:pt modelId="{E8B3011B-52FD-4988-995C-950DC9358B10}" type="parTrans" cxnId="{010D8D3A-03D7-44A2-8BE4-FA8B62099779}">
      <dgm:prSet/>
      <dgm:spPr/>
      <dgm:t>
        <a:bodyPr/>
        <a:lstStyle/>
        <a:p>
          <a:endParaRPr lang="en-US"/>
        </a:p>
      </dgm:t>
    </dgm:pt>
    <dgm:pt modelId="{30C6CCAE-56C5-40CE-99F0-DA9CC9FC0ABF}" type="sibTrans" cxnId="{010D8D3A-03D7-44A2-8BE4-FA8B62099779}">
      <dgm:prSet/>
      <dgm:spPr/>
      <dgm:t>
        <a:bodyPr/>
        <a:lstStyle/>
        <a:p>
          <a:endParaRPr lang="en-US"/>
        </a:p>
      </dgm:t>
    </dgm:pt>
    <dgm:pt modelId="{EB6AFFBA-35DC-4B38-8F5E-6DFCB12780B6}">
      <dgm:prSet/>
      <dgm:spPr/>
      <dgm:t>
        <a:bodyPr/>
        <a:lstStyle/>
        <a:p>
          <a:r>
            <a:rPr lang="en-US"/>
            <a:t>Cells fail to express lymphoid markers. i.e CD4-, CD8-. Clonal TCR gene rearrangement</a:t>
          </a:r>
        </a:p>
      </dgm:t>
    </dgm:pt>
    <dgm:pt modelId="{D85B3B53-0E8C-4C32-94F4-44EC69EE8DA1}" type="parTrans" cxnId="{C227838A-DE90-4EA6-942A-61DB01838266}">
      <dgm:prSet/>
      <dgm:spPr/>
      <dgm:t>
        <a:bodyPr/>
        <a:lstStyle/>
        <a:p>
          <a:endParaRPr lang="en-US"/>
        </a:p>
      </dgm:t>
    </dgm:pt>
    <dgm:pt modelId="{B41E72C3-9939-4F52-A3AB-434F82C9CDD1}" type="sibTrans" cxnId="{C227838A-DE90-4EA6-942A-61DB01838266}">
      <dgm:prSet/>
      <dgm:spPr/>
      <dgm:t>
        <a:bodyPr/>
        <a:lstStyle/>
        <a:p>
          <a:endParaRPr lang="en-US"/>
        </a:p>
      </dgm:t>
    </dgm:pt>
    <dgm:pt modelId="{7E0ACF8F-6088-4305-95C7-7462B87F81E0}" type="pres">
      <dgm:prSet presAssocID="{39C89BBD-EB02-4B25-AD26-0B1665A95D6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3CFAA1-CFF3-4F7E-ABCA-EBB4F149A4E1}" type="pres">
      <dgm:prSet presAssocID="{AC43D131-E0F6-4A4B-B767-E3DC8D32C0C1}" presName="hierRoot1" presStyleCnt="0"/>
      <dgm:spPr/>
    </dgm:pt>
    <dgm:pt modelId="{2750BB8B-B7EC-4353-BEAA-844A0A16BB7B}" type="pres">
      <dgm:prSet presAssocID="{AC43D131-E0F6-4A4B-B767-E3DC8D32C0C1}" presName="composite" presStyleCnt="0"/>
      <dgm:spPr/>
    </dgm:pt>
    <dgm:pt modelId="{914568B9-77B0-4F10-9FD6-3580E1C32BE4}" type="pres">
      <dgm:prSet presAssocID="{AC43D131-E0F6-4A4B-B767-E3DC8D32C0C1}" presName="background" presStyleLbl="node0" presStyleIdx="0" presStyleCnt="3"/>
      <dgm:spPr/>
    </dgm:pt>
    <dgm:pt modelId="{73911F2F-EA0C-4532-A3A2-C170DC3D082D}" type="pres">
      <dgm:prSet presAssocID="{AC43D131-E0F6-4A4B-B767-E3DC8D32C0C1}" presName="text" presStyleLbl="fgAcc0" presStyleIdx="0" presStyleCnt="3">
        <dgm:presLayoutVars>
          <dgm:chPref val="3"/>
        </dgm:presLayoutVars>
      </dgm:prSet>
      <dgm:spPr/>
    </dgm:pt>
    <dgm:pt modelId="{7D153581-2330-4F88-8F08-E75AE6F632B1}" type="pres">
      <dgm:prSet presAssocID="{AC43D131-E0F6-4A4B-B767-E3DC8D32C0C1}" presName="hierChild2" presStyleCnt="0"/>
      <dgm:spPr/>
    </dgm:pt>
    <dgm:pt modelId="{7CCDE017-BC5C-46F4-903B-19BF54440C48}" type="pres">
      <dgm:prSet presAssocID="{696E08F0-9D9E-4D38-BE97-DB40180897E1}" presName="hierRoot1" presStyleCnt="0"/>
      <dgm:spPr/>
    </dgm:pt>
    <dgm:pt modelId="{B09F94BB-5D80-4154-83BE-548E5F3DDD13}" type="pres">
      <dgm:prSet presAssocID="{696E08F0-9D9E-4D38-BE97-DB40180897E1}" presName="composite" presStyleCnt="0"/>
      <dgm:spPr/>
    </dgm:pt>
    <dgm:pt modelId="{4F530CA2-1C7E-41AB-A7FA-58ECB8B6284C}" type="pres">
      <dgm:prSet presAssocID="{696E08F0-9D9E-4D38-BE97-DB40180897E1}" presName="background" presStyleLbl="node0" presStyleIdx="1" presStyleCnt="3"/>
      <dgm:spPr/>
    </dgm:pt>
    <dgm:pt modelId="{A9F0E2FB-961F-41C9-8746-0D4F5439E90B}" type="pres">
      <dgm:prSet presAssocID="{696E08F0-9D9E-4D38-BE97-DB40180897E1}" presName="text" presStyleLbl="fgAcc0" presStyleIdx="1" presStyleCnt="3">
        <dgm:presLayoutVars>
          <dgm:chPref val="3"/>
        </dgm:presLayoutVars>
      </dgm:prSet>
      <dgm:spPr/>
    </dgm:pt>
    <dgm:pt modelId="{6976C0FF-AB54-4382-9621-467F38A368E5}" type="pres">
      <dgm:prSet presAssocID="{696E08F0-9D9E-4D38-BE97-DB40180897E1}" presName="hierChild2" presStyleCnt="0"/>
      <dgm:spPr/>
    </dgm:pt>
    <dgm:pt modelId="{C40775AA-2839-4B4C-89D7-83A1CF45F63B}" type="pres">
      <dgm:prSet presAssocID="{EB6AFFBA-35DC-4B38-8F5E-6DFCB12780B6}" presName="hierRoot1" presStyleCnt="0"/>
      <dgm:spPr/>
    </dgm:pt>
    <dgm:pt modelId="{48EA263D-32EB-4C17-904E-7B56C8961143}" type="pres">
      <dgm:prSet presAssocID="{EB6AFFBA-35DC-4B38-8F5E-6DFCB12780B6}" presName="composite" presStyleCnt="0"/>
      <dgm:spPr/>
    </dgm:pt>
    <dgm:pt modelId="{5FA88D2C-0F58-4348-A6FC-FD7039651864}" type="pres">
      <dgm:prSet presAssocID="{EB6AFFBA-35DC-4B38-8F5E-6DFCB12780B6}" presName="background" presStyleLbl="node0" presStyleIdx="2" presStyleCnt="3"/>
      <dgm:spPr/>
    </dgm:pt>
    <dgm:pt modelId="{64D0605E-2466-48AF-9742-B6D2E71289FF}" type="pres">
      <dgm:prSet presAssocID="{EB6AFFBA-35DC-4B38-8F5E-6DFCB12780B6}" presName="text" presStyleLbl="fgAcc0" presStyleIdx="2" presStyleCnt="3">
        <dgm:presLayoutVars>
          <dgm:chPref val="3"/>
        </dgm:presLayoutVars>
      </dgm:prSet>
      <dgm:spPr/>
    </dgm:pt>
    <dgm:pt modelId="{C9B9945D-7722-4AE8-BF1C-7E2201BEFAE8}" type="pres">
      <dgm:prSet presAssocID="{EB6AFFBA-35DC-4B38-8F5E-6DFCB12780B6}" presName="hierChild2" presStyleCnt="0"/>
      <dgm:spPr/>
    </dgm:pt>
  </dgm:ptLst>
  <dgm:cxnLst>
    <dgm:cxn modelId="{76EC5F17-F260-42B7-B2A0-18345632E657}" srcId="{39C89BBD-EB02-4B25-AD26-0B1665A95D60}" destId="{AC43D131-E0F6-4A4B-B767-E3DC8D32C0C1}" srcOrd="0" destOrd="0" parTransId="{9AA757A0-348E-419D-A2FB-71049F462AA9}" sibTransId="{35C0896F-5CCF-4158-9C9B-F4026674FF43}"/>
    <dgm:cxn modelId="{B544002E-56E6-4465-B188-4D0C4DD51298}" type="presOf" srcId="{696E08F0-9D9E-4D38-BE97-DB40180897E1}" destId="{A9F0E2FB-961F-41C9-8746-0D4F5439E90B}" srcOrd="0" destOrd="0" presId="urn:microsoft.com/office/officeart/2005/8/layout/hierarchy1"/>
    <dgm:cxn modelId="{010D8D3A-03D7-44A2-8BE4-FA8B62099779}" srcId="{39C89BBD-EB02-4B25-AD26-0B1665A95D60}" destId="{696E08F0-9D9E-4D38-BE97-DB40180897E1}" srcOrd="1" destOrd="0" parTransId="{E8B3011B-52FD-4988-995C-950DC9358B10}" sibTransId="{30C6CCAE-56C5-40CE-99F0-DA9CC9FC0ABF}"/>
    <dgm:cxn modelId="{1FA07A4C-DA1B-4DAB-8CFA-6A661CAA9EE4}" type="presOf" srcId="{39C89BBD-EB02-4B25-AD26-0B1665A95D60}" destId="{7E0ACF8F-6088-4305-95C7-7462B87F81E0}" srcOrd="0" destOrd="0" presId="urn:microsoft.com/office/officeart/2005/8/layout/hierarchy1"/>
    <dgm:cxn modelId="{2176A056-FD61-4668-8FE0-B34263FEEDAC}" type="presOf" srcId="{AC43D131-E0F6-4A4B-B767-E3DC8D32C0C1}" destId="{73911F2F-EA0C-4532-A3A2-C170DC3D082D}" srcOrd="0" destOrd="0" presId="urn:microsoft.com/office/officeart/2005/8/layout/hierarchy1"/>
    <dgm:cxn modelId="{CB8F1D7C-64DA-4FA6-80D6-6FD11D102714}" type="presOf" srcId="{EB6AFFBA-35DC-4B38-8F5E-6DFCB12780B6}" destId="{64D0605E-2466-48AF-9742-B6D2E71289FF}" srcOrd="0" destOrd="0" presId="urn:microsoft.com/office/officeart/2005/8/layout/hierarchy1"/>
    <dgm:cxn modelId="{C227838A-DE90-4EA6-942A-61DB01838266}" srcId="{39C89BBD-EB02-4B25-AD26-0B1665A95D60}" destId="{EB6AFFBA-35DC-4B38-8F5E-6DFCB12780B6}" srcOrd="2" destOrd="0" parTransId="{D85B3B53-0E8C-4C32-94F4-44EC69EE8DA1}" sibTransId="{B41E72C3-9939-4F52-A3AB-434F82C9CDD1}"/>
    <dgm:cxn modelId="{04C23230-76DF-4FB4-9ECB-79CF940810F9}" type="presParOf" srcId="{7E0ACF8F-6088-4305-95C7-7462B87F81E0}" destId="{AD3CFAA1-CFF3-4F7E-ABCA-EBB4F149A4E1}" srcOrd="0" destOrd="0" presId="urn:microsoft.com/office/officeart/2005/8/layout/hierarchy1"/>
    <dgm:cxn modelId="{42201CBF-F82D-473D-B927-F52E8D6597A7}" type="presParOf" srcId="{AD3CFAA1-CFF3-4F7E-ABCA-EBB4F149A4E1}" destId="{2750BB8B-B7EC-4353-BEAA-844A0A16BB7B}" srcOrd="0" destOrd="0" presId="urn:microsoft.com/office/officeart/2005/8/layout/hierarchy1"/>
    <dgm:cxn modelId="{98C943D3-7035-4E4D-8382-204DD26C7A99}" type="presParOf" srcId="{2750BB8B-B7EC-4353-BEAA-844A0A16BB7B}" destId="{914568B9-77B0-4F10-9FD6-3580E1C32BE4}" srcOrd="0" destOrd="0" presId="urn:microsoft.com/office/officeart/2005/8/layout/hierarchy1"/>
    <dgm:cxn modelId="{92360161-AC15-4E1F-A86F-DE6BEAC51429}" type="presParOf" srcId="{2750BB8B-B7EC-4353-BEAA-844A0A16BB7B}" destId="{73911F2F-EA0C-4532-A3A2-C170DC3D082D}" srcOrd="1" destOrd="0" presId="urn:microsoft.com/office/officeart/2005/8/layout/hierarchy1"/>
    <dgm:cxn modelId="{71DF0066-915C-4B05-A1FB-87A4D5AF29A8}" type="presParOf" srcId="{AD3CFAA1-CFF3-4F7E-ABCA-EBB4F149A4E1}" destId="{7D153581-2330-4F88-8F08-E75AE6F632B1}" srcOrd="1" destOrd="0" presId="urn:microsoft.com/office/officeart/2005/8/layout/hierarchy1"/>
    <dgm:cxn modelId="{CC5964B1-2419-4E6E-9ADB-774E5F2DCBDA}" type="presParOf" srcId="{7E0ACF8F-6088-4305-95C7-7462B87F81E0}" destId="{7CCDE017-BC5C-46F4-903B-19BF54440C48}" srcOrd="1" destOrd="0" presId="urn:microsoft.com/office/officeart/2005/8/layout/hierarchy1"/>
    <dgm:cxn modelId="{5293C75C-9EA0-4E4D-B28D-FBB2E1E3A277}" type="presParOf" srcId="{7CCDE017-BC5C-46F4-903B-19BF54440C48}" destId="{B09F94BB-5D80-4154-83BE-548E5F3DDD13}" srcOrd="0" destOrd="0" presId="urn:microsoft.com/office/officeart/2005/8/layout/hierarchy1"/>
    <dgm:cxn modelId="{4E9A11DE-CD03-46C8-B51E-8066B6B05894}" type="presParOf" srcId="{B09F94BB-5D80-4154-83BE-548E5F3DDD13}" destId="{4F530CA2-1C7E-41AB-A7FA-58ECB8B6284C}" srcOrd="0" destOrd="0" presId="urn:microsoft.com/office/officeart/2005/8/layout/hierarchy1"/>
    <dgm:cxn modelId="{356D753B-2440-4C79-9954-C8E06DBD7CC4}" type="presParOf" srcId="{B09F94BB-5D80-4154-83BE-548E5F3DDD13}" destId="{A9F0E2FB-961F-41C9-8746-0D4F5439E90B}" srcOrd="1" destOrd="0" presId="urn:microsoft.com/office/officeart/2005/8/layout/hierarchy1"/>
    <dgm:cxn modelId="{060D9056-B75B-48EC-A059-1018912A7B3F}" type="presParOf" srcId="{7CCDE017-BC5C-46F4-903B-19BF54440C48}" destId="{6976C0FF-AB54-4382-9621-467F38A368E5}" srcOrd="1" destOrd="0" presId="urn:microsoft.com/office/officeart/2005/8/layout/hierarchy1"/>
    <dgm:cxn modelId="{9A044FB7-CC31-411A-9FD3-19A6023DAFC5}" type="presParOf" srcId="{7E0ACF8F-6088-4305-95C7-7462B87F81E0}" destId="{C40775AA-2839-4B4C-89D7-83A1CF45F63B}" srcOrd="2" destOrd="0" presId="urn:microsoft.com/office/officeart/2005/8/layout/hierarchy1"/>
    <dgm:cxn modelId="{B876603F-CCC6-4613-9F79-070FE168A5E0}" type="presParOf" srcId="{C40775AA-2839-4B4C-89D7-83A1CF45F63B}" destId="{48EA263D-32EB-4C17-904E-7B56C8961143}" srcOrd="0" destOrd="0" presId="urn:microsoft.com/office/officeart/2005/8/layout/hierarchy1"/>
    <dgm:cxn modelId="{A04D08DD-481C-4541-8D64-68F7A9E26F2E}" type="presParOf" srcId="{48EA263D-32EB-4C17-904E-7B56C8961143}" destId="{5FA88D2C-0F58-4348-A6FC-FD7039651864}" srcOrd="0" destOrd="0" presId="urn:microsoft.com/office/officeart/2005/8/layout/hierarchy1"/>
    <dgm:cxn modelId="{C5F18586-5FD1-4810-8113-A2473294D5F7}" type="presParOf" srcId="{48EA263D-32EB-4C17-904E-7B56C8961143}" destId="{64D0605E-2466-48AF-9742-B6D2E71289FF}" srcOrd="1" destOrd="0" presId="urn:microsoft.com/office/officeart/2005/8/layout/hierarchy1"/>
    <dgm:cxn modelId="{A6D95544-7D0E-4848-8A0C-5C65EC88EB69}" type="presParOf" srcId="{C40775AA-2839-4B4C-89D7-83A1CF45F63B}" destId="{C9B9945D-7722-4AE8-BF1C-7E2201BEFAE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52AE5A-900A-48AD-94F7-F6BDBF4247B7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3966BAA-6113-4AD9-95DD-07AD4CD541FD}">
      <dgm:prSet/>
      <dgm:spPr/>
      <dgm:t>
        <a:bodyPr/>
        <a:lstStyle/>
        <a:p>
          <a:r>
            <a:rPr lang="en-US"/>
            <a:t>Rare. Younger adults</a:t>
          </a:r>
        </a:p>
      </dgm:t>
    </dgm:pt>
    <dgm:pt modelId="{328B1799-0ED4-487D-894D-BC849BA91944}" type="parTrans" cxnId="{572C35BB-C6E1-4023-8ED0-670B9B52F851}">
      <dgm:prSet/>
      <dgm:spPr/>
      <dgm:t>
        <a:bodyPr/>
        <a:lstStyle/>
        <a:p>
          <a:endParaRPr lang="en-US"/>
        </a:p>
      </dgm:t>
    </dgm:pt>
    <dgm:pt modelId="{4D2183BE-4338-4235-B2FC-39B57EC4D311}" type="sibTrans" cxnId="{572C35BB-C6E1-4023-8ED0-670B9B52F851}">
      <dgm:prSet/>
      <dgm:spPr/>
      <dgm:t>
        <a:bodyPr/>
        <a:lstStyle/>
        <a:p>
          <a:endParaRPr lang="en-US"/>
        </a:p>
      </dgm:t>
    </dgm:pt>
    <dgm:pt modelId="{E992A184-99AE-4D44-B66D-0C3BAF14BE48}">
      <dgm:prSet/>
      <dgm:spPr/>
      <dgm:t>
        <a:bodyPr/>
        <a:lstStyle/>
        <a:p>
          <a:r>
            <a:rPr lang="en-US"/>
            <a:t>Isolated, persistent, scaly plaques at acral sites</a:t>
          </a:r>
        </a:p>
      </dgm:t>
    </dgm:pt>
    <dgm:pt modelId="{670C20E7-1C60-4700-A9DD-D8648EDAD49D}" type="parTrans" cxnId="{0D09408C-EDEB-485A-AA51-970D5A675AF3}">
      <dgm:prSet/>
      <dgm:spPr/>
      <dgm:t>
        <a:bodyPr/>
        <a:lstStyle/>
        <a:p>
          <a:endParaRPr lang="en-US"/>
        </a:p>
      </dgm:t>
    </dgm:pt>
    <dgm:pt modelId="{431AA696-D0C0-4638-890D-1A4D55BD78F5}" type="sibTrans" cxnId="{0D09408C-EDEB-485A-AA51-970D5A675AF3}">
      <dgm:prSet/>
      <dgm:spPr/>
      <dgm:t>
        <a:bodyPr/>
        <a:lstStyle/>
        <a:p>
          <a:endParaRPr lang="en-US"/>
        </a:p>
      </dgm:t>
    </dgm:pt>
    <dgm:pt modelId="{C9621270-B3F1-4F9C-9879-37098763717F}">
      <dgm:prSet/>
      <dgm:spPr/>
      <dgm:t>
        <a:bodyPr/>
        <a:lstStyle/>
        <a:p>
          <a:r>
            <a:rPr lang="en-US"/>
            <a:t>Asymptomatic. Slowly expand. Excellent prognosis</a:t>
          </a:r>
        </a:p>
      </dgm:t>
    </dgm:pt>
    <dgm:pt modelId="{5B257951-717F-466E-A549-B0EA437B1525}" type="parTrans" cxnId="{E044117E-FC65-4566-92C1-BE7D61EBED71}">
      <dgm:prSet/>
      <dgm:spPr/>
      <dgm:t>
        <a:bodyPr/>
        <a:lstStyle/>
        <a:p>
          <a:endParaRPr lang="en-US"/>
        </a:p>
      </dgm:t>
    </dgm:pt>
    <dgm:pt modelId="{01488913-592C-41CA-9297-36BBC2F6F7DE}" type="sibTrans" cxnId="{E044117E-FC65-4566-92C1-BE7D61EBED71}">
      <dgm:prSet/>
      <dgm:spPr/>
      <dgm:t>
        <a:bodyPr/>
        <a:lstStyle/>
        <a:p>
          <a:endParaRPr lang="en-US"/>
        </a:p>
      </dgm:t>
    </dgm:pt>
    <dgm:pt modelId="{4EF9846E-ADC1-4623-A7D0-9F76D6C41175}">
      <dgm:prSet/>
      <dgm:spPr/>
      <dgm:t>
        <a:bodyPr/>
        <a:lstStyle/>
        <a:p>
          <a:r>
            <a:rPr lang="en-US"/>
            <a:t>Can be psoriasiform or Bowenoid</a:t>
          </a:r>
        </a:p>
      </dgm:t>
    </dgm:pt>
    <dgm:pt modelId="{F41F2884-23CE-4E9C-90E5-D286EA1522AB}" type="parTrans" cxnId="{881BE9AD-B1BA-4F84-9743-D244DEFBAE51}">
      <dgm:prSet/>
      <dgm:spPr/>
      <dgm:t>
        <a:bodyPr/>
        <a:lstStyle/>
        <a:p>
          <a:endParaRPr lang="en-US"/>
        </a:p>
      </dgm:t>
    </dgm:pt>
    <dgm:pt modelId="{EC64BD16-5F4F-43D8-9C77-494791D6B590}" type="sibTrans" cxnId="{881BE9AD-B1BA-4F84-9743-D244DEFBAE51}">
      <dgm:prSet/>
      <dgm:spPr/>
      <dgm:t>
        <a:bodyPr/>
        <a:lstStyle/>
        <a:p>
          <a:endParaRPr lang="en-US"/>
        </a:p>
      </dgm:t>
    </dgm:pt>
    <dgm:pt modelId="{9A1DD72A-204A-40F3-9AB8-6EEAEBCD6752}">
      <dgm:prSet/>
      <dgm:spPr/>
      <dgm:t>
        <a:bodyPr/>
        <a:lstStyle/>
        <a:p>
          <a:r>
            <a:rPr lang="en-US"/>
            <a:t>Managed by excision or low-dose superficial radiotherapy.</a:t>
          </a:r>
        </a:p>
      </dgm:t>
    </dgm:pt>
    <dgm:pt modelId="{27B63F5E-4BF4-482F-BCFC-FB0DA198A774}" type="parTrans" cxnId="{27045FA8-668D-440F-AFFB-CDEBFBF3BADE}">
      <dgm:prSet/>
      <dgm:spPr/>
      <dgm:t>
        <a:bodyPr/>
        <a:lstStyle/>
        <a:p>
          <a:endParaRPr lang="en-US"/>
        </a:p>
      </dgm:t>
    </dgm:pt>
    <dgm:pt modelId="{17B6392E-8AE8-4EFC-9464-8FD7C85DBF35}" type="sibTrans" cxnId="{27045FA8-668D-440F-AFFB-CDEBFBF3BADE}">
      <dgm:prSet/>
      <dgm:spPr/>
      <dgm:t>
        <a:bodyPr/>
        <a:lstStyle/>
        <a:p>
          <a:endParaRPr lang="en-US"/>
        </a:p>
      </dgm:t>
    </dgm:pt>
    <dgm:pt modelId="{DF1BA983-F3A5-4FD1-ABD9-E513BEDDF11A}" type="pres">
      <dgm:prSet presAssocID="{7852AE5A-900A-48AD-94F7-F6BDBF4247B7}" presName="outerComposite" presStyleCnt="0">
        <dgm:presLayoutVars>
          <dgm:chMax val="5"/>
          <dgm:dir/>
          <dgm:resizeHandles val="exact"/>
        </dgm:presLayoutVars>
      </dgm:prSet>
      <dgm:spPr/>
    </dgm:pt>
    <dgm:pt modelId="{6D37DBC4-5831-4799-8D57-223918B1AE8C}" type="pres">
      <dgm:prSet presAssocID="{7852AE5A-900A-48AD-94F7-F6BDBF4247B7}" presName="dummyMaxCanvas" presStyleCnt="0">
        <dgm:presLayoutVars/>
      </dgm:prSet>
      <dgm:spPr/>
    </dgm:pt>
    <dgm:pt modelId="{847560F5-ABAA-4D2F-9283-F9D5B75006B7}" type="pres">
      <dgm:prSet presAssocID="{7852AE5A-900A-48AD-94F7-F6BDBF4247B7}" presName="FiveNodes_1" presStyleLbl="node1" presStyleIdx="0" presStyleCnt="5">
        <dgm:presLayoutVars>
          <dgm:bulletEnabled val="1"/>
        </dgm:presLayoutVars>
      </dgm:prSet>
      <dgm:spPr/>
    </dgm:pt>
    <dgm:pt modelId="{18D783E4-F113-4126-8767-5F322D675925}" type="pres">
      <dgm:prSet presAssocID="{7852AE5A-900A-48AD-94F7-F6BDBF4247B7}" presName="FiveNodes_2" presStyleLbl="node1" presStyleIdx="1" presStyleCnt="5">
        <dgm:presLayoutVars>
          <dgm:bulletEnabled val="1"/>
        </dgm:presLayoutVars>
      </dgm:prSet>
      <dgm:spPr/>
    </dgm:pt>
    <dgm:pt modelId="{C82A7CBB-BD6A-4355-A56F-135C87F0762E}" type="pres">
      <dgm:prSet presAssocID="{7852AE5A-900A-48AD-94F7-F6BDBF4247B7}" presName="FiveNodes_3" presStyleLbl="node1" presStyleIdx="2" presStyleCnt="5">
        <dgm:presLayoutVars>
          <dgm:bulletEnabled val="1"/>
        </dgm:presLayoutVars>
      </dgm:prSet>
      <dgm:spPr/>
    </dgm:pt>
    <dgm:pt modelId="{FBE5AB41-2927-4CDE-936F-6F05461AFCCB}" type="pres">
      <dgm:prSet presAssocID="{7852AE5A-900A-48AD-94F7-F6BDBF4247B7}" presName="FiveNodes_4" presStyleLbl="node1" presStyleIdx="3" presStyleCnt="5">
        <dgm:presLayoutVars>
          <dgm:bulletEnabled val="1"/>
        </dgm:presLayoutVars>
      </dgm:prSet>
      <dgm:spPr/>
    </dgm:pt>
    <dgm:pt modelId="{80E0CC84-4C64-4476-ADCB-8BE3E5B5699C}" type="pres">
      <dgm:prSet presAssocID="{7852AE5A-900A-48AD-94F7-F6BDBF4247B7}" presName="FiveNodes_5" presStyleLbl="node1" presStyleIdx="4" presStyleCnt="5">
        <dgm:presLayoutVars>
          <dgm:bulletEnabled val="1"/>
        </dgm:presLayoutVars>
      </dgm:prSet>
      <dgm:spPr/>
    </dgm:pt>
    <dgm:pt modelId="{4AB8EECD-D1F1-427D-A6C3-BF248082896F}" type="pres">
      <dgm:prSet presAssocID="{7852AE5A-900A-48AD-94F7-F6BDBF4247B7}" presName="FiveConn_1-2" presStyleLbl="fgAccFollowNode1" presStyleIdx="0" presStyleCnt="4">
        <dgm:presLayoutVars>
          <dgm:bulletEnabled val="1"/>
        </dgm:presLayoutVars>
      </dgm:prSet>
      <dgm:spPr/>
    </dgm:pt>
    <dgm:pt modelId="{0A96FC3C-98C7-4BE8-9C1A-BEFCC1944ECA}" type="pres">
      <dgm:prSet presAssocID="{7852AE5A-900A-48AD-94F7-F6BDBF4247B7}" presName="FiveConn_2-3" presStyleLbl="fgAccFollowNode1" presStyleIdx="1" presStyleCnt="4">
        <dgm:presLayoutVars>
          <dgm:bulletEnabled val="1"/>
        </dgm:presLayoutVars>
      </dgm:prSet>
      <dgm:spPr/>
    </dgm:pt>
    <dgm:pt modelId="{2465A07D-4A85-45A1-84D9-8450C817795E}" type="pres">
      <dgm:prSet presAssocID="{7852AE5A-900A-48AD-94F7-F6BDBF4247B7}" presName="FiveConn_3-4" presStyleLbl="fgAccFollowNode1" presStyleIdx="2" presStyleCnt="4">
        <dgm:presLayoutVars>
          <dgm:bulletEnabled val="1"/>
        </dgm:presLayoutVars>
      </dgm:prSet>
      <dgm:spPr/>
    </dgm:pt>
    <dgm:pt modelId="{491DE476-E813-430E-B0C2-2EA0CF1AA679}" type="pres">
      <dgm:prSet presAssocID="{7852AE5A-900A-48AD-94F7-F6BDBF4247B7}" presName="FiveConn_4-5" presStyleLbl="fgAccFollowNode1" presStyleIdx="3" presStyleCnt="4">
        <dgm:presLayoutVars>
          <dgm:bulletEnabled val="1"/>
        </dgm:presLayoutVars>
      </dgm:prSet>
      <dgm:spPr/>
    </dgm:pt>
    <dgm:pt modelId="{CF6FCA1F-2AC0-46CB-BBBC-1F9E7F110FD0}" type="pres">
      <dgm:prSet presAssocID="{7852AE5A-900A-48AD-94F7-F6BDBF4247B7}" presName="FiveNodes_1_text" presStyleLbl="node1" presStyleIdx="4" presStyleCnt="5">
        <dgm:presLayoutVars>
          <dgm:bulletEnabled val="1"/>
        </dgm:presLayoutVars>
      </dgm:prSet>
      <dgm:spPr/>
    </dgm:pt>
    <dgm:pt modelId="{63A4A70B-2D62-4894-9A00-DC63E5B43523}" type="pres">
      <dgm:prSet presAssocID="{7852AE5A-900A-48AD-94F7-F6BDBF4247B7}" presName="FiveNodes_2_text" presStyleLbl="node1" presStyleIdx="4" presStyleCnt="5">
        <dgm:presLayoutVars>
          <dgm:bulletEnabled val="1"/>
        </dgm:presLayoutVars>
      </dgm:prSet>
      <dgm:spPr/>
    </dgm:pt>
    <dgm:pt modelId="{5C9AA6D7-9E17-4AE5-9F4E-8E0CA3F6EBAE}" type="pres">
      <dgm:prSet presAssocID="{7852AE5A-900A-48AD-94F7-F6BDBF4247B7}" presName="FiveNodes_3_text" presStyleLbl="node1" presStyleIdx="4" presStyleCnt="5">
        <dgm:presLayoutVars>
          <dgm:bulletEnabled val="1"/>
        </dgm:presLayoutVars>
      </dgm:prSet>
      <dgm:spPr/>
    </dgm:pt>
    <dgm:pt modelId="{5E9FDF96-70CD-4F16-8BA1-A9DD74F58FF6}" type="pres">
      <dgm:prSet presAssocID="{7852AE5A-900A-48AD-94F7-F6BDBF4247B7}" presName="FiveNodes_4_text" presStyleLbl="node1" presStyleIdx="4" presStyleCnt="5">
        <dgm:presLayoutVars>
          <dgm:bulletEnabled val="1"/>
        </dgm:presLayoutVars>
      </dgm:prSet>
      <dgm:spPr/>
    </dgm:pt>
    <dgm:pt modelId="{EA1C9F8E-83CC-4754-9ADD-13F915CD33D6}" type="pres">
      <dgm:prSet presAssocID="{7852AE5A-900A-48AD-94F7-F6BDBF4247B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21C5025-536C-4413-825D-94DD72C8D642}" type="presOf" srcId="{A3966BAA-6113-4AD9-95DD-07AD4CD541FD}" destId="{847560F5-ABAA-4D2F-9283-F9D5B75006B7}" srcOrd="0" destOrd="0" presId="urn:microsoft.com/office/officeart/2005/8/layout/vProcess5"/>
    <dgm:cxn modelId="{9A653628-850E-4E6C-920C-006AA5908DBA}" type="presOf" srcId="{9A1DD72A-204A-40F3-9AB8-6EEAEBCD6752}" destId="{80E0CC84-4C64-4476-ADCB-8BE3E5B5699C}" srcOrd="0" destOrd="0" presId="urn:microsoft.com/office/officeart/2005/8/layout/vProcess5"/>
    <dgm:cxn modelId="{56D17F2A-90B8-4FE2-B38C-0BA4D69ABABB}" type="presOf" srcId="{431AA696-D0C0-4638-890D-1A4D55BD78F5}" destId="{0A96FC3C-98C7-4BE8-9C1A-BEFCC1944ECA}" srcOrd="0" destOrd="0" presId="urn:microsoft.com/office/officeart/2005/8/layout/vProcess5"/>
    <dgm:cxn modelId="{8834922E-D9A1-4D25-86E2-BEE2999427A2}" type="presOf" srcId="{4EF9846E-ADC1-4623-A7D0-9F76D6C41175}" destId="{5E9FDF96-70CD-4F16-8BA1-A9DD74F58FF6}" srcOrd="1" destOrd="0" presId="urn:microsoft.com/office/officeart/2005/8/layout/vProcess5"/>
    <dgm:cxn modelId="{35E56633-56C2-4930-A1C3-C357CAB328F1}" type="presOf" srcId="{9A1DD72A-204A-40F3-9AB8-6EEAEBCD6752}" destId="{EA1C9F8E-83CC-4754-9ADD-13F915CD33D6}" srcOrd="1" destOrd="0" presId="urn:microsoft.com/office/officeart/2005/8/layout/vProcess5"/>
    <dgm:cxn modelId="{89D96A62-0142-4F25-8B31-DCAE8C59348A}" type="presOf" srcId="{C9621270-B3F1-4F9C-9879-37098763717F}" destId="{5C9AA6D7-9E17-4AE5-9F4E-8E0CA3F6EBAE}" srcOrd="1" destOrd="0" presId="urn:microsoft.com/office/officeart/2005/8/layout/vProcess5"/>
    <dgm:cxn modelId="{B840974A-CA92-4C6F-999C-B7CE97623A1D}" type="presOf" srcId="{01488913-592C-41CA-9297-36BBC2F6F7DE}" destId="{2465A07D-4A85-45A1-84D9-8450C817795E}" srcOrd="0" destOrd="0" presId="urn:microsoft.com/office/officeart/2005/8/layout/vProcess5"/>
    <dgm:cxn modelId="{08033C75-ED4C-4E0E-846B-B32EE7D71F07}" type="presOf" srcId="{EC64BD16-5F4F-43D8-9C77-494791D6B590}" destId="{491DE476-E813-430E-B0C2-2EA0CF1AA679}" srcOrd="0" destOrd="0" presId="urn:microsoft.com/office/officeart/2005/8/layout/vProcess5"/>
    <dgm:cxn modelId="{E044117E-FC65-4566-92C1-BE7D61EBED71}" srcId="{7852AE5A-900A-48AD-94F7-F6BDBF4247B7}" destId="{C9621270-B3F1-4F9C-9879-37098763717F}" srcOrd="2" destOrd="0" parTransId="{5B257951-717F-466E-A549-B0EA437B1525}" sibTransId="{01488913-592C-41CA-9297-36BBC2F6F7DE}"/>
    <dgm:cxn modelId="{0D09408C-EDEB-485A-AA51-970D5A675AF3}" srcId="{7852AE5A-900A-48AD-94F7-F6BDBF4247B7}" destId="{E992A184-99AE-4D44-B66D-0C3BAF14BE48}" srcOrd="1" destOrd="0" parTransId="{670C20E7-1C60-4700-A9DD-D8648EDAD49D}" sibTransId="{431AA696-D0C0-4638-890D-1A4D55BD78F5}"/>
    <dgm:cxn modelId="{968F6D92-28BF-422A-8192-B9DE93B10037}" type="presOf" srcId="{4D2183BE-4338-4235-B2FC-39B57EC4D311}" destId="{4AB8EECD-D1F1-427D-A6C3-BF248082896F}" srcOrd="0" destOrd="0" presId="urn:microsoft.com/office/officeart/2005/8/layout/vProcess5"/>
    <dgm:cxn modelId="{27045FA8-668D-440F-AFFB-CDEBFBF3BADE}" srcId="{7852AE5A-900A-48AD-94F7-F6BDBF4247B7}" destId="{9A1DD72A-204A-40F3-9AB8-6EEAEBCD6752}" srcOrd="4" destOrd="0" parTransId="{27B63F5E-4BF4-482F-BCFC-FB0DA198A774}" sibTransId="{17B6392E-8AE8-4EFC-9464-8FD7C85DBF35}"/>
    <dgm:cxn modelId="{0E8E6BAC-9347-4A55-B137-5F8FCCFD5C42}" type="presOf" srcId="{E992A184-99AE-4D44-B66D-0C3BAF14BE48}" destId="{18D783E4-F113-4126-8767-5F322D675925}" srcOrd="0" destOrd="0" presId="urn:microsoft.com/office/officeart/2005/8/layout/vProcess5"/>
    <dgm:cxn modelId="{25280CAD-5C31-4312-8D14-BB88F8AFDF0A}" type="presOf" srcId="{4EF9846E-ADC1-4623-A7D0-9F76D6C41175}" destId="{FBE5AB41-2927-4CDE-936F-6F05461AFCCB}" srcOrd="0" destOrd="0" presId="urn:microsoft.com/office/officeart/2005/8/layout/vProcess5"/>
    <dgm:cxn modelId="{881BE9AD-B1BA-4F84-9743-D244DEFBAE51}" srcId="{7852AE5A-900A-48AD-94F7-F6BDBF4247B7}" destId="{4EF9846E-ADC1-4623-A7D0-9F76D6C41175}" srcOrd="3" destOrd="0" parTransId="{F41F2884-23CE-4E9C-90E5-D286EA1522AB}" sibTransId="{EC64BD16-5F4F-43D8-9C77-494791D6B590}"/>
    <dgm:cxn modelId="{572C35BB-C6E1-4023-8ED0-670B9B52F851}" srcId="{7852AE5A-900A-48AD-94F7-F6BDBF4247B7}" destId="{A3966BAA-6113-4AD9-95DD-07AD4CD541FD}" srcOrd="0" destOrd="0" parTransId="{328B1799-0ED4-487D-894D-BC849BA91944}" sibTransId="{4D2183BE-4338-4235-B2FC-39B57EC4D311}"/>
    <dgm:cxn modelId="{FAC4C2CB-7AEC-482C-88C5-1866BD873330}" type="presOf" srcId="{C9621270-B3F1-4F9C-9879-37098763717F}" destId="{C82A7CBB-BD6A-4355-A56F-135C87F0762E}" srcOrd="0" destOrd="0" presId="urn:microsoft.com/office/officeart/2005/8/layout/vProcess5"/>
    <dgm:cxn modelId="{B5A294DE-F381-4275-9389-18E88E69CAEB}" type="presOf" srcId="{A3966BAA-6113-4AD9-95DD-07AD4CD541FD}" destId="{CF6FCA1F-2AC0-46CB-BBBC-1F9E7F110FD0}" srcOrd="1" destOrd="0" presId="urn:microsoft.com/office/officeart/2005/8/layout/vProcess5"/>
    <dgm:cxn modelId="{DB11B4EA-C05E-4C2E-A3B5-16F415F75823}" type="presOf" srcId="{7852AE5A-900A-48AD-94F7-F6BDBF4247B7}" destId="{DF1BA983-F3A5-4FD1-ABD9-E513BEDDF11A}" srcOrd="0" destOrd="0" presId="urn:microsoft.com/office/officeart/2005/8/layout/vProcess5"/>
    <dgm:cxn modelId="{FCA559F8-BC0B-4F16-AE1D-224C33ED0584}" type="presOf" srcId="{E992A184-99AE-4D44-B66D-0C3BAF14BE48}" destId="{63A4A70B-2D62-4894-9A00-DC63E5B43523}" srcOrd="1" destOrd="0" presId="urn:microsoft.com/office/officeart/2005/8/layout/vProcess5"/>
    <dgm:cxn modelId="{280AC35B-28C4-4571-8A7B-CF6A8EA8943E}" type="presParOf" srcId="{DF1BA983-F3A5-4FD1-ABD9-E513BEDDF11A}" destId="{6D37DBC4-5831-4799-8D57-223918B1AE8C}" srcOrd="0" destOrd="0" presId="urn:microsoft.com/office/officeart/2005/8/layout/vProcess5"/>
    <dgm:cxn modelId="{D42AE7BA-1405-4C53-8852-692ECE1F2040}" type="presParOf" srcId="{DF1BA983-F3A5-4FD1-ABD9-E513BEDDF11A}" destId="{847560F5-ABAA-4D2F-9283-F9D5B75006B7}" srcOrd="1" destOrd="0" presId="urn:microsoft.com/office/officeart/2005/8/layout/vProcess5"/>
    <dgm:cxn modelId="{CC8DD0F8-BF83-49D8-A11C-54A19C1513C4}" type="presParOf" srcId="{DF1BA983-F3A5-4FD1-ABD9-E513BEDDF11A}" destId="{18D783E4-F113-4126-8767-5F322D675925}" srcOrd="2" destOrd="0" presId="urn:microsoft.com/office/officeart/2005/8/layout/vProcess5"/>
    <dgm:cxn modelId="{288BD3AA-7EB9-44E4-ABEC-FF73C749A246}" type="presParOf" srcId="{DF1BA983-F3A5-4FD1-ABD9-E513BEDDF11A}" destId="{C82A7CBB-BD6A-4355-A56F-135C87F0762E}" srcOrd="3" destOrd="0" presId="urn:microsoft.com/office/officeart/2005/8/layout/vProcess5"/>
    <dgm:cxn modelId="{D232ADA1-1CD5-484A-9BCA-52B8D4385B8F}" type="presParOf" srcId="{DF1BA983-F3A5-4FD1-ABD9-E513BEDDF11A}" destId="{FBE5AB41-2927-4CDE-936F-6F05461AFCCB}" srcOrd="4" destOrd="0" presId="urn:microsoft.com/office/officeart/2005/8/layout/vProcess5"/>
    <dgm:cxn modelId="{1C5859E0-E0DD-41D9-9FAA-799576A43730}" type="presParOf" srcId="{DF1BA983-F3A5-4FD1-ABD9-E513BEDDF11A}" destId="{80E0CC84-4C64-4476-ADCB-8BE3E5B5699C}" srcOrd="5" destOrd="0" presId="urn:microsoft.com/office/officeart/2005/8/layout/vProcess5"/>
    <dgm:cxn modelId="{66A03D10-1B58-4F1B-AC4F-29E0AA5CFA88}" type="presParOf" srcId="{DF1BA983-F3A5-4FD1-ABD9-E513BEDDF11A}" destId="{4AB8EECD-D1F1-427D-A6C3-BF248082896F}" srcOrd="6" destOrd="0" presId="urn:microsoft.com/office/officeart/2005/8/layout/vProcess5"/>
    <dgm:cxn modelId="{16BEE7FC-AB99-4C2C-B0CE-70B104E8245F}" type="presParOf" srcId="{DF1BA983-F3A5-4FD1-ABD9-E513BEDDF11A}" destId="{0A96FC3C-98C7-4BE8-9C1A-BEFCC1944ECA}" srcOrd="7" destOrd="0" presId="urn:microsoft.com/office/officeart/2005/8/layout/vProcess5"/>
    <dgm:cxn modelId="{6849A98D-1274-49DC-B8CF-F50FF455CDD3}" type="presParOf" srcId="{DF1BA983-F3A5-4FD1-ABD9-E513BEDDF11A}" destId="{2465A07D-4A85-45A1-84D9-8450C817795E}" srcOrd="8" destOrd="0" presId="urn:microsoft.com/office/officeart/2005/8/layout/vProcess5"/>
    <dgm:cxn modelId="{4F2E2B96-B57B-4895-8DB7-ADDA620E1B6E}" type="presParOf" srcId="{DF1BA983-F3A5-4FD1-ABD9-E513BEDDF11A}" destId="{491DE476-E813-430E-B0C2-2EA0CF1AA679}" srcOrd="9" destOrd="0" presId="urn:microsoft.com/office/officeart/2005/8/layout/vProcess5"/>
    <dgm:cxn modelId="{DB4DDC3D-7BB3-4967-A327-C361F49E7128}" type="presParOf" srcId="{DF1BA983-F3A5-4FD1-ABD9-E513BEDDF11A}" destId="{CF6FCA1F-2AC0-46CB-BBBC-1F9E7F110FD0}" srcOrd="10" destOrd="0" presId="urn:microsoft.com/office/officeart/2005/8/layout/vProcess5"/>
    <dgm:cxn modelId="{4E18D89A-AAF3-4916-9660-7BB54DE49F1D}" type="presParOf" srcId="{DF1BA983-F3A5-4FD1-ABD9-E513BEDDF11A}" destId="{63A4A70B-2D62-4894-9A00-DC63E5B43523}" srcOrd="11" destOrd="0" presId="urn:microsoft.com/office/officeart/2005/8/layout/vProcess5"/>
    <dgm:cxn modelId="{DFA46776-5A5A-4EB9-805C-2A7251583A0A}" type="presParOf" srcId="{DF1BA983-F3A5-4FD1-ABD9-E513BEDDF11A}" destId="{5C9AA6D7-9E17-4AE5-9F4E-8E0CA3F6EBAE}" srcOrd="12" destOrd="0" presId="urn:microsoft.com/office/officeart/2005/8/layout/vProcess5"/>
    <dgm:cxn modelId="{3A742665-7415-412A-B39C-39D298821A08}" type="presParOf" srcId="{DF1BA983-F3A5-4FD1-ABD9-E513BEDDF11A}" destId="{5E9FDF96-70CD-4F16-8BA1-A9DD74F58FF6}" srcOrd="13" destOrd="0" presId="urn:microsoft.com/office/officeart/2005/8/layout/vProcess5"/>
    <dgm:cxn modelId="{EF5DB47E-52D6-4267-976E-B3D5896CEBCB}" type="presParOf" srcId="{DF1BA983-F3A5-4FD1-ABD9-E513BEDDF11A}" destId="{EA1C9F8E-83CC-4754-9ADD-13F915CD33D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BE562EB-DC00-4A41-943F-CD0D70F7ECD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E7D12E-92BC-474A-9C3E-410D252AFC25}">
      <dgm:prSet/>
      <dgm:spPr/>
      <dgm:t>
        <a:bodyPr/>
        <a:lstStyle/>
        <a:p>
          <a:r>
            <a:rPr lang="en-US"/>
            <a:t>CD3+, CD4+, CD7-, CD26-</a:t>
          </a:r>
        </a:p>
      </dgm:t>
    </dgm:pt>
    <dgm:pt modelId="{961AC6C5-CEA0-4E33-BAAF-F5FCCB8E5F9A}" type="parTrans" cxnId="{8B02BA86-11BA-460F-8BEE-EC711B435815}">
      <dgm:prSet/>
      <dgm:spPr/>
      <dgm:t>
        <a:bodyPr/>
        <a:lstStyle/>
        <a:p>
          <a:endParaRPr lang="en-US"/>
        </a:p>
      </dgm:t>
    </dgm:pt>
    <dgm:pt modelId="{EE964704-E6D1-4C28-84CA-09BA64305D0F}" type="sibTrans" cxnId="{8B02BA86-11BA-460F-8BEE-EC711B435815}">
      <dgm:prSet/>
      <dgm:spPr/>
      <dgm:t>
        <a:bodyPr/>
        <a:lstStyle/>
        <a:p>
          <a:endParaRPr lang="en-US"/>
        </a:p>
      </dgm:t>
    </dgm:pt>
    <dgm:pt modelId="{14BB23EC-C5DD-46A9-A79D-BFC930DDDB24}">
      <dgm:prSet/>
      <dgm:spPr/>
      <dgm:t>
        <a:bodyPr/>
        <a:lstStyle/>
        <a:p>
          <a:r>
            <a:rPr lang="en-US"/>
            <a:t>CD4:CD8 Always elevated. (&gt;10 ) Denotes clonal expansion. Distinguishes from inflammatory dermatosis</a:t>
          </a:r>
        </a:p>
      </dgm:t>
    </dgm:pt>
    <dgm:pt modelId="{6D95DF57-9876-49FD-B8C5-03BBC3645CF0}" type="parTrans" cxnId="{197B1A32-6D62-4200-8259-3EC7CE3A9CD8}">
      <dgm:prSet/>
      <dgm:spPr/>
      <dgm:t>
        <a:bodyPr/>
        <a:lstStyle/>
        <a:p>
          <a:endParaRPr lang="en-US"/>
        </a:p>
      </dgm:t>
    </dgm:pt>
    <dgm:pt modelId="{0551252A-DE53-4F0C-8194-054D0C432B35}" type="sibTrans" cxnId="{197B1A32-6D62-4200-8259-3EC7CE3A9CD8}">
      <dgm:prSet/>
      <dgm:spPr/>
      <dgm:t>
        <a:bodyPr/>
        <a:lstStyle/>
        <a:p>
          <a:endParaRPr lang="en-US"/>
        </a:p>
      </dgm:t>
    </dgm:pt>
    <dgm:pt modelId="{F16318A1-EEFC-4DE7-9B78-446816A9AE9F}">
      <dgm:prSet/>
      <dgm:spPr/>
      <dgm:t>
        <a:bodyPr/>
        <a:lstStyle/>
        <a:p>
          <a:r>
            <a:rPr lang="en-US"/>
            <a:t>SS is derived from central memory T-Cells while MF from Skin resident, peripheral memory T-Cells</a:t>
          </a:r>
        </a:p>
      </dgm:t>
    </dgm:pt>
    <dgm:pt modelId="{974E386C-002B-4704-9C85-2FAE1B5B10E8}" type="parTrans" cxnId="{D6E4E73D-307F-477A-9BEB-CCF1BA2CB9C7}">
      <dgm:prSet/>
      <dgm:spPr/>
      <dgm:t>
        <a:bodyPr/>
        <a:lstStyle/>
        <a:p>
          <a:endParaRPr lang="en-US"/>
        </a:p>
      </dgm:t>
    </dgm:pt>
    <dgm:pt modelId="{AF618793-FFEE-41C5-81F8-1E422A954058}" type="sibTrans" cxnId="{D6E4E73D-307F-477A-9BEB-CCF1BA2CB9C7}">
      <dgm:prSet/>
      <dgm:spPr/>
      <dgm:t>
        <a:bodyPr/>
        <a:lstStyle/>
        <a:p>
          <a:endParaRPr lang="en-US"/>
        </a:p>
      </dgm:t>
    </dgm:pt>
    <dgm:pt modelId="{50B13E5A-6597-45B1-B042-DF3ABC159DEF}" type="pres">
      <dgm:prSet presAssocID="{BBE562EB-DC00-4A41-943F-CD0D70F7ECDC}" presName="vert0" presStyleCnt="0">
        <dgm:presLayoutVars>
          <dgm:dir/>
          <dgm:animOne val="branch"/>
          <dgm:animLvl val="lvl"/>
        </dgm:presLayoutVars>
      </dgm:prSet>
      <dgm:spPr/>
    </dgm:pt>
    <dgm:pt modelId="{ECDE0782-C735-4D36-A5BE-4520C056F7D2}" type="pres">
      <dgm:prSet presAssocID="{A4E7D12E-92BC-474A-9C3E-410D252AFC25}" presName="thickLine" presStyleLbl="alignNode1" presStyleIdx="0" presStyleCnt="3"/>
      <dgm:spPr/>
    </dgm:pt>
    <dgm:pt modelId="{CAA85C3B-AEC2-4A18-BECA-378D13CA1844}" type="pres">
      <dgm:prSet presAssocID="{A4E7D12E-92BC-474A-9C3E-410D252AFC25}" presName="horz1" presStyleCnt="0"/>
      <dgm:spPr/>
    </dgm:pt>
    <dgm:pt modelId="{D5665975-F1BE-4FA6-BD96-D2D0894DCEF9}" type="pres">
      <dgm:prSet presAssocID="{A4E7D12E-92BC-474A-9C3E-410D252AFC25}" presName="tx1" presStyleLbl="revTx" presStyleIdx="0" presStyleCnt="3"/>
      <dgm:spPr/>
    </dgm:pt>
    <dgm:pt modelId="{A67C31A4-9C57-4B6F-A0DB-591D092F6B6D}" type="pres">
      <dgm:prSet presAssocID="{A4E7D12E-92BC-474A-9C3E-410D252AFC25}" presName="vert1" presStyleCnt="0"/>
      <dgm:spPr/>
    </dgm:pt>
    <dgm:pt modelId="{B1611DE9-1D90-4A61-8BDA-B0D00FB6B2DE}" type="pres">
      <dgm:prSet presAssocID="{14BB23EC-C5DD-46A9-A79D-BFC930DDDB24}" presName="thickLine" presStyleLbl="alignNode1" presStyleIdx="1" presStyleCnt="3"/>
      <dgm:spPr/>
    </dgm:pt>
    <dgm:pt modelId="{2D9657CC-7F93-42F4-816C-ED9EC18EE3A6}" type="pres">
      <dgm:prSet presAssocID="{14BB23EC-C5DD-46A9-A79D-BFC930DDDB24}" presName="horz1" presStyleCnt="0"/>
      <dgm:spPr/>
    </dgm:pt>
    <dgm:pt modelId="{46019400-A86C-4FE5-AFB0-0A8393D7005C}" type="pres">
      <dgm:prSet presAssocID="{14BB23EC-C5DD-46A9-A79D-BFC930DDDB24}" presName="tx1" presStyleLbl="revTx" presStyleIdx="1" presStyleCnt="3"/>
      <dgm:spPr/>
    </dgm:pt>
    <dgm:pt modelId="{FD338138-6F48-4153-9FFC-CF3789211CF9}" type="pres">
      <dgm:prSet presAssocID="{14BB23EC-C5DD-46A9-A79D-BFC930DDDB24}" presName="vert1" presStyleCnt="0"/>
      <dgm:spPr/>
    </dgm:pt>
    <dgm:pt modelId="{3EF96A8B-973D-4C44-9E04-5F51A031DC96}" type="pres">
      <dgm:prSet presAssocID="{F16318A1-EEFC-4DE7-9B78-446816A9AE9F}" presName="thickLine" presStyleLbl="alignNode1" presStyleIdx="2" presStyleCnt="3"/>
      <dgm:spPr/>
    </dgm:pt>
    <dgm:pt modelId="{96447B73-842A-4141-AFFA-7848E4C655ED}" type="pres">
      <dgm:prSet presAssocID="{F16318A1-EEFC-4DE7-9B78-446816A9AE9F}" presName="horz1" presStyleCnt="0"/>
      <dgm:spPr/>
    </dgm:pt>
    <dgm:pt modelId="{89FE4B19-6184-464C-89AA-F017F984F054}" type="pres">
      <dgm:prSet presAssocID="{F16318A1-EEFC-4DE7-9B78-446816A9AE9F}" presName="tx1" presStyleLbl="revTx" presStyleIdx="2" presStyleCnt="3"/>
      <dgm:spPr/>
    </dgm:pt>
    <dgm:pt modelId="{0BEDE295-FEE4-4D9B-867C-46F6C0D9EB12}" type="pres">
      <dgm:prSet presAssocID="{F16318A1-EEFC-4DE7-9B78-446816A9AE9F}" presName="vert1" presStyleCnt="0"/>
      <dgm:spPr/>
    </dgm:pt>
  </dgm:ptLst>
  <dgm:cxnLst>
    <dgm:cxn modelId="{197B1A32-6D62-4200-8259-3EC7CE3A9CD8}" srcId="{BBE562EB-DC00-4A41-943F-CD0D70F7ECDC}" destId="{14BB23EC-C5DD-46A9-A79D-BFC930DDDB24}" srcOrd="1" destOrd="0" parTransId="{6D95DF57-9876-49FD-B8C5-03BBC3645CF0}" sibTransId="{0551252A-DE53-4F0C-8194-054D0C432B35}"/>
    <dgm:cxn modelId="{D6E4E73D-307F-477A-9BEB-CCF1BA2CB9C7}" srcId="{BBE562EB-DC00-4A41-943F-CD0D70F7ECDC}" destId="{F16318A1-EEFC-4DE7-9B78-446816A9AE9F}" srcOrd="2" destOrd="0" parTransId="{974E386C-002B-4704-9C85-2FAE1B5B10E8}" sibTransId="{AF618793-FFEE-41C5-81F8-1E422A954058}"/>
    <dgm:cxn modelId="{891A6D48-3998-4C39-924A-8E11D9EA5082}" type="presOf" srcId="{A4E7D12E-92BC-474A-9C3E-410D252AFC25}" destId="{D5665975-F1BE-4FA6-BD96-D2D0894DCEF9}" srcOrd="0" destOrd="0" presId="urn:microsoft.com/office/officeart/2008/layout/LinedList"/>
    <dgm:cxn modelId="{3555FA4E-AF67-46D4-8067-EF3EA8D54381}" type="presOf" srcId="{14BB23EC-C5DD-46A9-A79D-BFC930DDDB24}" destId="{46019400-A86C-4FE5-AFB0-0A8393D7005C}" srcOrd="0" destOrd="0" presId="urn:microsoft.com/office/officeart/2008/layout/LinedList"/>
    <dgm:cxn modelId="{4CFBED85-91FE-4205-A854-ADB9310A1B54}" type="presOf" srcId="{F16318A1-EEFC-4DE7-9B78-446816A9AE9F}" destId="{89FE4B19-6184-464C-89AA-F017F984F054}" srcOrd="0" destOrd="0" presId="urn:microsoft.com/office/officeart/2008/layout/LinedList"/>
    <dgm:cxn modelId="{8B02BA86-11BA-460F-8BEE-EC711B435815}" srcId="{BBE562EB-DC00-4A41-943F-CD0D70F7ECDC}" destId="{A4E7D12E-92BC-474A-9C3E-410D252AFC25}" srcOrd="0" destOrd="0" parTransId="{961AC6C5-CEA0-4E33-BAAF-F5FCCB8E5F9A}" sibTransId="{EE964704-E6D1-4C28-84CA-09BA64305D0F}"/>
    <dgm:cxn modelId="{D88C8BCC-195D-4A4B-9432-40E602B91D74}" type="presOf" srcId="{BBE562EB-DC00-4A41-943F-CD0D70F7ECDC}" destId="{50B13E5A-6597-45B1-B042-DF3ABC159DEF}" srcOrd="0" destOrd="0" presId="urn:microsoft.com/office/officeart/2008/layout/LinedList"/>
    <dgm:cxn modelId="{CAD93018-98F4-4FB5-B16D-8B85E6D91B47}" type="presParOf" srcId="{50B13E5A-6597-45B1-B042-DF3ABC159DEF}" destId="{ECDE0782-C735-4D36-A5BE-4520C056F7D2}" srcOrd="0" destOrd="0" presId="urn:microsoft.com/office/officeart/2008/layout/LinedList"/>
    <dgm:cxn modelId="{0659259C-6B74-4E57-8CDD-91662D3A7EB9}" type="presParOf" srcId="{50B13E5A-6597-45B1-B042-DF3ABC159DEF}" destId="{CAA85C3B-AEC2-4A18-BECA-378D13CA1844}" srcOrd="1" destOrd="0" presId="urn:microsoft.com/office/officeart/2008/layout/LinedList"/>
    <dgm:cxn modelId="{D4D166DA-C165-421C-B4BE-66DC32181A47}" type="presParOf" srcId="{CAA85C3B-AEC2-4A18-BECA-378D13CA1844}" destId="{D5665975-F1BE-4FA6-BD96-D2D0894DCEF9}" srcOrd="0" destOrd="0" presId="urn:microsoft.com/office/officeart/2008/layout/LinedList"/>
    <dgm:cxn modelId="{E42FB3AD-3B2A-4B2D-9E3E-DFC45BE3330C}" type="presParOf" srcId="{CAA85C3B-AEC2-4A18-BECA-378D13CA1844}" destId="{A67C31A4-9C57-4B6F-A0DB-591D092F6B6D}" srcOrd="1" destOrd="0" presId="urn:microsoft.com/office/officeart/2008/layout/LinedList"/>
    <dgm:cxn modelId="{F096145E-2D82-405E-AAA6-65F67D130311}" type="presParOf" srcId="{50B13E5A-6597-45B1-B042-DF3ABC159DEF}" destId="{B1611DE9-1D90-4A61-8BDA-B0D00FB6B2DE}" srcOrd="2" destOrd="0" presId="urn:microsoft.com/office/officeart/2008/layout/LinedList"/>
    <dgm:cxn modelId="{C789D798-138F-459E-BBB8-310FB7B047F4}" type="presParOf" srcId="{50B13E5A-6597-45B1-B042-DF3ABC159DEF}" destId="{2D9657CC-7F93-42F4-816C-ED9EC18EE3A6}" srcOrd="3" destOrd="0" presId="urn:microsoft.com/office/officeart/2008/layout/LinedList"/>
    <dgm:cxn modelId="{DE6A6006-17D9-4A9D-A960-77E5630CFE84}" type="presParOf" srcId="{2D9657CC-7F93-42F4-816C-ED9EC18EE3A6}" destId="{46019400-A86C-4FE5-AFB0-0A8393D7005C}" srcOrd="0" destOrd="0" presId="urn:microsoft.com/office/officeart/2008/layout/LinedList"/>
    <dgm:cxn modelId="{F68FABF6-8B27-4539-A2A1-F01C2B65ADEF}" type="presParOf" srcId="{2D9657CC-7F93-42F4-816C-ED9EC18EE3A6}" destId="{FD338138-6F48-4153-9FFC-CF3789211CF9}" srcOrd="1" destOrd="0" presId="urn:microsoft.com/office/officeart/2008/layout/LinedList"/>
    <dgm:cxn modelId="{CD350A81-DCF2-4258-A9EF-5A4F3497773B}" type="presParOf" srcId="{50B13E5A-6597-45B1-B042-DF3ABC159DEF}" destId="{3EF96A8B-973D-4C44-9E04-5F51A031DC96}" srcOrd="4" destOrd="0" presId="urn:microsoft.com/office/officeart/2008/layout/LinedList"/>
    <dgm:cxn modelId="{D0ED23EE-A02F-455C-A8BC-4D678CECD35F}" type="presParOf" srcId="{50B13E5A-6597-45B1-B042-DF3ABC159DEF}" destId="{96447B73-842A-4141-AFFA-7848E4C655ED}" srcOrd="5" destOrd="0" presId="urn:microsoft.com/office/officeart/2008/layout/LinedList"/>
    <dgm:cxn modelId="{22845067-5D41-47A6-9739-943C44580320}" type="presParOf" srcId="{96447B73-842A-4141-AFFA-7848E4C655ED}" destId="{89FE4B19-6184-464C-89AA-F017F984F054}" srcOrd="0" destOrd="0" presId="urn:microsoft.com/office/officeart/2008/layout/LinedList"/>
    <dgm:cxn modelId="{5EA7C8EE-F134-4F37-956C-8D9183B01E0D}" type="presParOf" srcId="{96447B73-842A-4141-AFFA-7848E4C655ED}" destId="{0BEDE295-FEE4-4D9B-867C-46F6C0D9EB1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EEB1B7B-A88A-44B0-BB7E-3572FB8C075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ABD7E46-658D-4AA9-8E5C-C27D55D3839A}">
      <dgm:prSet/>
      <dgm:spPr/>
      <dgm:t>
        <a:bodyPr/>
        <a:lstStyle/>
        <a:p>
          <a:r>
            <a:rPr lang="en-US"/>
            <a:t>Generalised exfoliative erythroderma</a:t>
          </a:r>
        </a:p>
      </dgm:t>
    </dgm:pt>
    <dgm:pt modelId="{763FE8E5-3792-419B-AE7D-097947F3FD84}" type="parTrans" cxnId="{6CC906C3-D2BD-49C3-838B-7337BB58DC3C}">
      <dgm:prSet/>
      <dgm:spPr/>
      <dgm:t>
        <a:bodyPr/>
        <a:lstStyle/>
        <a:p>
          <a:endParaRPr lang="en-US"/>
        </a:p>
      </dgm:t>
    </dgm:pt>
    <dgm:pt modelId="{4B3CA57F-3266-4C42-9B2E-21859726F9A8}" type="sibTrans" cxnId="{6CC906C3-D2BD-49C3-838B-7337BB58DC3C}">
      <dgm:prSet/>
      <dgm:spPr/>
      <dgm:t>
        <a:bodyPr/>
        <a:lstStyle/>
        <a:p>
          <a:endParaRPr lang="en-US"/>
        </a:p>
      </dgm:t>
    </dgm:pt>
    <dgm:pt modelId="{84B4F005-5D17-4DCD-A259-97AEC988A71E}">
      <dgm:prSet/>
      <dgm:spPr/>
      <dgm:t>
        <a:bodyPr/>
        <a:lstStyle/>
        <a:p>
          <a:r>
            <a:rPr lang="en-US"/>
            <a:t>Systemic problems including high output cardiac failure</a:t>
          </a:r>
        </a:p>
      </dgm:t>
    </dgm:pt>
    <dgm:pt modelId="{0969DEE6-063D-4D4F-9F0F-727D7FBAC6E0}" type="parTrans" cxnId="{D92072B6-47CE-4B91-9AC4-50D0A5CE1A3B}">
      <dgm:prSet/>
      <dgm:spPr/>
      <dgm:t>
        <a:bodyPr/>
        <a:lstStyle/>
        <a:p>
          <a:endParaRPr lang="en-US"/>
        </a:p>
      </dgm:t>
    </dgm:pt>
    <dgm:pt modelId="{E1F48675-4C3D-4EA4-87B3-37AD60A6DCAF}" type="sibTrans" cxnId="{D92072B6-47CE-4B91-9AC4-50D0A5CE1A3B}">
      <dgm:prSet/>
      <dgm:spPr/>
      <dgm:t>
        <a:bodyPr/>
        <a:lstStyle/>
        <a:p>
          <a:endParaRPr lang="en-US"/>
        </a:p>
      </dgm:t>
    </dgm:pt>
    <dgm:pt modelId="{0A8756E2-58EF-4068-A12F-23747F1E5246}">
      <dgm:prSet/>
      <dgm:spPr/>
      <dgm:t>
        <a:bodyPr/>
        <a:lstStyle/>
        <a:p>
          <a:r>
            <a:rPr lang="en-US"/>
            <a:t>Ectropion</a:t>
          </a:r>
        </a:p>
      </dgm:t>
    </dgm:pt>
    <dgm:pt modelId="{8FE946AC-3762-47B5-952F-F36BECE809CC}" type="parTrans" cxnId="{08796356-2430-4526-A019-2435BB6137BE}">
      <dgm:prSet/>
      <dgm:spPr/>
      <dgm:t>
        <a:bodyPr/>
        <a:lstStyle/>
        <a:p>
          <a:endParaRPr lang="en-US"/>
        </a:p>
      </dgm:t>
    </dgm:pt>
    <dgm:pt modelId="{8400D10B-9F02-4408-B421-A9465775DA8F}" type="sibTrans" cxnId="{08796356-2430-4526-A019-2435BB6137BE}">
      <dgm:prSet/>
      <dgm:spPr/>
      <dgm:t>
        <a:bodyPr/>
        <a:lstStyle/>
        <a:p>
          <a:endParaRPr lang="en-US"/>
        </a:p>
      </dgm:t>
    </dgm:pt>
    <dgm:pt modelId="{241A10D7-3658-499F-B083-B429292F695D}">
      <dgm:prSet/>
      <dgm:spPr/>
      <dgm:t>
        <a:bodyPr/>
        <a:lstStyle/>
        <a:p>
          <a:r>
            <a:rPr lang="en-US"/>
            <a:t>Scalp alopecia</a:t>
          </a:r>
        </a:p>
      </dgm:t>
    </dgm:pt>
    <dgm:pt modelId="{9DFFE856-E5DE-4856-B8DC-FFE02B0C7FB7}" type="parTrans" cxnId="{6CCFCC4F-FBC0-4EA7-9B89-FD6F3BB996A7}">
      <dgm:prSet/>
      <dgm:spPr/>
      <dgm:t>
        <a:bodyPr/>
        <a:lstStyle/>
        <a:p>
          <a:endParaRPr lang="en-US"/>
        </a:p>
      </dgm:t>
    </dgm:pt>
    <dgm:pt modelId="{D97C37C0-DF8E-4DBF-830F-7F34A32B2D49}" type="sibTrans" cxnId="{6CCFCC4F-FBC0-4EA7-9B89-FD6F3BB996A7}">
      <dgm:prSet/>
      <dgm:spPr/>
      <dgm:t>
        <a:bodyPr/>
        <a:lstStyle/>
        <a:p>
          <a:endParaRPr lang="en-US"/>
        </a:p>
      </dgm:t>
    </dgm:pt>
    <dgm:pt modelId="{4FA0018C-3B7F-4761-8C98-52DC5113DB92}">
      <dgm:prSet/>
      <dgm:spPr/>
      <dgm:t>
        <a:bodyPr/>
        <a:lstStyle/>
        <a:p>
          <a:r>
            <a:rPr lang="en-US"/>
            <a:t>Palmoplanter hyperkeratosis with fissuring and subungual hyperkeratosis</a:t>
          </a:r>
        </a:p>
      </dgm:t>
    </dgm:pt>
    <dgm:pt modelId="{4261ACF9-346B-4332-B852-9530C8898A39}" type="parTrans" cxnId="{34FBAE97-F878-4DC5-B605-FFB75C7B4187}">
      <dgm:prSet/>
      <dgm:spPr/>
      <dgm:t>
        <a:bodyPr/>
        <a:lstStyle/>
        <a:p>
          <a:endParaRPr lang="en-US"/>
        </a:p>
      </dgm:t>
    </dgm:pt>
    <dgm:pt modelId="{D33BCCC1-9AE0-473D-9894-BA3E2AC76731}" type="sibTrans" cxnId="{34FBAE97-F878-4DC5-B605-FFB75C7B4187}">
      <dgm:prSet/>
      <dgm:spPr/>
      <dgm:t>
        <a:bodyPr/>
        <a:lstStyle/>
        <a:p>
          <a:endParaRPr lang="en-US"/>
        </a:p>
      </dgm:t>
    </dgm:pt>
    <dgm:pt modelId="{48C97C87-EA35-49F7-B7E3-7AD911FB8B27}">
      <dgm:prSet/>
      <dgm:spPr/>
      <dgm:t>
        <a:bodyPr/>
        <a:lstStyle/>
        <a:p>
          <a:r>
            <a:rPr lang="en-US"/>
            <a:t>Peripheral lymphadenopathy</a:t>
          </a:r>
        </a:p>
      </dgm:t>
    </dgm:pt>
    <dgm:pt modelId="{5BC0DFF0-5481-47F1-A795-CDCB02A73427}" type="parTrans" cxnId="{AB94D5B9-B0ED-4437-8D44-3B93C78A5DB9}">
      <dgm:prSet/>
      <dgm:spPr/>
      <dgm:t>
        <a:bodyPr/>
        <a:lstStyle/>
        <a:p>
          <a:endParaRPr lang="en-US"/>
        </a:p>
      </dgm:t>
    </dgm:pt>
    <dgm:pt modelId="{AC6D653B-B87A-4F25-AA1A-AEDCC2154636}" type="sibTrans" cxnId="{AB94D5B9-B0ED-4437-8D44-3B93C78A5DB9}">
      <dgm:prSet/>
      <dgm:spPr/>
      <dgm:t>
        <a:bodyPr/>
        <a:lstStyle/>
        <a:p>
          <a:endParaRPr lang="en-US"/>
        </a:p>
      </dgm:t>
    </dgm:pt>
    <dgm:pt modelId="{6AAE8C9C-F27B-40B5-B8E3-26D7270FA053}" type="pres">
      <dgm:prSet presAssocID="{3EEB1B7B-A88A-44B0-BB7E-3572FB8C075B}" presName="linear" presStyleCnt="0">
        <dgm:presLayoutVars>
          <dgm:animLvl val="lvl"/>
          <dgm:resizeHandles val="exact"/>
        </dgm:presLayoutVars>
      </dgm:prSet>
      <dgm:spPr/>
    </dgm:pt>
    <dgm:pt modelId="{239A8B84-69CB-4BF7-8C14-FD21DE75E599}" type="pres">
      <dgm:prSet presAssocID="{2ABD7E46-658D-4AA9-8E5C-C27D55D3839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50F27FE-8FC2-4464-9A7C-F001A63040FC}" type="pres">
      <dgm:prSet presAssocID="{4B3CA57F-3266-4C42-9B2E-21859726F9A8}" presName="spacer" presStyleCnt="0"/>
      <dgm:spPr/>
    </dgm:pt>
    <dgm:pt modelId="{3ACF0981-7252-4E32-87A4-2F91D6E155AC}" type="pres">
      <dgm:prSet presAssocID="{84B4F005-5D17-4DCD-A259-97AEC988A71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B07AF2D-57E4-4EA1-A45F-072C9FBB4105}" type="pres">
      <dgm:prSet presAssocID="{E1F48675-4C3D-4EA4-87B3-37AD60A6DCAF}" presName="spacer" presStyleCnt="0"/>
      <dgm:spPr/>
    </dgm:pt>
    <dgm:pt modelId="{18C14582-8BC4-4E83-8D7A-B669228E5AB7}" type="pres">
      <dgm:prSet presAssocID="{0A8756E2-58EF-4068-A12F-23747F1E524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8B897C8-EF9D-45C5-8FA1-F2C82904A5E3}" type="pres">
      <dgm:prSet presAssocID="{8400D10B-9F02-4408-B421-A9465775DA8F}" presName="spacer" presStyleCnt="0"/>
      <dgm:spPr/>
    </dgm:pt>
    <dgm:pt modelId="{8A5577DC-2E6D-4DC0-B69F-68AF5B6356BA}" type="pres">
      <dgm:prSet presAssocID="{241A10D7-3658-499F-B083-B429292F695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C110086-F3B3-4DEA-B843-EEC3F432038B}" type="pres">
      <dgm:prSet presAssocID="{D97C37C0-DF8E-4DBF-830F-7F34A32B2D49}" presName="spacer" presStyleCnt="0"/>
      <dgm:spPr/>
    </dgm:pt>
    <dgm:pt modelId="{186404CE-8E7B-4844-93A7-2DE77412E9D1}" type="pres">
      <dgm:prSet presAssocID="{4FA0018C-3B7F-4761-8C98-52DC5113DB9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84E7146-FCEB-4558-BA8C-A5691D6E8EC1}" type="pres">
      <dgm:prSet presAssocID="{D33BCCC1-9AE0-473D-9894-BA3E2AC76731}" presName="spacer" presStyleCnt="0"/>
      <dgm:spPr/>
    </dgm:pt>
    <dgm:pt modelId="{4C8FE060-9429-43B8-9480-915568B27A7F}" type="pres">
      <dgm:prSet presAssocID="{48C97C87-EA35-49F7-B7E3-7AD911FB8B2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257FA0E-9078-4A84-88AB-F7F5EC1C1181}" type="presOf" srcId="{0A8756E2-58EF-4068-A12F-23747F1E5246}" destId="{18C14582-8BC4-4E83-8D7A-B669228E5AB7}" srcOrd="0" destOrd="0" presId="urn:microsoft.com/office/officeart/2005/8/layout/vList2"/>
    <dgm:cxn modelId="{BB9D0312-0A6A-4A8F-91D1-1374ED0FC486}" type="presOf" srcId="{48C97C87-EA35-49F7-B7E3-7AD911FB8B27}" destId="{4C8FE060-9429-43B8-9480-915568B27A7F}" srcOrd="0" destOrd="0" presId="urn:microsoft.com/office/officeart/2005/8/layout/vList2"/>
    <dgm:cxn modelId="{CB37E215-4608-41DF-9387-3275B1E803CF}" type="presOf" srcId="{2ABD7E46-658D-4AA9-8E5C-C27D55D3839A}" destId="{239A8B84-69CB-4BF7-8C14-FD21DE75E599}" srcOrd="0" destOrd="0" presId="urn:microsoft.com/office/officeart/2005/8/layout/vList2"/>
    <dgm:cxn modelId="{106CC65E-51D4-4038-89FC-A6AB3B57B107}" type="presOf" srcId="{241A10D7-3658-499F-B083-B429292F695D}" destId="{8A5577DC-2E6D-4DC0-B69F-68AF5B6356BA}" srcOrd="0" destOrd="0" presId="urn:microsoft.com/office/officeart/2005/8/layout/vList2"/>
    <dgm:cxn modelId="{4A49674C-0B4F-41E5-81E3-6D44532F0FCC}" type="presOf" srcId="{4FA0018C-3B7F-4761-8C98-52DC5113DB92}" destId="{186404CE-8E7B-4844-93A7-2DE77412E9D1}" srcOrd="0" destOrd="0" presId="urn:microsoft.com/office/officeart/2005/8/layout/vList2"/>
    <dgm:cxn modelId="{B5030C6D-FB25-4ADC-B349-763E095A62AE}" type="presOf" srcId="{84B4F005-5D17-4DCD-A259-97AEC988A71E}" destId="{3ACF0981-7252-4E32-87A4-2F91D6E155AC}" srcOrd="0" destOrd="0" presId="urn:microsoft.com/office/officeart/2005/8/layout/vList2"/>
    <dgm:cxn modelId="{6CCFCC4F-FBC0-4EA7-9B89-FD6F3BB996A7}" srcId="{3EEB1B7B-A88A-44B0-BB7E-3572FB8C075B}" destId="{241A10D7-3658-499F-B083-B429292F695D}" srcOrd="3" destOrd="0" parTransId="{9DFFE856-E5DE-4856-B8DC-FFE02B0C7FB7}" sibTransId="{D97C37C0-DF8E-4DBF-830F-7F34A32B2D49}"/>
    <dgm:cxn modelId="{08796356-2430-4526-A019-2435BB6137BE}" srcId="{3EEB1B7B-A88A-44B0-BB7E-3572FB8C075B}" destId="{0A8756E2-58EF-4068-A12F-23747F1E5246}" srcOrd="2" destOrd="0" parTransId="{8FE946AC-3762-47B5-952F-F36BECE809CC}" sibTransId="{8400D10B-9F02-4408-B421-A9465775DA8F}"/>
    <dgm:cxn modelId="{34FBAE97-F878-4DC5-B605-FFB75C7B4187}" srcId="{3EEB1B7B-A88A-44B0-BB7E-3572FB8C075B}" destId="{4FA0018C-3B7F-4761-8C98-52DC5113DB92}" srcOrd="4" destOrd="0" parTransId="{4261ACF9-346B-4332-B852-9530C8898A39}" sibTransId="{D33BCCC1-9AE0-473D-9894-BA3E2AC76731}"/>
    <dgm:cxn modelId="{D92072B6-47CE-4B91-9AC4-50D0A5CE1A3B}" srcId="{3EEB1B7B-A88A-44B0-BB7E-3572FB8C075B}" destId="{84B4F005-5D17-4DCD-A259-97AEC988A71E}" srcOrd="1" destOrd="0" parTransId="{0969DEE6-063D-4D4F-9F0F-727D7FBAC6E0}" sibTransId="{E1F48675-4C3D-4EA4-87B3-37AD60A6DCAF}"/>
    <dgm:cxn modelId="{AB94D5B9-B0ED-4437-8D44-3B93C78A5DB9}" srcId="{3EEB1B7B-A88A-44B0-BB7E-3572FB8C075B}" destId="{48C97C87-EA35-49F7-B7E3-7AD911FB8B27}" srcOrd="5" destOrd="0" parTransId="{5BC0DFF0-5481-47F1-A795-CDCB02A73427}" sibTransId="{AC6D653B-B87A-4F25-AA1A-AEDCC2154636}"/>
    <dgm:cxn modelId="{6CC906C3-D2BD-49C3-838B-7337BB58DC3C}" srcId="{3EEB1B7B-A88A-44B0-BB7E-3572FB8C075B}" destId="{2ABD7E46-658D-4AA9-8E5C-C27D55D3839A}" srcOrd="0" destOrd="0" parTransId="{763FE8E5-3792-419B-AE7D-097947F3FD84}" sibTransId="{4B3CA57F-3266-4C42-9B2E-21859726F9A8}"/>
    <dgm:cxn modelId="{DDB5ABE6-65A1-451C-9800-7117130F0034}" type="presOf" srcId="{3EEB1B7B-A88A-44B0-BB7E-3572FB8C075B}" destId="{6AAE8C9C-F27B-40B5-B8E3-26D7270FA053}" srcOrd="0" destOrd="0" presId="urn:microsoft.com/office/officeart/2005/8/layout/vList2"/>
    <dgm:cxn modelId="{D000B506-3745-46A1-84D2-328DFD00332E}" type="presParOf" srcId="{6AAE8C9C-F27B-40B5-B8E3-26D7270FA053}" destId="{239A8B84-69CB-4BF7-8C14-FD21DE75E599}" srcOrd="0" destOrd="0" presId="urn:microsoft.com/office/officeart/2005/8/layout/vList2"/>
    <dgm:cxn modelId="{74496794-4760-4277-B354-318C0AD8043D}" type="presParOf" srcId="{6AAE8C9C-F27B-40B5-B8E3-26D7270FA053}" destId="{950F27FE-8FC2-4464-9A7C-F001A63040FC}" srcOrd="1" destOrd="0" presId="urn:microsoft.com/office/officeart/2005/8/layout/vList2"/>
    <dgm:cxn modelId="{9965FEC7-22C5-409A-8A4F-57C578549207}" type="presParOf" srcId="{6AAE8C9C-F27B-40B5-B8E3-26D7270FA053}" destId="{3ACF0981-7252-4E32-87A4-2F91D6E155AC}" srcOrd="2" destOrd="0" presId="urn:microsoft.com/office/officeart/2005/8/layout/vList2"/>
    <dgm:cxn modelId="{20F07FDB-CFBD-467B-AC77-1AD7752B2667}" type="presParOf" srcId="{6AAE8C9C-F27B-40B5-B8E3-26D7270FA053}" destId="{CB07AF2D-57E4-4EA1-A45F-072C9FBB4105}" srcOrd="3" destOrd="0" presId="urn:microsoft.com/office/officeart/2005/8/layout/vList2"/>
    <dgm:cxn modelId="{B7AF8446-3475-4C35-BAD9-D346159B12C7}" type="presParOf" srcId="{6AAE8C9C-F27B-40B5-B8E3-26D7270FA053}" destId="{18C14582-8BC4-4E83-8D7A-B669228E5AB7}" srcOrd="4" destOrd="0" presId="urn:microsoft.com/office/officeart/2005/8/layout/vList2"/>
    <dgm:cxn modelId="{551855EA-FCF1-4156-9655-58943257C1D7}" type="presParOf" srcId="{6AAE8C9C-F27B-40B5-B8E3-26D7270FA053}" destId="{F8B897C8-EF9D-45C5-8FA1-F2C82904A5E3}" srcOrd="5" destOrd="0" presId="urn:microsoft.com/office/officeart/2005/8/layout/vList2"/>
    <dgm:cxn modelId="{E04BD90D-3854-406F-A01E-F7F912F76D5F}" type="presParOf" srcId="{6AAE8C9C-F27B-40B5-B8E3-26D7270FA053}" destId="{8A5577DC-2E6D-4DC0-B69F-68AF5B6356BA}" srcOrd="6" destOrd="0" presId="urn:microsoft.com/office/officeart/2005/8/layout/vList2"/>
    <dgm:cxn modelId="{1A3A390A-E914-4BCE-8E03-C8FAB3B28619}" type="presParOf" srcId="{6AAE8C9C-F27B-40B5-B8E3-26D7270FA053}" destId="{5C110086-F3B3-4DEA-B843-EEC3F432038B}" srcOrd="7" destOrd="0" presId="urn:microsoft.com/office/officeart/2005/8/layout/vList2"/>
    <dgm:cxn modelId="{2B115DF3-69D7-4D68-A4F3-911AA97479BC}" type="presParOf" srcId="{6AAE8C9C-F27B-40B5-B8E3-26D7270FA053}" destId="{186404CE-8E7B-4844-93A7-2DE77412E9D1}" srcOrd="8" destOrd="0" presId="urn:microsoft.com/office/officeart/2005/8/layout/vList2"/>
    <dgm:cxn modelId="{A6A9953A-C132-4068-A6FB-136AFBDCE8F7}" type="presParOf" srcId="{6AAE8C9C-F27B-40B5-B8E3-26D7270FA053}" destId="{584E7146-FCEB-4558-BA8C-A5691D6E8EC1}" srcOrd="9" destOrd="0" presId="urn:microsoft.com/office/officeart/2005/8/layout/vList2"/>
    <dgm:cxn modelId="{FBCAC662-CA25-4AA0-944B-FF4A7C1BEDA4}" type="presParOf" srcId="{6AAE8C9C-F27B-40B5-B8E3-26D7270FA053}" destId="{4C8FE060-9429-43B8-9480-915568B27A7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10BB46D-E601-420E-95DF-695D6CE73A4B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BDA99E-BFD1-479D-8FB5-231EF40B2B30}">
      <dgm:prSet custT="1"/>
      <dgm:spPr/>
      <dgm:t>
        <a:bodyPr/>
        <a:lstStyle/>
        <a:p>
          <a:r>
            <a:rPr lang="en-US" sz="2000" b="0" i="0" baseline="0"/>
            <a:t>Topical steroids</a:t>
          </a:r>
          <a:endParaRPr lang="en-US" sz="2000"/>
        </a:p>
      </dgm:t>
    </dgm:pt>
    <dgm:pt modelId="{8764777F-01AB-44F3-97BF-422307E6AE3A}" type="parTrans" cxnId="{CBA97071-CD58-4BBE-B5D6-B3DDCA65E675}">
      <dgm:prSet/>
      <dgm:spPr/>
      <dgm:t>
        <a:bodyPr/>
        <a:lstStyle/>
        <a:p>
          <a:endParaRPr lang="en-US"/>
        </a:p>
      </dgm:t>
    </dgm:pt>
    <dgm:pt modelId="{4034C499-5BFF-48E1-A2AF-943741460FF1}" type="sibTrans" cxnId="{CBA97071-CD58-4BBE-B5D6-B3DDCA65E675}">
      <dgm:prSet/>
      <dgm:spPr/>
      <dgm:t>
        <a:bodyPr/>
        <a:lstStyle/>
        <a:p>
          <a:endParaRPr lang="en-US"/>
        </a:p>
      </dgm:t>
    </dgm:pt>
    <dgm:pt modelId="{60B2D4BA-5DDF-4E18-8941-9F4BB08F3120}">
      <dgm:prSet custT="1"/>
      <dgm:spPr/>
      <dgm:t>
        <a:bodyPr/>
        <a:lstStyle/>
        <a:p>
          <a:r>
            <a:rPr lang="en-US" sz="2000" b="0" i="0" baseline="0" dirty="0"/>
            <a:t>Topical chemotherapy</a:t>
          </a:r>
          <a:endParaRPr lang="en-US" sz="2000" dirty="0"/>
        </a:p>
      </dgm:t>
    </dgm:pt>
    <dgm:pt modelId="{7D5AB813-3CF0-4AF9-9167-84BB83D985F8}" type="parTrans" cxnId="{0A0ABD02-B01D-4529-9B0B-E53BCE742F30}">
      <dgm:prSet/>
      <dgm:spPr/>
      <dgm:t>
        <a:bodyPr/>
        <a:lstStyle/>
        <a:p>
          <a:endParaRPr lang="en-US"/>
        </a:p>
      </dgm:t>
    </dgm:pt>
    <dgm:pt modelId="{E861D3D8-67AE-4AD4-B89D-0683F9B5A07D}" type="sibTrans" cxnId="{0A0ABD02-B01D-4529-9B0B-E53BCE742F30}">
      <dgm:prSet/>
      <dgm:spPr/>
      <dgm:t>
        <a:bodyPr/>
        <a:lstStyle/>
        <a:p>
          <a:endParaRPr lang="en-US"/>
        </a:p>
      </dgm:t>
    </dgm:pt>
    <dgm:pt modelId="{2A1F72D0-478E-4135-BDD7-81A75D42BA8F}">
      <dgm:prSet custT="1"/>
      <dgm:spPr/>
      <dgm:t>
        <a:bodyPr/>
        <a:lstStyle/>
        <a:p>
          <a:r>
            <a:rPr lang="en-US" sz="2000" b="0" i="0" baseline="0" dirty="0"/>
            <a:t>Phototherapy</a:t>
          </a:r>
          <a:endParaRPr lang="en-US" sz="2000" dirty="0"/>
        </a:p>
      </dgm:t>
    </dgm:pt>
    <dgm:pt modelId="{1B4CDDF2-78B3-48EB-B2C5-ADBFE30EA70F}" type="parTrans" cxnId="{4B8422C0-F5A0-45FC-BB7F-32F4700E9239}">
      <dgm:prSet/>
      <dgm:spPr/>
      <dgm:t>
        <a:bodyPr/>
        <a:lstStyle/>
        <a:p>
          <a:endParaRPr lang="en-US"/>
        </a:p>
      </dgm:t>
    </dgm:pt>
    <dgm:pt modelId="{D73FE89F-529D-4900-9A16-878D279979D3}" type="sibTrans" cxnId="{4B8422C0-F5A0-45FC-BB7F-32F4700E9239}">
      <dgm:prSet/>
      <dgm:spPr/>
      <dgm:t>
        <a:bodyPr/>
        <a:lstStyle/>
        <a:p>
          <a:endParaRPr lang="en-US"/>
        </a:p>
      </dgm:t>
    </dgm:pt>
    <dgm:pt modelId="{4E905EB5-2498-4C1E-8DE2-4531B1500321}">
      <dgm:prSet custT="1"/>
      <dgm:spPr/>
      <dgm:t>
        <a:bodyPr/>
        <a:lstStyle/>
        <a:p>
          <a:r>
            <a:rPr lang="en-US" sz="2000" b="0" i="0" baseline="0" dirty="0"/>
            <a:t>Radiotherapy, </a:t>
          </a:r>
          <a:endParaRPr lang="en-US" sz="2000" dirty="0"/>
        </a:p>
      </dgm:t>
    </dgm:pt>
    <dgm:pt modelId="{420AB3B6-1A57-44A1-A1F7-3303C930E170}" type="parTrans" cxnId="{B0594F4A-7C47-4D38-A723-CF443CDC1F6F}">
      <dgm:prSet/>
      <dgm:spPr/>
      <dgm:t>
        <a:bodyPr/>
        <a:lstStyle/>
        <a:p>
          <a:endParaRPr lang="en-US"/>
        </a:p>
      </dgm:t>
    </dgm:pt>
    <dgm:pt modelId="{0E1EEB3F-D62F-4C1D-98C5-2F150BF1178A}" type="sibTrans" cxnId="{B0594F4A-7C47-4D38-A723-CF443CDC1F6F}">
      <dgm:prSet/>
      <dgm:spPr/>
      <dgm:t>
        <a:bodyPr/>
        <a:lstStyle/>
        <a:p>
          <a:endParaRPr lang="en-US"/>
        </a:p>
      </dgm:t>
    </dgm:pt>
    <dgm:pt modelId="{362558DD-CD5D-4D30-8900-464AD1DEE55F}">
      <dgm:prSet custT="1"/>
      <dgm:spPr/>
      <dgm:t>
        <a:bodyPr/>
        <a:lstStyle/>
        <a:p>
          <a:r>
            <a:rPr lang="en-US" sz="2000" b="0" i="0" baseline="0" dirty="0"/>
            <a:t>Immunotherapy</a:t>
          </a:r>
          <a:endParaRPr lang="en-US" sz="2000" dirty="0"/>
        </a:p>
      </dgm:t>
    </dgm:pt>
    <dgm:pt modelId="{5EDC0BFD-E12E-44B2-A05F-33E8AED1E774}" type="parTrans" cxnId="{DDA44478-8763-4774-9713-B2B1D6B4B0D7}">
      <dgm:prSet/>
      <dgm:spPr/>
      <dgm:t>
        <a:bodyPr/>
        <a:lstStyle/>
        <a:p>
          <a:endParaRPr lang="en-US"/>
        </a:p>
      </dgm:t>
    </dgm:pt>
    <dgm:pt modelId="{F796BEBA-0C09-4463-BAB5-05CF34E8B90E}" type="sibTrans" cxnId="{DDA44478-8763-4774-9713-B2B1D6B4B0D7}">
      <dgm:prSet/>
      <dgm:spPr/>
      <dgm:t>
        <a:bodyPr/>
        <a:lstStyle/>
        <a:p>
          <a:endParaRPr lang="en-US"/>
        </a:p>
      </dgm:t>
    </dgm:pt>
    <dgm:pt modelId="{2BBFF87F-D2F7-4BA4-BB2B-1936B59F7038}">
      <dgm:prSet custT="1"/>
      <dgm:spPr/>
      <dgm:t>
        <a:bodyPr/>
        <a:lstStyle/>
        <a:p>
          <a:r>
            <a:rPr lang="en-US" sz="2000" b="0" i="0" baseline="0"/>
            <a:t>Retinoids</a:t>
          </a:r>
          <a:endParaRPr lang="en-US" sz="2000"/>
        </a:p>
      </dgm:t>
    </dgm:pt>
    <dgm:pt modelId="{3371453D-7951-4631-A722-64161EAC3F4B}" type="parTrans" cxnId="{B780757B-D7DB-47CB-AB83-B454EB4F8216}">
      <dgm:prSet/>
      <dgm:spPr/>
      <dgm:t>
        <a:bodyPr/>
        <a:lstStyle/>
        <a:p>
          <a:endParaRPr lang="en-US"/>
        </a:p>
      </dgm:t>
    </dgm:pt>
    <dgm:pt modelId="{A2CC57FD-406A-4B3C-BD72-4F76A7AD8DA9}" type="sibTrans" cxnId="{B780757B-D7DB-47CB-AB83-B454EB4F8216}">
      <dgm:prSet/>
      <dgm:spPr/>
      <dgm:t>
        <a:bodyPr/>
        <a:lstStyle/>
        <a:p>
          <a:endParaRPr lang="en-US"/>
        </a:p>
      </dgm:t>
    </dgm:pt>
    <dgm:pt modelId="{0B808487-4A5D-4CAF-84AB-E835FAD65559}">
      <dgm:prSet custT="1"/>
      <dgm:spPr/>
      <dgm:t>
        <a:bodyPr/>
        <a:lstStyle/>
        <a:p>
          <a:r>
            <a:rPr lang="en-US" sz="2000" b="0" i="0" baseline="0"/>
            <a:t>Combination therapies</a:t>
          </a:r>
          <a:endParaRPr lang="en-US" sz="2000"/>
        </a:p>
      </dgm:t>
    </dgm:pt>
    <dgm:pt modelId="{EEB8E806-6EC5-439F-9B77-26D8583EBABA}" type="parTrans" cxnId="{AEBD18A4-224D-4181-BE54-BC5E929C7532}">
      <dgm:prSet/>
      <dgm:spPr/>
      <dgm:t>
        <a:bodyPr/>
        <a:lstStyle/>
        <a:p>
          <a:endParaRPr lang="en-US"/>
        </a:p>
      </dgm:t>
    </dgm:pt>
    <dgm:pt modelId="{56E4E3F8-516C-4665-9CCC-AA3A6289FBC3}" type="sibTrans" cxnId="{AEBD18A4-224D-4181-BE54-BC5E929C7532}">
      <dgm:prSet/>
      <dgm:spPr/>
      <dgm:t>
        <a:bodyPr/>
        <a:lstStyle/>
        <a:p>
          <a:endParaRPr lang="en-US"/>
        </a:p>
      </dgm:t>
    </dgm:pt>
    <dgm:pt modelId="{4A46576E-7529-4C92-9B5D-F4884D1C6629}">
      <dgm:prSet custT="1"/>
      <dgm:spPr/>
      <dgm:t>
        <a:bodyPr/>
        <a:lstStyle/>
        <a:p>
          <a:r>
            <a:rPr lang="en-US" sz="2000" b="0" i="0" baseline="0"/>
            <a:t>Systemic single and multiagent chemotherapy</a:t>
          </a:r>
          <a:endParaRPr lang="en-US" sz="2000"/>
        </a:p>
      </dgm:t>
    </dgm:pt>
    <dgm:pt modelId="{52972D78-BCBC-4835-A231-97790D158C50}" type="parTrans" cxnId="{1F74DB3B-F09B-49F2-8180-B0BBCF549A89}">
      <dgm:prSet/>
      <dgm:spPr/>
      <dgm:t>
        <a:bodyPr/>
        <a:lstStyle/>
        <a:p>
          <a:endParaRPr lang="en-US"/>
        </a:p>
      </dgm:t>
    </dgm:pt>
    <dgm:pt modelId="{770B6423-5626-4917-88A9-CEF3FBB12700}" type="sibTrans" cxnId="{1F74DB3B-F09B-49F2-8180-B0BBCF549A89}">
      <dgm:prSet/>
      <dgm:spPr/>
      <dgm:t>
        <a:bodyPr/>
        <a:lstStyle/>
        <a:p>
          <a:endParaRPr lang="en-US"/>
        </a:p>
      </dgm:t>
    </dgm:pt>
    <dgm:pt modelId="{638B9454-D862-481B-BD7B-8E32ECE8F2CF}">
      <dgm:prSet custT="1"/>
      <dgm:spPr/>
      <dgm:t>
        <a:bodyPr/>
        <a:lstStyle/>
        <a:p>
          <a:r>
            <a:rPr lang="en-US" sz="2000" b="0" i="0" baseline="0"/>
            <a:t>Photopheresis</a:t>
          </a:r>
          <a:endParaRPr lang="en-US" sz="2000"/>
        </a:p>
      </dgm:t>
    </dgm:pt>
    <dgm:pt modelId="{D24E7C28-CBE1-421F-BD8B-BE23271B63B3}" type="parTrans" cxnId="{D2039307-8E94-46B1-A5D2-6FBED25100C2}">
      <dgm:prSet/>
      <dgm:spPr/>
      <dgm:t>
        <a:bodyPr/>
        <a:lstStyle/>
        <a:p>
          <a:endParaRPr lang="en-US"/>
        </a:p>
      </dgm:t>
    </dgm:pt>
    <dgm:pt modelId="{936C3EA2-4589-40A6-9248-6F0C9EBAE746}" type="sibTrans" cxnId="{D2039307-8E94-46B1-A5D2-6FBED25100C2}">
      <dgm:prSet/>
      <dgm:spPr/>
      <dgm:t>
        <a:bodyPr/>
        <a:lstStyle/>
        <a:p>
          <a:endParaRPr lang="en-US"/>
        </a:p>
      </dgm:t>
    </dgm:pt>
    <dgm:pt modelId="{248C7282-4D2F-4F52-85F2-15C892A1BC39}">
      <dgm:prSet custT="1"/>
      <dgm:spPr/>
      <dgm:t>
        <a:bodyPr/>
        <a:lstStyle/>
        <a:p>
          <a:r>
            <a:rPr lang="en-US" sz="2000" b="0" i="0" baseline="0"/>
            <a:t>Toxin therapies</a:t>
          </a:r>
          <a:endParaRPr lang="en-US" sz="2000"/>
        </a:p>
      </dgm:t>
    </dgm:pt>
    <dgm:pt modelId="{13B7AE0D-D21A-44D5-8F76-81D665E7213B}" type="parTrans" cxnId="{55BECD42-5E6F-46B3-9079-61028C0A7458}">
      <dgm:prSet/>
      <dgm:spPr/>
      <dgm:t>
        <a:bodyPr/>
        <a:lstStyle/>
        <a:p>
          <a:endParaRPr lang="en-US"/>
        </a:p>
      </dgm:t>
    </dgm:pt>
    <dgm:pt modelId="{92D4C8CB-FB86-4D39-9446-F0EB06BF2462}" type="sibTrans" cxnId="{55BECD42-5E6F-46B3-9079-61028C0A7458}">
      <dgm:prSet/>
      <dgm:spPr/>
      <dgm:t>
        <a:bodyPr/>
        <a:lstStyle/>
        <a:p>
          <a:endParaRPr lang="en-US"/>
        </a:p>
      </dgm:t>
    </dgm:pt>
    <dgm:pt modelId="{8C2C3F7A-8DB4-404C-B9D9-EDA4C944B144}">
      <dgm:prSet custT="1"/>
      <dgm:spPr/>
      <dgm:t>
        <a:bodyPr/>
        <a:lstStyle/>
        <a:p>
          <a:r>
            <a:rPr lang="en-US" sz="2000" b="0" i="0" baseline="0"/>
            <a:t>Monoclonal antibodies</a:t>
          </a:r>
          <a:endParaRPr lang="en-US" sz="2000"/>
        </a:p>
      </dgm:t>
    </dgm:pt>
    <dgm:pt modelId="{D7FEF65B-C073-490A-A91D-4EADB28EBA60}" type="parTrans" cxnId="{818C7D3F-34B1-4E34-B101-E0836D0BDC84}">
      <dgm:prSet/>
      <dgm:spPr/>
      <dgm:t>
        <a:bodyPr/>
        <a:lstStyle/>
        <a:p>
          <a:endParaRPr lang="en-US"/>
        </a:p>
      </dgm:t>
    </dgm:pt>
    <dgm:pt modelId="{6EC0C279-DAE1-44B9-B184-5738F2B8600B}" type="sibTrans" cxnId="{818C7D3F-34B1-4E34-B101-E0836D0BDC84}">
      <dgm:prSet/>
      <dgm:spPr/>
      <dgm:t>
        <a:bodyPr/>
        <a:lstStyle/>
        <a:p>
          <a:endParaRPr lang="en-US"/>
        </a:p>
      </dgm:t>
    </dgm:pt>
    <dgm:pt modelId="{A9414338-6C30-4460-897F-1B66A229C35F}">
      <dgm:prSet custT="1"/>
      <dgm:spPr/>
      <dgm:t>
        <a:bodyPr/>
        <a:lstStyle/>
        <a:p>
          <a:r>
            <a:rPr lang="en-US" sz="2000"/>
            <a:t>H</a:t>
          </a:r>
          <a:r>
            <a:rPr lang="en-US" sz="2000" b="0" i="0" baseline="0"/>
            <a:t>istone deacetylase inhibitors</a:t>
          </a:r>
          <a:endParaRPr lang="en-US" sz="2000"/>
        </a:p>
      </dgm:t>
    </dgm:pt>
    <dgm:pt modelId="{DF95C40B-6DB6-4625-9355-FDD14F1E81E4}" type="parTrans" cxnId="{63443538-9458-413A-A9CF-0A393610D009}">
      <dgm:prSet/>
      <dgm:spPr/>
      <dgm:t>
        <a:bodyPr/>
        <a:lstStyle/>
        <a:p>
          <a:endParaRPr lang="en-US"/>
        </a:p>
      </dgm:t>
    </dgm:pt>
    <dgm:pt modelId="{C50AFEF4-43B9-4078-9A33-0935CFE14A0A}" type="sibTrans" cxnId="{63443538-9458-413A-A9CF-0A393610D009}">
      <dgm:prSet/>
      <dgm:spPr/>
      <dgm:t>
        <a:bodyPr/>
        <a:lstStyle/>
        <a:p>
          <a:endParaRPr lang="en-US"/>
        </a:p>
      </dgm:t>
    </dgm:pt>
    <dgm:pt modelId="{8AA7DD08-DDA9-42B2-8099-F1E928C6642D}">
      <dgm:prSet custT="1"/>
      <dgm:spPr/>
      <dgm:t>
        <a:bodyPr/>
        <a:lstStyle/>
        <a:p>
          <a:r>
            <a:rPr lang="en-US" sz="2000" b="0" i="0" baseline="0"/>
            <a:t>Other novel therapies</a:t>
          </a:r>
          <a:endParaRPr lang="en-US" sz="2000"/>
        </a:p>
      </dgm:t>
    </dgm:pt>
    <dgm:pt modelId="{4F077BE6-BF2F-4067-9EB7-C755ACDA4411}" type="parTrans" cxnId="{D12D773E-1821-4B12-ADAF-A474822FF72C}">
      <dgm:prSet/>
      <dgm:spPr/>
      <dgm:t>
        <a:bodyPr/>
        <a:lstStyle/>
        <a:p>
          <a:endParaRPr lang="en-US"/>
        </a:p>
      </dgm:t>
    </dgm:pt>
    <dgm:pt modelId="{A00B8AA9-42F6-49F7-94F1-54C199D50F65}" type="sibTrans" cxnId="{D12D773E-1821-4B12-ADAF-A474822FF72C}">
      <dgm:prSet/>
      <dgm:spPr/>
      <dgm:t>
        <a:bodyPr/>
        <a:lstStyle/>
        <a:p>
          <a:endParaRPr lang="en-US"/>
        </a:p>
      </dgm:t>
    </dgm:pt>
    <dgm:pt modelId="{4ACA0007-E1BB-4F05-B4B1-6B55F81C0F2F}" type="pres">
      <dgm:prSet presAssocID="{710BB46D-E601-420E-95DF-695D6CE73A4B}" presName="diagram" presStyleCnt="0">
        <dgm:presLayoutVars>
          <dgm:dir/>
          <dgm:resizeHandles val="exact"/>
        </dgm:presLayoutVars>
      </dgm:prSet>
      <dgm:spPr/>
    </dgm:pt>
    <dgm:pt modelId="{6F0597D7-D830-490F-AFEE-339497D990E4}" type="pres">
      <dgm:prSet presAssocID="{C8BDA99E-BFD1-479D-8FB5-231EF40B2B30}" presName="node" presStyleLbl="node1" presStyleIdx="0" presStyleCnt="13">
        <dgm:presLayoutVars>
          <dgm:bulletEnabled val="1"/>
        </dgm:presLayoutVars>
      </dgm:prSet>
      <dgm:spPr/>
    </dgm:pt>
    <dgm:pt modelId="{8AAA2071-84CD-4A99-A6EA-6D3C4AE186A1}" type="pres">
      <dgm:prSet presAssocID="{4034C499-5BFF-48E1-A2AF-943741460FF1}" presName="sibTrans" presStyleCnt="0"/>
      <dgm:spPr/>
    </dgm:pt>
    <dgm:pt modelId="{44BCFFC3-9B07-42AF-B0AD-FFF6F47A1FCB}" type="pres">
      <dgm:prSet presAssocID="{60B2D4BA-5DDF-4E18-8941-9F4BB08F3120}" presName="node" presStyleLbl="node1" presStyleIdx="1" presStyleCnt="13">
        <dgm:presLayoutVars>
          <dgm:bulletEnabled val="1"/>
        </dgm:presLayoutVars>
      </dgm:prSet>
      <dgm:spPr/>
    </dgm:pt>
    <dgm:pt modelId="{27821C74-06FF-4790-A8F8-67E00916AB3B}" type="pres">
      <dgm:prSet presAssocID="{E861D3D8-67AE-4AD4-B89D-0683F9B5A07D}" presName="sibTrans" presStyleCnt="0"/>
      <dgm:spPr/>
    </dgm:pt>
    <dgm:pt modelId="{DE75A1A9-ABE5-49FD-AE43-8B60E2303675}" type="pres">
      <dgm:prSet presAssocID="{2A1F72D0-478E-4135-BDD7-81A75D42BA8F}" presName="node" presStyleLbl="node1" presStyleIdx="2" presStyleCnt="13">
        <dgm:presLayoutVars>
          <dgm:bulletEnabled val="1"/>
        </dgm:presLayoutVars>
      </dgm:prSet>
      <dgm:spPr/>
    </dgm:pt>
    <dgm:pt modelId="{B9B735C5-3A7E-4E87-B27D-1A0A95C72591}" type="pres">
      <dgm:prSet presAssocID="{D73FE89F-529D-4900-9A16-878D279979D3}" presName="sibTrans" presStyleCnt="0"/>
      <dgm:spPr/>
    </dgm:pt>
    <dgm:pt modelId="{1274AD9C-F9A3-4CA3-8D55-072B8468E02F}" type="pres">
      <dgm:prSet presAssocID="{4E905EB5-2498-4C1E-8DE2-4531B1500321}" presName="node" presStyleLbl="node1" presStyleIdx="3" presStyleCnt="13">
        <dgm:presLayoutVars>
          <dgm:bulletEnabled val="1"/>
        </dgm:presLayoutVars>
      </dgm:prSet>
      <dgm:spPr/>
    </dgm:pt>
    <dgm:pt modelId="{6EA75C96-FD1C-4CA0-B60D-EBC621C6FE8F}" type="pres">
      <dgm:prSet presAssocID="{0E1EEB3F-D62F-4C1D-98C5-2F150BF1178A}" presName="sibTrans" presStyleCnt="0"/>
      <dgm:spPr/>
    </dgm:pt>
    <dgm:pt modelId="{92E12FF2-8827-407D-8F3D-64CE9B5168C2}" type="pres">
      <dgm:prSet presAssocID="{362558DD-CD5D-4D30-8900-464AD1DEE55F}" presName="node" presStyleLbl="node1" presStyleIdx="4" presStyleCnt="13">
        <dgm:presLayoutVars>
          <dgm:bulletEnabled val="1"/>
        </dgm:presLayoutVars>
      </dgm:prSet>
      <dgm:spPr/>
    </dgm:pt>
    <dgm:pt modelId="{B9F4847D-A9BC-436B-B6E6-A9CDBBBA7428}" type="pres">
      <dgm:prSet presAssocID="{F796BEBA-0C09-4463-BAB5-05CF34E8B90E}" presName="sibTrans" presStyleCnt="0"/>
      <dgm:spPr/>
    </dgm:pt>
    <dgm:pt modelId="{EDC1AECA-3A7F-42E1-873B-2FB7E3DC4901}" type="pres">
      <dgm:prSet presAssocID="{2BBFF87F-D2F7-4BA4-BB2B-1936B59F7038}" presName="node" presStyleLbl="node1" presStyleIdx="5" presStyleCnt="13">
        <dgm:presLayoutVars>
          <dgm:bulletEnabled val="1"/>
        </dgm:presLayoutVars>
      </dgm:prSet>
      <dgm:spPr/>
    </dgm:pt>
    <dgm:pt modelId="{68C4141D-2336-422A-BFF2-8B2408EEE31F}" type="pres">
      <dgm:prSet presAssocID="{A2CC57FD-406A-4B3C-BD72-4F76A7AD8DA9}" presName="sibTrans" presStyleCnt="0"/>
      <dgm:spPr/>
    </dgm:pt>
    <dgm:pt modelId="{E845F35D-36B5-4C51-83C1-25B9481E2C7A}" type="pres">
      <dgm:prSet presAssocID="{0B808487-4A5D-4CAF-84AB-E835FAD65559}" presName="node" presStyleLbl="node1" presStyleIdx="6" presStyleCnt="13">
        <dgm:presLayoutVars>
          <dgm:bulletEnabled val="1"/>
        </dgm:presLayoutVars>
      </dgm:prSet>
      <dgm:spPr/>
    </dgm:pt>
    <dgm:pt modelId="{FA61D39F-06F8-4D9F-A506-98209158122D}" type="pres">
      <dgm:prSet presAssocID="{56E4E3F8-516C-4665-9CCC-AA3A6289FBC3}" presName="sibTrans" presStyleCnt="0"/>
      <dgm:spPr/>
    </dgm:pt>
    <dgm:pt modelId="{1FB6DD38-AE89-4D5C-8685-EFC2FA7611B3}" type="pres">
      <dgm:prSet presAssocID="{4A46576E-7529-4C92-9B5D-F4884D1C6629}" presName="node" presStyleLbl="node1" presStyleIdx="7" presStyleCnt="13">
        <dgm:presLayoutVars>
          <dgm:bulletEnabled val="1"/>
        </dgm:presLayoutVars>
      </dgm:prSet>
      <dgm:spPr/>
    </dgm:pt>
    <dgm:pt modelId="{3EAFE86B-8F6E-4713-A8C8-60EBC04BA38A}" type="pres">
      <dgm:prSet presAssocID="{770B6423-5626-4917-88A9-CEF3FBB12700}" presName="sibTrans" presStyleCnt="0"/>
      <dgm:spPr/>
    </dgm:pt>
    <dgm:pt modelId="{668CE93D-9320-4DBC-B4BF-2E3FF5046245}" type="pres">
      <dgm:prSet presAssocID="{638B9454-D862-481B-BD7B-8E32ECE8F2CF}" presName="node" presStyleLbl="node1" presStyleIdx="8" presStyleCnt="13">
        <dgm:presLayoutVars>
          <dgm:bulletEnabled val="1"/>
        </dgm:presLayoutVars>
      </dgm:prSet>
      <dgm:spPr/>
    </dgm:pt>
    <dgm:pt modelId="{8D65B607-4ED8-491F-A375-4F876CFECA08}" type="pres">
      <dgm:prSet presAssocID="{936C3EA2-4589-40A6-9248-6F0C9EBAE746}" presName="sibTrans" presStyleCnt="0"/>
      <dgm:spPr/>
    </dgm:pt>
    <dgm:pt modelId="{62ECDAB8-D708-430C-A628-2949E6E3B9FC}" type="pres">
      <dgm:prSet presAssocID="{248C7282-4D2F-4F52-85F2-15C892A1BC39}" presName="node" presStyleLbl="node1" presStyleIdx="9" presStyleCnt="13">
        <dgm:presLayoutVars>
          <dgm:bulletEnabled val="1"/>
        </dgm:presLayoutVars>
      </dgm:prSet>
      <dgm:spPr/>
    </dgm:pt>
    <dgm:pt modelId="{A7E94788-D22D-43D5-931C-4350853450D1}" type="pres">
      <dgm:prSet presAssocID="{92D4C8CB-FB86-4D39-9446-F0EB06BF2462}" presName="sibTrans" presStyleCnt="0"/>
      <dgm:spPr/>
    </dgm:pt>
    <dgm:pt modelId="{DB9A3D27-BB57-41FD-8E37-20DDE81F8FAB}" type="pres">
      <dgm:prSet presAssocID="{8C2C3F7A-8DB4-404C-B9D9-EDA4C944B144}" presName="node" presStyleLbl="node1" presStyleIdx="10" presStyleCnt="13">
        <dgm:presLayoutVars>
          <dgm:bulletEnabled val="1"/>
        </dgm:presLayoutVars>
      </dgm:prSet>
      <dgm:spPr/>
    </dgm:pt>
    <dgm:pt modelId="{14C2CB8D-71DF-45E1-9DD1-6FBC635BF9CD}" type="pres">
      <dgm:prSet presAssocID="{6EC0C279-DAE1-44B9-B184-5738F2B8600B}" presName="sibTrans" presStyleCnt="0"/>
      <dgm:spPr/>
    </dgm:pt>
    <dgm:pt modelId="{F4523C0E-3C3A-4A8D-A2E3-1982A75548CA}" type="pres">
      <dgm:prSet presAssocID="{A9414338-6C30-4460-897F-1B66A229C35F}" presName="node" presStyleLbl="node1" presStyleIdx="11" presStyleCnt="13">
        <dgm:presLayoutVars>
          <dgm:bulletEnabled val="1"/>
        </dgm:presLayoutVars>
      </dgm:prSet>
      <dgm:spPr/>
    </dgm:pt>
    <dgm:pt modelId="{70B7BCF0-E9F8-434C-A5D1-3F1FDC129379}" type="pres">
      <dgm:prSet presAssocID="{C50AFEF4-43B9-4078-9A33-0935CFE14A0A}" presName="sibTrans" presStyleCnt="0"/>
      <dgm:spPr/>
    </dgm:pt>
    <dgm:pt modelId="{5A686779-A7A0-4D8A-A880-AEC4F6E08574}" type="pres">
      <dgm:prSet presAssocID="{8AA7DD08-DDA9-42B2-8099-F1E928C6642D}" presName="node" presStyleLbl="node1" presStyleIdx="12" presStyleCnt="13">
        <dgm:presLayoutVars>
          <dgm:bulletEnabled val="1"/>
        </dgm:presLayoutVars>
      </dgm:prSet>
      <dgm:spPr/>
    </dgm:pt>
  </dgm:ptLst>
  <dgm:cxnLst>
    <dgm:cxn modelId="{0A0ABD02-B01D-4529-9B0B-E53BCE742F30}" srcId="{710BB46D-E601-420E-95DF-695D6CE73A4B}" destId="{60B2D4BA-5DDF-4E18-8941-9F4BB08F3120}" srcOrd="1" destOrd="0" parTransId="{7D5AB813-3CF0-4AF9-9167-84BB83D985F8}" sibTransId="{E861D3D8-67AE-4AD4-B89D-0683F9B5A07D}"/>
    <dgm:cxn modelId="{D2039307-8E94-46B1-A5D2-6FBED25100C2}" srcId="{710BB46D-E601-420E-95DF-695D6CE73A4B}" destId="{638B9454-D862-481B-BD7B-8E32ECE8F2CF}" srcOrd="8" destOrd="0" parTransId="{D24E7C28-CBE1-421F-BD8B-BE23271B63B3}" sibTransId="{936C3EA2-4589-40A6-9248-6F0C9EBAE746}"/>
    <dgm:cxn modelId="{8FD06510-EAE2-434D-B8D9-10647845056F}" type="presOf" srcId="{0B808487-4A5D-4CAF-84AB-E835FAD65559}" destId="{E845F35D-36B5-4C51-83C1-25B9481E2C7A}" srcOrd="0" destOrd="0" presId="urn:microsoft.com/office/officeart/2005/8/layout/default"/>
    <dgm:cxn modelId="{092C9113-BD4D-40A0-A8E7-D091C7C7D35B}" type="presOf" srcId="{C8BDA99E-BFD1-479D-8FB5-231EF40B2B30}" destId="{6F0597D7-D830-490F-AFEE-339497D990E4}" srcOrd="0" destOrd="0" presId="urn:microsoft.com/office/officeart/2005/8/layout/default"/>
    <dgm:cxn modelId="{F6BF771C-DDBE-4FA2-AB24-86F753F6606D}" type="presOf" srcId="{8C2C3F7A-8DB4-404C-B9D9-EDA4C944B144}" destId="{DB9A3D27-BB57-41FD-8E37-20DDE81F8FAB}" srcOrd="0" destOrd="0" presId="urn:microsoft.com/office/officeart/2005/8/layout/default"/>
    <dgm:cxn modelId="{63443538-9458-413A-A9CF-0A393610D009}" srcId="{710BB46D-E601-420E-95DF-695D6CE73A4B}" destId="{A9414338-6C30-4460-897F-1B66A229C35F}" srcOrd="11" destOrd="0" parTransId="{DF95C40B-6DB6-4625-9355-FDD14F1E81E4}" sibTransId="{C50AFEF4-43B9-4078-9A33-0935CFE14A0A}"/>
    <dgm:cxn modelId="{38B4E53A-460E-4D56-9CC1-07136E84F5EE}" type="presOf" srcId="{2BBFF87F-D2F7-4BA4-BB2B-1936B59F7038}" destId="{EDC1AECA-3A7F-42E1-873B-2FB7E3DC4901}" srcOrd="0" destOrd="0" presId="urn:microsoft.com/office/officeart/2005/8/layout/default"/>
    <dgm:cxn modelId="{1F74DB3B-F09B-49F2-8180-B0BBCF549A89}" srcId="{710BB46D-E601-420E-95DF-695D6CE73A4B}" destId="{4A46576E-7529-4C92-9B5D-F4884D1C6629}" srcOrd="7" destOrd="0" parTransId="{52972D78-BCBC-4835-A231-97790D158C50}" sibTransId="{770B6423-5626-4917-88A9-CEF3FBB12700}"/>
    <dgm:cxn modelId="{D12D773E-1821-4B12-ADAF-A474822FF72C}" srcId="{710BB46D-E601-420E-95DF-695D6CE73A4B}" destId="{8AA7DD08-DDA9-42B2-8099-F1E928C6642D}" srcOrd="12" destOrd="0" parTransId="{4F077BE6-BF2F-4067-9EB7-C755ACDA4411}" sibTransId="{A00B8AA9-42F6-49F7-94F1-54C199D50F65}"/>
    <dgm:cxn modelId="{818C7D3F-34B1-4E34-B101-E0836D0BDC84}" srcId="{710BB46D-E601-420E-95DF-695D6CE73A4B}" destId="{8C2C3F7A-8DB4-404C-B9D9-EDA4C944B144}" srcOrd="10" destOrd="0" parTransId="{D7FEF65B-C073-490A-A91D-4EADB28EBA60}" sibTransId="{6EC0C279-DAE1-44B9-B184-5738F2B8600B}"/>
    <dgm:cxn modelId="{55BECD42-5E6F-46B3-9079-61028C0A7458}" srcId="{710BB46D-E601-420E-95DF-695D6CE73A4B}" destId="{248C7282-4D2F-4F52-85F2-15C892A1BC39}" srcOrd="9" destOrd="0" parTransId="{13B7AE0D-D21A-44D5-8F76-81D665E7213B}" sibTransId="{92D4C8CB-FB86-4D39-9446-F0EB06BF2462}"/>
    <dgm:cxn modelId="{B0594F4A-7C47-4D38-A723-CF443CDC1F6F}" srcId="{710BB46D-E601-420E-95DF-695D6CE73A4B}" destId="{4E905EB5-2498-4C1E-8DE2-4531B1500321}" srcOrd="3" destOrd="0" parTransId="{420AB3B6-1A57-44A1-A1F7-3303C930E170}" sibTransId="{0E1EEB3F-D62F-4C1D-98C5-2F150BF1178A}"/>
    <dgm:cxn modelId="{92240D4B-C045-4775-BE48-93421C64156C}" type="presOf" srcId="{4E905EB5-2498-4C1E-8DE2-4531B1500321}" destId="{1274AD9C-F9A3-4CA3-8D55-072B8468E02F}" srcOrd="0" destOrd="0" presId="urn:microsoft.com/office/officeart/2005/8/layout/default"/>
    <dgm:cxn modelId="{76E2196C-9F0E-4971-9F61-A3C6ED5AAE29}" type="presOf" srcId="{A9414338-6C30-4460-897F-1B66A229C35F}" destId="{F4523C0E-3C3A-4A8D-A2E3-1982A75548CA}" srcOrd="0" destOrd="0" presId="urn:microsoft.com/office/officeart/2005/8/layout/default"/>
    <dgm:cxn modelId="{CBA97071-CD58-4BBE-B5D6-B3DDCA65E675}" srcId="{710BB46D-E601-420E-95DF-695D6CE73A4B}" destId="{C8BDA99E-BFD1-479D-8FB5-231EF40B2B30}" srcOrd="0" destOrd="0" parTransId="{8764777F-01AB-44F3-97BF-422307E6AE3A}" sibTransId="{4034C499-5BFF-48E1-A2AF-943741460FF1}"/>
    <dgm:cxn modelId="{ABD2AE71-1B41-4110-B839-59B068BF01F2}" type="presOf" srcId="{4A46576E-7529-4C92-9B5D-F4884D1C6629}" destId="{1FB6DD38-AE89-4D5C-8685-EFC2FA7611B3}" srcOrd="0" destOrd="0" presId="urn:microsoft.com/office/officeart/2005/8/layout/default"/>
    <dgm:cxn modelId="{DDA44478-8763-4774-9713-B2B1D6B4B0D7}" srcId="{710BB46D-E601-420E-95DF-695D6CE73A4B}" destId="{362558DD-CD5D-4D30-8900-464AD1DEE55F}" srcOrd="4" destOrd="0" parTransId="{5EDC0BFD-E12E-44B2-A05F-33E8AED1E774}" sibTransId="{F796BEBA-0C09-4463-BAB5-05CF34E8B90E}"/>
    <dgm:cxn modelId="{B780757B-D7DB-47CB-AB83-B454EB4F8216}" srcId="{710BB46D-E601-420E-95DF-695D6CE73A4B}" destId="{2BBFF87F-D2F7-4BA4-BB2B-1936B59F7038}" srcOrd="5" destOrd="0" parTransId="{3371453D-7951-4631-A722-64161EAC3F4B}" sibTransId="{A2CC57FD-406A-4B3C-BD72-4F76A7AD8DA9}"/>
    <dgm:cxn modelId="{C091D57C-5517-4387-9302-971700AF9583}" type="presOf" srcId="{710BB46D-E601-420E-95DF-695D6CE73A4B}" destId="{4ACA0007-E1BB-4F05-B4B1-6B55F81C0F2F}" srcOrd="0" destOrd="0" presId="urn:microsoft.com/office/officeart/2005/8/layout/default"/>
    <dgm:cxn modelId="{D2343884-478E-4274-9F91-4F526B754660}" type="presOf" srcId="{638B9454-D862-481B-BD7B-8E32ECE8F2CF}" destId="{668CE93D-9320-4DBC-B4BF-2E3FF5046245}" srcOrd="0" destOrd="0" presId="urn:microsoft.com/office/officeart/2005/8/layout/default"/>
    <dgm:cxn modelId="{AEBD18A4-224D-4181-BE54-BC5E929C7532}" srcId="{710BB46D-E601-420E-95DF-695D6CE73A4B}" destId="{0B808487-4A5D-4CAF-84AB-E835FAD65559}" srcOrd="6" destOrd="0" parTransId="{EEB8E806-6EC5-439F-9B77-26D8583EBABA}" sibTransId="{56E4E3F8-516C-4665-9CCC-AA3A6289FBC3}"/>
    <dgm:cxn modelId="{B5EA00A8-DA63-4D3C-BB4C-113B263F03A3}" type="presOf" srcId="{60B2D4BA-5DDF-4E18-8941-9F4BB08F3120}" destId="{44BCFFC3-9B07-42AF-B0AD-FFF6F47A1FCB}" srcOrd="0" destOrd="0" presId="urn:microsoft.com/office/officeart/2005/8/layout/default"/>
    <dgm:cxn modelId="{521CC3BE-E2CC-46C8-AD92-BA63FF2EA026}" type="presOf" srcId="{2A1F72D0-478E-4135-BDD7-81A75D42BA8F}" destId="{DE75A1A9-ABE5-49FD-AE43-8B60E2303675}" srcOrd="0" destOrd="0" presId="urn:microsoft.com/office/officeart/2005/8/layout/default"/>
    <dgm:cxn modelId="{4B8422C0-F5A0-45FC-BB7F-32F4700E9239}" srcId="{710BB46D-E601-420E-95DF-695D6CE73A4B}" destId="{2A1F72D0-478E-4135-BDD7-81A75D42BA8F}" srcOrd="2" destOrd="0" parTransId="{1B4CDDF2-78B3-48EB-B2C5-ADBFE30EA70F}" sibTransId="{D73FE89F-529D-4900-9A16-878D279979D3}"/>
    <dgm:cxn modelId="{BC179CC2-6E06-4883-8AFF-EFEA187BE28B}" type="presOf" srcId="{8AA7DD08-DDA9-42B2-8099-F1E928C6642D}" destId="{5A686779-A7A0-4D8A-A880-AEC4F6E08574}" srcOrd="0" destOrd="0" presId="urn:microsoft.com/office/officeart/2005/8/layout/default"/>
    <dgm:cxn modelId="{60B2A2DF-26A8-4353-BF6A-B1DF521D561A}" type="presOf" srcId="{362558DD-CD5D-4D30-8900-464AD1DEE55F}" destId="{92E12FF2-8827-407D-8F3D-64CE9B5168C2}" srcOrd="0" destOrd="0" presId="urn:microsoft.com/office/officeart/2005/8/layout/default"/>
    <dgm:cxn modelId="{E4C4CDFA-8CE3-42E4-BAF8-905196C9464B}" type="presOf" srcId="{248C7282-4D2F-4F52-85F2-15C892A1BC39}" destId="{62ECDAB8-D708-430C-A628-2949E6E3B9FC}" srcOrd="0" destOrd="0" presId="urn:microsoft.com/office/officeart/2005/8/layout/default"/>
    <dgm:cxn modelId="{9F3CDA4F-032B-46FA-B660-4374B23432BD}" type="presParOf" srcId="{4ACA0007-E1BB-4F05-B4B1-6B55F81C0F2F}" destId="{6F0597D7-D830-490F-AFEE-339497D990E4}" srcOrd="0" destOrd="0" presId="urn:microsoft.com/office/officeart/2005/8/layout/default"/>
    <dgm:cxn modelId="{9069A3B4-DB8E-45DB-86E4-507F0C3F99B5}" type="presParOf" srcId="{4ACA0007-E1BB-4F05-B4B1-6B55F81C0F2F}" destId="{8AAA2071-84CD-4A99-A6EA-6D3C4AE186A1}" srcOrd="1" destOrd="0" presId="urn:microsoft.com/office/officeart/2005/8/layout/default"/>
    <dgm:cxn modelId="{7FCBEB31-9075-4A9A-A97E-B04D169EDFA2}" type="presParOf" srcId="{4ACA0007-E1BB-4F05-B4B1-6B55F81C0F2F}" destId="{44BCFFC3-9B07-42AF-B0AD-FFF6F47A1FCB}" srcOrd="2" destOrd="0" presId="urn:microsoft.com/office/officeart/2005/8/layout/default"/>
    <dgm:cxn modelId="{FDBD3137-804F-457A-B5C7-0EB79560A9EA}" type="presParOf" srcId="{4ACA0007-E1BB-4F05-B4B1-6B55F81C0F2F}" destId="{27821C74-06FF-4790-A8F8-67E00916AB3B}" srcOrd="3" destOrd="0" presId="urn:microsoft.com/office/officeart/2005/8/layout/default"/>
    <dgm:cxn modelId="{B5B1D726-BDAF-4A34-A7E0-72F52DAB6D59}" type="presParOf" srcId="{4ACA0007-E1BB-4F05-B4B1-6B55F81C0F2F}" destId="{DE75A1A9-ABE5-49FD-AE43-8B60E2303675}" srcOrd="4" destOrd="0" presId="urn:microsoft.com/office/officeart/2005/8/layout/default"/>
    <dgm:cxn modelId="{4D1162EA-5607-4749-B328-061C621C0C6F}" type="presParOf" srcId="{4ACA0007-E1BB-4F05-B4B1-6B55F81C0F2F}" destId="{B9B735C5-3A7E-4E87-B27D-1A0A95C72591}" srcOrd="5" destOrd="0" presId="urn:microsoft.com/office/officeart/2005/8/layout/default"/>
    <dgm:cxn modelId="{C58999EA-3C8B-4172-8671-8EA76274701B}" type="presParOf" srcId="{4ACA0007-E1BB-4F05-B4B1-6B55F81C0F2F}" destId="{1274AD9C-F9A3-4CA3-8D55-072B8468E02F}" srcOrd="6" destOrd="0" presId="urn:microsoft.com/office/officeart/2005/8/layout/default"/>
    <dgm:cxn modelId="{C5CCD810-A500-42D3-9766-6BE1055F05CA}" type="presParOf" srcId="{4ACA0007-E1BB-4F05-B4B1-6B55F81C0F2F}" destId="{6EA75C96-FD1C-4CA0-B60D-EBC621C6FE8F}" srcOrd="7" destOrd="0" presId="urn:microsoft.com/office/officeart/2005/8/layout/default"/>
    <dgm:cxn modelId="{B58307F6-4F02-41AA-BE60-BDFECD914ADF}" type="presParOf" srcId="{4ACA0007-E1BB-4F05-B4B1-6B55F81C0F2F}" destId="{92E12FF2-8827-407D-8F3D-64CE9B5168C2}" srcOrd="8" destOrd="0" presId="urn:microsoft.com/office/officeart/2005/8/layout/default"/>
    <dgm:cxn modelId="{DDF0D6AC-9D35-48A8-93CB-50913F8D1682}" type="presParOf" srcId="{4ACA0007-E1BB-4F05-B4B1-6B55F81C0F2F}" destId="{B9F4847D-A9BC-436B-B6E6-A9CDBBBA7428}" srcOrd="9" destOrd="0" presId="urn:microsoft.com/office/officeart/2005/8/layout/default"/>
    <dgm:cxn modelId="{40A19AFC-D67D-4E6D-9A0F-58B9E8941484}" type="presParOf" srcId="{4ACA0007-E1BB-4F05-B4B1-6B55F81C0F2F}" destId="{EDC1AECA-3A7F-42E1-873B-2FB7E3DC4901}" srcOrd="10" destOrd="0" presId="urn:microsoft.com/office/officeart/2005/8/layout/default"/>
    <dgm:cxn modelId="{8E145B70-2B96-4FE0-B96B-3A82D71597EA}" type="presParOf" srcId="{4ACA0007-E1BB-4F05-B4B1-6B55F81C0F2F}" destId="{68C4141D-2336-422A-BFF2-8B2408EEE31F}" srcOrd="11" destOrd="0" presId="urn:microsoft.com/office/officeart/2005/8/layout/default"/>
    <dgm:cxn modelId="{7D8B142D-5CC0-4BFC-A015-3D8B81AF7EEE}" type="presParOf" srcId="{4ACA0007-E1BB-4F05-B4B1-6B55F81C0F2F}" destId="{E845F35D-36B5-4C51-83C1-25B9481E2C7A}" srcOrd="12" destOrd="0" presId="urn:microsoft.com/office/officeart/2005/8/layout/default"/>
    <dgm:cxn modelId="{8A9C76D8-7167-4AD0-8C1F-DD1B6AF7FFDE}" type="presParOf" srcId="{4ACA0007-E1BB-4F05-B4B1-6B55F81C0F2F}" destId="{FA61D39F-06F8-4D9F-A506-98209158122D}" srcOrd="13" destOrd="0" presId="urn:microsoft.com/office/officeart/2005/8/layout/default"/>
    <dgm:cxn modelId="{5F4B2F53-38A2-46CB-BAB9-8CD52F6944F3}" type="presParOf" srcId="{4ACA0007-E1BB-4F05-B4B1-6B55F81C0F2F}" destId="{1FB6DD38-AE89-4D5C-8685-EFC2FA7611B3}" srcOrd="14" destOrd="0" presId="urn:microsoft.com/office/officeart/2005/8/layout/default"/>
    <dgm:cxn modelId="{B947B3C0-22B1-47A2-8056-38D2759C37A6}" type="presParOf" srcId="{4ACA0007-E1BB-4F05-B4B1-6B55F81C0F2F}" destId="{3EAFE86B-8F6E-4713-A8C8-60EBC04BA38A}" srcOrd="15" destOrd="0" presId="urn:microsoft.com/office/officeart/2005/8/layout/default"/>
    <dgm:cxn modelId="{D1247BA1-2E20-49C4-8554-91BDF8695C9A}" type="presParOf" srcId="{4ACA0007-E1BB-4F05-B4B1-6B55F81C0F2F}" destId="{668CE93D-9320-4DBC-B4BF-2E3FF5046245}" srcOrd="16" destOrd="0" presId="urn:microsoft.com/office/officeart/2005/8/layout/default"/>
    <dgm:cxn modelId="{99B28EC5-B42C-4381-8F5C-8F8A68B75B8F}" type="presParOf" srcId="{4ACA0007-E1BB-4F05-B4B1-6B55F81C0F2F}" destId="{8D65B607-4ED8-491F-A375-4F876CFECA08}" srcOrd="17" destOrd="0" presId="urn:microsoft.com/office/officeart/2005/8/layout/default"/>
    <dgm:cxn modelId="{521A200C-185D-49B0-93B1-9E03CE607E96}" type="presParOf" srcId="{4ACA0007-E1BB-4F05-B4B1-6B55F81C0F2F}" destId="{62ECDAB8-D708-430C-A628-2949E6E3B9FC}" srcOrd="18" destOrd="0" presId="urn:microsoft.com/office/officeart/2005/8/layout/default"/>
    <dgm:cxn modelId="{E4048E6E-35A0-4374-B963-B82F9600F803}" type="presParOf" srcId="{4ACA0007-E1BB-4F05-B4B1-6B55F81C0F2F}" destId="{A7E94788-D22D-43D5-931C-4350853450D1}" srcOrd="19" destOrd="0" presId="urn:microsoft.com/office/officeart/2005/8/layout/default"/>
    <dgm:cxn modelId="{91EBEB41-E20E-4738-A795-CF34E23297BF}" type="presParOf" srcId="{4ACA0007-E1BB-4F05-B4B1-6B55F81C0F2F}" destId="{DB9A3D27-BB57-41FD-8E37-20DDE81F8FAB}" srcOrd="20" destOrd="0" presId="urn:microsoft.com/office/officeart/2005/8/layout/default"/>
    <dgm:cxn modelId="{86D8173B-570A-49E8-A4AF-D8EFB5263432}" type="presParOf" srcId="{4ACA0007-E1BB-4F05-B4B1-6B55F81C0F2F}" destId="{14C2CB8D-71DF-45E1-9DD1-6FBC635BF9CD}" srcOrd="21" destOrd="0" presId="urn:microsoft.com/office/officeart/2005/8/layout/default"/>
    <dgm:cxn modelId="{C6D67596-9168-403C-8AC7-05625E6E5DC2}" type="presParOf" srcId="{4ACA0007-E1BB-4F05-B4B1-6B55F81C0F2F}" destId="{F4523C0E-3C3A-4A8D-A2E3-1982A75548CA}" srcOrd="22" destOrd="0" presId="urn:microsoft.com/office/officeart/2005/8/layout/default"/>
    <dgm:cxn modelId="{AE6C49A3-FC7E-4C36-A359-CB820A711324}" type="presParOf" srcId="{4ACA0007-E1BB-4F05-B4B1-6B55F81C0F2F}" destId="{70B7BCF0-E9F8-434C-A5D1-3F1FDC129379}" srcOrd="23" destOrd="0" presId="urn:microsoft.com/office/officeart/2005/8/layout/default"/>
    <dgm:cxn modelId="{6E722328-80C3-4483-A18D-D40C7A3631F6}" type="presParOf" srcId="{4ACA0007-E1BB-4F05-B4B1-6B55F81C0F2F}" destId="{5A686779-A7A0-4D8A-A880-AEC4F6E08574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B665CAF-EE72-45F6-B5FF-64BFC7271B4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B23EA0-2C4F-4A95-81C9-1F39F403CCBA}">
      <dgm:prSet/>
      <dgm:spPr/>
      <dgm:t>
        <a:bodyPr/>
        <a:lstStyle/>
        <a:p>
          <a:r>
            <a:rPr lang="en-US"/>
            <a:t>Choice of treatment according to Stage of disease, patient’s performance status and Quality of Life</a:t>
          </a:r>
        </a:p>
      </dgm:t>
    </dgm:pt>
    <dgm:pt modelId="{BA145F5E-F6F3-4883-B229-9235F8212AD7}" type="parTrans" cxnId="{0C8169EC-B23C-4FD0-845B-B876BBC9F7CB}">
      <dgm:prSet/>
      <dgm:spPr/>
      <dgm:t>
        <a:bodyPr/>
        <a:lstStyle/>
        <a:p>
          <a:endParaRPr lang="en-US"/>
        </a:p>
      </dgm:t>
    </dgm:pt>
    <dgm:pt modelId="{E53921A5-3970-4FAC-A36F-2F460FC0BE8E}" type="sibTrans" cxnId="{0C8169EC-B23C-4FD0-845B-B876BBC9F7CB}">
      <dgm:prSet/>
      <dgm:spPr/>
      <dgm:t>
        <a:bodyPr/>
        <a:lstStyle/>
        <a:p>
          <a:endParaRPr lang="en-US"/>
        </a:p>
      </dgm:t>
    </dgm:pt>
    <dgm:pt modelId="{173F5A91-4068-4717-9E86-58EEE3836695}">
      <dgm:prSet/>
      <dgm:spPr/>
      <dgm:t>
        <a:bodyPr/>
        <a:lstStyle/>
        <a:p>
          <a:r>
            <a:rPr lang="en-US"/>
            <a:t>Preferable to aim treatment at palliation rather than aggressive intent to cure</a:t>
          </a:r>
        </a:p>
      </dgm:t>
    </dgm:pt>
    <dgm:pt modelId="{6BB730E4-A957-432E-9C2E-0CC880BFB0C0}" type="parTrans" cxnId="{43363979-74CB-41A3-9B11-4C6A47AD757B}">
      <dgm:prSet/>
      <dgm:spPr/>
      <dgm:t>
        <a:bodyPr/>
        <a:lstStyle/>
        <a:p>
          <a:endParaRPr lang="en-US"/>
        </a:p>
      </dgm:t>
    </dgm:pt>
    <dgm:pt modelId="{450F63A6-11B9-40B5-AB01-C0BCC9DDD4E5}" type="sibTrans" cxnId="{43363979-74CB-41A3-9B11-4C6A47AD757B}">
      <dgm:prSet/>
      <dgm:spPr/>
      <dgm:t>
        <a:bodyPr/>
        <a:lstStyle/>
        <a:p>
          <a:endParaRPr lang="en-US"/>
        </a:p>
      </dgm:t>
    </dgm:pt>
    <dgm:pt modelId="{F9A6184F-B67D-444C-B2E0-EB5D6A0746F5}">
      <dgm:prSet/>
      <dgm:spPr/>
      <dgm:t>
        <a:bodyPr/>
        <a:lstStyle/>
        <a:p>
          <a:r>
            <a:rPr lang="en-US"/>
            <a:t>Early stage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skin directed therapies</a:t>
          </a:r>
        </a:p>
      </dgm:t>
    </dgm:pt>
    <dgm:pt modelId="{55CEE611-6D36-4CAE-A008-6C685DD523FE}" type="parTrans" cxnId="{30E6BC17-E9A7-4F57-9080-AB68FE389144}">
      <dgm:prSet/>
      <dgm:spPr/>
      <dgm:t>
        <a:bodyPr/>
        <a:lstStyle/>
        <a:p>
          <a:endParaRPr lang="en-US"/>
        </a:p>
      </dgm:t>
    </dgm:pt>
    <dgm:pt modelId="{231E418E-064C-489F-8A02-7FC6DBD90B0A}" type="sibTrans" cxnId="{30E6BC17-E9A7-4F57-9080-AB68FE389144}">
      <dgm:prSet/>
      <dgm:spPr/>
      <dgm:t>
        <a:bodyPr/>
        <a:lstStyle/>
        <a:p>
          <a:endParaRPr lang="en-US"/>
        </a:p>
      </dgm:t>
    </dgm:pt>
    <dgm:pt modelId="{AC24EDB3-9145-4B84-A13A-3FFC9E3B7720}">
      <dgm:prSet/>
      <dgm:spPr/>
      <dgm:t>
        <a:bodyPr/>
        <a:lstStyle/>
        <a:p>
          <a:r>
            <a:rPr lang="en-US"/>
            <a:t>Resistant early and late stage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Systemic</a:t>
          </a:r>
        </a:p>
      </dgm:t>
    </dgm:pt>
    <dgm:pt modelId="{AC4C531B-8D98-4590-B905-D1196283364C}" type="parTrans" cxnId="{3F4F669C-E6AD-496A-B1CA-F528BA594153}">
      <dgm:prSet/>
      <dgm:spPr/>
      <dgm:t>
        <a:bodyPr/>
        <a:lstStyle/>
        <a:p>
          <a:endParaRPr lang="en-US"/>
        </a:p>
      </dgm:t>
    </dgm:pt>
    <dgm:pt modelId="{786FB51B-C1B9-48F4-8E22-E4DDB945AE33}" type="sibTrans" cxnId="{3F4F669C-E6AD-496A-B1CA-F528BA594153}">
      <dgm:prSet/>
      <dgm:spPr/>
      <dgm:t>
        <a:bodyPr/>
        <a:lstStyle/>
        <a:p>
          <a:endParaRPr lang="en-US"/>
        </a:p>
      </dgm:t>
    </dgm:pt>
    <dgm:pt modelId="{C82AAA4F-9591-4B23-9F7E-E2EA2D6F55B4}" type="pres">
      <dgm:prSet presAssocID="{FB665CAF-EE72-45F6-B5FF-64BFC7271B40}" presName="vert0" presStyleCnt="0">
        <dgm:presLayoutVars>
          <dgm:dir/>
          <dgm:animOne val="branch"/>
          <dgm:animLvl val="lvl"/>
        </dgm:presLayoutVars>
      </dgm:prSet>
      <dgm:spPr/>
    </dgm:pt>
    <dgm:pt modelId="{2AB208FF-163C-42D8-948D-A0609C037B00}" type="pres">
      <dgm:prSet presAssocID="{41B23EA0-2C4F-4A95-81C9-1F39F403CCBA}" presName="thickLine" presStyleLbl="alignNode1" presStyleIdx="0" presStyleCnt="4"/>
      <dgm:spPr/>
    </dgm:pt>
    <dgm:pt modelId="{8925D656-470F-454D-81B2-7B359A8FD04A}" type="pres">
      <dgm:prSet presAssocID="{41B23EA0-2C4F-4A95-81C9-1F39F403CCBA}" presName="horz1" presStyleCnt="0"/>
      <dgm:spPr/>
    </dgm:pt>
    <dgm:pt modelId="{996FED42-5C38-4CAB-9114-40DEB70B19C5}" type="pres">
      <dgm:prSet presAssocID="{41B23EA0-2C4F-4A95-81C9-1F39F403CCBA}" presName="tx1" presStyleLbl="revTx" presStyleIdx="0" presStyleCnt="4"/>
      <dgm:spPr/>
    </dgm:pt>
    <dgm:pt modelId="{40ED409C-1E8A-436B-AB51-47B3BD5978F8}" type="pres">
      <dgm:prSet presAssocID="{41B23EA0-2C4F-4A95-81C9-1F39F403CCBA}" presName="vert1" presStyleCnt="0"/>
      <dgm:spPr/>
    </dgm:pt>
    <dgm:pt modelId="{A99B6056-1301-4DF6-9ACB-2EEF5146A8A5}" type="pres">
      <dgm:prSet presAssocID="{173F5A91-4068-4717-9E86-58EEE3836695}" presName="thickLine" presStyleLbl="alignNode1" presStyleIdx="1" presStyleCnt="4"/>
      <dgm:spPr/>
    </dgm:pt>
    <dgm:pt modelId="{C95C408E-326B-4C75-8699-036C818A9A68}" type="pres">
      <dgm:prSet presAssocID="{173F5A91-4068-4717-9E86-58EEE3836695}" presName="horz1" presStyleCnt="0"/>
      <dgm:spPr/>
    </dgm:pt>
    <dgm:pt modelId="{3A5CFBEC-F268-4953-97C4-8928D9592B6E}" type="pres">
      <dgm:prSet presAssocID="{173F5A91-4068-4717-9E86-58EEE3836695}" presName="tx1" presStyleLbl="revTx" presStyleIdx="1" presStyleCnt="4"/>
      <dgm:spPr/>
    </dgm:pt>
    <dgm:pt modelId="{4FF17ACE-36D3-494E-BEBE-CC266546AD53}" type="pres">
      <dgm:prSet presAssocID="{173F5A91-4068-4717-9E86-58EEE3836695}" presName="vert1" presStyleCnt="0"/>
      <dgm:spPr/>
    </dgm:pt>
    <dgm:pt modelId="{984CBFB5-8B3D-4128-A0DD-98EE20532B83}" type="pres">
      <dgm:prSet presAssocID="{F9A6184F-B67D-444C-B2E0-EB5D6A0746F5}" presName="thickLine" presStyleLbl="alignNode1" presStyleIdx="2" presStyleCnt="4"/>
      <dgm:spPr/>
    </dgm:pt>
    <dgm:pt modelId="{906A6A8A-DD90-4413-8489-5D26E1B14B14}" type="pres">
      <dgm:prSet presAssocID="{F9A6184F-B67D-444C-B2E0-EB5D6A0746F5}" presName="horz1" presStyleCnt="0"/>
      <dgm:spPr/>
    </dgm:pt>
    <dgm:pt modelId="{D58C0095-EF62-4966-B18B-90B25D4F87B5}" type="pres">
      <dgm:prSet presAssocID="{F9A6184F-B67D-444C-B2E0-EB5D6A0746F5}" presName="tx1" presStyleLbl="revTx" presStyleIdx="2" presStyleCnt="4"/>
      <dgm:spPr/>
    </dgm:pt>
    <dgm:pt modelId="{44C5EF79-CA1C-4C85-81D2-5C85301C945D}" type="pres">
      <dgm:prSet presAssocID="{F9A6184F-B67D-444C-B2E0-EB5D6A0746F5}" presName="vert1" presStyleCnt="0"/>
      <dgm:spPr/>
    </dgm:pt>
    <dgm:pt modelId="{96D1DFCB-6BBD-4C5E-A621-A3589DE27E76}" type="pres">
      <dgm:prSet presAssocID="{AC24EDB3-9145-4B84-A13A-3FFC9E3B7720}" presName="thickLine" presStyleLbl="alignNode1" presStyleIdx="3" presStyleCnt="4"/>
      <dgm:spPr/>
    </dgm:pt>
    <dgm:pt modelId="{EFC24379-F0D3-4838-A29A-9E2CB59C4540}" type="pres">
      <dgm:prSet presAssocID="{AC24EDB3-9145-4B84-A13A-3FFC9E3B7720}" presName="horz1" presStyleCnt="0"/>
      <dgm:spPr/>
    </dgm:pt>
    <dgm:pt modelId="{2CC41205-730D-4B52-95C4-D5B9B947AB54}" type="pres">
      <dgm:prSet presAssocID="{AC24EDB3-9145-4B84-A13A-3FFC9E3B7720}" presName="tx1" presStyleLbl="revTx" presStyleIdx="3" presStyleCnt="4"/>
      <dgm:spPr/>
    </dgm:pt>
    <dgm:pt modelId="{512F6278-EBEB-4F9E-A852-1C0A3CDB4F02}" type="pres">
      <dgm:prSet presAssocID="{AC24EDB3-9145-4B84-A13A-3FFC9E3B7720}" presName="vert1" presStyleCnt="0"/>
      <dgm:spPr/>
    </dgm:pt>
  </dgm:ptLst>
  <dgm:cxnLst>
    <dgm:cxn modelId="{30E6BC17-E9A7-4F57-9080-AB68FE389144}" srcId="{FB665CAF-EE72-45F6-B5FF-64BFC7271B40}" destId="{F9A6184F-B67D-444C-B2E0-EB5D6A0746F5}" srcOrd="2" destOrd="0" parTransId="{55CEE611-6D36-4CAE-A008-6C685DD523FE}" sibTransId="{231E418E-064C-489F-8A02-7FC6DBD90B0A}"/>
    <dgm:cxn modelId="{D1D82D2B-3A0C-4070-A6C5-4A0E7DB06D67}" type="presOf" srcId="{41B23EA0-2C4F-4A95-81C9-1F39F403CCBA}" destId="{996FED42-5C38-4CAB-9114-40DEB70B19C5}" srcOrd="0" destOrd="0" presId="urn:microsoft.com/office/officeart/2008/layout/LinedList"/>
    <dgm:cxn modelId="{87BF085D-CF8F-4D11-A2DD-D1DE81BB1DDD}" type="presOf" srcId="{F9A6184F-B67D-444C-B2E0-EB5D6A0746F5}" destId="{D58C0095-EF62-4966-B18B-90B25D4F87B5}" srcOrd="0" destOrd="0" presId="urn:microsoft.com/office/officeart/2008/layout/LinedList"/>
    <dgm:cxn modelId="{43363979-74CB-41A3-9B11-4C6A47AD757B}" srcId="{FB665CAF-EE72-45F6-B5FF-64BFC7271B40}" destId="{173F5A91-4068-4717-9E86-58EEE3836695}" srcOrd="1" destOrd="0" parTransId="{6BB730E4-A957-432E-9C2E-0CC880BFB0C0}" sibTransId="{450F63A6-11B9-40B5-AB01-C0BCC9DDD4E5}"/>
    <dgm:cxn modelId="{CAFE3C99-B331-4413-98BC-6D934B8F98B4}" type="presOf" srcId="{173F5A91-4068-4717-9E86-58EEE3836695}" destId="{3A5CFBEC-F268-4953-97C4-8928D9592B6E}" srcOrd="0" destOrd="0" presId="urn:microsoft.com/office/officeart/2008/layout/LinedList"/>
    <dgm:cxn modelId="{3F4F669C-E6AD-496A-B1CA-F528BA594153}" srcId="{FB665CAF-EE72-45F6-B5FF-64BFC7271B40}" destId="{AC24EDB3-9145-4B84-A13A-3FFC9E3B7720}" srcOrd="3" destOrd="0" parTransId="{AC4C531B-8D98-4590-B905-D1196283364C}" sibTransId="{786FB51B-C1B9-48F4-8E22-E4DDB945AE33}"/>
    <dgm:cxn modelId="{BFAAC5E0-0D8E-4A08-8F7A-C70C64DDDE3C}" type="presOf" srcId="{FB665CAF-EE72-45F6-B5FF-64BFC7271B40}" destId="{C82AAA4F-9591-4B23-9F7E-E2EA2D6F55B4}" srcOrd="0" destOrd="0" presId="urn:microsoft.com/office/officeart/2008/layout/LinedList"/>
    <dgm:cxn modelId="{0C8169EC-B23C-4FD0-845B-B876BBC9F7CB}" srcId="{FB665CAF-EE72-45F6-B5FF-64BFC7271B40}" destId="{41B23EA0-2C4F-4A95-81C9-1F39F403CCBA}" srcOrd="0" destOrd="0" parTransId="{BA145F5E-F6F3-4883-B229-9235F8212AD7}" sibTransId="{E53921A5-3970-4FAC-A36F-2F460FC0BE8E}"/>
    <dgm:cxn modelId="{CA4316F5-2FED-4E47-A7AE-39DE9D92130C}" type="presOf" srcId="{AC24EDB3-9145-4B84-A13A-3FFC9E3B7720}" destId="{2CC41205-730D-4B52-95C4-D5B9B947AB54}" srcOrd="0" destOrd="0" presId="urn:microsoft.com/office/officeart/2008/layout/LinedList"/>
    <dgm:cxn modelId="{28B5CD48-BB41-4C37-A5F2-8EA71393CBB3}" type="presParOf" srcId="{C82AAA4F-9591-4B23-9F7E-E2EA2D6F55B4}" destId="{2AB208FF-163C-42D8-948D-A0609C037B00}" srcOrd="0" destOrd="0" presId="urn:microsoft.com/office/officeart/2008/layout/LinedList"/>
    <dgm:cxn modelId="{CFC1ED6B-E07A-4FCE-808F-1113ECB11F67}" type="presParOf" srcId="{C82AAA4F-9591-4B23-9F7E-E2EA2D6F55B4}" destId="{8925D656-470F-454D-81B2-7B359A8FD04A}" srcOrd="1" destOrd="0" presId="urn:microsoft.com/office/officeart/2008/layout/LinedList"/>
    <dgm:cxn modelId="{0630C22B-60A9-4C8F-A943-6E54657F533E}" type="presParOf" srcId="{8925D656-470F-454D-81B2-7B359A8FD04A}" destId="{996FED42-5C38-4CAB-9114-40DEB70B19C5}" srcOrd="0" destOrd="0" presId="urn:microsoft.com/office/officeart/2008/layout/LinedList"/>
    <dgm:cxn modelId="{3FFB1597-9852-4967-B9FC-F11D6D0FFACC}" type="presParOf" srcId="{8925D656-470F-454D-81B2-7B359A8FD04A}" destId="{40ED409C-1E8A-436B-AB51-47B3BD5978F8}" srcOrd="1" destOrd="0" presId="urn:microsoft.com/office/officeart/2008/layout/LinedList"/>
    <dgm:cxn modelId="{5F75F66C-5412-4E50-ACFF-7F92184463FD}" type="presParOf" srcId="{C82AAA4F-9591-4B23-9F7E-E2EA2D6F55B4}" destId="{A99B6056-1301-4DF6-9ACB-2EEF5146A8A5}" srcOrd="2" destOrd="0" presId="urn:microsoft.com/office/officeart/2008/layout/LinedList"/>
    <dgm:cxn modelId="{40EEE706-02BA-4483-BEF6-006B5B1086A2}" type="presParOf" srcId="{C82AAA4F-9591-4B23-9F7E-E2EA2D6F55B4}" destId="{C95C408E-326B-4C75-8699-036C818A9A68}" srcOrd="3" destOrd="0" presId="urn:microsoft.com/office/officeart/2008/layout/LinedList"/>
    <dgm:cxn modelId="{BC1AEB2C-7A6A-4362-840B-DFFE99938E63}" type="presParOf" srcId="{C95C408E-326B-4C75-8699-036C818A9A68}" destId="{3A5CFBEC-F268-4953-97C4-8928D9592B6E}" srcOrd="0" destOrd="0" presId="urn:microsoft.com/office/officeart/2008/layout/LinedList"/>
    <dgm:cxn modelId="{0D0DEA57-6023-477D-A75A-E4141FA34EAB}" type="presParOf" srcId="{C95C408E-326B-4C75-8699-036C818A9A68}" destId="{4FF17ACE-36D3-494E-BEBE-CC266546AD53}" srcOrd="1" destOrd="0" presId="urn:microsoft.com/office/officeart/2008/layout/LinedList"/>
    <dgm:cxn modelId="{F1023399-5B71-4272-A577-2089AE6794FD}" type="presParOf" srcId="{C82AAA4F-9591-4B23-9F7E-E2EA2D6F55B4}" destId="{984CBFB5-8B3D-4128-A0DD-98EE20532B83}" srcOrd="4" destOrd="0" presId="urn:microsoft.com/office/officeart/2008/layout/LinedList"/>
    <dgm:cxn modelId="{1A918DC1-3163-4191-BFB8-00221BCC4131}" type="presParOf" srcId="{C82AAA4F-9591-4B23-9F7E-E2EA2D6F55B4}" destId="{906A6A8A-DD90-4413-8489-5D26E1B14B14}" srcOrd="5" destOrd="0" presId="urn:microsoft.com/office/officeart/2008/layout/LinedList"/>
    <dgm:cxn modelId="{CD67D038-241E-4131-84EC-1B372CF14DC3}" type="presParOf" srcId="{906A6A8A-DD90-4413-8489-5D26E1B14B14}" destId="{D58C0095-EF62-4966-B18B-90B25D4F87B5}" srcOrd="0" destOrd="0" presId="urn:microsoft.com/office/officeart/2008/layout/LinedList"/>
    <dgm:cxn modelId="{24CC9FD2-8E11-46C4-90BF-0960816524AD}" type="presParOf" srcId="{906A6A8A-DD90-4413-8489-5D26E1B14B14}" destId="{44C5EF79-CA1C-4C85-81D2-5C85301C945D}" srcOrd="1" destOrd="0" presId="urn:microsoft.com/office/officeart/2008/layout/LinedList"/>
    <dgm:cxn modelId="{C90B3D38-37E6-4722-BBB2-60A1BF025622}" type="presParOf" srcId="{C82AAA4F-9591-4B23-9F7E-E2EA2D6F55B4}" destId="{96D1DFCB-6BBD-4C5E-A621-A3589DE27E76}" srcOrd="6" destOrd="0" presId="urn:microsoft.com/office/officeart/2008/layout/LinedList"/>
    <dgm:cxn modelId="{9394EC87-8273-46E0-980D-D30EE073197A}" type="presParOf" srcId="{C82AAA4F-9591-4B23-9F7E-E2EA2D6F55B4}" destId="{EFC24379-F0D3-4838-A29A-9E2CB59C4540}" srcOrd="7" destOrd="0" presId="urn:microsoft.com/office/officeart/2008/layout/LinedList"/>
    <dgm:cxn modelId="{0EC036D9-D29E-4F2D-A877-15CFF7450AA5}" type="presParOf" srcId="{EFC24379-F0D3-4838-A29A-9E2CB59C4540}" destId="{2CC41205-730D-4B52-95C4-D5B9B947AB54}" srcOrd="0" destOrd="0" presId="urn:microsoft.com/office/officeart/2008/layout/LinedList"/>
    <dgm:cxn modelId="{151CA3F7-19ED-4283-BE15-8786D7E8BECB}" type="presParOf" srcId="{EFC24379-F0D3-4838-A29A-9E2CB59C4540}" destId="{512F6278-EBEB-4F9E-A852-1C0A3CDB4F0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E523038-DA5A-4122-9AAE-3E5EB276B119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404D18-7F80-49CE-A289-F1933C05FDF1}">
      <dgm:prSet/>
      <dgm:spPr/>
      <dgm:t>
        <a:bodyPr/>
        <a:lstStyle/>
        <a:p>
          <a:r>
            <a:rPr lang="en-US"/>
            <a:t>TOPICAL STEROIDS: </a:t>
          </a:r>
        </a:p>
      </dgm:t>
    </dgm:pt>
    <dgm:pt modelId="{D5E09AE6-FBE6-4BB5-B15C-BF745012F0A7}" type="parTrans" cxnId="{07ABC111-04BB-41E4-A7A0-8F7071DC6845}">
      <dgm:prSet/>
      <dgm:spPr/>
      <dgm:t>
        <a:bodyPr/>
        <a:lstStyle/>
        <a:p>
          <a:endParaRPr lang="en-US"/>
        </a:p>
      </dgm:t>
    </dgm:pt>
    <dgm:pt modelId="{5CA92D22-F7BE-41A9-80A4-6E4DD72A211D}" type="sibTrans" cxnId="{07ABC111-04BB-41E4-A7A0-8F7071DC6845}">
      <dgm:prSet/>
      <dgm:spPr/>
      <dgm:t>
        <a:bodyPr/>
        <a:lstStyle/>
        <a:p>
          <a:endParaRPr lang="en-US"/>
        </a:p>
      </dgm:t>
    </dgm:pt>
    <dgm:pt modelId="{9942FFE6-92FC-41F8-A024-C9610B7EE0FF}">
      <dgm:prSet/>
      <dgm:spPr/>
      <dgm:t>
        <a:bodyPr/>
        <a:lstStyle/>
        <a:p>
          <a:r>
            <a:rPr lang="en-US"/>
            <a:t>Moderate to Potent +- emolients</a:t>
          </a:r>
        </a:p>
      </dgm:t>
    </dgm:pt>
    <dgm:pt modelId="{E3EAD97F-C209-4A6D-AC8F-8C7E5BFB9269}" type="parTrans" cxnId="{95AF4059-A1F3-4425-AB7E-A898A23AC8EB}">
      <dgm:prSet/>
      <dgm:spPr/>
      <dgm:t>
        <a:bodyPr/>
        <a:lstStyle/>
        <a:p>
          <a:endParaRPr lang="en-US"/>
        </a:p>
      </dgm:t>
    </dgm:pt>
    <dgm:pt modelId="{BAC29932-DD3C-4579-A7A3-780A2FF8258F}" type="sibTrans" cxnId="{95AF4059-A1F3-4425-AB7E-A898A23AC8EB}">
      <dgm:prSet/>
      <dgm:spPr/>
      <dgm:t>
        <a:bodyPr/>
        <a:lstStyle/>
        <a:p>
          <a:endParaRPr lang="en-US"/>
        </a:p>
      </dgm:t>
    </dgm:pt>
    <dgm:pt modelId="{D5E4A1B8-9BD1-463B-A1DF-6A51190E6469}">
      <dgm:prSet/>
      <dgm:spPr/>
      <dgm:t>
        <a:bodyPr/>
        <a:lstStyle/>
        <a:p>
          <a:r>
            <a:rPr lang="en-US"/>
            <a:t>For early-stage MF</a:t>
          </a:r>
        </a:p>
      </dgm:t>
    </dgm:pt>
    <dgm:pt modelId="{3478C95C-5A22-4415-9308-2CC39402C72C}" type="parTrans" cxnId="{F74EF8CF-970E-48B8-9746-E9387BE71FB2}">
      <dgm:prSet/>
      <dgm:spPr/>
      <dgm:t>
        <a:bodyPr/>
        <a:lstStyle/>
        <a:p>
          <a:endParaRPr lang="en-US"/>
        </a:p>
      </dgm:t>
    </dgm:pt>
    <dgm:pt modelId="{2AED918A-1FEE-4EA6-8BD0-18BCB6CB58CB}" type="sibTrans" cxnId="{F74EF8CF-970E-48B8-9746-E9387BE71FB2}">
      <dgm:prSet/>
      <dgm:spPr/>
      <dgm:t>
        <a:bodyPr/>
        <a:lstStyle/>
        <a:p>
          <a:endParaRPr lang="en-US"/>
        </a:p>
      </dgm:t>
    </dgm:pt>
    <dgm:pt modelId="{A573946C-F5A3-4139-86B2-7EE24539E06D}">
      <dgm:prSet/>
      <dgm:spPr/>
      <dgm:t>
        <a:bodyPr/>
        <a:lstStyle/>
        <a:p>
          <a:r>
            <a:rPr lang="en-US"/>
            <a:t>TOPICAL CHEMOTHERAPY: </a:t>
          </a:r>
        </a:p>
      </dgm:t>
    </dgm:pt>
    <dgm:pt modelId="{2D6AA93D-2444-4072-AB2E-34591DFF79F4}" type="parTrans" cxnId="{8A4C2051-5B24-4078-8EDE-8EF501C3ED98}">
      <dgm:prSet/>
      <dgm:spPr/>
      <dgm:t>
        <a:bodyPr/>
        <a:lstStyle/>
        <a:p>
          <a:endParaRPr lang="en-US"/>
        </a:p>
      </dgm:t>
    </dgm:pt>
    <dgm:pt modelId="{5B4EBA18-964E-49AE-9411-D552AEE446D4}" type="sibTrans" cxnId="{8A4C2051-5B24-4078-8EDE-8EF501C3ED98}">
      <dgm:prSet/>
      <dgm:spPr/>
      <dgm:t>
        <a:bodyPr/>
        <a:lstStyle/>
        <a:p>
          <a:endParaRPr lang="en-US"/>
        </a:p>
      </dgm:t>
    </dgm:pt>
    <dgm:pt modelId="{E66DBB81-BEA4-4E80-992A-64852B9AFD24}">
      <dgm:prSet/>
      <dgm:spPr/>
      <dgm:t>
        <a:bodyPr/>
        <a:lstStyle/>
        <a:p>
          <a:r>
            <a:rPr lang="en-US" b="1" u="sng" dirty="0"/>
            <a:t>Nitrogen Mustard ( mechlorethamine):</a:t>
          </a:r>
        </a:p>
      </dgm:t>
    </dgm:pt>
    <dgm:pt modelId="{AD535BC6-47F0-457A-9BE3-2A77A83573AE}" type="parTrans" cxnId="{3EE97966-664F-49F3-9304-67EDBB81B0EE}">
      <dgm:prSet/>
      <dgm:spPr/>
      <dgm:t>
        <a:bodyPr/>
        <a:lstStyle/>
        <a:p>
          <a:endParaRPr lang="en-US"/>
        </a:p>
      </dgm:t>
    </dgm:pt>
    <dgm:pt modelId="{F0A3FF6F-D869-4A51-BA1B-B392266481C4}" type="sibTrans" cxnId="{3EE97966-664F-49F3-9304-67EDBB81B0EE}">
      <dgm:prSet/>
      <dgm:spPr/>
      <dgm:t>
        <a:bodyPr/>
        <a:lstStyle/>
        <a:p>
          <a:endParaRPr lang="en-US"/>
        </a:p>
      </dgm:t>
    </dgm:pt>
    <dgm:pt modelId="{C933B3B5-1F34-4BFF-A958-658864F029B1}">
      <dgm:prSet/>
      <dgm:spPr/>
      <dgm:t>
        <a:bodyPr/>
        <a:lstStyle/>
        <a:p>
          <a:r>
            <a:rPr lang="en-US" dirty="0"/>
            <a:t>Aqueous or ointment base</a:t>
          </a:r>
        </a:p>
      </dgm:t>
    </dgm:pt>
    <dgm:pt modelId="{88842AEA-63C6-4EE1-88AC-941E35573076}" type="parTrans" cxnId="{2240C80F-E7B9-4D96-BB2F-3C00FCB93257}">
      <dgm:prSet/>
      <dgm:spPr/>
      <dgm:t>
        <a:bodyPr/>
        <a:lstStyle/>
        <a:p>
          <a:endParaRPr lang="en-US"/>
        </a:p>
      </dgm:t>
    </dgm:pt>
    <dgm:pt modelId="{AC38C201-C384-4925-98A4-24179DADCC34}" type="sibTrans" cxnId="{2240C80F-E7B9-4D96-BB2F-3C00FCB93257}">
      <dgm:prSet/>
      <dgm:spPr/>
      <dgm:t>
        <a:bodyPr/>
        <a:lstStyle/>
        <a:p>
          <a:endParaRPr lang="en-US"/>
        </a:p>
      </dgm:t>
    </dgm:pt>
    <dgm:pt modelId="{66FCF26E-1F08-4042-AEA7-B5F3F27DCD4F}">
      <dgm:prSet/>
      <dgm:spPr/>
      <dgm:t>
        <a:bodyPr/>
        <a:lstStyle/>
        <a:p>
          <a:r>
            <a:rPr lang="en-US"/>
            <a:t>Pregnancy contraindicated</a:t>
          </a:r>
        </a:p>
      </dgm:t>
    </dgm:pt>
    <dgm:pt modelId="{891C0665-114E-410A-928F-AEE0BDCAB53A}" type="parTrans" cxnId="{F00A8366-B01B-4CD8-B3B9-355CE0A21AE0}">
      <dgm:prSet/>
      <dgm:spPr/>
      <dgm:t>
        <a:bodyPr/>
        <a:lstStyle/>
        <a:p>
          <a:endParaRPr lang="en-US"/>
        </a:p>
      </dgm:t>
    </dgm:pt>
    <dgm:pt modelId="{80FACBE7-7339-4CA7-BE0C-6172FE18EC65}" type="sibTrans" cxnId="{F00A8366-B01B-4CD8-B3B9-355CE0A21AE0}">
      <dgm:prSet/>
      <dgm:spPr/>
      <dgm:t>
        <a:bodyPr/>
        <a:lstStyle/>
        <a:p>
          <a:endParaRPr lang="en-US"/>
        </a:p>
      </dgm:t>
    </dgm:pt>
    <dgm:pt modelId="{D5FDD00F-7CA7-4E7F-8FAB-D655E8982C9E}">
      <dgm:prSet/>
      <dgm:spPr/>
      <dgm:t>
        <a:bodyPr/>
        <a:lstStyle/>
        <a:p>
          <a:r>
            <a:rPr lang="en-US"/>
            <a:t>Irritant, allergic, non-melanoma skin cancers</a:t>
          </a:r>
        </a:p>
      </dgm:t>
    </dgm:pt>
    <dgm:pt modelId="{DCBEB827-EB80-49D0-A20D-2D3A6855B92F}" type="parTrans" cxnId="{83126671-2CA7-4E3A-8984-43891224469E}">
      <dgm:prSet/>
      <dgm:spPr/>
      <dgm:t>
        <a:bodyPr/>
        <a:lstStyle/>
        <a:p>
          <a:endParaRPr lang="en-US"/>
        </a:p>
      </dgm:t>
    </dgm:pt>
    <dgm:pt modelId="{2823EBA9-8CBD-4F12-9100-18065F233289}" type="sibTrans" cxnId="{83126671-2CA7-4E3A-8984-43891224469E}">
      <dgm:prSet/>
      <dgm:spPr/>
      <dgm:t>
        <a:bodyPr/>
        <a:lstStyle/>
        <a:p>
          <a:endParaRPr lang="en-US"/>
        </a:p>
      </dgm:t>
    </dgm:pt>
    <dgm:pt modelId="{C976D3D9-5752-4733-9BF8-DC550CFF2DCE}">
      <dgm:prSet/>
      <dgm:spPr/>
      <dgm:t>
        <a:bodyPr/>
        <a:lstStyle/>
        <a:p>
          <a:r>
            <a:rPr lang="en-US" b="1" u="sng" dirty="0" err="1"/>
            <a:t>Carmustine</a:t>
          </a:r>
          <a:r>
            <a:rPr lang="en-US" b="1" u="sng" dirty="0"/>
            <a:t> ( BCNU ):</a:t>
          </a:r>
        </a:p>
      </dgm:t>
    </dgm:pt>
    <dgm:pt modelId="{2E118A98-C806-4353-8074-CD54823E848E}" type="parTrans" cxnId="{2C4653F0-720F-4C30-8D71-119A161D87E9}">
      <dgm:prSet/>
      <dgm:spPr/>
      <dgm:t>
        <a:bodyPr/>
        <a:lstStyle/>
        <a:p>
          <a:endParaRPr lang="en-US"/>
        </a:p>
      </dgm:t>
    </dgm:pt>
    <dgm:pt modelId="{93943DE4-6923-4FF5-8A67-0EB2440F1EB8}" type="sibTrans" cxnId="{2C4653F0-720F-4C30-8D71-119A161D87E9}">
      <dgm:prSet/>
      <dgm:spPr/>
      <dgm:t>
        <a:bodyPr/>
        <a:lstStyle/>
        <a:p>
          <a:endParaRPr lang="en-US"/>
        </a:p>
      </dgm:t>
    </dgm:pt>
    <dgm:pt modelId="{3B920975-F1DF-4394-9E97-6FC82D39CA94}">
      <dgm:prSet/>
      <dgm:spPr/>
      <dgm:t>
        <a:bodyPr/>
        <a:lstStyle/>
        <a:p>
          <a:r>
            <a:rPr lang="en-US"/>
            <a:t>Alcohol/ointment base</a:t>
          </a:r>
        </a:p>
      </dgm:t>
    </dgm:pt>
    <dgm:pt modelId="{6948B860-6186-4F74-9083-804566388E3A}" type="parTrans" cxnId="{C7353BA4-D679-46D7-B2E1-3519F11C6C9F}">
      <dgm:prSet/>
      <dgm:spPr/>
      <dgm:t>
        <a:bodyPr/>
        <a:lstStyle/>
        <a:p>
          <a:endParaRPr lang="en-US"/>
        </a:p>
      </dgm:t>
    </dgm:pt>
    <dgm:pt modelId="{EC4CA6CD-7430-4194-874F-0C496968A579}" type="sibTrans" cxnId="{C7353BA4-D679-46D7-B2E1-3519F11C6C9F}">
      <dgm:prSet/>
      <dgm:spPr/>
      <dgm:t>
        <a:bodyPr/>
        <a:lstStyle/>
        <a:p>
          <a:endParaRPr lang="en-US"/>
        </a:p>
      </dgm:t>
    </dgm:pt>
    <dgm:pt modelId="{40193B6B-F46E-431F-9CBC-4F57E04F4C4E}">
      <dgm:prSet/>
      <dgm:spPr/>
      <dgm:t>
        <a:bodyPr/>
        <a:lstStyle/>
        <a:p>
          <a:r>
            <a:rPr lang="en-US"/>
            <a:t>Daily or alternate day application</a:t>
          </a:r>
        </a:p>
      </dgm:t>
    </dgm:pt>
    <dgm:pt modelId="{5DE1C2B3-608D-4007-8D71-57100AD8F304}" type="parTrans" cxnId="{6163B3D1-4737-45BC-BA71-0B0468B69262}">
      <dgm:prSet/>
      <dgm:spPr/>
      <dgm:t>
        <a:bodyPr/>
        <a:lstStyle/>
        <a:p>
          <a:endParaRPr lang="en-US"/>
        </a:p>
      </dgm:t>
    </dgm:pt>
    <dgm:pt modelId="{6C032ABB-9A40-47B6-9890-FE33BF0D2805}" type="sibTrans" cxnId="{6163B3D1-4737-45BC-BA71-0B0468B69262}">
      <dgm:prSet/>
      <dgm:spPr/>
      <dgm:t>
        <a:bodyPr/>
        <a:lstStyle/>
        <a:p>
          <a:endParaRPr lang="en-US"/>
        </a:p>
      </dgm:t>
    </dgm:pt>
    <dgm:pt modelId="{004E04C7-B9CC-4D91-ACA9-8EC1A159D9DE}">
      <dgm:prSet/>
      <dgm:spPr/>
      <dgm:t>
        <a:bodyPr/>
        <a:lstStyle/>
        <a:p>
          <a:r>
            <a:rPr lang="en-US"/>
            <a:t>Monitor CBC</a:t>
          </a:r>
        </a:p>
      </dgm:t>
    </dgm:pt>
    <dgm:pt modelId="{611EBDFA-6AF4-458F-AA8C-D3EC105C28E0}" type="parTrans" cxnId="{32F9124D-CA97-4483-B2D6-DCFB9385919B}">
      <dgm:prSet/>
      <dgm:spPr/>
      <dgm:t>
        <a:bodyPr/>
        <a:lstStyle/>
        <a:p>
          <a:endParaRPr lang="en-US"/>
        </a:p>
      </dgm:t>
    </dgm:pt>
    <dgm:pt modelId="{5E983BBD-E2AF-48E2-BE13-071F9EE659AF}" type="sibTrans" cxnId="{32F9124D-CA97-4483-B2D6-DCFB9385919B}">
      <dgm:prSet/>
      <dgm:spPr/>
      <dgm:t>
        <a:bodyPr/>
        <a:lstStyle/>
        <a:p>
          <a:endParaRPr lang="en-US"/>
        </a:p>
      </dgm:t>
    </dgm:pt>
    <dgm:pt modelId="{DECE9A73-9E68-41DC-B819-CFA00E4233CD}" type="pres">
      <dgm:prSet presAssocID="{1E523038-DA5A-4122-9AAE-3E5EB276B119}" presName="Name0" presStyleCnt="0">
        <dgm:presLayoutVars>
          <dgm:dir/>
          <dgm:animLvl val="lvl"/>
          <dgm:resizeHandles val="exact"/>
        </dgm:presLayoutVars>
      </dgm:prSet>
      <dgm:spPr/>
    </dgm:pt>
    <dgm:pt modelId="{C025109D-A1A5-40FF-BB1E-2E1562A050F4}" type="pres">
      <dgm:prSet presAssocID="{21404D18-7F80-49CE-A289-F1933C05FDF1}" presName="composite" presStyleCnt="0"/>
      <dgm:spPr/>
    </dgm:pt>
    <dgm:pt modelId="{ED2ED96B-0D86-4691-B088-31E8B1502F7A}" type="pres">
      <dgm:prSet presAssocID="{21404D18-7F80-49CE-A289-F1933C05FDF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8400F75-0AF5-4DAF-A188-58D78C256CE3}" type="pres">
      <dgm:prSet presAssocID="{21404D18-7F80-49CE-A289-F1933C05FDF1}" presName="desTx" presStyleLbl="alignAccFollowNode1" presStyleIdx="0" presStyleCnt="2">
        <dgm:presLayoutVars>
          <dgm:bulletEnabled val="1"/>
        </dgm:presLayoutVars>
      </dgm:prSet>
      <dgm:spPr/>
    </dgm:pt>
    <dgm:pt modelId="{D18FFEDB-00BA-4562-BB61-217D0217B7BF}" type="pres">
      <dgm:prSet presAssocID="{5CA92D22-F7BE-41A9-80A4-6E4DD72A211D}" presName="space" presStyleCnt="0"/>
      <dgm:spPr/>
    </dgm:pt>
    <dgm:pt modelId="{15A4AD8B-7D1B-43C7-A5EC-7FC4A029116E}" type="pres">
      <dgm:prSet presAssocID="{A573946C-F5A3-4139-86B2-7EE24539E06D}" presName="composite" presStyleCnt="0"/>
      <dgm:spPr/>
    </dgm:pt>
    <dgm:pt modelId="{98DF7C17-F2AB-4C7F-A265-5E93FF536A3C}" type="pres">
      <dgm:prSet presAssocID="{A573946C-F5A3-4139-86B2-7EE24539E06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D9E4FA1-D169-4895-A74E-3752E2ABE097}" type="pres">
      <dgm:prSet presAssocID="{A573946C-F5A3-4139-86B2-7EE24539E06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42B100E-DA2C-4F49-AD58-08E17ACFC983}" type="presOf" srcId="{1E523038-DA5A-4122-9AAE-3E5EB276B119}" destId="{DECE9A73-9E68-41DC-B819-CFA00E4233CD}" srcOrd="0" destOrd="0" presId="urn:microsoft.com/office/officeart/2005/8/layout/hList1"/>
    <dgm:cxn modelId="{2240C80F-E7B9-4D96-BB2F-3C00FCB93257}" srcId="{E66DBB81-BEA4-4E80-992A-64852B9AFD24}" destId="{C933B3B5-1F34-4BFF-A958-658864F029B1}" srcOrd="0" destOrd="0" parTransId="{88842AEA-63C6-4EE1-88AC-941E35573076}" sibTransId="{AC38C201-C384-4925-98A4-24179DADCC34}"/>
    <dgm:cxn modelId="{07ABC111-04BB-41E4-A7A0-8F7071DC6845}" srcId="{1E523038-DA5A-4122-9AAE-3E5EB276B119}" destId="{21404D18-7F80-49CE-A289-F1933C05FDF1}" srcOrd="0" destOrd="0" parTransId="{D5E09AE6-FBE6-4BB5-B15C-BF745012F0A7}" sibTransId="{5CA92D22-F7BE-41A9-80A4-6E4DD72A211D}"/>
    <dgm:cxn modelId="{A8AC6413-ABFD-4CAF-B5D9-3A75A4EF6B03}" type="presOf" srcId="{66FCF26E-1F08-4042-AEA7-B5F3F27DCD4F}" destId="{8D9E4FA1-D169-4895-A74E-3752E2ABE097}" srcOrd="0" destOrd="2" presId="urn:microsoft.com/office/officeart/2005/8/layout/hList1"/>
    <dgm:cxn modelId="{5E530217-A924-415A-944D-CBBFC4549572}" type="presOf" srcId="{D5E4A1B8-9BD1-463B-A1DF-6A51190E6469}" destId="{C8400F75-0AF5-4DAF-A188-58D78C256CE3}" srcOrd="0" destOrd="1" presId="urn:microsoft.com/office/officeart/2005/8/layout/hList1"/>
    <dgm:cxn modelId="{7BFD041E-A837-4B9E-8C62-5A4318E6F45D}" type="presOf" srcId="{E66DBB81-BEA4-4E80-992A-64852B9AFD24}" destId="{8D9E4FA1-D169-4895-A74E-3752E2ABE097}" srcOrd="0" destOrd="0" presId="urn:microsoft.com/office/officeart/2005/8/layout/hList1"/>
    <dgm:cxn modelId="{07258D28-8ECD-476F-B7CA-5F3562C02771}" type="presOf" srcId="{40193B6B-F46E-431F-9CBC-4F57E04F4C4E}" destId="{8D9E4FA1-D169-4895-A74E-3752E2ABE097}" srcOrd="0" destOrd="6" presId="urn:microsoft.com/office/officeart/2005/8/layout/hList1"/>
    <dgm:cxn modelId="{3EE97966-664F-49F3-9304-67EDBB81B0EE}" srcId="{A573946C-F5A3-4139-86B2-7EE24539E06D}" destId="{E66DBB81-BEA4-4E80-992A-64852B9AFD24}" srcOrd="0" destOrd="0" parTransId="{AD535BC6-47F0-457A-9BE3-2A77A83573AE}" sibTransId="{F0A3FF6F-D869-4A51-BA1B-B392266481C4}"/>
    <dgm:cxn modelId="{F00A8366-B01B-4CD8-B3B9-355CE0A21AE0}" srcId="{E66DBB81-BEA4-4E80-992A-64852B9AFD24}" destId="{66FCF26E-1F08-4042-AEA7-B5F3F27DCD4F}" srcOrd="1" destOrd="0" parTransId="{891C0665-114E-410A-928F-AEE0BDCAB53A}" sibTransId="{80FACBE7-7339-4CA7-BE0C-6172FE18EC65}"/>
    <dgm:cxn modelId="{0CED8668-0EB5-4EF3-B28B-12E92167FCAB}" type="presOf" srcId="{A573946C-F5A3-4139-86B2-7EE24539E06D}" destId="{98DF7C17-F2AB-4C7F-A265-5E93FF536A3C}" srcOrd="0" destOrd="0" presId="urn:microsoft.com/office/officeart/2005/8/layout/hList1"/>
    <dgm:cxn modelId="{32F9124D-CA97-4483-B2D6-DCFB9385919B}" srcId="{C976D3D9-5752-4733-9BF8-DC550CFF2DCE}" destId="{004E04C7-B9CC-4D91-ACA9-8EC1A159D9DE}" srcOrd="2" destOrd="0" parTransId="{611EBDFA-6AF4-458F-AA8C-D3EC105C28E0}" sibTransId="{5E983BBD-E2AF-48E2-BE13-071F9EE659AF}"/>
    <dgm:cxn modelId="{8A4C2051-5B24-4078-8EDE-8EF501C3ED98}" srcId="{1E523038-DA5A-4122-9AAE-3E5EB276B119}" destId="{A573946C-F5A3-4139-86B2-7EE24539E06D}" srcOrd="1" destOrd="0" parTransId="{2D6AA93D-2444-4072-AB2E-34591DFF79F4}" sibTransId="{5B4EBA18-964E-49AE-9411-D552AEE446D4}"/>
    <dgm:cxn modelId="{83126671-2CA7-4E3A-8984-43891224469E}" srcId="{E66DBB81-BEA4-4E80-992A-64852B9AFD24}" destId="{D5FDD00F-7CA7-4E7F-8FAB-D655E8982C9E}" srcOrd="2" destOrd="0" parTransId="{DCBEB827-EB80-49D0-A20D-2D3A6855B92F}" sibTransId="{2823EBA9-8CBD-4F12-9100-18065F233289}"/>
    <dgm:cxn modelId="{95AF4059-A1F3-4425-AB7E-A898A23AC8EB}" srcId="{21404D18-7F80-49CE-A289-F1933C05FDF1}" destId="{9942FFE6-92FC-41F8-A024-C9610B7EE0FF}" srcOrd="0" destOrd="0" parTransId="{E3EAD97F-C209-4A6D-AC8F-8C7E5BFB9269}" sibTransId="{BAC29932-DD3C-4579-A7A3-780A2FF8258F}"/>
    <dgm:cxn modelId="{17B6E08A-A68B-404D-B5A7-9D7833B02732}" type="presOf" srcId="{9942FFE6-92FC-41F8-A024-C9610B7EE0FF}" destId="{C8400F75-0AF5-4DAF-A188-58D78C256CE3}" srcOrd="0" destOrd="0" presId="urn:microsoft.com/office/officeart/2005/8/layout/hList1"/>
    <dgm:cxn modelId="{D94C5FA3-9E08-4241-9AE2-14B49D4FC2C7}" type="presOf" srcId="{D5FDD00F-7CA7-4E7F-8FAB-D655E8982C9E}" destId="{8D9E4FA1-D169-4895-A74E-3752E2ABE097}" srcOrd="0" destOrd="3" presId="urn:microsoft.com/office/officeart/2005/8/layout/hList1"/>
    <dgm:cxn modelId="{C7353BA4-D679-46D7-B2E1-3519F11C6C9F}" srcId="{C976D3D9-5752-4733-9BF8-DC550CFF2DCE}" destId="{3B920975-F1DF-4394-9E97-6FC82D39CA94}" srcOrd="0" destOrd="0" parTransId="{6948B860-6186-4F74-9083-804566388E3A}" sibTransId="{EC4CA6CD-7430-4194-874F-0C496968A579}"/>
    <dgm:cxn modelId="{A1C14EA8-F2FF-4133-8C92-704DD9347AEE}" type="presOf" srcId="{004E04C7-B9CC-4D91-ACA9-8EC1A159D9DE}" destId="{8D9E4FA1-D169-4895-A74E-3752E2ABE097}" srcOrd="0" destOrd="7" presId="urn:microsoft.com/office/officeart/2005/8/layout/hList1"/>
    <dgm:cxn modelId="{DE1BB3BF-E76A-477D-B103-FD4B2683311E}" type="presOf" srcId="{21404D18-7F80-49CE-A289-F1933C05FDF1}" destId="{ED2ED96B-0D86-4691-B088-31E8B1502F7A}" srcOrd="0" destOrd="0" presId="urn:microsoft.com/office/officeart/2005/8/layout/hList1"/>
    <dgm:cxn modelId="{F74EF8CF-970E-48B8-9746-E9387BE71FB2}" srcId="{21404D18-7F80-49CE-A289-F1933C05FDF1}" destId="{D5E4A1B8-9BD1-463B-A1DF-6A51190E6469}" srcOrd="1" destOrd="0" parTransId="{3478C95C-5A22-4415-9308-2CC39402C72C}" sibTransId="{2AED918A-1FEE-4EA6-8BD0-18BCB6CB58CB}"/>
    <dgm:cxn modelId="{6163B3D1-4737-45BC-BA71-0B0468B69262}" srcId="{C976D3D9-5752-4733-9BF8-DC550CFF2DCE}" destId="{40193B6B-F46E-431F-9CBC-4F57E04F4C4E}" srcOrd="1" destOrd="0" parTransId="{5DE1C2B3-608D-4007-8D71-57100AD8F304}" sibTransId="{6C032ABB-9A40-47B6-9890-FE33BF0D2805}"/>
    <dgm:cxn modelId="{C44132DE-5095-4CFD-AE47-E4B035270996}" type="presOf" srcId="{3B920975-F1DF-4394-9E97-6FC82D39CA94}" destId="{8D9E4FA1-D169-4895-A74E-3752E2ABE097}" srcOrd="0" destOrd="5" presId="urn:microsoft.com/office/officeart/2005/8/layout/hList1"/>
    <dgm:cxn modelId="{889172EA-73C9-41F4-BD42-2F12899A8C4C}" type="presOf" srcId="{C976D3D9-5752-4733-9BF8-DC550CFF2DCE}" destId="{8D9E4FA1-D169-4895-A74E-3752E2ABE097}" srcOrd="0" destOrd="4" presId="urn:microsoft.com/office/officeart/2005/8/layout/hList1"/>
    <dgm:cxn modelId="{2C4653F0-720F-4C30-8D71-119A161D87E9}" srcId="{A573946C-F5A3-4139-86B2-7EE24539E06D}" destId="{C976D3D9-5752-4733-9BF8-DC550CFF2DCE}" srcOrd="1" destOrd="0" parTransId="{2E118A98-C806-4353-8074-CD54823E848E}" sibTransId="{93943DE4-6923-4FF5-8A67-0EB2440F1EB8}"/>
    <dgm:cxn modelId="{2837D2FC-4904-4212-8C80-A5E8E67EAC17}" type="presOf" srcId="{C933B3B5-1F34-4BFF-A958-658864F029B1}" destId="{8D9E4FA1-D169-4895-A74E-3752E2ABE097}" srcOrd="0" destOrd="1" presId="urn:microsoft.com/office/officeart/2005/8/layout/hList1"/>
    <dgm:cxn modelId="{617EF08B-3F9A-4C4F-AC56-4A541A0AAFAB}" type="presParOf" srcId="{DECE9A73-9E68-41DC-B819-CFA00E4233CD}" destId="{C025109D-A1A5-40FF-BB1E-2E1562A050F4}" srcOrd="0" destOrd="0" presId="urn:microsoft.com/office/officeart/2005/8/layout/hList1"/>
    <dgm:cxn modelId="{384FC09D-03D9-48D1-B39B-0C275BC34682}" type="presParOf" srcId="{C025109D-A1A5-40FF-BB1E-2E1562A050F4}" destId="{ED2ED96B-0D86-4691-B088-31E8B1502F7A}" srcOrd="0" destOrd="0" presId="urn:microsoft.com/office/officeart/2005/8/layout/hList1"/>
    <dgm:cxn modelId="{D5B958DD-C7D1-48F7-8B78-43A213AF1CF2}" type="presParOf" srcId="{C025109D-A1A5-40FF-BB1E-2E1562A050F4}" destId="{C8400F75-0AF5-4DAF-A188-58D78C256CE3}" srcOrd="1" destOrd="0" presId="urn:microsoft.com/office/officeart/2005/8/layout/hList1"/>
    <dgm:cxn modelId="{44561B2A-6794-48B2-A8F3-6ED950466B3C}" type="presParOf" srcId="{DECE9A73-9E68-41DC-B819-CFA00E4233CD}" destId="{D18FFEDB-00BA-4562-BB61-217D0217B7BF}" srcOrd="1" destOrd="0" presId="urn:microsoft.com/office/officeart/2005/8/layout/hList1"/>
    <dgm:cxn modelId="{AB610D18-77B3-401D-A2C0-E20E7C52C297}" type="presParOf" srcId="{DECE9A73-9E68-41DC-B819-CFA00E4233CD}" destId="{15A4AD8B-7D1B-43C7-A5EC-7FC4A029116E}" srcOrd="2" destOrd="0" presId="urn:microsoft.com/office/officeart/2005/8/layout/hList1"/>
    <dgm:cxn modelId="{98C79B09-887D-4A95-85BC-3E24738D5ACB}" type="presParOf" srcId="{15A4AD8B-7D1B-43C7-A5EC-7FC4A029116E}" destId="{98DF7C17-F2AB-4C7F-A265-5E93FF536A3C}" srcOrd="0" destOrd="0" presId="urn:microsoft.com/office/officeart/2005/8/layout/hList1"/>
    <dgm:cxn modelId="{3298B15F-A962-4272-81A8-4D1077B84C3C}" type="presParOf" srcId="{15A4AD8B-7D1B-43C7-A5EC-7FC4A029116E}" destId="{8D9E4FA1-D169-4895-A74E-3752E2ABE09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829F32E-ACD5-4759-BA6C-4663BCD688E4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6B3580-C096-4ADD-8DAE-2F14B595022F}">
      <dgm:prSet custT="1"/>
      <dgm:spPr/>
      <dgm:t>
        <a:bodyPr/>
        <a:lstStyle/>
        <a:p>
          <a:r>
            <a:rPr lang="en-US" sz="2000" b="1" u="sng"/>
            <a:t>TOPICAL RETINOIDS: </a:t>
          </a:r>
          <a:endParaRPr lang="en-US" sz="2000"/>
        </a:p>
      </dgm:t>
    </dgm:pt>
    <dgm:pt modelId="{EEE65EA5-BD7C-4333-BDB2-15820A938107}" type="parTrans" cxnId="{8FE2F42E-17CA-40BE-917D-B88C94C92A01}">
      <dgm:prSet/>
      <dgm:spPr/>
      <dgm:t>
        <a:bodyPr/>
        <a:lstStyle/>
        <a:p>
          <a:endParaRPr lang="en-US"/>
        </a:p>
      </dgm:t>
    </dgm:pt>
    <dgm:pt modelId="{5FF0C144-9B4E-4D86-97FB-8AD46763F69F}" type="sibTrans" cxnId="{8FE2F42E-17CA-40BE-917D-B88C94C92A01}">
      <dgm:prSet/>
      <dgm:spPr/>
      <dgm:t>
        <a:bodyPr/>
        <a:lstStyle/>
        <a:p>
          <a:endParaRPr lang="en-US"/>
        </a:p>
      </dgm:t>
    </dgm:pt>
    <dgm:pt modelId="{A4F86A68-5ED4-40DD-B6E4-A39640E949FD}">
      <dgm:prSet custT="1"/>
      <dgm:spPr/>
      <dgm:t>
        <a:bodyPr/>
        <a:lstStyle/>
        <a:p>
          <a:r>
            <a:rPr lang="en-US" sz="1600"/>
            <a:t>Targretin ( bexarotene ) Gel 1%; early stage MF. Duration 20-99 weeks</a:t>
          </a:r>
        </a:p>
      </dgm:t>
    </dgm:pt>
    <dgm:pt modelId="{E97E568B-4BE3-4463-927F-ECC6D011A76E}" type="parTrans" cxnId="{5308290E-1703-4068-BB0C-CC25D4AC6731}">
      <dgm:prSet/>
      <dgm:spPr/>
      <dgm:t>
        <a:bodyPr/>
        <a:lstStyle/>
        <a:p>
          <a:endParaRPr lang="en-US"/>
        </a:p>
      </dgm:t>
    </dgm:pt>
    <dgm:pt modelId="{BAB2C749-5941-4ADE-B950-29E9EC904DE6}" type="sibTrans" cxnId="{5308290E-1703-4068-BB0C-CC25D4AC6731}">
      <dgm:prSet/>
      <dgm:spPr/>
      <dgm:t>
        <a:bodyPr/>
        <a:lstStyle/>
        <a:p>
          <a:endParaRPr lang="en-US"/>
        </a:p>
      </dgm:t>
    </dgm:pt>
    <dgm:pt modelId="{1743D045-D775-43D8-8A07-04FD3E1EE567}">
      <dgm:prSet custT="1"/>
      <dgm:spPr/>
      <dgm:t>
        <a:bodyPr/>
        <a:lstStyle/>
        <a:p>
          <a:r>
            <a:rPr lang="en-US" sz="2000"/>
            <a:t>OTHER: </a:t>
          </a:r>
        </a:p>
      </dgm:t>
    </dgm:pt>
    <dgm:pt modelId="{A546B813-2E58-4F70-A23F-10C4F2FB2770}" type="parTrans" cxnId="{97EA6B46-CBDD-4791-9ECF-9C7C52ACBCA0}">
      <dgm:prSet/>
      <dgm:spPr/>
      <dgm:t>
        <a:bodyPr/>
        <a:lstStyle/>
        <a:p>
          <a:endParaRPr lang="en-US"/>
        </a:p>
      </dgm:t>
    </dgm:pt>
    <dgm:pt modelId="{AD9D1A28-275F-44AA-952C-D4A7960790C4}" type="sibTrans" cxnId="{97EA6B46-CBDD-4791-9ECF-9C7C52ACBCA0}">
      <dgm:prSet/>
      <dgm:spPr/>
      <dgm:t>
        <a:bodyPr/>
        <a:lstStyle/>
        <a:p>
          <a:endParaRPr lang="en-US"/>
        </a:p>
      </dgm:t>
    </dgm:pt>
    <dgm:pt modelId="{E140C7EA-E9A8-493E-A9BF-336A942D01B1}">
      <dgm:prSet custT="1"/>
      <dgm:spPr/>
      <dgm:t>
        <a:bodyPr/>
        <a:lstStyle/>
        <a:p>
          <a:r>
            <a:rPr lang="en-US" sz="1600"/>
            <a:t>Imiquimod</a:t>
          </a:r>
        </a:p>
      </dgm:t>
    </dgm:pt>
    <dgm:pt modelId="{6D3EE0BD-8F3F-406A-B0FB-A3B20BAFB164}" type="parTrans" cxnId="{497C9657-D7B7-4A56-81E0-53E1F175A750}">
      <dgm:prSet/>
      <dgm:spPr/>
      <dgm:t>
        <a:bodyPr/>
        <a:lstStyle/>
        <a:p>
          <a:endParaRPr lang="en-US"/>
        </a:p>
      </dgm:t>
    </dgm:pt>
    <dgm:pt modelId="{E11041B2-A98D-4730-BB18-83C30943DBE6}" type="sibTrans" cxnId="{497C9657-D7B7-4A56-81E0-53E1F175A750}">
      <dgm:prSet/>
      <dgm:spPr/>
      <dgm:t>
        <a:bodyPr/>
        <a:lstStyle/>
        <a:p>
          <a:endParaRPr lang="en-US"/>
        </a:p>
      </dgm:t>
    </dgm:pt>
    <dgm:pt modelId="{75392DFB-A480-453C-85F3-B698C0BC38C9}">
      <dgm:prSet custT="1"/>
      <dgm:spPr/>
      <dgm:t>
        <a:bodyPr/>
        <a:lstStyle/>
        <a:p>
          <a:r>
            <a:rPr lang="en-US" sz="1600"/>
            <a:t>5-FU</a:t>
          </a:r>
        </a:p>
      </dgm:t>
    </dgm:pt>
    <dgm:pt modelId="{370FA167-1646-4CB3-8EB8-C254027769B4}" type="parTrans" cxnId="{753F60F5-C5D6-429F-9CB7-C509D679C6C6}">
      <dgm:prSet/>
      <dgm:spPr/>
      <dgm:t>
        <a:bodyPr/>
        <a:lstStyle/>
        <a:p>
          <a:endParaRPr lang="en-US"/>
        </a:p>
      </dgm:t>
    </dgm:pt>
    <dgm:pt modelId="{F5E6C974-B832-4FB2-BC55-988D5DD84E4D}" type="sibTrans" cxnId="{753F60F5-C5D6-429F-9CB7-C509D679C6C6}">
      <dgm:prSet/>
      <dgm:spPr/>
      <dgm:t>
        <a:bodyPr/>
        <a:lstStyle/>
        <a:p>
          <a:endParaRPr lang="en-US"/>
        </a:p>
      </dgm:t>
    </dgm:pt>
    <dgm:pt modelId="{73252D8F-317C-4E84-86CF-40B2C99581CF}">
      <dgm:prSet custT="1"/>
      <dgm:spPr/>
      <dgm:t>
        <a:bodyPr/>
        <a:lstStyle/>
        <a:p>
          <a:r>
            <a:rPr lang="en-US" sz="1600"/>
            <a:t>Peldesine Cream</a:t>
          </a:r>
        </a:p>
      </dgm:t>
    </dgm:pt>
    <dgm:pt modelId="{ED66A078-B5C1-45FA-9DDC-5684ED485B7F}" type="parTrans" cxnId="{3D3D2859-EDBA-4A6D-BA88-AF30D387B648}">
      <dgm:prSet/>
      <dgm:spPr/>
      <dgm:t>
        <a:bodyPr/>
        <a:lstStyle/>
        <a:p>
          <a:endParaRPr lang="en-US"/>
        </a:p>
      </dgm:t>
    </dgm:pt>
    <dgm:pt modelId="{80536F99-B630-4C03-B991-3AB97B1109CE}" type="sibTrans" cxnId="{3D3D2859-EDBA-4A6D-BA88-AF30D387B648}">
      <dgm:prSet/>
      <dgm:spPr/>
      <dgm:t>
        <a:bodyPr/>
        <a:lstStyle/>
        <a:p>
          <a:endParaRPr lang="en-US"/>
        </a:p>
      </dgm:t>
    </dgm:pt>
    <dgm:pt modelId="{488A8580-B310-4FE9-AA4C-F5CA7A06F785}">
      <dgm:prSet custT="1"/>
      <dgm:spPr/>
      <dgm:t>
        <a:bodyPr/>
        <a:lstStyle/>
        <a:p>
          <a:r>
            <a:rPr lang="en-US" sz="2000" b="1" u="sng"/>
            <a:t>PUVA THERAPY: </a:t>
          </a:r>
          <a:endParaRPr lang="en-US" sz="2000"/>
        </a:p>
      </dgm:t>
    </dgm:pt>
    <dgm:pt modelId="{A9FC80CB-0522-4F71-A13E-C73964F26D41}" type="parTrans" cxnId="{51F6D762-6F2C-44B6-B8C2-63AEAA84306E}">
      <dgm:prSet/>
      <dgm:spPr/>
      <dgm:t>
        <a:bodyPr/>
        <a:lstStyle/>
        <a:p>
          <a:endParaRPr lang="en-US"/>
        </a:p>
      </dgm:t>
    </dgm:pt>
    <dgm:pt modelId="{9AB3DDC7-D91E-4B08-9386-7E685801779F}" type="sibTrans" cxnId="{51F6D762-6F2C-44B6-B8C2-63AEAA84306E}">
      <dgm:prSet/>
      <dgm:spPr/>
      <dgm:t>
        <a:bodyPr/>
        <a:lstStyle/>
        <a:p>
          <a:endParaRPr lang="en-US"/>
        </a:p>
      </dgm:t>
    </dgm:pt>
    <dgm:pt modelId="{F1B5F818-BA7F-4D5F-9E5D-B688EA73A4E5}">
      <dgm:prSet custT="1"/>
      <dgm:spPr/>
      <dgm:t>
        <a:bodyPr/>
        <a:lstStyle/>
        <a:p>
          <a:r>
            <a:rPr lang="en-US" sz="1600"/>
            <a:t>One of most effective therapies for Early stage MF. Ideal for stage IB-IIA</a:t>
          </a:r>
        </a:p>
      </dgm:t>
    </dgm:pt>
    <dgm:pt modelId="{B6D7EF27-6580-4CD2-BECB-40F5ECAF05B1}" type="parTrans" cxnId="{1AB70057-065F-4641-A63C-9A0EAD52F1C6}">
      <dgm:prSet/>
      <dgm:spPr/>
      <dgm:t>
        <a:bodyPr/>
        <a:lstStyle/>
        <a:p>
          <a:endParaRPr lang="en-US"/>
        </a:p>
      </dgm:t>
    </dgm:pt>
    <dgm:pt modelId="{627DF306-A5F4-4549-A8DD-A8F74A93531B}" type="sibTrans" cxnId="{1AB70057-065F-4641-A63C-9A0EAD52F1C6}">
      <dgm:prSet/>
      <dgm:spPr/>
      <dgm:t>
        <a:bodyPr/>
        <a:lstStyle/>
        <a:p>
          <a:endParaRPr lang="en-US"/>
        </a:p>
      </dgm:t>
    </dgm:pt>
    <dgm:pt modelId="{1038E5BA-83E1-4FAC-8FD7-26638D705AE7}">
      <dgm:prSet custT="1"/>
      <dgm:spPr/>
      <dgm:t>
        <a:bodyPr/>
        <a:lstStyle/>
        <a:p>
          <a:r>
            <a:rPr lang="en-US" sz="1600"/>
            <a:t>Longer durations of remissions and complete response</a:t>
          </a:r>
        </a:p>
      </dgm:t>
    </dgm:pt>
    <dgm:pt modelId="{091DC6AE-62C2-47DD-9A58-2232029E82E3}" type="parTrans" cxnId="{87D85A26-7E2C-44C7-9BA5-3C9942FF2BE8}">
      <dgm:prSet/>
      <dgm:spPr/>
      <dgm:t>
        <a:bodyPr/>
        <a:lstStyle/>
        <a:p>
          <a:endParaRPr lang="en-US"/>
        </a:p>
      </dgm:t>
    </dgm:pt>
    <dgm:pt modelId="{ADEA41BD-7D7B-49B2-823F-4B0B5A5C4390}" type="sibTrans" cxnId="{87D85A26-7E2C-44C7-9BA5-3C9942FF2BE8}">
      <dgm:prSet/>
      <dgm:spPr/>
      <dgm:t>
        <a:bodyPr/>
        <a:lstStyle/>
        <a:p>
          <a:endParaRPr lang="en-US"/>
        </a:p>
      </dgm:t>
    </dgm:pt>
    <dgm:pt modelId="{F67B709E-7CF7-4704-B43A-2E93CEEC9609}">
      <dgm:prSet custT="1"/>
      <dgm:spPr/>
      <dgm:t>
        <a:bodyPr/>
        <a:lstStyle/>
        <a:p>
          <a:r>
            <a:rPr lang="en-US" sz="1600"/>
            <a:t>2-4 times weekly </a:t>
          </a:r>
        </a:p>
      </dgm:t>
    </dgm:pt>
    <dgm:pt modelId="{055565DE-0509-4A51-95F9-497CA70CBF31}" type="parTrans" cxnId="{46EE55E8-B386-48E2-949E-FB3908479C57}">
      <dgm:prSet/>
      <dgm:spPr/>
      <dgm:t>
        <a:bodyPr/>
        <a:lstStyle/>
        <a:p>
          <a:endParaRPr lang="en-US"/>
        </a:p>
      </dgm:t>
    </dgm:pt>
    <dgm:pt modelId="{483E1AAC-2814-4978-BF08-8B54700A7493}" type="sibTrans" cxnId="{46EE55E8-B386-48E2-949E-FB3908479C57}">
      <dgm:prSet/>
      <dgm:spPr/>
      <dgm:t>
        <a:bodyPr/>
        <a:lstStyle/>
        <a:p>
          <a:endParaRPr lang="en-US"/>
        </a:p>
      </dgm:t>
    </dgm:pt>
    <dgm:pt modelId="{D22D5BF2-598B-4701-925C-E97C1912D979}">
      <dgm:prSet custT="1"/>
      <dgm:spPr/>
      <dgm:t>
        <a:bodyPr/>
        <a:lstStyle/>
        <a:p>
          <a:r>
            <a:rPr lang="en-US" sz="1600"/>
            <a:t>Avoid cumulative dose of 1200J/cmm2 or 200 sessions</a:t>
          </a:r>
        </a:p>
      </dgm:t>
    </dgm:pt>
    <dgm:pt modelId="{FEE5F309-B4FD-4EF3-A91B-31B83AE1486F}" type="parTrans" cxnId="{1B31F714-DD8D-4D0D-A259-B00AD13400D8}">
      <dgm:prSet/>
      <dgm:spPr/>
      <dgm:t>
        <a:bodyPr/>
        <a:lstStyle/>
        <a:p>
          <a:endParaRPr lang="en-US"/>
        </a:p>
      </dgm:t>
    </dgm:pt>
    <dgm:pt modelId="{A2ACE14E-D900-4B4D-A330-713AA21ABE9D}" type="sibTrans" cxnId="{1B31F714-DD8D-4D0D-A259-B00AD13400D8}">
      <dgm:prSet/>
      <dgm:spPr/>
      <dgm:t>
        <a:bodyPr/>
        <a:lstStyle/>
        <a:p>
          <a:endParaRPr lang="en-US"/>
        </a:p>
      </dgm:t>
    </dgm:pt>
    <dgm:pt modelId="{90638BA1-D438-4134-AFDD-E093A3FFA39C}">
      <dgm:prSet custT="1"/>
      <dgm:spPr/>
      <dgm:t>
        <a:bodyPr/>
        <a:lstStyle/>
        <a:p>
          <a:r>
            <a:rPr lang="en-US" sz="1600"/>
            <a:t>Risks of non-melanoma, melanoma and merkel cell caricinoma developments</a:t>
          </a:r>
        </a:p>
      </dgm:t>
    </dgm:pt>
    <dgm:pt modelId="{E335035C-FEE5-4CA2-B006-8E00383CEA9A}" type="parTrans" cxnId="{0C7D5955-7089-4029-B089-097EE10876E1}">
      <dgm:prSet/>
      <dgm:spPr/>
      <dgm:t>
        <a:bodyPr/>
        <a:lstStyle/>
        <a:p>
          <a:endParaRPr lang="en-US"/>
        </a:p>
      </dgm:t>
    </dgm:pt>
    <dgm:pt modelId="{D9F5CC42-4018-45DD-9C18-0FBD48CC66E2}" type="sibTrans" cxnId="{0C7D5955-7089-4029-B089-097EE10876E1}">
      <dgm:prSet/>
      <dgm:spPr/>
      <dgm:t>
        <a:bodyPr/>
        <a:lstStyle/>
        <a:p>
          <a:endParaRPr lang="en-US"/>
        </a:p>
      </dgm:t>
    </dgm:pt>
    <dgm:pt modelId="{AC521996-C72D-4108-B17F-22E16435FCCA}">
      <dgm:prSet custT="1"/>
      <dgm:spPr/>
      <dgm:t>
        <a:bodyPr/>
        <a:lstStyle/>
        <a:p>
          <a:r>
            <a:rPr lang="en-US" sz="1600"/>
            <a:t>Not tolerated by erythrodermic patients</a:t>
          </a:r>
        </a:p>
      </dgm:t>
    </dgm:pt>
    <dgm:pt modelId="{3EAC835D-3D86-46D0-803F-51851E82840E}" type="parTrans" cxnId="{8D6063BC-E28C-4749-A9E4-E3276A437E5E}">
      <dgm:prSet/>
      <dgm:spPr/>
      <dgm:t>
        <a:bodyPr/>
        <a:lstStyle/>
        <a:p>
          <a:endParaRPr lang="en-US"/>
        </a:p>
      </dgm:t>
    </dgm:pt>
    <dgm:pt modelId="{9B253BA5-B5B4-4674-AF42-15FA800D6B9A}" type="sibTrans" cxnId="{8D6063BC-E28C-4749-A9E4-E3276A437E5E}">
      <dgm:prSet/>
      <dgm:spPr/>
      <dgm:t>
        <a:bodyPr/>
        <a:lstStyle/>
        <a:p>
          <a:endParaRPr lang="en-US"/>
        </a:p>
      </dgm:t>
    </dgm:pt>
    <dgm:pt modelId="{83EEE002-97FF-4EAC-AB1C-2BCC494DAFF1}">
      <dgm:prSet custT="1"/>
      <dgm:spPr/>
      <dgm:t>
        <a:bodyPr/>
        <a:lstStyle/>
        <a:p>
          <a:r>
            <a:rPr lang="en-US" sz="2000" b="1" u="sng"/>
            <a:t>OTHER PHOTOTHERAPY OPTIONS:</a:t>
          </a:r>
          <a:endParaRPr lang="en-US" sz="2000"/>
        </a:p>
      </dgm:t>
    </dgm:pt>
    <dgm:pt modelId="{55F36735-035B-4C92-9B87-62C1022FBB7E}" type="parTrans" cxnId="{CDC1052A-2834-4F51-B19E-03782A8CD573}">
      <dgm:prSet/>
      <dgm:spPr/>
      <dgm:t>
        <a:bodyPr/>
        <a:lstStyle/>
        <a:p>
          <a:endParaRPr lang="en-US"/>
        </a:p>
      </dgm:t>
    </dgm:pt>
    <dgm:pt modelId="{4ADF0113-07E6-4814-82DD-00C413267A89}" type="sibTrans" cxnId="{CDC1052A-2834-4F51-B19E-03782A8CD573}">
      <dgm:prSet/>
      <dgm:spPr/>
      <dgm:t>
        <a:bodyPr/>
        <a:lstStyle/>
        <a:p>
          <a:endParaRPr lang="en-US"/>
        </a:p>
      </dgm:t>
    </dgm:pt>
    <dgm:pt modelId="{C7E00A05-B9D0-4651-BFB5-30A1007EBEAF}">
      <dgm:prSet custT="1"/>
      <dgm:spPr/>
      <dgm:t>
        <a:bodyPr/>
        <a:lstStyle/>
        <a:p>
          <a:r>
            <a:rPr lang="en-US" sz="1600"/>
            <a:t>NB/BB-UVB</a:t>
          </a:r>
        </a:p>
      </dgm:t>
    </dgm:pt>
    <dgm:pt modelId="{FBCA4C93-2523-43AA-B2BF-B98D3C892231}" type="parTrans" cxnId="{13319A9F-9805-450C-8BEC-1DF5E7C333DF}">
      <dgm:prSet/>
      <dgm:spPr/>
      <dgm:t>
        <a:bodyPr/>
        <a:lstStyle/>
        <a:p>
          <a:endParaRPr lang="en-US"/>
        </a:p>
      </dgm:t>
    </dgm:pt>
    <dgm:pt modelId="{605F7CD4-46C4-43C1-A0EE-7CE9672537DB}" type="sibTrans" cxnId="{13319A9F-9805-450C-8BEC-1DF5E7C333DF}">
      <dgm:prSet/>
      <dgm:spPr/>
      <dgm:t>
        <a:bodyPr/>
        <a:lstStyle/>
        <a:p>
          <a:endParaRPr lang="en-US"/>
        </a:p>
      </dgm:t>
    </dgm:pt>
    <dgm:pt modelId="{AA74AB5B-8C77-4434-9D25-4E7D11BDA52A}">
      <dgm:prSet custT="1"/>
      <dgm:spPr/>
      <dgm:t>
        <a:bodyPr/>
        <a:lstStyle/>
        <a:p>
          <a:r>
            <a:rPr lang="en-US" sz="1600"/>
            <a:t>Photodynamic therapy</a:t>
          </a:r>
        </a:p>
      </dgm:t>
    </dgm:pt>
    <dgm:pt modelId="{B6AF1C05-B99B-4AE6-9789-E6FF90FCEC4D}" type="parTrans" cxnId="{9F3D21F4-7CC9-4013-BFF7-5F52805D27FE}">
      <dgm:prSet/>
      <dgm:spPr/>
      <dgm:t>
        <a:bodyPr/>
        <a:lstStyle/>
        <a:p>
          <a:endParaRPr lang="en-US"/>
        </a:p>
      </dgm:t>
    </dgm:pt>
    <dgm:pt modelId="{56BB5B56-67DD-4949-9FD8-62FF961B8716}" type="sibTrans" cxnId="{9F3D21F4-7CC9-4013-BFF7-5F52805D27FE}">
      <dgm:prSet/>
      <dgm:spPr/>
      <dgm:t>
        <a:bodyPr/>
        <a:lstStyle/>
        <a:p>
          <a:endParaRPr lang="en-US"/>
        </a:p>
      </dgm:t>
    </dgm:pt>
    <dgm:pt modelId="{8DFCE67F-C04E-4DF0-A639-1D2400714497}">
      <dgm:prSet custT="1"/>
      <dgm:spPr/>
      <dgm:t>
        <a:bodyPr/>
        <a:lstStyle/>
        <a:p>
          <a:r>
            <a:rPr lang="en-US" sz="1600"/>
            <a:t>308nm excimer laser</a:t>
          </a:r>
        </a:p>
      </dgm:t>
    </dgm:pt>
    <dgm:pt modelId="{E94C7C31-8691-4339-869A-7102F9354E7B}" type="parTrans" cxnId="{94471B1D-FA6E-48C5-9F44-B01256BDCD08}">
      <dgm:prSet/>
      <dgm:spPr/>
      <dgm:t>
        <a:bodyPr/>
        <a:lstStyle/>
        <a:p>
          <a:endParaRPr lang="en-US"/>
        </a:p>
      </dgm:t>
    </dgm:pt>
    <dgm:pt modelId="{BF22BA9F-3AAB-470B-B32C-DDC835F7E2B8}" type="sibTrans" cxnId="{94471B1D-FA6E-48C5-9F44-B01256BDCD08}">
      <dgm:prSet/>
      <dgm:spPr/>
      <dgm:t>
        <a:bodyPr/>
        <a:lstStyle/>
        <a:p>
          <a:endParaRPr lang="en-US"/>
        </a:p>
      </dgm:t>
    </dgm:pt>
    <dgm:pt modelId="{929E5D9C-E891-483F-AEE1-B6C495BD8D5F}" type="pres">
      <dgm:prSet presAssocID="{6829F32E-ACD5-4759-BA6C-4663BCD688E4}" presName="linear" presStyleCnt="0">
        <dgm:presLayoutVars>
          <dgm:animLvl val="lvl"/>
          <dgm:resizeHandles val="exact"/>
        </dgm:presLayoutVars>
      </dgm:prSet>
      <dgm:spPr/>
    </dgm:pt>
    <dgm:pt modelId="{7C43DA3A-A99B-4740-8F6F-703C4F065268}" type="pres">
      <dgm:prSet presAssocID="{286B3580-C096-4ADD-8DAE-2F14B595022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94DB22B-2B3B-4E1C-A5B4-A2060B8596DE}" type="pres">
      <dgm:prSet presAssocID="{286B3580-C096-4ADD-8DAE-2F14B595022F}" presName="childText" presStyleLbl="revTx" presStyleIdx="0" presStyleCnt="4">
        <dgm:presLayoutVars>
          <dgm:bulletEnabled val="1"/>
        </dgm:presLayoutVars>
      </dgm:prSet>
      <dgm:spPr/>
    </dgm:pt>
    <dgm:pt modelId="{688C32A5-9D41-426A-8034-97A6923324E4}" type="pres">
      <dgm:prSet presAssocID="{1743D045-D775-43D8-8A07-04FD3E1EE56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F19088-93CD-45A5-88E7-75F05299DEA5}" type="pres">
      <dgm:prSet presAssocID="{1743D045-D775-43D8-8A07-04FD3E1EE567}" presName="childText" presStyleLbl="revTx" presStyleIdx="1" presStyleCnt="4">
        <dgm:presLayoutVars>
          <dgm:bulletEnabled val="1"/>
        </dgm:presLayoutVars>
      </dgm:prSet>
      <dgm:spPr/>
    </dgm:pt>
    <dgm:pt modelId="{FA2DFACB-2797-45AF-A3DA-D27572356CC6}" type="pres">
      <dgm:prSet presAssocID="{488A8580-B310-4FE9-AA4C-F5CA7A06F78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163165E-210F-4987-9D2A-7B705BE88F9D}" type="pres">
      <dgm:prSet presAssocID="{488A8580-B310-4FE9-AA4C-F5CA7A06F785}" presName="childText" presStyleLbl="revTx" presStyleIdx="2" presStyleCnt="4">
        <dgm:presLayoutVars>
          <dgm:bulletEnabled val="1"/>
        </dgm:presLayoutVars>
      </dgm:prSet>
      <dgm:spPr/>
    </dgm:pt>
    <dgm:pt modelId="{44A457C9-442C-4072-9D3E-38893D9153A2}" type="pres">
      <dgm:prSet presAssocID="{83EEE002-97FF-4EAC-AB1C-2BCC494DAFF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2CDE25D-0162-4950-AF70-A9D89AA3FA05}" type="pres">
      <dgm:prSet presAssocID="{83EEE002-97FF-4EAC-AB1C-2BCC494DAFF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8C51B07-CEAA-4B53-96C5-E3D454CFC60D}" type="presOf" srcId="{C7E00A05-B9D0-4651-BFB5-30A1007EBEAF}" destId="{72CDE25D-0162-4950-AF70-A9D89AA3FA05}" srcOrd="0" destOrd="0" presId="urn:microsoft.com/office/officeart/2005/8/layout/vList2"/>
    <dgm:cxn modelId="{5308290E-1703-4068-BB0C-CC25D4AC6731}" srcId="{286B3580-C096-4ADD-8DAE-2F14B595022F}" destId="{A4F86A68-5ED4-40DD-B6E4-A39640E949FD}" srcOrd="0" destOrd="0" parTransId="{E97E568B-4BE3-4463-927F-ECC6D011A76E}" sibTransId="{BAB2C749-5941-4ADE-B950-29E9EC904DE6}"/>
    <dgm:cxn modelId="{DFAE4C10-2F7A-4358-94C6-ABF806897D9E}" type="presOf" srcId="{73252D8F-317C-4E84-86CF-40B2C99581CF}" destId="{AAF19088-93CD-45A5-88E7-75F05299DEA5}" srcOrd="0" destOrd="2" presId="urn:microsoft.com/office/officeart/2005/8/layout/vList2"/>
    <dgm:cxn modelId="{1B31F714-DD8D-4D0D-A259-B00AD13400D8}" srcId="{488A8580-B310-4FE9-AA4C-F5CA7A06F785}" destId="{D22D5BF2-598B-4701-925C-E97C1912D979}" srcOrd="3" destOrd="0" parTransId="{FEE5F309-B4FD-4EF3-A91B-31B83AE1486F}" sibTransId="{A2ACE14E-D900-4B4D-A330-713AA21ABE9D}"/>
    <dgm:cxn modelId="{94471B1D-FA6E-48C5-9F44-B01256BDCD08}" srcId="{83EEE002-97FF-4EAC-AB1C-2BCC494DAFF1}" destId="{8DFCE67F-C04E-4DF0-A639-1D2400714497}" srcOrd="2" destOrd="0" parTransId="{E94C7C31-8691-4339-869A-7102F9354E7B}" sibTransId="{BF22BA9F-3AAB-470B-B32C-DDC835F7E2B8}"/>
    <dgm:cxn modelId="{87D85A26-7E2C-44C7-9BA5-3C9942FF2BE8}" srcId="{488A8580-B310-4FE9-AA4C-F5CA7A06F785}" destId="{1038E5BA-83E1-4FAC-8FD7-26638D705AE7}" srcOrd="1" destOrd="0" parTransId="{091DC6AE-62C2-47DD-9A58-2232029E82E3}" sibTransId="{ADEA41BD-7D7B-49B2-823F-4B0B5A5C4390}"/>
    <dgm:cxn modelId="{A2A38529-9C14-4356-8D8D-0405D99F4A46}" type="presOf" srcId="{6829F32E-ACD5-4759-BA6C-4663BCD688E4}" destId="{929E5D9C-E891-483F-AEE1-B6C495BD8D5F}" srcOrd="0" destOrd="0" presId="urn:microsoft.com/office/officeart/2005/8/layout/vList2"/>
    <dgm:cxn modelId="{CDC1052A-2834-4F51-B19E-03782A8CD573}" srcId="{6829F32E-ACD5-4759-BA6C-4663BCD688E4}" destId="{83EEE002-97FF-4EAC-AB1C-2BCC494DAFF1}" srcOrd="3" destOrd="0" parTransId="{55F36735-035B-4C92-9B87-62C1022FBB7E}" sibTransId="{4ADF0113-07E6-4814-82DD-00C413267A89}"/>
    <dgm:cxn modelId="{8FE2F42E-17CA-40BE-917D-B88C94C92A01}" srcId="{6829F32E-ACD5-4759-BA6C-4663BCD688E4}" destId="{286B3580-C096-4ADD-8DAE-2F14B595022F}" srcOrd="0" destOrd="0" parTransId="{EEE65EA5-BD7C-4333-BDB2-15820A938107}" sibTransId="{5FF0C144-9B4E-4D86-97FB-8AD46763F69F}"/>
    <dgm:cxn modelId="{F6B61B33-5793-42AF-9D48-256BB6D051A6}" type="presOf" srcId="{AA74AB5B-8C77-4434-9D25-4E7D11BDA52A}" destId="{72CDE25D-0162-4950-AF70-A9D89AA3FA05}" srcOrd="0" destOrd="1" presId="urn:microsoft.com/office/officeart/2005/8/layout/vList2"/>
    <dgm:cxn modelId="{AFF01E3B-1D89-47C7-BA73-33C87833122F}" type="presOf" srcId="{75392DFB-A480-453C-85F3-B698C0BC38C9}" destId="{AAF19088-93CD-45A5-88E7-75F05299DEA5}" srcOrd="0" destOrd="1" presId="urn:microsoft.com/office/officeart/2005/8/layout/vList2"/>
    <dgm:cxn modelId="{51F6D762-6F2C-44B6-B8C2-63AEAA84306E}" srcId="{6829F32E-ACD5-4759-BA6C-4663BCD688E4}" destId="{488A8580-B310-4FE9-AA4C-F5CA7A06F785}" srcOrd="2" destOrd="0" parTransId="{A9FC80CB-0522-4F71-A13E-C73964F26D41}" sibTransId="{9AB3DDC7-D91E-4B08-9386-7E685801779F}"/>
    <dgm:cxn modelId="{5EC09144-10D2-43B8-94E6-ECDF39118462}" type="presOf" srcId="{488A8580-B310-4FE9-AA4C-F5CA7A06F785}" destId="{FA2DFACB-2797-45AF-A3DA-D27572356CC6}" srcOrd="0" destOrd="0" presId="urn:microsoft.com/office/officeart/2005/8/layout/vList2"/>
    <dgm:cxn modelId="{97EA6B46-CBDD-4791-9ECF-9C7C52ACBCA0}" srcId="{6829F32E-ACD5-4759-BA6C-4663BCD688E4}" destId="{1743D045-D775-43D8-8A07-04FD3E1EE567}" srcOrd="1" destOrd="0" parTransId="{A546B813-2E58-4F70-A23F-10C4F2FB2770}" sibTransId="{AD9D1A28-275F-44AA-952C-D4A7960790C4}"/>
    <dgm:cxn modelId="{22A4154E-B906-412F-9816-ADEB2FE3741B}" type="presOf" srcId="{A4F86A68-5ED4-40DD-B6E4-A39640E949FD}" destId="{B94DB22B-2B3B-4E1C-A5B4-A2060B8596DE}" srcOrd="0" destOrd="0" presId="urn:microsoft.com/office/officeart/2005/8/layout/vList2"/>
    <dgm:cxn modelId="{0C7D5955-7089-4029-B089-097EE10876E1}" srcId="{488A8580-B310-4FE9-AA4C-F5CA7A06F785}" destId="{90638BA1-D438-4134-AFDD-E093A3FFA39C}" srcOrd="4" destOrd="0" parTransId="{E335035C-FEE5-4CA2-B006-8E00383CEA9A}" sibTransId="{D9F5CC42-4018-45DD-9C18-0FBD48CC66E2}"/>
    <dgm:cxn modelId="{1AB70057-065F-4641-A63C-9A0EAD52F1C6}" srcId="{488A8580-B310-4FE9-AA4C-F5CA7A06F785}" destId="{F1B5F818-BA7F-4D5F-9E5D-B688EA73A4E5}" srcOrd="0" destOrd="0" parTransId="{B6D7EF27-6580-4CD2-BECB-40F5ECAF05B1}" sibTransId="{627DF306-A5F4-4549-A8DD-A8F74A93531B}"/>
    <dgm:cxn modelId="{497C9657-D7B7-4A56-81E0-53E1F175A750}" srcId="{1743D045-D775-43D8-8A07-04FD3E1EE567}" destId="{E140C7EA-E9A8-493E-A9BF-336A942D01B1}" srcOrd="0" destOrd="0" parTransId="{6D3EE0BD-8F3F-406A-B0FB-A3B20BAFB164}" sibTransId="{E11041B2-A98D-4730-BB18-83C30943DBE6}"/>
    <dgm:cxn modelId="{3D3D2859-EDBA-4A6D-BA88-AF30D387B648}" srcId="{1743D045-D775-43D8-8A07-04FD3E1EE567}" destId="{73252D8F-317C-4E84-86CF-40B2C99581CF}" srcOrd="2" destOrd="0" parTransId="{ED66A078-B5C1-45FA-9DDC-5684ED485B7F}" sibTransId="{80536F99-B630-4C03-B991-3AB97B1109CE}"/>
    <dgm:cxn modelId="{DDD13B89-1642-48FD-805E-67E08D43C291}" type="presOf" srcId="{1743D045-D775-43D8-8A07-04FD3E1EE567}" destId="{688C32A5-9D41-426A-8034-97A6923324E4}" srcOrd="0" destOrd="0" presId="urn:microsoft.com/office/officeart/2005/8/layout/vList2"/>
    <dgm:cxn modelId="{23D4F091-AAD5-408F-AE21-9824594FD65A}" type="presOf" srcId="{E140C7EA-E9A8-493E-A9BF-336A942D01B1}" destId="{AAF19088-93CD-45A5-88E7-75F05299DEA5}" srcOrd="0" destOrd="0" presId="urn:microsoft.com/office/officeart/2005/8/layout/vList2"/>
    <dgm:cxn modelId="{13319A9F-9805-450C-8BEC-1DF5E7C333DF}" srcId="{83EEE002-97FF-4EAC-AB1C-2BCC494DAFF1}" destId="{C7E00A05-B9D0-4651-BFB5-30A1007EBEAF}" srcOrd="0" destOrd="0" parTransId="{FBCA4C93-2523-43AA-B2BF-B98D3C892231}" sibTransId="{605F7CD4-46C4-43C1-A0EE-7CE9672537DB}"/>
    <dgm:cxn modelId="{58D822A9-42B7-42D2-AD74-044DCB4A9B08}" type="presOf" srcId="{90638BA1-D438-4134-AFDD-E093A3FFA39C}" destId="{B163165E-210F-4987-9D2A-7B705BE88F9D}" srcOrd="0" destOrd="4" presId="urn:microsoft.com/office/officeart/2005/8/layout/vList2"/>
    <dgm:cxn modelId="{B5E4C3B3-61AF-4BCC-BD04-F53FEC6E9510}" type="presOf" srcId="{1038E5BA-83E1-4FAC-8FD7-26638D705AE7}" destId="{B163165E-210F-4987-9D2A-7B705BE88F9D}" srcOrd="0" destOrd="1" presId="urn:microsoft.com/office/officeart/2005/8/layout/vList2"/>
    <dgm:cxn modelId="{E0CCE4B4-B98A-40F4-98BC-672A918F21A2}" type="presOf" srcId="{F1B5F818-BA7F-4D5F-9E5D-B688EA73A4E5}" destId="{B163165E-210F-4987-9D2A-7B705BE88F9D}" srcOrd="0" destOrd="0" presId="urn:microsoft.com/office/officeart/2005/8/layout/vList2"/>
    <dgm:cxn modelId="{8D6063BC-E28C-4749-A9E4-E3276A437E5E}" srcId="{488A8580-B310-4FE9-AA4C-F5CA7A06F785}" destId="{AC521996-C72D-4108-B17F-22E16435FCCA}" srcOrd="5" destOrd="0" parTransId="{3EAC835D-3D86-46D0-803F-51851E82840E}" sibTransId="{9B253BA5-B5B4-4674-AF42-15FA800D6B9A}"/>
    <dgm:cxn modelId="{6FDA4EC5-1879-495D-88B6-659265DC0EAC}" type="presOf" srcId="{F67B709E-7CF7-4704-B43A-2E93CEEC9609}" destId="{B163165E-210F-4987-9D2A-7B705BE88F9D}" srcOrd="0" destOrd="2" presId="urn:microsoft.com/office/officeart/2005/8/layout/vList2"/>
    <dgm:cxn modelId="{AD36FFD2-BC8E-4DB5-98A6-DED92B8D8A7C}" type="presOf" srcId="{D22D5BF2-598B-4701-925C-E97C1912D979}" destId="{B163165E-210F-4987-9D2A-7B705BE88F9D}" srcOrd="0" destOrd="3" presId="urn:microsoft.com/office/officeart/2005/8/layout/vList2"/>
    <dgm:cxn modelId="{46EE55E8-B386-48E2-949E-FB3908479C57}" srcId="{488A8580-B310-4FE9-AA4C-F5CA7A06F785}" destId="{F67B709E-7CF7-4704-B43A-2E93CEEC9609}" srcOrd="2" destOrd="0" parTransId="{055565DE-0509-4A51-95F9-497CA70CBF31}" sibTransId="{483E1AAC-2814-4978-BF08-8B54700A7493}"/>
    <dgm:cxn modelId="{0C3227EF-41D8-484B-BE3C-E90D72FFBCF9}" type="presOf" srcId="{286B3580-C096-4ADD-8DAE-2F14B595022F}" destId="{7C43DA3A-A99B-4740-8F6F-703C4F065268}" srcOrd="0" destOrd="0" presId="urn:microsoft.com/office/officeart/2005/8/layout/vList2"/>
    <dgm:cxn modelId="{9F3D21F4-7CC9-4013-BFF7-5F52805D27FE}" srcId="{83EEE002-97FF-4EAC-AB1C-2BCC494DAFF1}" destId="{AA74AB5B-8C77-4434-9D25-4E7D11BDA52A}" srcOrd="1" destOrd="0" parTransId="{B6AF1C05-B99B-4AE6-9789-E6FF90FCEC4D}" sibTransId="{56BB5B56-67DD-4949-9FD8-62FF961B8716}"/>
    <dgm:cxn modelId="{753F60F5-C5D6-429F-9CB7-C509D679C6C6}" srcId="{1743D045-D775-43D8-8A07-04FD3E1EE567}" destId="{75392DFB-A480-453C-85F3-B698C0BC38C9}" srcOrd="1" destOrd="0" parTransId="{370FA167-1646-4CB3-8EB8-C254027769B4}" sibTransId="{F5E6C974-B832-4FB2-BC55-988D5DD84E4D}"/>
    <dgm:cxn modelId="{C7533DFA-703D-4807-B696-0090A71E1167}" type="presOf" srcId="{83EEE002-97FF-4EAC-AB1C-2BCC494DAFF1}" destId="{44A457C9-442C-4072-9D3E-38893D9153A2}" srcOrd="0" destOrd="0" presId="urn:microsoft.com/office/officeart/2005/8/layout/vList2"/>
    <dgm:cxn modelId="{12B31EFB-8EAE-4DAB-9F6A-C66698023428}" type="presOf" srcId="{8DFCE67F-C04E-4DF0-A639-1D2400714497}" destId="{72CDE25D-0162-4950-AF70-A9D89AA3FA05}" srcOrd="0" destOrd="2" presId="urn:microsoft.com/office/officeart/2005/8/layout/vList2"/>
    <dgm:cxn modelId="{677BEEFF-8EDF-4930-99A6-E78F37A9414B}" type="presOf" srcId="{AC521996-C72D-4108-B17F-22E16435FCCA}" destId="{B163165E-210F-4987-9D2A-7B705BE88F9D}" srcOrd="0" destOrd="5" presId="urn:microsoft.com/office/officeart/2005/8/layout/vList2"/>
    <dgm:cxn modelId="{DA99F9AD-A123-4AC8-889E-C537AF84FE6D}" type="presParOf" srcId="{929E5D9C-E891-483F-AEE1-B6C495BD8D5F}" destId="{7C43DA3A-A99B-4740-8F6F-703C4F065268}" srcOrd="0" destOrd="0" presId="urn:microsoft.com/office/officeart/2005/8/layout/vList2"/>
    <dgm:cxn modelId="{7B66A72B-D3F4-42BA-88F5-8EEB69634B6F}" type="presParOf" srcId="{929E5D9C-E891-483F-AEE1-B6C495BD8D5F}" destId="{B94DB22B-2B3B-4E1C-A5B4-A2060B8596DE}" srcOrd="1" destOrd="0" presId="urn:microsoft.com/office/officeart/2005/8/layout/vList2"/>
    <dgm:cxn modelId="{54699E38-C5D1-4902-8B2A-CDC039E9A8DB}" type="presParOf" srcId="{929E5D9C-E891-483F-AEE1-B6C495BD8D5F}" destId="{688C32A5-9D41-426A-8034-97A6923324E4}" srcOrd="2" destOrd="0" presId="urn:microsoft.com/office/officeart/2005/8/layout/vList2"/>
    <dgm:cxn modelId="{17CB13D7-9640-417B-AEC6-03D8E86DFB54}" type="presParOf" srcId="{929E5D9C-E891-483F-AEE1-B6C495BD8D5F}" destId="{AAF19088-93CD-45A5-88E7-75F05299DEA5}" srcOrd="3" destOrd="0" presId="urn:microsoft.com/office/officeart/2005/8/layout/vList2"/>
    <dgm:cxn modelId="{3DB2E7CD-3D9D-4919-8A90-8637945525C3}" type="presParOf" srcId="{929E5D9C-E891-483F-AEE1-B6C495BD8D5F}" destId="{FA2DFACB-2797-45AF-A3DA-D27572356CC6}" srcOrd="4" destOrd="0" presId="urn:microsoft.com/office/officeart/2005/8/layout/vList2"/>
    <dgm:cxn modelId="{BCE60FE1-9FD9-40B2-823A-B60D4A1EC7F9}" type="presParOf" srcId="{929E5D9C-E891-483F-AEE1-B6C495BD8D5F}" destId="{B163165E-210F-4987-9D2A-7B705BE88F9D}" srcOrd="5" destOrd="0" presId="urn:microsoft.com/office/officeart/2005/8/layout/vList2"/>
    <dgm:cxn modelId="{F640CCDD-03A0-4A6A-BBAF-FA52C74310BA}" type="presParOf" srcId="{929E5D9C-E891-483F-AEE1-B6C495BD8D5F}" destId="{44A457C9-442C-4072-9D3E-38893D9153A2}" srcOrd="6" destOrd="0" presId="urn:microsoft.com/office/officeart/2005/8/layout/vList2"/>
    <dgm:cxn modelId="{0C5A2619-84AE-4AAA-BFE6-9AB8AE604441}" type="presParOf" srcId="{929E5D9C-E891-483F-AEE1-B6C495BD8D5F}" destId="{72CDE25D-0162-4950-AF70-A9D89AA3FA0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C071C9B-93B2-4BD7-8FAC-D2F7F6900D4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A95E6F3-035D-402F-A8C1-87D622AADB42}">
      <dgm:prSet/>
      <dgm:spPr/>
      <dgm:t>
        <a:bodyPr/>
        <a:lstStyle/>
        <a:p>
          <a:r>
            <a:rPr lang="en-US"/>
            <a:t>RADIOTHERAPY: </a:t>
          </a:r>
        </a:p>
      </dgm:t>
    </dgm:pt>
    <dgm:pt modelId="{FFC6F4B0-4328-4A96-91D6-ACD9AFA28FF6}" type="parTrans" cxnId="{E93206C0-06C8-419C-8AE1-B31E9764C776}">
      <dgm:prSet/>
      <dgm:spPr/>
      <dgm:t>
        <a:bodyPr/>
        <a:lstStyle/>
        <a:p>
          <a:endParaRPr lang="en-US"/>
        </a:p>
      </dgm:t>
    </dgm:pt>
    <dgm:pt modelId="{20735A4D-B873-427A-8BFD-E4BAE6F0CFA3}" type="sibTrans" cxnId="{E93206C0-06C8-419C-8AE1-B31E9764C776}">
      <dgm:prSet/>
      <dgm:spPr/>
      <dgm:t>
        <a:bodyPr/>
        <a:lstStyle/>
        <a:p>
          <a:endParaRPr lang="en-US"/>
        </a:p>
      </dgm:t>
    </dgm:pt>
    <dgm:pt modelId="{CC5BA0D3-6F35-4987-BFEA-97D05A5DFD3C}">
      <dgm:prSet/>
      <dgm:spPr/>
      <dgm:t>
        <a:bodyPr/>
        <a:lstStyle/>
        <a:p>
          <a:r>
            <a:rPr lang="en-US"/>
            <a:t>MF and other CTCLs are highly Radiosensitive</a:t>
          </a:r>
        </a:p>
      </dgm:t>
    </dgm:pt>
    <dgm:pt modelId="{A8D04027-D387-419C-9D75-60C1C7676DBE}" type="parTrans" cxnId="{2B98847C-6875-44AF-99BF-818ADDE5B5DE}">
      <dgm:prSet/>
      <dgm:spPr/>
      <dgm:t>
        <a:bodyPr/>
        <a:lstStyle/>
        <a:p>
          <a:endParaRPr lang="en-US"/>
        </a:p>
      </dgm:t>
    </dgm:pt>
    <dgm:pt modelId="{C7CE04F8-2D4F-44FC-9C07-FB05FB9ADEDC}" type="sibTrans" cxnId="{2B98847C-6875-44AF-99BF-818ADDE5B5DE}">
      <dgm:prSet/>
      <dgm:spPr/>
      <dgm:t>
        <a:bodyPr/>
        <a:lstStyle/>
        <a:p>
          <a:endParaRPr lang="en-US"/>
        </a:p>
      </dgm:t>
    </dgm:pt>
    <dgm:pt modelId="{ACB74ED1-3734-4C08-85BA-88ED9DFDA3FA}">
      <dgm:prSet/>
      <dgm:spPr/>
      <dgm:t>
        <a:bodyPr/>
        <a:lstStyle/>
        <a:p>
          <a:r>
            <a:rPr lang="en-US" dirty="0"/>
            <a:t>Thick plaques and </a:t>
          </a:r>
          <a:r>
            <a:rPr lang="en-US" dirty="0" err="1"/>
            <a:t>Tumours</a:t>
          </a:r>
          <a:r>
            <a:rPr lang="en-US" dirty="0"/>
            <a:t> can be treated with low-dose superficial radiotherapy</a:t>
          </a:r>
        </a:p>
      </dgm:t>
    </dgm:pt>
    <dgm:pt modelId="{1026D47F-E3C5-4F2A-9CF2-C24044300D43}" type="parTrans" cxnId="{615D952C-B286-4288-89C8-2BA887397D88}">
      <dgm:prSet/>
      <dgm:spPr/>
      <dgm:t>
        <a:bodyPr/>
        <a:lstStyle/>
        <a:p>
          <a:endParaRPr lang="en-US"/>
        </a:p>
      </dgm:t>
    </dgm:pt>
    <dgm:pt modelId="{9B7FEDE7-17A5-4376-83A4-EC6233EBCBB0}" type="sibTrans" cxnId="{615D952C-B286-4288-89C8-2BA887397D88}">
      <dgm:prSet/>
      <dgm:spPr/>
      <dgm:t>
        <a:bodyPr/>
        <a:lstStyle/>
        <a:p>
          <a:endParaRPr lang="en-US"/>
        </a:p>
      </dgm:t>
    </dgm:pt>
    <dgm:pt modelId="{090D6378-3E3E-474B-901D-AFC4A7001567}">
      <dgm:prSet/>
      <dgm:spPr/>
      <dgm:t>
        <a:bodyPr/>
        <a:lstStyle/>
        <a:p>
          <a:r>
            <a:rPr lang="en-US"/>
            <a:t>Can be combined in Phototherapy</a:t>
          </a:r>
        </a:p>
      </dgm:t>
    </dgm:pt>
    <dgm:pt modelId="{ECCD7035-984D-4B54-B14E-B0E63118D54D}" type="parTrans" cxnId="{BC1A0DF6-BEC5-465D-BA42-8EFE5189C4E1}">
      <dgm:prSet/>
      <dgm:spPr/>
      <dgm:t>
        <a:bodyPr/>
        <a:lstStyle/>
        <a:p>
          <a:endParaRPr lang="en-US"/>
        </a:p>
      </dgm:t>
    </dgm:pt>
    <dgm:pt modelId="{EA957E92-C41F-4401-B85C-AC3CB99F0231}" type="sibTrans" cxnId="{BC1A0DF6-BEC5-465D-BA42-8EFE5189C4E1}">
      <dgm:prSet/>
      <dgm:spPr/>
      <dgm:t>
        <a:bodyPr/>
        <a:lstStyle/>
        <a:p>
          <a:endParaRPr lang="en-US"/>
        </a:p>
      </dgm:t>
    </dgm:pt>
    <dgm:pt modelId="{BD5BE4C6-AB1B-482A-A556-67DA734E43C1}">
      <dgm:prSet/>
      <dgm:spPr/>
      <dgm:t>
        <a:bodyPr/>
        <a:lstStyle/>
        <a:p>
          <a:r>
            <a:rPr lang="en-US"/>
            <a:t>TOTAL SKIN ELECTRON BEAM THREAPY: </a:t>
          </a:r>
        </a:p>
      </dgm:t>
    </dgm:pt>
    <dgm:pt modelId="{C02E6200-C7FE-4C7B-9DF5-5E7A87F9A17C}" type="parTrans" cxnId="{62C7B2BA-810A-40EE-9A89-67032A4B9CCB}">
      <dgm:prSet/>
      <dgm:spPr/>
      <dgm:t>
        <a:bodyPr/>
        <a:lstStyle/>
        <a:p>
          <a:endParaRPr lang="en-US"/>
        </a:p>
      </dgm:t>
    </dgm:pt>
    <dgm:pt modelId="{BADA146E-1A44-4F2F-A67E-7FA3BF8177A8}" type="sibTrans" cxnId="{62C7B2BA-810A-40EE-9A89-67032A4B9CCB}">
      <dgm:prSet/>
      <dgm:spPr/>
      <dgm:t>
        <a:bodyPr/>
        <a:lstStyle/>
        <a:p>
          <a:endParaRPr lang="en-US"/>
        </a:p>
      </dgm:t>
    </dgm:pt>
    <dgm:pt modelId="{2FFA7058-B335-4ACF-85E4-BB975A121683}">
      <dgm:prSet/>
      <dgm:spPr/>
      <dgm:t>
        <a:bodyPr/>
        <a:lstStyle/>
        <a:p>
          <a:r>
            <a:rPr lang="en-US"/>
            <a:t>Treat whole skin uniformly to a depth of 1cm</a:t>
          </a:r>
        </a:p>
      </dgm:t>
    </dgm:pt>
    <dgm:pt modelId="{E3B3F85F-BD99-42ED-B01C-72894A1026ED}" type="parTrans" cxnId="{7AD44D7D-5942-40EE-A6D8-45E0257B14E7}">
      <dgm:prSet/>
      <dgm:spPr/>
      <dgm:t>
        <a:bodyPr/>
        <a:lstStyle/>
        <a:p>
          <a:endParaRPr lang="en-US"/>
        </a:p>
      </dgm:t>
    </dgm:pt>
    <dgm:pt modelId="{E36CD2EC-B10B-44DC-A8F3-304DEEFA3CBB}" type="sibTrans" cxnId="{7AD44D7D-5942-40EE-A6D8-45E0257B14E7}">
      <dgm:prSet/>
      <dgm:spPr/>
      <dgm:t>
        <a:bodyPr/>
        <a:lstStyle/>
        <a:p>
          <a:endParaRPr lang="en-US"/>
        </a:p>
      </dgm:t>
    </dgm:pt>
    <dgm:pt modelId="{A2A16272-A08E-4B22-9190-01266A5D3A54}">
      <dgm:prSet/>
      <dgm:spPr/>
      <dgm:t>
        <a:bodyPr/>
        <a:lstStyle/>
        <a:p>
          <a:r>
            <a:rPr lang="en-US"/>
            <a:t>Good response in early stage</a:t>
          </a:r>
        </a:p>
      </dgm:t>
    </dgm:pt>
    <dgm:pt modelId="{56278150-0599-4DB6-8951-B679D1D19649}" type="parTrans" cxnId="{8A1563D0-323E-4479-AB7F-20078102E64E}">
      <dgm:prSet/>
      <dgm:spPr/>
      <dgm:t>
        <a:bodyPr/>
        <a:lstStyle/>
        <a:p>
          <a:endParaRPr lang="en-US"/>
        </a:p>
      </dgm:t>
    </dgm:pt>
    <dgm:pt modelId="{AB19D694-5C44-4FED-AD6D-D547FE817D18}" type="sibTrans" cxnId="{8A1563D0-323E-4479-AB7F-20078102E64E}">
      <dgm:prSet/>
      <dgm:spPr/>
      <dgm:t>
        <a:bodyPr/>
        <a:lstStyle/>
        <a:p>
          <a:endParaRPr lang="en-US"/>
        </a:p>
      </dgm:t>
    </dgm:pt>
    <dgm:pt modelId="{29AAF296-D246-4C04-82DB-5403BD6EA038}">
      <dgm:prSet/>
      <dgm:spPr/>
      <dgm:t>
        <a:bodyPr/>
        <a:lstStyle/>
        <a:p>
          <a:r>
            <a:rPr lang="en-US"/>
            <a:t>High relapse</a:t>
          </a:r>
        </a:p>
      </dgm:t>
    </dgm:pt>
    <dgm:pt modelId="{6F7521C5-5F0E-4286-87F0-FC9B979AEFE2}" type="parTrans" cxnId="{AD854EDA-3420-449B-AF6A-5E9E2ECAECBF}">
      <dgm:prSet/>
      <dgm:spPr/>
      <dgm:t>
        <a:bodyPr/>
        <a:lstStyle/>
        <a:p>
          <a:endParaRPr lang="en-US"/>
        </a:p>
      </dgm:t>
    </dgm:pt>
    <dgm:pt modelId="{80F69EA4-737A-4341-B5A2-104DD176D4FA}" type="sibTrans" cxnId="{AD854EDA-3420-449B-AF6A-5E9E2ECAECBF}">
      <dgm:prSet/>
      <dgm:spPr/>
      <dgm:t>
        <a:bodyPr/>
        <a:lstStyle/>
        <a:p>
          <a:endParaRPr lang="en-US"/>
        </a:p>
      </dgm:t>
    </dgm:pt>
    <dgm:pt modelId="{D30B60AB-9FA4-4658-953B-6B914FF3B5FE}">
      <dgm:prSet/>
      <dgm:spPr/>
      <dgm:t>
        <a:bodyPr/>
        <a:lstStyle/>
        <a:p>
          <a:r>
            <a:rPr lang="en-US"/>
            <a:t>Greater response in erythrodermic patients</a:t>
          </a:r>
        </a:p>
      </dgm:t>
    </dgm:pt>
    <dgm:pt modelId="{2686C899-3587-41FB-A2FB-663694B18782}" type="parTrans" cxnId="{805A0FF9-04D9-44FC-80E3-9B494F75495E}">
      <dgm:prSet/>
      <dgm:spPr/>
      <dgm:t>
        <a:bodyPr/>
        <a:lstStyle/>
        <a:p>
          <a:endParaRPr lang="en-US"/>
        </a:p>
      </dgm:t>
    </dgm:pt>
    <dgm:pt modelId="{844CBA6E-5516-4BD7-B42A-634F787FB234}" type="sibTrans" cxnId="{805A0FF9-04D9-44FC-80E3-9B494F75495E}">
      <dgm:prSet/>
      <dgm:spPr/>
      <dgm:t>
        <a:bodyPr/>
        <a:lstStyle/>
        <a:p>
          <a:endParaRPr lang="en-US"/>
        </a:p>
      </dgm:t>
    </dgm:pt>
    <dgm:pt modelId="{06B6376A-3E37-4DDF-97DD-E8848F416119}">
      <dgm:prSet/>
      <dgm:spPr/>
      <dgm:t>
        <a:bodyPr/>
        <a:lstStyle/>
        <a:p>
          <a:r>
            <a:rPr lang="en-US"/>
            <a:t>Similar efficacy to topical nitrogen mustard</a:t>
          </a:r>
        </a:p>
      </dgm:t>
    </dgm:pt>
    <dgm:pt modelId="{70932B34-7138-42E7-A7A3-28760D2AF677}" type="parTrans" cxnId="{6ED9B648-869A-4FC4-9E18-A07255BC6D06}">
      <dgm:prSet/>
      <dgm:spPr/>
      <dgm:t>
        <a:bodyPr/>
        <a:lstStyle/>
        <a:p>
          <a:endParaRPr lang="en-US"/>
        </a:p>
      </dgm:t>
    </dgm:pt>
    <dgm:pt modelId="{0FDE4194-416B-4E9B-95ED-B775D6F61D24}" type="sibTrans" cxnId="{6ED9B648-869A-4FC4-9E18-A07255BC6D06}">
      <dgm:prSet/>
      <dgm:spPr/>
      <dgm:t>
        <a:bodyPr/>
        <a:lstStyle/>
        <a:p>
          <a:endParaRPr lang="en-US"/>
        </a:p>
      </dgm:t>
    </dgm:pt>
    <dgm:pt modelId="{FDEF7D39-9DC8-4FB1-AE25-3ED7BC21ED26}">
      <dgm:prSet/>
      <dgm:spPr/>
      <dgm:t>
        <a:bodyPr/>
        <a:lstStyle/>
        <a:p>
          <a:r>
            <a:rPr lang="en-US"/>
            <a:t>For those who fail 1</a:t>
          </a:r>
          <a:r>
            <a:rPr lang="en-US" baseline="30000"/>
            <a:t>st</a:t>
          </a:r>
          <a:r>
            <a:rPr lang="en-US"/>
            <a:t> and 2</a:t>
          </a:r>
          <a:r>
            <a:rPr lang="en-US" baseline="30000"/>
            <a:t>nd</a:t>
          </a:r>
          <a:r>
            <a:rPr lang="en-US"/>
            <a:t> line therapies</a:t>
          </a:r>
        </a:p>
      </dgm:t>
    </dgm:pt>
    <dgm:pt modelId="{06898BB2-BE66-4BDE-986C-F48C2CBE9BF7}" type="parTrans" cxnId="{1CE758DD-77A6-4BD2-BF1D-20C8246795C5}">
      <dgm:prSet/>
      <dgm:spPr/>
      <dgm:t>
        <a:bodyPr/>
        <a:lstStyle/>
        <a:p>
          <a:endParaRPr lang="en-US"/>
        </a:p>
      </dgm:t>
    </dgm:pt>
    <dgm:pt modelId="{7AE5D300-52B5-4834-B374-21BC955A8A8C}" type="sibTrans" cxnId="{1CE758DD-77A6-4BD2-BF1D-20C8246795C5}">
      <dgm:prSet/>
      <dgm:spPr/>
      <dgm:t>
        <a:bodyPr/>
        <a:lstStyle/>
        <a:p>
          <a:endParaRPr lang="en-US"/>
        </a:p>
      </dgm:t>
    </dgm:pt>
    <dgm:pt modelId="{DA49EC06-FCCB-4E8E-97B9-714493DB2421}" type="pres">
      <dgm:prSet presAssocID="{6C071C9B-93B2-4BD7-8FAC-D2F7F6900D42}" presName="linear" presStyleCnt="0">
        <dgm:presLayoutVars>
          <dgm:dir/>
          <dgm:animLvl val="lvl"/>
          <dgm:resizeHandles val="exact"/>
        </dgm:presLayoutVars>
      </dgm:prSet>
      <dgm:spPr/>
    </dgm:pt>
    <dgm:pt modelId="{E09CE3D7-40A7-48E7-B7FC-E70F8ACAF7B7}" type="pres">
      <dgm:prSet presAssocID="{8A95E6F3-035D-402F-A8C1-87D622AADB42}" presName="parentLin" presStyleCnt="0"/>
      <dgm:spPr/>
    </dgm:pt>
    <dgm:pt modelId="{225FDCA8-0D0E-4641-8B76-55E5C3EDA04D}" type="pres">
      <dgm:prSet presAssocID="{8A95E6F3-035D-402F-A8C1-87D622AADB42}" presName="parentLeftMargin" presStyleLbl="node1" presStyleIdx="0" presStyleCnt="2"/>
      <dgm:spPr/>
    </dgm:pt>
    <dgm:pt modelId="{8997AE84-47FD-4BEF-9DF4-E1E5FC6F8020}" type="pres">
      <dgm:prSet presAssocID="{8A95E6F3-035D-402F-A8C1-87D622AADB4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7FC1DC-22EC-4F0C-8543-1E79923C5140}" type="pres">
      <dgm:prSet presAssocID="{8A95E6F3-035D-402F-A8C1-87D622AADB42}" presName="negativeSpace" presStyleCnt="0"/>
      <dgm:spPr/>
    </dgm:pt>
    <dgm:pt modelId="{616DBBEF-C39C-4459-B861-A3A83D06A482}" type="pres">
      <dgm:prSet presAssocID="{8A95E6F3-035D-402F-A8C1-87D622AADB42}" presName="childText" presStyleLbl="conFgAcc1" presStyleIdx="0" presStyleCnt="2">
        <dgm:presLayoutVars>
          <dgm:bulletEnabled val="1"/>
        </dgm:presLayoutVars>
      </dgm:prSet>
      <dgm:spPr/>
    </dgm:pt>
    <dgm:pt modelId="{5265062D-B84F-47C0-AF2E-359D4AA26E5F}" type="pres">
      <dgm:prSet presAssocID="{20735A4D-B873-427A-8BFD-E4BAE6F0CFA3}" presName="spaceBetweenRectangles" presStyleCnt="0"/>
      <dgm:spPr/>
    </dgm:pt>
    <dgm:pt modelId="{0AF7B2E3-6961-4170-A9B7-701C93E05BE8}" type="pres">
      <dgm:prSet presAssocID="{BD5BE4C6-AB1B-482A-A556-67DA734E43C1}" presName="parentLin" presStyleCnt="0"/>
      <dgm:spPr/>
    </dgm:pt>
    <dgm:pt modelId="{02B341A6-3B76-421A-8CAD-D07BCE160060}" type="pres">
      <dgm:prSet presAssocID="{BD5BE4C6-AB1B-482A-A556-67DA734E43C1}" presName="parentLeftMargin" presStyleLbl="node1" presStyleIdx="0" presStyleCnt="2"/>
      <dgm:spPr/>
    </dgm:pt>
    <dgm:pt modelId="{93FAF72B-7C26-4243-94E7-C7520D87845E}" type="pres">
      <dgm:prSet presAssocID="{BD5BE4C6-AB1B-482A-A556-67DA734E43C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55C8B90-8593-4133-B05B-5BA4DA985298}" type="pres">
      <dgm:prSet presAssocID="{BD5BE4C6-AB1B-482A-A556-67DA734E43C1}" presName="negativeSpace" presStyleCnt="0"/>
      <dgm:spPr/>
    </dgm:pt>
    <dgm:pt modelId="{019CD130-7257-4596-B3E4-153C177EB02C}" type="pres">
      <dgm:prSet presAssocID="{BD5BE4C6-AB1B-482A-A556-67DA734E43C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A6F351E-C0B6-4B16-AE68-77EC4CA032CB}" type="presOf" srcId="{8A95E6F3-035D-402F-A8C1-87D622AADB42}" destId="{225FDCA8-0D0E-4641-8B76-55E5C3EDA04D}" srcOrd="0" destOrd="0" presId="urn:microsoft.com/office/officeart/2005/8/layout/list1"/>
    <dgm:cxn modelId="{537B0725-CDBF-4B17-9C2E-7B5896C55837}" type="presOf" srcId="{090D6378-3E3E-474B-901D-AFC4A7001567}" destId="{616DBBEF-C39C-4459-B861-A3A83D06A482}" srcOrd="0" destOrd="2" presId="urn:microsoft.com/office/officeart/2005/8/layout/list1"/>
    <dgm:cxn modelId="{4312892C-23DA-480D-8352-791F06D83FB2}" type="presOf" srcId="{29AAF296-D246-4C04-82DB-5403BD6EA038}" destId="{019CD130-7257-4596-B3E4-153C177EB02C}" srcOrd="0" destOrd="2" presId="urn:microsoft.com/office/officeart/2005/8/layout/list1"/>
    <dgm:cxn modelId="{615D952C-B286-4288-89C8-2BA887397D88}" srcId="{8A95E6F3-035D-402F-A8C1-87D622AADB42}" destId="{ACB74ED1-3734-4C08-85BA-88ED9DFDA3FA}" srcOrd="1" destOrd="0" parTransId="{1026D47F-E3C5-4F2A-9CF2-C24044300D43}" sibTransId="{9B7FEDE7-17A5-4376-83A4-EC6233EBCBB0}"/>
    <dgm:cxn modelId="{C5CB9B33-054F-4F5F-876E-462FAE35CAA4}" type="presOf" srcId="{BD5BE4C6-AB1B-482A-A556-67DA734E43C1}" destId="{93FAF72B-7C26-4243-94E7-C7520D87845E}" srcOrd="1" destOrd="0" presId="urn:microsoft.com/office/officeart/2005/8/layout/list1"/>
    <dgm:cxn modelId="{C1D57437-3BD1-497E-BBE5-730255A4FC97}" type="presOf" srcId="{A2A16272-A08E-4B22-9190-01266A5D3A54}" destId="{019CD130-7257-4596-B3E4-153C177EB02C}" srcOrd="0" destOrd="1" presId="urn:microsoft.com/office/officeart/2005/8/layout/list1"/>
    <dgm:cxn modelId="{69A8863D-C8E2-49D7-8C7A-4BDCD497F6B2}" type="presOf" srcId="{ACB74ED1-3734-4C08-85BA-88ED9DFDA3FA}" destId="{616DBBEF-C39C-4459-B861-A3A83D06A482}" srcOrd="0" destOrd="1" presId="urn:microsoft.com/office/officeart/2005/8/layout/list1"/>
    <dgm:cxn modelId="{B8D01F68-4761-4C9E-8ABF-C4EA3D2A4DA2}" type="presOf" srcId="{BD5BE4C6-AB1B-482A-A556-67DA734E43C1}" destId="{02B341A6-3B76-421A-8CAD-D07BCE160060}" srcOrd="0" destOrd="0" presId="urn:microsoft.com/office/officeart/2005/8/layout/list1"/>
    <dgm:cxn modelId="{6ED9B648-869A-4FC4-9E18-A07255BC6D06}" srcId="{BD5BE4C6-AB1B-482A-A556-67DA734E43C1}" destId="{06B6376A-3E37-4DDF-97DD-E8848F416119}" srcOrd="4" destOrd="0" parTransId="{70932B34-7138-42E7-A7A3-28760D2AF677}" sibTransId="{0FDE4194-416B-4E9B-95ED-B775D6F61D24}"/>
    <dgm:cxn modelId="{D2EEE448-6D89-40BB-8289-DD3CC15D04AF}" type="presOf" srcId="{2FFA7058-B335-4ACF-85E4-BB975A121683}" destId="{019CD130-7257-4596-B3E4-153C177EB02C}" srcOrd="0" destOrd="0" presId="urn:microsoft.com/office/officeart/2005/8/layout/list1"/>
    <dgm:cxn modelId="{1D176D72-7399-4299-86AB-090022DC1757}" type="presOf" srcId="{FDEF7D39-9DC8-4FB1-AE25-3ED7BC21ED26}" destId="{019CD130-7257-4596-B3E4-153C177EB02C}" srcOrd="0" destOrd="5" presId="urn:microsoft.com/office/officeart/2005/8/layout/list1"/>
    <dgm:cxn modelId="{65C1B979-528D-4E76-94F5-62BDE46A310A}" type="presOf" srcId="{D30B60AB-9FA4-4658-953B-6B914FF3B5FE}" destId="{019CD130-7257-4596-B3E4-153C177EB02C}" srcOrd="0" destOrd="3" presId="urn:microsoft.com/office/officeart/2005/8/layout/list1"/>
    <dgm:cxn modelId="{2B98847C-6875-44AF-99BF-818ADDE5B5DE}" srcId="{8A95E6F3-035D-402F-A8C1-87D622AADB42}" destId="{CC5BA0D3-6F35-4987-BFEA-97D05A5DFD3C}" srcOrd="0" destOrd="0" parTransId="{A8D04027-D387-419C-9D75-60C1C7676DBE}" sibTransId="{C7CE04F8-2D4F-44FC-9C07-FB05FB9ADEDC}"/>
    <dgm:cxn modelId="{7AD44D7D-5942-40EE-A6D8-45E0257B14E7}" srcId="{BD5BE4C6-AB1B-482A-A556-67DA734E43C1}" destId="{2FFA7058-B335-4ACF-85E4-BB975A121683}" srcOrd="0" destOrd="0" parTransId="{E3B3F85F-BD99-42ED-B01C-72894A1026ED}" sibTransId="{E36CD2EC-B10B-44DC-A8F3-304DEEFA3CBB}"/>
    <dgm:cxn modelId="{99F515B2-3419-41C7-BBFB-FCDEC381C380}" type="presOf" srcId="{8A95E6F3-035D-402F-A8C1-87D622AADB42}" destId="{8997AE84-47FD-4BEF-9DF4-E1E5FC6F8020}" srcOrd="1" destOrd="0" presId="urn:microsoft.com/office/officeart/2005/8/layout/list1"/>
    <dgm:cxn modelId="{62C7B2BA-810A-40EE-9A89-67032A4B9CCB}" srcId="{6C071C9B-93B2-4BD7-8FAC-D2F7F6900D42}" destId="{BD5BE4C6-AB1B-482A-A556-67DA734E43C1}" srcOrd="1" destOrd="0" parTransId="{C02E6200-C7FE-4C7B-9DF5-5E7A87F9A17C}" sibTransId="{BADA146E-1A44-4F2F-A67E-7FA3BF8177A8}"/>
    <dgm:cxn modelId="{E74D40BE-9170-4C46-949D-3D6F88DDFC31}" type="presOf" srcId="{06B6376A-3E37-4DDF-97DD-E8848F416119}" destId="{019CD130-7257-4596-B3E4-153C177EB02C}" srcOrd="0" destOrd="4" presId="urn:microsoft.com/office/officeart/2005/8/layout/list1"/>
    <dgm:cxn modelId="{E93206C0-06C8-419C-8AE1-B31E9764C776}" srcId="{6C071C9B-93B2-4BD7-8FAC-D2F7F6900D42}" destId="{8A95E6F3-035D-402F-A8C1-87D622AADB42}" srcOrd="0" destOrd="0" parTransId="{FFC6F4B0-4328-4A96-91D6-ACD9AFA28FF6}" sibTransId="{20735A4D-B873-427A-8BFD-E4BAE6F0CFA3}"/>
    <dgm:cxn modelId="{5305C7CD-9147-45A7-98D3-79370C7451C4}" type="presOf" srcId="{CC5BA0D3-6F35-4987-BFEA-97D05A5DFD3C}" destId="{616DBBEF-C39C-4459-B861-A3A83D06A482}" srcOrd="0" destOrd="0" presId="urn:microsoft.com/office/officeart/2005/8/layout/list1"/>
    <dgm:cxn modelId="{8A1563D0-323E-4479-AB7F-20078102E64E}" srcId="{BD5BE4C6-AB1B-482A-A556-67DA734E43C1}" destId="{A2A16272-A08E-4B22-9190-01266A5D3A54}" srcOrd="1" destOrd="0" parTransId="{56278150-0599-4DB6-8951-B679D1D19649}" sibTransId="{AB19D694-5C44-4FED-AD6D-D547FE817D18}"/>
    <dgm:cxn modelId="{AD854EDA-3420-449B-AF6A-5E9E2ECAECBF}" srcId="{BD5BE4C6-AB1B-482A-A556-67DA734E43C1}" destId="{29AAF296-D246-4C04-82DB-5403BD6EA038}" srcOrd="2" destOrd="0" parTransId="{6F7521C5-5F0E-4286-87F0-FC9B979AEFE2}" sibTransId="{80F69EA4-737A-4341-B5A2-104DD176D4FA}"/>
    <dgm:cxn modelId="{1CE758DD-77A6-4BD2-BF1D-20C8246795C5}" srcId="{BD5BE4C6-AB1B-482A-A556-67DA734E43C1}" destId="{FDEF7D39-9DC8-4FB1-AE25-3ED7BC21ED26}" srcOrd="5" destOrd="0" parTransId="{06898BB2-BE66-4BDE-986C-F48C2CBE9BF7}" sibTransId="{7AE5D300-52B5-4834-B374-21BC955A8A8C}"/>
    <dgm:cxn modelId="{F263F4E2-CBBF-4F50-81A4-82454478672D}" type="presOf" srcId="{6C071C9B-93B2-4BD7-8FAC-D2F7F6900D42}" destId="{DA49EC06-FCCB-4E8E-97B9-714493DB2421}" srcOrd="0" destOrd="0" presId="urn:microsoft.com/office/officeart/2005/8/layout/list1"/>
    <dgm:cxn modelId="{BC1A0DF6-BEC5-465D-BA42-8EFE5189C4E1}" srcId="{8A95E6F3-035D-402F-A8C1-87D622AADB42}" destId="{090D6378-3E3E-474B-901D-AFC4A7001567}" srcOrd="2" destOrd="0" parTransId="{ECCD7035-984D-4B54-B14E-B0E63118D54D}" sibTransId="{EA957E92-C41F-4401-B85C-AC3CB99F0231}"/>
    <dgm:cxn modelId="{805A0FF9-04D9-44FC-80E3-9B494F75495E}" srcId="{BD5BE4C6-AB1B-482A-A556-67DA734E43C1}" destId="{D30B60AB-9FA4-4658-953B-6B914FF3B5FE}" srcOrd="3" destOrd="0" parTransId="{2686C899-3587-41FB-A2FB-663694B18782}" sibTransId="{844CBA6E-5516-4BD7-B42A-634F787FB234}"/>
    <dgm:cxn modelId="{13FEA081-1CFE-4EAB-A2F0-AA191EEB13EA}" type="presParOf" srcId="{DA49EC06-FCCB-4E8E-97B9-714493DB2421}" destId="{E09CE3D7-40A7-48E7-B7FC-E70F8ACAF7B7}" srcOrd="0" destOrd="0" presId="urn:microsoft.com/office/officeart/2005/8/layout/list1"/>
    <dgm:cxn modelId="{5FDB13B6-B731-420F-85A2-0B5099030065}" type="presParOf" srcId="{E09CE3D7-40A7-48E7-B7FC-E70F8ACAF7B7}" destId="{225FDCA8-0D0E-4641-8B76-55E5C3EDA04D}" srcOrd="0" destOrd="0" presId="urn:microsoft.com/office/officeart/2005/8/layout/list1"/>
    <dgm:cxn modelId="{EEB8CEF9-0093-4B21-B02B-E8EA8FEF2EDB}" type="presParOf" srcId="{E09CE3D7-40A7-48E7-B7FC-E70F8ACAF7B7}" destId="{8997AE84-47FD-4BEF-9DF4-E1E5FC6F8020}" srcOrd="1" destOrd="0" presId="urn:microsoft.com/office/officeart/2005/8/layout/list1"/>
    <dgm:cxn modelId="{BCFF6835-9BCC-46E9-985E-3DFE49C3EEDE}" type="presParOf" srcId="{DA49EC06-FCCB-4E8E-97B9-714493DB2421}" destId="{B87FC1DC-22EC-4F0C-8543-1E79923C5140}" srcOrd="1" destOrd="0" presId="urn:microsoft.com/office/officeart/2005/8/layout/list1"/>
    <dgm:cxn modelId="{30286DB1-C505-4A31-B155-AD443C8CF97B}" type="presParOf" srcId="{DA49EC06-FCCB-4E8E-97B9-714493DB2421}" destId="{616DBBEF-C39C-4459-B861-A3A83D06A482}" srcOrd="2" destOrd="0" presId="urn:microsoft.com/office/officeart/2005/8/layout/list1"/>
    <dgm:cxn modelId="{804DAEE8-E459-4277-AE2D-B52FB5D72329}" type="presParOf" srcId="{DA49EC06-FCCB-4E8E-97B9-714493DB2421}" destId="{5265062D-B84F-47C0-AF2E-359D4AA26E5F}" srcOrd="3" destOrd="0" presId="urn:microsoft.com/office/officeart/2005/8/layout/list1"/>
    <dgm:cxn modelId="{2BE15CCE-F28B-4080-B409-2826FE56775A}" type="presParOf" srcId="{DA49EC06-FCCB-4E8E-97B9-714493DB2421}" destId="{0AF7B2E3-6961-4170-A9B7-701C93E05BE8}" srcOrd="4" destOrd="0" presId="urn:microsoft.com/office/officeart/2005/8/layout/list1"/>
    <dgm:cxn modelId="{A34F289D-F252-4C69-8D8F-3B816D3BA51B}" type="presParOf" srcId="{0AF7B2E3-6961-4170-A9B7-701C93E05BE8}" destId="{02B341A6-3B76-421A-8CAD-D07BCE160060}" srcOrd="0" destOrd="0" presId="urn:microsoft.com/office/officeart/2005/8/layout/list1"/>
    <dgm:cxn modelId="{030BEB56-6EDE-4BD7-8FDA-D4383567944A}" type="presParOf" srcId="{0AF7B2E3-6961-4170-A9B7-701C93E05BE8}" destId="{93FAF72B-7C26-4243-94E7-C7520D87845E}" srcOrd="1" destOrd="0" presId="urn:microsoft.com/office/officeart/2005/8/layout/list1"/>
    <dgm:cxn modelId="{A6E768DF-F398-4083-81E9-B1E76261DB19}" type="presParOf" srcId="{DA49EC06-FCCB-4E8E-97B9-714493DB2421}" destId="{955C8B90-8593-4133-B05B-5BA4DA985298}" srcOrd="5" destOrd="0" presId="urn:microsoft.com/office/officeart/2005/8/layout/list1"/>
    <dgm:cxn modelId="{9CA95864-C20B-435B-9C3D-D5689C39D135}" type="presParOf" srcId="{DA49EC06-FCCB-4E8E-97B9-714493DB2421}" destId="{019CD130-7257-4596-B3E4-153C177EB02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9836A37-889B-4244-97B7-13C6E8BF62E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528493E-977C-4B03-89C2-CE02652866F8}">
      <dgm:prSet/>
      <dgm:spPr/>
      <dgm:t>
        <a:bodyPr/>
        <a:lstStyle/>
        <a:p>
          <a:r>
            <a:rPr lang="en-US"/>
            <a:t>ACETRETIN/ ISOTRETINOIN: </a:t>
          </a:r>
        </a:p>
      </dgm:t>
    </dgm:pt>
    <dgm:pt modelId="{4FDAF854-CBC1-4CE8-87BC-6C49069BD0FF}" type="parTrans" cxnId="{AD3F5AC9-017B-4F3B-812B-66E3BCC777F0}">
      <dgm:prSet/>
      <dgm:spPr/>
      <dgm:t>
        <a:bodyPr/>
        <a:lstStyle/>
        <a:p>
          <a:endParaRPr lang="en-US"/>
        </a:p>
      </dgm:t>
    </dgm:pt>
    <dgm:pt modelId="{3762C7A9-83C2-4810-8448-D6D40642F8D1}" type="sibTrans" cxnId="{AD3F5AC9-017B-4F3B-812B-66E3BCC777F0}">
      <dgm:prSet/>
      <dgm:spPr/>
      <dgm:t>
        <a:bodyPr/>
        <a:lstStyle/>
        <a:p>
          <a:endParaRPr lang="en-US"/>
        </a:p>
      </dgm:t>
    </dgm:pt>
    <dgm:pt modelId="{773DEB1D-51CD-4133-9923-2A8C97FA82B3}">
      <dgm:prSet/>
      <dgm:spPr/>
      <dgm:t>
        <a:bodyPr/>
        <a:lstStyle/>
        <a:p>
          <a:r>
            <a:rPr lang="en-US"/>
            <a:t>Similar response</a:t>
          </a:r>
        </a:p>
      </dgm:t>
    </dgm:pt>
    <dgm:pt modelId="{30F0E76F-17B1-4DFC-950A-81E881845C4E}" type="parTrans" cxnId="{AF770A87-A1CB-4786-B205-7E130A501481}">
      <dgm:prSet/>
      <dgm:spPr/>
      <dgm:t>
        <a:bodyPr/>
        <a:lstStyle/>
        <a:p>
          <a:endParaRPr lang="en-US"/>
        </a:p>
      </dgm:t>
    </dgm:pt>
    <dgm:pt modelId="{D118A784-348C-47B0-9156-401CBF247103}" type="sibTrans" cxnId="{AF770A87-A1CB-4786-B205-7E130A501481}">
      <dgm:prSet/>
      <dgm:spPr/>
      <dgm:t>
        <a:bodyPr/>
        <a:lstStyle/>
        <a:p>
          <a:endParaRPr lang="en-US"/>
        </a:p>
      </dgm:t>
    </dgm:pt>
    <dgm:pt modelId="{AD6F8704-6815-4F12-B7E6-13A56BE70327}">
      <dgm:prSet/>
      <dgm:spPr/>
      <dgm:t>
        <a:bodyPr/>
        <a:lstStyle/>
        <a:p>
          <a:r>
            <a:rPr lang="en-US"/>
            <a:t>As singe agent or combined with PUVA or interferons</a:t>
          </a:r>
        </a:p>
      </dgm:t>
    </dgm:pt>
    <dgm:pt modelId="{206F6D9B-A16A-450C-992F-62429ADB6DBA}" type="parTrans" cxnId="{F067EDC8-2993-414E-8CE9-63D3D645B098}">
      <dgm:prSet/>
      <dgm:spPr/>
      <dgm:t>
        <a:bodyPr/>
        <a:lstStyle/>
        <a:p>
          <a:endParaRPr lang="en-US"/>
        </a:p>
      </dgm:t>
    </dgm:pt>
    <dgm:pt modelId="{E29C447B-E912-4FCE-A74B-FF27C6F72088}" type="sibTrans" cxnId="{F067EDC8-2993-414E-8CE9-63D3D645B098}">
      <dgm:prSet/>
      <dgm:spPr/>
      <dgm:t>
        <a:bodyPr/>
        <a:lstStyle/>
        <a:p>
          <a:endParaRPr lang="en-US"/>
        </a:p>
      </dgm:t>
    </dgm:pt>
    <dgm:pt modelId="{BA164D85-4877-4B88-9508-66B625E5F62E}">
      <dgm:prSet/>
      <dgm:spPr/>
      <dgm:t>
        <a:bodyPr/>
        <a:lstStyle/>
        <a:p>
          <a:r>
            <a:rPr lang="en-US"/>
            <a:t>BEXAROTENE: </a:t>
          </a:r>
        </a:p>
      </dgm:t>
    </dgm:pt>
    <dgm:pt modelId="{7E16C234-CE5C-4C69-8629-33ECF72FD909}" type="parTrans" cxnId="{E7C76432-4719-4041-84A0-702CE4FF3288}">
      <dgm:prSet/>
      <dgm:spPr/>
      <dgm:t>
        <a:bodyPr/>
        <a:lstStyle/>
        <a:p>
          <a:endParaRPr lang="en-US"/>
        </a:p>
      </dgm:t>
    </dgm:pt>
    <dgm:pt modelId="{376A2066-C356-4428-9C5D-9D74F8B6614F}" type="sibTrans" cxnId="{E7C76432-4719-4041-84A0-702CE4FF3288}">
      <dgm:prSet/>
      <dgm:spPr/>
      <dgm:t>
        <a:bodyPr/>
        <a:lstStyle/>
        <a:p>
          <a:endParaRPr lang="en-US"/>
        </a:p>
      </dgm:t>
    </dgm:pt>
    <dgm:pt modelId="{D731640A-CD86-4C01-8F2E-233641955456}">
      <dgm:prSet/>
      <dgm:spPr/>
      <dgm:t>
        <a:bodyPr/>
        <a:lstStyle/>
        <a:p>
          <a:r>
            <a:rPr lang="en-US"/>
            <a:t>Rexinoid</a:t>
          </a:r>
        </a:p>
      </dgm:t>
    </dgm:pt>
    <dgm:pt modelId="{39F577F5-7E3D-444C-9B24-B9D980C1119D}" type="parTrans" cxnId="{7CC2359A-E9E9-4CBA-9C76-7BAB9350B4FF}">
      <dgm:prSet/>
      <dgm:spPr/>
      <dgm:t>
        <a:bodyPr/>
        <a:lstStyle/>
        <a:p>
          <a:endParaRPr lang="en-US"/>
        </a:p>
      </dgm:t>
    </dgm:pt>
    <dgm:pt modelId="{C63E6EFD-DA57-4743-9565-CEC360FF5943}" type="sibTrans" cxnId="{7CC2359A-E9E9-4CBA-9C76-7BAB9350B4FF}">
      <dgm:prSet/>
      <dgm:spPr/>
      <dgm:t>
        <a:bodyPr/>
        <a:lstStyle/>
        <a:p>
          <a:endParaRPr lang="en-US"/>
        </a:p>
      </dgm:t>
    </dgm:pt>
    <dgm:pt modelId="{7A2FFDC3-45DB-40EA-AC72-C504D12F5048}">
      <dgm:prSet/>
      <dgm:spPr/>
      <dgm:t>
        <a:bodyPr/>
        <a:lstStyle/>
        <a:p>
          <a:r>
            <a:rPr lang="en-US"/>
            <a:t>Promote apoptosis. Inhibit cell proliferation</a:t>
          </a:r>
        </a:p>
      </dgm:t>
    </dgm:pt>
    <dgm:pt modelId="{A443FD12-57FF-47ED-B487-F0062A7540E8}" type="parTrans" cxnId="{2EA0475A-1913-4859-BAA5-7FC72CD92E3C}">
      <dgm:prSet/>
      <dgm:spPr/>
      <dgm:t>
        <a:bodyPr/>
        <a:lstStyle/>
        <a:p>
          <a:endParaRPr lang="en-US"/>
        </a:p>
      </dgm:t>
    </dgm:pt>
    <dgm:pt modelId="{302E039B-81CC-4DB2-9266-8BA0BDB0F26B}" type="sibTrans" cxnId="{2EA0475A-1913-4859-BAA5-7FC72CD92E3C}">
      <dgm:prSet/>
      <dgm:spPr/>
      <dgm:t>
        <a:bodyPr/>
        <a:lstStyle/>
        <a:p>
          <a:endParaRPr lang="en-US"/>
        </a:p>
      </dgm:t>
    </dgm:pt>
    <dgm:pt modelId="{949074EB-EE63-4D4D-8E27-F49D4DEB4660}">
      <dgm:prSet/>
      <dgm:spPr/>
      <dgm:t>
        <a:bodyPr/>
        <a:lstStyle/>
        <a:p>
          <a:r>
            <a:rPr lang="en-US"/>
            <a:t>300mg/m2/day Dose</a:t>
          </a:r>
        </a:p>
      </dgm:t>
    </dgm:pt>
    <dgm:pt modelId="{BA39DC41-9456-409A-B644-4F7275E249AC}" type="parTrans" cxnId="{6327730D-1036-4590-9C85-DE04FCC6382F}">
      <dgm:prSet/>
      <dgm:spPr/>
      <dgm:t>
        <a:bodyPr/>
        <a:lstStyle/>
        <a:p>
          <a:endParaRPr lang="en-US"/>
        </a:p>
      </dgm:t>
    </dgm:pt>
    <dgm:pt modelId="{072AC32C-A179-47E3-ABDC-F5EB89E3B7C2}" type="sibTrans" cxnId="{6327730D-1036-4590-9C85-DE04FCC6382F}">
      <dgm:prSet/>
      <dgm:spPr/>
      <dgm:t>
        <a:bodyPr/>
        <a:lstStyle/>
        <a:p>
          <a:endParaRPr lang="en-US"/>
        </a:p>
      </dgm:t>
    </dgm:pt>
    <dgm:pt modelId="{083805FE-6446-47D6-AF8D-40710DF8C816}">
      <dgm:prSet/>
      <dgm:spPr/>
      <dgm:t>
        <a:bodyPr/>
        <a:lstStyle/>
        <a:p>
          <a:r>
            <a:rPr lang="en-US"/>
            <a:t>Require treatment of hyperlipidemia and central hypothyroidism along</a:t>
          </a:r>
        </a:p>
      </dgm:t>
    </dgm:pt>
    <dgm:pt modelId="{398EE61C-42D1-48EF-A236-F29E9DCB756C}" type="parTrans" cxnId="{12A08D69-B277-4920-B7CD-307B13D68270}">
      <dgm:prSet/>
      <dgm:spPr/>
      <dgm:t>
        <a:bodyPr/>
        <a:lstStyle/>
        <a:p>
          <a:endParaRPr lang="en-US"/>
        </a:p>
      </dgm:t>
    </dgm:pt>
    <dgm:pt modelId="{0EEA82CF-F9CB-4FFD-BAD9-935DEAB2D6F2}" type="sibTrans" cxnId="{12A08D69-B277-4920-B7CD-307B13D68270}">
      <dgm:prSet/>
      <dgm:spPr/>
      <dgm:t>
        <a:bodyPr/>
        <a:lstStyle/>
        <a:p>
          <a:endParaRPr lang="en-US"/>
        </a:p>
      </dgm:t>
    </dgm:pt>
    <dgm:pt modelId="{41DDCFD6-93E5-49F8-A7A1-199B35C1AD3F}">
      <dgm:prSet/>
      <dgm:spPr/>
      <dgm:t>
        <a:bodyPr/>
        <a:lstStyle/>
        <a:p>
          <a:r>
            <a:rPr lang="en-US"/>
            <a:t>Side effects are transient and mild</a:t>
          </a:r>
        </a:p>
      </dgm:t>
    </dgm:pt>
    <dgm:pt modelId="{1333CD6E-803F-4DD4-9807-305B22A9057C}" type="parTrans" cxnId="{451D606B-38D1-4844-914B-21083B9B7D6D}">
      <dgm:prSet/>
      <dgm:spPr/>
      <dgm:t>
        <a:bodyPr/>
        <a:lstStyle/>
        <a:p>
          <a:endParaRPr lang="en-US"/>
        </a:p>
      </dgm:t>
    </dgm:pt>
    <dgm:pt modelId="{EED89AAF-C21B-4337-90D2-5AB56EE9478C}" type="sibTrans" cxnId="{451D606B-38D1-4844-914B-21083B9B7D6D}">
      <dgm:prSet/>
      <dgm:spPr/>
      <dgm:t>
        <a:bodyPr/>
        <a:lstStyle/>
        <a:p>
          <a:endParaRPr lang="en-US"/>
        </a:p>
      </dgm:t>
    </dgm:pt>
    <dgm:pt modelId="{B3AC5608-30EA-416F-AA5A-8D95DE612212}">
      <dgm:prSet/>
      <dgm:spPr/>
      <dgm:t>
        <a:bodyPr/>
        <a:lstStyle/>
        <a:p>
          <a:r>
            <a:rPr lang="en-US"/>
            <a:t>Overall response of 54% in early stage and 45% in advanced</a:t>
          </a:r>
        </a:p>
      </dgm:t>
    </dgm:pt>
    <dgm:pt modelId="{C0073CE2-C99B-4A25-89DC-DA2F7CE85D2E}" type="parTrans" cxnId="{F239279E-630D-42F1-9024-C88583B8FA14}">
      <dgm:prSet/>
      <dgm:spPr/>
      <dgm:t>
        <a:bodyPr/>
        <a:lstStyle/>
        <a:p>
          <a:endParaRPr lang="en-US"/>
        </a:p>
      </dgm:t>
    </dgm:pt>
    <dgm:pt modelId="{88C4B28D-8CF9-4666-8F57-D62B91A65728}" type="sibTrans" cxnId="{F239279E-630D-42F1-9024-C88583B8FA14}">
      <dgm:prSet/>
      <dgm:spPr/>
      <dgm:t>
        <a:bodyPr/>
        <a:lstStyle/>
        <a:p>
          <a:endParaRPr lang="en-US"/>
        </a:p>
      </dgm:t>
    </dgm:pt>
    <dgm:pt modelId="{27741EB2-6D8B-42E6-9E57-F38786D840B3}" type="pres">
      <dgm:prSet presAssocID="{39836A37-889B-4244-97B7-13C6E8BF62E9}" presName="linear" presStyleCnt="0">
        <dgm:presLayoutVars>
          <dgm:animLvl val="lvl"/>
          <dgm:resizeHandles val="exact"/>
        </dgm:presLayoutVars>
      </dgm:prSet>
      <dgm:spPr/>
    </dgm:pt>
    <dgm:pt modelId="{BEC5E8A9-8FFB-4AF2-A8DA-2651F27CB1E0}" type="pres">
      <dgm:prSet presAssocID="{E528493E-977C-4B03-89C2-CE02652866F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0C309EC-E8B9-4511-97A4-642F97183099}" type="pres">
      <dgm:prSet presAssocID="{E528493E-977C-4B03-89C2-CE02652866F8}" presName="childText" presStyleLbl="revTx" presStyleIdx="0" presStyleCnt="2">
        <dgm:presLayoutVars>
          <dgm:bulletEnabled val="1"/>
        </dgm:presLayoutVars>
      </dgm:prSet>
      <dgm:spPr/>
    </dgm:pt>
    <dgm:pt modelId="{1981F457-FE69-401B-9BEC-882875C520C4}" type="pres">
      <dgm:prSet presAssocID="{BA164D85-4877-4B88-9508-66B625E5F62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E724B37-3712-49E9-8699-9D6C5CD79F86}" type="pres">
      <dgm:prSet presAssocID="{BA164D85-4877-4B88-9508-66B625E5F62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0B96A0B-1D5F-4846-B4ED-2EC01A2B0944}" type="presOf" srcId="{39836A37-889B-4244-97B7-13C6E8BF62E9}" destId="{27741EB2-6D8B-42E6-9E57-F38786D840B3}" srcOrd="0" destOrd="0" presId="urn:microsoft.com/office/officeart/2005/8/layout/vList2"/>
    <dgm:cxn modelId="{6327730D-1036-4590-9C85-DE04FCC6382F}" srcId="{BA164D85-4877-4B88-9508-66B625E5F62E}" destId="{949074EB-EE63-4D4D-8E27-F49D4DEB4660}" srcOrd="2" destOrd="0" parTransId="{BA39DC41-9456-409A-B644-4F7275E249AC}" sibTransId="{072AC32C-A179-47E3-ABDC-F5EB89E3B7C2}"/>
    <dgm:cxn modelId="{BA075512-C11A-464C-8602-4F2F08438347}" type="presOf" srcId="{083805FE-6446-47D6-AF8D-40710DF8C816}" destId="{8E724B37-3712-49E9-8699-9D6C5CD79F86}" srcOrd="0" destOrd="3" presId="urn:microsoft.com/office/officeart/2005/8/layout/vList2"/>
    <dgm:cxn modelId="{E7A8172B-FA9D-4217-A03B-2F35F04E6B10}" type="presOf" srcId="{BA164D85-4877-4B88-9508-66B625E5F62E}" destId="{1981F457-FE69-401B-9BEC-882875C520C4}" srcOrd="0" destOrd="0" presId="urn:microsoft.com/office/officeart/2005/8/layout/vList2"/>
    <dgm:cxn modelId="{E7C76432-4719-4041-84A0-702CE4FF3288}" srcId="{39836A37-889B-4244-97B7-13C6E8BF62E9}" destId="{BA164D85-4877-4B88-9508-66B625E5F62E}" srcOrd="1" destOrd="0" parTransId="{7E16C234-CE5C-4C69-8629-33ECF72FD909}" sibTransId="{376A2066-C356-4428-9C5D-9D74F8B6614F}"/>
    <dgm:cxn modelId="{12A08D69-B277-4920-B7CD-307B13D68270}" srcId="{BA164D85-4877-4B88-9508-66B625E5F62E}" destId="{083805FE-6446-47D6-AF8D-40710DF8C816}" srcOrd="3" destOrd="0" parTransId="{398EE61C-42D1-48EF-A236-F29E9DCB756C}" sibTransId="{0EEA82CF-F9CB-4FFD-BAD9-935DEAB2D6F2}"/>
    <dgm:cxn modelId="{EF8E9369-8A5D-4148-BBD1-9611A8D351E9}" type="presOf" srcId="{949074EB-EE63-4D4D-8E27-F49D4DEB4660}" destId="{8E724B37-3712-49E9-8699-9D6C5CD79F86}" srcOrd="0" destOrd="2" presId="urn:microsoft.com/office/officeart/2005/8/layout/vList2"/>
    <dgm:cxn modelId="{451D606B-38D1-4844-914B-21083B9B7D6D}" srcId="{BA164D85-4877-4B88-9508-66B625E5F62E}" destId="{41DDCFD6-93E5-49F8-A7A1-199B35C1AD3F}" srcOrd="4" destOrd="0" parTransId="{1333CD6E-803F-4DD4-9807-305B22A9057C}" sibTransId="{EED89AAF-C21B-4337-90D2-5AB56EE9478C}"/>
    <dgm:cxn modelId="{BACF3171-930B-44C4-828B-B5DF899FD340}" type="presOf" srcId="{41DDCFD6-93E5-49F8-A7A1-199B35C1AD3F}" destId="{8E724B37-3712-49E9-8699-9D6C5CD79F86}" srcOrd="0" destOrd="4" presId="urn:microsoft.com/office/officeart/2005/8/layout/vList2"/>
    <dgm:cxn modelId="{2EA0475A-1913-4859-BAA5-7FC72CD92E3C}" srcId="{BA164D85-4877-4B88-9508-66B625E5F62E}" destId="{7A2FFDC3-45DB-40EA-AC72-C504D12F5048}" srcOrd="1" destOrd="0" parTransId="{A443FD12-57FF-47ED-B487-F0062A7540E8}" sibTransId="{302E039B-81CC-4DB2-9266-8BA0BDB0F26B}"/>
    <dgm:cxn modelId="{FE128E80-CC3E-4058-8E39-55C5E62A4651}" type="presOf" srcId="{AD6F8704-6815-4F12-B7E6-13A56BE70327}" destId="{60C309EC-E8B9-4511-97A4-642F97183099}" srcOrd="0" destOrd="1" presId="urn:microsoft.com/office/officeart/2005/8/layout/vList2"/>
    <dgm:cxn modelId="{AF770A87-A1CB-4786-B205-7E130A501481}" srcId="{E528493E-977C-4B03-89C2-CE02652866F8}" destId="{773DEB1D-51CD-4133-9923-2A8C97FA82B3}" srcOrd="0" destOrd="0" parTransId="{30F0E76F-17B1-4DFC-950A-81E881845C4E}" sibTransId="{D118A784-348C-47B0-9156-401CBF247103}"/>
    <dgm:cxn modelId="{35E3F788-F148-4ABA-AAD3-5FDEA2DA0EAC}" type="presOf" srcId="{773DEB1D-51CD-4133-9923-2A8C97FA82B3}" destId="{60C309EC-E8B9-4511-97A4-642F97183099}" srcOrd="0" destOrd="0" presId="urn:microsoft.com/office/officeart/2005/8/layout/vList2"/>
    <dgm:cxn modelId="{F5D0DB90-ED4C-45F3-98DF-63AF10CB840A}" type="presOf" srcId="{E528493E-977C-4B03-89C2-CE02652866F8}" destId="{BEC5E8A9-8FFB-4AF2-A8DA-2651F27CB1E0}" srcOrd="0" destOrd="0" presId="urn:microsoft.com/office/officeart/2005/8/layout/vList2"/>
    <dgm:cxn modelId="{7CC2359A-E9E9-4CBA-9C76-7BAB9350B4FF}" srcId="{BA164D85-4877-4B88-9508-66B625E5F62E}" destId="{D731640A-CD86-4C01-8F2E-233641955456}" srcOrd="0" destOrd="0" parTransId="{39F577F5-7E3D-444C-9B24-B9D980C1119D}" sibTransId="{C63E6EFD-DA57-4743-9565-CEC360FF5943}"/>
    <dgm:cxn modelId="{F239279E-630D-42F1-9024-C88583B8FA14}" srcId="{BA164D85-4877-4B88-9508-66B625E5F62E}" destId="{B3AC5608-30EA-416F-AA5A-8D95DE612212}" srcOrd="5" destOrd="0" parTransId="{C0073CE2-C99B-4A25-89DC-DA2F7CE85D2E}" sibTransId="{88C4B28D-8CF9-4666-8F57-D62B91A65728}"/>
    <dgm:cxn modelId="{E635DFB4-3B07-4C93-8C69-547C97DF0B36}" type="presOf" srcId="{D731640A-CD86-4C01-8F2E-233641955456}" destId="{8E724B37-3712-49E9-8699-9D6C5CD79F86}" srcOrd="0" destOrd="0" presId="urn:microsoft.com/office/officeart/2005/8/layout/vList2"/>
    <dgm:cxn modelId="{7EEDECC7-9E0B-4F60-BD33-11D4A8A8586C}" type="presOf" srcId="{B3AC5608-30EA-416F-AA5A-8D95DE612212}" destId="{8E724B37-3712-49E9-8699-9D6C5CD79F86}" srcOrd="0" destOrd="5" presId="urn:microsoft.com/office/officeart/2005/8/layout/vList2"/>
    <dgm:cxn modelId="{F067EDC8-2993-414E-8CE9-63D3D645B098}" srcId="{E528493E-977C-4B03-89C2-CE02652866F8}" destId="{AD6F8704-6815-4F12-B7E6-13A56BE70327}" srcOrd="1" destOrd="0" parTransId="{206F6D9B-A16A-450C-992F-62429ADB6DBA}" sibTransId="{E29C447B-E912-4FCE-A74B-FF27C6F72088}"/>
    <dgm:cxn modelId="{AD3F5AC9-017B-4F3B-812B-66E3BCC777F0}" srcId="{39836A37-889B-4244-97B7-13C6E8BF62E9}" destId="{E528493E-977C-4B03-89C2-CE02652866F8}" srcOrd="0" destOrd="0" parTransId="{4FDAF854-CBC1-4CE8-87BC-6C49069BD0FF}" sibTransId="{3762C7A9-83C2-4810-8448-D6D40642F8D1}"/>
    <dgm:cxn modelId="{30855DE5-9AAF-4D2D-A6F2-B4C0B4E60BAE}" type="presOf" srcId="{7A2FFDC3-45DB-40EA-AC72-C504D12F5048}" destId="{8E724B37-3712-49E9-8699-9D6C5CD79F86}" srcOrd="0" destOrd="1" presId="urn:microsoft.com/office/officeart/2005/8/layout/vList2"/>
    <dgm:cxn modelId="{C0CD9AD9-8239-4AD3-9E8B-5F5AB155E500}" type="presParOf" srcId="{27741EB2-6D8B-42E6-9E57-F38786D840B3}" destId="{BEC5E8A9-8FFB-4AF2-A8DA-2651F27CB1E0}" srcOrd="0" destOrd="0" presId="urn:microsoft.com/office/officeart/2005/8/layout/vList2"/>
    <dgm:cxn modelId="{A673ADB8-A4B5-47FD-8685-2749D5A74670}" type="presParOf" srcId="{27741EB2-6D8B-42E6-9E57-F38786D840B3}" destId="{60C309EC-E8B9-4511-97A4-642F97183099}" srcOrd="1" destOrd="0" presId="urn:microsoft.com/office/officeart/2005/8/layout/vList2"/>
    <dgm:cxn modelId="{F0403E42-4F66-4CDC-A243-A2FC5478FE61}" type="presParOf" srcId="{27741EB2-6D8B-42E6-9E57-F38786D840B3}" destId="{1981F457-FE69-401B-9BEC-882875C520C4}" srcOrd="2" destOrd="0" presId="urn:microsoft.com/office/officeart/2005/8/layout/vList2"/>
    <dgm:cxn modelId="{A7E9A073-9DD9-488C-B838-4FCF49821409}" type="presParOf" srcId="{27741EB2-6D8B-42E6-9E57-F38786D840B3}" destId="{8E724B37-3712-49E9-8699-9D6C5CD79F8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55E0D5-A5C3-4910-A9DF-97F304C3B29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99F2CA4-26B9-4FFA-BCA1-EF0688C91CEE}">
      <dgm:prSet custT="1"/>
      <dgm:spPr/>
      <dgm:t>
        <a:bodyPr/>
        <a:lstStyle/>
        <a:p>
          <a:r>
            <a:rPr lang="en-US" sz="2000"/>
            <a:t>Chemical, Textile, Machine and Metal Industry</a:t>
          </a:r>
        </a:p>
      </dgm:t>
    </dgm:pt>
    <dgm:pt modelId="{029B71C2-9D08-46B1-9A91-B377123F2826}" type="parTrans" cxnId="{26A0F775-2225-457A-96F9-D18F9C0A64B7}">
      <dgm:prSet/>
      <dgm:spPr/>
      <dgm:t>
        <a:bodyPr/>
        <a:lstStyle/>
        <a:p>
          <a:endParaRPr lang="en-US"/>
        </a:p>
      </dgm:t>
    </dgm:pt>
    <dgm:pt modelId="{25599CB5-9B14-447F-960B-5324D2B4FE48}" type="sibTrans" cxnId="{26A0F775-2225-457A-96F9-D18F9C0A64B7}">
      <dgm:prSet/>
      <dgm:spPr/>
      <dgm:t>
        <a:bodyPr/>
        <a:lstStyle/>
        <a:p>
          <a:endParaRPr lang="en-US"/>
        </a:p>
      </dgm:t>
    </dgm:pt>
    <dgm:pt modelId="{5F98ACE9-C692-44C7-B202-1246619D6DBC}">
      <dgm:prSet custT="1"/>
      <dgm:spPr/>
      <dgm:t>
        <a:bodyPr/>
        <a:lstStyle/>
        <a:p>
          <a:r>
            <a:rPr lang="en-US" sz="2000"/>
            <a:t>UV Radiation has protective effect</a:t>
          </a:r>
        </a:p>
      </dgm:t>
    </dgm:pt>
    <dgm:pt modelId="{E5EABA81-FCE2-4A21-B8BF-DCBFAA595662}" type="parTrans" cxnId="{CB3576BD-35B7-46F1-A3F3-BC4F78037FC4}">
      <dgm:prSet/>
      <dgm:spPr/>
      <dgm:t>
        <a:bodyPr/>
        <a:lstStyle/>
        <a:p>
          <a:endParaRPr lang="en-US"/>
        </a:p>
      </dgm:t>
    </dgm:pt>
    <dgm:pt modelId="{9F6E5D1D-074F-455A-8205-04707EA044ED}" type="sibTrans" cxnId="{CB3576BD-35B7-46F1-A3F3-BC4F78037FC4}">
      <dgm:prSet/>
      <dgm:spPr/>
      <dgm:t>
        <a:bodyPr/>
        <a:lstStyle/>
        <a:p>
          <a:endParaRPr lang="en-US"/>
        </a:p>
      </dgm:t>
    </dgm:pt>
    <dgm:pt modelId="{5A147221-7E4E-4C04-9CF2-3AF784096CFF}">
      <dgm:prSet custT="1"/>
      <dgm:spPr/>
      <dgm:t>
        <a:bodyPr/>
        <a:lstStyle/>
        <a:p>
          <a:r>
            <a:rPr lang="en-US" sz="2000"/>
            <a:t>Atopic Eczema</a:t>
          </a:r>
        </a:p>
      </dgm:t>
    </dgm:pt>
    <dgm:pt modelId="{D2A26A92-45F8-4356-A6E9-82648F2EA413}" type="parTrans" cxnId="{527D7B7F-BA8C-4E07-B9E6-FE65F605F4E7}">
      <dgm:prSet/>
      <dgm:spPr/>
      <dgm:t>
        <a:bodyPr/>
        <a:lstStyle/>
        <a:p>
          <a:endParaRPr lang="en-US"/>
        </a:p>
      </dgm:t>
    </dgm:pt>
    <dgm:pt modelId="{9392E018-F218-4F72-8840-5A3F900F5D61}" type="sibTrans" cxnId="{527D7B7F-BA8C-4E07-B9E6-FE65F605F4E7}">
      <dgm:prSet/>
      <dgm:spPr/>
      <dgm:t>
        <a:bodyPr/>
        <a:lstStyle/>
        <a:p>
          <a:endParaRPr lang="en-US"/>
        </a:p>
      </dgm:t>
    </dgm:pt>
    <dgm:pt modelId="{A8BBFACA-C914-4D14-954A-A39692E75EDC}">
      <dgm:prSet custT="1"/>
      <dgm:spPr/>
      <dgm:t>
        <a:bodyPr/>
        <a:lstStyle/>
        <a:p>
          <a:r>
            <a:rPr lang="en-US" sz="2000"/>
            <a:t>Patients on TNF-A Inhibitors</a:t>
          </a:r>
        </a:p>
      </dgm:t>
    </dgm:pt>
    <dgm:pt modelId="{B1F55767-B20D-4731-AB48-F5F4F6AFA4D1}" type="parTrans" cxnId="{D253F460-25BE-433A-A57B-A93B0B31FBBB}">
      <dgm:prSet/>
      <dgm:spPr/>
      <dgm:t>
        <a:bodyPr/>
        <a:lstStyle/>
        <a:p>
          <a:endParaRPr lang="en-US"/>
        </a:p>
      </dgm:t>
    </dgm:pt>
    <dgm:pt modelId="{5D4A161A-3070-43E5-B950-34B76EB5B354}" type="sibTrans" cxnId="{D253F460-25BE-433A-A57B-A93B0B31FBBB}">
      <dgm:prSet/>
      <dgm:spPr/>
      <dgm:t>
        <a:bodyPr/>
        <a:lstStyle/>
        <a:p>
          <a:endParaRPr lang="en-US"/>
        </a:p>
      </dgm:t>
    </dgm:pt>
    <dgm:pt modelId="{C10DCBA9-B1A6-481E-81F4-C889B585E75F}" type="pres">
      <dgm:prSet presAssocID="{7855E0D5-A5C3-4910-A9DF-97F304C3B294}" presName="root" presStyleCnt="0">
        <dgm:presLayoutVars>
          <dgm:dir/>
          <dgm:resizeHandles val="exact"/>
        </dgm:presLayoutVars>
      </dgm:prSet>
      <dgm:spPr/>
    </dgm:pt>
    <dgm:pt modelId="{C2DD160D-901C-4F97-B2A4-06E7CE870B13}" type="pres">
      <dgm:prSet presAssocID="{B99F2CA4-26B9-4FFA-BCA1-EF0688C91CEE}" presName="compNode" presStyleCnt="0"/>
      <dgm:spPr/>
    </dgm:pt>
    <dgm:pt modelId="{BF5E61E6-EC3A-4C82-B7EE-83F5D994AFEF}" type="pres">
      <dgm:prSet presAssocID="{B99F2CA4-26B9-4FFA-BCA1-EF0688C91CE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ng sleeve shirt"/>
        </a:ext>
      </dgm:extLst>
    </dgm:pt>
    <dgm:pt modelId="{8969EAE3-C3DE-4450-B370-DAAB2DC03E3C}" type="pres">
      <dgm:prSet presAssocID="{B99F2CA4-26B9-4FFA-BCA1-EF0688C91CEE}" presName="spaceRect" presStyleCnt="0"/>
      <dgm:spPr/>
    </dgm:pt>
    <dgm:pt modelId="{2DEED07D-1858-446F-8F94-00B5605755CF}" type="pres">
      <dgm:prSet presAssocID="{B99F2CA4-26B9-4FFA-BCA1-EF0688C91CEE}" presName="textRect" presStyleLbl="revTx" presStyleIdx="0" presStyleCnt="4">
        <dgm:presLayoutVars>
          <dgm:chMax val="1"/>
          <dgm:chPref val="1"/>
        </dgm:presLayoutVars>
      </dgm:prSet>
      <dgm:spPr/>
    </dgm:pt>
    <dgm:pt modelId="{12AE41F9-5926-4BB1-9EE8-718F46C59289}" type="pres">
      <dgm:prSet presAssocID="{25599CB5-9B14-447F-960B-5324D2B4FE48}" presName="sibTrans" presStyleCnt="0"/>
      <dgm:spPr/>
    </dgm:pt>
    <dgm:pt modelId="{1F446ED3-6AA6-4A26-9381-2BCDD6BE86F8}" type="pres">
      <dgm:prSet presAssocID="{5F98ACE9-C692-44C7-B202-1246619D6DBC}" presName="compNode" presStyleCnt="0"/>
      <dgm:spPr/>
    </dgm:pt>
    <dgm:pt modelId="{B1D7FC08-A039-46CE-9F5B-922132746262}" type="pres">
      <dgm:prSet presAssocID="{5F98ACE9-C692-44C7-B202-1246619D6DB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F7B298A0-4318-4727-98D1-883C35B295D7}" type="pres">
      <dgm:prSet presAssocID="{5F98ACE9-C692-44C7-B202-1246619D6DBC}" presName="spaceRect" presStyleCnt="0"/>
      <dgm:spPr/>
    </dgm:pt>
    <dgm:pt modelId="{98B17455-C445-48BA-85EC-84E2E71072F1}" type="pres">
      <dgm:prSet presAssocID="{5F98ACE9-C692-44C7-B202-1246619D6DBC}" presName="textRect" presStyleLbl="revTx" presStyleIdx="1" presStyleCnt="4">
        <dgm:presLayoutVars>
          <dgm:chMax val="1"/>
          <dgm:chPref val="1"/>
        </dgm:presLayoutVars>
      </dgm:prSet>
      <dgm:spPr/>
    </dgm:pt>
    <dgm:pt modelId="{14E13139-FD5B-430E-A900-E06E13265798}" type="pres">
      <dgm:prSet presAssocID="{9F6E5D1D-074F-455A-8205-04707EA044ED}" presName="sibTrans" presStyleCnt="0"/>
      <dgm:spPr/>
    </dgm:pt>
    <dgm:pt modelId="{5DE09854-0788-4189-8A13-812429520FDD}" type="pres">
      <dgm:prSet presAssocID="{5A147221-7E4E-4C04-9CF2-3AF784096CFF}" presName="compNode" presStyleCnt="0"/>
      <dgm:spPr/>
    </dgm:pt>
    <dgm:pt modelId="{31CFA266-970B-42A6-92E5-0EEEC1C9F70A}" type="pres">
      <dgm:prSet presAssocID="{5A147221-7E4E-4C04-9CF2-3AF784096C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A13719B-9271-4DD3-A0A3-3E9E47CAE869}" type="pres">
      <dgm:prSet presAssocID="{5A147221-7E4E-4C04-9CF2-3AF784096CFF}" presName="spaceRect" presStyleCnt="0"/>
      <dgm:spPr/>
    </dgm:pt>
    <dgm:pt modelId="{557270D1-0CE5-4509-A9E4-2F18AE3818FF}" type="pres">
      <dgm:prSet presAssocID="{5A147221-7E4E-4C04-9CF2-3AF784096CFF}" presName="textRect" presStyleLbl="revTx" presStyleIdx="2" presStyleCnt="4">
        <dgm:presLayoutVars>
          <dgm:chMax val="1"/>
          <dgm:chPref val="1"/>
        </dgm:presLayoutVars>
      </dgm:prSet>
      <dgm:spPr/>
    </dgm:pt>
    <dgm:pt modelId="{0D3FD1FE-5C5C-46B4-ADFD-1A3A16267414}" type="pres">
      <dgm:prSet presAssocID="{9392E018-F218-4F72-8840-5A3F900F5D61}" presName="sibTrans" presStyleCnt="0"/>
      <dgm:spPr/>
    </dgm:pt>
    <dgm:pt modelId="{9B3C8E77-0B2E-4E8C-A1AD-302189EE9533}" type="pres">
      <dgm:prSet presAssocID="{A8BBFACA-C914-4D14-954A-A39692E75EDC}" presName="compNode" presStyleCnt="0"/>
      <dgm:spPr/>
    </dgm:pt>
    <dgm:pt modelId="{C813E129-4A7D-4042-9745-2CA748B3504E}" type="pres">
      <dgm:prSet presAssocID="{A8BBFACA-C914-4D14-954A-A39692E75ED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916B1E69-7C38-4291-A5E9-7B32DE04873C}" type="pres">
      <dgm:prSet presAssocID="{A8BBFACA-C914-4D14-954A-A39692E75EDC}" presName="spaceRect" presStyleCnt="0"/>
      <dgm:spPr/>
    </dgm:pt>
    <dgm:pt modelId="{F2649892-0BAE-4C22-BEFB-7093AB9C849D}" type="pres">
      <dgm:prSet presAssocID="{A8BBFACA-C914-4D14-954A-A39692E75ED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253F460-25BE-433A-A57B-A93B0B31FBBB}" srcId="{7855E0D5-A5C3-4910-A9DF-97F304C3B294}" destId="{A8BBFACA-C914-4D14-954A-A39692E75EDC}" srcOrd="3" destOrd="0" parTransId="{B1F55767-B20D-4731-AB48-F5F4F6AFA4D1}" sibTransId="{5D4A161A-3070-43E5-B950-34B76EB5B354}"/>
    <dgm:cxn modelId="{E751C544-7069-4FD3-9C9B-3AF6A23242BA}" type="presOf" srcId="{A8BBFACA-C914-4D14-954A-A39692E75EDC}" destId="{F2649892-0BAE-4C22-BEFB-7093AB9C849D}" srcOrd="0" destOrd="0" presId="urn:microsoft.com/office/officeart/2018/2/layout/IconLabelList"/>
    <dgm:cxn modelId="{5CED5E6A-DEED-470F-9E44-08A3D7927BBB}" type="presOf" srcId="{5A147221-7E4E-4C04-9CF2-3AF784096CFF}" destId="{557270D1-0CE5-4509-A9E4-2F18AE3818FF}" srcOrd="0" destOrd="0" presId="urn:microsoft.com/office/officeart/2018/2/layout/IconLabelList"/>
    <dgm:cxn modelId="{26A0F775-2225-457A-96F9-D18F9C0A64B7}" srcId="{7855E0D5-A5C3-4910-A9DF-97F304C3B294}" destId="{B99F2CA4-26B9-4FFA-BCA1-EF0688C91CEE}" srcOrd="0" destOrd="0" parTransId="{029B71C2-9D08-46B1-9A91-B377123F2826}" sibTransId="{25599CB5-9B14-447F-960B-5324D2B4FE48}"/>
    <dgm:cxn modelId="{527D7B7F-BA8C-4E07-B9E6-FE65F605F4E7}" srcId="{7855E0D5-A5C3-4910-A9DF-97F304C3B294}" destId="{5A147221-7E4E-4C04-9CF2-3AF784096CFF}" srcOrd="2" destOrd="0" parTransId="{D2A26A92-45F8-4356-A6E9-82648F2EA413}" sibTransId="{9392E018-F218-4F72-8840-5A3F900F5D61}"/>
    <dgm:cxn modelId="{01922181-345A-4DD1-8F5D-ED5B9009529D}" type="presOf" srcId="{B99F2CA4-26B9-4FFA-BCA1-EF0688C91CEE}" destId="{2DEED07D-1858-446F-8F94-00B5605755CF}" srcOrd="0" destOrd="0" presId="urn:microsoft.com/office/officeart/2018/2/layout/IconLabelList"/>
    <dgm:cxn modelId="{EFEACDA6-2771-4B95-B84F-C9F185401815}" type="presOf" srcId="{5F98ACE9-C692-44C7-B202-1246619D6DBC}" destId="{98B17455-C445-48BA-85EC-84E2E71072F1}" srcOrd="0" destOrd="0" presId="urn:microsoft.com/office/officeart/2018/2/layout/IconLabelList"/>
    <dgm:cxn modelId="{CB3576BD-35B7-46F1-A3F3-BC4F78037FC4}" srcId="{7855E0D5-A5C3-4910-A9DF-97F304C3B294}" destId="{5F98ACE9-C692-44C7-B202-1246619D6DBC}" srcOrd="1" destOrd="0" parTransId="{E5EABA81-FCE2-4A21-B8BF-DCBFAA595662}" sibTransId="{9F6E5D1D-074F-455A-8205-04707EA044ED}"/>
    <dgm:cxn modelId="{61B01FC8-7EA5-497B-B697-79566799BDE8}" type="presOf" srcId="{7855E0D5-A5C3-4910-A9DF-97F304C3B294}" destId="{C10DCBA9-B1A6-481E-81F4-C889B585E75F}" srcOrd="0" destOrd="0" presId="urn:microsoft.com/office/officeart/2018/2/layout/IconLabelList"/>
    <dgm:cxn modelId="{57EFE191-E739-491D-96CF-08FAD8D09BE9}" type="presParOf" srcId="{C10DCBA9-B1A6-481E-81F4-C889B585E75F}" destId="{C2DD160D-901C-4F97-B2A4-06E7CE870B13}" srcOrd="0" destOrd="0" presId="urn:microsoft.com/office/officeart/2018/2/layout/IconLabelList"/>
    <dgm:cxn modelId="{79C01ADB-384B-4E03-A86A-2F39B03BF70D}" type="presParOf" srcId="{C2DD160D-901C-4F97-B2A4-06E7CE870B13}" destId="{BF5E61E6-EC3A-4C82-B7EE-83F5D994AFEF}" srcOrd="0" destOrd="0" presId="urn:microsoft.com/office/officeart/2018/2/layout/IconLabelList"/>
    <dgm:cxn modelId="{E45698F8-125E-437B-9850-EB6CCB405321}" type="presParOf" srcId="{C2DD160D-901C-4F97-B2A4-06E7CE870B13}" destId="{8969EAE3-C3DE-4450-B370-DAAB2DC03E3C}" srcOrd="1" destOrd="0" presId="urn:microsoft.com/office/officeart/2018/2/layout/IconLabelList"/>
    <dgm:cxn modelId="{BA2230E7-19A4-4CB7-88DA-A3CA54CEC252}" type="presParOf" srcId="{C2DD160D-901C-4F97-B2A4-06E7CE870B13}" destId="{2DEED07D-1858-446F-8F94-00B5605755CF}" srcOrd="2" destOrd="0" presId="urn:microsoft.com/office/officeart/2018/2/layout/IconLabelList"/>
    <dgm:cxn modelId="{4581F7C4-F8F2-4758-9C4C-13BB7C9BA42F}" type="presParOf" srcId="{C10DCBA9-B1A6-481E-81F4-C889B585E75F}" destId="{12AE41F9-5926-4BB1-9EE8-718F46C59289}" srcOrd="1" destOrd="0" presId="urn:microsoft.com/office/officeart/2018/2/layout/IconLabelList"/>
    <dgm:cxn modelId="{B5B63911-695E-4EE9-987F-D9B6B63A262D}" type="presParOf" srcId="{C10DCBA9-B1A6-481E-81F4-C889B585E75F}" destId="{1F446ED3-6AA6-4A26-9381-2BCDD6BE86F8}" srcOrd="2" destOrd="0" presId="urn:microsoft.com/office/officeart/2018/2/layout/IconLabelList"/>
    <dgm:cxn modelId="{E172A37C-64AF-4506-A6E9-6CEE49AD80F9}" type="presParOf" srcId="{1F446ED3-6AA6-4A26-9381-2BCDD6BE86F8}" destId="{B1D7FC08-A039-46CE-9F5B-922132746262}" srcOrd="0" destOrd="0" presId="urn:microsoft.com/office/officeart/2018/2/layout/IconLabelList"/>
    <dgm:cxn modelId="{D42EAFB8-A6AE-4E97-9F3C-BEFE040B8D2E}" type="presParOf" srcId="{1F446ED3-6AA6-4A26-9381-2BCDD6BE86F8}" destId="{F7B298A0-4318-4727-98D1-883C35B295D7}" srcOrd="1" destOrd="0" presId="urn:microsoft.com/office/officeart/2018/2/layout/IconLabelList"/>
    <dgm:cxn modelId="{E742833A-F687-4034-B43B-68FD35FC3A44}" type="presParOf" srcId="{1F446ED3-6AA6-4A26-9381-2BCDD6BE86F8}" destId="{98B17455-C445-48BA-85EC-84E2E71072F1}" srcOrd="2" destOrd="0" presId="urn:microsoft.com/office/officeart/2018/2/layout/IconLabelList"/>
    <dgm:cxn modelId="{A502B45C-30BA-4873-BF7D-3A21EBA06D45}" type="presParOf" srcId="{C10DCBA9-B1A6-481E-81F4-C889B585E75F}" destId="{14E13139-FD5B-430E-A900-E06E13265798}" srcOrd="3" destOrd="0" presId="urn:microsoft.com/office/officeart/2018/2/layout/IconLabelList"/>
    <dgm:cxn modelId="{C498D3D6-F5B7-4AD1-9306-CA5BEADB617F}" type="presParOf" srcId="{C10DCBA9-B1A6-481E-81F4-C889B585E75F}" destId="{5DE09854-0788-4189-8A13-812429520FDD}" srcOrd="4" destOrd="0" presId="urn:microsoft.com/office/officeart/2018/2/layout/IconLabelList"/>
    <dgm:cxn modelId="{DAB8D062-BF17-492E-ABA5-FC815A01F606}" type="presParOf" srcId="{5DE09854-0788-4189-8A13-812429520FDD}" destId="{31CFA266-970B-42A6-92E5-0EEEC1C9F70A}" srcOrd="0" destOrd="0" presId="urn:microsoft.com/office/officeart/2018/2/layout/IconLabelList"/>
    <dgm:cxn modelId="{5EDA4C60-8203-4568-B4E4-C732B45589FF}" type="presParOf" srcId="{5DE09854-0788-4189-8A13-812429520FDD}" destId="{EA13719B-9271-4DD3-A0A3-3E9E47CAE869}" srcOrd="1" destOrd="0" presId="urn:microsoft.com/office/officeart/2018/2/layout/IconLabelList"/>
    <dgm:cxn modelId="{9C54AB37-2FF8-4BD9-B113-DA580630AA53}" type="presParOf" srcId="{5DE09854-0788-4189-8A13-812429520FDD}" destId="{557270D1-0CE5-4509-A9E4-2F18AE3818FF}" srcOrd="2" destOrd="0" presId="urn:microsoft.com/office/officeart/2018/2/layout/IconLabelList"/>
    <dgm:cxn modelId="{82B9DC72-9C1E-4510-A845-6EBA4214D8A2}" type="presParOf" srcId="{C10DCBA9-B1A6-481E-81F4-C889B585E75F}" destId="{0D3FD1FE-5C5C-46B4-ADFD-1A3A16267414}" srcOrd="5" destOrd="0" presId="urn:microsoft.com/office/officeart/2018/2/layout/IconLabelList"/>
    <dgm:cxn modelId="{15B01E22-C845-4C8B-9082-04AFC6E61206}" type="presParOf" srcId="{C10DCBA9-B1A6-481E-81F4-C889B585E75F}" destId="{9B3C8E77-0B2E-4E8C-A1AD-302189EE9533}" srcOrd="6" destOrd="0" presId="urn:microsoft.com/office/officeart/2018/2/layout/IconLabelList"/>
    <dgm:cxn modelId="{7CCC421D-5B84-4355-AC19-E43852CEF903}" type="presParOf" srcId="{9B3C8E77-0B2E-4E8C-A1AD-302189EE9533}" destId="{C813E129-4A7D-4042-9745-2CA748B3504E}" srcOrd="0" destOrd="0" presId="urn:microsoft.com/office/officeart/2018/2/layout/IconLabelList"/>
    <dgm:cxn modelId="{13C57CD7-981C-44CC-AA7F-8D4ED7E3B9CD}" type="presParOf" srcId="{9B3C8E77-0B2E-4E8C-A1AD-302189EE9533}" destId="{916B1E69-7C38-4291-A5E9-7B32DE04873C}" srcOrd="1" destOrd="0" presId="urn:microsoft.com/office/officeart/2018/2/layout/IconLabelList"/>
    <dgm:cxn modelId="{EDD802C4-0F32-42DA-B2A3-9935149908A0}" type="presParOf" srcId="{9B3C8E77-0B2E-4E8C-A1AD-302189EE9533}" destId="{F2649892-0BAE-4C22-BEFB-7093AB9C849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8F34FDA-110E-4459-8EB9-265E1371CF2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79E8362-635E-4ACD-B20C-9BAAA9F10679}">
      <dgm:prSet/>
      <dgm:spPr/>
      <dgm:t>
        <a:bodyPr/>
        <a:lstStyle/>
        <a:p>
          <a:r>
            <a:rPr lang="en-US"/>
            <a:t>INCLUDE PUVA + INF-</a:t>
          </a:r>
          <a:r>
            <a:rPr lang="el-GR"/>
            <a:t>α</a:t>
          </a:r>
          <a:r>
            <a:rPr lang="en-US"/>
            <a:t>,:</a:t>
          </a:r>
        </a:p>
      </dgm:t>
    </dgm:pt>
    <dgm:pt modelId="{93F129C1-C314-4CC0-8358-5E6EA8BB681F}" type="parTrans" cxnId="{2050B19F-65FA-46DA-849A-6B12F1E2CC8B}">
      <dgm:prSet/>
      <dgm:spPr/>
      <dgm:t>
        <a:bodyPr/>
        <a:lstStyle/>
        <a:p>
          <a:endParaRPr lang="en-US"/>
        </a:p>
      </dgm:t>
    </dgm:pt>
    <dgm:pt modelId="{B034658C-2317-4D24-B634-FC1DAB449B08}" type="sibTrans" cxnId="{2050B19F-65FA-46DA-849A-6B12F1E2CC8B}">
      <dgm:prSet/>
      <dgm:spPr/>
      <dgm:t>
        <a:bodyPr/>
        <a:lstStyle/>
        <a:p>
          <a:endParaRPr lang="en-US"/>
        </a:p>
      </dgm:t>
    </dgm:pt>
    <dgm:pt modelId="{2C426706-5809-4806-8FE4-B8F32681E70E}">
      <dgm:prSet/>
      <dgm:spPr/>
      <dgm:t>
        <a:bodyPr/>
        <a:lstStyle/>
        <a:p>
          <a:r>
            <a:rPr lang="en-US"/>
            <a:t>Overall response of 100% </a:t>
          </a:r>
        </a:p>
      </dgm:t>
    </dgm:pt>
    <dgm:pt modelId="{772CE8FC-EA26-4E1E-B934-AF8E621F904F}" type="parTrans" cxnId="{FEEFA75A-1489-4FE1-9FC2-1FB12AE6CEAC}">
      <dgm:prSet/>
      <dgm:spPr/>
      <dgm:t>
        <a:bodyPr/>
        <a:lstStyle/>
        <a:p>
          <a:endParaRPr lang="en-US"/>
        </a:p>
      </dgm:t>
    </dgm:pt>
    <dgm:pt modelId="{239DB342-D39F-45AC-935A-2D7076EBDDD0}" type="sibTrans" cxnId="{FEEFA75A-1489-4FE1-9FC2-1FB12AE6CEAC}">
      <dgm:prSet/>
      <dgm:spPr/>
      <dgm:t>
        <a:bodyPr/>
        <a:lstStyle/>
        <a:p>
          <a:endParaRPr lang="en-US"/>
        </a:p>
      </dgm:t>
    </dgm:pt>
    <dgm:pt modelId="{CA413A91-F7FF-4049-9B10-7A6BE57353A9}">
      <dgm:prSet/>
      <dgm:spPr/>
      <dgm:t>
        <a:bodyPr/>
        <a:lstStyle/>
        <a:p>
          <a:r>
            <a:rPr lang="en-US"/>
            <a:t>Can be used in resistant early stage and folliculotropic MF</a:t>
          </a:r>
        </a:p>
      </dgm:t>
    </dgm:pt>
    <dgm:pt modelId="{60A05EF6-97C4-49DC-A507-5BFD372EEBDD}" type="parTrans" cxnId="{58C34D26-E780-4BCF-BF0E-CB1A27153540}">
      <dgm:prSet/>
      <dgm:spPr/>
      <dgm:t>
        <a:bodyPr/>
        <a:lstStyle/>
        <a:p>
          <a:endParaRPr lang="en-US"/>
        </a:p>
      </dgm:t>
    </dgm:pt>
    <dgm:pt modelId="{C1110F48-8C9C-408A-9EA5-39726812F8C1}" type="sibTrans" cxnId="{58C34D26-E780-4BCF-BF0E-CB1A27153540}">
      <dgm:prSet/>
      <dgm:spPr/>
      <dgm:t>
        <a:bodyPr/>
        <a:lstStyle/>
        <a:p>
          <a:endParaRPr lang="en-US"/>
        </a:p>
      </dgm:t>
    </dgm:pt>
    <dgm:pt modelId="{64462560-F833-429A-B8E3-5BFF2797A81A}">
      <dgm:prSet/>
      <dgm:spPr/>
      <dgm:t>
        <a:bodyPr/>
        <a:lstStyle/>
        <a:p>
          <a:r>
            <a:rPr lang="en-US"/>
            <a:t>PUVA + Acetretin:</a:t>
          </a:r>
        </a:p>
      </dgm:t>
    </dgm:pt>
    <dgm:pt modelId="{AD8E4B07-84D1-4561-9685-33229695FE27}" type="parTrans" cxnId="{D337209F-3452-42B6-8F64-7E956406EAFD}">
      <dgm:prSet/>
      <dgm:spPr/>
      <dgm:t>
        <a:bodyPr/>
        <a:lstStyle/>
        <a:p>
          <a:endParaRPr lang="en-US"/>
        </a:p>
      </dgm:t>
    </dgm:pt>
    <dgm:pt modelId="{99D8BAC4-683B-4768-807F-1DBA5AB02508}" type="sibTrans" cxnId="{D337209F-3452-42B6-8F64-7E956406EAFD}">
      <dgm:prSet/>
      <dgm:spPr/>
      <dgm:t>
        <a:bodyPr/>
        <a:lstStyle/>
        <a:p>
          <a:endParaRPr lang="en-US"/>
        </a:p>
      </dgm:t>
    </dgm:pt>
    <dgm:pt modelId="{AD4312A4-DC7A-4945-8A15-89A7E25C10E3}">
      <dgm:prSet/>
      <dgm:spPr/>
      <dgm:t>
        <a:bodyPr/>
        <a:lstStyle/>
        <a:p>
          <a:r>
            <a:rPr lang="en-US"/>
            <a:t>Similar efficacy</a:t>
          </a:r>
        </a:p>
      </dgm:t>
    </dgm:pt>
    <dgm:pt modelId="{DF613E07-E0F1-4101-A14E-EB4280D23F01}" type="parTrans" cxnId="{314B0662-89AA-4D79-B814-7A59537107BA}">
      <dgm:prSet/>
      <dgm:spPr/>
      <dgm:t>
        <a:bodyPr/>
        <a:lstStyle/>
        <a:p>
          <a:endParaRPr lang="en-US"/>
        </a:p>
      </dgm:t>
    </dgm:pt>
    <dgm:pt modelId="{5D36DFBB-5A18-4489-B524-506022FEF2F3}" type="sibTrans" cxnId="{314B0662-89AA-4D79-B814-7A59537107BA}">
      <dgm:prSet/>
      <dgm:spPr/>
      <dgm:t>
        <a:bodyPr/>
        <a:lstStyle/>
        <a:p>
          <a:endParaRPr lang="en-US"/>
        </a:p>
      </dgm:t>
    </dgm:pt>
    <dgm:pt modelId="{E1FF920B-3B44-40A9-BBF5-AF22AA31220A}">
      <dgm:prSet/>
      <dgm:spPr/>
      <dgm:t>
        <a:bodyPr/>
        <a:lstStyle/>
        <a:p>
          <a:r>
            <a:rPr lang="en-US"/>
            <a:t>PUVA +Bexarotene</a:t>
          </a:r>
        </a:p>
      </dgm:t>
    </dgm:pt>
    <dgm:pt modelId="{B528A121-B0E3-4391-AAE5-97C4D2396CAA}" type="parTrans" cxnId="{E3ECE24C-B838-478A-ABDA-5B12985AA9AF}">
      <dgm:prSet/>
      <dgm:spPr/>
      <dgm:t>
        <a:bodyPr/>
        <a:lstStyle/>
        <a:p>
          <a:endParaRPr lang="en-US"/>
        </a:p>
      </dgm:t>
    </dgm:pt>
    <dgm:pt modelId="{47DB37C4-4D63-4F6E-AFDB-BD06EE021139}" type="sibTrans" cxnId="{E3ECE24C-B838-478A-ABDA-5B12985AA9AF}">
      <dgm:prSet/>
      <dgm:spPr/>
      <dgm:t>
        <a:bodyPr/>
        <a:lstStyle/>
        <a:p>
          <a:endParaRPr lang="en-US"/>
        </a:p>
      </dgm:t>
    </dgm:pt>
    <dgm:pt modelId="{C9CD3A4E-9C65-41E9-B7B1-F6949B98A346}" type="pres">
      <dgm:prSet presAssocID="{78F34FDA-110E-4459-8EB9-265E1371CF29}" presName="linear" presStyleCnt="0">
        <dgm:presLayoutVars>
          <dgm:dir/>
          <dgm:animLvl val="lvl"/>
          <dgm:resizeHandles val="exact"/>
        </dgm:presLayoutVars>
      </dgm:prSet>
      <dgm:spPr/>
    </dgm:pt>
    <dgm:pt modelId="{D09EB956-7B9B-4112-BEB1-37EA461F1607}" type="pres">
      <dgm:prSet presAssocID="{379E8362-635E-4ACD-B20C-9BAAA9F10679}" presName="parentLin" presStyleCnt="0"/>
      <dgm:spPr/>
    </dgm:pt>
    <dgm:pt modelId="{550C3F44-7D2E-49A5-ABF7-923CE8D173C6}" type="pres">
      <dgm:prSet presAssocID="{379E8362-635E-4ACD-B20C-9BAAA9F10679}" presName="parentLeftMargin" presStyleLbl="node1" presStyleIdx="0" presStyleCnt="3"/>
      <dgm:spPr/>
    </dgm:pt>
    <dgm:pt modelId="{04B7DAA2-FF22-4C64-AF90-2605F37F68A5}" type="pres">
      <dgm:prSet presAssocID="{379E8362-635E-4ACD-B20C-9BAAA9F106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CB95784-F3BF-4CD4-A959-F73114FB2D79}" type="pres">
      <dgm:prSet presAssocID="{379E8362-635E-4ACD-B20C-9BAAA9F10679}" presName="negativeSpace" presStyleCnt="0"/>
      <dgm:spPr/>
    </dgm:pt>
    <dgm:pt modelId="{88434E98-E1E8-475F-969D-11ECEE381F08}" type="pres">
      <dgm:prSet presAssocID="{379E8362-635E-4ACD-B20C-9BAAA9F10679}" presName="childText" presStyleLbl="conFgAcc1" presStyleIdx="0" presStyleCnt="3">
        <dgm:presLayoutVars>
          <dgm:bulletEnabled val="1"/>
        </dgm:presLayoutVars>
      </dgm:prSet>
      <dgm:spPr/>
    </dgm:pt>
    <dgm:pt modelId="{E15C5823-42F7-40EF-83F8-83B408505017}" type="pres">
      <dgm:prSet presAssocID="{B034658C-2317-4D24-B634-FC1DAB449B08}" presName="spaceBetweenRectangles" presStyleCnt="0"/>
      <dgm:spPr/>
    </dgm:pt>
    <dgm:pt modelId="{7CF2A5CF-43FD-4957-B513-E979514F3A07}" type="pres">
      <dgm:prSet presAssocID="{64462560-F833-429A-B8E3-5BFF2797A81A}" presName="parentLin" presStyleCnt="0"/>
      <dgm:spPr/>
    </dgm:pt>
    <dgm:pt modelId="{4BBE168A-50D5-4DDC-9994-E4E406C18720}" type="pres">
      <dgm:prSet presAssocID="{64462560-F833-429A-B8E3-5BFF2797A81A}" presName="parentLeftMargin" presStyleLbl="node1" presStyleIdx="0" presStyleCnt="3"/>
      <dgm:spPr/>
    </dgm:pt>
    <dgm:pt modelId="{E8DD0EF7-71C7-4508-A5B4-7591A5612911}" type="pres">
      <dgm:prSet presAssocID="{64462560-F833-429A-B8E3-5BFF2797A81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1E2E54-D0F7-4858-B95A-A1BDA3AD08D1}" type="pres">
      <dgm:prSet presAssocID="{64462560-F833-429A-B8E3-5BFF2797A81A}" presName="negativeSpace" presStyleCnt="0"/>
      <dgm:spPr/>
    </dgm:pt>
    <dgm:pt modelId="{BF664CC6-0B9F-4139-A205-8E4A14FDD474}" type="pres">
      <dgm:prSet presAssocID="{64462560-F833-429A-B8E3-5BFF2797A81A}" presName="childText" presStyleLbl="conFgAcc1" presStyleIdx="1" presStyleCnt="3">
        <dgm:presLayoutVars>
          <dgm:bulletEnabled val="1"/>
        </dgm:presLayoutVars>
      </dgm:prSet>
      <dgm:spPr/>
    </dgm:pt>
    <dgm:pt modelId="{EFF4EC85-1540-4E34-BAD2-1D3006DD886A}" type="pres">
      <dgm:prSet presAssocID="{99D8BAC4-683B-4768-807F-1DBA5AB02508}" presName="spaceBetweenRectangles" presStyleCnt="0"/>
      <dgm:spPr/>
    </dgm:pt>
    <dgm:pt modelId="{BA555C89-6ADF-44A7-93BE-943E3BB718E3}" type="pres">
      <dgm:prSet presAssocID="{E1FF920B-3B44-40A9-BBF5-AF22AA31220A}" presName="parentLin" presStyleCnt="0"/>
      <dgm:spPr/>
    </dgm:pt>
    <dgm:pt modelId="{4A6F098C-DF02-409B-BADF-3F0BCD51E712}" type="pres">
      <dgm:prSet presAssocID="{E1FF920B-3B44-40A9-BBF5-AF22AA31220A}" presName="parentLeftMargin" presStyleLbl="node1" presStyleIdx="1" presStyleCnt="3"/>
      <dgm:spPr/>
    </dgm:pt>
    <dgm:pt modelId="{66E0C726-4F9B-403A-A26F-4A5009B1187E}" type="pres">
      <dgm:prSet presAssocID="{E1FF920B-3B44-40A9-BBF5-AF22AA31220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BF56BB5-8F25-4F1D-8D3F-5F5DE18831AC}" type="pres">
      <dgm:prSet presAssocID="{E1FF920B-3B44-40A9-BBF5-AF22AA31220A}" presName="negativeSpace" presStyleCnt="0"/>
      <dgm:spPr/>
    </dgm:pt>
    <dgm:pt modelId="{8E4881B4-C8D7-43F0-9907-FBEBE60D0CD0}" type="pres">
      <dgm:prSet presAssocID="{E1FF920B-3B44-40A9-BBF5-AF22AA31220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8C34D26-E780-4BCF-BF0E-CB1A27153540}" srcId="{379E8362-635E-4ACD-B20C-9BAAA9F10679}" destId="{CA413A91-F7FF-4049-9B10-7A6BE57353A9}" srcOrd="1" destOrd="0" parTransId="{60A05EF6-97C4-49DC-A507-5BFD372EEBDD}" sibTransId="{C1110F48-8C9C-408A-9EA5-39726812F8C1}"/>
    <dgm:cxn modelId="{8C58FE2F-2D67-4B0D-9B29-A1CA4E109E4B}" type="presOf" srcId="{379E8362-635E-4ACD-B20C-9BAAA9F10679}" destId="{04B7DAA2-FF22-4C64-AF90-2605F37F68A5}" srcOrd="1" destOrd="0" presId="urn:microsoft.com/office/officeart/2005/8/layout/list1"/>
    <dgm:cxn modelId="{D198965E-4925-4176-A5A2-73A8886C1AFC}" type="presOf" srcId="{AD4312A4-DC7A-4945-8A15-89A7E25C10E3}" destId="{BF664CC6-0B9F-4139-A205-8E4A14FDD474}" srcOrd="0" destOrd="0" presId="urn:microsoft.com/office/officeart/2005/8/layout/list1"/>
    <dgm:cxn modelId="{6075A85F-155B-45A4-840B-D5B503E5F050}" type="presOf" srcId="{CA413A91-F7FF-4049-9B10-7A6BE57353A9}" destId="{88434E98-E1E8-475F-969D-11ECEE381F08}" srcOrd="0" destOrd="1" presId="urn:microsoft.com/office/officeart/2005/8/layout/list1"/>
    <dgm:cxn modelId="{58D1E641-123C-4B87-961E-29F89A1C17AA}" type="presOf" srcId="{64462560-F833-429A-B8E3-5BFF2797A81A}" destId="{4BBE168A-50D5-4DDC-9994-E4E406C18720}" srcOrd="0" destOrd="0" presId="urn:microsoft.com/office/officeart/2005/8/layout/list1"/>
    <dgm:cxn modelId="{314B0662-89AA-4D79-B814-7A59537107BA}" srcId="{64462560-F833-429A-B8E3-5BFF2797A81A}" destId="{AD4312A4-DC7A-4945-8A15-89A7E25C10E3}" srcOrd="0" destOrd="0" parTransId="{DF613E07-E0F1-4101-A14E-EB4280D23F01}" sibTransId="{5D36DFBB-5A18-4489-B524-506022FEF2F3}"/>
    <dgm:cxn modelId="{8AC49A4B-872C-41D1-B0A8-64ACE65E618C}" type="presOf" srcId="{E1FF920B-3B44-40A9-BBF5-AF22AA31220A}" destId="{66E0C726-4F9B-403A-A26F-4A5009B1187E}" srcOrd="1" destOrd="0" presId="urn:microsoft.com/office/officeart/2005/8/layout/list1"/>
    <dgm:cxn modelId="{E3ECE24C-B838-478A-ABDA-5B12985AA9AF}" srcId="{78F34FDA-110E-4459-8EB9-265E1371CF29}" destId="{E1FF920B-3B44-40A9-BBF5-AF22AA31220A}" srcOrd="2" destOrd="0" parTransId="{B528A121-B0E3-4391-AAE5-97C4D2396CAA}" sibTransId="{47DB37C4-4D63-4F6E-AFDB-BD06EE021139}"/>
    <dgm:cxn modelId="{F6649650-F0DD-426B-B4CE-3B172AE44C69}" type="presOf" srcId="{2C426706-5809-4806-8FE4-B8F32681E70E}" destId="{88434E98-E1E8-475F-969D-11ECEE381F08}" srcOrd="0" destOrd="0" presId="urn:microsoft.com/office/officeart/2005/8/layout/list1"/>
    <dgm:cxn modelId="{083DC957-9C7E-48F5-AA83-64105401A3B5}" type="presOf" srcId="{64462560-F833-429A-B8E3-5BFF2797A81A}" destId="{E8DD0EF7-71C7-4508-A5B4-7591A5612911}" srcOrd="1" destOrd="0" presId="urn:microsoft.com/office/officeart/2005/8/layout/list1"/>
    <dgm:cxn modelId="{FEEFA75A-1489-4FE1-9FC2-1FB12AE6CEAC}" srcId="{379E8362-635E-4ACD-B20C-9BAAA9F10679}" destId="{2C426706-5809-4806-8FE4-B8F32681E70E}" srcOrd="0" destOrd="0" parTransId="{772CE8FC-EA26-4E1E-B934-AF8E621F904F}" sibTransId="{239DB342-D39F-45AC-935A-2D7076EBDDD0}"/>
    <dgm:cxn modelId="{D337209F-3452-42B6-8F64-7E956406EAFD}" srcId="{78F34FDA-110E-4459-8EB9-265E1371CF29}" destId="{64462560-F833-429A-B8E3-5BFF2797A81A}" srcOrd="1" destOrd="0" parTransId="{AD8E4B07-84D1-4561-9685-33229695FE27}" sibTransId="{99D8BAC4-683B-4768-807F-1DBA5AB02508}"/>
    <dgm:cxn modelId="{2050B19F-65FA-46DA-849A-6B12F1E2CC8B}" srcId="{78F34FDA-110E-4459-8EB9-265E1371CF29}" destId="{379E8362-635E-4ACD-B20C-9BAAA9F10679}" srcOrd="0" destOrd="0" parTransId="{93F129C1-C314-4CC0-8358-5E6EA8BB681F}" sibTransId="{B034658C-2317-4D24-B634-FC1DAB449B08}"/>
    <dgm:cxn modelId="{7B2689A2-3F1D-4A07-AEFC-AAA49E95FFEF}" type="presOf" srcId="{78F34FDA-110E-4459-8EB9-265E1371CF29}" destId="{C9CD3A4E-9C65-41E9-B7B1-F6949B98A346}" srcOrd="0" destOrd="0" presId="urn:microsoft.com/office/officeart/2005/8/layout/list1"/>
    <dgm:cxn modelId="{A79D7ABA-E1CC-43E6-BAF3-BEF6F961A0A7}" type="presOf" srcId="{E1FF920B-3B44-40A9-BBF5-AF22AA31220A}" destId="{4A6F098C-DF02-409B-BADF-3F0BCD51E712}" srcOrd="0" destOrd="0" presId="urn:microsoft.com/office/officeart/2005/8/layout/list1"/>
    <dgm:cxn modelId="{9F76A2ED-8EAC-46B7-8F31-3815A6A3DF14}" type="presOf" srcId="{379E8362-635E-4ACD-B20C-9BAAA9F10679}" destId="{550C3F44-7D2E-49A5-ABF7-923CE8D173C6}" srcOrd="0" destOrd="0" presId="urn:microsoft.com/office/officeart/2005/8/layout/list1"/>
    <dgm:cxn modelId="{521E9385-4F77-4AE4-986F-98786D2956C8}" type="presParOf" srcId="{C9CD3A4E-9C65-41E9-B7B1-F6949B98A346}" destId="{D09EB956-7B9B-4112-BEB1-37EA461F1607}" srcOrd="0" destOrd="0" presId="urn:microsoft.com/office/officeart/2005/8/layout/list1"/>
    <dgm:cxn modelId="{A64AC4AF-046C-4B16-8E30-7502511C78AE}" type="presParOf" srcId="{D09EB956-7B9B-4112-BEB1-37EA461F1607}" destId="{550C3F44-7D2E-49A5-ABF7-923CE8D173C6}" srcOrd="0" destOrd="0" presId="urn:microsoft.com/office/officeart/2005/8/layout/list1"/>
    <dgm:cxn modelId="{23989354-0ECF-47AE-9068-DC3EE62C1383}" type="presParOf" srcId="{D09EB956-7B9B-4112-BEB1-37EA461F1607}" destId="{04B7DAA2-FF22-4C64-AF90-2605F37F68A5}" srcOrd="1" destOrd="0" presId="urn:microsoft.com/office/officeart/2005/8/layout/list1"/>
    <dgm:cxn modelId="{6F032320-70B6-451D-9F7C-C65EBD4BE8D8}" type="presParOf" srcId="{C9CD3A4E-9C65-41E9-B7B1-F6949B98A346}" destId="{DCB95784-F3BF-4CD4-A959-F73114FB2D79}" srcOrd="1" destOrd="0" presId="urn:microsoft.com/office/officeart/2005/8/layout/list1"/>
    <dgm:cxn modelId="{A2278323-23D2-478A-9A7E-7F6A771AB71A}" type="presParOf" srcId="{C9CD3A4E-9C65-41E9-B7B1-F6949B98A346}" destId="{88434E98-E1E8-475F-969D-11ECEE381F08}" srcOrd="2" destOrd="0" presId="urn:microsoft.com/office/officeart/2005/8/layout/list1"/>
    <dgm:cxn modelId="{45CAC7F4-D424-4FF8-9AE8-C8AD223939A7}" type="presParOf" srcId="{C9CD3A4E-9C65-41E9-B7B1-F6949B98A346}" destId="{E15C5823-42F7-40EF-83F8-83B408505017}" srcOrd="3" destOrd="0" presId="urn:microsoft.com/office/officeart/2005/8/layout/list1"/>
    <dgm:cxn modelId="{354F12F5-762E-4E57-98C3-9F8999466348}" type="presParOf" srcId="{C9CD3A4E-9C65-41E9-B7B1-F6949B98A346}" destId="{7CF2A5CF-43FD-4957-B513-E979514F3A07}" srcOrd="4" destOrd="0" presId="urn:microsoft.com/office/officeart/2005/8/layout/list1"/>
    <dgm:cxn modelId="{F9FA6113-B0A4-4BF6-8FFA-DCDE3701144C}" type="presParOf" srcId="{7CF2A5CF-43FD-4957-B513-E979514F3A07}" destId="{4BBE168A-50D5-4DDC-9994-E4E406C18720}" srcOrd="0" destOrd="0" presId="urn:microsoft.com/office/officeart/2005/8/layout/list1"/>
    <dgm:cxn modelId="{199EC893-2051-4949-8A9F-1C5ADC55F2D9}" type="presParOf" srcId="{7CF2A5CF-43FD-4957-B513-E979514F3A07}" destId="{E8DD0EF7-71C7-4508-A5B4-7591A5612911}" srcOrd="1" destOrd="0" presId="urn:microsoft.com/office/officeart/2005/8/layout/list1"/>
    <dgm:cxn modelId="{8A193847-E07B-4649-904F-B9594D0A6BE9}" type="presParOf" srcId="{C9CD3A4E-9C65-41E9-B7B1-F6949B98A346}" destId="{BB1E2E54-D0F7-4858-B95A-A1BDA3AD08D1}" srcOrd="5" destOrd="0" presId="urn:microsoft.com/office/officeart/2005/8/layout/list1"/>
    <dgm:cxn modelId="{D28EBF4E-8903-4A5F-A68F-C2FD0C29FB86}" type="presParOf" srcId="{C9CD3A4E-9C65-41E9-B7B1-F6949B98A346}" destId="{BF664CC6-0B9F-4139-A205-8E4A14FDD474}" srcOrd="6" destOrd="0" presId="urn:microsoft.com/office/officeart/2005/8/layout/list1"/>
    <dgm:cxn modelId="{E66C4EC1-AB03-4ACA-85B0-E732D87D530A}" type="presParOf" srcId="{C9CD3A4E-9C65-41E9-B7B1-F6949B98A346}" destId="{EFF4EC85-1540-4E34-BAD2-1D3006DD886A}" srcOrd="7" destOrd="0" presId="urn:microsoft.com/office/officeart/2005/8/layout/list1"/>
    <dgm:cxn modelId="{E946EA4C-472B-43B2-87EE-96F2E879945F}" type="presParOf" srcId="{C9CD3A4E-9C65-41E9-B7B1-F6949B98A346}" destId="{BA555C89-6ADF-44A7-93BE-943E3BB718E3}" srcOrd="8" destOrd="0" presId="urn:microsoft.com/office/officeart/2005/8/layout/list1"/>
    <dgm:cxn modelId="{41C80696-387C-4AE9-8EC3-C221E17B5621}" type="presParOf" srcId="{BA555C89-6ADF-44A7-93BE-943E3BB718E3}" destId="{4A6F098C-DF02-409B-BADF-3F0BCD51E712}" srcOrd="0" destOrd="0" presId="urn:microsoft.com/office/officeart/2005/8/layout/list1"/>
    <dgm:cxn modelId="{E5C45B93-F8AA-42B4-9AE2-14094829C5EA}" type="presParOf" srcId="{BA555C89-6ADF-44A7-93BE-943E3BB718E3}" destId="{66E0C726-4F9B-403A-A26F-4A5009B1187E}" srcOrd="1" destOrd="0" presId="urn:microsoft.com/office/officeart/2005/8/layout/list1"/>
    <dgm:cxn modelId="{4CE754AB-3634-472D-BE56-1C227D569893}" type="presParOf" srcId="{C9CD3A4E-9C65-41E9-B7B1-F6949B98A346}" destId="{1BF56BB5-8F25-4F1D-8D3F-5F5DE18831AC}" srcOrd="9" destOrd="0" presId="urn:microsoft.com/office/officeart/2005/8/layout/list1"/>
    <dgm:cxn modelId="{7332211C-AF19-4BC2-9130-93E8409B84D2}" type="presParOf" srcId="{C9CD3A4E-9C65-41E9-B7B1-F6949B98A346}" destId="{8E4881B4-C8D7-43F0-9907-FBEBE60D0CD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8FB50C7-8D40-4049-9EE0-9FF5F06A0B1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0847621-AEFC-4D4F-8194-2FD86174E34E}">
      <dgm:prSet/>
      <dgm:spPr/>
      <dgm:t>
        <a:bodyPr/>
        <a:lstStyle/>
        <a:p>
          <a:r>
            <a:rPr lang="en-US"/>
            <a:t>MF &amp; SS are relatively chemoresitant and responses are short-lived</a:t>
          </a:r>
        </a:p>
      </dgm:t>
    </dgm:pt>
    <dgm:pt modelId="{F3BEF20D-F8FA-44D0-B343-54976D442F0D}" type="parTrans" cxnId="{BECC3D77-4D2B-4441-B217-5D7F68ADCFA3}">
      <dgm:prSet/>
      <dgm:spPr/>
      <dgm:t>
        <a:bodyPr/>
        <a:lstStyle/>
        <a:p>
          <a:endParaRPr lang="en-US"/>
        </a:p>
      </dgm:t>
    </dgm:pt>
    <dgm:pt modelId="{49E93891-CBEE-4DA3-B53B-2272157CE7FA}" type="sibTrans" cxnId="{BECC3D77-4D2B-4441-B217-5D7F68ADCFA3}">
      <dgm:prSet/>
      <dgm:spPr/>
      <dgm:t>
        <a:bodyPr/>
        <a:lstStyle/>
        <a:p>
          <a:endParaRPr lang="en-US"/>
        </a:p>
      </dgm:t>
    </dgm:pt>
    <dgm:pt modelId="{85510175-0957-41CC-8A4F-7E8FAE6C2975}">
      <dgm:prSet/>
      <dgm:spPr/>
      <dgm:t>
        <a:bodyPr/>
        <a:lstStyle/>
        <a:p>
          <a:r>
            <a:rPr lang="en-US"/>
            <a:t>Combination therapy with cyclophosphamide, doxorubicin, vincristine, prednisolone ( CHOP )</a:t>
          </a:r>
        </a:p>
      </dgm:t>
    </dgm:pt>
    <dgm:pt modelId="{472627D9-27F7-424C-8A38-7AFC2393350E}" type="parTrans" cxnId="{94262E2D-7A48-48DC-99EA-B2B1003F7FBC}">
      <dgm:prSet/>
      <dgm:spPr/>
      <dgm:t>
        <a:bodyPr/>
        <a:lstStyle/>
        <a:p>
          <a:endParaRPr lang="en-US"/>
        </a:p>
      </dgm:t>
    </dgm:pt>
    <dgm:pt modelId="{32599DE7-3EDB-47E0-835F-E2738F1BCEE9}" type="sibTrans" cxnId="{94262E2D-7A48-48DC-99EA-B2B1003F7FBC}">
      <dgm:prSet/>
      <dgm:spPr/>
      <dgm:t>
        <a:bodyPr/>
        <a:lstStyle/>
        <a:p>
          <a:endParaRPr lang="en-US"/>
        </a:p>
      </dgm:t>
    </dgm:pt>
    <dgm:pt modelId="{D64ACEBB-EA6B-48A7-8CFD-8A76CCE3D375}">
      <dgm:prSet/>
      <dgm:spPr/>
      <dgm:t>
        <a:bodyPr/>
        <a:lstStyle/>
        <a:p>
          <a:r>
            <a:rPr lang="en-US"/>
            <a:t>Prone to infection and septaemia</a:t>
          </a:r>
        </a:p>
      </dgm:t>
    </dgm:pt>
    <dgm:pt modelId="{81A73B02-9BB2-47FC-AAF4-44E3841705BA}" type="parTrans" cxnId="{10FAD1F0-1039-4574-9CED-09EB6BEDABC4}">
      <dgm:prSet/>
      <dgm:spPr/>
      <dgm:t>
        <a:bodyPr/>
        <a:lstStyle/>
        <a:p>
          <a:endParaRPr lang="en-US"/>
        </a:p>
      </dgm:t>
    </dgm:pt>
    <dgm:pt modelId="{72AE3C7B-C588-4E36-B98B-2C2B0DE451B5}" type="sibTrans" cxnId="{10FAD1F0-1039-4574-9CED-09EB6BEDABC4}">
      <dgm:prSet/>
      <dgm:spPr/>
      <dgm:t>
        <a:bodyPr/>
        <a:lstStyle/>
        <a:p>
          <a:endParaRPr lang="en-US"/>
        </a:p>
      </dgm:t>
    </dgm:pt>
    <dgm:pt modelId="{DFB94920-48C0-4D07-B1CC-8499CB497F57}">
      <dgm:prSet/>
      <dgm:spPr/>
      <dgm:t>
        <a:bodyPr/>
        <a:lstStyle/>
        <a:p>
          <a:r>
            <a:rPr lang="en-US"/>
            <a:t>Single agent chemotherapy with</a:t>
          </a:r>
        </a:p>
      </dgm:t>
    </dgm:pt>
    <dgm:pt modelId="{09F4DB0C-BEA5-43D1-9E55-CA518DBA2413}" type="parTrans" cxnId="{B5869757-F9FB-40EE-92A0-2CD4B4B5ED37}">
      <dgm:prSet/>
      <dgm:spPr/>
      <dgm:t>
        <a:bodyPr/>
        <a:lstStyle/>
        <a:p>
          <a:endParaRPr lang="en-US"/>
        </a:p>
      </dgm:t>
    </dgm:pt>
    <dgm:pt modelId="{A462BB72-7DDC-4600-8C3A-1F46E996A0CC}" type="sibTrans" cxnId="{B5869757-F9FB-40EE-92A0-2CD4B4B5ED37}">
      <dgm:prSet/>
      <dgm:spPr/>
      <dgm:t>
        <a:bodyPr/>
        <a:lstStyle/>
        <a:p>
          <a:endParaRPr lang="en-US"/>
        </a:p>
      </dgm:t>
    </dgm:pt>
    <dgm:pt modelId="{77319652-2F3E-4ED8-9559-5D6946ACB559}">
      <dgm:prSet/>
      <dgm:spPr/>
      <dgm:t>
        <a:bodyPr/>
        <a:lstStyle/>
        <a:p>
          <a:r>
            <a:rPr lang="en-US"/>
            <a:t>Chlorambucil</a:t>
          </a:r>
        </a:p>
      </dgm:t>
    </dgm:pt>
    <dgm:pt modelId="{EBEA7B98-1F31-438F-B75F-39FE1F09C667}" type="parTrans" cxnId="{54CC1EC0-1504-4AC6-BFE0-FFE042BE2D08}">
      <dgm:prSet/>
      <dgm:spPr/>
      <dgm:t>
        <a:bodyPr/>
        <a:lstStyle/>
        <a:p>
          <a:endParaRPr lang="en-US"/>
        </a:p>
      </dgm:t>
    </dgm:pt>
    <dgm:pt modelId="{2848CEB6-5796-42EA-B1EA-B6CFE2F32016}" type="sibTrans" cxnId="{54CC1EC0-1504-4AC6-BFE0-FFE042BE2D08}">
      <dgm:prSet/>
      <dgm:spPr/>
      <dgm:t>
        <a:bodyPr/>
        <a:lstStyle/>
        <a:p>
          <a:endParaRPr lang="en-US"/>
        </a:p>
      </dgm:t>
    </dgm:pt>
    <dgm:pt modelId="{9A02C32E-A01A-4033-8D7C-8B80A8AE51EC}">
      <dgm:prSet/>
      <dgm:spPr/>
      <dgm:t>
        <a:bodyPr/>
        <a:lstStyle/>
        <a:p>
          <a:r>
            <a:rPr lang="en-US"/>
            <a:t>Methotrexate</a:t>
          </a:r>
        </a:p>
      </dgm:t>
    </dgm:pt>
    <dgm:pt modelId="{904C38A0-9230-4C1C-8146-A1CAD08AA85C}" type="parTrans" cxnId="{4036C2DD-AB5B-4C3D-923C-B3E14F077CB6}">
      <dgm:prSet/>
      <dgm:spPr/>
      <dgm:t>
        <a:bodyPr/>
        <a:lstStyle/>
        <a:p>
          <a:endParaRPr lang="en-US"/>
        </a:p>
      </dgm:t>
    </dgm:pt>
    <dgm:pt modelId="{56D50E3B-E8A6-439B-8E1E-BF771097638E}" type="sibTrans" cxnId="{4036C2DD-AB5B-4C3D-923C-B3E14F077CB6}">
      <dgm:prSet/>
      <dgm:spPr/>
      <dgm:t>
        <a:bodyPr/>
        <a:lstStyle/>
        <a:p>
          <a:endParaRPr lang="en-US"/>
        </a:p>
      </dgm:t>
    </dgm:pt>
    <dgm:pt modelId="{C6983ED9-FF96-42B4-926F-5DC58C02A7FC}">
      <dgm:prSet/>
      <dgm:spPr/>
      <dgm:t>
        <a:bodyPr/>
        <a:lstStyle/>
        <a:p>
          <a:r>
            <a:rPr lang="en-US"/>
            <a:t>Etoposide</a:t>
          </a:r>
        </a:p>
      </dgm:t>
    </dgm:pt>
    <dgm:pt modelId="{3A876EE1-177A-49B9-BED4-8E74D1CD5B58}" type="parTrans" cxnId="{EE80DD97-E0A6-45BD-94C9-68B56C30C513}">
      <dgm:prSet/>
      <dgm:spPr/>
      <dgm:t>
        <a:bodyPr/>
        <a:lstStyle/>
        <a:p>
          <a:endParaRPr lang="en-US"/>
        </a:p>
      </dgm:t>
    </dgm:pt>
    <dgm:pt modelId="{D6FF5AEF-E525-44B2-9D99-83A2DFB15736}" type="sibTrans" cxnId="{EE80DD97-E0A6-45BD-94C9-68B56C30C513}">
      <dgm:prSet/>
      <dgm:spPr/>
      <dgm:t>
        <a:bodyPr/>
        <a:lstStyle/>
        <a:p>
          <a:endParaRPr lang="en-US"/>
        </a:p>
      </dgm:t>
    </dgm:pt>
    <dgm:pt modelId="{7EC53567-7ECD-41B7-A674-6DF1CC43BA89}">
      <dgm:prSet/>
      <dgm:spPr/>
      <dgm:t>
        <a:bodyPr/>
        <a:lstStyle/>
        <a:p>
          <a:r>
            <a:rPr lang="en-US"/>
            <a:t>Deoxycoformycin</a:t>
          </a:r>
        </a:p>
      </dgm:t>
    </dgm:pt>
    <dgm:pt modelId="{A195575E-46F0-44E6-8CDF-660B4799691D}" type="parTrans" cxnId="{EC0BD328-53EA-42D1-886F-4D1EE7469679}">
      <dgm:prSet/>
      <dgm:spPr/>
      <dgm:t>
        <a:bodyPr/>
        <a:lstStyle/>
        <a:p>
          <a:endParaRPr lang="en-US"/>
        </a:p>
      </dgm:t>
    </dgm:pt>
    <dgm:pt modelId="{1727B690-C964-4567-951D-21DE91AD98A9}" type="sibTrans" cxnId="{EC0BD328-53EA-42D1-886F-4D1EE7469679}">
      <dgm:prSet/>
      <dgm:spPr/>
      <dgm:t>
        <a:bodyPr/>
        <a:lstStyle/>
        <a:p>
          <a:endParaRPr lang="en-US"/>
        </a:p>
      </dgm:t>
    </dgm:pt>
    <dgm:pt modelId="{844A26A8-DE52-4BC7-910F-9B5A075917B6}">
      <dgm:prSet/>
      <dgm:spPr/>
      <dgm:t>
        <a:bodyPr/>
        <a:lstStyle/>
        <a:p>
          <a:r>
            <a:rPr lang="en-US"/>
            <a:t>Pralatrexate</a:t>
          </a:r>
        </a:p>
      </dgm:t>
    </dgm:pt>
    <dgm:pt modelId="{F9C13CE4-3DF2-43F9-8DEF-6E78FEE010B0}" type="parTrans" cxnId="{566215F3-583C-4F4D-80B8-5F4B4043250F}">
      <dgm:prSet/>
      <dgm:spPr/>
      <dgm:t>
        <a:bodyPr/>
        <a:lstStyle/>
        <a:p>
          <a:endParaRPr lang="en-US"/>
        </a:p>
      </dgm:t>
    </dgm:pt>
    <dgm:pt modelId="{CF7C69B7-2708-4406-82C1-4973FD6D746C}" type="sibTrans" cxnId="{566215F3-583C-4F4D-80B8-5F4B4043250F}">
      <dgm:prSet/>
      <dgm:spPr/>
      <dgm:t>
        <a:bodyPr/>
        <a:lstStyle/>
        <a:p>
          <a:endParaRPr lang="en-US"/>
        </a:p>
      </dgm:t>
    </dgm:pt>
    <dgm:pt modelId="{0866AD90-90FE-43C2-A6D7-09072CEFB04B}">
      <dgm:prSet/>
      <dgm:spPr/>
      <dgm:t>
        <a:bodyPr/>
        <a:lstStyle/>
        <a:p>
          <a:r>
            <a:rPr lang="en-US"/>
            <a:t>Bone marrow transplantation</a:t>
          </a:r>
        </a:p>
      </dgm:t>
    </dgm:pt>
    <dgm:pt modelId="{DA276BB7-5C34-4CB0-8198-1C0021E0F537}" type="parTrans" cxnId="{8D0879C5-4368-43F9-84F3-C0EF382E8B5B}">
      <dgm:prSet/>
      <dgm:spPr/>
      <dgm:t>
        <a:bodyPr/>
        <a:lstStyle/>
        <a:p>
          <a:endParaRPr lang="en-US"/>
        </a:p>
      </dgm:t>
    </dgm:pt>
    <dgm:pt modelId="{7C9B6B2B-F47D-4230-8931-FBC1F495DC0C}" type="sibTrans" cxnId="{8D0879C5-4368-43F9-84F3-C0EF382E8B5B}">
      <dgm:prSet/>
      <dgm:spPr/>
      <dgm:t>
        <a:bodyPr/>
        <a:lstStyle/>
        <a:p>
          <a:endParaRPr lang="en-US"/>
        </a:p>
      </dgm:t>
    </dgm:pt>
    <dgm:pt modelId="{B740ABE3-928B-4C9F-BA5F-4D175882F6D3}" type="pres">
      <dgm:prSet presAssocID="{48FB50C7-8D40-4049-9EE0-9FF5F06A0B1D}" presName="linear" presStyleCnt="0">
        <dgm:presLayoutVars>
          <dgm:animLvl val="lvl"/>
          <dgm:resizeHandles val="exact"/>
        </dgm:presLayoutVars>
      </dgm:prSet>
      <dgm:spPr/>
    </dgm:pt>
    <dgm:pt modelId="{2C37AA09-CB7C-4B3A-BFC3-4BCA72ED87B7}" type="pres">
      <dgm:prSet presAssocID="{C0847621-AEFC-4D4F-8194-2FD86174E34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E509BD2-E789-43C4-86F9-1E08217462D1}" type="pres">
      <dgm:prSet presAssocID="{49E93891-CBEE-4DA3-B53B-2272157CE7FA}" presName="spacer" presStyleCnt="0"/>
      <dgm:spPr/>
    </dgm:pt>
    <dgm:pt modelId="{C2A8C82A-0F08-489D-ABAE-2758650666A3}" type="pres">
      <dgm:prSet presAssocID="{85510175-0957-41CC-8A4F-7E8FAE6C297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8F69C29-5FE8-4320-BF9B-E44B575749C7}" type="pres">
      <dgm:prSet presAssocID="{32599DE7-3EDB-47E0-835F-E2738F1BCEE9}" presName="spacer" presStyleCnt="0"/>
      <dgm:spPr/>
    </dgm:pt>
    <dgm:pt modelId="{38447151-BA04-41EA-8846-0CE561B5BA29}" type="pres">
      <dgm:prSet presAssocID="{D64ACEBB-EA6B-48A7-8CFD-8A76CCE3D37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63D07E-37AE-42FC-9641-1AC960D61434}" type="pres">
      <dgm:prSet presAssocID="{72AE3C7B-C588-4E36-B98B-2C2B0DE451B5}" presName="spacer" presStyleCnt="0"/>
      <dgm:spPr/>
    </dgm:pt>
    <dgm:pt modelId="{4D97B97D-80A5-494C-9A65-3641059905C8}" type="pres">
      <dgm:prSet presAssocID="{DFB94920-48C0-4D07-B1CC-8499CB497F5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8FC6BC0-A070-48A3-A0CF-07C0575C5974}" type="pres">
      <dgm:prSet presAssocID="{DFB94920-48C0-4D07-B1CC-8499CB497F57}" presName="childText" presStyleLbl="revTx" presStyleIdx="0" presStyleCnt="1">
        <dgm:presLayoutVars>
          <dgm:bulletEnabled val="1"/>
        </dgm:presLayoutVars>
      </dgm:prSet>
      <dgm:spPr/>
    </dgm:pt>
    <dgm:pt modelId="{7E009B30-35E3-47E9-B5C6-F245AD329772}" type="pres">
      <dgm:prSet presAssocID="{0866AD90-90FE-43C2-A6D7-09072CEFB04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027F61C-8E05-4F28-B66C-94A8869B9C7B}" type="presOf" srcId="{7EC53567-7ECD-41B7-A674-6DF1CC43BA89}" destId="{08FC6BC0-A070-48A3-A0CF-07C0575C5974}" srcOrd="0" destOrd="3" presId="urn:microsoft.com/office/officeart/2005/8/layout/vList2"/>
    <dgm:cxn modelId="{48765026-ADBA-4EE8-97B5-0B043C5B1041}" type="presOf" srcId="{48FB50C7-8D40-4049-9EE0-9FF5F06A0B1D}" destId="{B740ABE3-928B-4C9F-BA5F-4D175882F6D3}" srcOrd="0" destOrd="0" presId="urn:microsoft.com/office/officeart/2005/8/layout/vList2"/>
    <dgm:cxn modelId="{EC0BD328-53EA-42D1-886F-4D1EE7469679}" srcId="{DFB94920-48C0-4D07-B1CC-8499CB497F57}" destId="{7EC53567-7ECD-41B7-A674-6DF1CC43BA89}" srcOrd="3" destOrd="0" parTransId="{A195575E-46F0-44E6-8CDF-660B4799691D}" sibTransId="{1727B690-C964-4567-951D-21DE91AD98A9}"/>
    <dgm:cxn modelId="{C6FC0729-8BEF-43E0-9B00-C9D2D6691FA6}" type="presOf" srcId="{77319652-2F3E-4ED8-9559-5D6946ACB559}" destId="{08FC6BC0-A070-48A3-A0CF-07C0575C5974}" srcOrd="0" destOrd="0" presId="urn:microsoft.com/office/officeart/2005/8/layout/vList2"/>
    <dgm:cxn modelId="{94262E2D-7A48-48DC-99EA-B2B1003F7FBC}" srcId="{48FB50C7-8D40-4049-9EE0-9FF5F06A0B1D}" destId="{85510175-0957-41CC-8A4F-7E8FAE6C2975}" srcOrd="1" destOrd="0" parTransId="{472627D9-27F7-424C-8A38-7AFC2393350E}" sibTransId="{32599DE7-3EDB-47E0-835F-E2738F1BCEE9}"/>
    <dgm:cxn modelId="{13BBEC44-031C-43A5-AF25-90DE5A29B634}" type="presOf" srcId="{0866AD90-90FE-43C2-A6D7-09072CEFB04B}" destId="{7E009B30-35E3-47E9-B5C6-F245AD329772}" srcOrd="0" destOrd="0" presId="urn:microsoft.com/office/officeart/2005/8/layout/vList2"/>
    <dgm:cxn modelId="{4277A46A-7467-4E4B-9B40-ABFE531A2769}" type="presOf" srcId="{85510175-0957-41CC-8A4F-7E8FAE6C2975}" destId="{C2A8C82A-0F08-489D-ABAE-2758650666A3}" srcOrd="0" destOrd="0" presId="urn:microsoft.com/office/officeart/2005/8/layout/vList2"/>
    <dgm:cxn modelId="{EA826C72-29AB-42FA-80A9-B88C206463DE}" type="presOf" srcId="{9A02C32E-A01A-4033-8D7C-8B80A8AE51EC}" destId="{08FC6BC0-A070-48A3-A0CF-07C0575C5974}" srcOrd="0" destOrd="1" presId="urn:microsoft.com/office/officeart/2005/8/layout/vList2"/>
    <dgm:cxn modelId="{BECC3D77-4D2B-4441-B217-5D7F68ADCFA3}" srcId="{48FB50C7-8D40-4049-9EE0-9FF5F06A0B1D}" destId="{C0847621-AEFC-4D4F-8194-2FD86174E34E}" srcOrd="0" destOrd="0" parTransId="{F3BEF20D-F8FA-44D0-B343-54976D442F0D}" sibTransId="{49E93891-CBEE-4DA3-B53B-2272157CE7FA}"/>
    <dgm:cxn modelId="{B5869757-F9FB-40EE-92A0-2CD4B4B5ED37}" srcId="{48FB50C7-8D40-4049-9EE0-9FF5F06A0B1D}" destId="{DFB94920-48C0-4D07-B1CC-8499CB497F57}" srcOrd="3" destOrd="0" parTransId="{09F4DB0C-BEA5-43D1-9E55-CA518DBA2413}" sibTransId="{A462BB72-7DDC-4600-8C3A-1F46E996A0CC}"/>
    <dgm:cxn modelId="{8BD0FC7C-7127-4FEB-A05E-66E2A523A4DD}" type="presOf" srcId="{844A26A8-DE52-4BC7-910F-9B5A075917B6}" destId="{08FC6BC0-A070-48A3-A0CF-07C0575C5974}" srcOrd="0" destOrd="4" presId="urn:microsoft.com/office/officeart/2005/8/layout/vList2"/>
    <dgm:cxn modelId="{52399785-F95F-4367-8CA3-F29E5D9640D8}" type="presOf" srcId="{DFB94920-48C0-4D07-B1CC-8499CB497F57}" destId="{4D97B97D-80A5-494C-9A65-3641059905C8}" srcOrd="0" destOrd="0" presId="urn:microsoft.com/office/officeart/2005/8/layout/vList2"/>
    <dgm:cxn modelId="{EE80DD97-E0A6-45BD-94C9-68B56C30C513}" srcId="{DFB94920-48C0-4D07-B1CC-8499CB497F57}" destId="{C6983ED9-FF96-42B4-926F-5DC58C02A7FC}" srcOrd="2" destOrd="0" parTransId="{3A876EE1-177A-49B9-BED4-8E74D1CD5B58}" sibTransId="{D6FF5AEF-E525-44B2-9D99-83A2DFB15736}"/>
    <dgm:cxn modelId="{C15701BF-80D6-4C74-AC46-A162FDD8BD4C}" type="presOf" srcId="{D64ACEBB-EA6B-48A7-8CFD-8A76CCE3D375}" destId="{38447151-BA04-41EA-8846-0CE561B5BA29}" srcOrd="0" destOrd="0" presId="urn:microsoft.com/office/officeart/2005/8/layout/vList2"/>
    <dgm:cxn modelId="{54CC1EC0-1504-4AC6-BFE0-FFE042BE2D08}" srcId="{DFB94920-48C0-4D07-B1CC-8499CB497F57}" destId="{77319652-2F3E-4ED8-9559-5D6946ACB559}" srcOrd="0" destOrd="0" parTransId="{EBEA7B98-1F31-438F-B75F-39FE1F09C667}" sibTransId="{2848CEB6-5796-42EA-B1EA-B6CFE2F32016}"/>
    <dgm:cxn modelId="{8D0879C5-4368-43F9-84F3-C0EF382E8B5B}" srcId="{48FB50C7-8D40-4049-9EE0-9FF5F06A0B1D}" destId="{0866AD90-90FE-43C2-A6D7-09072CEFB04B}" srcOrd="4" destOrd="0" parTransId="{DA276BB7-5C34-4CB0-8198-1C0021E0F537}" sibTransId="{7C9B6B2B-F47D-4230-8931-FBC1F495DC0C}"/>
    <dgm:cxn modelId="{8E84B7DB-73D3-4E65-93BC-FFFA542DF7AA}" type="presOf" srcId="{C6983ED9-FF96-42B4-926F-5DC58C02A7FC}" destId="{08FC6BC0-A070-48A3-A0CF-07C0575C5974}" srcOrd="0" destOrd="2" presId="urn:microsoft.com/office/officeart/2005/8/layout/vList2"/>
    <dgm:cxn modelId="{4036C2DD-AB5B-4C3D-923C-B3E14F077CB6}" srcId="{DFB94920-48C0-4D07-B1CC-8499CB497F57}" destId="{9A02C32E-A01A-4033-8D7C-8B80A8AE51EC}" srcOrd="1" destOrd="0" parTransId="{904C38A0-9230-4C1C-8146-A1CAD08AA85C}" sibTransId="{56D50E3B-E8A6-439B-8E1E-BF771097638E}"/>
    <dgm:cxn modelId="{10FAD1F0-1039-4574-9CED-09EB6BEDABC4}" srcId="{48FB50C7-8D40-4049-9EE0-9FF5F06A0B1D}" destId="{D64ACEBB-EA6B-48A7-8CFD-8A76CCE3D375}" srcOrd="2" destOrd="0" parTransId="{81A73B02-9BB2-47FC-AAF4-44E3841705BA}" sibTransId="{72AE3C7B-C588-4E36-B98B-2C2B0DE451B5}"/>
    <dgm:cxn modelId="{566215F3-583C-4F4D-80B8-5F4B4043250F}" srcId="{DFB94920-48C0-4D07-B1CC-8499CB497F57}" destId="{844A26A8-DE52-4BC7-910F-9B5A075917B6}" srcOrd="4" destOrd="0" parTransId="{F9C13CE4-3DF2-43F9-8DEF-6E78FEE010B0}" sibTransId="{CF7C69B7-2708-4406-82C1-4973FD6D746C}"/>
    <dgm:cxn modelId="{897048FC-D8B7-427E-A49D-CE7F7ED57475}" type="presOf" srcId="{C0847621-AEFC-4D4F-8194-2FD86174E34E}" destId="{2C37AA09-CB7C-4B3A-BFC3-4BCA72ED87B7}" srcOrd="0" destOrd="0" presId="urn:microsoft.com/office/officeart/2005/8/layout/vList2"/>
    <dgm:cxn modelId="{47AF35D7-1888-425F-992A-245A42C2628F}" type="presParOf" srcId="{B740ABE3-928B-4C9F-BA5F-4D175882F6D3}" destId="{2C37AA09-CB7C-4B3A-BFC3-4BCA72ED87B7}" srcOrd="0" destOrd="0" presId="urn:microsoft.com/office/officeart/2005/8/layout/vList2"/>
    <dgm:cxn modelId="{C58FB728-49E8-405B-A29D-96167F5FE310}" type="presParOf" srcId="{B740ABE3-928B-4C9F-BA5F-4D175882F6D3}" destId="{AE509BD2-E789-43C4-86F9-1E08217462D1}" srcOrd="1" destOrd="0" presId="urn:microsoft.com/office/officeart/2005/8/layout/vList2"/>
    <dgm:cxn modelId="{5E587492-F5B3-4002-B9E7-3354E4ACF391}" type="presParOf" srcId="{B740ABE3-928B-4C9F-BA5F-4D175882F6D3}" destId="{C2A8C82A-0F08-489D-ABAE-2758650666A3}" srcOrd="2" destOrd="0" presId="urn:microsoft.com/office/officeart/2005/8/layout/vList2"/>
    <dgm:cxn modelId="{16678CD2-4FBD-4E92-9FC6-1D16B3E424DB}" type="presParOf" srcId="{B740ABE3-928B-4C9F-BA5F-4D175882F6D3}" destId="{18F69C29-5FE8-4320-BF9B-E44B575749C7}" srcOrd="3" destOrd="0" presId="urn:microsoft.com/office/officeart/2005/8/layout/vList2"/>
    <dgm:cxn modelId="{0AFEAA63-B3AF-434E-8FF8-E320F182D488}" type="presParOf" srcId="{B740ABE3-928B-4C9F-BA5F-4D175882F6D3}" destId="{38447151-BA04-41EA-8846-0CE561B5BA29}" srcOrd="4" destOrd="0" presId="urn:microsoft.com/office/officeart/2005/8/layout/vList2"/>
    <dgm:cxn modelId="{594DE817-055E-414A-814B-204A85DCB8CC}" type="presParOf" srcId="{B740ABE3-928B-4C9F-BA5F-4D175882F6D3}" destId="{ED63D07E-37AE-42FC-9641-1AC960D61434}" srcOrd="5" destOrd="0" presId="urn:microsoft.com/office/officeart/2005/8/layout/vList2"/>
    <dgm:cxn modelId="{EC4A07ED-FC23-4DC7-A34F-3B9F65A88D89}" type="presParOf" srcId="{B740ABE3-928B-4C9F-BA5F-4D175882F6D3}" destId="{4D97B97D-80A5-494C-9A65-3641059905C8}" srcOrd="6" destOrd="0" presId="urn:microsoft.com/office/officeart/2005/8/layout/vList2"/>
    <dgm:cxn modelId="{844BBDFA-C7C9-49D4-9D0F-BA5D5BC4F499}" type="presParOf" srcId="{B740ABE3-928B-4C9F-BA5F-4D175882F6D3}" destId="{08FC6BC0-A070-48A3-A0CF-07C0575C5974}" srcOrd="7" destOrd="0" presId="urn:microsoft.com/office/officeart/2005/8/layout/vList2"/>
    <dgm:cxn modelId="{40521BC6-95AB-4A01-917F-EA72E39CB656}" type="presParOf" srcId="{B740ABE3-928B-4C9F-BA5F-4D175882F6D3}" destId="{7E009B30-35E3-47E9-B5C6-F245AD32977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1D50578-D91C-48D2-B6E0-4D0457CEDC0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CE5D248-FC8A-443A-94EF-E4BD3C4044EE}">
      <dgm:prSet custT="1"/>
      <dgm:spPr/>
      <dgm:t>
        <a:bodyPr/>
        <a:lstStyle/>
        <a:p>
          <a:r>
            <a:rPr lang="en-US" sz="1600"/>
            <a:t>DENILEUKIN DIFTITOX: ( Ontak, Onzar )</a:t>
          </a:r>
        </a:p>
      </dgm:t>
    </dgm:pt>
    <dgm:pt modelId="{6D079AA5-E772-4C31-BB0C-7AB20BF27A6C}" type="parTrans" cxnId="{F13C69A2-62CB-4A7E-954B-EA7BD38BC244}">
      <dgm:prSet/>
      <dgm:spPr/>
      <dgm:t>
        <a:bodyPr/>
        <a:lstStyle/>
        <a:p>
          <a:endParaRPr lang="en-US"/>
        </a:p>
      </dgm:t>
    </dgm:pt>
    <dgm:pt modelId="{F53E7307-C00A-49AE-83D1-8041042145DA}" type="sibTrans" cxnId="{F13C69A2-62CB-4A7E-954B-EA7BD38BC244}">
      <dgm:prSet/>
      <dgm:spPr/>
      <dgm:t>
        <a:bodyPr/>
        <a:lstStyle/>
        <a:p>
          <a:endParaRPr lang="en-US"/>
        </a:p>
      </dgm:t>
    </dgm:pt>
    <dgm:pt modelId="{AFD166A3-8C22-4899-AFBC-4683884402B2}">
      <dgm:prSet custT="1"/>
      <dgm:spPr/>
      <dgm:t>
        <a:bodyPr/>
        <a:lstStyle/>
        <a:p>
          <a:r>
            <a:rPr lang="en-US" sz="1600"/>
            <a:t>Diphtheria toxin + IL-12</a:t>
          </a:r>
        </a:p>
      </dgm:t>
    </dgm:pt>
    <dgm:pt modelId="{0561837C-25FF-4C4F-9F6D-FF82707AFCA3}" type="parTrans" cxnId="{DFFAF62D-5A5A-4596-8152-6DFC69B57A41}">
      <dgm:prSet/>
      <dgm:spPr/>
      <dgm:t>
        <a:bodyPr/>
        <a:lstStyle/>
        <a:p>
          <a:endParaRPr lang="en-US"/>
        </a:p>
      </dgm:t>
    </dgm:pt>
    <dgm:pt modelId="{6AA2F0B1-1ADC-43FE-87D0-B4FF83A0488F}" type="sibTrans" cxnId="{DFFAF62D-5A5A-4596-8152-6DFC69B57A41}">
      <dgm:prSet/>
      <dgm:spPr/>
      <dgm:t>
        <a:bodyPr/>
        <a:lstStyle/>
        <a:p>
          <a:endParaRPr lang="en-US"/>
        </a:p>
      </dgm:t>
    </dgm:pt>
    <dgm:pt modelId="{4590B135-1B51-4697-9243-5EEFE3CBE36C}">
      <dgm:prSet custT="1"/>
      <dgm:spPr/>
      <dgm:t>
        <a:bodyPr/>
        <a:lstStyle/>
        <a:p>
          <a:r>
            <a:rPr lang="en-US" sz="1600"/>
            <a:t>Inhibit protein synthesis, result in cell death</a:t>
          </a:r>
        </a:p>
      </dgm:t>
    </dgm:pt>
    <dgm:pt modelId="{1E7F1036-DFB1-4DF1-A72D-3240AE0B3B24}" type="parTrans" cxnId="{8FF37AC5-5715-481A-87D5-35669E075676}">
      <dgm:prSet/>
      <dgm:spPr/>
      <dgm:t>
        <a:bodyPr/>
        <a:lstStyle/>
        <a:p>
          <a:endParaRPr lang="en-US"/>
        </a:p>
      </dgm:t>
    </dgm:pt>
    <dgm:pt modelId="{4C78247B-6C3B-4FDB-9E8F-AF18D6067A6F}" type="sibTrans" cxnId="{8FF37AC5-5715-481A-87D5-35669E075676}">
      <dgm:prSet/>
      <dgm:spPr/>
      <dgm:t>
        <a:bodyPr/>
        <a:lstStyle/>
        <a:p>
          <a:endParaRPr lang="en-US"/>
        </a:p>
      </dgm:t>
    </dgm:pt>
    <dgm:pt modelId="{CF5F671F-4B5D-4350-8BCF-168EFBBF2DB3}">
      <dgm:prSet custT="1"/>
      <dgm:spPr/>
      <dgm:t>
        <a:bodyPr/>
        <a:lstStyle/>
        <a:p>
          <a:r>
            <a:rPr lang="en-US" sz="1600"/>
            <a:t>18ug/kg/day for 5 days every 21 days for 4-8 cycles</a:t>
          </a:r>
        </a:p>
      </dgm:t>
    </dgm:pt>
    <dgm:pt modelId="{CE535024-8D67-4E2C-81E7-172534925906}" type="parTrans" cxnId="{A7558B7C-8C77-4C44-AEDB-0B13F8CF9C8F}">
      <dgm:prSet/>
      <dgm:spPr/>
      <dgm:t>
        <a:bodyPr/>
        <a:lstStyle/>
        <a:p>
          <a:endParaRPr lang="en-US"/>
        </a:p>
      </dgm:t>
    </dgm:pt>
    <dgm:pt modelId="{9F67BE2F-84BB-4EFE-A81C-2F13EFF53587}" type="sibTrans" cxnId="{A7558B7C-8C77-4C44-AEDB-0B13F8CF9C8F}">
      <dgm:prSet/>
      <dgm:spPr/>
      <dgm:t>
        <a:bodyPr/>
        <a:lstStyle/>
        <a:p>
          <a:endParaRPr lang="en-US"/>
        </a:p>
      </dgm:t>
    </dgm:pt>
    <dgm:pt modelId="{70D6D1A1-10A3-46F8-B59F-92AE112287E1}">
      <dgm:prSet custT="1"/>
      <dgm:spPr/>
      <dgm:t>
        <a:bodyPr/>
        <a:lstStyle/>
        <a:p>
          <a:r>
            <a:rPr lang="en-US" sz="1600"/>
            <a:t>Overall response of 30% </a:t>
          </a:r>
        </a:p>
      </dgm:t>
    </dgm:pt>
    <dgm:pt modelId="{AD1F8703-AB2D-43E6-9087-2FBBDEA82A5F}" type="parTrans" cxnId="{AB4817B5-2042-4459-83C0-41490E3CDBFB}">
      <dgm:prSet/>
      <dgm:spPr/>
      <dgm:t>
        <a:bodyPr/>
        <a:lstStyle/>
        <a:p>
          <a:endParaRPr lang="en-US"/>
        </a:p>
      </dgm:t>
    </dgm:pt>
    <dgm:pt modelId="{927BC4E4-A437-4A5A-B4FE-3A995E0F4D43}" type="sibTrans" cxnId="{AB4817B5-2042-4459-83C0-41490E3CDBFB}">
      <dgm:prSet/>
      <dgm:spPr/>
      <dgm:t>
        <a:bodyPr/>
        <a:lstStyle/>
        <a:p>
          <a:endParaRPr lang="en-US"/>
        </a:p>
      </dgm:t>
    </dgm:pt>
    <dgm:pt modelId="{9F7A119A-85AA-45FD-969A-F2C18913D5F8}">
      <dgm:prSet custT="1"/>
      <dgm:spPr/>
      <dgm:t>
        <a:bodyPr/>
        <a:lstStyle/>
        <a:p>
          <a:r>
            <a:rPr lang="en-US" sz="1600"/>
            <a:t>Advrese effecrs:</a:t>
          </a:r>
        </a:p>
      </dgm:t>
    </dgm:pt>
    <dgm:pt modelId="{A8DA44CE-E654-44A6-9E81-B47BBD1409F5}" type="parTrans" cxnId="{6D81C731-685F-40DA-AF64-4CDFA74492A4}">
      <dgm:prSet/>
      <dgm:spPr/>
      <dgm:t>
        <a:bodyPr/>
        <a:lstStyle/>
        <a:p>
          <a:endParaRPr lang="en-US"/>
        </a:p>
      </dgm:t>
    </dgm:pt>
    <dgm:pt modelId="{E0D0AA2C-A5CB-4D57-8460-94D0D37AD6F6}" type="sibTrans" cxnId="{6D81C731-685F-40DA-AF64-4CDFA74492A4}">
      <dgm:prSet/>
      <dgm:spPr/>
      <dgm:t>
        <a:bodyPr/>
        <a:lstStyle/>
        <a:p>
          <a:endParaRPr lang="en-US"/>
        </a:p>
      </dgm:t>
    </dgm:pt>
    <dgm:pt modelId="{D334F069-A050-4E11-8243-4B83E7B1DC8A}">
      <dgm:prSet custT="1"/>
      <dgm:spPr/>
      <dgm:t>
        <a:bodyPr/>
        <a:lstStyle/>
        <a:p>
          <a:r>
            <a:rPr lang="en-US" sz="1600"/>
            <a:t>Fever, chills</a:t>
          </a:r>
        </a:p>
      </dgm:t>
    </dgm:pt>
    <dgm:pt modelId="{3B458356-B42B-4125-BAE4-9B5835CE70EF}" type="parTrans" cxnId="{88E954A5-EF9B-4374-8E6A-DED8602F5AB9}">
      <dgm:prSet/>
      <dgm:spPr/>
      <dgm:t>
        <a:bodyPr/>
        <a:lstStyle/>
        <a:p>
          <a:endParaRPr lang="en-US"/>
        </a:p>
      </dgm:t>
    </dgm:pt>
    <dgm:pt modelId="{26A85329-E843-4377-AB7C-24C65C42D024}" type="sibTrans" cxnId="{88E954A5-EF9B-4374-8E6A-DED8602F5AB9}">
      <dgm:prSet/>
      <dgm:spPr/>
      <dgm:t>
        <a:bodyPr/>
        <a:lstStyle/>
        <a:p>
          <a:endParaRPr lang="en-US"/>
        </a:p>
      </dgm:t>
    </dgm:pt>
    <dgm:pt modelId="{2B314A2E-5CD5-4D46-83AA-3A9E65F3E5FE}">
      <dgm:prSet custT="1"/>
      <dgm:spPr/>
      <dgm:t>
        <a:bodyPr/>
        <a:lstStyle/>
        <a:p>
          <a:r>
            <a:rPr lang="en-US" sz="1600"/>
            <a:t>Gi upset</a:t>
          </a:r>
        </a:p>
      </dgm:t>
    </dgm:pt>
    <dgm:pt modelId="{099AD70A-7351-4067-810C-7B66607D0BFE}" type="parTrans" cxnId="{0D10E9B7-613C-40DF-8F25-7F4FBE7F34FF}">
      <dgm:prSet/>
      <dgm:spPr/>
      <dgm:t>
        <a:bodyPr/>
        <a:lstStyle/>
        <a:p>
          <a:endParaRPr lang="en-US"/>
        </a:p>
      </dgm:t>
    </dgm:pt>
    <dgm:pt modelId="{3A1A2915-8DB7-41A1-8BE7-725C7980CB99}" type="sibTrans" cxnId="{0D10E9B7-613C-40DF-8F25-7F4FBE7F34FF}">
      <dgm:prSet/>
      <dgm:spPr/>
      <dgm:t>
        <a:bodyPr/>
        <a:lstStyle/>
        <a:p>
          <a:endParaRPr lang="en-US"/>
        </a:p>
      </dgm:t>
    </dgm:pt>
    <dgm:pt modelId="{8B5B3D9C-82D3-42BD-9C89-68572DBD229E}">
      <dgm:prSet custT="1"/>
      <dgm:spPr/>
      <dgm:t>
        <a:bodyPr/>
        <a:lstStyle/>
        <a:p>
          <a:r>
            <a:rPr lang="en-US" sz="1600"/>
            <a:t>Myalgia</a:t>
          </a:r>
        </a:p>
      </dgm:t>
    </dgm:pt>
    <dgm:pt modelId="{2B776A15-C1DD-496D-A2AE-2D3FC8F6CAFF}" type="parTrans" cxnId="{BAEBE7DF-6249-40D7-9104-DEA824113846}">
      <dgm:prSet/>
      <dgm:spPr/>
      <dgm:t>
        <a:bodyPr/>
        <a:lstStyle/>
        <a:p>
          <a:endParaRPr lang="en-US"/>
        </a:p>
      </dgm:t>
    </dgm:pt>
    <dgm:pt modelId="{876651A2-DE87-4A62-B6CB-69C5D2BA3071}" type="sibTrans" cxnId="{BAEBE7DF-6249-40D7-9104-DEA824113846}">
      <dgm:prSet/>
      <dgm:spPr/>
      <dgm:t>
        <a:bodyPr/>
        <a:lstStyle/>
        <a:p>
          <a:endParaRPr lang="en-US"/>
        </a:p>
      </dgm:t>
    </dgm:pt>
    <dgm:pt modelId="{9F2B0B52-88F3-47D3-AA66-AFF7DD096C88}">
      <dgm:prSet custT="1"/>
      <dgm:spPr/>
      <dgm:t>
        <a:bodyPr/>
        <a:lstStyle/>
        <a:p>
          <a:r>
            <a:rPr lang="en-US" sz="1600"/>
            <a:t>Acute hypersensitivity reaction</a:t>
          </a:r>
        </a:p>
      </dgm:t>
    </dgm:pt>
    <dgm:pt modelId="{1A373A21-2D0F-43C2-9440-D0FD638D9748}" type="parTrans" cxnId="{BA64A90F-7263-4157-99CC-ADFBD3DE8B6A}">
      <dgm:prSet/>
      <dgm:spPr/>
      <dgm:t>
        <a:bodyPr/>
        <a:lstStyle/>
        <a:p>
          <a:endParaRPr lang="en-US"/>
        </a:p>
      </dgm:t>
    </dgm:pt>
    <dgm:pt modelId="{2B36D6B5-D11E-45F3-9505-A09CD1E967E9}" type="sibTrans" cxnId="{BA64A90F-7263-4157-99CC-ADFBD3DE8B6A}">
      <dgm:prSet/>
      <dgm:spPr/>
      <dgm:t>
        <a:bodyPr/>
        <a:lstStyle/>
        <a:p>
          <a:endParaRPr lang="en-US"/>
        </a:p>
      </dgm:t>
    </dgm:pt>
    <dgm:pt modelId="{2A8DCFE9-593D-4647-902B-A0EDC4DE9085}">
      <dgm:prSet custT="1"/>
      <dgm:spPr/>
      <dgm:t>
        <a:bodyPr/>
        <a:lstStyle/>
        <a:p>
          <a:r>
            <a:rPr lang="en-US" sz="1600"/>
            <a:t>Vascular leak syndrome</a:t>
          </a:r>
        </a:p>
      </dgm:t>
    </dgm:pt>
    <dgm:pt modelId="{5E54D69B-B34F-4C25-BD6E-03C62B2C89E9}" type="parTrans" cxnId="{AACF5A25-56B0-4A3C-B1B4-48B01A95C793}">
      <dgm:prSet/>
      <dgm:spPr/>
      <dgm:t>
        <a:bodyPr/>
        <a:lstStyle/>
        <a:p>
          <a:endParaRPr lang="en-US"/>
        </a:p>
      </dgm:t>
    </dgm:pt>
    <dgm:pt modelId="{6DCA83DE-0879-4B71-8FF8-579045F7584A}" type="sibTrans" cxnId="{AACF5A25-56B0-4A3C-B1B4-48B01A95C793}">
      <dgm:prSet/>
      <dgm:spPr/>
      <dgm:t>
        <a:bodyPr/>
        <a:lstStyle/>
        <a:p>
          <a:endParaRPr lang="en-US"/>
        </a:p>
      </dgm:t>
    </dgm:pt>
    <dgm:pt modelId="{41159A5F-197D-4BA9-BD08-32F37EC12FA4}">
      <dgm:prSet custT="1"/>
      <dgm:spPr/>
      <dgm:t>
        <a:bodyPr/>
        <a:lstStyle/>
        <a:p>
          <a:r>
            <a:rPr lang="en-US" sz="1600"/>
            <a:t>myelosupression</a:t>
          </a:r>
        </a:p>
      </dgm:t>
    </dgm:pt>
    <dgm:pt modelId="{5BBE244A-BCA7-4AD1-9210-E993FFF1C58F}" type="parTrans" cxnId="{98DC4BA8-0988-4FAF-B4A1-E15D241A899D}">
      <dgm:prSet/>
      <dgm:spPr/>
      <dgm:t>
        <a:bodyPr/>
        <a:lstStyle/>
        <a:p>
          <a:endParaRPr lang="en-US"/>
        </a:p>
      </dgm:t>
    </dgm:pt>
    <dgm:pt modelId="{64C2176E-346C-47BA-929C-0CD0E1BE02DA}" type="sibTrans" cxnId="{98DC4BA8-0988-4FAF-B4A1-E15D241A899D}">
      <dgm:prSet/>
      <dgm:spPr/>
      <dgm:t>
        <a:bodyPr/>
        <a:lstStyle/>
        <a:p>
          <a:endParaRPr lang="en-US"/>
        </a:p>
      </dgm:t>
    </dgm:pt>
    <dgm:pt modelId="{B78086F4-4908-4EAE-94FF-92F1A3A0AA65}" type="pres">
      <dgm:prSet presAssocID="{61D50578-D91C-48D2-B6E0-4D0457CEDC05}" presName="linear" presStyleCnt="0">
        <dgm:presLayoutVars>
          <dgm:dir/>
          <dgm:animLvl val="lvl"/>
          <dgm:resizeHandles val="exact"/>
        </dgm:presLayoutVars>
      </dgm:prSet>
      <dgm:spPr/>
    </dgm:pt>
    <dgm:pt modelId="{AD38B5EB-F75B-4DD9-8541-FEEE0530CC79}" type="pres">
      <dgm:prSet presAssocID="{5CE5D248-FC8A-443A-94EF-E4BD3C4044EE}" presName="parentLin" presStyleCnt="0"/>
      <dgm:spPr/>
    </dgm:pt>
    <dgm:pt modelId="{4C1B9B1E-AFA7-4811-8D35-6E167D52BAB4}" type="pres">
      <dgm:prSet presAssocID="{5CE5D248-FC8A-443A-94EF-E4BD3C4044EE}" presName="parentLeftMargin" presStyleLbl="node1" presStyleIdx="0" presStyleCnt="6"/>
      <dgm:spPr/>
    </dgm:pt>
    <dgm:pt modelId="{264F76A2-486B-43D3-AD5F-00243C1A2EEB}" type="pres">
      <dgm:prSet presAssocID="{5CE5D248-FC8A-443A-94EF-E4BD3C4044E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CF5E02B-C10B-482F-849B-9E01B0634D13}" type="pres">
      <dgm:prSet presAssocID="{5CE5D248-FC8A-443A-94EF-E4BD3C4044EE}" presName="negativeSpace" presStyleCnt="0"/>
      <dgm:spPr/>
    </dgm:pt>
    <dgm:pt modelId="{42B3CDC7-B5D5-4A7B-9315-C53E69A6216F}" type="pres">
      <dgm:prSet presAssocID="{5CE5D248-FC8A-443A-94EF-E4BD3C4044EE}" presName="childText" presStyleLbl="conFgAcc1" presStyleIdx="0" presStyleCnt="6">
        <dgm:presLayoutVars>
          <dgm:bulletEnabled val="1"/>
        </dgm:presLayoutVars>
      </dgm:prSet>
      <dgm:spPr/>
    </dgm:pt>
    <dgm:pt modelId="{8BF2D042-090C-4542-9537-030EF90BA951}" type="pres">
      <dgm:prSet presAssocID="{F53E7307-C00A-49AE-83D1-8041042145DA}" presName="spaceBetweenRectangles" presStyleCnt="0"/>
      <dgm:spPr/>
    </dgm:pt>
    <dgm:pt modelId="{5798BB56-8DED-4C2F-8238-D7AE2AE13CD5}" type="pres">
      <dgm:prSet presAssocID="{AFD166A3-8C22-4899-AFBC-4683884402B2}" presName="parentLin" presStyleCnt="0"/>
      <dgm:spPr/>
    </dgm:pt>
    <dgm:pt modelId="{0127EEE1-D61C-4DDF-ABD5-105F6D88BE20}" type="pres">
      <dgm:prSet presAssocID="{AFD166A3-8C22-4899-AFBC-4683884402B2}" presName="parentLeftMargin" presStyleLbl="node1" presStyleIdx="0" presStyleCnt="6"/>
      <dgm:spPr/>
    </dgm:pt>
    <dgm:pt modelId="{8999871F-966D-4BEA-B62A-139C042CD178}" type="pres">
      <dgm:prSet presAssocID="{AFD166A3-8C22-4899-AFBC-4683884402B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C8D7AF9-E673-4CC7-8A3D-EA82E7E8DAD7}" type="pres">
      <dgm:prSet presAssocID="{AFD166A3-8C22-4899-AFBC-4683884402B2}" presName="negativeSpace" presStyleCnt="0"/>
      <dgm:spPr/>
    </dgm:pt>
    <dgm:pt modelId="{6085A01B-451D-4253-9DCE-8C623CA16452}" type="pres">
      <dgm:prSet presAssocID="{AFD166A3-8C22-4899-AFBC-4683884402B2}" presName="childText" presStyleLbl="conFgAcc1" presStyleIdx="1" presStyleCnt="6">
        <dgm:presLayoutVars>
          <dgm:bulletEnabled val="1"/>
        </dgm:presLayoutVars>
      </dgm:prSet>
      <dgm:spPr/>
    </dgm:pt>
    <dgm:pt modelId="{223C7B23-C19C-4D15-A557-90C6F1E5F780}" type="pres">
      <dgm:prSet presAssocID="{6AA2F0B1-1ADC-43FE-87D0-B4FF83A0488F}" presName="spaceBetweenRectangles" presStyleCnt="0"/>
      <dgm:spPr/>
    </dgm:pt>
    <dgm:pt modelId="{C82CBCD6-EDDA-436E-AEDB-222B95DD1749}" type="pres">
      <dgm:prSet presAssocID="{4590B135-1B51-4697-9243-5EEFE3CBE36C}" presName="parentLin" presStyleCnt="0"/>
      <dgm:spPr/>
    </dgm:pt>
    <dgm:pt modelId="{221B6C93-B779-4083-9BA7-F5D10BA92328}" type="pres">
      <dgm:prSet presAssocID="{4590B135-1B51-4697-9243-5EEFE3CBE36C}" presName="parentLeftMargin" presStyleLbl="node1" presStyleIdx="1" presStyleCnt="6"/>
      <dgm:spPr/>
    </dgm:pt>
    <dgm:pt modelId="{85B0FC21-072A-45E7-B11C-18F766575206}" type="pres">
      <dgm:prSet presAssocID="{4590B135-1B51-4697-9243-5EEFE3CBE36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95D5E59-7735-4B8D-AD24-49C6B1CC536A}" type="pres">
      <dgm:prSet presAssocID="{4590B135-1B51-4697-9243-5EEFE3CBE36C}" presName="negativeSpace" presStyleCnt="0"/>
      <dgm:spPr/>
    </dgm:pt>
    <dgm:pt modelId="{CA059A3F-DC07-4E7D-95A1-DB95B8A0234F}" type="pres">
      <dgm:prSet presAssocID="{4590B135-1B51-4697-9243-5EEFE3CBE36C}" presName="childText" presStyleLbl="conFgAcc1" presStyleIdx="2" presStyleCnt="6">
        <dgm:presLayoutVars>
          <dgm:bulletEnabled val="1"/>
        </dgm:presLayoutVars>
      </dgm:prSet>
      <dgm:spPr/>
    </dgm:pt>
    <dgm:pt modelId="{5DEA938F-4579-47B3-8DAF-CB872AF78CDF}" type="pres">
      <dgm:prSet presAssocID="{4C78247B-6C3B-4FDB-9E8F-AF18D6067A6F}" presName="spaceBetweenRectangles" presStyleCnt="0"/>
      <dgm:spPr/>
    </dgm:pt>
    <dgm:pt modelId="{A1FB6E3E-52F5-41CD-A95B-8A7CCD86DE52}" type="pres">
      <dgm:prSet presAssocID="{CF5F671F-4B5D-4350-8BCF-168EFBBF2DB3}" presName="parentLin" presStyleCnt="0"/>
      <dgm:spPr/>
    </dgm:pt>
    <dgm:pt modelId="{D43E3F8C-9487-485E-A8B7-DCC35D849F39}" type="pres">
      <dgm:prSet presAssocID="{CF5F671F-4B5D-4350-8BCF-168EFBBF2DB3}" presName="parentLeftMargin" presStyleLbl="node1" presStyleIdx="2" presStyleCnt="6"/>
      <dgm:spPr/>
    </dgm:pt>
    <dgm:pt modelId="{2B95EA51-4C00-4AF2-833C-2FEA5A2CA62D}" type="pres">
      <dgm:prSet presAssocID="{CF5F671F-4B5D-4350-8BCF-168EFBBF2DB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B580C6C-725A-45AC-878C-9CFBF4B3AD93}" type="pres">
      <dgm:prSet presAssocID="{CF5F671F-4B5D-4350-8BCF-168EFBBF2DB3}" presName="negativeSpace" presStyleCnt="0"/>
      <dgm:spPr/>
    </dgm:pt>
    <dgm:pt modelId="{D7B20F5C-A7F4-448B-8524-1817B1335B4A}" type="pres">
      <dgm:prSet presAssocID="{CF5F671F-4B5D-4350-8BCF-168EFBBF2DB3}" presName="childText" presStyleLbl="conFgAcc1" presStyleIdx="3" presStyleCnt="6">
        <dgm:presLayoutVars>
          <dgm:bulletEnabled val="1"/>
        </dgm:presLayoutVars>
      </dgm:prSet>
      <dgm:spPr/>
    </dgm:pt>
    <dgm:pt modelId="{DDF6D035-FD15-4DB4-8DFA-32B4066D75C2}" type="pres">
      <dgm:prSet presAssocID="{9F67BE2F-84BB-4EFE-A81C-2F13EFF53587}" presName="spaceBetweenRectangles" presStyleCnt="0"/>
      <dgm:spPr/>
    </dgm:pt>
    <dgm:pt modelId="{016A61AD-1E21-475A-8A28-FD543BDDC5DE}" type="pres">
      <dgm:prSet presAssocID="{70D6D1A1-10A3-46F8-B59F-92AE112287E1}" presName="parentLin" presStyleCnt="0"/>
      <dgm:spPr/>
    </dgm:pt>
    <dgm:pt modelId="{42BF1D21-D0B1-4195-9C0D-55653C26BF4C}" type="pres">
      <dgm:prSet presAssocID="{70D6D1A1-10A3-46F8-B59F-92AE112287E1}" presName="parentLeftMargin" presStyleLbl="node1" presStyleIdx="3" presStyleCnt="6"/>
      <dgm:spPr/>
    </dgm:pt>
    <dgm:pt modelId="{42196EC7-6577-4298-88C9-CE075DACF9E4}" type="pres">
      <dgm:prSet presAssocID="{70D6D1A1-10A3-46F8-B59F-92AE112287E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D8BD742-87A5-4FD2-90DB-46FD7C6FC456}" type="pres">
      <dgm:prSet presAssocID="{70D6D1A1-10A3-46F8-B59F-92AE112287E1}" presName="negativeSpace" presStyleCnt="0"/>
      <dgm:spPr/>
    </dgm:pt>
    <dgm:pt modelId="{0B378338-535B-40B9-A3F5-90B9F4AD4DAD}" type="pres">
      <dgm:prSet presAssocID="{70D6D1A1-10A3-46F8-B59F-92AE112287E1}" presName="childText" presStyleLbl="conFgAcc1" presStyleIdx="4" presStyleCnt="6">
        <dgm:presLayoutVars>
          <dgm:bulletEnabled val="1"/>
        </dgm:presLayoutVars>
      </dgm:prSet>
      <dgm:spPr/>
    </dgm:pt>
    <dgm:pt modelId="{59D4DD58-74CC-4CB7-97DA-665A8EA0352D}" type="pres">
      <dgm:prSet presAssocID="{927BC4E4-A437-4A5A-B4FE-3A995E0F4D43}" presName="spaceBetweenRectangles" presStyleCnt="0"/>
      <dgm:spPr/>
    </dgm:pt>
    <dgm:pt modelId="{915CF639-DE02-430F-98C9-B3E68088B537}" type="pres">
      <dgm:prSet presAssocID="{9F7A119A-85AA-45FD-969A-F2C18913D5F8}" presName="parentLin" presStyleCnt="0"/>
      <dgm:spPr/>
    </dgm:pt>
    <dgm:pt modelId="{4D15F4CD-04DB-4E05-A55E-0E5D50B5067B}" type="pres">
      <dgm:prSet presAssocID="{9F7A119A-85AA-45FD-969A-F2C18913D5F8}" presName="parentLeftMargin" presStyleLbl="node1" presStyleIdx="4" presStyleCnt="6"/>
      <dgm:spPr/>
    </dgm:pt>
    <dgm:pt modelId="{C4FF7043-60E4-4B00-AF13-07809C01F5A7}" type="pres">
      <dgm:prSet presAssocID="{9F7A119A-85AA-45FD-969A-F2C18913D5F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BFD44E53-7338-4D4C-9842-8A367727D855}" type="pres">
      <dgm:prSet presAssocID="{9F7A119A-85AA-45FD-969A-F2C18913D5F8}" presName="negativeSpace" presStyleCnt="0"/>
      <dgm:spPr/>
    </dgm:pt>
    <dgm:pt modelId="{1E645B91-565F-446C-807B-C496EB1DA100}" type="pres">
      <dgm:prSet presAssocID="{9F7A119A-85AA-45FD-969A-F2C18913D5F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055230A-EB90-4B0D-AD49-B004B3CDCBE6}" type="presOf" srcId="{4590B135-1B51-4697-9243-5EEFE3CBE36C}" destId="{221B6C93-B779-4083-9BA7-F5D10BA92328}" srcOrd="0" destOrd="0" presId="urn:microsoft.com/office/officeart/2005/8/layout/list1"/>
    <dgm:cxn modelId="{BA64A90F-7263-4157-99CC-ADFBD3DE8B6A}" srcId="{9F7A119A-85AA-45FD-969A-F2C18913D5F8}" destId="{9F2B0B52-88F3-47D3-AA66-AFF7DD096C88}" srcOrd="3" destOrd="0" parTransId="{1A373A21-2D0F-43C2-9440-D0FD638D9748}" sibTransId="{2B36D6B5-D11E-45F3-9505-A09CD1E967E9}"/>
    <dgm:cxn modelId="{1BD0B621-9A81-4456-9AA0-0F463F8D14AF}" type="presOf" srcId="{4590B135-1B51-4697-9243-5EEFE3CBE36C}" destId="{85B0FC21-072A-45E7-B11C-18F766575206}" srcOrd="1" destOrd="0" presId="urn:microsoft.com/office/officeart/2005/8/layout/list1"/>
    <dgm:cxn modelId="{66041224-55E7-4106-94B8-8EB2B03795F5}" type="presOf" srcId="{D334F069-A050-4E11-8243-4B83E7B1DC8A}" destId="{1E645B91-565F-446C-807B-C496EB1DA100}" srcOrd="0" destOrd="0" presId="urn:microsoft.com/office/officeart/2005/8/layout/list1"/>
    <dgm:cxn modelId="{1B442325-51D3-4EC5-989C-B16A6517DA9F}" type="presOf" srcId="{2B314A2E-5CD5-4D46-83AA-3A9E65F3E5FE}" destId="{1E645B91-565F-446C-807B-C496EB1DA100}" srcOrd="0" destOrd="1" presId="urn:microsoft.com/office/officeart/2005/8/layout/list1"/>
    <dgm:cxn modelId="{AACF5A25-56B0-4A3C-B1B4-48B01A95C793}" srcId="{9F7A119A-85AA-45FD-969A-F2C18913D5F8}" destId="{2A8DCFE9-593D-4647-902B-A0EDC4DE9085}" srcOrd="4" destOrd="0" parTransId="{5E54D69B-B34F-4C25-BD6E-03C62B2C89E9}" sibTransId="{6DCA83DE-0879-4B71-8FF8-579045F7584A}"/>
    <dgm:cxn modelId="{DFFAF62D-5A5A-4596-8152-6DFC69B57A41}" srcId="{61D50578-D91C-48D2-B6E0-4D0457CEDC05}" destId="{AFD166A3-8C22-4899-AFBC-4683884402B2}" srcOrd="1" destOrd="0" parTransId="{0561837C-25FF-4C4F-9F6D-FF82707AFCA3}" sibTransId="{6AA2F0B1-1ADC-43FE-87D0-B4FF83A0488F}"/>
    <dgm:cxn modelId="{8E521031-F55F-498F-A606-DB1E1742F391}" type="presOf" srcId="{5CE5D248-FC8A-443A-94EF-E4BD3C4044EE}" destId="{4C1B9B1E-AFA7-4811-8D35-6E167D52BAB4}" srcOrd="0" destOrd="0" presId="urn:microsoft.com/office/officeart/2005/8/layout/list1"/>
    <dgm:cxn modelId="{6D81C731-685F-40DA-AF64-4CDFA74492A4}" srcId="{61D50578-D91C-48D2-B6E0-4D0457CEDC05}" destId="{9F7A119A-85AA-45FD-969A-F2C18913D5F8}" srcOrd="5" destOrd="0" parTransId="{A8DA44CE-E654-44A6-9E81-B47BBD1409F5}" sibTransId="{E0D0AA2C-A5CB-4D57-8460-94D0D37AD6F6}"/>
    <dgm:cxn modelId="{CA74E035-FEE4-4DD8-9340-ECD718F6915F}" type="presOf" srcId="{2A8DCFE9-593D-4647-902B-A0EDC4DE9085}" destId="{1E645B91-565F-446C-807B-C496EB1DA100}" srcOrd="0" destOrd="4" presId="urn:microsoft.com/office/officeart/2005/8/layout/list1"/>
    <dgm:cxn modelId="{39CBA062-EF66-4EC9-884D-CAC5CAF720CD}" type="presOf" srcId="{5CE5D248-FC8A-443A-94EF-E4BD3C4044EE}" destId="{264F76A2-486B-43D3-AD5F-00243C1A2EEB}" srcOrd="1" destOrd="0" presId="urn:microsoft.com/office/officeart/2005/8/layout/list1"/>
    <dgm:cxn modelId="{96B96766-FC41-407F-83A9-A9DF6FD5ED47}" type="presOf" srcId="{41159A5F-197D-4BA9-BD08-32F37EC12FA4}" destId="{1E645B91-565F-446C-807B-C496EB1DA100}" srcOrd="0" destOrd="5" presId="urn:microsoft.com/office/officeart/2005/8/layout/list1"/>
    <dgm:cxn modelId="{3E895467-A4F3-48BB-8662-930407BEBA95}" type="presOf" srcId="{8B5B3D9C-82D3-42BD-9C89-68572DBD229E}" destId="{1E645B91-565F-446C-807B-C496EB1DA100}" srcOrd="0" destOrd="2" presId="urn:microsoft.com/office/officeart/2005/8/layout/list1"/>
    <dgm:cxn modelId="{11DD8C4C-7A9B-439E-B295-C45277A1866D}" type="presOf" srcId="{9F7A119A-85AA-45FD-969A-F2C18913D5F8}" destId="{4D15F4CD-04DB-4E05-A55E-0E5D50B5067B}" srcOrd="0" destOrd="0" presId="urn:microsoft.com/office/officeart/2005/8/layout/list1"/>
    <dgm:cxn modelId="{0CFE5B54-991D-4FF3-87CD-312A9B886950}" type="presOf" srcId="{AFD166A3-8C22-4899-AFBC-4683884402B2}" destId="{8999871F-966D-4BEA-B62A-139C042CD178}" srcOrd="1" destOrd="0" presId="urn:microsoft.com/office/officeart/2005/8/layout/list1"/>
    <dgm:cxn modelId="{49661F5A-A89D-4254-9299-BABD23C769FA}" type="presOf" srcId="{61D50578-D91C-48D2-B6E0-4D0457CEDC05}" destId="{B78086F4-4908-4EAE-94FF-92F1A3A0AA65}" srcOrd="0" destOrd="0" presId="urn:microsoft.com/office/officeart/2005/8/layout/list1"/>
    <dgm:cxn modelId="{A7558B7C-8C77-4C44-AEDB-0B13F8CF9C8F}" srcId="{61D50578-D91C-48D2-B6E0-4D0457CEDC05}" destId="{CF5F671F-4B5D-4350-8BCF-168EFBBF2DB3}" srcOrd="3" destOrd="0" parTransId="{CE535024-8D67-4E2C-81E7-172534925906}" sibTransId="{9F67BE2F-84BB-4EFE-A81C-2F13EFF53587}"/>
    <dgm:cxn modelId="{F13C69A2-62CB-4A7E-954B-EA7BD38BC244}" srcId="{61D50578-D91C-48D2-B6E0-4D0457CEDC05}" destId="{5CE5D248-FC8A-443A-94EF-E4BD3C4044EE}" srcOrd="0" destOrd="0" parTransId="{6D079AA5-E772-4C31-BB0C-7AB20BF27A6C}" sibTransId="{F53E7307-C00A-49AE-83D1-8041042145DA}"/>
    <dgm:cxn modelId="{88E954A5-EF9B-4374-8E6A-DED8602F5AB9}" srcId="{9F7A119A-85AA-45FD-969A-F2C18913D5F8}" destId="{D334F069-A050-4E11-8243-4B83E7B1DC8A}" srcOrd="0" destOrd="0" parTransId="{3B458356-B42B-4125-BAE4-9B5835CE70EF}" sibTransId="{26A85329-E843-4377-AB7C-24C65C42D024}"/>
    <dgm:cxn modelId="{98DC4BA8-0988-4FAF-B4A1-E15D241A899D}" srcId="{9F7A119A-85AA-45FD-969A-F2C18913D5F8}" destId="{41159A5F-197D-4BA9-BD08-32F37EC12FA4}" srcOrd="5" destOrd="0" parTransId="{5BBE244A-BCA7-4AD1-9210-E993FFF1C58F}" sibTransId="{64C2176E-346C-47BA-929C-0CD0E1BE02DA}"/>
    <dgm:cxn modelId="{A417D8B4-B607-4E0C-863B-A2B26525062A}" type="presOf" srcId="{9F2B0B52-88F3-47D3-AA66-AFF7DD096C88}" destId="{1E645B91-565F-446C-807B-C496EB1DA100}" srcOrd="0" destOrd="3" presId="urn:microsoft.com/office/officeart/2005/8/layout/list1"/>
    <dgm:cxn modelId="{AB4817B5-2042-4459-83C0-41490E3CDBFB}" srcId="{61D50578-D91C-48D2-B6E0-4D0457CEDC05}" destId="{70D6D1A1-10A3-46F8-B59F-92AE112287E1}" srcOrd="4" destOrd="0" parTransId="{AD1F8703-AB2D-43E6-9087-2FBBDEA82A5F}" sibTransId="{927BC4E4-A437-4A5A-B4FE-3A995E0F4D43}"/>
    <dgm:cxn modelId="{0D10E9B7-613C-40DF-8F25-7F4FBE7F34FF}" srcId="{9F7A119A-85AA-45FD-969A-F2C18913D5F8}" destId="{2B314A2E-5CD5-4D46-83AA-3A9E65F3E5FE}" srcOrd="1" destOrd="0" parTransId="{099AD70A-7351-4067-810C-7B66607D0BFE}" sibTransId="{3A1A2915-8DB7-41A1-8BE7-725C7980CB99}"/>
    <dgm:cxn modelId="{D74E41B8-8EEE-441C-A4C8-445D3AFADAC9}" type="presOf" srcId="{AFD166A3-8C22-4899-AFBC-4683884402B2}" destId="{0127EEE1-D61C-4DDF-ABD5-105F6D88BE20}" srcOrd="0" destOrd="0" presId="urn:microsoft.com/office/officeart/2005/8/layout/list1"/>
    <dgm:cxn modelId="{8FF37AC5-5715-481A-87D5-35669E075676}" srcId="{61D50578-D91C-48D2-B6E0-4D0457CEDC05}" destId="{4590B135-1B51-4697-9243-5EEFE3CBE36C}" srcOrd="2" destOrd="0" parTransId="{1E7F1036-DFB1-4DF1-A72D-3240AE0B3B24}" sibTransId="{4C78247B-6C3B-4FDB-9E8F-AF18D6067A6F}"/>
    <dgm:cxn modelId="{C2FF84C9-147E-4D83-9566-77F7300340BF}" type="presOf" srcId="{70D6D1A1-10A3-46F8-B59F-92AE112287E1}" destId="{42196EC7-6577-4298-88C9-CE075DACF9E4}" srcOrd="1" destOrd="0" presId="urn:microsoft.com/office/officeart/2005/8/layout/list1"/>
    <dgm:cxn modelId="{02D0FAD5-F9C0-43A0-A50C-E88C605DAEDE}" type="presOf" srcId="{70D6D1A1-10A3-46F8-B59F-92AE112287E1}" destId="{42BF1D21-D0B1-4195-9C0D-55653C26BF4C}" srcOrd="0" destOrd="0" presId="urn:microsoft.com/office/officeart/2005/8/layout/list1"/>
    <dgm:cxn modelId="{BAEBE7DF-6249-40D7-9104-DEA824113846}" srcId="{9F7A119A-85AA-45FD-969A-F2C18913D5F8}" destId="{8B5B3D9C-82D3-42BD-9C89-68572DBD229E}" srcOrd="2" destOrd="0" parTransId="{2B776A15-C1DD-496D-A2AE-2D3FC8F6CAFF}" sibTransId="{876651A2-DE87-4A62-B6CB-69C5D2BA3071}"/>
    <dgm:cxn modelId="{39452CE6-1270-49B8-9757-A2A8756ABA3A}" type="presOf" srcId="{9F7A119A-85AA-45FD-969A-F2C18913D5F8}" destId="{C4FF7043-60E4-4B00-AF13-07809C01F5A7}" srcOrd="1" destOrd="0" presId="urn:microsoft.com/office/officeart/2005/8/layout/list1"/>
    <dgm:cxn modelId="{0F8C8DE7-A0D1-480F-94BE-238720AFD3DB}" type="presOf" srcId="{CF5F671F-4B5D-4350-8BCF-168EFBBF2DB3}" destId="{2B95EA51-4C00-4AF2-833C-2FEA5A2CA62D}" srcOrd="1" destOrd="0" presId="urn:microsoft.com/office/officeart/2005/8/layout/list1"/>
    <dgm:cxn modelId="{B516EFE8-0620-4D09-AC44-080F79460408}" type="presOf" srcId="{CF5F671F-4B5D-4350-8BCF-168EFBBF2DB3}" destId="{D43E3F8C-9487-485E-A8B7-DCC35D849F39}" srcOrd="0" destOrd="0" presId="urn:microsoft.com/office/officeart/2005/8/layout/list1"/>
    <dgm:cxn modelId="{9258BAB3-1153-40F1-84A6-DEE65F966049}" type="presParOf" srcId="{B78086F4-4908-4EAE-94FF-92F1A3A0AA65}" destId="{AD38B5EB-F75B-4DD9-8541-FEEE0530CC79}" srcOrd="0" destOrd="0" presId="urn:microsoft.com/office/officeart/2005/8/layout/list1"/>
    <dgm:cxn modelId="{4E51F412-E87F-425A-8E91-4A890A49C74C}" type="presParOf" srcId="{AD38B5EB-F75B-4DD9-8541-FEEE0530CC79}" destId="{4C1B9B1E-AFA7-4811-8D35-6E167D52BAB4}" srcOrd="0" destOrd="0" presId="urn:microsoft.com/office/officeart/2005/8/layout/list1"/>
    <dgm:cxn modelId="{2BC2BA89-A784-40DA-B669-9BE9CBCE1493}" type="presParOf" srcId="{AD38B5EB-F75B-4DD9-8541-FEEE0530CC79}" destId="{264F76A2-486B-43D3-AD5F-00243C1A2EEB}" srcOrd="1" destOrd="0" presId="urn:microsoft.com/office/officeart/2005/8/layout/list1"/>
    <dgm:cxn modelId="{30A4F32B-AD43-4500-8150-1D246FCA28F9}" type="presParOf" srcId="{B78086F4-4908-4EAE-94FF-92F1A3A0AA65}" destId="{BCF5E02B-C10B-482F-849B-9E01B0634D13}" srcOrd="1" destOrd="0" presId="urn:microsoft.com/office/officeart/2005/8/layout/list1"/>
    <dgm:cxn modelId="{21BAE428-7926-407C-BC08-AA600486E30B}" type="presParOf" srcId="{B78086F4-4908-4EAE-94FF-92F1A3A0AA65}" destId="{42B3CDC7-B5D5-4A7B-9315-C53E69A6216F}" srcOrd="2" destOrd="0" presId="urn:microsoft.com/office/officeart/2005/8/layout/list1"/>
    <dgm:cxn modelId="{591F8F5A-FCD6-41D7-9328-9EE963B8C458}" type="presParOf" srcId="{B78086F4-4908-4EAE-94FF-92F1A3A0AA65}" destId="{8BF2D042-090C-4542-9537-030EF90BA951}" srcOrd="3" destOrd="0" presId="urn:microsoft.com/office/officeart/2005/8/layout/list1"/>
    <dgm:cxn modelId="{3BF0BA23-0CCD-4057-9AD8-443D84467060}" type="presParOf" srcId="{B78086F4-4908-4EAE-94FF-92F1A3A0AA65}" destId="{5798BB56-8DED-4C2F-8238-D7AE2AE13CD5}" srcOrd="4" destOrd="0" presId="urn:microsoft.com/office/officeart/2005/8/layout/list1"/>
    <dgm:cxn modelId="{7AB94CA8-3836-4937-B60A-62110A2A5007}" type="presParOf" srcId="{5798BB56-8DED-4C2F-8238-D7AE2AE13CD5}" destId="{0127EEE1-D61C-4DDF-ABD5-105F6D88BE20}" srcOrd="0" destOrd="0" presId="urn:microsoft.com/office/officeart/2005/8/layout/list1"/>
    <dgm:cxn modelId="{A305702F-50B6-4C1C-ADF6-0BC2B7781A31}" type="presParOf" srcId="{5798BB56-8DED-4C2F-8238-D7AE2AE13CD5}" destId="{8999871F-966D-4BEA-B62A-139C042CD178}" srcOrd="1" destOrd="0" presId="urn:microsoft.com/office/officeart/2005/8/layout/list1"/>
    <dgm:cxn modelId="{4EA891A9-A9D5-4F82-82DD-F7C2EB6C56E8}" type="presParOf" srcId="{B78086F4-4908-4EAE-94FF-92F1A3A0AA65}" destId="{2C8D7AF9-E673-4CC7-8A3D-EA82E7E8DAD7}" srcOrd="5" destOrd="0" presId="urn:microsoft.com/office/officeart/2005/8/layout/list1"/>
    <dgm:cxn modelId="{3348D17C-AF69-4F1B-9788-F2B51EDDD37B}" type="presParOf" srcId="{B78086F4-4908-4EAE-94FF-92F1A3A0AA65}" destId="{6085A01B-451D-4253-9DCE-8C623CA16452}" srcOrd="6" destOrd="0" presId="urn:microsoft.com/office/officeart/2005/8/layout/list1"/>
    <dgm:cxn modelId="{1FF3250E-E93B-4F5F-9F46-16C7B17F3A72}" type="presParOf" srcId="{B78086F4-4908-4EAE-94FF-92F1A3A0AA65}" destId="{223C7B23-C19C-4D15-A557-90C6F1E5F780}" srcOrd="7" destOrd="0" presId="urn:microsoft.com/office/officeart/2005/8/layout/list1"/>
    <dgm:cxn modelId="{E617EEFF-D8C2-4DCD-AD30-CC7AE11E8A19}" type="presParOf" srcId="{B78086F4-4908-4EAE-94FF-92F1A3A0AA65}" destId="{C82CBCD6-EDDA-436E-AEDB-222B95DD1749}" srcOrd="8" destOrd="0" presId="urn:microsoft.com/office/officeart/2005/8/layout/list1"/>
    <dgm:cxn modelId="{6931E676-DD67-49B6-B889-C5DCEBF7EFE1}" type="presParOf" srcId="{C82CBCD6-EDDA-436E-AEDB-222B95DD1749}" destId="{221B6C93-B779-4083-9BA7-F5D10BA92328}" srcOrd="0" destOrd="0" presId="urn:microsoft.com/office/officeart/2005/8/layout/list1"/>
    <dgm:cxn modelId="{058808CF-4F20-4681-8113-D0A9EF140E63}" type="presParOf" srcId="{C82CBCD6-EDDA-436E-AEDB-222B95DD1749}" destId="{85B0FC21-072A-45E7-B11C-18F766575206}" srcOrd="1" destOrd="0" presId="urn:microsoft.com/office/officeart/2005/8/layout/list1"/>
    <dgm:cxn modelId="{E7203316-D88F-4C96-B2A8-B619C46ABC51}" type="presParOf" srcId="{B78086F4-4908-4EAE-94FF-92F1A3A0AA65}" destId="{695D5E59-7735-4B8D-AD24-49C6B1CC536A}" srcOrd="9" destOrd="0" presId="urn:microsoft.com/office/officeart/2005/8/layout/list1"/>
    <dgm:cxn modelId="{4ADEE29A-6D19-4E36-9EBE-D5FEACA54F4F}" type="presParOf" srcId="{B78086F4-4908-4EAE-94FF-92F1A3A0AA65}" destId="{CA059A3F-DC07-4E7D-95A1-DB95B8A0234F}" srcOrd="10" destOrd="0" presId="urn:microsoft.com/office/officeart/2005/8/layout/list1"/>
    <dgm:cxn modelId="{AAE43917-30A7-4A63-A4D3-51EDCB3F4BA8}" type="presParOf" srcId="{B78086F4-4908-4EAE-94FF-92F1A3A0AA65}" destId="{5DEA938F-4579-47B3-8DAF-CB872AF78CDF}" srcOrd="11" destOrd="0" presId="urn:microsoft.com/office/officeart/2005/8/layout/list1"/>
    <dgm:cxn modelId="{6C88AB51-8732-409C-826F-E212224C65F0}" type="presParOf" srcId="{B78086F4-4908-4EAE-94FF-92F1A3A0AA65}" destId="{A1FB6E3E-52F5-41CD-A95B-8A7CCD86DE52}" srcOrd="12" destOrd="0" presId="urn:microsoft.com/office/officeart/2005/8/layout/list1"/>
    <dgm:cxn modelId="{D19FFEAD-E807-4AB8-8305-EDF92C4E2A05}" type="presParOf" srcId="{A1FB6E3E-52F5-41CD-A95B-8A7CCD86DE52}" destId="{D43E3F8C-9487-485E-A8B7-DCC35D849F39}" srcOrd="0" destOrd="0" presId="urn:microsoft.com/office/officeart/2005/8/layout/list1"/>
    <dgm:cxn modelId="{64ED957E-51BA-4666-B6F1-63C91DB3E36A}" type="presParOf" srcId="{A1FB6E3E-52F5-41CD-A95B-8A7CCD86DE52}" destId="{2B95EA51-4C00-4AF2-833C-2FEA5A2CA62D}" srcOrd="1" destOrd="0" presId="urn:microsoft.com/office/officeart/2005/8/layout/list1"/>
    <dgm:cxn modelId="{AD165BB7-F7CE-46A6-A881-7FBA150F282F}" type="presParOf" srcId="{B78086F4-4908-4EAE-94FF-92F1A3A0AA65}" destId="{6B580C6C-725A-45AC-878C-9CFBF4B3AD93}" srcOrd="13" destOrd="0" presId="urn:microsoft.com/office/officeart/2005/8/layout/list1"/>
    <dgm:cxn modelId="{843CCCD8-ADDB-44F4-A774-8A7A5F0FEDB9}" type="presParOf" srcId="{B78086F4-4908-4EAE-94FF-92F1A3A0AA65}" destId="{D7B20F5C-A7F4-448B-8524-1817B1335B4A}" srcOrd="14" destOrd="0" presId="urn:microsoft.com/office/officeart/2005/8/layout/list1"/>
    <dgm:cxn modelId="{A8BB03AE-2CAD-4F04-9B00-6025664D0E59}" type="presParOf" srcId="{B78086F4-4908-4EAE-94FF-92F1A3A0AA65}" destId="{DDF6D035-FD15-4DB4-8DFA-32B4066D75C2}" srcOrd="15" destOrd="0" presId="urn:microsoft.com/office/officeart/2005/8/layout/list1"/>
    <dgm:cxn modelId="{E4F32E4A-D3A1-45A5-B46D-8E08E5A9EADA}" type="presParOf" srcId="{B78086F4-4908-4EAE-94FF-92F1A3A0AA65}" destId="{016A61AD-1E21-475A-8A28-FD543BDDC5DE}" srcOrd="16" destOrd="0" presId="urn:microsoft.com/office/officeart/2005/8/layout/list1"/>
    <dgm:cxn modelId="{2E602FA1-1360-44C7-B8D7-C01DC09EAE23}" type="presParOf" srcId="{016A61AD-1E21-475A-8A28-FD543BDDC5DE}" destId="{42BF1D21-D0B1-4195-9C0D-55653C26BF4C}" srcOrd="0" destOrd="0" presId="urn:microsoft.com/office/officeart/2005/8/layout/list1"/>
    <dgm:cxn modelId="{A280738C-DA4D-4EA4-85BF-A04C3E853E5F}" type="presParOf" srcId="{016A61AD-1E21-475A-8A28-FD543BDDC5DE}" destId="{42196EC7-6577-4298-88C9-CE075DACF9E4}" srcOrd="1" destOrd="0" presId="urn:microsoft.com/office/officeart/2005/8/layout/list1"/>
    <dgm:cxn modelId="{114FFABA-AB58-4D24-94B5-00FA0E5E69D3}" type="presParOf" srcId="{B78086F4-4908-4EAE-94FF-92F1A3A0AA65}" destId="{7D8BD742-87A5-4FD2-90DB-46FD7C6FC456}" srcOrd="17" destOrd="0" presId="urn:microsoft.com/office/officeart/2005/8/layout/list1"/>
    <dgm:cxn modelId="{BC54DCC1-24FB-4127-B2C0-5F559F07BB9D}" type="presParOf" srcId="{B78086F4-4908-4EAE-94FF-92F1A3A0AA65}" destId="{0B378338-535B-40B9-A3F5-90B9F4AD4DAD}" srcOrd="18" destOrd="0" presId="urn:microsoft.com/office/officeart/2005/8/layout/list1"/>
    <dgm:cxn modelId="{EE0BD7A0-044B-45DA-95F0-8B7D8D630DC1}" type="presParOf" srcId="{B78086F4-4908-4EAE-94FF-92F1A3A0AA65}" destId="{59D4DD58-74CC-4CB7-97DA-665A8EA0352D}" srcOrd="19" destOrd="0" presId="urn:microsoft.com/office/officeart/2005/8/layout/list1"/>
    <dgm:cxn modelId="{3F278446-FD6D-4A2B-91E5-1517E60A41A8}" type="presParOf" srcId="{B78086F4-4908-4EAE-94FF-92F1A3A0AA65}" destId="{915CF639-DE02-430F-98C9-B3E68088B537}" srcOrd="20" destOrd="0" presId="urn:microsoft.com/office/officeart/2005/8/layout/list1"/>
    <dgm:cxn modelId="{55449ED6-9BC7-4C46-A080-6641D34D1B26}" type="presParOf" srcId="{915CF639-DE02-430F-98C9-B3E68088B537}" destId="{4D15F4CD-04DB-4E05-A55E-0E5D50B5067B}" srcOrd="0" destOrd="0" presId="urn:microsoft.com/office/officeart/2005/8/layout/list1"/>
    <dgm:cxn modelId="{F522F5BE-B81D-4835-B2A1-120924C456FB}" type="presParOf" srcId="{915CF639-DE02-430F-98C9-B3E68088B537}" destId="{C4FF7043-60E4-4B00-AF13-07809C01F5A7}" srcOrd="1" destOrd="0" presId="urn:microsoft.com/office/officeart/2005/8/layout/list1"/>
    <dgm:cxn modelId="{00AEB0F1-23F4-45D5-B1CE-459D8A4AB54C}" type="presParOf" srcId="{B78086F4-4908-4EAE-94FF-92F1A3A0AA65}" destId="{BFD44E53-7338-4D4C-9842-8A367727D855}" srcOrd="21" destOrd="0" presId="urn:microsoft.com/office/officeart/2005/8/layout/list1"/>
    <dgm:cxn modelId="{F905ACBA-C6DD-41C9-B3BB-E918B8C84B04}" type="presParOf" srcId="{B78086F4-4908-4EAE-94FF-92F1A3A0AA65}" destId="{1E645B91-565F-446C-807B-C496EB1DA10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BA01838-230A-4063-99EE-32502D7ACB4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3994B5-A698-474A-80FF-0C5ACA4205BE}">
      <dgm:prSet/>
      <dgm:spPr/>
      <dgm:t>
        <a:bodyPr/>
        <a:lstStyle/>
        <a:p>
          <a:r>
            <a:rPr lang="en-US"/>
            <a:t>ANTI-CD4 Antibody: ( humanized form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ZANOLIMUMAB) </a:t>
          </a:r>
        </a:p>
      </dgm:t>
    </dgm:pt>
    <dgm:pt modelId="{0F24359D-893E-45FB-A08F-BA058ADA691B}" type="parTrans" cxnId="{CCC8E3C4-236B-422E-8EF0-783C4B5E81A6}">
      <dgm:prSet/>
      <dgm:spPr/>
      <dgm:t>
        <a:bodyPr/>
        <a:lstStyle/>
        <a:p>
          <a:endParaRPr lang="en-US"/>
        </a:p>
      </dgm:t>
    </dgm:pt>
    <dgm:pt modelId="{24D7D515-9049-4516-AB66-ECE006FAD50E}" type="sibTrans" cxnId="{CCC8E3C4-236B-422E-8EF0-783C4B5E81A6}">
      <dgm:prSet/>
      <dgm:spPr/>
      <dgm:t>
        <a:bodyPr/>
        <a:lstStyle/>
        <a:p>
          <a:endParaRPr lang="en-US"/>
        </a:p>
      </dgm:t>
    </dgm:pt>
    <dgm:pt modelId="{36CB4720-24C4-4C96-907E-F1986A91F231}">
      <dgm:prSet/>
      <dgm:spPr/>
      <dgm:t>
        <a:bodyPr/>
        <a:lstStyle/>
        <a:p>
          <a:r>
            <a:rPr lang="en-US"/>
            <a:t>56% overall response</a:t>
          </a:r>
        </a:p>
      </dgm:t>
    </dgm:pt>
    <dgm:pt modelId="{FCBC94E0-0B86-415B-B07B-B8AA8C8C209F}" type="parTrans" cxnId="{9903DE8F-7EDB-4862-B818-BE0B8882F04E}">
      <dgm:prSet/>
      <dgm:spPr/>
      <dgm:t>
        <a:bodyPr/>
        <a:lstStyle/>
        <a:p>
          <a:endParaRPr lang="en-US"/>
        </a:p>
      </dgm:t>
    </dgm:pt>
    <dgm:pt modelId="{7EC27196-B828-4A51-B0A5-47F0B7F4D5D2}" type="sibTrans" cxnId="{9903DE8F-7EDB-4862-B818-BE0B8882F04E}">
      <dgm:prSet/>
      <dgm:spPr/>
      <dgm:t>
        <a:bodyPr/>
        <a:lstStyle/>
        <a:p>
          <a:endParaRPr lang="en-US"/>
        </a:p>
      </dgm:t>
    </dgm:pt>
    <dgm:pt modelId="{CB402F94-6CE4-456E-B8F2-6BE874D23C0E}">
      <dgm:prSet/>
      <dgm:spPr/>
      <dgm:t>
        <a:bodyPr/>
        <a:lstStyle/>
        <a:p>
          <a:r>
            <a:rPr lang="en-US" dirty="0" err="1"/>
            <a:t>Campath</a:t>
          </a:r>
          <a:r>
            <a:rPr lang="en-US" dirty="0"/>
            <a:t> ( Anti-CD52/ALEMTUZUMB) </a:t>
          </a:r>
        </a:p>
      </dgm:t>
    </dgm:pt>
    <dgm:pt modelId="{E4908D89-BCDD-4EAD-86B2-614030E06550}" type="parTrans" cxnId="{2B41EC92-77CE-476D-8E46-200A77DE0A79}">
      <dgm:prSet/>
      <dgm:spPr/>
      <dgm:t>
        <a:bodyPr/>
        <a:lstStyle/>
        <a:p>
          <a:endParaRPr lang="en-US"/>
        </a:p>
      </dgm:t>
    </dgm:pt>
    <dgm:pt modelId="{CE677DED-55D3-4DF1-A3CD-109909591BF9}" type="sibTrans" cxnId="{2B41EC92-77CE-476D-8E46-200A77DE0A79}">
      <dgm:prSet/>
      <dgm:spPr/>
      <dgm:t>
        <a:bodyPr/>
        <a:lstStyle/>
        <a:p>
          <a:endParaRPr lang="en-US"/>
        </a:p>
      </dgm:t>
    </dgm:pt>
    <dgm:pt modelId="{DAE2543D-FF7D-413B-B3F3-31FC9140051A}">
      <dgm:prSet/>
      <dgm:spPr/>
      <dgm:t>
        <a:bodyPr/>
        <a:lstStyle/>
        <a:p>
          <a:r>
            <a:rPr lang="en-US"/>
            <a:t>55-85% Overall response</a:t>
          </a:r>
        </a:p>
      </dgm:t>
    </dgm:pt>
    <dgm:pt modelId="{F01CC502-37A6-44C2-9A1E-E3F0D90EF650}" type="parTrans" cxnId="{08D0C798-1159-4D6E-B621-0449E6AE56C7}">
      <dgm:prSet/>
      <dgm:spPr/>
      <dgm:t>
        <a:bodyPr/>
        <a:lstStyle/>
        <a:p>
          <a:endParaRPr lang="en-US"/>
        </a:p>
      </dgm:t>
    </dgm:pt>
    <dgm:pt modelId="{3B613887-526D-4CB6-9DE0-1629026DD200}" type="sibTrans" cxnId="{08D0C798-1159-4D6E-B621-0449E6AE56C7}">
      <dgm:prSet/>
      <dgm:spPr/>
      <dgm:t>
        <a:bodyPr/>
        <a:lstStyle/>
        <a:p>
          <a:endParaRPr lang="en-US"/>
        </a:p>
      </dgm:t>
    </dgm:pt>
    <dgm:pt modelId="{A7563C91-C004-456E-B04E-98D589B8DED5}">
      <dgm:prSet/>
      <dgm:spPr/>
      <dgm:t>
        <a:bodyPr/>
        <a:lstStyle/>
        <a:p>
          <a:r>
            <a:rPr lang="en-US"/>
            <a:t>Excellent response in SS </a:t>
          </a:r>
        </a:p>
      </dgm:t>
    </dgm:pt>
    <dgm:pt modelId="{1FBC5FAA-42DA-4134-8133-9E57FB417EEC}" type="parTrans" cxnId="{2A65D0EA-5551-42BE-A985-1F9F35E62D25}">
      <dgm:prSet/>
      <dgm:spPr/>
      <dgm:t>
        <a:bodyPr/>
        <a:lstStyle/>
        <a:p>
          <a:endParaRPr lang="en-US"/>
        </a:p>
      </dgm:t>
    </dgm:pt>
    <dgm:pt modelId="{9BA9176F-84BB-4135-8888-E65AD01736A2}" type="sibTrans" cxnId="{2A65D0EA-5551-42BE-A985-1F9F35E62D25}">
      <dgm:prSet/>
      <dgm:spPr/>
      <dgm:t>
        <a:bodyPr/>
        <a:lstStyle/>
        <a:p>
          <a:endParaRPr lang="en-US"/>
        </a:p>
      </dgm:t>
    </dgm:pt>
    <dgm:pt modelId="{789E45AA-603C-47E3-8CCE-04F54492D2A5}">
      <dgm:prSet/>
      <dgm:spPr/>
      <dgm:t>
        <a:bodyPr/>
        <a:lstStyle/>
        <a:p>
          <a:r>
            <a:rPr lang="en-US"/>
            <a:t>ANTI-CD5 Antibody</a:t>
          </a:r>
        </a:p>
      </dgm:t>
    </dgm:pt>
    <dgm:pt modelId="{5113644B-77EE-43D3-BDC9-F56ACDDD3D3B}" type="parTrans" cxnId="{743DE506-72BF-4354-8913-C5AE32E52125}">
      <dgm:prSet/>
      <dgm:spPr/>
      <dgm:t>
        <a:bodyPr/>
        <a:lstStyle/>
        <a:p>
          <a:endParaRPr lang="en-US"/>
        </a:p>
      </dgm:t>
    </dgm:pt>
    <dgm:pt modelId="{E0BE8A29-772F-4C45-B488-70485E7B593E}" type="sibTrans" cxnId="{743DE506-72BF-4354-8913-C5AE32E52125}">
      <dgm:prSet/>
      <dgm:spPr/>
      <dgm:t>
        <a:bodyPr/>
        <a:lstStyle/>
        <a:p>
          <a:endParaRPr lang="en-US"/>
        </a:p>
      </dgm:t>
    </dgm:pt>
    <dgm:pt modelId="{DC6A8233-8A36-48A9-BEA6-C95E8027A7CE}" type="pres">
      <dgm:prSet presAssocID="{BBA01838-230A-4063-99EE-32502D7ACB4D}" presName="linear" presStyleCnt="0">
        <dgm:presLayoutVars>
          <dgm:animLvl val="lvl"/>
          <dgm:resizeHandles val="exact"/>
        </dgm:presLayoutVars>
      </dgm:prSet>
      <dgm:spPr/>
    </dgm:pt>
    <dgm:pt modelId="{BC8CDB21-BC8D-458B-AB71-7E0AA99A03CC}" type="pres">
      <dgm:prSet presAssocID="{413994B5-A698-474A-80FF-0C5ACA4205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2A382D1-50F5-4F20-A807-5D88BBCA98C6}" type="pres">
      <dgm:prSet presAssocID="{413994B5-A698-474A-80FF-0C5ACA4205BE}" presName="childText" presStyleLbl="revTx" presStyleIdx="0" presStyleCnt="2">
        <dgm:presLayoutVars>
          <dgm:bulletEnabled val="1"/>
        </dgm:presLayoutVars>
      </dgm:prSet>
      <dgm:spPr/>
    </dgm:pt>
    <dgm:pt modelId="{47C59CA4-DF2B-4D85-992B-17D44804CF71}" type="pres">
      <dgm:prSet presAssocID="{CB402F94-6CE4-456E-B8F2-6BE874D23C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C5BCC8A-F4B9-4108-A83F-EAF103781BF5}" type="pres">
      <dgm:prSet presAssocID="{CB402F94-6CE4-456E-B8F2-6BE874D23C0E}" presName="childText" presStyleLbl="revTx" presStyleIdx="1" presStyleCnt="2">
        <dgm:presLayoutVars>
          <dgm:bulletEnabled val="1"/>
        </dgm:presLayoutVars>
      </dgm:prSet>
      <dgm:spPr/>
    </dgm:pt>
    <dgm:pt modelId="{DB0ACAB3-3BA0-40C0-AB10-2D5B6EDDCFD2}" type="pres">
      <dgm:prSet presAssocID="{789E45AA-603C-47E3-8CCE-04F54492D2A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43DE506-72BF-4354-8913-C5AE32E52125}" srcId="{BBA01838-230A-4063-99EE-32502D7ACB4D}" destId="{789E45AA-603C-47E3-8CCE-04F54492D2A5}" srcOrd="2" destOrd="0" parTransId="{5113644B-77EE-43D3-BDC9-F56ACDDD3D3B}" sibTransId="{E0BE8A29-772F-4C45-B488-70485E7B593E}"/>
    <dgm:cxn modelId="{8423DA1F-AE18-409C-9DAE-FC10B9EA1314}" type="presOf" srcId="{CB402F94-6CE4-456E-B8F2-6BE874D23C0E}" destId="{47C59CA4-DF2B-4D85-992B-17D44804CF71}" srcOrd="0" destOrd="0" presId="urn:microsoft.com/office/officeart/2005/8/layout/vList2"/>
    <dgm:cxn modelId="{A3948841-8656-4316-9CA6-074C0DFE448F}" type="presOf" srcId="{BBA01838-230A-4063-99EE-32502D7ACB4D}" destId="{DC6A8233-8A36-48A9-BEA6-C95E8027A7CE}" srcOrd="0" destOrd="0" presId="urn:microsoft.com/office/officeart/2005/8/layout/vList2"/>
    <dgm:cxn modelId="{68552E8F-A8F1-4C46-A359-6CF0DB347897}" type="presOf" srcId="{A7563C91-C004-456E-B04E-98D589B8DED5}" destId="{DC5BCC8A-F4B9-4108-A83F-EAF103781BF5}" srcOrd="0" destOrd="1" presId="urn:microsoft.com/office/officeart/2005/8/layout/vList2"/>
    <dgm:cxn modelId="{9903DE8F-7EDB-4862-B818-BE0B8882F04E}" srcId="{413994B5-A698-474A-80FF-0C5ACA4205BE}" destId="{36CB4720-24C4-4C96-907E-F1986A91F231}" srcOrd="0" destOrd="0" parTransId="{FCBC94E0-0B86-415B-B07B-B8AA8C8C209F}" sibTransId="{7EC27196-B828-4A51-B0A5-47F0B7F4D5D2}"/>
    <dgm:cxn modelId="{2B41EC92-77CE-476D-8E46-200A77DE0A79}" srcId="{BBA01838-230A-4063-99EE-32502D7ACB4D}" destId="{CB402F94-6CE4-456E-B8F2-6BE874D23C0E}" srcOrd="1" destOrd="0" parTransId="{E4908D89-BCDD-4EAD-86B2-614030E06550}" sibTransId="{CE677DED-55D3-4DF1-A3CD-109909591BF9}"/>
    <dgm:cxn modelId="{08D0C798-1159-4D6E-B621-0449E6AE56C7}" srcId="{CB402F94-6CE4-456E-B8F2-6BE874D23C0E}" destId="{DAE2543D-FF7D-413B-B3F3-31FC9140051A}" srcOrd="0" destOrd="0" parTransId="{F01CC502-37A6-44C2-9A1E-E3F0D90EF650}" sibTransId="{3B613887-526D-4CB6-9DE0-1629026DD200}"/>
    <dgm:cxn modelId="{39AC7EA2-529D-4AAC-9501-6AD9AE5BACA1}" type="presOf" srcId="{789E45AA-603C-47E3-8CCE-04F54492D2A5}" destId="{DB0ACAB3-3BA0-40C0-AB10-2D5B6EDDCFD2}" srcOrd="0" destOrd="0" presId="urn:microsoft.com/office/officeart/2005/8/layout/vList2"/>
    <dgm:cxn modelId="{CCC8E3C4-236B-422E-8EF0-783C4B5E81A6}" srcId="{BBA01838-230A-4063-99EE-32502D7ACB4D}" destId="{413994B5-A698-474A-80FF-0C5ACA4205BE}" srcOrd="0" destOrd="0" parTransId="{0F24359D-893E-45FB-A08F-BA058ADA691B}" sibTransId="{24D7D515-9049-4516-AB66-ECE006FAD50E}"/>
    <dgm:cxn modelId="{E93014C7-7773-4DBD-901B-A4AC9528FE70}" type="presOf" srcId="{DAE2543D-FF7D-413B-B3F3-31FC9140051A}" destId="{DC5BCC8A-F4B9-4108-A83F-EAF103781BF5}" srcOrd="0" destOrd="0" presId="urn:microsoft.com/office/officeart/2005/8/layout/vList2"/>
    <dgm:cxn modelId="{6AF429C9-2B77-4BFC-A9EC-4C54B8BC4A71}" type="presOf" srcId="{36CB4720-24C4-4C96-907E-F1986A91F231}" destId="{52A382D1-50F5-4F20-A807-5D88BBCA98C6}" srcOrd="0" destOrd="0" presId="urn:microsoft.com/office/officeart/2005/8/layout/vList2"/>
    <dgm:cxn modelId="{116751CC-AFFD-4033-9334-3569AE702E54}" type="presOf" srcId="{413994B5-A698-474A-80FF-0C5ACA4205BE}" destId="{BC8CDB21-BC8D-458B-AB71-7E0AA99A03CC}" srcOrd="0" destOrd="0" presId="urn:microsoft.com/office/officeart/2005/8/layout/vList2"/>
    <dgm:cxn modelId="{2A65D0EA-5551-42BE-A985-1F9F35E62D25}" srcId="{CB402F94-6CE4-456E-B8F2-6BE874D23C0E}" destId="{A7563C91-C004-456E-B04E-98D589B8DED5}" srcOrd="1" destOrd="0" parTransId="{1FBC5FAA-42DA-4134-8133-9E57FB417EEC}" sibTransId="{9BA9176F-84BB-4135-8888-E65AD01736A2}"/>
    <dgm:cxn modelId="{A98D2DAF-EF5A-436E-854A-7DB83A6E9485}" type="presParOf" srcId="{DC6A8233-8A36-48A9-BEA6-C95E8027A7CE}" destId="{BC8CDB21-BC8D-458B-AB71-7E0AA99A03CC}" srcOrd="0" destOrd="0" presId="urn:microsoft.com/office/officeart/2005/8/layout/vList2"/>
    <dgm:cxn modelId="{05E605D9-2962-40D0-9695-B44D81751B67}" type="presParOf" srcId="{DC6A8233-8A36-48A9-BEA6-C95E8027A7CE}" destId="{52A382D1-50F5-4F20-A807-5D88BBCA98C6}" srcOrd="1" destOrd="0" presId="urn:microsoft.com/office/officeart/2005/8/layout/vList2"/>
    <dgm:cxn modelId="{0B44F4DB-DAA1-47A8-89EC-CEC5773CD07C}" type="presParOf" srcId="{DC6A8233-8A36-48A9-BEA6-C95E8027A7CE}" destId="{47C59CA4-DF2B-4D85-992B-17D44804CF71}" srcOrd="2" destOrd="0" presId="urn:microsoft.com/office/officeart/2005/8/layout/vList2"/>
    <dgm:cxn modelId="{CBF4BAEC-B4F8-4C59-9BEE-C995D07FF1FC}" type="presParOf" srcId="{DC6A8233-8A36-48A9-BEA6-C95E8027A7CE}" destId="{DC5BCC8A-F4B9-4108-A83F-EAF103781BF5}" srcOrd="3" destOrd="0" presId="urn:microsoft.com/office/officeart/2005/8/layout/vList2"/>
    <dgm:cxn modelId="{1FA057E8-B013-4172-976E-95166A6CED32}" type="presParOf" srcId="{DC6A8233-8A36-48A9-BEA6-C95E8027A7CE}" destId="{DB0ACAB3-3BA0-40C0-AB10-2D5B6EDDCFD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8B5E3D7-C2EE-4277-AF94-F9CFB0055FAF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565888-C427-45AD-A7E0-178AF2EA43D7}">
      <dgm:prSet/>
      <dgm:spPr/>
      <dgm:t>
        <a:bodyPr/>
        <a:lstStyle/>
        <a:p>
          <a:r>
            <a:rPr lang="en-US"/>
            <a:t>FDA approved 2</a:t>
          </a:r>
          <a:r>
            <a:rPr lang="en-US" baseline="30000"/>
            <a:t>nd</a:t>
          </a:r>
          <a:r>
            <a:rPr lang="en-US"/>
            <a:t> Line treatment for MF and SS</a:t>
          </a:r>
        </a:p>
      </dgm:t>
    </dgm:pt>
    <dgm:pt modelId="{C2E34A42-7D23-4D6E-8700-ECFBAE71E6FE}" type="parTrans" cxnId="{1FB6E0A5-1112-48B5-A308-E0E1DBDD6CC4}">
      <dgm:prSet/>
      <dgm:spPr/>
      <dgm:t>
        <a:bodyPr/>
        <a:lstStyle/>
        <a:p>
          <a:endParaRPr lang="en-US"/>
        </a:p>
      </dgm:t>
    </dgm:pt>
    <dgm:pt modelId="{5566A976-6E8A-4CFC-8A87-67FC1DFD86E0}" type="sibTrans" cxnId="{1FB6E0A5-1112-48B5-A308-E0E1DBDD6CC4}">
      <dgm:prSet/>
      <dgm:spPr/>
      <dgm:t>
        <a:bodyPr/>
        <a:lstStyle/>
        <a:p>
          <a:endParaRPr lang="en-US"/>
        </a:p>
      </dgm:t>
    </dgm:pt>
    <dgm:pt modelId="{3C3B26AB-96B6-4509-82D9-88D09AA1F65B}">
      <dgm:prSet/>
      <dgm:spPr/>
      <dgm:t>
        <a:bodyPr/>
        <a:lstStyle/>
        <a:p>
          <a:r>
            <a:rPr lang="en-US"/>
            <a:t>Vorinostat, romidepsin etc. </a:t>
          </a:r>
        </a:p>
      </dgm:t>
    </dgm:pt>
    <dgm:pt modelId="{34A0E15B-DD6D-4F8E-BAAD-968EAE21CDCF}" type="parTrans" cxnId="{7662DB88-F67F-495E-A923-5D09037E89DB}">
      <dgm:prSet/>
      <dgm:spPr/>
      <dgm:t>
        <a:bodyPr/>
        <a:lstStyle/>
        <a:p>
          <a:endParaRPr lang="en-US"/>
        </a:p>
      </dgm:t>
    </dgm:pt>
    <dgm:pt modelId="{0FE452AC-020A-4349-B7BA-22426AE8D1D1}" type="sibTrans" cxnId="{7662DB88-F67F-495E-A923-5D09037E89DB}">
      <dgm:prSet/>
      <dgm:spPr/>
      <dgm:t>
        <a:bodyPr/>
        <a:lstStyle/>
        <a:p>
          <a:endParaRPr lang="en-US"/>
        </a:p>
      </dgm:t>
    </dgm:pt>
    <dgm:pt modelId="{43EE77FE-C0BC-4F42-837B-2D29F3D5CACA}">
      <dgm:prSet/>
      <dgm:spPr/>
      <dgm:t>
        <a:bodyPr/>
        <a:lstStyle/>
        <a:p>
          <a:r>
            <a:rPr lang="en-US"/>
            <a:t>Effect gene expression </a:t>
          </a:r>
        </a:p>
      </dgm:t>
    </dgm:pt>
    <dgm:pt modelId="{4D4ABF6F-CDBD-46EE-A897-B9A091BFD972}" type="parTrans" cxnId="{EDD31092-D06D-4C2F-BF86-3C6EF2DD8F84}">
      <dgm:prSet/>
      <dgm:spPr/>
      <dgm:t>
        <a:bodyPr/>
        <a:lstStyle/>
        <a:p>
          <a:endParaRPr lang="en-US"/>
        </a:p>
      </dgm:t>
    </dgm:pt>
    <dgm:pt modelId="{40543758-7798-40F0-8C37-724FB8441928}" type="sibTrans" cxnId="{EDD31092-D06D-4C2F-BF86-3C6EF2DD8F84}">
      <dgm:prSet/>
      <dgm:spPr/>
      <dgm:t>
        <a:bodyPr/>
        <a:lstStyle/>
        <a:p>
          <a:endParaRPr lang="en-US"/>
        </a:p>
      </dgm:t>
    </dgm:pt>
    <dgm:pt modelId="{24BAB62D-128D-4521-8ADB-4C8699F9E07F}">
      <dgm:prSet/>
      <dgm:spPr/>
      <dgm:t>
        <a:bodyPr/>
        <a:lstStyle/>
        <a:p>
          <a:r>
            <a:rPr lang="en-US"/>
            <a:t>Side effects: </a:t>
          </a:r>
        </a:p>
      </dgm:t>
    </dgm:pt>
    <dgm:pt modelId="{CCC41B18-6061-49AD-8E67-EDCD89B5BF19}" type="parTrans" cxnId="{660B6307-7432-49D5-A1AA-767D5EBACC8C}">
      <dgm:prSet/>
      <dgm:spPr/>
      <dgm:t>
        <a:bodyPr/>
        <a:lstStyle/>
        <a:p>
          <a:endParaRPr lang="en-US"/>
        </a:p>
      </dgm:t>
    </dgm:pt>
    <dgm:pt modelId="{D4E9210F-7DFD-4129-9B86-FB764B10E5A8}" type="sibTrans" cxnId="{660B6307-7432-49D5-A1AA-767D5EBACC8C}">
      <dgm:prSet/>
      <dgm:spPr/>
      <dgm:t>
        <a:bodyPr/>
        <a:lstStyle/>
        <a:p>
          <a:endParaRPr lang="en-US"/>
        </a:p>
      </dgm:t>
    </dgm:pt>
    <dgm:pt modelId="{BE47089E-73B8-4C8A-B9C7-5C4FB4688F7E}">
      <dgm:prSet/>
      <dgm:spPr/>
      <dgm:t>
        <a:bodyPr/>
        <a:lstStyle/>
        <a:p>
          <a:r>
            <a:rPr lang="en-US"/>
            <a:t>lethargy</a:t>
          </a:r>
        </a:p>
      </dgm:t>
    </dgm:pt>
    <dgm:pt modelId="{8DEEE207-891F-490C-9808-AE76F4E63EFC}" type="parTrans" cxnId="{1A4778F0-453F-4289-8F8B-9CE808BEF071}">
      <dgm:prSet/>
      <dgm:spPr/>
      <dgm:t>
        <a:bodyPr/>
        <a:lstStyle/>
        <a:p>
          <a:endParaRPr lang="en-US"/>
        </a:p>
      </dgm:t>
    </dgm:pt>
    <dgm:pt modelId="{A2960996-A7BA-4797-8B56-902F8738B50C}" type="sibTrans" cxnId="{1A4778F0-453F-4289-8F8B-9CE808BEF071}">
      <dgm:prSet/>
      <dgm:spPr/>
      <dgm:t>
        <a:bodyPr/>
        <a:lstStyle/>
        <a:p>
          <a:endParaRPr lang="en-US"/>
        </a:p>
      </dgm:t>
    </dgm:pt>
    <dgm:pt modelId="{CBC416A0-7282-4FBF-906B-ABE92133CE88}">
      <dgm:prSet/>
      <dgm:spPr/>
      <dgm:t>
        <a:bodyPr/>
        <a:lstStyle/>
        <a:p>
          <a:r>
            <a:rPr lang="en-US"/>
            <a:t>QT prolongation</a:t>
          </a:r>
        </a:p>
      </dgm:t>
    </dgm:pt>
    <dgm:pt modelId="{8AB99A2F-08DA-4D0E-AD26-13892D4BBD56}" type="parTrans" cxnId="{E511FC9D-EA6B-48D8-8CED-EAB4CCCCECAA}">
      <dgm:prSet/>
      <dgm:spPr/>
      <dgm:t>
        <a:bodyPr/>
        <a:lstStyle/>
        <a:p>
          <a:endParaRPr lang="en-US"/>
        </a:p>
      </dgm:t>
    </dgm:pt>
    <dgm:pt modelId="{E7AEA4D5-B9E9-4BA5-BB2A-F1E1466CD8CF}" type="sibTrans" cxnId="{E511FC9D-EA6B-48D8-8CED-EAB4CCCCECAA}">
      <dgm:prSet/>
      <dgm:spPr/>
      <dgm:t>
        <a:bodyPr/>
        <a:lstStyle/>
        <a:p>
          <a:endParaRPr lang="en-US"/>
        </a:p>
      </dgm:t>
    </dgm:pt>
    <dgm:pt modelId="{B6FB5965-B9FB-4360-8EC9-0DD02D581FCC}">
      <dgm:prSet/>
      <dgm:spPr/>
      <dgm:t>
        <a:bodyPr/>
        <a:lstStyle/>
        <a:p>
          <a:r>
            <a:rPr lang="en-US"/>
            <a:t>Thrombocytopenia</a:t>
          </a:r>
        </a:p>
      </dgm:t>
    </dgm:pt>
    <dgm:pt modelId="{F271B3CC-81A6-4C55-AF04-2B5FFC470750}" type="parTrans" cxnId="{9CFD4FB1-D6F3-4BC1-8332-63AECCB7A22F}">
      <dgm:prSet/>
      <dgm:spPr/>
      <dgm:t>
        <a:bodyPr/>
        <a:lstStyle/>
        <a:p>
          <a:endParaRPr lang="en-US"/>
        </a:p>
      </dgm:t>
    </dgm:pt>
    <dgm:pt modelId="{8DE02C7A-384D-4A59-B6A2-0FB4876914A2}" type="sibTrans" cxnId="{9CFD4FB1-D6F3-4BC1-8332-63AECCB7A22F}">
      <dgm:prSet/>
      <dgm:spPr/>
      <dgm:t>
        <a:bodyPr/>
        <a:lstStyle/>
        <a:p>
          <a:endParaRPr lang="en-US"/>
        </a:p>
      </dgm:t>
    </dgm:pt>
    <dgm:pt modelId="{59E11AC4-5496-4408-BF76-48B90B9FE306}">
      <dgm:prSet/>
      <dgm:spPr/>
      <dgm:t>
        <a:bodyPr/>
        <a:lstStyle/>
        <a:p>
          <a:r>
            <a:rPr lang="en-US"/>
            <a:t>GI upset</a:t>
          </a:r>
        </a:p>
      </dgm:t>
    </dgm:pt>
    <dgm:pt modelId="{0041A5B7-1780-48E0-B8D4-32097AF21910}" type="parTrans" cxnId="{F644209F-AEF5-4534-8470-3A8D5F0DF4DF}">
      <dgm:prSet/>
      <dgm:spPr/>
      <dgm:t>
        <a:bodyPr/>
        <a:lstStyle/>
        <a:p>
          <a:endParaRPr lang="en-US"/>
        </a:p>
      </dgm:t>
    </dgm:pt>
    <dgm:pt modelId="{5EF4D055-CE59-4C46-8759-BAE7C4FDD91D}" type="sibTrans" cxnId="{F644209F-AEF5-4534-8470-3A8D5F0DF4DF}">
      <dgm:prSet/>
      <dgm:spPr/>
      <dgm:t>
        <a:bodyPr/>
        <a:lstStyle/>
        <a:p>
          <a:endParaRPr lang="en-US"/>
        </a:p>
      </dgm:t>
    </dgm:pt>
    <dgm:pt modelId="{777BE3F6-BD74-4C96-AAB8-AACF4B59835F}" type="pres">
      <dgm:prSet presAssocID="{08B5E3D7-C2EE-4277-AF94-F9CFB0055FAF}" presName="Name0" presStyleCnt="0">
        <dgm:presLayoutVars>
          <dgm:dir/>
          <dgm:animLvl val="lvl"/>
          <dgm:resizeHandles val="exact"/>
        </dgm:presLayoutVars>
      </dgm:prSet>
      <dgm:spPr/>
    </dgm:pt>
    <dgm:pt modelId="{CFD1BDC4-E935-4CEB-9B5B-7E5C92A27E54}" type="pres">
      <dgm:prSet presAssocID="{48565888-C427-45AD-A7E0-178AF2EA43D7}" presName="composite" presStyleCnt="0"/>
      <dgm:spPr/>
    </dgm:pt>
    <dgm:pt modelId="{097B7FE9-5B19-4D79-A554-D9754EEB50E6}" type="pres">
      <dgm:prSet presAssocID="{48565888-C427-45AD-A7E0-178AF2EA43D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1EDEB27-F885-4493-B563-134BD0522712}" type="pres">
      <dgm:prSet presAssocID="{48565888-C427-45AD-A7E0-178AF2EA43D7}" presName="desTx" presStyleLbl="alignAccFollowNode1" presStyleIdx="0" presStyleCnt="4">
        <dgm:presLayoutVars>
          <dgm:bulletEnabled val="1"/>
        </dgm:presLayoutVars>
      </dgm:prSet>
      <dgm:spPr/>
    </dgm:pt>
    <dgm:pt modelId="{05FF5650-6D0C-4768-B9DB-5555837BC797}" type="pres">
      <dgm:prSet presAssocID="{5566A976-6E8A-4CFC-8A87-67FC1DFD86E0}" presName="space" presStyleCnt="0"/>
      <dgm:spPr/>
    </dgm:pt>
    <dgm:pt modelId="{F8F812B8-DBBC-4AA1-BC2D-5A4A0F6B5BB6}" type="pres">
      <dgm:prSet presAssocID="{3C3B26AB-96B6-4509-82D9-88D09AA1F65B}" presName="composite" presStyleCnt="0"/>
      <dgm:spPr/>
    </dgm:pt>
    <dgm:pt modelId="{9EA60CE1-C4CA-4057-9917-18205E19FAC0}" type="pres">
      <dgm:prSet presAssocID="{3C3B26AB-96B6-4509-82D9-88D09AA1F65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EE2FFD5-03AF-46AA-B55E-FA21F70504F4}" type="pres">
      <dgm:prSet presAssocID="{3C3B26AB-96B6-4509-82D9-88D09AA1F65B}" presName="desTx" presStyleLbl="alignAccFollowNode1" presStyleIdx="1" presStyleCnt="4">
        <dgm:presLayoutVars>
          <dgm:bulletEnabled val="1"/>
        </dgm:presLayoutVars>
      </dgm:prSet>
      <dgm:spPr/>
    </dgm:pt>
    <dgm:pt modelId="{100282B7-CD2E-4EA4-9E3B-AEE3CC851525}" type="pres">
      <dgm:prSet presAssocID="{0FE452AC-020A-4349-B7BA-22426AE8D1D1}" presName="space" presStyleCnt="0"/>
      <dgm:spPr/>
    </dgm:pt>
    <dgm:pt modelId="{D2E36A05-C18F-4B2F-AEF1-EC4DF2C9E9B8}" type="pres">
      <dgm:prSet presAssocID="{43EE77FE-C0BC-4F42-837B-2D29F3D5CACA}" presName="composite" presStyleCnt="0"/>
      <dgm:spPr/>
    </dgm:pt>
    <dgm:pt modelId="{718D1956-7282-4852-917A-93C879486FDB}" type="pres">
      <dgm:prSet presAssocID="{43EE77FE-C0BC-4F42-837B-2D29F3D5CAC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C7E0084-EB00-40CE-BFFC-430E8037E4CE}" type="pres">
      <dgm:prSet presAssocID="{43EE77FE-C0BC-4F42-837B-2D29F3D5CACA}" presName="desTx" presStyleLbl="alignAccFollowNode1" presStyleIdx="2" presStyleCnt="4">
        <dgm:presLayoutVars>
          <dgm:bulletEnabled val="1"/>
        </dgm:presLayoutVars>
      </dgm:prSet>
      <dgm:spPr/>
    </dgm:pt>
    <dgm:pt modelId="{540F824D-4161-483A-89FC-C209CFF1BF26}" type="pres">
      <dgm:prSet presAssocID="{40543758-7798-40F0-8C37-724FB8441928}" presName="space" presStyleCnt="0"/>
      <dgm:spPr/>
    </dgm:pt>
    <dgm:pt modelId="{34B99363-BDC4-4B3C-A557-098BE6DC17A6}" type="pres">
      <dgm:prSet presAssocID="{24BAB62D-128D-4521-8ADB-4C8699F9E07F}" presName="composite" presStyleCnt="0"/>
      <dgm:spPr/>
    </dgm:pt>
    <dgm:pt modelId="{7FCB15B5-53E6-4210-8C44-E92A8B6C5336}" type="pres">
      <dgm:prSet presAssocID="{24BAB62D-128D-4521-8ADB-4C8699F9E07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8B694EA-648C-4C3E-AA85-099C3F1CED4D}" type="pres">
      <dgm:prSet presAssocID="{24BAB62D-128D-4521-8ADB-4C8699F9E07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60B6307-7432-49D5-A1AA-767D5EBACC8C}" srcId="{08B5E3D7-C2EE-4277-AF94-F9CFB0055FAF}" destId="{24BAB62D-128D-4521-8ADB-4C8699F9E07F}" srcOrd="3" destOrd="0" parTransId="{CCC41B18-6061-49AD-8E67-EDCD89B5BF19}" sibTransId="{D4E9210F-7DFD-4129-9B86-FB764B10E5A8}"/>
    <dgm:cxn modelId="{CBC83930-3B1B-4090-9ADF-2F66EF676B22}" type="presOf" srcId="{08B5E3D7-C2EE-4277-AF94-F9CFB0055FAF}" destId="{777BE3F6-BD74-4C96-AAB8-AACF4B59835F}" srcOrd="0" destOrd="0" presId="urn:microsoft.com/office/officeart/2005/8/layout/hList1"/>
    <dgm:cxn modelId="{BF470E34-D992-4F7D-9155-7BBEAD590BB0}" type="presOf" srcId="{B6FB5965-B9FB-4360-8EC9-0DD02D581FCC}" destId="{48B694EA-648C-4C3E-AA85-099C3F1CED4D}" srcOrd="0" destOrd="2" presId="urn:microsoft.com/office/officeart/2005/8/layout/hList1"/>
    <dgm:cxn modelId="{7662DB88-F67F-495E-A923-5D09037E89DB}" srcId="{08B5E3D7-C2EE-4277-AF94-F9CFB0055FAF}" destId="{3C3B26AB-96B6-4509-82D9-88D09AA1F65B}" srcOrd="1" destOrd="0" parTransId="{34A0E15B-DD6D-4F8E-BAAD-968EAE21CDCF}" sibTransId="{0FE452AC-020A-4349-B7BA-22426AE8D1D1}"/>
    <dgm:cxn modelId="{5F14328D-E7F2-4989-82A0-00ED8BE4E818}" type="presOf" srcId="{CBC416A0-7282-4FBF-906B-ABE92133CE88}" destId="{48B694EA-648C-4C3E-AA85-099C3F1CED4D}" srcOrd="0" destOrd="1" presId="urn:microsoft.com/office/officeart/2005/8/layout/hList1"/>
    <dgm:cxn modelId="{EDD31092-D06D-4C2F-BF86-3C6EF2DD8F84}" srcId="{08B5E3D7-C2EE-4277-AF94-F9CFB0055FAF}" destId="{43EE77FE-C0BC-4F42-837B-2D29F3D5CACA}" srcOrd="2" destOrd="0" parTransId="{4D4ABF6F-CDBD-46EE-A897-B9A091BFD972}" sibTransId="{40543758-7798-40F0-8C37-724FB8441928}"/>
    <dgm:cxn modelId="{E511FC9D-EA6B-48D8-8CED-EAB4CCCCECAA}" srcId="{24BAB62D-128D-4521-8ADB-4C8699F9E07F}" destId="{CBC416A0-7282-4FBF-906B-ABE92133CE88}" srcOrd="1" destOrd="0" parTransId="{8AB99A2F-08DA-4D0E-AD26-13892D4BBD56}" sibTransId="{E7AEA4D5-B9E9-4BA5-BB2A-F1E1466CD8CF}"/>
    <dgm:cxn modelId="{F644209F-AEF5-4534-8470-3A8D5F0DF4DF}" srcId="{24BAB62D-128D-4521-8ADB-4C8699F9E07F}" destId="{59E11AC4-5496-4408-BF76-48B90B9FE306}" srcOrd="3" destOrd="0" parTransId="{0041A5B7-1780-48E0-B8D4-32097AF21910}" sibTransId="{5EF4D055-CE59-4C46-8759-BAE7C4FDD91D}"/>
    <dgm:cxn modelId="{3F44B1A1-6978-4B5E-8501-A167CF9B15A9}" type="presOf" srcId="{59E11AC4-5496-4408-BF76-48B90B9FE306}" destId="{48B694EA-648C-4C3E-AA85-099C3F1CED4D}" srcOrd="0" destOrd="3" presId="urn:microsoft.com/office/officeart/2005/8/layout/hList1"/>
    <dgm:cxn modelId="{1FB6E0A5-1112-48B5-A308-E0E1DBDD6CC4}" srcId="{08B5E3D7-C2EE-4277-AF94-F9CFB0055FAF}" destId="{48565888-C427-45AD-A7E0-178AF2EA43D7}" srcOrd="0" destOrd="0" parTransId="{C2E34A42-7D23-4D6E-8700-ECFBAE71E6FE}" sibTransId="{5566A976-6E8A-4CFC-8A87-67FC1DFD86E0}"/>
    <dgm:cxn modelId="{9CFD4FB1-D6F3-4BC1-8332-63AECCB7A22F}" srcId="{24BAB62D-128D-4521-8ADB-4C8699F9E07F}" destId="{B6FB5965-B9FB-4360-8EC9-0DD02D581FCC}" srcOrd="2" destOrd="0" parTransId="{F271B3CC-81A6-4C55-AF04-2B5FFC470750}" sibTransId="{8DE02C7A-384D-4A59-B6A2-0FB4876914A2}"/>
    <dgm:cxn modelId="{8052D5B6-6FAA-4075-8405-C0C382FEA6DF}" type="presOf" srcId="{24BAB62D-128D-4521-8ADB-4C8699F9E07F}" destId="{7FCB15B5-53E6-4210-8C44-E92A8B6C5336}" srcOrd="0" destOrd="0" presId="urn:microsoft.com/office/officeart/2005/8/layout/hList1"/>
    <dgm:cxn modelId="{BB55F2B6-A0EF-4E47-9272-F0998885B020}" type="presOf" srcId="{3C3B26AB-96B6-4509-82D9-88D09AA1F65B}" destId="{9EA60CE1-C4CA-4057-9917-18205E19FAC0}" srcOrd="0" destOrd="0" presId="urn:microsoft.com/office/officeart/2005/8/layout/hList1"/>
    <dgm:cxn modelId="{222543C3-CF58-4316-A086-D28B3B138BEE}" type="presOf" srcId="{BE47089E-73B8-4C8A-B9C7-5C4FB4688F7E}" destId="{48B694EA-648C-4C3E-AA85-099C3F1CED4D}" srcOrd="0" destOrd="0" presId="urn:microsoft.com/office/officeart/2005/8/layout/hList1"/>
    <dgm:cxn modelId="{4F5FABC7-74A4-48F7-B4A0-731071528DC2}" type="presOf" srcId="{43EE77FE-C0BC-4F42-837B-2D29F3D5CACA}" destId="{718D1956-7282-4852-917A-93C879486FDB}" srcOrd="0" destOrd="0" presId="urn:microsoft.com/office/officeart/2005/8/layout/hList1"/>
    <dgm:cxn modelId="{F38B9AEB-0E94-4689-86CE-26D75593B990}" type="presOf" srcId="{48565888-C427-45AD-A7E0-178AF2EA43D7}" destId="{097B7FE9-5B19-4D79-A554-D9754EEB50E6}" srcOrd="0" destOrd="0" presId="urn:microsoft.com/office/officeart/2005/8/layout/hList1"/>
    <dgm:cxn modelId="{1A4778F0-453F-4289-8F8B-9CE808BEF071}" srcId="{24BAB62D-128D-4521-8ADB-4C8699F9E07F}" destId="{BE47089E-73B8-4C8A-B9C7-5C4FB4688F7E}" srcOrd="0" destOrd="0" parTransId="{8DEEE207-891F-490C-9808-AE76F4E63EFC}" sibTransId="{A2960996-A7BA-4797-8B56-902F8738B50C}"/>
    <dgm:cxn modelId="{4C0AE744-4065-4C3B-87EA-E2EC3138E589}" type="presParOf" srcId="{777BE3F6-BD74-4C96-AAB8-AACF4B59835F}" destId="{CFD1BDC4-E935-4CEB-9B5B-7E5C92A27E54}" srcOrd="0" destOrd="0" presId="urn:microsoft.com/office/officeart/2005/8/layout/hList1"/>
    <dgm:cxn modelId="{DD0356A9-81E0-4470-906D-6DAE40ECFCE9}" type="presParOf" srcId="{CFD1BDC4-E935-4CEB-9B5B-7E5C92A27E54}" destId="{097B7FE9-5B19-4D79-A554-D9754EEB50E6}" srcOrd="0" destOrd="0" presId="urn:microsoft.com/office/officeart/2005/8/layout/hList1"/>
    <dgm:cxn modelId="{A570246C-AA70-4D3D-BAD0-091893D293B8}" type="presParOf" srcId="{CFD1BDC4-E935-4CEB-9B5B-7E5C92A27E54}" destId="{81EDEB27-F885-4493-B563-134BD0522712}" srcOrd="1" destOrd="0" presId="urn:microsoft.com/office/officeart/2005/8/layout/hList1"/>
    <dgm:cxn modelId="{617C5EE6-7F69-4B00-847F-08AE444367F0}" type="presParOf" srcId="{777BE3F6-BD74-4C96-AAB8-AACF4B59835F}" destId="{05FF5650-6D0C-4768-B9DB-5555837BC797}" srcOrd="1" destOrd="0" presId="urn:microsoft.com/office/officeart/2005/8/layout/hList1"/>
    <dgm:cxn modelId="{F5022755-588F-482B-9F22-0ADD8D3D60E6}" type="presParOf" srcId="{777BE3F6-BD74-4C96-AAB8-AACF4B59835F}" destId="{F8F812B8-DBBC-4AA1-BC2D-5A4A0F6B5BB6}" srcOrd="2" destOrd="0" presId="urn:microsoft.com/office/officeart/2005/8/layout/hList1"/>
    <dgm:cxn modelId="{DA2CC004-3B56-46C7-B0B4-E847E918B0A8}" type="presParOf" srcId="{F8F812B8-DBBC-4AA1-BC2D-5A4A0F6B5BB6}" destId="{9EA60CE1-C4CA-4057-9917-18205E19FAC0}" srcOrd="0" destOrd="0" presId="urn:microsoft.com/office/officeart/2005/8/layout/hList1"/>
    <dgm:cxn modelId="{E4C9155C-6A88-437D-828C-67DBF7DF2DD4}" type="presParOf" srcId="{F8F812B8-DBBC-4AA1-BC2D-5A4A0F6B5BB6}" destId="{6EE2FFD5-03AF-46AA-B55E-FA21F70504F4}" srcOrd="1" destOrd="0" presId="urn:microsoft.com/office/officeart/2005/8/layout/hList1"/>
    <dgm:cxn modelId="{149CF534-4EAA-430B-BA48-234E9217BB6C}" type="presParOf" srcId="{777BE3F6-BD74-4C96-AAB8-AACF4B59835F}" destId="{100282B7-CD2E-4EA4-9E3B-AEE3CC851525}" srcOrd="3" destOrd="0" presId="urn:microsoft.com/office/officeart/2005/8/layout/hList1"/>
    <dgm:cxn modelId="{D65FED92-EB78-4ACB-A03E-745DE7446F9F}" type="presParOf" srcId="{777BE3F6-BD74-4C96-AAB8-AACF4B59835F}" destId="{D2E36A05-C18F-4B2F-AEF1-EC4DF2C9E9B8}" srcOrd="4" destOrd="0" presId="urn:microsoft.com/office/officeart/2005/8/layout/hList1"/>
    <dgm:cxn modelId="{A200C102-6F3D-47BD-9EA4-B112D9681B73}" type="presParOf" srcId="{D2E36A05-C18F-4B2F-AEF1-EC4DF2C9E9B8}" destId="{718D1956-7282-4852-917A-93C879486FDB}" srcOrd="0" destOrd="0" presId="urn:microsoft.com/office/officeart/2005/8/layout/hList1"/>
    <dgm:cxn modelId="{BF14B274-DE4E-4F51-A735-EFAC15839F4E}" type="presParOf" srcId="{D2E36A05-C18F-4B2F-AEF1-EC4DF2C9E9B8}" destId="{CC7E0084-EB00-40CE-BFFC-430E8037E4CE}" srcOrd="1" destOrd="0" presId="urn:microsoft.com/office/officeart/2005/8/layout/hList1"/>
    <dgm:cxn modelId="{B2F66FB9-0D10-4881-BE17-5F6110835679}" type="presParOf" srcId="{777BE3F6-BD74-4C96-AAB8-AACF4B59835F}" destId="{540F824D-4161-483A-89FC-C209CFF1BF26}" srcOrd="5" destOrd="0" presId="urn:microsoft.com/office/officeart/2005/8/layout/hList1"/>
    <dgm:cxn modelId="{7248B6F2-12D0-47BA-9762-44DF80F65665}" type="presParOf" srcId="{777BE3F6-BD74-4C96-AAB8-AACF4B59835F}" destId="{34B99363-BDC4-4B3C-A557-098BE6DC17A6}" srcOrd="6" destOrd="0" presId="urn:microsoft.com/office/officeart/2005/8/layout/hList1"/>
    <dgm:cxn modelId="{56833414-187B-495F-927C-CE848C8C60A9}" type="presParOf" srcId="{34B99363-BDC4-4B3C-A557-098BE6DC17A6}" destId="{7FCB15B5-53E6-4210-8C44-E92A8B6C5336}" srcOrd="0" destOrd="0" presId="urn:microsoft.com/office/officeart/2005/8/layout/hList1"/>
    <dgm:cxn modelId="{33F1CBDD-187C-4730-9EF5-52B60E382AE1}" type="presParOf" srcId="{34B99363-BDC4-4B3C-A557-098BE6DC17A6}" destId="{48B694EA-648C-4C3E-AA85-099C3F1CED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67EFC27-DE6E-44EE-B8A5-DA60E5E503DE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8090A98-EA27-4A58-BAB0-5AC661D64DC4}">
      <dgm:prSet/>
      <dgm:spPr/>
      <dgm:t>
        <a:bodyPr/>
        <a:lstStyle/>
        <a:p>
          <a:r>
            <a:rPr lang="en-US"/>
            <a:t>Bortezomib ( proteosome inhibitor )</a:t>
          </a:r>
        </a:p>
      </dgm:t>
    </dgm:pt>
    <dgm:pt modelId="{7B0F16DD-83F3-42B4-8944-076C84619F29}" type="parTrans" cxnId="{7086B025-0AA5-43E6-B8ED-452A14FEDD9F}">
      <dgm:prSet/>
      <dgm:spPr/>
      <dgm:t>
        <a:bodyPr/>
        <a:lstStyle/>
        <a:p>
          <a:endParaRPr lang="en-US"/>
        </a:p>
      </dgm:t>
    </dgm:pt>
    <dgm:pt modelId="{40BDAD01-2A04-4594-B19D-16BA65AD31D7}" type="sibTrans" cxnId="{7086B025-0AA5-43E6-B8ED-452A14FEDD9F}">
      <dgm:prSet/>
      <dgm:spPr/>
      <dgm:t>
        <a:bodyPr/>
        <a:lstStyle/>
        <a:p>
          <a:endParaRPr lang="en-US"/>
        </a:p>
      </dgm:t>
    </dgm:pt>
    <dgm:pt modelId="{2D15E7F9-A2F1-4A1D-829E-DB0085ED9600}">
      <dgm:prSet/>
      <dgm:spPr/>
      <dgm:t>
        <a:bodyPr/>
        <a:lstStyle/>
        <a:p>
          <a:r>
            <a:rPr lang="en-US"/>
            <a:t>Enzastaurin</a:t>
          </a:r>
        </a:p>
      </dgm:t>
    </dgm:pt>
    <dgm:pt modelId="{A7F40F7D-3960-4271-9A9B-8AFA6301CE4E}" type="parTrans" cxnId="{5FA85A44-291B-4D84-9ABA-49D8AD787F67}">
      <dgm:prSet/>
      <dgm:spPr/>
      <dgm:t>
        <a:bodyPr/>
        <a:lstStyle/>
        <a:p>
          <a:endParaRPr lang="en-US"/>
        </a:p>
      </dgm:t>
    </dgm:pt>
    <dgm:pt modelId="{A08702C4-AEF6-4776-BFF9-54E3A1EB45C6}" type="sibTrans" cxnId="{5FA85A44-291B-4D84-9ABA-49D8AD787F67}">
      <dgm:prSet/>
      <dgm:spPr/>
      <dgm:t>
        <a:bodyPr/>
        <a:lstStyle/>
        <a:p>
          <a:endParaRPr lang="en-US"/>
        </a:p>
      </dgm:t>
    </dgm:pt>
    <dgm:pt modelId="{5FB59566-D78E-41FD-A63F-316C6DA137E8}">
      <dgm:prSet/>
      <dgm:spPr/>
      <dgm:t>
        <a:bodyPr/>
        <a:lstStyle/>
        <a:p>
          <a:r>
            <a:rPr lang="en-US"/>
            <a:t>Lenalinomide</a:t>
          </a:r>
        </a:p>
      </dgm:t>
    </dgm:pt>
    <dgm:pt modelId="{0E858A91-1D21-43ED-ADCA-4D0E06549217}" type="parTrans" cxnId="{3E256F00-4EB2-4258-9B17-583AF4E8FFB5}">
      <dgm:prSet/>
      <dgm:spPr/>
      <dgm:t>
        <a:bodyPr/>
        <a:lstStyle/>
        <a:p>
          <a:endParaRPr lang="en-US"/>
        </a:p>
      </dgm:t>
    </dgm:pt>
    <dgm:pt modelId="{55521820-1F97-47F8-85AD-42A65FA6E40E}" type="sibTrans" cxnId="{3E256F00-4EB2-4258-9B17-583AF4E8FFB5}">
      <dgm:prSet/>
      <dgm:spPr/>
      <dgm:t>
        <a:bodyPr/>
        <a:lstStyle/>
        <a:p>
          <a:endParaRPr lang="en-US"/>
        </a:p>
      </dgm:t>
    </dgm:pt>
    <dgm:pt modelId="{B2C75452-3431-4B64-BAED-F40D2570ACC1}" type="pres">
      <dgm:prSet presAssocID="{467EFC27-DE6E-44EE-B8A5-DA60E5E503D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D0E2A2C-B657-4918-93C7-257287A89BF2}" type="pres">
      <dgm:prSet presAssocID="{08090A98-EA27-4A58-BAB0-5AC661D64DC4}" presName="hierRoot1" presStyleCnt="0"/>
      <dgm:spPr/>
    </dgm:pt>
    <dgm:pt modelId="{3C37B399-EBAB-4875-ABAD-8C1991E841E5}" type="pres">
      <dgm:prSet presAssocID="{08090A98-EA27-4A58-BAB0-5AC661D64DC4}" presName="composite" presStyleCnt="0"/>
      <dgm:spPr/>
    </dgm:pt>
    <dgm:pt modelId="{F5CDAE44-F529-4E97-B1E8-2BC354D985F6}" type="pres">
      <dgm:prSet presAssocID="{08090A98-EA27-4A58-BAB0-5AC661D64DC4}" presName="background" presStyleLbl="node0" presStyleIdx="0" presStyleCnt="3"/>
      <dgm:spPr/>
    </dgm:pt>
    <dgm:pt modelId="{E96A727E-491F-4388-A0B4-8827C8249439}" type="pres">
      <dgm:prSet presAssocID="{08090A98-EA27-4A58-BAB0-5AC661D64DC4}" presName="text" presStyleLbl="fgAcc0" presStyleIdx="0" presStyleCnt="3">
        <dgm:presLayoutVars>
          <dgm:chPref val="3"/>
        </dgm:presLayoutVars>
      </dgm:prSet>
      <dgm:spPr/>
    </dgm:pt>
    <dgm:pt modelId="{85210E08-ABBB-4A0E-AAC0-EC683B5450E2}" type="pres">
      <dgm:prSet presAssocID="{08090A98-EA27-4A58-BAB0-5AC661D64DC4}" presName="hierChild2" presStyleCnt="0"/>
      <dgm:spPr/>
    </dgm:pt>
    <dgm:pt modelId="{24D1F605-FA8C-4285-A707-E24E03411DDA}" type="pres">
      <dgm:prSet presAssocID="{2D15E7F9-A2F1-4A1D-829E-DB0085ED9600}" presName="hierRoot1" presStyleCnt="0"/>
      <dgm:spPr/>
    </dgm:pt>
    <dgm:pt modelId="{DC4D9626-38DA-407E-95C2-AA86B4C6760D}" type="pres">
      <dgm:prSet presAssocID="{2D15E7F9-A2F1-4A1D-829E-DB0085ED9600}" presName="composite" presStyleCnt="0"/>
      <dgm:spPr/>
    </dgm:pt>
    <dgm:pt modelId="{C9644CFE-BE94-40FF-95EB-63127D01D8DF}" type="pres">
      <dgm:prSet presAssocID="{2D15E7F9-A2F1-4A1D-829E-DB0085ED9600}" presName="background" presStyleLbl="node0" presStyleIdx="1" presStyleCnt="3"/>
      <dgm:spPr/>
    </dgm:pt>
    <dgm:pt modelId="{3DF8F337-2EA8-472F-9533-43C5DEA057F8}" type="pres">
      <dgm:prSet presAssocID="{2D15E7F9-A2F1-4A1D-829E-DB0085ED9600}" presName="text" presStyleLbl="fgAcc0" presStyleIdx="1" presStyleCnt="3">
        <dgm:presLayoutVars>
          <dgm:chPref val="3"/>
        </dgm:presLayoutVars>
      </dgm:prSet>
      <dgm:spPr/>
    </dgm:pt>
    <dgm:pt modelId="{62A28DE1-2612-46A0-8643-D7779AF27746}" type="pres">
      <dgm:prSet presAssocID="{2D15E7F9-A2F1-4A1D-829E-DB0085ED9600}" presName="hierChild2" presStyleCnt="0"/>
      <dgm:spPr/>
    </dgm:pt>
    <dgm:pt modelId="{97A98D21-5A20-4693-8865-0F1EEBB31556}" type="pres">
      <dgm:prSet presAssocID="{5FB59566-D78E-41FD-A63F-316C6DA137E8}" presName="hierRoot1" presStyleCnt="0"/>
      <dgm:spPr/>
    </dgm:pt>
    <dgm:pt modelId="{B58E5590-9093-47BB-81F8-F64D1E6D245A}" type="pres">
      <dgm:prSet presAssocID="{5FB59566-D78E-41FD-A63F-316C6DA137E8}" presName="composite" presStyleCnt="0"/>
      <dgm:spPr/>
    </dgm:pt>
    <dgm:pt modelId="{26A57E92-E208-4D22-8551-8D2074B51EC1}" type="pres">
      <dgm:prSet presAssocID="{5FB59566-D78E-41FD-A63F-316C6DA137E8}" presName="background" presStyleLbl="node0" presStyleIdx="2" presStyleCnt="3"/>
      <dgm:spPr/>
    </dgm:pt>
    <dgm:pt modelId="{A9995755-30F0-4C42-8FB6-95C0A7ED2423}" type="pres">
      <dgm:prSet presAssocID="{5FB59566-D78E-41FD-A63F-316C6DA137E8}" presName="text" presStyleLbl="fgAcc0" presStyleIdx="2" presStyleCnt="3">
        <dgm:presLayoutVars>
          <dgm:chPref val="3"/>
        </dgm:presLayoutVars>
      </dgm:prSet>
      <dgm:spPr/>
    </dgm:pt>
    <dgm:pt modelId="{42CA17B4-75D0-4C33-9CF8-0260EF70B441}" type="pres">
      <dgm:prSet presAssocID="{5FB59566-D78E-41FD-A63F-316C6DA137E8}" presName="hierChild2" presStyleCnt="0"/>
      <dgm:spPr/>
    </dgm:pt>
  </dgm:ptLst>
  <dgm:cxnLst>
    <dgm:cxn modelId="{3E256F00-4EB2-4258-9B17-583AF4E8FFB5}" srcId="{467EFC27-DE6E-44EE-B8A5-DA60E5E503DE}" destId="{5FB59566-D78E-41FD-A63F-316C6DA137E8}" srcOrd="2" destOrd="0" parTransId="{0E858A91-1D21-43ED-ADCA-4D0E06549217}" sibTransId="{55521820-1F97-47F8-85AD-42A65FA6E40E}"/>
    <dgm:cxn modelId="{A638E917-FC30-4B2D-AA79-6C4B3F33FAA2}" type="presOf" srcId="{2D15E7F9-A2F1-4A1D-829E-DB0085ED9600}" destId="{3DF8F337-2EA8-472F-9533-43C5DEA057F8}" srcOrd="0" destOrd="0" presId="urn:microsoft.com/office/officeart/2005/8/layout/hierarchy1"/>
    <dgm:cxn modelId="{7086B025-0AA5-43E6-B8ED-452A14FEDD9F}" srcId="{467EFC27-DE6E-44EE-B8A5-DA60E5E503DE}" destId="{08090A98-EA27-4A58-BAB0-5AC661D64DC4}" srcOrd="0" destOrd="0" parTransId="{7B0F16DD-83F3-42B4-8944-076C84619F29}" sibTransId="{40BDAD01-2A04-4594-B19D-16BA65AD31D7}"/>
    <dgm:cxn modelId="{7928BA60-90DD-475B-BCBE-4AFB0048A9E1}" type="presOf" srcId="{5FB59566-D78E-41FD-A63F-316C6DA137E8}" destId="{A9995755-30F0-4C42-8FB6-95C0A7ED2423}" srcOrd="0" destOrd="0" presId="urn:microsoft.com/office/officeart/2005/8/layout/hierarchy1"/>
    <dgm:cxn modelId="{5FA85A44-291B-4D84-9ABA-49D8AD787F67}" srcId="{467EFC27-DE6E-44EE-B8A5-DA60E5E503DE}" destId="{2D15E7F9-A2F1-4A1D-829E-DB0085ED9600}" srcOrd="1" destOrd="0" parTransId="{A7F40F7D-3960-4271-9A9B-8AFA6301CE4E}" sibTransId="{A08702C4-AEF6-4776-BFF9-54E3A1EB45C6}"/>
    <dgm:cxn modelId="{FF5F9890-7397-4636-BB3F-76E19C6E123D}" type="presOf" srcId="{08090A98-EA27-4A58-BAB0-5AC661D64DC4}" destId="{E96A727E-491F-4388-A0B4-8827C8249439}" srcOrd="0" destOrd="0" presId="urn:microsoft.com/office/officeart/2005/8/layout/hierarchy1"/>
    <dgm:cxn modelId="{F570E9A5-C766-469A-9BCA-964B2E2765D3}" type="presOf" srcId="{467EFC27-DE6E-44EE-B8A5-DA60E5E503DE}" destId="{B2C75452-3431-4B64-BAED-F40D2570ACC1}" srcOrd="0" destOrd="0" presId="urn:microsoft.com/office/officeart/2005/8/layout/hierarchy1"/>
    <dgm:cxn modelId="{3182B19B-6857-40FF-8821-35BE130668F9}" type="presParOf" srcId="{B2C75452-3431-4B64-BAED-F40D2570ACC1}" destId="{4D0E2A2C-B657-4918-93C7-257287A89BF2}" srcOrd="0" destOrd="0" presId="urn:microsoft.com/office/officeart/2005/8/layout/hierarchy1"/>
    <dgm:cxn modelId="{1D1417B5-D335-4EE7-BC9A-6D82DB0E53C8}" type="presParOf" srcId="{4D0E2A2C-B657-4918-93C7-257287A89BF2}" destId="{3C37B399-EBAB-4875-ABAD-8C1991E841E5}" srcOrd="0" destOrd="0" presId="urn:microsoft.com/office/officeart/2005/8/layout/hierarchy1"/>
    <dgm:cxn modelId="{0EC503B4-C326-4A31-8106-3F51738DF7BE}" type="presParOf" srcId="{3C37B399-EBAB-4875-ABAD-8C1991E841E5}" destId="{F5CDAE44-F529-4E97-B1E8-2BC354D985F6}" srcOrd="0" destOrd="0" presId="urn:microsoft.com/office/officeart/2005/8/layout/hierarchy1"/>
    <dgm:cxn modelId="{C29FA565-BB3D-4A31-859F-B03B15185D2D}" type="presParOf" srcId="{3C37B399-EBAB-4875-ABAD-8C1991E841E5}" destId="{E96A727E-491F-4388-A0B4-8827C8249439}" srcOrd="1" destOrd="0" presId="urn:microsoft.com/office/officeart/2005/8/layout/hierarchy1"/>
    <dgm:cxn modelId="{01D02166-3762-4F50-91CA-CA558368A37D}" type="presParOf" srcId="{4D0E2A2C-B657-4918-93C7-257287A89BF2}" destId="{85210E08-ABBB-4A0E-AAC0-EC683B5450E2}" srcOrd="1" destOrd="0" presId="urn:microsoft.com/office/officeart/2005/8/layout/hierarchy1"/>
    <dgm:cxn modelId="{8F009772-A7F8-4213-8EC4-F780CCDB4959}" type="presParOf" srcId="{B2C75452-3431-4B64-BAED-F40D2570ACC1}" destId="{24D1F605-FA8C-4285-A707-E24E03411DDA}" srcOrd="1" destOrd="0" presId="urn:microsoft.com/office/officeart/2005/8/layout/hierarchy1"/>
    <dgm:cxn modelId="{CF5856EA-BBF3-479E-BDC8-05949A823443}" type="presParOf" srcId="{24D1F605-FA8C-4285-A707-E24E03411DDA}" destId="{DC4D9626-38DA-407E-95C2-AA86B4C6760D}" srcOrd="0" destOrd="0" presId="urn:microsoft.com/office/officeart/2005/8/layout/hierarchy1"/>
    <dgm:cxn modelId="{3E4FFC14-8A82-45EF-B485-A158AD59215F}" type="presParOf" srcId="{DC4D9626-38DA-407E-95C2-AA86B4C6760D}" destId="{C9644CFE-BE94-40FF-95EB-63127D01D8DF}" srcOrd="0" destOrd="0" presId="urn:microsoft.com/office/officeart/2005/8/layout/hierarchy1"/>
    <dgm:cxn modelId="{4722C7CC-586E-4252-8452-CA9B4F12743D}" type="presParOf" srcId="{DC4D9626-38DA-407E-95C2-AA86B4C6760D}" destId="{3DF8F337-2EA8-472F-9533-43C5DEA057F8}" srcOrd="1" destOrd="0" presId="urn:microsoft.com/office/officeart/2005/8/layout/hierarchy1"/>
    <dgm:cxn modelId="{8EA5046A-FE68-444C-A0BA-A3E1D923E58A}" type="presParOf" srcId="{24D1F605-FA8C-4285-A707-E24E03411DDA}" destId="{62A28DE1-2612-46A0-8643-D7779AF27746}" srcOrd="1" destOrd="0" presId="urn:microsoft.com/office/officeart/2005/8/layout/hierarchy1"/>
    <dgm:cxn modelId="{5E4328E3-0EF9-4D74-A083-5CDFC3CF21E8}" type="presParOf" srcId="{B2C75452-3431-4B64-BAED-F40D2570ACC1}" destId="{97A98D21-5A20-4693-8865-0F1EEBB31556}" srcOrd="2" destOrd="0" presId="urn:microsoft.com/office/officeart/2005/8/layout/hierarchy1"/>
    <dgm:cxn modelId="{B250E6B9-AA0A-442E-B7F5-D25650D4CDB3}" type="presParOf" srcId="{97A98D21-5A20-4693-8865-0F1EEBB31556}" destId="{B58E5590-9093-47BB-81F8-F64D1E6D245A}" srcOrd="0" destOrd="0" presId="urn:microsoft.com/office/officeart/2005/8/layout/hierarchy1"/>
    <dgm:cxn modelId="{0C558B7D-8DCB-4F68-B9C5-F0A18556DA7A}" type="presParOf" srcId="{B58E5590-9093-47BB-81F8-F64D1E6D245A}" destId="{26A57E92-E208-4D22-8551-8D2074B51EC1}" srcOrd="0" destOrd="0" presId="urn:microsoft.com/office/officeart/2005/8/layout/hierarchy1"/>
    <dgm:cxn modelId="{848EB523-0CD5-4CAD-8754-00C416A5EE79}" type="presParOf" srcId="{B58E5590-9093-47BB-81F8-F64D1E6D245A}" destId="{A9995755-30F0-4C42-8FB6-95C0A7ED2423}" srcOrd="1" destOrd="0" presId="urn:microsoft.com/office/officeart/2005/8/layout/hierarchy1"/>
    <dgm:cxn modelId="{42D3691C-50CF-419C-B9A8-A8F5A9757112}" type="presParOf" srcId="{97A98D21-5A20-4693-8865-0F1EEBB31556}" destId="{42CA17B4-75D0-4C33-9CF8-0260EF70B4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B0AF3A-4D0A-4DE6-8C67-F6D0BB103C4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A85814A-198A-4973-9F80-937156BFD0C1}">
      <dgm:prSet/>
      <dgm:spPr/>
      <dgm:t>
        <a:bodyPr/>
        <a:lstStyle/>
        <a:p>
          <a:r>
            <a:rPr lang="en-US" dirty="0"/>
            <a:t>Tumour cells in MF are </a:t>
          </a:r>
          <a:r>
            <a:rPr lang="en-US" b="1" dirty="0"/>
            <a:t>CD3+, CD4+, CD45RO+</a:t>
          </a:r>
          <a:r>
            <a:rPr lang="en-US" dirty="0"/>
            <a:t>; the phenotype of mature helper T-cell of memory subtype</a:t>
          </a:r>
        </a:p>
      </dgm:t>
    </dgm:pt>
    <dgm:pt modelId="{4590A4D1-DA04-45BA-A4F2-9CA3E6E264DC}" type="parTrans" cxnId="{B53BD45D-1776-4086-8780-D7729C159259}">
      <dgm:prSet/>
      <dgm:spPr/>
      <dgm:t>
        <a:bodyPr/>
        <a:lstStyle/>
        <a:p>
          <a:endParaRPr lang="en-US"/>
        </a:p>
      </dgm:t>
    </dgm:pt>
    <dgm:pt modelId="{F7828453-D5DA-45B6-90BC-583527B7FBC8}" type="sibTrans" cxnId="{B53BD45D-1776-4086-8780-D7729C159259}">
      <dgm:prSet/>
      <dgm:spPr/>
      <dgm:t>
        <a:bodyPr/>
        <a:lstStyle/>
        <a:p>
          <a:endParaRPr lang="en-US"/>
        </a:p>
      </dgm:t>
    </dgm:pt>
    <dgm:pt modelId="{75AEAA33-5051-4B56-A05D-7778D9A774BA}">
      <dgm:prSet/>
      <dgm:spPr/>
      <dgm:t>
        <a:bodyPr/>
        <a:lstStyle/>
        <a:p>
          <a:r>
            <a:rPr lang="en-US" dirty="0"/>
            <a:t>CD8+ occasionally</a:t>
          </a:r>
        </a:p>
      </dgm:t>
    </dgm:pt>
    <dgm:pt modelId="{6C58E2ED-FEA8-4854-9637-A9849188ADEC}" type="parTrans" cxnId="{10CB1068-CC09-4D82-BFE4-0F1720CC3555}">
      <dgm:prSet/>
      <dgm:spPr/>
      <dgm:t>
        <a:bodyPr/>
        <a:lstStyle/>
        <a:p>
          <a:endParaRPr lang="en-US"/>
        </a:p>
      </dgm:t>
    </dgm:pt>
    <dgm:pt modelId="{C1D40D4C-9193-400B-A6BE-27F250FA9133}" type="sibTrans" cxnId="{10CB1068-CC09-4D82-BFE4-0F1720CC3555}">
      <dgm:prSet/>
      <dgm:spPr/>
      <dgm:t>
        <a:bodyPr/>
        <a:lstStyle/>
        <a:p>
          <a:endParaRPr lang="en-US"/>
        </a:p>
      </dgm:t>
    </dgm:pt>
    <dgm:pt modelId="{0950D458-E760-424C-8FA4-BE7CB89F567A}">
      <dgm:prSet/>
      <dgm:spPr/>
      <dgm:t>
        <a:bodyPr/>
        <a:lstStyle/>
        <a:p>
          <a:r>
            <a:rPr lang="en-US"/>
            <a:t>Often have Dendritic and histiocytic cells</a:t>
          </a:r>
        </a:p>
      </dgm:t>
    </dgm:pt>
    <dgm:pt modelId="{A60B0004-A72E-45E2-947E-1AC39A29D3DA}" type="parTrans" cxnId="{505E00C3-FD30-4358-B941-7488D01118A8}">
      <dgm:prSet/>
      <dgm:spPr/>
      <dgm:t>
        <a:bodyPr/>
        <a:lstStyle/>
        <a:p>
          <a:endParaRPr lang="en-US"/>
        </a:p>
      </dgm:t>
    </dgm:pt>
    <dgm:pt modelId="{0ECD284E-4BCA-4C51-874B-1B025895F241}" type="sibTrans" cxnId="{505E00C3-FD30-4358-B941-7488D01118A8}">
      <dgm:prSet/>
      <dgm:spPr/>
      <dgm:t>
        <a:bodyPr/>
        <a:lstStyle/>
        <a:p>
          <a:endParaRPr lang="en-US"/>
        </a:p>
      </dgm:t>
    </dgm:pt>
    <dgm:pt modelId="{75078572-4152-4274-8617-D04CB0090F67}">
      <dgm:prSet/>
      <dgm:spPr/>
      <dgm:t>
        <a:bodyPr/>
        <a:lstStyle/>
        <a:p>
          <a:r>
            <a:rPr lang="en-US" b="1" dirty="0"/>
            <a:t>TCR</a:t>
          </a:r>
          <a:r>
            <a:rPr lang="en-US" dirty="0"/>
            <a:t> usually</a:t>
          </a:r>
        </a:p>
      </dgm:t>
    </dgm:pt>
    <dgm:pt modelId="{33229FE5-9A31-4533-B1FE-D5356419B057}" type="parTrans" cxnId="{BC22C330-289A-42A3-BE99-63DF6AA8C0FF}">
      <dgm:prSet/>
      <dgm:spPr/>
      <dgm:t>
        <a:bodyPr/>
        <a:lstStyle/>
        <a:p>
          <a:endParaRPr lang="en-US"/>
        </a:p>
      </dgm:t>
    </dgm:pt>
    <dgm:pt modelId="{8A2B755D-055E-4EC0-8455-DD111116F60C}" type="sibTrans" cxnId="{BC22C330-289A-42A3-BE99-63DF6AA8C0FF}">
      <dgm:prSet/>
      <dgm:spPr/>
      <dgm:t>
        <a:bodyPr/>
        <a:lstStyle/>
        <a:p>
          <a:endParaRPr lang="en-US"/>
        </a:p>
      </dgm:t>
    </dgm:pt>
    <dgm:pt modelId="{91230A6E-96BC-4E68-AB41-6399EDABA1F8}">
      <dgm:prSet/>
      <dgm:spPr/>
      <dgm:t>
        <a:bodyPr/>
        <a:lstStyle/>
        <a:p>
          <a:r>
            <a:rPr lang="en-US"/>
            <a:t>CD25+ T cells with suppressive function, good prognostic factor</a:t>
          </a:r>
        </a:p>
      </dgm:t>
    </dgm:pt>
    <dgm:pt modelId="{6965CCAE-38B1-409F-B7FD-99B66D5DA456}" type="parTrans" cxnId="{40F16A64-C5A4-4D5F-BC85-CBCD2A5EFF90}">
      <dgm:prSet/>
      <dgm:spPr/>
      <dgm:t>
        <a:bodyPr/>
        <a:lstStyle/>
        <a:p>
          <a:endParaRPr lang="en-US"/>
        </a:p>
      </dgm:t>
    </dgm:pt>
    <dgm:pt modelId="{C95C005E-2C5E-446B-B81D-8F4887EF3139}" type="sibTrans" cxnId="{40F16A64-C5A4-4D5F-BC85-CBCD2A5EFF90}">
      <dgm:prSet/>
      <dgm:spPr/>
      <dgm:t>
        <a:bodyPr/>
        <a:lstStyle/>
        <a:p>
          <a:endParaRPr lang="en-US"/>
        </a:p>
      </dgm:t>
    </dgm:pt>
    <dgm:pt modelId="{6BA07484-1FC5-487A-846C-52F43165FCF6}" type="pres">
      <dgm:prSet presAssocID="{B5B0AF3A-4D0A-4DE6-8C67-F6D0BB103C48}" presName="linear" presStyleCnt="0">
        <dgm:presLayoutVars>
          <dgm:animLvl val="lvl"/>
          <dgm:resizeHandles val="exact"/>
        </dgm:presLayoutVars>
      </dgm:prSet>
      <dgm:spPr/>
    </dgm:pt>
    <dgm:pt modelId="{F27F3D2D-C001-48D7-96E3-66C24B4F4637}" type="pres">
      <dgm:prSet presAssocID="{6A85814A-198A-4973-9F80-937156BFD0C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E69E3C3-032B-4D0B-8DFB-22A7A93EF52B}" type="pres">
      <dgm:prSet presAssocID="{F7828453-D5DA-45B6-90BC-583527B7FBC8}" presName="spacer" presStyleCnt="0"/>
      <dgm:spPr/>
    </dgm:pt>
    <dgm:pt modelId="{C16B4E8F-4FFC-48B3-A9CA-82DA4D8D17DD}" type="pres">
      <dgm:prSet presAssocID="{75AEAA33-5051-4B56-A05D-7778D9A774B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1BACE52-07AD-4700-9A6F-2E5580EC94F9}" type="pres">
      <dgm:prSet presAssocID="{C1D40D4C-9193-400B-A6BE-27F250FA9133}" presName="spacer" presStyleCnt="0"/>
      <dgm:spPr/>
    </dgm:pt>
    <dgm:pt modelId="{1FB001D8-D8DD-4070-9069-D079058161E4}" type="pres">
      <dgm:prSet presAssocID="{0950D458-E760-424C-8FA4-BE7CB89F567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D98736A-1935-4ABA-9D2F-8D41ACDECCA5}" type="pres">
      <dgm:prSet presAssocID="{0ECD284E-4BCA-4C51-874B-1B025895F241}" presName="spacer" presStyleCnt="0"/>
      <dgm:spPr/>
    </dgm:pt>
    <dgm:pt modelId="{686D504B-71A5-4F2A-9B98-CC5A0B8A5C35}" type="pres">
      <dgm:prSet presAssocID="{75078572-4152-4274-8617-D04CB0090F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E0FBD1E-9B1C-4384-91D3-B3EDEE8018B5}" type="pres">
      <dgm:prSet presAssocID="{8A2B755D-055E-4EC0-8455-DD111116F60C}" presName="spacer" presStyleCnt="0"/>
      <dgm:spPr/>
    </dgm:pt>
    <dgm:pt modelId="{6E0025D2-1169-4848-AE12-9BD7F72C423B}" type="pres">
      <dgm:prSet presAssocID="{91230A6E-96BC-4E68-AB41-6399EDABA1F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ACEB702-2080-49C0-8752-4473E8556D7E}" type="presOf" srcId="{6A85814A-198A-4973-9F80-937156BFD0C1}" destId="{F27F3D2D-C001-48D7-96E3-66C24B4F4637}" srcOrd="0" destOrd="0" presId="urn:microsoft.com/office/officeart/2005/8/layout/vList2"/>
    <dgm:cxn modelId="{BC22C330-289A-42A3-BE99-63DF6AA8C0FF}" srcId="{B5B0AF3A-4D0A-4DE6-8C67-F6D0BB103C48}" destId="{75078572-4152-4274-8617-D04CB0090F67}" srcOrd="3" destOrd="0" parTransId="{33229FE5-9A31-4533-B1FE-D5356419B057}" sibTransId="{8A2B755D-055E-4EC0-8455-DD111116F60C}"/>
    <dgm:cxn modelId="{09D3803C-F887-4F95-9696-5873C0A06A87}" type="presOf" srcId="{0950D458-E760-424C-8FA4-BE7CB89F567A}" destId="{1FB001D8-D8DD-4070-9069-D079058161E4}" srcOrd="0" destOrd="0" presId="urn:microsoft.com/office/officeart/2005/8/layout/vList2"/>
    <dgm:cxn modelId="{B53BD45D-1776-4086-8780-D7729C159259}" srcId="{B5B0AF3A-4D0A-4DE6-8C67-F6D0BB103C48}" destId="{6A85814A-198A-4973-9F80-937156BFD0C1}" srcOrd="0" destOrd="0" parTransId="{4590A4D1-DA04-45BA-A4F2-9CA3E6E264DC}" sibTransId="{F7828453-D5DA-45B6-90BC-583527B7FBC8}"/>
    <dgm:cxn modelId="{40F16A64-C5A4-4D5F-BC85-CBCD2A5EFF90}" srcId="{B5B0AF3A-4D0A-4DE6-8C67-F6D0BB103C48}" destId="{91230A6E-96BC-4E68-AB41-6399EDABA1F8}" srcOrd="4" destOrd="0" parTransId="{6965CCAE-38B1-409F-B7FD-99B66D5DA456}" sibTransId="{C95C005E-2C5E-446B-B81D-8F4887EF3139}"/>
    <dgm:cxn modelId="{24351746-BCF3-4991-B683-64191E79487E}" type="presOf" srcId="{75078572-4152-4274-8617-D04CB0090F67}" destId="{686D504B-71A5-4F2A-9B98-CC5A0B8A5C35}" srcOrd="0" destOrd="0" presId="urn:microsoft.com/office/officeart/2005/8/layout/vList2"/>
    <dgm:cxn modelId="{10CB1068-CC09-4D82-BFE4-0F1720CC3555}" srcId="{B5B0AF3A-4D0A-4DE6-8C67-F6D0BB103C48}" destId="{75AEAA33-5051-4B56-A05D-7778D9A774BA}" srcOrd="1" destOrd="0" parTransId="{6C58E2ED-FEA8-4854-9637-A9849188ADEC}" sibTransId="{C1D40D4C-9193-400B-A6BE-27F250FA9133}"/>
    <dgm:cxn modelId="{4FB80C51-8612-4B7B-9F25-5BAA3E9E3BDA}" type="presOf" srcId="{B5B0AF3A-4D0A-4DE6-8C67-F6D0BB103C48}" destId="{6BA07484-1FC5-487A-846C-52F43165FCF6}" srcOrd="0" destOrd="0" presId="urn:microsoft.com/office/officeart/2005/8/layout/vList2"/>
    <dgm:cxn modelId="{DCC48373-7F1D-4111-ACEB-483635799F31}" type="presOf" srcId="{91230A6E-96BC-4E68-AB41-6399EDABA1F8}" destId="{6E0025D2-1169-4848-AE12-9BD7F72C423B}" srcOrd="0" destOrd="0" presId="urn:microsoft.com/office/officeart/2005/8/layout/vList2"/>
    <dgm:cxn modelId="{87D426B2-7C3A-4CC4-A17E-CA09BD0B4D1D}" type="presOf" srcId="{75AEAA33-5051-4B56-A05D-7778D9A774BA}" destId="{C16B4E8F-4FFC-48B3-A9CA-82DA4D8D17DD}" srcOrd="0" destOrd="0" presId="urn:microsoft.com/office/officeart/2005/8/layout/vList2"/>
    <dgm:cxn modelId="{505E00C3-FD30-4358-B941-7488D01118A8}" srcId="{B5B0AF3A-4D0A-4DE6-8C67-F6D0BB103C48}" destId="{0950D458-E760-424C-8FA4-BE7CB89F567A}" srcOrd="2" destOrd="0" parTransId="{A60B0004-A72E-45E2-947E-1AC39A29D3DA}" sibTransId="{0ECD284E-4BCA-4C51-874B-1B025895F241}"/>
    <dgm:cxn modelId="{55C2B36B-96E0-46D1-9482-C8DCE1306C83}" type="presParOf" srcId="{6BA07484-1FC5-487A-846C-52F43165FCF6}" destId="{F27F3D2D-C001-48D7-96E3-66C24B4F4637}" srcOrd="0" destOrd="0" presId="urn:microsoft.com/office/officeart/2005/8/layout/vList2"/>
    <dgm:cxn modelId="{3C24C72D-04F1-48E1-9853-8D0113152B5E}" type="presParOf" srcId="{6BA07484-1FC5-487A-846C-52F43165FCF6}" destId="{CE69E3C3-032B-4D0B-8DFB-22A7A93EF52B}" srcOrd="1" destOrd="0" presId="urn:microsoft.com/office/officeart/2005/8/layout/vList2"/>
    <dgm:cxn modelId="{032CF754-369A-4672-B852-EA4937793E06}" type="presParOf" srcId="{6BA07484-1FC5-487A-846C-52F43165FCF6}" destId="{C16B4E8F-4FFC-48B3-A9CA-82DA4D8D17DD}" srcOrd="2" destOrd="0" presId="urn:microsoft.com/office/officeart/2005/8/layout/vList2"/>
    <dgm:cxn modelId="{C86B6F2A-DB5C-4DE6-B982-33CD21FF9BC9}" type="presParOf" srcId="{6BA07484-1FC5-487A-846C-52F43165FCF6}" destId="{81BACE52-07AD-4700-9A6F-2E5580EC94F9}" srcOrd="3" destOrd="0" presId="urn:microsoft.com/office/officeart/2005/8/layout/vList2"/>
    <dgm:cxn modelId="{72DA0870-8A86-411D-8692-3490232C6387}" type="presParOf" srcId="{6BA07484-1FC5-487A-846C-52F43165FCF6}" destId="{1FB001D8-D8DD-4070-9069-D079058161E4}" srcOrd="4" destOrd="0" presId="urn:microsoft.com/office/officeart/2005/8/layout/vList2"/>
    <dgm:cxn modelId="{0A85FEF3-6675-4F82-A8BC-8A14657B8F10}" type="presParOf" srcId="{6BA07484-1FC5-487A-846C-52F43165FCF6}" destId="{6D98736A-1935-4ABA-9D2F-8D41ACDECCA5}" srcOrd="5" destOrd="0" presId="urn:microsoft.com/office/officeart/2005/8/layout/vList2"/>
    <dgm:cxn modelId="{C06309B5-BF39-44CB-94F3-4B5ACCA6EB6F}" type="presParOf" srcId="{6BA07484-1FC5-487A-846C-52F43165FCF6}" destId="{686D504B-71A5-4F2A-9B98-CC5A0B8A5C35}" srcOrd="6" destOrd="0" presId="urn:microsoft.com/office/officeart/2005/8/layout/vList2"/>
    <dgm:cxn modelId="{B83A64EA-1B2F-4684-949D-4CDEAE915BFE}" type="presParOf" srcId="{6BA07484-1FC5-487A-846C-52F43165FCF6}" destId="{0E0FBD1E-9B1C-4384-91D3-B3EDEE8018B5}" srcOrd="7" destOrd="0" presId="urn:microsoft.com/office/officeart/2005/8/layout/vList2"/>
    <dgm:cxn modelId="{9842DD3F-A150-4DC3-BC62-E865D1801800}" type="presParOf" srcId="{6BA07484-1FC5-487A-846C-52F43165FCF6}" destId="{6E0025D2-1169-4848-AE12-9BD7F72C423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89D472-F0A4-460A-9E84-769395EAD6B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6ECA17-4564-4C13-9131-0FFB3BD9328C}">
      <dgm:prSet/>
      <dgm:spPr/>
      <dgm:t>
        <a:bodyPr/>
        <a:lstStyle/>
        <a:p>
          <a:r>
            <a:rPr lang="en-US"/>
            <a:t>For detection of clona rearrangement of TCR gene as marker of monoclonal T-Cell population</a:t>
          </a:r>
        </a:p>
      </dgm:t>
    </dgm:pt>
    <dgm:pt modelId="{B12D6F42-D7E9-4FF3-8703-E8E97ECBE348}" type="parTrans" cxnId="{AD3DC5E5-15F2-4801-8E62-FBA16F22657E}">
      <dgm:prSet/>
      <dgm:spPr/>
      <dgm:t>
        <a:bodyPr/>
        <a:lstStyle/>
        <a:p>
          <a:endParaRPr lang="en-US"/>
        </a:p>
      </dgm:t>
    </dgm:pt>
    <dgm:pt modelId="{51B145D1-A401-4DFD-8C3C-839D8587D5EB}" type="sibTrans" cxnId="{AD3DC5E5-15F2-4801-8E62-FBA16F22657E}">
      <dgm:prSet/>
      <dgm:spPr/>
      <dgm:t>
        <a:bodyPr/>
        <a:lstStyle/>
        <a:p>
          <a:endParaRPr lang="en-US"/>
        </a:p>
      </dgm:t>
    </dgm:pt>
    <dgm:pt modelId="{0EC7131C-8049-45C0-8031-0C0308FE7934}">
      <dgm:prSet/>
      <dgm:spPr/>
      <dgm:t>
        <a:bodyPr/>
        <a:lstStyle/>
        <a:p>
          <a:r>
            <a:rPr lang="en-US"/>
            <a:t>Clonal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neoplastic proliferation</a:t>
          </a:r>
        </a:p>
      </dgm:t>
    </dgm:pt>
    <dgm:pt modelId="{2D6CADAA-E354-413F-8221-6B73DF38807B}" type="parTrans" cxnId="{2B26B4C8-FAB3-4271-BCD2-5E0481D4D981}">
      <dgm:prSet/>
      <dgm:spPr/>
      <dgm:t>
        <a:bodyPr/>
        <a:lstStyle/>
        <a:p>
          <a:endParaRPr lang="en-US"/>
        </a:p>
      </dgm:t>
    </dgm:pt>
    <dgm:pt modelId="{8DFE8BFE-6F3A-4227-AABF-0861A97D80FB}" type="sibTrans" cxnId="{2B26B4C8-FAB3-4271-BCD2-5E0481D4D981}">
      <dgm:prSet/>
      <dgm:spPr/>
      <dgm:t>
        <a:bodyPr/>
        <a:lstStyle/>
        <a:p>
          <a:endParaRPr lang="en-US"/>
        </a:p>
      </dgm:t>
    </dgm:pt>
    <dgm:pt modelId="{30E36020-FCB7-439A-86CF-332F2ECF05BD}">
      <dgm:prSet/>
      <dgm:spPr/>
      <dgm:t>
        <a:bodyPr/>
        <a:lstStyle/>
        <a:p>
          <a:r>
            <a:rPr lang="en-US"/>
            <a:t>PCR technique</a:t>
          </a:r>
        </a:p>
      </dgm:t>
    </dgm:pt>
    <dgm:pt modelId="{45387C95-ED90-414D-ADB2-303BB8B9A239}" type="parTrans" cxnId="{BF448D30-9B6B-4654-8F66-C779475C142F}">
      <dgm:prSet/>
      <dgm:spPr/>
      <dgm:t>
        <a:bodyPr/>
        <a:lstStyle/>
        <a:p>
          <a:endParaRPr lang="en-US"/>
        </a:p>
      </dgm:t>
    </dgm:pt>
    <dgm:pt modelId="{6BE05D25-BEBE-4191-AEA5-49E7A15873B6}" type="sibTrans" cxnId="{BF448D30-9B6B-4654-8F66-C779475C142F}">
      <dgm:prSet/>
      <dgm:spPr/>
      <dgm:t>
        <a:bodyPr/>
        <a:lstStyle/>
        <a:p>
          <a:endParaRPr lang="en-US"/>
        </a:p>
      </dgm:t>
    </dgm:pt>
    <dgm:pt modelId="{EEB65335-A9BB-46E3-B4BE-EB12CC022293}">
      <dgm:prSet/>
      <dgm:spPr/>
      <dgm:t>
        <a:bodyPr/>
        <a:lstStyle/>
        <a:p>
          <a:r>
            <a:rPr lang="en-US"/>
            <a:t>Clonal proliferation also seen in PLEVA, PLC, parapsoriasis. </a:t>
          </a:r>
        </a:p>
      </dgm:t>
    </dgm:pt>
    <dgm:pt modelId="{212790B6-A4F7-4543-893D-249DFEF66779}" type="parTrans" cxnId="{1A911464-A83C-48C1-8E88-31B04DB6DF3F}">
      <dgm:prSet/>
      <dgm:spPr/>
      <dgm:t>
        <a:bodyPr/>
        <a:lstStyle/>
        <a:p>
          <a:endParaRPr lang="en-US"/>
        </a:p>
      </dgm:t>
    </dgm:pt>
    <dgm:pt modelId="{EDA929BF-6FB6-4F16-A0E2-6EDD442E72DB}" type="sibTrans" cxnId="{1A911464-A83C-48C1-8E88-31B04DB6DF3F}">
      <dgm:prSet/>
      <dgm:spPr/>
      <dgm:t>
        <a:bodyPr/>
        <a:lstStyle/>
        <a:p>
          <a:endParaRPr lang="en-US"/>
        </a:p>
      </dgm:t>
    </dgm:pt>
    <dgm:pt modelId="{266B8C4A-C123-440B-A668-BEC1A2DDD69B}" type="pres">
      <dgm:prSet presAssocID="{C889D472-F0A4-460A-9E84-769395EAD6B5}" presName="root" presStyleCnt="0">
        <dgm:presLayoutVars>
          <dgm:dir/>
          <dgm:resizeHandles val="exact"/>
        </dgm:presLayoutVars>
      </dgm:prSet>
      <dgm:spPr/>
    </dgm:pt>
    <dgm:pt modelId="{48B10324-5E57-4FBB-A1AA-071AA937AAFD}" type="pres">
      <dgm:prSet presAssocID="{386ECA17-4564-4C13-9131-0FFB3BD9328C}" presName="compNode" presStyleCnt="0"/>
      <dgm:spPr/>
    </dgm:pt>
    <dgm:pt modelId="{AD2D2C97-6064-42EB-AEC0-989774FB722E}" type="pres">
      <dgm:prSet presAssocID="{386ECA17-4564-4C13-9131-0FFB3BD9328C}" presName="bgRect" presStyleLbl="bgShp" presStyleIdx="0" presStyleCnt="4"/>
      <dgm:spPr/>
    </dgm:pt>
    <dgm:pt modelId="{6A50C0AD-AD49-4B5F-A132-D920BD97BFC7}" type="pres">
      <dgm:prSet presAssocID="{386ECA17-4564-4C13-9131-0FFB3BD9328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80EE1E3-C986-4B6C-93DD-B0F831729DA4}" type="pres">
      <dgm:prSet presAssocID="{386ECA17-4564-4C13-9131-0FFB3BD9328C}" presName="spaceRect" presStyleCnt="0"/>
      <dgm:spPr/>
    </dgm:pt>
    <dgm:pt modelId="{140F2E79-1AE8-4E7B-9100-E9E3485785AB}" type="pres">
      <dgm:prSet presAssocID="{386ECA17-4564-4C13-9131-0FFB3BD9328C}" presName="parTx" presStyleLbl="revTx" presStyleIdx="0" presStyleCnt="4">
        <dgm:presLayoutVars>
          <dgm:chMax val="0"/>
          <dgm:chPref val="0"/>
        </dgm:presLayoutVars>
      </dgm:prSet>
      <dgm:spPr/>
    </dgm:pt>
    <dgm:pt modelId="{3AF4844C-304F-4C7C-BC1C-99C902125B33}" type="pres">
      <dgm:prSet presAssocID="{51B145D1-A401-4DFD-8C3C-839D8587D5EB}" presName="sibTrans" presStyleCnt="0"/>
      <dgm:spPr/>
    </dgm:pt>
    <dgm:pt modelId="{94B6BE3F-EABD-40CA-949A-D868EDEDEC42}" type="pres">
      <dgm:prSet presAssocID="{0EC7131C-8049-45C0-8031-0C0308FE7934}" presName="compNode" presStyleCnt="0"/>
      <dgm:spPr/>
    </dgm:pt>
    <dgm:pt modelId="{D7BE33D4-3DF8-451E-A4E4-4FF9FA933CCE}" type="pres">
      <dgm:prSet presAssocID="{0EC7131C-8049-45C0-8031-0C0308FE7934}" presName="bgRect" presStyleLbl="bgShp" presStyleIdx="1" presStyleCnt="4"/>
      <dgm:spPr/>
    </dgm:pt>
    <dgm:pt modelId="{46181371-4224-4D63-AF2F-365331B59F31}" type="pres">
      <dgm:prSet presAssocID="{0EC7131C-8049-45C0-8031-0C0308FE793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BB2B8CE-5463-4C0C-B482-BE0562837D20}" type="pres">
      <dgm:prSet presAssocID="{0EC7131C-8049-45C0-8031-0C0308FE7934}" presName="spaceRect" presStyleCnt="0"/>
      <dgm:spPr/>
    </dgm:pt>
    <dgm:pt modelId="{B82DD589-752E-4CA9-AA9E-E06F1ECEA953}" type="pres">
      <dgm:prSet presAssocID="{0EC7131C-8049-45C0-8031-0C0308FE7934}" presName="parTx" presStyleLbl="revTx" presStyleIdx="1" presStyleCnt="4">
        <dgm:presLayoutVars>
          <dgm:chMax val="0"/>
          <dgm:chPref val="0"/>
        </dgm:presLayoutVars>
      </dgm:prSet>
      <dgm:spPr/>
    </dgm:pt>
    <dgm:pt modelId="{BA58EE35-9B4A-416D-98C7-C0DED4506466}" type="pres">
      <dgm:prSet presAssocID="{8DFE8BFE-6F3A-4227-AABF-0861A97D80FB}" presName="sibTrans" presStyleCnt="0"/>
      <dgm:spPr/>
    </dgm:pt>
    <dgm:pt modelId="{9EDF6E6C-C4EE-4105-ADA9-E20DFA9979EA}" type="pres">
      <dgm:prSet presAssocID="{30E36020-FCB7-439A-86CF-332F2ECF05BD}" presName="compNode" presStyleCnt="0"/>
      <dgm:spPr/>
    </dgm:pt>
    <dgm:pt modelId="{B2B7C068-A72A-44EA-97D0-113626E27D09}" type="pres">
      <dgm:prSet presAssocID="{30E36020-FCB7-439A-86CF-332F2ECF05BD}" presName="bgRect" presStyleLbl="bgShp" presStyleIdx="2" presStyleCnt="4"/>
      <dgm:spPr/>
    </dgm:pt>
    <dgm:pt modelId="{E81CC555-8D8A-4B95-BF6D-4BF70528D7E6}" type="pres">
      <dgm:prSet presAssocID="{30E36020-FCB7-439A-86CF-332F2ECF05B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63C3C062-4736-4CA2-8EDF-083ED9ADF76F}" type="pres">
      <dgm:prSet presAssocID="{30E36020-FCB7-439A-86CF-332F2ECF05BD}" presName="spaceRect" presStyleCnt="0"/>
      <dgm:spPr/>
    </dgm:pt>
    <dgm:pt modelId="{2E341253-97D7-464E-9244-E179662712CC}" type="pres">
      <dgm:prSet presAssocID="{30E36020-FCB7-439A-86CF-332F2ECF05BD}" presName="parTx" presStyleLbl="revTx" presStyleIdx="2" presStyleCnt="4">
        <dgm:presLayoutVars>
          <dgm:chMax val="0"/>
          <dgm:chPref val="0"/>
        </dgm:presLayoutVars>
      </dgm:prSet>
      <dgm:spPr/>
    </dgm:pt>
    <dgm:pt modelId="{8BED9D06-E626-4F5B-8457-DE9B9FE0EDF3}" type="pres">
      <dgm:prSet presAssocID="{6BE05D25-BEBE-4191-AEA5-49E7A15873B6}" presName="sibTrans" presStyleCnt="0"/>
      <dgm:spPr/>
    </dgm:pt>
    <dgm:pt modelId="{CE4E4E53-9736-4D3A-B601-73D902586D39}" type="pres">
      <dgm:prSet presAssocID="{EEB65335-A9BB-46E3-B4BE-EB12CC022293}" presName="compNode" presStyleCnt="0"/>
      <dgm:spPr/>
    </dgm:pt>
    <dgm:pt modelId="{B84E4741-9A59-40BA-8929-C88968D14F6D}" type="pres">
      <dgm:prSet presAssocID="{EEB65335-A9BB-46E3-B4BE-EB12CC022293}" presName="bgRect" presStyleLbl="bgShp" presStyleIdx="3" presStyleCnt="4"/>
      <dgm:spPr/>
    </dgm:pt>
    <dgm:pt modelId="{421AC51F-A62B-4307-9253-D93ED5C34B2F}" type="pres">
      <dgm:prSet presAssocID="{EEB65335-A9BB-46E3-B4BE-EB12CC02229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F2D7B2FE-E8FA-4DE7-8EBF-0A075EE4143E}" type="pres">
      <dgm:prSet presAssocID="{EEB65335-A9BB-46E3-B4BE-EB12CC022293}" presName="spaceRect" presStyleCnt="0"/>
      <dgm:spPr/>
    </dgm:pt>
    <dgm:pt modelId="{1F0BB324-0DDD-43DF-A681-19BD442238ED}" type="pres">
      <dgm:prSet presAssocID="{EEB65335-A9BB-46E3-B4BE-EB12CC02229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21FA715-15D3-4323-B0CF-5106A97A69F6}" type="presOf" srcId="{0EC7131C-8049-45C0-8031-0C0308FE7934}" destId="{B82DD589-752E-4CA9-AA9E-E06F1ECEA953}" srcOrd="0" destOrd="0" presId="urn:microsoft.com/office/officeart/2018/2/layout/IconVerticalSolidList"/>
    <dgm:cxn modelId="{BF448D30-9B6B-4654-8F66-C779475C142F}" srcId="{C889D472-F0A4-460A-9E84-769395EAD6B5}" destId="{30E36020-FCB7-439A-86CF-332F2ECF05BD}" srcOrd="2" destOrd="0" parTransId="{45387C95-ED90-414D-ADB2-303BB8B9A239}" sibTransId="{6BE05D25-BEBE-4191-AEA5-49E7A15873B6}"/>
    <dgm:cxn modelId="{1A911464-A83C-48C1-8E88-31B04DB6DF3F}" srcId="{C889D472-F0A4-460A-9E84-769395EAD6B5}" destId="{EEB65335-A9BB-46E3-B4BE-EB12CC022293}" srcOrd="3" destOrd="0" parTransId="{212790B6-A4F7-4543-893D-249DFEF66779}" sibTransId="{EDA929BF-6FB6-4F16-A0E2-6EDD442E72DB}"/>
    <dgm:cxn modelId="{BEB32471-B417-4858-A075-406A1A18FBF9}" type="presOf" srcId="{EEB65335-A9BB-46E3-B4BE-EB12CC022293}" destId="{1F0BB324-0DDD-43DF-A681-19BD442238ED}" srcOrd="0" destOrd="0" presId="urn:microsoft.com/office/officeart/2018/2/layout/IconVerticalSolidList"/>
    <dgm:cxn modelId="{1FFA5F51-4807-4229-A34A-C6D3E7E4FA74}" type="presOf" srcId="{30E36020-FCB7-439A-86CF-332F2ECF05BD}" destId="{2E341253-97D7-464E-9244-E179662712CC}" srcOrd="0" destOrd="0" presId="urn:microsoft.com/office/officeart/2018/2/layout/IconVerticalSolidList"/>
    <dgm:cxn modelId="{6F21BFB0-B2E1-4AE1-AF8C-BC80DB2706A3}" type="presOf" srcId="{386ECA17-4564-4C13-9131-0FFB3BD9328C}" destId="{140F2E79-1AE8-4E7B-9100-E9E3485785AB}" srcOrd="0" destOrd="0" presId="urn:microsoft.com/office/officeart/2018/2/layout/IconVerticalSolidList"/>
    <dgm:cxn modelId="{2B26B4C8-FAB3-4271-BCD2-5E0481D4D981}" srcId="{C889D472-F0A4-460A-9E84-769395EAD6B5}" destId="{0EC7131C-8049-45C0-8031-0C0308FE7934}" srcOrd="1" destOrd="0" parTransId="{2D6CADAA-E354-413F-8221-6B73DF38807B}" sibTransId="{8DFE8BFE-6F3A-4227-AABF-0861A97D80FB}"/>
    <dgm:cxn modelId="{AD3DC5E5-15F2-4801-8E62-FBA16F22657E}" srcId="{C889D472-F0A4-460A-9E84-769395EAD6B5}" destId="{386ECA17-4564-4C13-9131-0FFB3BD9328C}" srcOrd="0" destOrd="0" parTransId="{B12D6F42-D7E9-4FF3-8703-E8E97ECBE348}" sibTransId="{51B145D1-A401-4DFD-8C3C-839D8587D5EB}"/>
    <dgm:cxn modelId="{E32927E8-48C3-4317-BD02-73E085DD5698}" type="presOf" srcId="{C889D472-F0A4-460A-9E84-769395EAD6B5}" destId="{266B8C4A-C123-440B-A668-BEC1A2DDD69B}" srcOrd="0" destOrd="0" presId="urn:microsoft.com/office/officeart/2018/2/layout/IconVerticalSolidList"/>
    <dgm:cxn modelId="{76E172AA-A51A-4F5F-9580-7B0C599BB130}" type="presParOf" srcId="{266B8C4A-C123-440B-A668-BEC1A2DDD69B}" destId="{48B10324-5E57-4FBB-A1AA-071AA937AAFD}" srcOrd="0" destOrd="0" presId="urn:microsoft.com/office/officeart/2018/2/layout/IconVerticalSolidList"/>
    <dgm:cxn modelId="{63040F61-322B-4385-B36D-05702BC1CD64}" type="presParOf" srcId="{48B10324-5E57-4FBB-A1AA-071AA937AAFD}" destId="{AD2D2C97-6064-42EB-AEC0-989774FB722E}" srcOrd="0" destOrd="0" presId="urn:microsoft.com/office/officeart/2018/2/layout/IconVerticalSolidList"/>
    <dgm:cxn modelId="{BA3E95FC-5665-47B3-91CA-1FD062141227}" type="presParOf" srcId="{48B10324-5E57-4FBB-A1AA-071AA937AAFD}" destId="{6A50C0AD-AD49-4B5F-A132-D920BD97BFC7}" srcOrd="1" destOrd="0" presId="urn:microsoft.com/office/officeart/2018/2/layout/IconVerticalSolidList"/>
    <dgm:cxn modelId="{1C5515D9-B629-471A-B29B-4229436D3588}" type="presParOf" srcId="{48B10324-5E57-4FBB-A1AA-071AA937AAFD}" destId="{980EE1E3-C986-4B6C-93DD-B0F831729DA4}" srcOrd="2" destOrd="0" presId="urn:microsoft.com/office/officeart/2018/2/layout/IconVerticalSolidList"/>
    <dgm:cxn modelId="{F02140CE-6A71-4703-B2AE-2A5CDA042B4B}" type="presParOf" srcId="{48B10324-5E57-4FBB-A1AA-071AA937AAFD}" destId="{140F2E79-1AE8-4E7B-9100-E9E3485785AB}" srcOrd="3" destOrd="0" presId="urn:microsoft.com/office/officeart/2018/2/layout/IconVerticalSolidList"/>
    <dgm:cxn modelId="{98CBF0B2-F32D-4D98-B678-1DC92DE4BC9C}" type="presParOf" srcId="{266B8C4A-C123-440B-A668-BEC1A2DDD69B}" destId="{3AF4844C-304F-4C7C-BC1C-99C902125B33}" srcOrd="1" destOrd="0" presId="urn:microsoft.com/office/officeart/2018/2/layout/IconVerticalSolidList"/>
    <dgm:cxn modelId="{84894597-50F8-4F94-A0EE-44A25F339F49}" type="presParOf" srcId="{266B8C4A-C123-440B-A668-BEC1A2DDD69B}" destId="{94B6BE3F-EABD-40CA-949A-D868EDEDEC42}" srcOrd="2" destOrd="0" presId="urn:microsoft.com/office/officeart/2018/2/layout/IconVerticalSolidList"/>
    <dgm:cxn modelId="{E8CEB8E9-8DEA-41BA-BD37-A8565DF1DF05}" type="presParOf" srcId="{94B6BE3F-EABD-40CA-949A-D868EDEDEC42}" destId="{D7BE33D4-3DF8-451E-A4E4-4FF9FA933CCE}" srcOrd="0" destOrd="0" presId="urn:microsoft.com/office/officeart/2018/2/layout/IconVerticalSolidList"/>
    <dgm:cxn modelId="{F20D3F5C-F768-4910-9126-4E668DABCA2D}" type="presParOf" srcId="{94B6BE3F-EABD-40CA-949A-D868EDEDEC42}" destId="{46181371-4224-4D63-AF2F-365331B59F31}" srcOrd="1" destOrd="0" presId="urn:microsoft.com/office/officeart/2018/2/layout/IconVerticalSolidList"/>
    <dgm:cxn modelId="{A691F99E-5679-427E-BCEE-E317E8E53839}" type="presParOf" srcId="{94B6BE3F-EABD-40CA-949A-D868EDEDEC42}" destId="{DBB2B8CE-5463-4C0C-B482-BE0562837D20}" srcOrd="2" destOrd="0" presId="urn:microsoft.com/office/officeart/2018/2/layout/IconVerticalSolidList"/>
    <dgm:cxn modelId="{5E50439D-3CAC-4DAF-8038-C40E8203F2B3}" type="presParOf" srcId="{94B6BE3F-EABD-40CA-949A-D868EDEDEC42}" destId="{B82DD589-752E-4CA9-AA9E-E06F1ECEA953}" srcOrd="3" destOrd="0" presId="urn:microsoft.com/office/officeart/2018/2/layout/IconVerticalSolidList"/>
    <dgm:cxn modelId="{400C238F-5457-42AA-99C4-51E63F2521BC}" type="presParOf" srcId="{266B8C4A-C123-440B-A668-BEC1A2DDD69B}" destId="{BA58EE35-9B4A-416D-98C7-C0DED4506466}" srcOrd="3" destOrd="0" presId="urn:microsoft.com/office/officeart/2018/2/layout/IconVerticalSolidList"/>
    <dgm:cxn modelId="{5F3FCFBC-78BB-40AE-9EAC-05ED9564E15F}" type="presParOf" srcId="{266B8C4A-C123-440B-A668-BEC1A2DDD69B}" destId="{9EDF6E6C-C4EE-4105-ADA9-E20DFA9979EA}" srcOrd="4" destOrd="0" presId="urn:microsoft.com/office/officeart/2018/2/layout/IconVerticalSolidList"/>
    <dgm:cxn modelId="{2165F3B0-6D19-4E89-B88D-2E2829C13049}" type="presParOf" srcId="{9EDF6E6C-C4EE-4105-ADA9-E20DFA9979EA}" destId="{B2B7C068-A72A-44EA-97D0-113626E27D09}" srcOrd="0" destOrd="0" presId="urn:microsoft.com/office/officeart/2018/2/layout/IconVerticalSolidList"/>
    <dgm:cxn modelId="{E38994DE-FDE6-4577-926F-FEE981985CFA}" type="presParOf" srcId="{9EDF6E6C-C4EE-4105-ADA9-E20DFA9979EA}" destId="{E81CC555-8D8A-4B95-BF6D-4BF70528D7E6}" srcOrd="1" destOrd="0" presId="urn:microsoft.com/office/officeart/2018/2/layout/IconVerticalSolidList"/>
    <dgm:cxn modelId="{15D78035-3784-43A7-9618-E3C69C3E89F0}" type="presParOf" srcId="{9EDF6E6C-C4EE-4105-ADA9-E20DFA9979EA}" destId="{63C3C062-4736-4CA2-8EDF-083ED9ADF76F}" srcOrd="2" destOrd="0" presId="urn:microsoft.com/office/officeart/2018/2/layout/IconVerticalSolidList"/>
    <dgm:cxn modelId="{CD6BE590-EA5C-4722-AE0B-E1AF60B67891}" type="presParOf" srcId="{9EDF6E6C-C4EE-4105-ADA9-E20DFA9979EA}" destId="{2E341253-97D7-464E-9244-E179662712CC}" srcOrd="3" destOrd="0" presId="urn:microsoft.com/office/officeart/2018/2/layout/IconVerticalSolidList"/>
    <dgm:cxn modelId="{2840A79D-4ABA-4717-9EFE-8AEC33874609}" type="presParOf" srcId="{266B8C4A-C123-440B-A668-BEC1A2DDD69B}" destId="{8BED9D06-E626-4F5B-8457-DE9B9FE0EDF3}" srcOrd="5" destOrd="0" presId="urn:microsoft.com/office/officeart/2018/2/layout/IconVerticalSolidList"/>
    <dgm:cxn modelId="{092A3644-D264-4A82-B183-68E0790376B2}" type="presParOf" srcId="{266B8C4A-C123-440B-A668-BEC1A2DDD69B}" destId="{CE4E4E53-9736-4D3A-B601-73D902586D39}" srcOrd="6" destOrd="0" presId="urn:microsoft.com/office/officeart/2018/2/layout/IconVerticalSolidList"/>
    <dgm:cxn modelId="{BD1282DE-062E-4BA9-BE80-8CCF9B0A385E}" type="presParOf" srcId="{CE4E4E53-9736-4D3A-B601-73D902586D39}" destId="{B84E4741-9A59-40BA-8929-C88968D14F6D}" srcOrd="0" destOrd="0" presId="urn:microsoft.com/office/officeart/2018/2/layout/IconVerticalSolidList"/>
    <dgm:cxn modelId="{B22D5092-04C0-40AC-949C-84FECF896AA3}" type="presParOf" srcId="{CE4E4E53-9736-4D3A-B601-73D902586D39}" destId="{421AC51F-A62B-4307-9253-D93ED5C34B2F}" srcOrd="1" destOrd="0" presId="urn:microsoft.com/office/officeart/2018/2/layout/IconVerticalSolidList"/>
    <dgm:cxn modelId="{C0A7CA2A-D59E-490E-85BB-D997D32B71ED}" type="presParOf" srcId="{CE4E4E53-9736-4D3A-B601-73D902586D39}" destId="{F2D7B2FE-E8FA-4DE7-8EBF-0A075EE4143E}" srcOrd="2" destOrd="0" presId="urn:microsoft.com/office/officeart/2018/2/layout/IconVerticalSolidList"/>
    <dgm:cxn modelId="{495DBD91-7E46-42F2-AD0C-658FF2400655}" type="presParOf" srcId="{CE4E4E53-9736-4D3A-B601-73D902586D39}" destId="{1F0BB324-0DDD-43DF-A681-19BD442238E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391589-5F65-4F70-BFC3-AFE8A21E8B5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F017FB5-1FCF-4D5A-A431-03DFDD811471}">
      <dgm:prSet/>
      <dgm:spPr/>
      <dgm:t>
        <a:bodyPr/>
        <a:lstStyle/>
        <a:p>
          <a:r>
            <a:rPr lang="en-US"/>
            <a:t>Spread is from skin to LNs and rarely to visceral organs</a:t>
          </a:r>
        </a:p>
      </dgm:t>
    </dgm:pt>
    <dgm:pt modelId="{34442432-638B-47C9-AC0B-2E7E44058DA8}" type="parTrans" cxnId="{B4E5DB78-1B95-4E8B-90E2-178A76559A89}">
      <dgm:prSet/>
      <dgm:spPr/>
      <dgm:t>
        <a:bodyPr/>
        <a:lstStyle/>
        <a:p>
          <a:endParaRPr lang="en-US"/>
        </a:p>
      </dgm:t>
    </dgm:pt>
    <dgm:pt modelId="{DD1E392D-BA5E-47C0-B44D-ACC040C40091}" type="sibTrans" cxnId="{B4E5DB78-1B95-4E8B-90E2-178A76559A89}">
      <dgm:prSet/>
      <dgm:spPr/>
      <dgm:t>
        <a:bodyPr/>
        <a:lstStyle/>
        <a:p>
          <a:endParaRPr lang="en-US"/>
        </a:p>
      </dgm:t>
    </dgm:pt>
    <dgm:pt modelId="{E581C847-F4AE-465E-9DC4-24CB9B3AE472}">
      <dgm:prSet/>
      <dgm:spPr/>
      <dgm:t>
        <a:bodyPr/>
        <a:lstStyle/>
        <a:p>
          <a:r>
            <a:rPr lang="en-US"/>
            <a:t>LN1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infrequent atypical cells</a:t>
          </a:r>
        </a:p>
      </dgm:t>
    </dgm:pt>
    <dgm:pt modelId="{D8324782-60D9-44AD-9F6C-657D682B7CF6}" type="parTrans" cxnId="{A53D9D1F-4232-4DB1-ADD4-F68476132E29}">
      <dgm:prSet/>
      <dgm:spPr/>
      <dgm:t>
        <a:bodyPr/>
        <a:lstStyle/>
        <a:p>
          <a:endParaRPr lang="en-US"/>
        </a:p>
      </dgm:t>
    </dgm:pt>
    <dgm:pt modelId="{F4C0AE94-BCA6-4515-BE28-E280530E8F51}" type="sibTrans" cxnId="{A53D9D1F-4232-4DB1-ADD4-F68476132E29}">
      <dgm:prSet/>
      <dgm:spPr/>
      <dgm:t>
        <a:bodyPr/>
        <a:lstStyle/>
        <a:p>
          <a:endParaRPr lang="en-US"/>
        </a:p>
      </dgm:t>
    </dgm:pt>
    <dgm:pt modelId="{A48C28A1-0667-4FEB-B30D-D689DDF2AA87}">
      <dgm:prSet/>
      <dgm:spPr/>
      <dgm:t>
        <a:bodyPr/>
        <a:lstStyle/>
        <a:p>
          <a:r>
            <a:rPr lang="en-US"/>
            <a:t>LN2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small clusters of atypical cells</a:t>
          </a:r>
        </a:p>
      </dgm:t>
    </dgm:pt>
    <dgm:pt modelId="{F355BB89-DB71-4C3F-8CD0-A45A3AE2A5E4}" type="parTrans" cxnId="{1E014324-9411-46C0-9ED8-3737336E3E9A}">
      <dgm:prSet/>
      <dgm:spPr/>
      <dgm:t>
        <a:bodyPr/>
        <a:lstStyle/>
        <a:p>
          <a:endParaRPr lang="en-US"/>
        </a:p>
      </dgm:t>
    </dgm:pt>
    <dgm:pt modelId="{E85B7858-4DFC-4176-9D68-A33886F81F42}" type="sibTrans" cxnId="{1E014324-9411-46C0-9ED8-3737336E3E9A}">
      <dgm:prSet/>
      <dgm:spPr/>
      <dgm:t>
        <a:bodyPr/>
        <a:lstStyle/>
        <a:p>
          <a:endParaRPr lang="en-US"/>
        </a:p>
      </dgm:t>
    </dgm:pt>
    <dgm:pt modelId="{5695AEDC-ECC5-4912-AE22-B6E239F9ED71}">
      <dgm:prSet/>
      <dgm:spPr/>
      <dgm:t>
        <a:bodyPr/>
        <a:lstStyle/>
        <a:p>
          <a:r>
            <a:rPr lang="en-US"/>
            <a:t>LN3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larger aggreagates</a:t>
          </a:r>
        </a:p>
      </dgm:t>
    </dgm:pt>
    <dgm:pt modelId="{49C89E4C-12DB-445D-BEA6-17B2005A7715}" type="parTrans" cxnId="{8551234D-129D-48FE-B7CA-A117BC48408D}">
      <dgm:prSet/>
      <dgm:spPr/>
      <dgm:t>
        <a:bodyPr/>
        <a:lstStyle/>
        <a:p>
          <a:endParaRPr lang="en-US"/>
        </a:p>
      </dgm:t>
    </dgm:pt>
    <dgm:pt modelId="{1C904E62-2463-4638-9495-B1745FCFA1F2}" type="sibTrans" cxnId="{8551234D-129D-48FE-B7CA-A117BC48408D}">
      <dgm:prSet/>
      <dgm:spPr/>
      <dgm:t>
        <a:bodyPr/>
        <a:lstStyle/>
        <a:p>
          <a:endParaRPr lang="en-US"/>
        </a:p>
      </dgm:t>
    </dgm:pt>
    <dgm:pt modelId="{CA8408C9-C8EB-4BD3-A657-8AF7252B3BA6}">
      <dgm:prSet/>
      <dgm:spPr/>
      <dgm:t>
        <a:bodyPr/>
        <a:lstStyle/>
        <a:p>
          <a:r>
            <a:rPr lang="en-US"/>
            <a:t>LN4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complete effacement</a:t>
          </a:r>
        </a:p>
      </dgm:t>
    </dgm:pt>
    <dgm:pt modelId="{362EAF22-20A6-48B0-A9A4-4D73A7FCF818}" type="parTrans" cxnId="{7EB01CA5-E3FD-4EA7-98B8-EAED490E3DE3}">
      <dgm:prSet/>
      <dgm:spPr/>
      <dgm:t>
        <a:bodyPr/>
        <a:lstStyle/>
        <a:p>
          <a:endParaRPr lang="en-US"/>
        </a:p>
      </dgm:t>
    </dgm:pt>
    <dgm:pt modelId="{D651119F-6710-49E5-9461-665C58FA44DA}" type="sibTrans" cxnId="{7EB01CA5-E3FD-4EA7-98B8-EAED490E3DE3}">
      <dgm:prSet/>
      <dgm:spPr/>
      <dgm:t>
        <a:bodyPr/>
        <a:lstStyle/>
        <a:p>
          <a:endParaRPr lang="en-US"/>
        </a:p>
      </dgm:t>
    </dgm:pt>
    <dgm:pt modelId="{1C0A41F2-76A8-4FA3-9A37-A5B435512C51}" type="pres">
      <dgm:prSet presAssocID="{A2391589-5F65-4F70-BFC3-AFE8A21E8B5A}" presName="vert0" presStyleCnt="0">
        <dgm:presLayoutVars>
          <dgm:dir/>
          <dgm:animOne val="branch"/>
          <dgm:animLvl val="lvl"/>
        </dgm:presLayoutVars>
      </dgm:prSet>
      <dgm:spPr/>
    </dgm:pt>
    <dgm:pt modelId="{824168CA-B823-41B0-8C9F-984817CCD927}" type="pres">
      <dgm:prSet presAssocID="{DF017FB5-1FCF-4D5A-A431-03DFDD811471}" presName="thickLine" presStyleLbl="alignNode1" presStyleIdx="0" presStyleCnt="5"/>
      <dgm:spPr/>
    </dgm:pt>
    <dgm:pt modelId="{F02F29C4-3C9C-4BA1-B60F-094EF7127576}" type="pres">
      <dgm:prSet presAssocID="{DF017FB5-1FCF-4D5A-A431-03DFDD811471}" presName="horz1" presStyleCnt="0"/>
      <dgm:spPr/>
    </dgm:pt>
    <dgm:pt modelId="{8C532807-B8ED-4942-B9F7-659111E06C5E}" type="pres">
      <dgm:prSet presAssocID="{DF017FB5-1FCF-4D5A-A431-03DFDD811471}" presName="tx1" presStyleLbl="revTx" presStyleIdx="0" presStyleCnt="5"/>
      <dgm:spPr/>
    </dgm:pt>
    <dgm:pt modelId="{53F4AE5F-7A40-4238-8DEE-B57D944098D9}" type="pres">
      <dgm:prSet presAssocID="{DF017FB5-1FCF-4D5A-A431-03DFDD811471}" presName="vert1" presStyleCnt="0"/>
      <dgm:spPr/>
    </dgm:pt>
    <dgm:pt modelId="{E1B4A92F-745F-40CD-921A-A05328D8AA37}" type="pres">
      <dgm:prSet presAssocID="{E581C847-F4AE-465E-9DC4-24CB9B3AE472}" presName="thickLine" presStyleLbl="alignNode1" presStyleIdx="1" presStyleCnt="5"/>
      <dgm:spPr/>
    </dgm:pt>
    <dgm:pt modelId="{865A27E3-2078-4922-A830-EC33A03E6B65}" type="pres">
      <dgm:prSet presAssocID="{E581C847-F4AE-465E-9DC4-24CB9B3AE472}" presName="horz1" presStyleCnt="0"/>
      <dgm:spPr/>
    </dgm:pt>
    <dgm:pt modelId="{238D5734-B5CD-4B16-A1D1-E3CCD3831980}" type="pres">
      <dgm:prSet presAssocID="{E581C847-F4AE-465E-9DC4-24CB9B3AE472}" presName="tx1" presStyleLbl="revTx" presStyleIdx="1" presStyleCnt="5"/>
      <dgm:spPr/>
    </dgm:pt>
    <dgm:pt modelId="{AD0BD479-AED7-4179-8048-E6256F2D330F}" type="pres">
      <dgm:prSet presAssocID="{E581C847-F4AE-465E-9DC4-24CB9B3AE472}" presName="vert1" presStyleCnt="0"/>
      <dgm:spPr/>
    </dgm:pt>
    <dgm:pt modelId="{BF9237E1-4633-4C7B-B11C-BDD70528E3D7}" type="pres">
      <dgm:prSet presAssocID="{A48C28A1-0667-4FEB-B30D-D689DDF2AA87}" presName="thickLine" presStyleLbl="alignNode1" presStyleIdx="2" presStyleCnt="5"/>
      <dgm:spPr/>
    </dgm:pt>
    <dgm:pt modelId="{C2E78C32-00CA-4B8E-9EF5-4337697840AB}" type="pres">
      <dgm:prSet presAssocID="{A48C28A1-0667-4FEB-B30D-D689DDF2AA87}" presName="horz1" presStyleCnt="0"/>
      <dgm:spPr/>
    </dgm:pt>
    <dgm:pt modelId="{B828A5DF-9295-4C4C-B346-625B4DF91743}" type="pres">
      <dgm:prSet presAssocID="{A48C28A1-0667-4FEB-B30D-D689DDF2AA87}" presName="tx1" presStyleLbl="revTx" presStyleIdx="2" presStyleCnt="5"/>
      <dgm:spPr/>
    </dgm:pt>
    <dgm:pt modelId="{1CBDA191-5E85-4FD5-B8B7-751EE5FDB43F}" type="pres">
      <dgm:prSet presAssocID="{A48C28A1-0667-4FEB-B30D-D689DDF2AA87}" presName="vert1" presStyleCnt="0"/>
      <dgm:spPr/>
    </dgm:pt>
    <dgm:pt modelId="{6C8676C6-567A-4E75-91EA-8FF5EEC162EB}" type="pres">
      <dgm:prSet presAssocID="{5695AEDC-ECC5-4912-AE22-B6E239F9ED71}" presName="thickLine" presStyleLbl="alignNode1" presStyleIdx="3" presStyleCnt="5"/>
      <dgm:spPr/>
    </dgm:pt>
    <dgm:pt modelId="{BBA622FC-5ABD-4461-9A77-B9A4F62B3A8C}" type="pres">
      <dgm:prSet presAssocID="{5695AEDC-ECC5-4912-AE22-B6E239F9ED71}" presName="horz1" presStyleCnt="0"/>
      <dgm:spPr/>
    </dgm:pt>
    <dgm:pt modelId="{E46AA38E-7A41-4902-9B70-4AED4D86F61E}" type="pres">
      <dgm:prSet presAssocID="{5695AEDC-ECC5-4912-AE22-B6E239F9ED71}" presName="tx1" presStyleLbl="revTx" presStyleIdx="3" presStyleCnt="5"/>
      <dgm:spPr/>
    </dgm:pt>
    <dgm:pt modelId="{76A8CE38-C6E7-4AFE-9E0D-5A53D908BC5C}" type="pres">
      <dgm:prSet presAssocID="{5695AEDC-ECC5-4912-AE22-B6E239F9ED71}" presName="vert1" presStyleCnt="0"/>
      <dgm:spPr/>
    </dgm:pt>
    <dgm:pt modelId="{AC9B3B22-6CD7-4E78-8FDF-F6BB5D6F49BF}" type="pres">
      <dgm:prSet presAssocID="{CA8408C9-C8EB-4BD3-A657-8AF7252B3BA6}" presName="thickLine" presStyleLbl="alignNode1" presStyleIdx="4" presStyleCnt="5"/>
      <dgm:spPr/>
    </dgm:pt>
    <dgm:pt modelId="{4A8437DD-5ADA-483C-ADAC-2DA00E00132C}" type="pres">
      <dgm:prSet presAssocID="{CA8408C9-C8EB-4BD3-A657-8AF7252B3BA6}" presName="horz1" presStyleCnt="0"/>
      <dgm:spPr/>
    </dgm:pt>
    <dgm:pt modelId="{FD24BBD1-7480-410D-9EC2-6B6D953DE589}" type="pres">
      <dgm:prSet presAssocID="{CA8408C9-C8EB-4BD3-A657-8AF7252B3BA6}" presName="tx1" presStyleLbl="revTx" presStyleIdx="4" presStyleCnt="5"/>
      <dgm:spPr/>
    </dgm:pt>
    <dgm:pt modelId="{C85EAED8-BC33-4E5C-B2C0-835EEF7DFCCE}" type="pres">
      <dgm:prSet presAssocID="{CA8408C9-C8EB-4BD3-A657-8AF7252B3BA6}" presName="vert1" presStyleCnt="0"/>
      <dgm:spPr/>
    </dgm:pt>
  </dgm:ptLst>
  <dgm:cxnLst>
    <dgm:cxn modelId="{A53D9D1F-4232-4DB1-ADD4-F68476132E29}" srcId="{A2391589-5F65-4F70-BFC3-AFE8A21E8B5A}" destId="{E581C847-F4AE-465E-9DC4-24CB9B3AE472}" srcOrd="1" destOrd="0" parTransId="{D8324782-60D9-44AD-9F6C-657D682B7CF6}" sibTransId="{F4C0AE94-BCA6-4515-BE28-E280530E8F51}"/>
    <dgm:cxn modelId="{1E014324-9411-46C0-9ED8-3737336E3E9A}" srcId="{A2391589-5F65-4F70-BFC3-AFE8A21E8B5A}" destId="{A48C28A1-0667-4FEB-B30D-D689DDF2AA87}" srcOrd="2" destOrd="0" parTransId="{F355BB89-DB71-4C3F-8CD0-A45A3AE2A5E4}" sibTransId="{E85B7858-4DFC-4176-9D68-A33886F81F42}"/>
    <dgm:cxn modelId="{8551234D-129D-48FE-B7CA-A117BC48408D}" srcId="{A2391589-5F65-4F70-BFC3-AFE8A21E8B5A}" destId="{5695AEDC-ECC5-4912-AE22-B6E239F9ED71}" srcOrd="3" destOrd="0" parTransId="{49C89E4C-12DB-445D-BEA6-17B2005A7715}" sibTransId="{1C904E62-2463-4638-9495-B1745FCFA1F2}"/>
    <dgm:cxn modelId="{8F88DD71-F7B7-437F-BEC6-0DAD4501CE8F}" type="presOf" srcId="{DF017FB5-1FCF-4D5A-A431-03DFDD811471}" destId="{8C532807-B8ED-4942-B9F7-659111E06C5E}" srcOrd="0" destOrd="0" presId="urn:microsoft.com/office/officeart/2008/layout/LinedList"/>
    <dgm:cxn modelId="{B4E5DB78-1B95-4E8B-90E2-178A76559A89}" srcId="{A2391589-5F65-4F70-BFC3-AFE8A21E8B5A}" destId="{DF017FB5-1FCF-4D5A-A431-03DFDD811471}" srcOrd="0" destOrd="0" parTransId="{34442432-638B-47C9-AC0B-2E7E44058DA8}" sibTransId="{DD1E392D-BA5E-47C0-B44D-ACC040C40091}"/>
    <dgm:cxn modelId="{C010698A-B644-4D52-8F07-9B63A5DDF9E1}" type="presOf" srcId="{E581C847-F4AE-465E-9DC4-24CB9B3AE472}" destId="{238D5734-B5CD-4B16-A1D1-E3CCD3831980}" srcOrd="0" destOrd="0" presId="urn:microsoft.com/office/officeart/2008/layout/LinedList"/>
    <dgm:cxn modelId="{77658B8E-BCC2-40F9-8468-299F8D3FD4DF}" type="presOf" srcId="{A2391589-5F65-4F70-BFC3-AFE8A21E8B5A}" destId="{1C0A41F2-76A8-4FA3-9A37-A5B435512C51}" srcOrd="0" destOrd="0" presId="urn:microsoft.com/office/officeart/2008/layout/LinedList"/>
    <dgm:cxn modelId="{37E6C49C-FF2A-4773-81AF-24E6514BFD51}" type="presOf" srcId="{A48C28A1-0667-4FEB-B30D-D689DDF2AA87}" destId="{B828A5DF-9295-4C4C-B346-625B4DF91743}" srcOrd="0" destOrd="0" presId="urn:microsoft.com/office/officeart/2008/layout/LinedList"/>
    <dgm:cxn modelId="{7EB01CA5-E3FD-4EA7-98B8-EAED490E3DE3}" srcId="{A2391589-5F65-4F70-BFC3-AFE8A21E8B5A}" destId="{CA8408C9-C8EB-4BD3-A657-8AF7252B3BA6}" srcOrd="4" destOrd="0" parTransId="{362EAF22-20A6-48B0-A9A4-4D73A7FCF818}" sibTransId="{D651119F-6710-49E5-9461-665C58FA44DA}"/>
    <dgm:cxn modelId="{DB2A44A8-772B-4B93-893D-C7C8A2132D01}" type="presOf" srcId="{5695AEDC-ECC5-4912-AE22-B6E239F9ED71}" destId="{E46AA38E-7A41-4902-9B70-4AED4D86F61E}" srcOrd="0" destOrd="0" presId="urn:microsoft.com/office/officeart/2008/layout/LinedList"/>
    <dgm:cxn modelId="{3FBA69D2-27FD-4FFE-88D0-86189EC05A41}" type="presOf" srcId="{CA8408C9-C8EB-4BD3-A657-8AF7252B3BA6}" destId="{FD24BBD1-7480-410D-9EC2-6B6D953DE589}" srcOrd="0" destOrd="0" presId="urn:microsoft.com/office/officeart/2008/layout/LinedList"/>
    <dgm:cxn modelId="{43C55EFD-7F72-43D3-9742-FE6B9351363A}" type="presParOf" srcId="{1C0A41F2-76A8-4FA3-9A37-A5B435512C51}" destId="{824168CA-B823-41B0-8C9F-984817CCD927}" srcOrd="0" destOrd="0" presId="urn:microsoft.com/office/officeart/2008/layout/LinedList"/>
    <dgm:cxn modelId="{BFE2C468-B508-45E9-8CF9-A36DF2E89288}" type="presParOf" srcId="{1C0A41F2-76A8-4FA3-9A37-A5B435512C51}" destId="{F02F29C4-3C9C-4BA1-B60F-094EF7127576}" srcOrd="1" destOrd="0" presId="urn:microsoft.com/office/officeart/2008/layout/LinedList"/>
    <dgm:cxn modelId="{416B6372-8B9A-47E8-8362-DD7C253AF8CC}" type="presParOf" srcId="{F02F29C4-3C9C-4BA1-B60F-094EF7127576}" destId="{8C532807-B8ED-4942-B9F7-659111E06C5E}" srcOrd="0" destOrd="0" presId="urn:microsoft.com/office/officeart/2008/layout/LinedList"/>
    <dgm:cxn modelId="{F36F7278-D08B-48EE-B37C-219DD213EED8}" type="presParOf" srcId="{F02F29C4-3C9C-4BA1-B60F-094EF7127576}" destId="{53F4AE5F-7A40-4238-8DEE-B57D944098D9}" srcOrd="1" destOrd="0" presId="urn:microsoft.com/office/officeart/2008/layout/LinedList"/>
    <dgm:cxn modelId="{4217FFE8-B8C3-4DB8-AD3E-132D3D3DC338}" type="presParOf" srcId="{1C0A41F2-76A8-4FA3-9A37-A5B435512C51}" destId="{E1B4A92F-745F-40CD-921A-A05328D8AA37}" srcOrd="2" destOrd="0" presId="urn:microsoft.com/office/officeart/2008/layout/LinedList"/>
    <dgm:cxn modelId="{20EB0A49-7FEE-40B0-B9F8-EC877A83D8C7}" type="presParOf" srcId="{1C0A41F2-76A8-4FA3-9A37-A5B435512C51}" destId="{865A27E3-2078-4922-A830-EC33A03E6B65}" srcOrd="3" destOrd="0" presId="urn:microsoft.com/office/officeart/2008/layout/LinedList"/>
    <dgm:cxn modelId="{7A418311-A37D-4C88-92FB-59F54463A241}" type="presParOf" srcId="{865A27E3-2078-4922-A830-EC33A03E6B65}" destId="{238D5734-B5CD-4B16-A1D1-E3CCD3831980}" srcOrd="0" destOrd="0" presId="urn:microsoft.com/office/officeart/2008/layout/LinedList"/>
    <dgm:cxn modelId="{EC57BC10-4E9B-4913-ACBB-1B1AD24F44EF}" type="presParOf" srcId="{865A27E3-2078-4922-A830-EC33A03E6B65}" destId="{AD0BD479-AED7-4179-8048-E6256F2D330F}" srcOrd="1" destOrd="0" presId="urn:microsoft.com/office/officeart/2008/layout/LinedList"/>
    <dgm:cxn modelId="{18F58890-9081-4B35-A029-B0D3128B1F9E}" type="presParOf" srcId="{1C0A41F2-76A8-4FA3-9A37-A5B435512C51}" destId="{BF9237E1-4633-4C7B-B11C-BDD70528E3D7}" srcOrd="4" destOrd="0" presId="urn:microsoft.com/office/officeart/2008/layout/LinedList"/>
    <dgm:cxn modelId="{09446B91-5735-4B5D-A20F-91CDA8D16C8C}" type="presParOf" srcId="{1C0A41F2-76A8-4FA3-9A37-A5B435512C51}" destId="{C2E78C32-00CA-4B8E-9EF5-4337697840AB}" srcOrd="5" destOrd="0" presId="urn:microsoft.com/office/officeart/2008/layout/LinedList"/>
    <dgm:cxn modelId="{02E7F48D-9251-4E5C-9C0C-CC37619C3A5B}" type="presParOf" srcId="{C2E78C32-00CA-4B8E-9EF5-4337697840AB}" destId="{B828A5DF-9295-4C4C-B346-625B4DF91743}" srcOrd="0" destOrd="0" presId="urn:microsoft.com/office/officeart/2008/layout/LinedList"/>
    <dgm:cxn modelId="{9B6ECE7C-C2A3-4508-B6DC-F42485F7566D}" type="presParOf" srcId="{C2E78C32-00CA-4B8E-9EF5-4337697840AB}" destId="{1CBDA191-5E85-4FD5-B8B7-751EE5FDB43F}" srcOrd="1" destOrd="0" presId="urn:microsoft.com/office/officeart/2008/layout/LinedList"/>
    <dgm:cxn modelId="{842DE4B9-C66E-44F0-8765-F5BE597D1CC0}" type="presParOf" srcId="{1C0A41F2-76A8-4FA3-9A37-A5B435512C51}" destId="{6C8676C6-567A-4E75-91EA-8FF5EEC162EB}" srcOrd="6" destOrd="0" presId="urn:microsoft.com/office/officeart/2008/layout/LinedList"/>
    <dgm:cxn modelId="{7B1AFF08-6213-4402-9980-D5B75810224E}" type="presParOf" srcId="{1C0A41F2-76A8-4FA3-9A37-A5B435512C51}" destId="{BBA622FC-5ABD-4461-9A77-B9A4F62B3A8C}" srcOrd="7" destOrd="0" presId="urn:microsoft.com/office/officeart/2008/layout/LinedList"/>
    <dgm:cxn modelId="{073C2104-A863-4E50-86C6-AB670F742ADB}" type="presParOf" srcId="{BBA622FC-5ABD-4461-9A77-B9A4F62B3A8C}" destId="{E46AA38E-7A41-4902-9B70-4AED4D86F61E}" srcOrd="0" destOrd="0" presId="urn:microsoft.com/office/officeart/2008/layout/LinedList"/>
    <dgm:cxn modelId="{BDDCF008-8AB6-41C6-ACB8-AAB14AC01535}" type="presParOf" srcId="{BBA622FC-5ABD-4461-9A77-B9A4F62B3A8C}" destId="{76A8CE38-C6E7-4AFE-9E0D-5A53D908BC5C}" srcOrd="1" destOrd="0" presId="urn:microsoft.com/office/officeart/2008/layout/LinedList"/>
    <dgm:cxn modelId="{E5626F2F-3CDF-46EC-92AB-A7DFDB64530F}" type="presParOf" srcId="{1C0A41F2-76A8-4FA3-9A37-A5B435512C51}" destId="{AC9B3B22-6CD7-4E78-8FDF-F6BB5D6F49BF}" srcOrd="8" destOrd="0" presId="urn:microsoft.com/office/officeart/2008/layout/LinedList"/>
    <dgm:cxn modelId="{869D0162-E148-48AD-9F1F-09902BF6B2AC}" type="presParOf" srcId="{1C0A41F2-76A8-4FA3-9A37-A5B435512C51}" destId="{4A8437DD-5ADA-483C-ADAC-2DA00E00132C}" srcOrd="9" destOrd="0" presId="urn:microsoft.com/office/officeart/2008/layout/LinedList"/>
    <dgm:cxn modelId="{A81945BD-A8D6-498E-BFC5-B9AFF7E3C839}" type="presParOf" srcId="{4A8437DD-5ADA-483C-ADAC-2DA00E00132C}" destId="{FD24BBD1-7480-410D-9EC2-6B6D953DE589}" srcOrd="0" destOrd="0" presId="urn:microsoft.com/office/officeart/2008/layout/LinedList"/>
    <dgm:cxn modelId="{7A0079F4-9BD1-4E39-A9BF-7C9EB7AC4E68}" type="presParOf" srcId="{4A8437DD-5ADA-483C-ADAC-2DA00E00132C}" destId="{C85EAED8-BC33-4E5C-B2C0-835EEF7DFC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C74063-E527-4BB7-97BA-89F460043852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6068CBA-6D87-4645-BDB6-77EFEA7229E3}">
      <dgm:prSet/>
      <dgm:spPr/>
      <dgm:t>
        <a:bodyPr/>
        <a:lstStyle/>
        <a:p>
          <a:r>
            <a:rPr lang="en-US"/>
            <a:t>Peripheral lymphadenopathy associated with B symptoms i.e fever, weight loss</a:t>
          </a:r>
        </a:p>
      </dgm:t>
    </dgm:pt>
    <dgm:pt modelId="{FE3FCF64-8BDE-4CE1-B9EC-33BFCCA8435F}" type="parTrans" cxnId="{E9EBBDBB-B554-4BAD-9E87-299012F7B714}">
      <dgm:prSet/>
      <dgm:spPr/>
      <dgm:t>
        <a:bodyPr/>
        <a:lstStyle/>
        <a:p>
          <a:endParaRPr lang="en-US"/>
        </a:p>
      </dgm:t>
    </dgm:pt>
    <dgm:pt modelId="{A51CC59E-D973-41E7-A17D-24FD26677706}" type="sibTrans" cxnId="{E9EBBDBB-B554-4BAD-9E87-299012F7B714}">
      <dgm:prSet/>
      <dgm:spPr/>
      <dgm:t>
        <a:bodyPr/>
        <a:lstStyle/>
        <a:p>
          <a:endParaRPr lang="en-US"/>
        </a:p>
      </dgm:t>
    </dgm:pt>
    <dgm:pt modelId="{FD7333A2-735A-492F-8B22-893808DFE762}">
      <dgm:prSet/>
      <dgm:spPr/>
      <dgm:t>
        <a:bodyPr/>
        <a:lstStyle/>
        <a:p>
          <a:r>
            <a:rPr lang="en-US"/>
            <a:t>Poor prognostic sign</a:t>
          </a:r>
        </a:p>
      </dgm:t>
    </dgm:pt>
    <dgm:pt modelId="{E40D0185-5C9C-47CB-9D4D-9F8D0537C15C}" type="parTrans" cxnId="{D355A419-6667-43E0-841C-DA1F4068B7C0}">
      <dgm:prSet/>
      <dgm:spPr/>
      <dgm:t>
        <a:bodyPr/>
        <a:lstStyle/>
        <a:p>
          <a:endParaRPr lang="en-US"/>
        </a:p>
      </dgm:t>
    </dgm:pt>
    <dgm:pt modelId="{B32279C3-DEF5-40F7-876E-D1C1B2023ABF}" type="sibTrans" cxnId="{D355A419-6667-43E0-841C-DA1F4068B7C0}">
      <dgm:prSet/>
      <dgm:spPr/>
      <dgm:t>
        <a:bodyPr/>
        <a:lstStyle/>
        <a:p>
          <a:endParaRPr lang="en-US"/>
        </a:p>
      </dgm:t>
    </dgm:pt>
    <dgm:pt modelId="{F9E4573D-52CB-412F-9897-7956F8A235EF}">
      <dgm:prSet/>
      <dgm:spPr/>
      <dgm:t>
        <a:bodyPr/>
        <a:lstStyle/>
        <a:p>
          <a:r>
            <a:rPr lang="en-US"/>
            <a:t>Any systemic organ can be involved. Commonly in Lung, Bone, Brain, Nasopharynx</a:t>
          </a:r>
        </a:p>
      </dgm:t>
    </dgm:pt>
    <dgm:pt modelId="{C68F07F1-D1A1-4B04-AC90-BA952C78DA43}" type="parTrans" cxnId="{6A65C519-82DD-451F-81C7-7456D3252C59}">
      <dgm:prSet/>
      <dgm:spPr/>
      <dgm:t>
        <a:bodyPr/>
        <a:lstStyle/>
        <a:p>
          <a:endParaRPr lang="en-US"/>
        </a:p>
      </dgm:t>
    </dgm:pt>
    <dgm:pt modelId="{E4121BC5-2689-49BE-B5A6-AF44E5532A6B}" type="sibTrans" cxnId="{6A65C519-82DD-451F-81C7-7456D3252C59}">
      <dgm:prSet/>
      <dgm:spPr/>
      <dgm:t>
        <a:bodyPr/>
        <a:lstStyle/>
        <a:p>
          <a:endParaRPr lang="en-US"/>
        </a:p>
      </dgm:t>
    </dgm:pt>
    <dgm:pt modelId="{E68986AA-BC25-47FA-8087-1A87F80E9909}" type="pres">
      <dgm:prSet presAssocID="{6AC74063-E527-4BB7-97BA-89F460043852}" presName="outerComposite" presStyleCnt="0">
        <dgm:presLayoutVars>
          <dgm:chMax val="5"/>
          <dgm:dir/>
          <dgm:resizeHandles val="exact"/>
        </dgm:presLayoutVars>
      </dgm:prSet>
      <dgm:spPr/>
    </dgm:pt>
    <dgm:pt modelId="{995B010A-DA8B-41BE-B2C2-A55E78BCA0C0}" type="pres">
      <dgm:prSet presAssocID="{6AC74063-E527-4BB7-97BA-89F460043852}" presName="dummyMaxCanvas" presStyleCnt="0">
        <dgm:presLayoutVars/>
      </dgm:prSet>
      <dgm:spPr/>
    </dgm:pt>
    <dgm:pt modelId="{B3A2782C-F750-49A0-AA37-8E8B299393F5}" type="pres">
      <dgm:prSet presAssocID="{6AC74063-E527-4BB7-97BA-89F460043852}" presName="ThreeNodes_1" presStyleLbl="node1" presStyleIdx="0" presStyleCnt="3">
        <dgm:presLayoutVars>
          <dgm:bulletEnabled val="1"/>
        </dgm:presLayoutVars>
      </dgm:prSet>
      <dgm:spPr/>
    </dgm:pt>
    <dgm:pt modelId="{2A4D9D94-F4C0-43BE-8D9F-ADED6F40C533}" type="pres">
      <dgm:prSet presAssocID="{6AC74063-E527-4BB7-97BA-89F460043852}" presName="ThreeNodes_2" presStyleLbl="node1" presStyleIdx="1" presStyleCnt="3">
        <dgm:presLayoutVars>
          <dgm:bulletEnabled val="1"/>
        </dgm:presLayoutVars>
      </dgm:prSet>
      <dgm:spPr/>
    </dgm:pt>
    <dgm:pt modelId="{9C46B932-3ACC-4EDC-B2F0-0669363E07D4}" type="pres">
      <dgm:prSet presAssocID="{6AC74063-E527-4BB7-97BA-89F460043852}" presName="ThreeNodes_3" presStyleLbl="node1" presStyleIdx="2" presStyleCnt="3">
        <dgm:presLayoutVars>
          <dgm:bulletEnabled val="1"/>
        </dgm:presLayoutVars>
      </dgm:prSet>
      <dgm:spPr/>
    </dgm:pt>
    <dgm:pt modelId="{1D2CEC4F-BFB2-4A56-9B9C-A4FE0DBFCA69}" type="pres">
      <dgm:prSet presAssocID="{6AC74063-E527-4BB7-97BA-89F460043852}" presName="ThreeConn_1-2" presStyleLbl="fgAccFollowNode1" presStyleIdx="0" presStyleCnt="2">
        <dgm:presLayoutVars>
          <dgm:bulletEnabled val="1"/>
        </dgm:presLayoutVars>
      </dgm:prSet>
      <dgm:spPr/>
    </dgm:pt>
    <dgm:pt modelId="{A7BFC96A-2DB2-4029-B2BF-844E236DE570}" type="pres">
      <dgm:prSet presAssocID="{6AC74063-E527-4BB7-97BA-89F460043852}" presName="ThreeConn_2-3" presStyleLbl="fgAccFollowNode1" presStyleIdx="1" presStyleCnt="2">
        <dgm:presLayoutVars>
          <dgm:bulletEnabled val="1"/>
        </dgm:presLayoutVars>
      </dgm:prSet>
      <dgm:spPr/>
    </dgm:pt>
    <dgm:pt modelId="{7779F1E9-3149-4B1A-B696-74C18644FB50}" type="pres">
      <dgm:prSet presAssocID="{6AC74063-E527-4BB7-97BA-89F460043852}" presName="ThreeNodes_1_text" presStyleLbl="node1" presStyleIdx="2" presStyleCnt="3">
        <dgm:presLayoutVars>
          <dgm:bulletEnabled val="1"/>
        </dgm:presLayoutVars>
      </dgm:prSet>
      <dgm:spPr/>
    </dgm:pt>
    <dgm:pt modelId="{A381ADFB-4EFC-426F-AB81-7ECC7109D16C}" type="pres">
      <dgm:prSet presAssocID="{6AC74063-E527-4BB7-97BA-89F460043852}" presName="ThreeNodes_2_text" presStyleLbl="node1" presStyleIdx="2" presStyleCnt="3">
        <dgm:presLayoutVars>
          <dgm:bulletEnabled val="1"/>
        </dgm:presLayoutVars>
      </dgm:prSet>
      <dgm:spPr/>
    </dgm:pt>
    <dgm:pt modelId="{EB5906F3-E349-4709-828B-CA3D57376A5D}" type="pres">
      <dgm:prSet presAssocID="{6AC74063-E527-4BB7-97BA-89F46004385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355A419-6667-43E0-841C-DA1F4068B7C0}" srcId="{6AC74063-E527-4BB7-97BA-89F460043852}" destId="{FD7333A2-735A-492F-8B22-893808DFE762}" srcOrd="1" destOrd="0" parTransId="{E40D0185-5C9C-47CB-9D4D-9F8D0537C15C}" sibTransId="{B32279C3-DEF5-40F7-876E-D1C1B2023ABF}"/>
    <dgm:cxn modelId="{6A65C519-82DD-451F-81C7-7456D3252C59}" srcId="{6AC74063-E527-4BB7-97BA-89F460043852}" destId="{F9E4573D-52CB-412F-9897-7956F8A235EF}" srcOrd="2" destOrd="0" parTransId="{C68F07F1-D1A1-4B04-AC90-BA952C78DA43}" sibTransId="{E4121BC5-2689-49BE-B5A6-AF44E5532A6B}"/>
    <dgm:cxn modelId="{7FF5F628-28E8-4ABA-9293-10C588C7E95C}" type="presOf" srcId="{6AC74063-E527-4BB7-97BA-89F460043852}" destId="{E68986AA-BC25-47FA-8087-1A87F80E9909}" srcOrd="0" destOrd="0" presId="urn:microsoft.com/office/officeart/2005/8/layout/vProcess5"/>
    <dgm:cxn modelId="{A29CB12B-28D6-4C5A-A2A9-D4EEA25131E8}" type="presOf" srcId="{F9E4573D-52CB-412F-9897-7956F8A235EF}" destId="{9C46B932-3ACC-4EDC-B2F0-0669363E07D4}" srcOrd="0" destOrd="0" presId="urn:microsoft.com/office/officeart/2005/8/layout/vProcess5"/>
    <dgm:cxn modelId="{C8B8EC5D-7CA6-414F-B002-BAF4BADAF2E3}" type="presOf" srcId="{B32279C3-DEF5-40F7-876E-D1C1B2023ABF}" destId="{A7BFC96A-2DB2-4029-B2BF-844E236DE570}" srcOrd="0" destOrd="0" presId="urn:microsoft.com/office/officeart/2005/8/layout/vProcess5"/>
    <dgm:cxn modelId="{C786B458-0E90-405B-B489-D56F2FBF0D27}" type="presOf" srcId="{FD7333A2-735A-492F-8B22-893808DFE762}" destId="{2A4D9D94-F4C0-43BE-8D9F-ADED6F40C533}" srcOrd="0" destOrd="0" presId="urn:microsoft.com/office/officeart/2005/8/layout/vProcess5"/>
    <dgm:cxn modelId="{F2B5AC81-2C07-470E-B912-F9FC3459779B}" type="presOf" srcId="{76068CBA-6D87-4645-BDB6-77EFEA7229E3}" destId="{7779F1E9-3149-4B1A-B696-74C18644FB50}" srcOrd="1" destOrd="0" presId="urn:microsoft.com/office/officeart/2005/8/layout/vProcess5"/>
    <dgm:cxn modelId="{95C4B493-23A5-4180-A0FE-68044B7ABFD5}" type="presOf" srcId="{F9E4573D-52CB-412F-9897-7956F8A235EF}" destId="{EB5906F3-E349-4709-828B-CA3D57376A5D}" srcOrd="1" destOrd="0" presId="urn:microsoft.com/office/officeart/2005/8/layout/vProcess5"/>
    <dgm:cxn modelId="{A76777B5-7E28-45BC-BC3B-300E4D1D918E}" type="presOf" srcId="{A51CC59E-D973-41E7-A17D-24FD26677706}" destId="{1D2CEC4F-BFB2-4A56-9B9C-A4FE0DBFCA69}" srcOrd="0" destOrd="0" presId="urn:microsoft.com/office/officeart/2005/8/layout/vProcess5"/>
    <dgm:cxn modelId="{E9EBBDBB-B554-4BAD-9E87-299012F7B714}" srcId="{6AC74063-E527-4BB7-97BA-89F460043852}" destId="{76068CBA-6D87-4645-BDB6-77EFEA7229E3}" srcOrd="0" destOrd="0" parTransId="{FE3FCF64-8BDE-4CE1-B9EC-33BFCCA8435F}" sibTransId="{A51CC59E-D973-41E7-A17D-24FD26677706}"/>
    <dgm:cxn modelId="{A04FE6BD-FCCD-45B3-AEDB-884EFAAA3475}" type="presOf" srcId="{FD7333A2-735A-492F-8B22-893808DFE762}" destId="{A381ADFB-4EFC-426F-AB81-7ECC7109D16C}" srcOrd="1" destOrd="0" presId="urn:microsoft.com/office/officeart/2005/8/layout/vProcess5"/>
    <dgm:cxn modelId="{857FDCCE-D143-41E5-A565-8DFD7D4BB510}" type="presOf" srcId="{76068CBA-6D87-4645-BDB6-77EFEA7229E3}" destId="{B3A2782C-F750-49A0-AA37-8E8B299393F5}" srcOrd="0" destOrd="0" presId="urn:microsoft.com/office/officeart/2005/8/layout/vProcess5"/>
    <dgm:cxn modelId="{D1442898-F920-4C07-A5A9-7F2400D5F616}" type="presParOf" srcId="{E68986AA-BC25-47FA-8087-1A87F80E9909}" destId="{995B010A-DA8B-41BE-B2C2-A55E78BCA0C0}" srcOrd="0" destOrd="0" presId="urn:microsoft.com/office/officeart/2005/8/layout/vProcess5"/>
    <dgm:cxn modelId="{274D4849-5E33-4F7C-91D1-B93105216775}" type="presParOf" srcId="{E68986AA-BC25-47FA-8087-1A87F80E9909}" destId="{B3A2782C-F750-49A0-AA37-8E8B299393F5}" srcOrd="1" destOrd="0" presId="urn:microsoft.com/office/officeart/2005/8/layout/vProcess5"/>
    <dgm:cxn modelId="{1123D890-DD8E-4B97-9BB3-13FA09083ACA}" type="presParOf" srcId="{E68986AA-BC25-47FA-8087-1A87F80E9909}" destId="{2A4D9D94-F4C0-43BE-8D9F-ADED6F40C533}" srcOrd="2" destOrd="0" presId="urn:microsoft.com/office/officeart/2005/8/layout/vProcess5"/>
    <dgm:cxn modelId="{BC649F5E-8230-40D8-AE1A-A5230089C67A}" type="presParOf" srcId="{E68986AA-BC25-47FA-8087-1A87F80E9909}" destId="{9C46B932-3ACC-4EDC-B2F0-0669363E07D4}" srcOrd="3" destOrd="0" presId="urn:microsoft.com/office/officeart/2005/8/layout/vProcess5"/>
    <dgm:cxn modelId="{DACA9F3E-CF46-4D2C-9685-15B88CB277AF}" type="presParOf" srcId="{E68986AA-BC25-47FA-8087-1A87F80E9909}" destId="{1D2CEC4F-BFB2-4A56-9B9C-A4FE0DBFCA69}" srcOrd="4" destOrd="0" presId="urn:microsoft.com/office/officeart/2005/8/layout/vProcess5"/>
    <dgm:cxn modelId="{5911BFBD-37CA-4397-ACD8-FCDA4F157D2C}" type="presParOf" srcId="{E68986AA-BC25-47FA-8087-1A87F80E9909}" destId="{A7BFC96A-2DB2-4029-B2BF-844E236DE570}" srcOrd="5" destOrd="0" presId="urn:microsoft.com/office/officeart/2005/8/layout/vProcess5"/>
    <dgm:cxn modelId="{6178B725-065A-4C56-A9FC-302369E36635}" type="presParOf" srcId="{E68986AA-BC25-47FA-8087-1A87F80E9909}" destId="{7779F1E9-3149-4B1A-B696-74C18644FB50}" srcOrd="6" destOrd="0" presId="urn:microsoft.com/office/officeart/2005/8/layout/vProcess5"/>
    <dgm:cxn modelId="{52053124-5342-48DE-9E26-B7A94950F1B6}" type="presParOf" srcId="{E68986AA-BC25-47FA-8087-1A87F80E9909}" destId="{A381ADFB-4EFC-426F-AB81-7ECC7109D16C}" srcOrd="7" destOrd="0" presId="urn:microsoft.com/office/officeart/2005/8/layout/vProcess5"/>
    <dgm:cxn modelId="{C477FCA5-338E-44A8-AD71-1CFD6F5A3657}" type="presParOf" srcId="{E68986AA-BC25-47FA-8087-1A87F80E9909}" destId="{EB5906F3-E349-4709-828B-CA3D57376A5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892A2B-C6B1-41A7-98B0-BBA6FD1289E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1124203-9CD5-4F72-9ACC-86B2A76FA2E8}">
      <dgm:prSet/>
      <dgm:spPr/>
      <dgm:t>
        <a:bodyPr/>
        <a:lstStyle/>
        <a:p>
          <a:r>
            <a:rPr lang="en-US"/>
            <a:t>Stage IA MF unlikely to die</a:t>
          </a:r>
        </a:p>
      </dgm:t>
    </dgm:pt>
    <dgm:pt modelId="{3D126433-53BF-4EA9-AE6C-0B9DF19EC878}" type="parTrans" cxnId="{16FDCC75-C8FB-4E1C-BAF7-673CBB6D8A8A}">
      <dgm:prSet/>
      <dgm:spPr/>
      <dgm:t>
        <a:bodyPr/>
        <a:lstStyle/>
        <a:p>
          <a:endParaRPr lang="en-US"/>
        </a:p>
      </dgm:t>
    </dgm:pt>
    <dgm:pt modelId="{606E982A-3B95-40E8-A493-E203778C1182}" type="sibTrans" cxnId="{16FDCC75-C8FB-4E1C-BAF7-673CBB6D8A8A}">
      <dgm:prSet/>
      <dgm:spPr/>
      <dgm:t>
        <a:bodyPr/>
        <a:lstStyle/>
        <a:p>
          <a:endParaRPr lang="en-US"/>
        </a:p>
      </dgm:t>
    </dgm:pt>
    <dgm:pt modelId="{EABA3AA4-C235-4989-AF08-AA5515F6FF5A}">
      <dgm:prSet/>
      <dgm:spPr/>
      <dgm:t>
        <a:bodyPr/>
        <a:lstStyle/>
        <a:p>
          <a:r>
            <a:rPr lang="en-US" dirty="0"/>
            <a:t>Stage IB have variable prognosis</a:t>
          </a:r>
        </a:p>
      </dgm:t>
    </dgm:pt>
    <dgm:pt modelId="{B1F535BD-AAC3-41F0-AEFE-C8729208CA1D}" type="parTrans" cxnId="{92A208F0-715B-4B1E-B99B-5C817C3CDF5C}">
      <dgm:prSet/>
      <dgm:spPr/>
      <dgm:t>
        <a:bodyPr/>
        <a:lstStyle/>
        <a:p>
          <a:endParaRPr lang="en-US"/>
        </a:p>
      </dgm:t>
    </dgm:pt>
    <dgm:pt modelId="{4FE418B9-F4EE-446F-8EFE-3BB8C323E7DE}" type="sibTrans" cxnId="{92A208F0-715B-4B1E-B99B-5C817C3CDF5C}">
      <dgm:prSet/>
      <dgm:spPr/>
      <dgm:t>
        <a:bodyPr/>
        <a:lstStyle/>
        <a:p>
          <a:endParaRPr lang="en-US"/>
        </a:p>
      </dgm:t>
    </dgm:pt>
    <dgm:pt modelId="{C73ACF8A-0662-410A-AB49-A4341DB600E9}">
      <dgm:prSet/>
      <dgm:spPr/>
      <dgm:t>
        <a:bodyPr/>
        <a:lstStyle/>
        <a:p>
          <a:r>
            <a:rPr lang="en-US"/>
            <a:t>Stage IIB with Tumours have poor prognosis ( 40-65% OS )</a:t>
          </a:r>
        </a:p>
      </dgm:t>
    </dgm:pt>
    <dgm:pt modelId="{12235989-D191-4372-AA20-4B48469557D7}" type="parTrans" cxnId="{53810150-BAB7-416E-BF80-4C19AFC800F4}">
      <dgm:prSet/>
      <dgm:spPr/>
      <dgm:t>
        <a:bodyPr/>
        <a:lstStyle/>
        <a:p>
          <a:endParaRPr lang="en-US"/>
        </a:p>
      </dgm:t>
    </dgm:pt>
    <dgm:pt modelId="{568ED110-93F4-4DDA-A3C7-0593C48CB20E}" type="sibTrans" cxnId="{53810150-BAB7-416E-BF80-4C19AFC800F4}">
      <dgm:prSet/>
      <dgm:spPr/>
      <dgm:t>
        <a:bodyPr/>
        <a:lstStyle/>
        <a:p>
          <a:endParaRPr lang="en-US"/>
        </a:p>
      </dgm:t>
    </dgm:pt>
    <dgm:pt modelId="{0E556120-30D9-4216-B71F-7F3DD1E5155F}">
      <dgm:prSet/>
      <dgm:spPr/>
      <dgm:t>
        <a:bodyPr/>
        <a:lstStyle/>
        <a:p>
          <a:r>
            <a:rPr lang="en-US"/>
            <a:t>Stage III erythrodermic patient without nodal involvement have same prognosis as IIB</a:t>
          </a:r>
        </a:p>
      </dgm:t>
    </dgm:pt>
    <dgm:pt modelId="{2960C9E5-0FF2-47C8-990C-3CAD3E76DD08}" type="parTrans" cxnId="{CDE67D2E-91EF-4557-8373-4C9DBB971CD5}">
      <dgm:prSet/>
      <dgm:spPr/>
      <dgm:t>
        <a:bodyPr/>
        <a:lstStyle/>
        <a:p>
          <a:endParaRPr lang="en-US"/>
        </a:p>
      </dgm:t>
    </dgm:pt>
    <dgm:pt modelId="{CE29DF8A-1E2B-44CD-98E0-F4F1B14AC786}" type="sibTrans" cxnId="{CDE67D2E-91EF-4557-8373-4C9DBB971CD5}">
      <dgm:prSet/>
      <dgm:spPr/>
      <dgm:t>
        <a:bodyPr/>
        <a:lstStyle/>
        <a:p>
          <a:endParaRPr lang="en-US"/>
        </a:p>
      </dgm:t>
    </dgm:pt>
    <dgm:pt modelId="{2045741F-D76B-4F8D-B604-B5D883DDC859}">
      <dgm:prSet/>
      <dgm:spPr/>
      <dgm:t>
        <a:bodyPr/>
        <a:lstStyle/>
        <a:p>
          <a:r>
            <a:rPr lang="en-US"/>
            <a:t>Second Malignancies in MF: </a:t>
          </a:r>
        </a:p>
      </dgm:t>
    </dgm:pt>
    <dgm:pt modelId="{F106344C-C2B2-4186-B371-AC1E3DCBC5A3}" type="parTrans" cxnId="{EF40BCFC-26EE-4CB5-8D65-7C0D0D6E580B}">
      <dgm:prSet/>
      <dgm:spPr/>
      <dgm:t>
        <a:bodyPr/>
        <a:lstStyle/>
        <a:p>
          <a:endParaRPr lang="en-US"/>
        </a:p>
      </dgm:t>
    </dgm:pt>
    <dgm:pt modelId="{EFAFC32D-33C8-45DD-A259-C07B44D0E03F}" type="sibTrans" cxnId="{EF40BCFC-26EE-4CB5-8D65-7C0D0D6E580B}">
      <dgm:prSet/>
      <dgm:spPr/>
      <dgm:t>
        <a:bodyPr/>
        <a:lstStyle/>
        <a:p>
          <a:endParaRPr lang="en-US"/>
        </a:p>
      </dgm:t>
    </dgm:pt>
    <dgm:pt modelId="{A70FC77D-7F56-482A-A09B-8E470D99EF96}">
      <dgm:prSet/>
      <dgm:spPr/>
      <dgm:t>
        <a:bodyPr/>
        <a:lstStyle/>
        <a:p>
          <a:r>
            <a:rPr lang="en-US"/>
            <a:t>Non-melanoma skin cancer</a:t>
          </a:r>
        </a:p>
      </dgm:t>
    </dgm:pt>
    <dgm:pt modelId="{AC430CF8-F330-4D49-8E15-AC14A28F2D67}" type="parTrans" cxnId="{D7F88F03-C770-4895-A63B-F91D385E912E}">
      <dgm:prSet/>
      <dgm:spPr/>
      <dgm:t>
        <a:bodyPr/>
        <a:lstStyle/>
        <a:p>
          <a:endParaRPr lang="en-US"/>
        </a:p>
      </dgm:t>
    </dgm:pt>
    <dgm:pt modelId="{CAEE9E72-B653-4F09-A814-322D8ADC8BAD}" type="sibTrans" cxnId="{D7F88F03-C770-4895-A63B-F91D385E912E}">
      <dgm:prSet/>
      <dgm:spPr/>
      <dgm:t>
        <a:bodyPr/>
        <a:lstStyle/>
        <a:p>
          <a:endParaRPr lang="en-US"/>
        </a:p>
      </dgm:t>
    </dgm:pt>
    <dgm:pt modelId="{20D2FD89-61C8-40A2-A3F2-095924CB68D6}">
      <dgm:prSet/>
      <dgm:spPr/>
      <dgm:t>
        <a:bodyPr/>
        <a:lstStyle/>
        <a:p>
          <a:r>
            <a:rPr lang="en-US"/>
            <a:t>Lung cancer</a:t>
          </a:r>
        </a:p>
      </dgm:t>
    </dgm:pt>
    <dgm:pt modelId="{A3FED565-D0F8-4084-9342-DDD8F0CB16D6}" type="parTrans" cxnId="{3B60D344-8F42-42D2-B85F-984DE9127161}">
      <dgm:prSet/>
      <dgm:spPr/>
      <dgm:t>
        <a:bodyPr/>
        <a:lstStyle/>
        <a:p>
          <a:endParaRPr lang="en-US"/>
        </a:p>
      </dgm:t>
    </dgm:pt>
    <dgm:pt modelId="{5FF79D74-F1B9-4FC2-AAE8-39362EDF9F28}" type="sibTrans" cxnId="{3B60D344-8F42-42D2-B85F-984DE9127161}">
      <dgm:prSet/>
      <dgm:spPr/>
      <dgm:t>
        <a:bodyPr/>
        <a:lstStyle/>
        <a:p>
          <a:endParaRPr lang="en-US"/>
        </a:p>
      </dgm:t>
    </dgm:pt>
    <dgm:pt modelId="{A5685517-79A2-4E2E-B30D-981F83536824}">
      <dgm:prSet/>
      <dgm:spPr/>
      <dgm:t>
        <a:bodyPr/>
        <a:lstStyle/>
        <a:p>
          <a:r>
            <a:rPr lang="en-US"/>
            <a:t>Melanoma</a:t>
          </a:r>
        </a:p>
      </dgm:t>
    </dgm:pt>
    <dgm:pt modelId="{F6B95415-BB13-4474-8807-8223684130E3}" type="parTrans" cxnId="{A4DF0574-3F16-48B2-B781-6B9ADFCD2100}">
      <dgm:prSet/>
      <dgm:spPr/>
      <dgm:t>
        <a:bodyPr/>
        <a:lstStyle/>
        <a:p>
          <a:endParaRPr lang="en-US"/>
        </a:p>
      </dgm:t>
    </dgm:pt>
    <dgm:pt modelId="{FA36D379-CCA5-43EF-B50D-8D079BCBA381}" type="sibTrans" cxnId="{A4DF0574-3F16-48B2-B781-6B9ADFCD2100}">
      <dgm:prSet/>
      <dgm:spPr/>
      <dgm:t>
        <a:bodyPr/>
        <a:lstStyle/>
        <a:p>
          <a:endParaRPr lang="en-US"/>
        </a:p>
      </dgm:t>
    </dgm:pt>
    <dgm:pt modelId="{E7B6C1D2-C5CB-4BAE-94E3-E58A80EBA469}">
      <dgm:prSet/>
      <dgm:spPr/>
      <dgm:t>
        <a:bodyPr/>
        <a:lstStyle/>
        <a:p>
          <a:r>
            <a:rPr lang="en-US"/>
            <a:t>Other lymphomas and luekemias</a:t>
          </a:r>
        </a:p>
      </dgm:t>
    </dgm:pt>
    <dgm:pt modelId="{B11E4427-AF00-4570-B4CD-140719116811}" type="parTrans" cxnId="{97DFA022-7D67-46E9-973C-F0E320D734C7}">
      <dgm:prSet/>
      <dgm:spPr/>
      <dgm:t>
        <a:bodyPr/>
        <a:lstStyle/>
        <a:p>
          <a:endParaRPr lang="en-US"/>
        </a:p>
      </dgm:t>
    </dgm:pt>
    <dgm:pt modelId="{E37FBB3A-C056-4C20-9B07-FA03AD58DDCF}" type="sibTrans" cxnId="{97DFA022-7D67-46E9-973C-F0E320D734C7}">
      <dgm:prSet/>
      <dgm:spPr/>
      <dgm:t>
        <a:bodyPr/>
        <a:lstStyle/>
        <a:p>
          <a:endParaRPr lang="en-US"/>
        </a:p>
      </dgm:t>
    </dgm:pt>
    <dgm:pt modelId="{762111C6-A4F3-48AB-ACFB-9F442C926213}">
      <dgm:prSet/>
      <dgm:spPr/>
      <dgm:t>
        <a:bodyPr/>
        <a:lstStyle/>
        <a:p>
          <a:r>
            <a:rPr lang="en-US"/>
            <a:t>Family history+</a:t>
          </a:r>
        </a:p>
      </dgm:t>
    </dgm:pt>
    <dgm:pt modelId="{B70FA44A-04D8-4579-86A7-0EB515C083F0}" type="parTrans" cxnId="{58BD2C3B-21D3-4E86-9281-7B58D378E271}">
      <dgm:prSet/>
      <dgm:spPr/>
      <dgm:t>
        <a:bodyPr/>
        <a:lstStyle/>
        <a:p>
          <a:endParaRPr lang="en-US"/>
        </a:p>
      </dgm:t>
    </dgm:pt>
    <dgm:pt modelId="{B3278198-D918-464C-ABFC-9AAD4C4CA22F}" type="sibTrans" cxnId="{58BD2C3B-21D3-4E86-9281-7B58D378E271}">
      <dgm:prSet/>
      <dgm:spPr/>
      <dgm:t>
        <a:bodyPr/>
        <a:lstStyle/>
        <a:p>
          <a:endParaRPr lang="en-US"/>
        </a:p>
      </dgm:t>
    </dgm:pt>
    <dgm:pt modelId="{EF7A082B-1978-4501-8779-19A39F972318}" type="pres">
      <dgm:prSet presAssocID="{29892A2B-C6B1-41A7-98B0-BBA6FD1289E0}" presName="linear" presStyleCnt="0">
        <dgm:presLayoutVars>
          <dgm:animLvl val="lvl"/>
          <dgm:resizeHandles val="exact"/>
        </dgm:presLayoutVars>
      </dgm:prSet>
      <dgm:spPr/>
    </dgm:pt>
    <dgm:pt modelId="{B5552B80-8B01-4908-9823-945308524B4B}" type="pres">
      <dgm:prSet presAssocID="{61124203-9CD5-4F72-9ACC-86B2A76FA2E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D24786E-2EA8-40B8-B344-1303FA4669A9}" type="pres">
      <dgm:prSet presAssocID="{606E982A-3B95-40E8-A493-E203778C1182}" presName="spacer" presStyleCnt="0"/>
      <dgm:spPr/>
    </dgm:pt>
    <dgm:pt modelId="{085EA33B-9157-40EB-A598-C625B3E4620E}" type="pres">
      <dgm:prSet presAssocID="{EABA3AA4-C235-4989-AF08-AA5515F6FF5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D734E28-FB74-4245-8B20-EB6F37EBB011}" type="pres">
      <dgm:prSet presAssocID="{4FE418B9-F4EE-446F-8EFE-3BB8C323E7DE}" presName="spacer" presStyleCnt="0"/>
      <dgm:spPr/>
    </dgm:pt>
    <dgm:pt modelId="{255CA010-CCBC-48B5-9297-09F93A579FF8}" type="pres">
      <dgm:prSet presAssocID="{C73ACF8A-0662-410A-AB49-A4341DB600E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F2C7E3E-E4AF-4D53-BB01-DF3A28C1CD05}" type="pres">
      <dgm:prSet presAssocID="{568ED110-93F4-4DDA-A3C7-0593C48CB20E}" presName="spacer" presStyleCnt="0"/>
      <dgm:spPr/>
    </dgm:pt>
    <dgm:pt modelId="{EB86C2BC-C4FA-4424-B0A8-34FA614A87CE}" type="pres">
      <dgm:prSet presAssocID="{0E556120-30D9-4216-B71F-7F3DD1E515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32E593E-59D2-4D04-9A04-A2B711D9B3B5}" type="pres">
      <dgm:prSet presAssocID="{CE29DF8A-1E2B-44CD-98E0-F4F1B14AC786}" presName="spacer" presStyleCnt="0"/>
      <dgm:spPr/>
    </dgm:pt>
    <dgm:pt modelId="{196D3C69-471A-42BB-813B-801C568E18C1}" type="pres">
      <dgm:prSet presAssocID="{2045741F-D76B-4F8D-B604-B5D883DDC85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831B723-437A-4F8D-83B8-4928A2BAE4F8}" type="pres">
      <dgm:prSet presAssocID="{2045741F-D76B-4F8D-B604-B5D883DDC85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7F88F03-C770-4895-A63B-F91D385E912E}" srcId="{2045741F-D76B-4F8D-B604-B5D883DDC859}" destId="{A70FC77D-7F56-482A-A09B-8E470D99EF96}" srcOrd="0" destOrd="0" parTransId="{AC430CF8-F330-4D49-8E15-AC14A28F2D67}" sibTransId="{CAEE9E72-B653-4F09-A814-322D8ADC8BAD}"/>
    <dgm:cxn modelId="{97DFA022-7D67-46E9-973C-F0E320D734C7}" srcId="{2045741F-D76B-4F8D-B604-B5D883DDC859}" destId="{E7B6C1D2-C5CB-4BAE-94E3-E58A80EBA469}" srcOrd="3" destOrd="0" parTransId="{B11E4427-AF00-4570-B4CD-140719116811}" sibTransId="{E37FBB3A-C056-4C20-9B07-FA03AD58DDCF}"/>
    <dgm:cxn modelId="{CDE67D2E-91EF-4557-8373-4C9DBB971CD5}" srcId="{29892A2B-C6B1-41A7-98B0-BBA6FD1289E0}" destId="{0E556120-30D9-4216-B71F-7F3DD1E5155F}" srcOrd="3" destOrd="0" parTransId="{2960C9E5-0FF2-47C8-990C-3CAD3E76DD08}" sibTransId="{CE29DF8A-1E2B-44CD-98E0-F4F1B14AC786}"/>
    <dgm:cxn modelId="{6D760F2F-4F4E-4B8F-B8D7-33CF12A0385A}" type="presOf" srcId="{762111C6-A4F3-48AB-ACFB-9F442C926213}" destId="{3831B723-437A-4F8D-83B8-4928A2BAE4F8}" srcOrd="0" destOrd="4" presId="urn:microsoft.com/office/officeart/2005/8/layout/vList2"/>
    <dgm:cxn modelId="{CEA68535-78FE-4D1C-B73B-DED0FB155D4E}" type="presOf" srcId="{61124203-9CD5-4F72-9ACC-86B2A76FA2E8}" destId="{B5552B80-8B01-4908-9823-945308524B4B}" srcOrd="0" destOrd="0" presId="urn:microsoft.com/office/officeart/2005/8/layout/vList2"/>
    <dgm:cxn modelId="{5AB50337-95C2-4406-AF10-3F0FE797342F}" type="presOf" srcId="{A70FC77D-7F56-482A-A09B-8E470D99EF96}" destId="{3831B723-437A-4F8D-83B8-4928A2BAE4F8}" srcOrd="0" destOrd="0" presId="urn:microsoft.com/office/officeart/2005/8/layout/vList2"/>
    <dgm:cxn modelId="{58BD2C3B-21D3-4E86-9281-7B58D378E271}" srcId="{2045741F-D76B-4F8D-B604-B5D883DDC859}" destId="{762111C6-A4F3-48AB-ACFB-9F442C926213}" srcOrd="4" destOrd="0" parTransId="{B70FA44A-04D8-4579-86A7-0EB515C083F0}" sibTransId="{B3278198-D918-464C-ABFC-9AAD4C4CA22F}"/>
    <dgm:cxn modelId="{4CE65742-7C67-40CC-A023-A69A21E2340F}" type="presOf" srcId="{20D2FD89-61C8-40A2-A3F2-095924CB68D6}" destId="{3831B723-437A-4F8D-83B8-4928A2BAE4F8}" srcOrd="0" destOrd="1" presId="urn:microsoft.com/office/officeart/2005/8/layout/vList2"/>
    <dgm:cxn modelId="{3B60D344-8F42-42D2-B85F-984DE9127161}" srcId="{2045741F-D76B-4F8D-B604-B5D883DDC859}" destId="{20D2FD89-61C8-40A2-A3F2-095924CB68D6}" srcOrd="1" destOrd="0" parTransId="{A3FED565-D0F8-4084-9342-DDD8F0CB16D6}" sibTransId="{5FF79D74-F1B9-4FC2-AAE8-39362EDF9F28}"/>
    <dgm:cxn modelId="{E62BF945-3DA7-4BF6-8A03-66161A3A21CB}" type="presOf" srcId="{E7B6C1D2-C5CB-4BAE-94E3-E58A80EBA469}" destId="{3831B723-437A-4F8D-83B8-4928A2BAE4F8}" srcOrd="0" destOrd="3" presId="urn:microsoft.com/office/officeart/2005/8/layout/vList2"/>
    <dgm:cxn modelId="{C5801A46-A962-483E-A089-EA593BAEEA1D}" type="presOf" srcId="{A5685517-79A2-4E2E-B30D-981F83536824}" destId="{3831B723-437A-4F8D-83B8-4928A2BAE4F8}" srcOrd="0" destOrd="2" presId="urn:microsoft.com/office/officeart/2005/8/layout/vList2"/>
    <dgm:cxn modelId="{53810150-BAB7-416E-BF80-4C19AFC800F4}" srcId="{29892A2B-C6B1-41A7-98B0-BBA6FD1289E0}" destId="{C73ACF8A-0662-410A-AB49-A4341DB600E9}" srcOrd="2" destOrd="0" parTransId="{12235989-D191-4372-AA20-4B48469557D7}" sibTransId="{568ED110-93F4-4DDA-A3C7-0593C48CB20E}"/>
    <dgm:cxn modelId="{A4DF0574-3F16-48B2-B781-6B9ADFCD2100}" srcId="{2045741F-D76B-4F8D-B604-B5D883DDC859}" destId="{A5685517-79A2-4E2E-B30D-981F83536824}" srcOrd="2" destOrd="0" parTransId="{F6B95415-BB13-4474-8807-8223684130E3}" sibTransId="{FA36D379-CCA5-43EF-B50D-8D079BCBA381}"/>
    <dgm:cxn modelId="{16FDCC75-C8FB-4E1C-BAF7-673CBB6D8A8A}" srcId="{29892A2B-C6B1-41A7-98B0-BBA6FD1289E0}" destId="{61124203-9CD5-4F72-9ACC-86B2A76FA2E8}" srcOrd="0" destOrd="0" parTransId="{3D126433-53BF-4EA9-AE6C-0B9DF19EC878}" sibTransId="{606E982A-3B95-40E8-A493-E203778C1182}"/>
    <dgm:cxn modelId="{DD006186-7050-49D8-BAD4-AF261AEC88C4}" type="presOf" srcId="{C73ACF8A-0662-410A-AB49-A4341DB600E9}" destId="{255CA010-CCBC-48B5-9297-09F93A579FF8}" srcOrd="0" destOrd="0" presId="urn:microsoft.com/office/officeart/2005/8/layout/vList2"/>
    <dgm:cxn modelId="{684093AD-04BE-438C-AA40-DA647FA8C028}" type="presOf" srcId="{0E556120-30D9-4216-B71F-7F3DD1E5155F}" destId="{EB86C2BC-C4FA-4424-B0A8-34FA614A87CE}" srcOrd="0" destOrd="0" presId="urn:microsoft.com/office/officeart/2005/8/layout/vList2"/>
    <dgm:cxn modelId="{E2E0C3B4-766C-4BDE-A7DD-516080CC1830}" type="presOf" srcId="{29892A2B-C6B1-41A7-98B0-BBA6FD1289E0}" destId="{EF7A082B-1978-4501-8779-19A39F972318}" srcOrd="0" destOrd="0" presId="urn:microsoft.com/office/officeart/2005/8/layout/vList2"/>
    <dgm:cxn modelId="{DD5563C6-5135-4F34-8CF1-21FDDC23B6AB}" type="presOf" srcId="{2045741F-D76B-4F8D-B604-B5D883DDC859}" destId="{196D3C69-471A-42BB-813B-801C568E18C1}" srcOrd="0" destOrd="0" presId="urn:microsoft.com/office/officeart/2005/8/layout/vList2"/>
    <dgm:cxn modelId="{022A4DD2-B17B-4DDA-B3DE-C508E1D087C1}" type="presOf" srcId="{EABA3AA4-C235-4989-AF08-AA5515F6FF5A}" destId="{085EA33B-9157-40EB-A598-C625B3E4620E}" srcOrd="0" destOrd="0" presId="urn:microsoft.com/office/officeart/2005/8/layout/vList2"/>
    <dgm:cxn modelId="{92A208F0-715B-4B1E-B99B-5C817C3CDF5C}" srcId="{29892A2B-C6B1-41A7-98B0-BBA6FD1289E0}" destId="{EABA3AA4-C235-4989-AF08-AA5515F6FF5A}" srcOrd="1" destOrd="0" parTransId="{B1F535BD-AAC3-41F0-AEFE-C8729208CA1D}" sibTransId="{4FE418B9-F4EE-446F-8EFE-3BB8C323E7DE}"/>
    <dgm:cxn modelId="{EF40BCFC-26EE-4CB5-8D65-7C0D0D6E580B}" srcId="{29892A2B-C6B1-41A7-98B0-BBA6FD1289E0}" destId="{2045741F-D76B-4F8D-B604-B5D883DDC859}" srcOrd="4" destOrd="0" parTransId="{F106344C-C2B2-4186-B371-AC1E3DCBC5A3}" sibTransId="{EFAFC32D-33C8-45DD-A259-C07B44D0E03F}"/>
    <dgm:cxn modelId="{74EE410E-B01C-4BD1-B18A-DD66CF84BAD1}" type="presParOf" srcId="{EF7A082B-1978-4501-8779-19A39F972318}" destId="{B5552B80-8B01-4908-9823-945308524B4B}" srcOrd="0" destOrd="0" presId="urn:microsoft.com/office/officeart/2005/8/layout/vList2"/>
    <dgm:cxn modelId="{BA0BB55A-A228-4293-A2F0-1AE25817EAE0}" type="presParOf" srcId="{EF7A082B-1978-4501-8779-19A39F972318}" destId="{1D24786E-2EA8-40B8-B344-1303FA4669A9}" srcOrd="1" destOrd="0" presId="urn:microsoft.com/office/officeart/2005/8/layout/vList2"/>
    <dgm:cxn modelId="{40B16C22-18C1-47E7-91CB-9B3831BE98BF}" type="presParOf" srcId="{EF7A082B-1978-4501-8779-19A39F972318}" destId="{085EA33B-9157-40EB-A598-C625B3E4620E}" srcOrd="2" destOrd="0" presId="urn:microsoft.com/office/officeart/2005/8/layout/vList2"/>
    <dgm:cxn modelId="{B79485F0-DBED-4FE9-9EA7-6B2A96C5E15F}" type="presParOf" srcId="{EF7A082B-1978-4501-8779-19A39F972318}" destId="{BD734E28-FB74-4245-8B20-EB6F37EBB011}" srcOrd="3" destOrd="0" presId="urn:microsoft.com/office/officeart/2005/8/layout/vList2"/>
    <dgm:cxn modelId="{97C89650-01C5-4C9D-BEFA-BD9D55FE443A}" type="presParOf" srcId="{EF7A082B-1978-4501-8779-19A39F972318}" destId="{255CA010-CCBC-48B5-9297-09F93A579FF8}" srcOrd="4" destOrd="0" presId="urn:microsoft.com/office/officeart/2005/8/layout/vList2"/>
    <dgm:cxn modelId="{3461D316-767F-4517-B92D-57FD54592CA7}" type="presParOf" srcId="{EF7A082B-1978-4501-8779-19A39F972318}" destId="{9F2C7E3E-E4AF-4D53-BB01-DF3A28C1CD05}" srcOrd="5" destOrd="0" presId="urn:microsoft.com/office/officeart/2005/8/layout/vList2"/>
    <dgm:cxn modelId="{37E80057-8D4D-44BB-AFFA-F2D3AA189111}" type="presParOf" srcId="{EF7A082B-1978-4501-8779-19A39F972318}" destId="{EB86C2BC-C4FA-4424-B0A8-34FA614A87CE}" srcOrd="6" destOrd="0" presId="urn:microsoft.com/office/officeart/2005/8/layout/vList2"/>
    <dgm:cxn modelId="{8CD3A245-4DA9-4416-9717-E05BFE821448}" type="presParOf" srcId="{EF7A082B-1978-4501-8779-19A39F972318}" destId="{E32E593E-59D2-4D04-9A04-A2B711D9B3B5}" srcOrd="7" destOrd="0" presId="urn:microsoft.com/office/officeart/2005/8/layout/vList2"/>
    <dgm:cxn modelId="{15DB9423-A6A8-45B1-9A01-0E0FD954EEDF}" type="presParOf" srcId="{EF7A082B-1978-4501-8779-19A39F972318}" destId="{196D3C69-471A-42BB-813B-801C568E18C1}" srcOrd="8" destOrd="0" presId="urn:microsoft.com/office/officeart/2005/8/layout/vList2"/>
    <dgm:cxn modelId="{0EFDC2F3-CF0D-467C-9918-280D906F85C5}" type="presParOf" srcId="{EF7A082B-1978-4501-8779-19A39F972318}" destId="{3831B723-437A-4F8D-83B8-4928A2BAE4F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69E73C-55FD-4714-8098-971DBEB95F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5144876-617D-48DC-8481-2E2E03ED963E}">
      <dgm:prSet/>
      <dgm:spPr/>
      <dgm:t>
        <a:bodyPr/>
        <a:lstStyle/>
        <a:p>
          <a:r>
            <a:rPr lang="en-US"/>
            <a:t>This disease represents follicular (pilotropic) variant of MF with mucinous degeneration</a:t>
          </a:r>
        </a:p>
      </dgm:t>
    </dgm:pt>
    <dgm:pt modelId="{5C61924D-A192-42A3-9506-E611FCB4C83A}" type="parTrans" cxnId="{5780894D-62A0-4694-9785-EA88583A0B33}">
      <dgm:prSet/>
      <dgm:spPr/>
      <dgm:t>
        <a:bodyPr/>
        <a:lstStyle/>
        <a:p>
          <a:endParaRPr lang="en-US"/>
        </a:p>
      </dgm:t>
    </dgm:pt>
    <dgm:pt modelId="{405B93E6-9422-4F73-9608-CB0AF6198DA7}" type="sibTrans" cxnId="{5780894D-62A0-4694-9785-EA88583A0B33}">
      <dgm:prSet/>
      <dgm:spPr/>
      <dgm:t>
        <a:bodyPr/>
        <a:lstStyle/>
        <a:p>
          <a:endParaRPr lang="en-US"/>
        </a:p>
      </dgm:t>
    </dgm:pt>
    <dgm:pt modelId="{541312B6-78CE-409A-BE59-C1C3E25BCF3F}">
      <dgm:prSet/>
      <dgm:spPr/>
      <dgm:t>
        <a:bodyPr/>
        <a:lstStyle/>
        <a:p>
          <a:r>
            <a:rPr lang="en-US"/>
            <a:t>Presence of this clinical and histological variant along with typical features of MF</a:t>
          </a:r>
        </a:p>
      </dgm:t>
    </dgm:pt>
    <dgm:pt modelId="{6ABFBC0D-4025-4DE1-80AC-686511B9CF2F}" type="parTrans" cxnId="{F899B83D-5E0B-4C50-AE01-460AA727B3E3}">
      <dgm:prSet/>
      <dgm:spPr/>
      <dgm:t>
        <a:bodyPr/>
        <a:lstStyle/>
        <a:p>
          <a:endParaRPr lang="en-US"/>
        </a:p>
      </dgm:t>
    </dgm:pt>
    <dgm:pt modelId="{93627B99-9FE6-40DC-91D0-8EAF6316EEF5}" type="sibTrans" cxnId="{F899B83D-5E0B-4C50-AE01-460AA727B3E3}">
      <dgm:prSet/>
      <dgm:spPr/>
      <dgm:t>
        <a:bodyPr/>
        <a:lstStyle/>
        <a:p>
          <a:endParaRPr lang="en-US"/>
        </a:p>
      </dgm:t>
    </dgm:pt>
    <dgm:pt modelId="{CAC777A7-C8AD-4C42-9EDF-D68CFCF8565C}" type="pres">
      <dgm:prSet presAssocID="{9869E73C-55FD-4714-8098-971DBEB95F98}" presName="root" presStyleCnt="0">
        <dgm:presLayoutVars>
          <dgm:dir/>
          <dgm:resizeHandles val="exact"/>
        </dgm:presLayoutVars>
      </dgm:prSet>
      <dgm:spPr/>
    </dgm:pt>
    <dgm:pt modelId="{48449418-FB11-4352-816C-8579631858E9}" type="pres">
      <dgm:prSet presAssocID="{15144876-617D-48DC-8481-2E2E03ED963E}" presName="compNode" presStyleCnt="0"/>
      <dgm:spPr/>
    </dgm:pt>
    <dgm:pt modelId="{0C5CA27F-32A5-4874-ACD5-D2EBEEFCB539}" type="pres">
      <dgm:prSet presAssocID="{15144876-617D-48DC-8481-2E2E03ED963E}" presName="bgRect" presStyleLbl="bgShp" presStyleIdx="0" presStyleCnt="2"/>
      <dgm:spPr/>
    </dgm:pt>
    <dgm:pt modelId="{5C56661F-676F-487A-8482-C481403FA1EF}" type="pres">
      <dgm:prSet presAssocID="{15144876-617D-48DC-8481-2E2E03ED963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9A53C708-707D-4921-8679-3CDD2872F769}" type="pres">
      <dgm:prSet presAssocID="{15144876-617D-48DC-8481-2E2E03ED963E}" presName="spaceRect" presStyleCnt="0"/>
      <dgm:spPr/>
    </dgm:pt>
    <dgm:pt modelId="{608C4B92-E568-412C-9E95-6639ADF2F1C1}" type="pres">
      <dgm:prSet presAssocID="{15144876-617D-48DC-8481-2E2E03ED963E}" presName="parTx" presStyleLbl="revTx" presStyleIdx="0" presStyleCnt="2">
        <dgm:presLayoutVars>
          <dgm:chMax val="0"/>
          <dgm:chPref val="0"/>
        </dgm:presLayoutVars>
      </dgm:prSet>
      <dgm:spPr/>
    </dgm:pt>
    <dgm:pt modelId="{80A5E7E6-C803-40D9-9F97-DFF7E5CAA549}" type="pres">
      <dgm:prSet presAssocID="{405B93E6-9422-4F73-9608-CB0AF6198DA7}" presName="sibTrans" presStyleCnt="0"/>
      <dgm:spPr/>
    </dgm:pt>
    <dgm:pt modelId="{EDB9DDEE-C287-4A89-8C76-A188275EB4F3}" type="pres">
      <dgm:prSet presAssocID="{541312B6-78CE-409A-BE59-C1C3E25BCF3F}" presName="compNode" presStyleCnt="0"/>
      <dgm:spPr/>
    </dgm:pt>
    <dgm:pt modelId="{2EFF2DF1-DB9E-40D2-91FC-C1E2CFB8181A}" type="pres">
      <dgm:prSet presAssocID="{541312B6-78CE-409A-BE59-C1C3E25BCF3F}" presName="bgRect" presStyleLbl="bgShp" presStyleIdx="1" presStyleCnt="2"/>
      <dgm:spPr/>
    </dgm:pt>
    <dgm:pt modelId="{7C4ECAC1-5132-4389-A359-4B5090357114}" type="pres">
      <dgm:prSet presAssocID="{541312B6-78CE-409A-BE59-C1C3E25BCF3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55CCE469-1781-4170-B1C2-48AA698A1908}" type="pres">
      <dgm:prSet presAssocID="{541312B6-78CE-409A-BE59-C1C3E25BCF3F}" presName="spaceRect" presStyleCnt="0"/>
      <dgm:spPr/>
    </dgm:pt>
    <dgm:pt modelId="{4315F27C-7758-477B-B178-E8B889231E69}" type="pres">
      <dgm:prSet presAssocID="{541312B6-78CE-409A-BE59-C1C3E25BCF3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899B83D-5E0B-4C50-AE01-460AA727B3E3}" srcId="{9869E73C-55FD-4714-8098-971DBEB95F98}" destId="{541312B6-78CE-409A-BE59-C1C3E25BCF3F}" srcOrd="1" destOrd="0" parTransId="{6ABFBC0D-4025-4DE1-80AC-686511B9CF2F}" sibTransId="{93627B99-9FE6-40DC-91D0-8EAF6316EEF5}"/>
    <dgm:cxn modelId="{4AC9743F-0F30-426E-8894-457091FFAC82}" type="presOf" srcId="{9869E73C-55FD-4714-8098-971DBEB95F98}" destId="{CAC777A7-C8AD-4C42-9EDF-D68CFCF8565C}" srcOrd="0" destOrd="0" presId="urn:microsoft.com/office/officeart/2018/2/layout/IconVerticalSolidList"/>
    <dgm:cxn modelId="{D79C304B-B1C1-443F-B10F-4FA597AE3660}" type="presOf" srcId="{541312B6-78CE-409A-BE59-C1C3E25BCF3F}" destId="{4315F27C-7758-477B-B178-E8B889231E69}" srcOrd="0" destOrd="0" presId="urn:microsoft.com/office/officeart/2018/2/layout/IconVerticalSolidList"/>
    <dgm:cxn modelId="{5780894D-62A0-4694-9785-EA88583A0B33}" srcId="{9869E73C-55FD-4714-8098-971DBEB95F98}" destId="{15144876-617D-48DC-8481-2E2E03ED963E}" srcOrd="0" destOrd="0" parTransId="{5C61924D-A192-42A3-9506-E611FCB4C83A}" sibTransId="{405B93E6-9422-4F73-9608-CB0AF6198DA7}"/>
    <dgm:cxn modelId="{B3FA4F70-8148-4BD7-AE34-FD802137AD63}" type="presOf" srcId="{15144876-617D-48DC-8481-2E2E03ED963E}" destId="{608C4B92-E568-412C-9E95-6639ADF2F1C1}" srcOrd="0" destOrd="0" presId="urn:microsoft.com/office/officeart/2018/2/layout/IconVerticalSolidList"/>
    <dgm:cxn modelId="{41595217-EAE5-4B54-AA67-72F1AB1547D0}" type="presParOf" srcId="{CAC777A7-C8AD-4C42-9EDF-D68CFCF8565C}" destId="{48449418-FB11-4352-816C-8579631858E9}" srcOrd="0" destOrd="0" presId="urn:microsoft.com/office/officeart/2018/2/layout/IconVerticalSolidList"/>
    <dgm:cxn modelId="{BBCD819C-37D0-4606-867E-05B377D223DF}" type="presParOf" srcId="{48449418-FB11-4352-816C-8579631858E9}" destId="{0C5CA27F-32A5-4874-ACD5-D2EBEEFCB539}" srcOrd="0" destOrd="0" presId="urn:microsoft.com/office/officeart/2018/2/layout/IconVerticalSolidList"/>
    <dgm:cxn modelId="{FBEE938D-52C5-4DB2-8FB0-CE08184A0692}" type="presParOf" srcId="{48449418-FB11-4352-816C-8579631858E9}" destId="{5C56661F-676F-487A-8482-C481403FA1EF}" srcOrd="1" destOrd="0" presId="urn:microsoft.com/office/officeart/2018/2/layout/IconVerticalSolidList"/>
    <dgm:cxn modelId="{5D60887A-F17A-495A-B579-856B728FF047}" type="presParOf" srcId="{48449418-FB11-4352-816C-8579631858E9}" destId="{9A53C708-707D-4921-8679-3CDD2872F769}" srcOrd="2" destOrd="0" presId="urn:microsoft.com/office/officeart/2018/2/layout/IconVerticalSolidList"/>
    <dgm:cxn modelId="{08A5BB9A-6F02-4143-8E9D-C32A6247983C}" type="presParOf" srcId="{48449418-FB11-4352-816C-8579631858E9}" destId="{608C4B92-E568-412C-9E95-6639ADF2F1C1}" srcOrd="3" destOrd="0" presId="urn:microsoft.com/office/officeart/2018/2/layout/IconVerticalSolidList"/>
    <dgm:cxn modelId="{CBAE202B-FD6D-4DD9-A1A4-81158ABB5F36}" type="presParOf" srcId="{CAC777A7-C8AD-4C42-9EDF-D68CFCF8565C}" destId="{80A5E7E6-C803-40D9-9F97-DFF7E5CAA549}" srcOrd="1" destOrd="0" presId="urn:microsoft.com/office/officeart/2018/2/layout/IconVerticalSolidList"/>
    <dgm:cxn modelId="{A8E46025-1C80-4BDC-B549-1A7CB2FC609E}" type="presParOf" srcId="{CAC777A7-C8AD-4C42-9EDF-D68CFCF8565C}" destId="{EDB9DDEE-C287-4A89-8C76-A188275EB4F3}" srcOrd="2" destOrd="0" presId="urn:microsoft.com/office/officeart/2018/2/layout/IconVerticalSolidList"/>
    <dgm:cxn modelId="{832D9A88-3404-497B-9FC0-2F5E1DF8CAC1}" type="presParOf" srcId="{EDB9DDEE-C287-4A89-8C76-A188275EB4F3}" destId="{2EFF2DF1-DB9E-40D2-91FC-C1E2CFB8181A}" srcOrd="0" destOrd="0" presId="urn:microsoft.com/office/officeart/2018/2/layout/IconVerticalSolidList"/>
    <dgm:cxn modelId="{1701EDCD-08F3-4AD3-8EBC-02FB45064CEF}" type="presParOf" srcId="{EDB9DDEE-C287-4A89-8C76-A188275EB4F3}" destId="{7C4ECAC1-5132-4389-A359-4B5090357114}" srcOrd="1" destOrd="0" presId="urn:microsoft.com/office/officeart/2018/2/layout/IconVerticalSolidList"/>
    <dgm:cxn modelId="{24470910-9647-4DDE-B669-78F7BAB84F96}" type="presParOf" srcId="{EDB9DDEE-C287-4A89-8C76-A188275EB4F3}" destId="{55CCE469-1781-4170-B1C2-48AA698A1908}" srcOrd="2" destOrd="0" presId="urn:microsoft.com/office/officeart/2018/2/layout/IconVerticalSolidList"/>
    <dgm:cxn modelId="{FB47AF91-6CC8-420A-A1D5-FDEEC1845BAD}" type="presParOf" srcId="{EDB9DDEE-C287-4A89-8C76-A188275EB4F3}" destId="{4315F27C-7758-477B-B178-E8B889231E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0DA24C-3DF0-4F77-B3A4-8598A005514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54C7E661-CC2D-4989-8ECD-A52ED469AECD}">
      <dgm:prSet/>
      <dgm:spPr/>
      <dgm:t>
        <a:bodyPr/>
        <a:lstStyle/>
        <a:p>
          <a:r>
            <a:rPr lang="en-US"/>
            <a:t>Skin Directed therapies: </a:t>
          </a:r>
        </a:p>
      </dgm:t>
    </dgm:pt>
    <dgm:pt modelId="{1FD51C70-D8BA-4B11-BB07-F23E7104FEB4}" type="parTrans" cxnId="{8F751269-55FE-4150-B9A6-F56799DE35EC}">
      <dgm:prSet/>
      <dgm:spPr/>
      <dgm:t>
        <a:bodyPr/>
        <a:lstStyle/>
        <a:p>
          <a:endParaRPr lang="en-US"/>
        </a:p>
      </dgm:t>
    </dgm:pt>
    <dgm:pt modelId="{91747FE7-55CE-452B-B8BC-BE6448D0B0C6}" type="sibTrans" cxnId="{8F751269-55FE-4150-B9A6-F56799DE35EC}">
      <dgm:prSet/>
      <dgm:spPr/>
      <dgm:t>
        <a:bodyPr/>
        <a:lstStyle/>
        <a:p>
          <a:endParaRPr lang="en-US"/>
        </a:p>
      </dgm:t>
    </dgm:pt>
    <dgm:pt modelId="{1FE801EB-7ECA-489E-9C22-0A7A4A1D2784}">
      <dgm:prSet/>
      <dgm:spPr/>
      <dgm:t>
        <a:bodyPr/>
        <a:lstStyle/>
        <a:p>
          <a:r>
            <a:rPr lang="en-US" dirty="0"/>
            <a:t>INF-A, Retinoids ( bexarotene )</a:t>
          </a:r>
        </a:p>
      </dgm:t>
    </dgm:pt>
    <dgm:pt modelId="{C11C91EC-9C35-4342-B121-FE8C38A85DC8}" type="parTrans" cxnId="{AC91C657-46C3-4B95-9BBD-3C3F2E908307}">
      <dgm:prSet/>
      <dgm:spPr/>
      <dgm:t>
        <a:bodyPr/>
        <a:lstStyle/>
        <a:p>
          <a:endParaRPr lang="en-US"/>
        </a:p>
      </dgm:t>
    </dgm:pt>
    <dgm:pt modelId="{D89FC82B-B2A2-4C40-A057-C0AC0D85E778}" type="sibTrans" cxnId="{AC91C657-46C3-4B95-9BBD-3C3F2E908307}">
      <dgm:prSet/>
      <dgm:spPr/>
      <dgm:t>
        <a:bodyPr/>
        <a:lstStyle/>
        <a:p>
          <a:endParaRPr lang="en-US"/>
        </a:p>
      </dgm:t>
    </dgm:pt>
    <dgm:pt modelId="{6D7D7EF1-CD0C-4688-A31C-95C70BACD2F4}">
      <dgm:prSet/>
      <dgm:spPr/>
      <dgm:t>
        <a:bodyPr/>
        <a:lstStyle/>
        <a:p>
          <a:r>
            <a:rPr lang="en-US"/>
            <a:t>Radiotherapy. Total skin electron beam therapy</a:t>
          </a:r>
        </a:p>
      </dgm:t>
    </dgm:pt>
    <dgm:pt modelId="{BFE07F0B-D6BE-4A88-9F9A-F5DE6302B8DB}" type="parTrans" cxnId="{095F3DF8-83B1-45DE-933B-65A8F0204222}">
      <dgm:prSet/>
      <dgm:spPr/>
      <dgm:t>
        <a:bodyPr/>
        <a:lstStyle/>
        <a:p>
          <a:endParaRPr lang="en-US"/>
        </a:p>
      </dgm:t>
    </dgm:pt>
    <dgm:pt modelId="{26E3AA00-CC0B-4B60-BA23-9FE5FD5D5DC7}" type="sibTrans" cxnId="{095F3DF8-83B1-45DE-933B-65A8F0204222}">
      <dgm:prSet/>
      <dgm:spPr/>
      <dgm:t>
        <a:bodyPr/>
        <a:lstStyle/>
        <a:p>
          <a:endParaRPr lang="en-US"/>
        </a:p>
      </dgm:t>
    </dgm:pt>
    <dgm:pt modelId="{0AD46373-DDC6-4F66-98B1-6C0836F5FC4C}">
      <dgm:prSet/>
      <dgm:spPr/>
      <dgm:t>
        <a:bodyPr/>
        <a:lstStyle/>
        <a:p>
          <a:r>
            <a:rPr lang="en-US"/>
            <a:t>Dapsone for inflammatory form</a:t>
          </a:r>
        </a:p>
      </dgm:t>
    </dgm:pt>
    <dgm:pt modelId="{21F7F4DD-B343-4902-AF81-23ABECA7B6D1}" type="parTrans" cxnId="{6D761ABE-D7FB-428B-B8A5-09EF20AFC502}">
      <dgm:prSet/>
      <dgm:spPr/>
      <dgm:t>
        <a:bodyPr/>
        <a:lstStyle/>
        <a:p>
          <a:endParaRPr lang="en-US"/>
        </a:p>
      </dgm:t>
    </dgm:pt>
    <dgm:pt modelId="{FD8C8F47-69A6-483F-8E57-01D234DAE4E7}" type="sibTrans" cxnId="{6D761ABE-D7FB-428B-B8A5-09EF20AFC502}">
      <dgm:prSet/>
      <dgm:spPr/>
      <dgm:t>
        <a:bodyPr/>
        <a:lstStyle/>
        <a:p>
          <a:endParaRPr lang="en-US"/>
        </a:p>
      </dgm:t>
    </dgm:pt>
    <dgm:pt modelId="{4CD5DD50-20E2-4C51-AD4E-E117FB9FE3DB}" type="pres">
      <dgm:prSet presAssocID="{830DA24C-3DF0-4F77-B3A4-8598A0055144}" presName="root" presStyleCnt="0">
        <dgm:presLayoutVars>
          <dgm:dir/>
          <dgm:resizeHandles val="exact"/>
        </dgm:presLayoutVars>
      </dgm:prSet>
      <dgm:spPr/>
    </dgm:pt>
    <dgm:pt modelId="{CCA62415-218B-40D8-8E9A-30ACCBC93BD2}" type="pres">
      <dgm:prSet presAssocID="{54C7E661-CC2D-4989-8ECD-A52ED469AECD}" presName="compNode" presStyleCnt="0"/>
      <dgm:spPr/>
    </dgm:pt>
    <dgm:pt modelId="{13267372-0D3C-41C6-829F-E6B74AA2E93A}" type="pres">
      <dgm:prSet presAssocID="{54C7E661-CC2D-4989-8ECD-A52ED469AEC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648AE11E-D65F-493B-A4CE-AB3EF173E23E}" type="pres">
      <dgm:prSet presAssocID="{54C7E661-CC2D-4989-8ECD-A52ED469AECD}" presName="spaceRect" presStyleCnt="0"/>
      <dgm:spPr/>
    </dgm:pt>
    <dgm:pt modelId="{7927850F-C958-4709-94A0-CB15EF4D5B73}" type="pres">
      <dgm:prSet presAssocID="{54C7E661-CC2D-4989-8ECD-A52ED469AECD}" presName="textRect" presStyleLbl="revTx" presStyleIdx="0" presStyleCnt="4">
        <dgm:presLayoutVars>
          <dgm:chMax val="1"/>
          <dgm:chPref val="1"/>
        </dgm:presLayoutVars>
      </dgm:prSet>
      <dgm:spPr/>
    </dgm:pt>
    <dgm:pt modelId="{40C1A646-D167-4077-8A74-351BEEC87710}" type="pres">
      <dgm:prSet presAssocID="{91747FE7-55CE-452B-B8BC-BE6448D0B0C6}" presName="sibTrans" presStyleCnt="0"/>
      <dgm:spPr/>
    </dgm:pt>
    <dgm:pt modelId="{EB6F079A-0228-45B6-9B76-D5CE7DBCC437}" type="pres">
      <dgm:prSet presAssocID="{1FE801EB-7ECA-489E-9C22-0A7A4A1D2784}" presName="compNode" presStyleCnt="0"/>
      <dgm:spPr/>
    </dgm:pt>
    <dgm:pt modelId="{E000ACD5-D1E8-4997-8A93-82642A26CFD6}" type="pres">
      <dgm:prSet presAssocID="{1FE801EB-7ECA-489E-9C22-0A7A4A1D27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n"/>
        </a:ext>
      </dgm:extLst>
    </dgm:pt>
    <dgm:pt modelId="{9E108EDC-978B-4C01-AC74-2F3661994F08}" type="pres">
      <dgm:prSet presAssocID="{1FE801EB-7ECA-489E-9C22-0A7A4A1D2784}" presName="spaceRect" presStyleCnt="0"/>
      <dgm:spPr/>
    </dgm:pt>
    <dgm:pt modelId="{8EACF69C-8AD0-4FB5-BA7D-D5858D5CF5F8}" type="pres">
      <dgm:prSet presAssocID="{1FE801EB-7ECA-489E-9C22-0A7A4A1D2784}" presName="textRect" presStyleLbl="revTx" presStyleIdx="1" presStyleCnt="4">
        <dgm:presLayoutVars>
          <dgm:chMax val="1"/>
          <dgm:chPref val="1"/>
        </dgm:presLayoutVars>
      </dgm:prSet>
      <dgm:spPr/>
    </dgm:pt>
    <dgm:pt modelId="{401E0F8C-88C9-4C72-AD16-78F7EB884C6D}" type="pres">
      <dgm:prSet presAssocID="{D89FC82B-B2A2-4C40-A057-C0AC0D85E778}" presName="sibTrans" presStyleCnt="0"/>
      <dgm:spPr/>
    </dgm:pt>
    <dgm:pt modelId="{3278375C-E3FD-4CE5-B340-BD161B3CC613}" type="pres">
      <dgm:prSet presAssocID="{6D7D7EF1-CD0C-4688-A31C-95C70BACD2F4}" presName="compNode" presStyleCnt="0"/>
      <dgm:spPr/>
    </dgm:pt>
    <dgm:pt modelId="{4D2C6922-665D-4DF1-BB7C-2110D7BE9D85}" type="pres">
      <dgm:prSet presAssocID="{6D7D7EF1-CD0C-4688-A31C-95C70BACD2F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462E5CD7-022B-4903-BFFB-00ED5CF1E853}" type="pres">
      <dgm:prSet presAssocID="{6D7D7EF1-CD0C-4688-A31C-95C70BACD2F4}" presName="spaceRect" presStyleCnt="0"/>
      <dgm:spPr/>
    </dgm:pt>
    <dgm:pt modelId="{FE671EC7-5E59-4D43-9DB6-E1C5E78165CE}" type="pres">
      <dgm:prSet presAssocID="{6D7D7EF1-CD0C-4688-A31C-95C70BACD2F4}" presName="textRect" presStyleLbl="revTx" presStyleIdx="2" presStyleCnt="4">
        <dgm:presLayoutVars>
          <dgm:chMax val="1"/>
          <dgm:chPref val="1"/>
        </dgm:presLayoutVars>
      </dgm:prSet>
      <dgm:spPr/>
    </dgm:pt>
    <dgm:pt modelId="{2FEC12EF-AD01-4BA9-B042-4CD765EAFAE0}" type="pres">
      <dgm:prSet presAssocID="{26E3AA00-CC0B-4B60-BA23-9FE5FD5D5DC7}" presName="sibTrans" presStyleCnt="0"/>
      <dgm:spPr/>
    </dgm:pt>
    <dgm:pt modelId="{AEA6DAE7-4D74-458E-9CDF-CCCDB505E32B}" type="pres">
      <dgm:prSet presAssocID="{0AD46373-DDC6-4F66-98B1-6C0836F5FC4C}" presName="compNode" presStyleCnt="0"/>
      <dgm:spPr/>
    </dgm:pt>
    <dgm:pt modelId="{B808AA8D-5EAE-438E-B93F-4B0FA57ED333}" type="pres">
      <dgm:prSet presAssocID="{0AD46373-DDC6-4F66-98B1-6C0836F5FC4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784A4FF-72DE-4F06-9E47-2099810AEACA}" type="pres">
      <dgm:prSet presAssocID="{0AD46373-DDC6-4F66-98B1-6C0836F5FC4C}" presName="spaceRect" presStyleCnt="0"/>
      <dgm:spPr/>
    </dgm:pt>
    <dgm:pt modelId="{C5207C3C-2352-4A64-A6FB-056E69BE92CD}" type="pres">
      <dgm:prSet presAssocID="{0AD46373-DDC6-4F66-98B1-6C0836F5FC4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B82B842-A95E-4DA6-8D0B-5109ECA83917}" type="presOf" srcId="{0AD46373-DDC6-4F66-98B1-6C0836F5FC4C}" destId="{C5207C3C-2352-4A64-A6FB-056E69BE92CD}" srcOrd="0" destOrd="0" presId="urn:microsoft.com/office/officeart/2018/2/layout/IconLabelList"/>
    <dgm:cxn modelId="{E206FE65-4D30-4FE1-A036-87F091B0CEA1}" type="presOf" srcId="{54C7E661-CC2D-4989-8ECD-A52ED469AECD}" destId="{7927850F-C958-4709-94A0-CB15EF4D5B73}" srcOrd="0" destOrd="0" presId="urn:microsoft.com/office/officeart/2018/2/layout/IconLabelList"/>
    <dgm:cxn modelId="{8F751269-55FE-4150-B9A6-F56799DE35EC}" srcId="{830DA24C-3DF0-4F77-B3A4-8598A0055144}" destId="{54C7E661-CC2D-4989-8ECD-A52ED469AECD}" srcOrd="0" destOrd="0" parTransId="{1FD51C70-D8BA-4B11-BB07-F23E7104FEB4}" sibTransId="{91747FE7-55CE-452B-B8BC-BE6448D0B0C6}"/>
    <dgm:cxn modelId="{98470E70-B199-4406-BB14-AEDA3E999DE1}" type="presOf" srcId="{1FE801EB-7ECA-489E-9C22-0A7A4A1D2784}" destId="{8EACF69C-8AD0-4FB5-BA7D-D5858D5CF5F8}" srcOrd="0" destOrd="0" presId="urn:microsoft.com/office/officeart/2018/2/layout/IconLabelList"/>
    <dgm:cxn modelId="{DCA58072-44AB-4E12-B26A-8BC080075F94}" type="presOf" srcId="{6D7D7EF1-CD0C-4688-A31C-95C70BACD2F4}" destId="{FE671EC7-5E59-4D43-9DB6-E1C5E78165CE}" srcOrd="0" destOrd="0" presId="urn:microsoft.com/office/officeart/2018/2/layout/IconLabelList"/>
    <dgm:cxn modelId="{AC91C657-46C3-4B95-9BBD-3C3F2E908307}" srcId="{830DA24C-3DF0-4F77-B3A4-8598A0055144}" destId="{1FE801EB-7ECA-489E-9C22-0A7A4A1D2784}" srcOrd="1" destOrd="0" parTransId="{C11C91EC-9C35-4342-B121-FE8C38A85DC8}" sibTransId="{D89FC82B-B2A2-4C40-A057-C0AC0D85E778}"/>
    <dgm:cxn modelId="{6D761ABE-D7FB-428B-B8A5-09EF20AFC502}" srcId="{830DA24C-3DF0-4F77-B3A4-8598A0055144}" destId="{0AD46373-DDC6-4F66-98B1-6C0836F5FC4C}" srcOrd="3" destOrd="0" parTransId="{21F7F4DD-B343-4902-AF81-23ABECA7B6D1}" sibTransId="{FD8C8F47-69A6-483F-8E57-01D234DAE4E7}"/>
    <dgm:cxn modelId="{01CB57DF-B1C0-4EC5-98DE-10C1DED57400}" type="presOf" srcId="{830DA24C-3DF0-4F77-B3A4-8598A0055144}" destId="{4CD5DD50-20E2-4C51-AD4E-E117FB9FE3DB}" srcOrd="0" destOrd="0" presId="urn:microsoft.com/office/officeart/2018/2/layout/IconLabelList"/>
    <dgm:cxn modelId="{095F3DF8-83B1-45DE-933B-65A8F0204222}" srcId="{830DA24C-3DF0-4F77-B3A4-8598A0055144}" destId="{6D7D7EF1-CD0C-4688-A31C-95C70BACD2F4}" srcOrd="2" destOrd="0" parTransId="{BFE07F0B-D6BE-4A88-9F9A-F5DE6302B8DB}" sibTransId="{26E3AA00-CC0B-4B60-BA23-9FE5FD5D5DC7}"/>
    <dgm:cxn modelId="{306DEC76-B5C2-4568-AF53-4B753747A4E9}" type="presParOf" srcId="{4CD5DD50-20E2-4C51-AD4E-E117FB9FE3DB}" destId="{CCA62415-218B-40D8-8E9A-30ACCBC93BD2}" srcOrd="0" destOrd="0" presId="urn:microsoft.com/office/officeart/2018/2/layout/IconLabelList"/>
    <dgm:cxn modelId="{7F7459D4-B513-49AE-998F-25EDF00A57CF}" type="presParOf" srcId="{CCA62415-218B-40D8-8E9A-30ACCBC93BD2}" destId="{13267372-0D3C-41C6-829F-E6B74AA2E93A}" srcOrd="0" destOrd="0" presId="urn:microsoft.com/office/officeart/2018/2/layout/IconLabelList"/>
    <dgm:cxn modelId="{2A2C6DF4-B01F-4DF0-8B0A-5B81EA5E9E41}" type="presParOf" srcId="{CCA62415-218B-40D8-8E9A-30ACCBC93BD2}" destId="{648AE11E-D65F-493B-A4CE-AB3EF173E23E}" srcOrd="1" destOrd="0" presId="urn:microsoft.com/office/officeart/2018/2/layout/IconLabelList"/>
    <dgm:cxn modelId="{385F9FC1-8E38-4874-B316-AED0B1EA84A9}" type="presParOf" srcId="{CCA62415-218B-40D8-8E9A-30ACCBC93BD2}" destId="{7927850F-C958-4709-94A0-CB15EF4D5B73}" srcOrd="2" destOrd="0" presId="urn:microsoft.com/office/officeart/2018/2/layout/IconLabelList"/>
    <dgm:cxn modelId="{EF762CD8-3421-4FCA-A588-41C883D50508}" type="presParOf" srcId="{4CD5DD50-20E2-4C51-AD4E-E117FB9FE3DB}" destId="{40C1A646-D167-4077-8A74-351BEEC87710}" srcOrd="1" destOrd="0" presId="urn:microsoft.com/office/officeart/2018/2/layout/IconLabelList"/>
    <dgm:cxn modelId="{C2F1F5B1-5368-4320-8DCE-B7A6897090CD}" type="presParOf" srcId="{4CD5DD50-20E2-4C51-AD4E-E117FB9FE3DB}" destId="{EB6F079A-0228-45B6-9B76-D5CE7DBCC437}" srcOrd="2" destOrd="0" presId="urn:microsoft.com/office/officeart/2018/2/layout/IconLabelList"/>
    <dgm:cxn modelId="{CD32F878-E4EE-4087-9B0E-21EB497524AF}" type="presParOf" srcId="{EB6F079A-0228-45B6-9B76-D5CE7DBCC437}" destId="{E000ACD5-D1E8-4997-8A93-82642A26CFD6}" srcOrd="0" destOrd="0" presId="urn:microsoft.com/office/officeart/2018/2/layout/IconLabelList"/>
    <dgm:cxn modelId="{B3BA3A19-DE2C-4493-96B0-1E12847C46F5}" type="presParOf" srcId="{EB6F079A-0228-45B6-9B76-D5CE7DBCC437}" destId="{9E108EDC-978B-4C01-AC74-2F3661994F08}" srcOrd="1" destOrd="0" presId="urn:microsoft.com/office/officeart/2018/2/layout/IconLabelList"/>
    <dgm:cxn modelId="{7C8B7F53-9F2C-40C8-A3C4-6E330D8B0757}" type="presParOf" srcId="{EB6F079A-0228-45B6-9B76-D5CE7DBCC437}" destId="{8EACF69C-8AD0-4FB5-BA7D-D5858D5CF5F8}" srcOrd="2" destOrd="0" presId="urn:microsoft.com/office/officeart/2018/2/layout/IconLabelList"/>
    <dgm:cxn modelId="{4ECE4D3E-2597-401A-9B7A-D073B2350E79}" type="presParOf" srcId="{4CD5DD50-20E2-4C51-AD4E-E117FB9FE3DB}" destId="{401E0F8C-88C9-4C72-AD16-78F7EB884C6D}" srcOrd="3" destOrd="0" presId="urn:microsoft.com/office/officeart/2018/2/layout/IconLabelList"/>
    <dgm:cxn modelId="{25649B24-9F1D-45CB-AEAD-321DEA8C3AD5}" type="presParOf" srcId="{4CD5DD50-20E2-4C51-AD4E-E117FB9FE3DB}" destId="{3278375C-E3FD-4CE5-B340-BD161B3CC613}" srcOrd="4" destOrd="0" presId="urn:microsoft.com/office/officeart/2018/2/layout/IconLabelList"/>
    <dgm:cxn modelId="{9D2A3102-181D-4B49-B217-0B44F289E513}" type="presParOf" srcId="{3278375C-E3FD-4CE5-B340-BD161B3CC613}" destId="{4D2C6922-665D-4DF1-BB7C-2110D7BE9D85}" srcOrd="0" destOrd="0" presId="urn:microsoft.com/office/officeart/2018/2/layout/IconLabelList"/>
    <dgm:cxn modelId="{126EC6B4-6BC7-4832-AF8A-2D43E8183EE4}" type="presParOf" srcId="{3278375C-E3FD-4CE5-B340-BD161B3CC613}" destId="{462E5CD7-022B-4903-BFFB-00ED5CF1E853}" srcOrd="1" destOrd="0" presId="urn:microsoft.com/office/officeart/2018/2/layout/IconLabelList"/>
    <dgm:cxn modelId="{0B27B0C4-445A-4854-AEF1-0DC12C0850EC}" type="presParOf" srcId="{3278375C-E3FD-4CE5-B340-BD161B3CC613}" destId="{FE671EC7-5E59-4D43-9DB6-E1C5E78165CE}" srcOrd="2" destOrd="0" presId="urn:microsoft.com/office/officeart/2018/2/layout/IconLabelList"/>
    <dgm:cxn modelId="{B8A23CC2-DDC2-41BC-8EB9-286B1DC1D3F2}" type="presParOf" srcId="{4CD5DD50-20E2-4C51-AD4E-E117FB9FE3DB}" destId="{2FEC12EF-AD01-4BA9-B042-4CD765EAFAE0}" srcOrd="5" destOrd="0" presId="urn:microsoft.com/office/officeart/2018/2/layout/IconLabelList"/>
    <dgm:cxn modelId="{647B0C6C-2A2C-4DA1-8154-D8D09F8A239E}" type="presParOf" srcId="{4CD5DD50-20E2-4C51-AD4E-E117FB9FE3DB}" destId="{AEA6DAE7-4D74-458E-9CDF-CCCDB505E32B}" srcOrd="6" destOrd="0" presId="urn:microsoft.com/office/officeart/2018/2/layout/IconLabelList"/>
    <dgm:cxn modelId="{74E2D9FA-C1BA-4831-8917-4B5EE5721545}" type="presParOf" srcId="{AEA6DAE7-4D74-458E-9CDF-CCCDB505E32B}" destId="{B808AA8D-5EAE-438E-B93F-4B0FA57ED333}" srcOrd="0" destOrd="0" presId="urn:microsoft.com/office/officeart/2018/2/layout/IconLabelList"/>
    <dgm:cxn modelId="{E4069D07-D98E-4927-85BE-13AAEF8D04B1}" type="presParOf" srcId="{AEA6DAE7-4D74-458E-9CDF-CCCDB505E32B}" destId="{4784A4FF-72DE-4F06-9E47-2099810AEACA}" srcOrd="1" destOrd="0" presId="urn:microsoft.com/office/officeart/2018/2/layout/IconLabelList"/>
    <dgm:cxn modelId="{AF567E97-E0CE-4316-925A-7868FBEF28CB}" type="presParOf" srcId="{AEA6DAE7-4D74-458E-9CDF-CCCDB505E32B}" destId="{C5207C3C-2352-4A64-A6FB-056E69BE92C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F83BD-DDFA-452E-861C-9B9B65AF13F9}">
      <dsp:nvSpPr>
        <dsp:cNvPr id="0" name=""/>
        <dsp:cNvSpPr/>
      </dsp:nvSpPr>
      <dsp:spPr>
        <a:xfrm>
          <a:off x="1227" y="267023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D58C43-B33F-4A2B-9778-4B74B53BF4E5}">
      <dsp:nvSpPr>
        <dsp:cNvPr id="0" name=""/>
        <dsp:cNvSpPr/>
      </dsp:nvSpPr>
      <dsp:spPr>
        <a:xfrm>
          <a:off x="480082" y="721935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Neoplastic proliferation of lymphoid cells mainly effecting skin</a:t>
          </a:r>
        </a:p>
      </dsp:txBody>
      <dsp:txXfrm>
        <a:off x="560236" y="802089"/>
        <a:ext cx="4149382" cy="2576345"/>
      </dsp:txXfrm>
    </dsp:sp>
    <dsp:sp modelId="{FD1AC202-9878-488E-BB67-14F56D287A11}">
      <dsp:nvSpPr>
        <dsp:cNvPr id="0" name=""/>
        <dsp:cNvSpPr/>
      </dsp:nvSpPr>
      <dsp:spPr>
        <a:xfrm>
          <a:off x="5268627" y="267023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010316-45F6-47E9-81DE-B6E77380CD14}">
      <dsp:nvSpPr>
        <dsp:cNvPr id="0" name=""/>
        <dsp:cNvSpPr/>
      </dsp:nvSpPr>
      <dsp:spPr>
        <a:xfrm>
          <a:off x="5747481" y="721935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Majority of cells effecting skin are T-Cells </a:t>
          </a:r>
          <a:r>
            <a:rPr lang="en-US" sz="3300" kern="1200">
              <a:sym typeface="Wingdings" panose="05000000000000000000" pitchFamily="2" charset="2"/>
            </a:rPr>
            <a:t></a:t>
          </a:r>
          <a:r>
            <a:rPr lang="en-US" sz="3300" kern="1200"/>
            <a:t> Cutaneous T-Cell Lymphomas</a:t>
          </a:r>
        </a:p>
      </dsp:txBody>
      <dsp:txXfrm>
        <a:off x="5827635" y="802089"/>
        <a:ext cx="4149382" cy="25763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568B9-77B0-4F10-9FD6-3580E1C32BE4}">
      <dsp:nvSpPr>
        <dsp:cNvPr id="0" name=""/>
        <dsp:cNvSpPr/>
      </dsp:nvSpPr>
      <dsp:spPr>
        <a:xfrm>
          <a:off x="0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911F2F-EA0C-4532-A3A2-C170DC3D082D}">
      <dsp:nvSpPr>
        <dsp:cNvPr id="0" name=""/>
        <dsp:cNvSpPr/>
      </dsp:nvSpPr>
      <dsp:spPr>
        <a:xfrm>
          <a:off x="31432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Localized, solitary, variant of MF which shows intense epidermotropism</a:t>
          </a:r>
        </a:p>
      </dsp:txBody>
      <dsp:txXfrm>
        <a:off x="366939" y="1166540"/>
        <a:ext cx="2723696" cy="1691139"/>
      </dsp:txXfrm>
    </dsp:sp>
    <dsp:sp modelId="{4F530CA2-1C7E-41AB-A7FA-58ECB8B6284C}">
      <dsp:nvSpPr>
        <dsp:cNvPr id="0" name=""/>
        <dsp:cNvSpPr/>
      </dsp:nvSpPr>
      <dsp:spPr>
        <a:xfrm>
          <a:off x="3457574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F0E2FB-961F-41C9-8746-0D4F5439E90B}">
      <dsp:nvSpPr>
        <dsp:cNvPr id="0" name=""/>
        <dsp:cNvSpPr/>
      </dsp:nvSpPr>
      <dsp:spPr>
        <a:xfrm>
          <a:off x="3771900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Striking colonization by large, pale, atypical mononuclear cells </a:t>
          </a:r>
        </a:p>
      </dsp:txBody>
      <dsp:txXfrm>
        <a:off x="3824514" y="1166540"/>
        <a:ext cx="2723696" cy="1691139"/>
      </dsp:txXfrm>
    </dsp:sp>
    <dsp:sp modelId="{5FA88D2C-0F58-4348-A6FC-FD7039651864}">
      <dsp:nvSpPr>
        <dsp:cNvPr id="0" name=""/>
        <dsp:cNvSpPr/>
      </dsp:nvSpPr>
      <dsp:spPr>
        <a:xfrm>
          <a:off x="6915149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D0605E-2466-48AF-9742-B6D2E71289FF}">
      <dsp:nvSpPr>
        <dsp:cNvPr id="0" name=""/>
        <dsp:cNvSpPr/>
      </dsp:nvSpPr>
      <dsp:spPr>
        <a:xfrm>
          <a:off x="722947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Cells fail to express lymphoid markers. i.e CD4-, CD8-. Clonal TCR gene rearrangement</a:t>
          </a:r>
        </a:p>
      </dsp:txBody>
      <dsp:txXfrm>
        <a:off x="7282089" y="1166540"/>
        <a:ext cx="2723696" cy="16911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560F5-ABAA-4D2F-9283-F9D5B75006B7}">
      <dsp:nvSpPr>
        <dsp:cNvPr id="0" name=""/>
        <dsp:cNvSpPr/>
      </dsp:nvSpPr>
      <dsp:spPr>
        <a:xfrm>
          <a:off x="0" y="0"/>
          <a:ext cx="8413851" cy="7562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Rare. Younger adults</a:t>
          </a:r>
        </a:p>
      </dsp:txBody>
      <dsp:txXfrm>
        <a:off x="22149" y="22149"/>
        <a:ext cx="7509355" cy="711920"/>
      </dsp:txXfrm>
    </dsp:sp>
    <dsp:sp modelId="{18D783E4-F113-4126-8767-5F322D675925}">
      <dsp:nvSpPr>
        <dsp:cNvPr id="0" name=""/>
        <dsp:cNvSpPr/>
      </dsp:nvSpPr>
      <dsp:spPr>
        <a:xfrm>
          <a:off x="628307" y="861248"/>
          <a:ext cx="8413851" cy="756218"/>
        </a:xfrm>
        <a:prstGeom prst="roundRect">
          <a:avLst>
            <a:gd name="adj" fmla="val 10000"/>
          </a:avLst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Isolated, persistent, scaly plaques at acral sites</a:t>
          </a:r>
        </a:p>
      </dsp:txBody>
      <dsp:txXfrm>
        <a:off x="650456" y="883397"/>
        <a:ext cx="7249704" cy="711920"/>
      </dsp:txXfrm>
    </dsp:sp>
    <dsp:sp modelId="{C82A7CBB-BD6A-4355-A56F-135C87F0762E}">
      <dsp:nvSpPr>
        <dsp:cNvPr id="0" name=""/>
        <dsp:cNvSpPr/>
      </dsp:nvSpPr>
      <dsp:spPr>
        <a:xfrm>
          <a:off x="1256614" y="1722496"/>
          <a:ext cx="8413851" cy="756218"/>
        </a:xfrm>
        <a:prstGeom prst="roundRect">
          <a:avLst>
            <a:gd name="adj" fmla="val 10000"/>
          </a:avLst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Asymptomatic. Slowly expand. Excellent prognosis</a:t>
          </a:r>
        </a:p>
      </dsp:txBody>
      <dsp:txXfrm>
        <a:off x="1278763" y="1744645"/>
        <a:ext cx="7249704" cy="711920"/>
      </dsp:txXfrm>
    </dsp:sp>
    <dsp:sp modelId="{FBE5AB41-2927-4CDE-936F-6F05461AFCCB}">
      <dsp:nvSpPr>
        <dsp:cNvPr id="0" name=""/>
        <dsp:cNvSpPr/>
      </dsp:nvSpPr>
      <dsp:spPr>
        <a:xfrm>
          <a:off x="1884921" y="2583745"/>
          <a:ext cx="8413851" cy="756218"/>
        </a:xfrm>
        <a:prstGeom prst="roundRect">
          <a:avLst>
            <a:gd name="adj" fmla="val 10000"/>
          </a:avLst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Can be psoriasiform or Bowenoid</a:t>
          </a:r>
        </a:p>
      </dsp:txBody>
      <dsp:txXfrm>
        <a:off x="1907070" y="2605894"/>
        <a:ext cx="7249704" cy="711920"/>
      </dsp:txXfrm>
    </dsp:sp>
    <dsp:sp modelId="{80E0CC84-4C64-4476-ADCB-8BE3E5B5699C}">
      <dsp:nvSpPr>
        <dsp:cNvPr id="0" name=""/>
        <dsp:cNvSpPr/>
      </dsp:nvSpPr>
      <dsp:spPr>
        <a:xfrm>
          <a:off x="2513228" y="3444993"/>
          <a:ext cx="8413851" cy="756218"/>
        </a:xfrm>
        <a:prstGeom prst="roundRect">
          <a:avLst>
            <a:gd name="adj" fmla="val 10000"/>
          </a:avLst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Managed by excision or low-dose superficial radiotherapy.</a:t>
          </a:r>
        </a:p>
      </dsp:txBody>
      <dsp:txXfrm>
        <a:off x="2535377" y="3467142"/>
        <a:ext cx="7249704" cy="711920"/>
      </dsp:txXfrm>
    </dsp:sp>
    <dsp:sp modelId="{4AB8EECD-D1F1-427D-A6C3-BF248082896F}">
      <dsp:nvSpPr>
        <dsp:cNvPr id="0" name=""/>
        <dsp:cNvSpPr/>
      </dsp:nvSpPr>
      <dsp:spPr>
        <a:xfrm>
          <a:off x="7922309" y="552459"/>
          <a:ext cx="491541" cy="4915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032906" y="552459"/>
        <a:ext cx="270347" cy="369885"/>
      </dsp:txXfrm>
    </dsp:sp>
    <dsp:sp modelId="{0A96FC3C-98C7-4BE8-9C1A-BEFCC1944ECA}">
      <dsp:nvSpPr>
        <dsp:cNvPr id="0" name=""/>
        <dsp:cNvSpPr/>
      </dsp:nvSpPr>
      <dsp:spPr>
        <a:xfrm>
          <a:off x="8550616" y="1413707"/>
          <a:ext cx="491541" cy="4915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092372"/>
            <a:satOff val="-14205"/>
            <a:lumOff val="-4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092372"/>
              <a:satOff val="-14205"/>
              <a:lumOff val="-4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61213" y="1413707"/>
        <a:ext cx="270347" cy="369885"/>
      </dsp:txXfrm>
    </dsp:sp>
    <dsp:sp modelId="{2465A07D-4A85-45A1-84D9-8450C817795E}">
      <dsp:nvSpPr>
        <dsp:cNvPr id="0" name=""/>
        <dsp:cNvSpPr/>
      </dsp:nvSpPr>
      <dsp:spPr>
        <a:xfrm>
          <a:off x="9178923" y="2262352"/>
          <a:ext cx="491541" cy="4915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184745"/>
            <a:satOff val="-28410"/>
            <a:lumOff val="-89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745"/>
              <a:satOff val="-28410"/>
              <a:lumOff val="-8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289520" y="2262352"/>
        <a:ext cx="270347" cy="369885"/>
      </dsp:txXfrm>
    </dsp:sp>
    <dsp:sp modelId="{491DE476-E813-430E-B0C2-2EA0CF1AA679}">
      <dsp:nvSpPr>
        <dsp:cNvPr id="0" name=""/>
        <dsp:cNvSpPr/>
      </dsp:nvSpPr>
      <dsp:spPr>
        <a:xfrm>
          <a:off x="9807231" y="3132003"/>
          <a:ext cx="491541" cy="4915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277117"/>
            <a:satOff val="-42615"/>
            <a:lumOff val="-134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7117"/>
              <a:satOff val="-42615"/>
              <a:lumOff val="-13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917828" y="3132003"/>
        <a:ext cx="270347" cy="3698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E0782-C735-4D36-A5BE-4520C056F7D2}">
      <dsp:nvSpPr>
        <dsp:cNvPr id="0" name=""/>
        <dsp:cNvSpPr/>
      </dsp:nvSpPr>
      <dsp:spPr>
        <a:xfrm>
          <a:off x="0" y="2554"/>
          <a:ext cx="59061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65975-F1BE-4FA6-BD96-D2D0894DCEF9}">
      <dsp:nvSpPr>
        <dsp:cNvPr id="0" name=""/>
        <dsp:cNvSpPr/>
      </dsp:nvSpPr>
      <dsp:spPr>
        <a:xfrm>
          <a:off x="0" y="2554"/>
          <a:ext cx="5906181" cy="1741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CD3+, CD4+, CD7-, CD26-</a:t>
          </a:r>
        </a:p>
      </dsp:txBody>
      <dsp:txXfrm>
        <a:off x="0" y="2554"/>
        <a:ext cx="5906181" cy="1741869"/>
      </dsp:txXfrm>
    </dsp:sp>
    <dsp:sp modelId="{B1611DE9-1D90-4A61-8BDA-B0D00FB6B2DE}">
      <dsp:nvSpPr>
        <dsp:cNvPr id="0" name=""/>
        <dsp:cNvSpPr/>
      </dsp:nvSpPr>
      <dsp:spPr>
        <a:xfrm>
          <a:off x="0" y="1744424"/>
          <a:ext cx="5906181" cy="0"/>
        </a:xfrm>
        <a:prstGeom prst="line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accent2">
              <a:hueOff val="1373170"/>
              <a:satOff val="-24404"/>
              <a:lumOff val="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19400-A86C-4FE5-AFB0-0A8393D7005C}">
      <dsp:nvSpPr>
        <dsp:cNvPr id="0" name=""/>
        <dsp:cNvSpPr/>
      </dsp:nvSpPr>
      <dsp:spPr>
        <a:xfrm>
          <a:off x="0" y="1744424"/>
          <a:ext cx="5906181" cy="1741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CD4:CD8 Always elevated. (&gt;10 ) Denotes clonal expansion. Distinguishes from inflammatory dermatosis</a:t>
          </a:r>
        </a:p>
      </dsp:txBody>
      <dsp:txXfrm>
        <a:off x="0" y="1744424"/>
        <a:ext cx="5906181" cy="1741869"/>
      </dsp:txXfrm>
    </dsp:sp>
    <dsp:sp modelId="{3EF96A8B-973D-4C44-9E04-5F51A031DC96}">
      <dsp:nvSpPr>
        <dsp:cNvPr id="0" name=""/>
        <dsp:cNvSpPr/>
      </dsp:nvSpPr>
      <dsp:spPr>
        <a:xfrm>
          <a:off x="0" y="3486293"/>
          <a:ext cx="5906181" cy="0"/>
        </a:xfrm>
        <a:prstGeom prst="line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E4B19-6184-464C-89AA-F017F984F054}">
      <dsp:nvSpPr>
        <dsp:cNvPr id="0" name=""/>
        <dsp:cNvSpPr/>
      </dsp:nvSpPr>
      <dsp:spPr>
        <a:xfrm>
          <a:off x="0" y="3486293"/>
          <a:ext cx="5906181" cy="1741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SS is derived from central memory T-Cells while MF from Skin resident, peripheral memory T-Cells</a:t>
          </a:r>
        </a:p>
      </dsp:txBody>
      <dsp:txXfrm>
        <a:off x="0" y="3486293"/>
        <a:ext cx="5906181" cy="17418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9A8B84-69CB-4BF7-8C14-FD21DE75E599}">
      <dsp:nvSpPr>
        <dsp:cNvPr id="0" name=""/>
        <dsp:cNvSpPr/>
      </dsp:nvSpPr>
      <dsp:spPr>
        <a:xfrm>
          <a:off x="0" y="87849"/>
          <a:ext cx="5906181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Generalised exfoliative erythroderma</a:t>
          </a:r>
        </a:p>
      </dsp:txBody>
      <dsp:txXfrm>
        <a:off x="38784" y="126633"/>
        <a:ext cx="5828613" cy="716935"/>
      </dsp:txXfrm>
    </dsp:sp>
    <dsp:sp modelId="{3ACF0981-7252-4E32-87A4-2F91D6E155AC}">
      <dsp:nvSpPr>
        <dsp:cNvPr id="0" name=""/>
        <dsp:cNvSpPr/>
      </dsp:nvSpPr>
      <dsp:spPr>
        <a:xfrm>
          <a:off x="0" y="939952"/>
          <a:ext cx="5906181" cy="794503"/>
        </a:xfrm>
        <a:prstGeom prst="roundRect">
          <a:avLst/>
        </a:prstGeom>
        <a:solidFill>
          <a:schemeClr val="accent5">
            <a:hueOff val="-1996349"/>
            <a:satOff val="-3091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Systemic problems including high output cardiac failure</a:t>
          </a:r>
        </a:p>
      </dsp:txBody>
      <dsp:txXfrm>
        <a:off x="38784" y="978736"/>
        <a:ext cx="5828613" cy="716935"/>
      </dsp:txXfrm>
    </dsp:sp>
    <dsp:sp modelId="{18C14582-8BC4-4E83-8D7A-B669228E5AB7}">
      <dsp:nvSpPr>
        <dsp:cNvPr id="0" name=""/>
        <dsp:cNvSpPr/>
      </dsp:nvSpPr>
      <dsp:spPr>
        <a:xfrm>
          <a:off x="0" y="1792055"/>
          <a:ext cx="5906181" cy="794503"/>
        </a:xfrm>
        <a:prstGeom prst="roundRect">
          <a:avLst/>
        </a:prstGeom>
        <a:solidFill>
          <a:schemeClr val="accent5">
            <a:hueOff val="-3992698"/>
            <a:satOff val="-6182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Ectropion</a:t>
          </a:r>
        </a:p>
      </dsp:txBody>
      <dsp:txXfrm>
        <a:off x="38784" y="1830839"/>
        <a:ext cx="5828613" cy="716935"/>
      </dsp:txXfrm>
    </dsp:sp>
    <dsp:sp modelId="{8A5577DC-2E6D-4DC0-B69F-68AF5B6356BA}">
      <dsp:nvSpPr>
        <dsp:cNvPr id="0" name=""/>
        <dsp:cNvSpPr/>
      </dsp:nvSpPr>
      <dsp:spPr>
        <a:xfrm>
          <a:off x="0" y="2644159"/>
          <a:ext cx="5906181" cy="794503"/>
        </a:xfrm>
        <a:prstGeom prst="roundRect">
          <a:avLst/>
        </a:prstGeom>
        <a:solidFill>
          <a:schemeClr val="accent5">
            <a:hueOff val="-5989047"/>
            <a:satOff val="-9272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Scalp alopecia</a:t>
          </a:r>
        </a:p>
      </dsp:txBody>
      <dsp:txXfrm>
        <a:off x="38784" y="2682943"/>
        <a:ext cx="5828613" cy="716935"/>
      </dsp:txXfrm>
    </dsp:sp>
    <dsp:sp modelId="{186404CE-8E7B-4844-93A7-2DE77412E9D1}">
      <dsp:nvSpPr>
        <dsp:cNvPr id="0" name=""/>
        <dsp:cNvSpPr/>
      </dsp:nvSpPr>
      <dsp:spPr>
        <a:xfrm>
          <a:off x="0" y="3496262"/>
          <a:ext cx="5906181" cy="794503"/>
        </a:xfrm>
        <a:prstGeom prst="roundRect">
          <a:avLst/>
        </a:prstGeom>
        <a:solidFill>
          <a:schemeClr val="accent5">
            <a:hueOff val="-7985396"/>
            <a:satOff val="-12363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Palmoplanter hyperkeratosis with fissuring and subungual hyperkeratosis</a:t>
          </a:r>
        </a:p>
      </dsp:txBody>
      <dsp:txXfrm>
        <a:off x="38784" y="3535046"/>
        <a:ext cx="5828613" cy="716935"/>
      </dsp:txXfrm>
    </dsp:sp>
    <dsp:sp modelId="{4C8FE060-9429-43B8-9480-915568B27A7F}">
      <dsp:nvSpPr>
        <dsp:cNvPr id="0" name=""/>
        <dsp:cNvSpPr/>
      </dsp:nvSpPr>
      <dsp:spPr>
        <a:xfrm>
          <a:off x="0" y="4348365"/>
          <a:ext cx="5906181" cy="794503"/>
        </a:xfrm>
        <a:prstGeom prst="round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Peripheral lymphadenopathy</a:t>
          </a:r>
        </a:p>
      </dsp:txBody>
      <dsp:txXfrm>
        <a:off x="38784" y="4387149"/>
        <a:ext cx="5828613" cy="7169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597D7-D830-490F-AFEE-339497D990E4}">
      <dsp:nvSpPr>
        <dsp:cNvPr id="0" name=""/>
        <dsp:cNvSpPr/>
      </dsp:nvSpPr>
      <dsp:spPr>
        <a:xfrm>
          <a:off x="3771" y="426987"/>
          <a:ext cx="2041892" cy="12251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Topical steroids</a:t>
          </a:r>
          <a:endParaRPr lang="en-US" sz="2000" kern="1200"/>
        </a:p>
      </dsp:txBody>
      <dsp:txXfrm>
        <a:off x="3771" y="426987"/>
        <a:ext cx="2041892" cy="1225135"/>
      </dsp:txXfrm>
    </dsp:sp>
    <dsp:sp modelId="{44BCFFC3-9B07-42AF-B0AD-FFF6F47A1FCB}">
      <dsp:nvSpPr>
        <dsp:cNvPr id="0" name=""/>
        <dsp:cNvSpPr/>
      </dsp:nvSpPr>
      <dsp:spPr>
        <a:xfrm>
          <a:off x="2249852" y="426987"/>
          <a:ext cx="2041892" cy="1225135"/>
        </a:xfrm>
        <a:prstGeom prst="rect">
          <a:avLst/>
        </a:prstGeom>
        <a:solidFill>
          <a:schemeClr val="accent5">
            <a:hueOff val="-831812"/>
            <a:satOff val="-1288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Topical chemotherapy</a:t>
          </a:r>
          <a:endParaRPr lang="en-US" sz="2000" kern="1200" dirty="0"/>
        </a:p>
      </dsp:txBody>
      <dsp:txXfrm>
        <a:off x="2249852" y="426987"/>
        <a:ext cx="2041892" cy="1225135"/>
      </dsp:txXfrm>
    </dsp:sp>
    <dsp:sp modelId="{DE75A1A9-ABE5-49FD-AE43-8B60E2303675}">
      <dsp:nvSpPr>
        <dsp:cNvPr id="0" name=""/>
        <dsp:cNvSpPr/>
      </dsp:nvSpPr>
      <dsp:spPr>
        <a:xfrm>
          <a:off x="4495933" y="426987"/>
          <a:ext cx="2041892" cy="1225135"/>
        </a:xfrm>
        <a:prstGeom prst="rect">
          <a:avLst/>
        </a:prstGeom>
        <a:solidFill>
          <a:schemeClr val="accent5">
            <a:hueOff val="-1663624"/>
            <a:satOff val="-2576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Phototherapy</a:t>
          </a:r>
          <a:endParaRPr lang="en-US" sz="2000" kern="1200" dirty="0"/>
        </a:p>
      </dsp:txBody>
      <dsp:txXfrm>
        <a:off x="4495933" y="426987"/>
        <a:ext cx="2041892" cy="1225135"/>
      </dsp:txXfrm>
    </dsp:sp>
    <dsp:sp modelId="{1274AD9C-F9A3-4CA3-8D55-072B8468E02F}">
      <dsp:nvSpPr>
        <dsp:cNvPr id="0" name=""/>
        <dsp:cNvSpPr/>
      </dsp:nvSpPr>
      <dsp:spPr>
        <a:xfrm>
          <a:off x="6742015" y="426987"/>
          <a:ext cx="2041892" cy="1225135"/>
        </a:xfrm>
        <a:prstGeom prst="rect">
          <a:avLst/>
        </a:prstGeom>
        <a:solidFill>
          <a:schemeClr val="accent5">
            <a:hueOff val="-2495436"/>
            <a:satOff val="-3864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Radiotherapy, </a:t>
          </a:r>
          <a:endParaRPr lang="en-US" sz="2000" kern="1200" dirty="0"/>
        </a:p>
      </dsp:txBody>
      <dsp:txXfrm>
        <a:off x="6742015" y="426987"/>
        <a:ext cx="2041892" cy="1225135"/>
      </dsp:txXfrm>
    </dsp:sp>
    <dsp:sp modelId="{92E12FF2-8827-407D-8F3D-64CE9B5168C2}">
      <dsp:nvSpPr>
        <dsp:cNvPr id="0" name=""/>
        <dsp:cNvSpPr/>
      </dsp:nvSpPr>
      <dsp:spPr>
        <a:xfrm>
          <a:off x="8988096" y="426987"/>
          <a:ext cx="2041892" cy="1225135"/>
        </a:xfrm>
        <a:prstGeom prst="rect">
          <a:avLst/>
        </a:prstGeom>
        <a:solidFill>
          <a:schemeClr val="accent5">
            <a:hueOff val="-3327248"/>
            <a:satOff val="-5151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Immunotherapy</a:t>
          </a:r>
          <a:endParaRPr lang="en-US" sz="2000" kern="1200" dirty="0"/>
        </a:p>
      </dsp:txBody>
      <dsp:txXfrm>
        <a:off x="8988096" y="426987"/>
        <a:ext cx="2041892" cy="1225135"/>
      </dsp:txXfrm>
    </dsp:sp>
    <dsp:sp modelId="{EDC1AECA-3A7F-42E1-873B-2FB7E3DC4901}">
      <dsp:nvSpPr>
        <dsp:cNvPr id="0" name=""/>
        <dsp:cNvSpPr/>
      </dsp:nvSpPr>
      <dsp:spPr>
        <a:xfrm>
          <a:off x="3771" y="1856312"/>
          <a:ext cx="2041892" cy="1225135"/>
        </a:xfrm>
        <a:prstGeom prst="rect">
          <a:avLst/>
        </a:prstGeom>
        <a:solidFill>
          <a:schemeClr val="accent5">
            <a:hueOff val="-4159060"/>
            <a:satOff val="-6439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Retinoids</a:t>
          </a:r>
          <a:endParaRPr lang="en-US" sz="2000" kern="1200"/>
        </a:p>
      </dsp:txBody>
      <dsp:txXfrm>
        <a:off x="3771" y="1856312"/>
        <a:ext cx="2041892" cy="1225135"/>
      </dsp:txXfrm>
    </dsp:sp>
    <dsp:sp modelId="{E845F35D-36B5-4C51-83C1-25B9481E2C7A}">
      <dsp:nvSpPr>
        <dsp:cNvPr id="0" name=""/>
        <dsp:cNvSpPr/>
      </dsp:nvSpPr>
      <dsp:spPr>
        <a:xfrm>
          <a:off x="2249852" y="1856312"/>
          <a:ext cx="2041892" cy="1225135"/>
        </a:xfrm>
        <a:prstGeom prst="rect">
          <a:avLst/>
        </a:prstGeom>
        <a:solidFill>
          <a:schemeClr val="accent5">
            <a:hueOff val="-4990872"/>
            <a:satOff val="-7727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Combination therapies</a:t>
          </a:r>
          <a:endParaRPr lang="en-US" sz="2000" kern="1200"/>
        </a:p>
      </dsp:txBody>
      <dsp:txXfrm>
        <a:off x="2249852" y="1856312"/>
        <a:ext cx="2041892" cy="1225135"/>
      </dsp:txXfrm>
    </dsp:sp>
    <dsp:sp modelId="{1FB6DD38-AE89-4D5C-8685-EFC2FA7611B3}">
      <dsp:nvSpPr>
        <dsp:cNvPr id="0" name=""/>
        <dsp:cNvSpPr/>
      </dsp:nvSpPr>
      <dsp:spPr>
        <a:xfrm>
          <a:off x="4495933" y="1856312"/>
          <a:ext cx="2041892" cy="1225135"/>
        </a:xfrm>
        <a:prstGeom prst="rect">
          <a:avLst/>
        </a:prstGeom>
        <a:solidFill>
          <a:schemeClr val="accent5">
            <a:hueOff val="-5822684"/>
            <a:satOff val="-9015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Systemic single and multiagent chemotherapy</a:t>
          </a:r>
          <a:endParaRPr lang="en-US" sz="2000" kern="1200"/>
        </a:p>
      </dsp:txBody>
      <dsp:txXfrm>
        <a:off x="4495933" y="1856312"/>
        <a:ext cx="2041892" cy="1225135"/>
      </dsp:txXfrm>
    </dsp:sp>
    <dsp:sp modelId="{668CE93D-9320-4DBC-B4BF-2E3FF5046245}">
      <dsp:nvSpPr>
        <dsp:cNvPr id="0" name=""/>
        <dsp:cNvSpPr/>
      </dsp:nvSpPr>
      <dsp:spPr>
        <a:xfrm>
          <a:off x="6742015" y="1856312"/>
          <a:ext cx="2041892" cy="1225135"/>
        </a:xfrm>
        <a:prstGeom prst="rect">
          <a:avLst/>
        </a:prstGeom>
        <a:solidFill>
          <a:schemeClr val="accent5">
            <a:hueOff val="-6654497"/>
            <a:satOff val="-10303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Photopheresis</a:t>
          </a:r>
          <a:endParaRPr lang="en-US" sz="2000" kern="1200"/>
        </a:p>
      </dsp:txBody>
      <dsp:txXfrm>
        <a:off x="6742015" y="1856312"/>
        <a:ext cx="2041892" cy="1225135"/>
      </dsp:txXfrm>
    </dsp:sp>
    <dsp:sp modelId="{62ECDAB8-D708-430C-A628-2949E6E3B9FC}">
      <dsp:nvSpPr>
        <dsp:cNvPr id="0" name=""/>
        <dsp:cNvSpPr/>
      </dsp:nvSpPr>
      <dsp:spPr>
        <a:xfrm>
          <a:off x="8988096" y="1856312"/>
          <a:ext cx="2041892" cy="1225135"/>
        </a:xfrm>
        <a:prstGeom prst="rect">
          <a:avLst/>
        </a:prstGeom>
        <a:solidFill>
          <a:schemeClr val="accent5">
            <a:hueOff val="-7486308"/>
            <a:satOff val="-11591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Toxin therapies</a:t>
          </a:r>
          <a:endParaRPr lang="en-US" sz="2000" kern="1200"/>
        </a:p>
      </dsp:txBody>
      <dsp:txXfrm>
        <a:off x="8988096" y="1856312"/>
        <a:ext cx="2041892" cy="1225135"/>
      </dsp:txXfrm>
    </dsp:sp>
    <dsp:sp modelId="{DB9A3D27-BB57-41FD-8E37-20DDE81F8FAB}">
      <dsp:nvSpPr>
        <dsp:cNvPr id="0" name=""/>
        <dsp:cNvSpPr/>
      </dsp:nvSpPr>
      <dsp:spPr>
        <a:xfrm>
          <a:off x="2249852" y="3285636"/>
          <a:ext cx="2041892" cy="1225135"/>
        </a:xfrm>
        <a:prstGeom prst="rect">
          <a:avLst/>
        </a:prstGeom>
        <a:solidFill>
          <a:schemeClr val="accent5">
            <a:hueOff val="-8318121"/>
            <a:satOff val="-12878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Monoclonal antibodies</a:t>
          </a:r>
          <a:endParaRPr lang="en-US" sz="2000" kern="1200"/>
        </a:p>
      </dsp:txBody>
      <dsp:txXfrm>
        <a:off x="2249852" y="3285636"/>
        <a:ext cx="2041892" cy="1225135"/>
      </dsp:txXfrm>
    </dsp:sp>
    <dsp:sp modelId="{F4523C0E-3C3A-4A8D-A2E3-1982A75548CA}">
      <dsp:nvSpPr>
        <dsp:cNvPr id="0" name=""/>
        <dsp:cNvSpPr/>
      </dsp:nvSpPr>
      <dsp:spPr>
        <a:xfrm>
          <a:off x="4495933" y="3285636"/>
          <a:ext cx="2041892" cy="1225135"/>
        </a:xfrm>
        <a:prstGeom prst="rect">
          <a:avLst/>
        </a:prstGeom>
        <a:solidFill>
          <a:schemeClr val="accent5">
            <a:hueOff val="-9149933"/>
            <a:satOff val="-14166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</a:t>
          </a:r>
          <a:r>
            <a:rPr lang="en-US" sz="2000" b="0" i="0" kern="1200" baseline="0"/>
            <a:t>istone deacetylase inhibitors</a:t>
          </a:r>
          <a:endParaRPr lang="en-US" sz="2000" kern="1200"/>
        </a:p>
      </dsp:txBody>
      <dsp:txXfrm>
        <a:off x="4495933" y="3285636"/>
        <a:ext cx="2041892" cy="1225135"/>
      </dsp:txXfrm>
    </dsp:sp>
    <dsp:sp modelId="{5A686779-A7A0-4D8A-A880-AEC4F6E08574}">
      <dsp:nvSpPr>
        <dsp:cNvPr id="0" name=""/>
        <dsp:cNvSpPr/>
      </dsp:nvSpPr>
      <dsp:spPr>
        <a:xfrm>
          <a:off x="6742015" y="3285636"/>
          <a:ext cx="2041892" cy="1225135"/>
        </a:xfrm>
        <a:prstGeom prst="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Other novel therapies</a:t>
          </a:r>
          <a:endParaRPr lang="en-US" sz="2000" kern="1200"/>
        </a:p>
      </dsp:txBody>
      <dsp:txXfrm>
        <a:off x="6742015" y="3285636"/>
        <a:ext cx="2041892" cy="122513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208FF-163C-42D8-948D-A0609C037B00}">
      <dsp:nvSpPr>
        <dsp:cNvPr id="0" name=""/>
        <dsp:cNvSpPr/>
      </dsp:nvSpPr>
      <dsp:spPr>
        <a:xfrm>
          <a:off x="0" y="0"/>
          <a:ext cx="59061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FED42-5C38-4CAB-9114-40DEB70B19C5}">
      <dsp:nvSpPr>
        <dsp:cNvPr id="0" name=""/>
        <dsp:cNvSpPr/>
      </dsp:nvSpPr>
      <dsp:spPr>
        <a:xfrm>
          <a:off x="0" y="0"/>
          <a:ext cx="5906181" cy="130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Choice of treatment according to Stage of disease, patient’s performance status and Quality of Life</a:t>
          </a:r>
        </a:p>
      </dsp:txBody>
      <dsp:txXfrm>
        <a:off x="0" y="0"/>
        <a:ext cx="5906181" cy="1307679"/>
      </dsp:txXfrm>
    </dsp:sp>
    <dsp:sp modelId="{A99B6056-1301-4DF6-9ACB-2EEF5146A8A5}">
      <dsp:nvSpPr>
        <dsp:cNvPr id="0" name=""/>
        <dsp:cNvSpPr/>
      </dsp:nvSpPr>
      <dsp:spPr>
        <a:xfrm>
          <a:off x="0" y="1307679"/>
          <a:ext cx="5906181" cy="0"/>
        </a:xfrm>
        <a:prstGeom prst="line">
          <a:avLst/>
        </a:prstGeom>
        <a:solidFill>
          <a:schemeClr val="accent2">
            <a:hueOff val="915447"/>
            <a:satOff val="-16269"/>
            <a:lumOff val="523"/>
            <a:alphaOff val="0"/>
          </a:schemeClr>
        </a:solidFill>
        <a:ln w="12700" cap="flat" cmpd="sng" algn="ctr">
          <a:solidFill>
            <a:schemeClr val="accent2">
              <a:hueOff val="915447"/>
              <a:satOff val="-16269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CFBEC-F268-4953-97C4-8928D9592B6E}">
      <dsp:nvSpPr>
        <dsp:cNvPr id="0" name=""/>
        <dsp:cNvSpPr/>
      </dsp:nvSpPr>
      <dsp:spPr>
        <a:xfrm>
          <a:off x="0" y="1307679"/>
          <a:ext cx="5906181" cy="130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Preferable to aim treatment at palliation rather than aggressive intent to cure</a:t>
          </a:r>
        </a:p>
      </dsp:txBody>
      <dsp:txXfrm>
        <a:off x="0" y="1307679"/>
        <a:ext cx="5906181" cy="1307679"/>
      </dsp:txXfrm>
    </dsp:sp>
    <dsp:sp modelId="{984CBFB5-8B3D-4128-A0DD-98EE20532B83}">
      <dsp:nvSpPr>
        <dsp:cNvPr id="0" name=""/>
        <dsp:cNvSpPr/>
      </dsp:nvSpPr>
      <dsp:spPr>
        <a:xfrm>
          <a:off x="0" y="2615358"/>
          <a:ext cx="5906181" cy="0"/>
        </a:xfrm>
        <a:prstGeom prst="line">
          <a:avLst/>
        </a:prstGeom>
        <a:solidFill>
          <a:schemeClr val="accent2">
            <a:hueOff val="1830893"/>
            <a:satOff val="-32539"/>
            <a:lumOff val="1046"/>
            <a:alphaOff val="0"/>
          </a:schemeClr>
        </a:solidFill>
        <a:ln w="12700" cap="flat" cmpd="sng" algn="ctr">
          <a:solidFill>
            <a:schemeClr val="accent2">
              <a:hueOff val="1830893"/>
              <a:satOff val="-32539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C0095-EF62-4966-B18B-90B25D4F87B5}">
      <dsp:nvSpPr>
        <dsp:cNvPr id="0" name=""/>
        <dsp:cNvSpPr/>
      </dsp:nvSpPr>
      <dsp:spPr>
        <a:xfrm>
          <a:off x="0" y="2615359"/>
          <a:ext cx="5906181" cy="130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Early stage</a:t>
          </a:r>
          <a:r>
            <a:rPr lang="en-US" sz="2500" kern="1200">
              <a:sym typeface="Wingdings" panose="05000000000000000000" pitchFamily="2" charset="2"/>
            </a:rPr>
            <a:t></a:t>
          </a:r>
          <a:r>
            <a:rPr lang="en-US" sz="2500" kern="1200"/>
            <a:t> skin directed therapies</a:t>
          </a:r>
        </a:p>
      </dsp:txBody>
      <dsp:txXfrm>
        <a:off x="0" y="2615359"/>
        <a:ext cx="5906181" cy="1307679"/>
      </dsp:txXfrm>
    </dsp:sp>
    <dsp:sp modelId="{96D1DFCB-6BBD-4C5E-A621-A3589DE27E76}">
      <dsp:nvSpPr>
        <dsp:cNvPr id="0" name=""/>
        <dsp:cNvSpPr/>
      </dsp:nvSpPr>
      <dsp:spPr>
        <a:xfrm>
          <a:off x="0" y="3923038"/>
          <a:ext cx="5906181" cy="0"/>
        </a:xfrm>
        <a:prstGeom prst="line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41205-730D-4B52-95C4-D5B9B947AB54}">
      <dsp:nvSpPr>
        <dsp:cNvPr id="0" name=""/>
        <dsp:cNvSpPr/>
      </dsp:nvSpPr>
      <dsp:spPr>
        <a:xfrm>
          <a:off x="0" y="3923038"/>
          <a:ext cx="5906181" cy="130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Resistant early and late stage </a:t>
          </a:r>
          <a:r>
            <a:rPr lang="en-US" sz="2500" kern="1200">
              <a:sym typeface="Wingdings" panose="05000000000000000000" pitchFamily="2" charset="2"/>
            </a:rPr>
            <a:t></a:t>
          </a:r>
          <a:r>
            <a:rPr lang="en-US" sz="2500" kern="1200"/>
            <a:t> Systemic</a:t>
          </a:r>
        </a:p>
      </dsp:txBody>
      <dsp:txXfrm>
        <a:off x="0" y="3923038"/>
        <a:ext cx="5906181" cy="130767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ED96B-0D86-4691-B088-31E8B1502F7A}">
      <dsp:nvSpPr>
        <dsp:cNvPr id="0" name=""/>
        <dsp:cNvSpPr/>
      </dsp:nvSpPr>
      <dsp:spPr>
        <a:xfrm>
          <a:off x="54" y="179375"/>
          <a:ext cx="5259885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TOPICAL STEROIDS: </a:t>
          </a:r>
        </a:p>
      </dsp:txBody>
      <dsp:txXfrm>
        <a:off x="54" y="179375"/>
        <a:ext cx="5259885" cy="576000"/>
      </dsp:txXfrm>
    </dsp:sp>
    <dsp:sp modelId="{C8400F75-0AF5-4DAF-A188-58D78C256CE3}">
      <dsp:nvSpPr>
        <dsp:cNvPr id="0" name=""/>
        <dsp:cNvSpPr/>
      </dsp:nvSpPr>
      <dsp:spPr>
        <a:xfrm>
          <a:off x="54" y="755375"/>
          <a:ext cx="5259885" cy="31292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Moderate to Potent +- emolients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For early-stage MF</a:t>
          </a:r>
        </a:p>
      </dsp:txBody>
      <dsp:txXfrm>
        <a:off x="54" y="755375"/>
        <a:ext cx="5259885" cy="3129299"/>
      </dsp:txXfrm>
    </dsp:sp>
    <dsp:sp modelId="{98DF7C17-F2AB-4C7F-A265-5E93FF536A3C}">
      <dsp:nvSpPr>
        <dsp:cNvPr id="0" name=""/>
        <dsp:cNvSpPr/>
      </dsp:nvSpPr>
      <dsp:spPr>
        <a:xfrm>
          <a:off x="5996323" y="179375"/>
          <a:ext cx="5259885" cy="576000"/>
        </a:xfrm>
        <a:prstGeom prst="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TOPICAL CHEMOTHERAPY: </a:t>
          </a:r>
        </a:p>
      </dsp:txBody>
      <dsp:txXfrm>
        <a:off x="5996323" y="179375"/>
        <a:ext cx="5259885" cy="576000"/>
      </dsp:txXfrm>
    </dsp:sp>
    <dsp:sp modelId="{8D9E4FA1-D169-4895-A74E-3752E2ABE097}">
      <dsp:nvSpPr>
        <dsp:cNvPr id="0" name=""/>
        <dsp:cNvSpPr/>
      </dsp:nvSpPr>
      <dsp:spPr>
        <a:xfrm>
          <a:off x="5996323" y="755375"/>
          <a:ext cx="5259885" cy="3129299"/>
        </a:xfrm>
        <a:prstGeom prst="rect">
          <a:avLst/>
        </a:prstGeom>
        <a:solidFill>
          <a:schemeClr val="accent2">
            <a:tint val="40000"/>
            <a:alpha val="90000"/>
            <a:hueOff val="3277117"/>
            <a:satOff val="-42615"/>
            <a:lumOff val="-134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7117"/>
              <a:satOff val="-42615"/>
              <a:lumOff val="-13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u="sng" kern="1200" dirty="0"/>
            <a:t>Nitrogen Mustard ( mechlorethamine):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Aqueous or ointment base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Pregnancy contraindicated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Irritant, allergic, non-melanoma skin cancers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u="sng" kern="1200" dirty="0" err="1"/>
            <a:t>Carmustine</a:t>
          </a:r>
          <a:r>
            <a:rPr lang="en-US" sz="2000" b="1" u="sng" kern="1200" dirty="0"/>
            <a:t> ( BCNU ):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Alcohol/ointment base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Daily or alternate day application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Monitor CBC</a:t>
          </a:r>
        </a:p>
      </dsp:txBody>
      <dsp:txXfrm>
        <a:off x="5996323" y="755375"/>
        <a:ext cx="5259885" cy="31292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3DA3A-A99B-4740-8F6F-703C4F065268}">
      <dsp:nvSpPr>
        <dsp:cNvPr id="0" name=""/>
        <dsp:cNvSpPr/>
      </dsp:nvSpPr>
      <dsp:spPr>
        <a:xfrm>
          <a:off x="0" y="4358"/>
          <a:ext cx="11216640" cy="4654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TOPICAL RETINOIDS: </a:t>
          </a:r>
          <a:endParaRPr lang="en-US" sz="2000" kern="1200"/>
        </a:p>
      </dsp:txBody>
      <dsp:txXfrm>
        <a:off x="22720" y="27078"/>
        <a:ext cx="11171200" cy="419985"/>
      </dsp:txXfrm>
    </dsp:sp>
    <dsp:sp modelId="{B94DB22B-2B3B-4E1C-A5B4-A2060B8596DE}">
      <dsp:nvSpPr>
        <dsp:cNvPr id="0" name=""/>
        <dsp:cNvSpPr/>
      </dsp:nvSpPr>
      <dsp:spPr>
        <a:xfrm>
          <a:off x="0" y="469784"/>
          <a:ext cx="11216640" cy="238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612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Targretin ( bexarotene ) Gel 1%; early stage MF. Duration 20-99 weeks</a:t>
          </a:r>
        </a:p>
      </dsp:txBody>
      <dsp:txXfrm>
        <a:off x="0" y="469784"/>
        <a:ext cx="11216640" cy="238463"/>
      </dsp:txXfrm>
    </dsp:sp>
    <dsp:sp modelId="{688C32A5-9D41-426A-8034-97A6923324E4}">
      <dsp:nvSpPr>
        <dsp:cNvPr id="0" name=""/>
        <dsp:cNvSpPr/>
      </dsp:nvSpPr>
      <dsp:spPr>
        <a:xfrm>
          <a:off x="0" y="708247"/>
          <a:ext cx="11216640" cy="4654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OTHER: </a:t>
          </a:r>
        </a:p>
      </dsp:txBody>
      <dsp:txXfrm>
        <a:off x="22720" y="730967"/>
        <a:ext cx="11171200" cy="419985"/>
      </dsp:txXfrm>
    </dsp:sp>
    <dsp:sp modelId="{AAF19088-93CD-45A5-88E7-75F05299DEA5}">
      <dsp:nvSpPr>
        <dsp:cNvPr id="0" name=""/>
        <dsp:cNvSpPr/>
      </dsp:nvSpPr>
      <dsp:spPr>
        <a:xfrm>
          <a:off x="0" y="1173673"/>
          <a:ext cx="11216640" cy="775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612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Imiquimod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5-FU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Peldesine Cream</a:t>
          </a:r>
        </a:p>
      </dsp:txBody>
      <dsp:txXfrm>
        <a:off x="0" y="1173673"/>
        <a:ext cx="11216640" cy="775007"/>
      </dsp:txXfrm>
    </dsp:sp>
    <dsp:sp modelId="{FA2DFACB-2797-45AF-A3DA-D27572356CC6}">
      <dsp:nvSpPr>
        <dsp:cNvPr id="0" name=""/>
        <dsp:cNvSpPr/>
      </dsp:nvSpPr>
      <dsp:spPr>
        <a:xfrm>
          <a:off x="0" y="1948680"/>
          <a:ext cx="11216640" cy="4654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PUVA THERAPY: </a:t>
          </a:r>
          <a:endParaRPr lang="en-US" sz="2000" kern="1200"/>
        </a:p>
      </dsp:txBody>
      <dsp:txXfrm>
        <a:off x="22720" y="1971400"/>
        <a:ext cx="11171200" cy="419985"/>
      </dsp:txXfrm>
    </dsp:sp>
    <dsp:sp modelId="{B163165E-210F-4987-9D2A-7B705BE88F9D}">
      <dsp:nvSpPr>
        <dsp:cNvPr id="0" name=""/>
        <dsp:cNvSpPr/>
      </dsp:nvSpPr>
      <dsp:spPr>
        <a:xfrm>
          <a:off x="0" y="2414106"/>
          <a:ext cx="11216640" cy="1589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612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One of most effective therapies for Early stage MF. Ideal for stage IB-IIA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Longer durations of remissions and complete response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2-4 times weekly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Avoid cumulative dose of 1200J/cmm2 or 200 sessions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Risks of non-melanoma, melanoma and merkel cell caricinoma developments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Not tolerated by erythrodermic patients</a:t>
          </a:r>
        </a:p>
      </dsp:txBody>
      <dsp:txXfrm>
        <a:off x="0" y="2414106"/>
        <a:ext cx="11216640" cy="1589758"/>
      </dsp:txXfrm>
    </dsp:sp>
    <dsp:sp modelId="{44A457C9-442C-4072-9D3E-38893D9153A2}">
      <dsp:nvSpPr>
        <dsp:cNvPr id="0" name=""/>
        <dsp:cNvSpPr/>
      </dsp:nvSpPr>
      <dsp:spPr>
        <a:xfrm>
          <a:off x="0" y="4003864"/>
          <a:ext cx="11216640" cy="4654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OTHER PHOTOTHERAPY OPTIONS:</a:t>
          </a:r>
          <a:endParaRPr lang="en-US" sz="2000" kern="1200"/>
        </a:p>
      </dsp:txBody>
      <dsp:txXfrm>
        <a:off x="22720" y="4026584"/>
        <a:ext cx="11171200" cy="419985"/>
      </dsp:txXfrm>
    </dsp:sp>
    <dsp:sp modelId="{72CDE25D-0162-4950-AF70-A9D89AA3FA05}">
      <dsp:nvSpPr>
        <dsp:cNvPr id="0" name=""/>
        <dsp:cNvSpPr/>
      </dsp:nvSpPr>
      <dsp:spPr>
        <a:xfrm>
          <a:off x="0" y="4469290"/>
          <a:ext cx="11216640" cy="775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612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NB/BB-UVB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Photodynamic therapy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308nm excimer laser</a:t>
          </a:r>
        </a:p>
      </dsp:txBody>
      <dsp:txXfrm>
        <a:off x="0" y="4469290"/>
        <a:ext cx="11216640" cy="77500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DBBEF-C39C-4459-B861-A3A83D06A482}">
      <dsp:nvSpPr>
        <dsp:cNvPr id="0" name=""/>
        <dsp:cNvSpPr/>
      </dsp:nvSpPr>
      <dsp:spPr>
        <a:xfrm>
          <a:off x="0" y="1106045"/>
          <a:ext cx="6851904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1784" tIns="374904" rIns="53178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MF and other CTCLs are highly Radiosensitive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Thick plaques and </a:t>
          </a:r>
          <a:r>
            <a:rPr lang="en-US" sz="1800" kern="1200" dirty="0" err="1"/>
            <a:t>Tumours</a:t>
          </a:r>
          <a:r>
            <a:rPr lang="en-US" sz="1800" kern="1200" dirty="0"/>
            <a:t> can be treated with low-dose superficial radiotherapy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Can be combined in Phototherapy</a:t>
          </a:r>
        </a:p>
      </dsp:txBody>
      <dsp:txXfrm>
        <a:off x="0" y="1106045"/>
        <a:ext cx="6851904" cy="1587600"/>
      </dsp:txXfrm>
    </dsp:sp>
    <dsp:sp modelId="{8997AE84-47FD-4BEF-9DF4-E1E5FC6F8020}">
      <dsp:nvSpPr>
        <dsp:cNvPr id="0" name=""/>
        <dsp:cNvSpPr/>
      </dsp:nvSpPr>
      <dsp:spPr>
        <a:xfrm>
          <a:off x="342595" y="840365"/>
          <a:ext cx="4796332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290" tIns="0" rIns="18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RADIOTHERAPY: </a:t>
          </a:r>
        </a:p>
      </dsp:txBody>
      <dsp:txXfrm>
        <a:off x="368534" y="866304"/>
        <a:ext cx="4744454" cy="479482"/>
      </dsp:txXfrm>
    </dsp:sp>
    <dsp:sp modelId="{019CD130-7257-4596-B3E4-153C177EB02C}">
      <dsp:nvSpPr>
        <dsp:cNvPr id="0" name=""/>
        <dsp:cNvSpPr/>
      </dsp:nvSpPr>
      <dsp:spPr>
        <a:xfrm>
          <a:off x="0" y="3056526"/>
          <a:ext cx="6851904" cy="221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1784" tIns="374904" rIns="53178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Treat whole skin uniformly to a depth of 1cm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Good response in early stage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High relapse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Greater response in erythrodermic patients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Similar efficacy to topical nitrogen mustard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For those who fail 1</a:t>
          </a:r>
          <a:r>
            <a:rPr lang="en-US" sz="1800" kern="1200" baseline="30000"/>
            <a:t>st</a:t>
          </a:r>
          <a:r>
            <a:rPr lang="en-US" sz="1800" kern="1200"/>
            <a:t> and 2</a:t>
          </a:r>
          <a:r>
            <a:rPr lang="en-US" sz="1800" kern="1200" baseline="30000"/>
            <a:t>nd</a:t>
          </a:r>
          <a:r>
            <a:rPr lang="en-US" sz="1800" kern="1200"/>
            <a:t> line therapies</a:t>
          </a:r>
        </a:p>
      </dsp:txBody>
      <dsp:txXfrm>
        <a:off x="0" y="3056526"/>
        <a:ext cx="6851904" cy="2211300"/>
      </dsp:txXfrm>
    </dsp:sp>
    <dsp:sp modelId="{93FAF72B-7C26-4243-94E7-C7520D87845E}">
      <dsp:nvSpPr>
        <dsp:cNvPr id="0" name=""/>
        <dsp:cNvSpPr/>
      </dsp:nvSpPr>
      <dsp:spPr>
        <a:xfrm>
          <a:off x="342595" y="2790846"/>
          <a:ext cx="479633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290" tIns="0" rIns="18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TOTAL SKIN ELECTRON BEAM THREAPY: </a:t>
          </a:r>
        </a:p>
      </dsp:txBody>
      <dsp:txXfrm>
        <a:off x="368534" y="2816785"/>
        <a:ext cx="4744454" cy="4794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5E8A9-8FFB-4AF2-A8DA-2651F27CB1E0}">
      <dsp:nvSpPr>
        <dsp:cNvPr id="0" name=""/>
        <dsp:cNvSpPr/>
      </dsp:nvSpPr>
      <dsp:spPr>
        <a:xfrm>
          <a:off x="0" y="81476"/>
          <a:ext cx="5906181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ACETRETIN/ ISOTRETINOIN: </a:t>
          </a:r>
        </a:p>
      </dsp:txBody>
      <dsp:txXfrm>
        <a:off x="31613" y="113089"/>
        <a:ext cx="5842955" cy="584369"/>
      </dsp:txXfrm>
    </dsp:sp>
    <dsp:sp modelId="{60C309EC-E8B9-4511-97A4-642F97183099}">
      <dsp:nvSpPr>
        <dsp:cNvPr id="0" name=""/>
        <dsp:cNvSpPr/>
      </dsp:nvSpPr>
      <dsp:spPr>
        <a:xfrm>
          <a:off x="0" y="729071"/>
          <a:ext cx="5906181" cy="10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Similar response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As singe agent or combined with PUVA or interferons</a:t>
          </a:r>
        </a:p>
      </dsp:txBody>
      <dsp:txXfrm>
        <a:off x="0" y="729071"/>
        <a:ext cx="5906181" cy="1033964"/>
      </dsp:txXfrm>
    </dsp:sp>
    <dsp:sp modelId="{1981F457-FE69-401B-9BEC-882875C520C4}">
      <dsp:nvSpPr>
        <dsp:cNvPr id="0" name=""/>
        <dsp:cNvSpPr/>
      </dsp:nvSpPr>
      <dsp:spPr>
        <a:xfrm>
          <a:off x="0" y="1763036"/>
          <a:ext cx="5906181" cy="647595"/>
        </a:xfrm>
        <a:prstGeom prst="round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BEXAROTENE: </a:t>
          </a:r>
        </a:p>
      </dsp:txBody>
      <dsp:txXfrm>
        <a:off x="31613" y="1794649"/>
        <a:ext cx="5842955" cy="584369"/>
      </dsp:txXfrm>
    </dsp:sp>
    <dsp:sp modelId="{8E724B37-3712-49E9-8699-9D6C5CD79F86}">
      <dsp:nvSpPr>
        <dsp:cNvPr id="0" name=""/>
        <dsp:cNvSpPr/>
      </dsp:nvSpPr>
      <dsp:spPr>
        <a:xfrm>
          <a:off x="0" y="2410631"/>
          <a:ext cx="5906181" cy="273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Rexinoid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Promote apoptosis. Inhibit cell proliferation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300mg/m2/day Dose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Require treatment of hyperlipidemia and central hypothyroidism along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Side effects are transient and mild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Overall response of 54% in early stage and 45% in advanced</a:t>
          </a:r>
        </a:p>
      </dsp:txBody>
      <dsp:txXfrm>
        <a:off x="0" y="2410631"/>
        <a:ext cx="5906181" cy="2738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E61E6-EC3A-4C82-B7EE-83F5D994AFEF}">
      <dsp:nvSpPr>
        <dsp:cNvPr id="0" name=""/>
        <dsp:cNvSpPr/>
      </dsp:nvSpPr>
      <dsp:spPr>
        <a:xfrm>
          <a:off x="938775" y="976141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ED07D-1858-446F-8F94-00B5605755CF}">
      <dsp:nvSpPr>
        <dsp:cNvPr id="0" name=""/>
        <dsp:cNvSpPr/>
      </dsp:nvSpPr>
      <dsp:spPr>
        <a:xfrm>
          <a:off x="372805" y="2212839"/>
          <a:ext cx="2058075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Chemical, Textile, Machine and Metal Industry</a:t>
          </a:r>
        </a:p>
      </dsp:txBody>
      <dsp:txXfrm>
        <a:off x="372805" y="2212839"/>
        <a:ext cx="2058075" cy="832500"/>
      </dsp:txXfrm>
    </dsp:sp>
    <dsp:sp modelId="{B1D7FC08-A039-46CE-9F5B-922132746262}">
      <dsp:nvSpPr>
        <dsp:cNvPr id="0" name=""/>
        <dsp:cNvSpPr/>
      </dsp:nvSpPr>
      <dsp:spPr>
        <a:xfrm>
          <a:off x="3357014" y="976141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17455-C445-48BA-85EC-84E2E71072F1}">
      <dsp:nvSpPr>
        <dsp:cNvPr id="0" name=""/>
        <dsp:cNvSpPr/>
      </dsp:nvSpPr>
      <dsp:spPr>
        <a:xfrm>
          <a:off x="2791043" y="2212839"/>
          <a:ext cx="2058075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UV Radiation has protective effect</a:t>
          </a:r>
        </a:p>
      </dsp:txBody>
      <dsp:txXfrm>
        <a:off x="2791043" y="2212839"/>
        <a:ext cx="2058075" cy="832500"/>
      </dsp:txXfrm>
    </dsp:sp>
    <dsp:sp modelId="{31CFA266-970B-42A6-92E5-0EEEC1C9F70A}">
      <dsp:nvSpPr>
        <dsp:cNvPr id="0" name=""/>
        <dsp:cNvSpPr/>
      </dsp:nvSpPr>
      <dsp:spPr>
        <a:xfrm>
          <a:off x="5775252" y="976141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270D1-0CE5-4509-A9E4-2F18AE3818FF}">
      <dsp:nvSpPr>
        <dsp:cNvPr id="0" name=""/>
        <dsp:cNvSpPr/>
      </dsp:nvSpPr>
      <dsp:spPr>
        <a:xfrm>
          <a:off x="5209281" y="2212839"/>
          <a:ext cx="2058075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Atopic Eczema</a:t>
          </a:r>
        </a:p>
      </dsp:txBody>
      <dsp:txXfrm>
        <a:off x="5209281" y="2212839"/>
        <a:ext cx="2058075" cy="832500"/>
      </dsp:txXfrm>
    </dsp:sp>
    <dsp:sp modelId="{C813E129-4A7D-4042-9745-2CA748B3504E}">
      <dsp:nvSpPr>
        <dsp:cNvPr id="0" name=""/>
        <dsp:cNvSpPr/>
      </dsp:nvSpPr>
      <dsp:spPr>
        <a:xfrm>
          <a:off x="8193490" y="976141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9892-0BAE-4C22-BEFB-7093AB9C849D}">
      <dsp:nvSpPr>
        <dsp:cNvPr id="0" name=""/>
        <dsp:cNvSpPr/>
      </dsp:nvSpPr>
      <dsp:spPr>
        <a:xfrm>
          <a:off x="7627519" y="2212839"/>
          <a:ext cx="2058075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Patients on TNF-A Inhibitors</a:t>
          </a:r>
        </a:p>
      </dsp:txBody>
      <dsp:txXfrm>
        <a:off x="7627519" y="2212839"/>
        <a:ext cx="2058075" cy="83250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34E98-E1E8-475F-969D-11ECEE381F08}">
      <dsp:nvSpPr>
        <dsp:cNvPr id="0" name=""/>
        <dsp:cNvSpPr/>
      </dsp:nvSpPr>
      <dsp:spPr>
        <a:xfrm>
          <a:off x="0" y="460803"/>
          <a:ext cx="5906181" cy="188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385" tIns="541528" rIns="458385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Overall response of 100%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Can be used in resistant early stage and folliculotropic MF</a:t>
          </a:r>
        </a:p>
      </dsp:txBody>
      <dsp:txXfrm>
        <a:off x="0" y="460803"/>
        <a:ext cx="5906181" cy="1883700"/>
      </dsp:txXfrm>
    </dsp:sp>
    <dsp:sp modelId="{04B7DAA2-FF22-4C64-AF90-2605F37F68A5}">
      <dsp:nvSpPr>
        <dsp:cNvPr id="0" name=""/>
        <dsp:cNvSpPr/>
      </dsp:nvSpPr>
      <dsp:spPr>
        <a:xfrm>
          <a:off x="295309" y="77043"/>
          <a:ext cx="4134326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68" tIns="0" rIns="15626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INCLUDE PUVA + INF-</a:t>
          </a:r>
          <a:r>
            <a:rPr lang="el-GR" sz="2600" kern="1200"/>
            <a:t>α</a:t>
          </a:r>
          <a:r>
            <a:rPr lang="en-US" sz="2600" kern="1200"/>
            <a:t>,:</a:t>
          </a:r>
        </a:p>
      </dsp:txBody>
      <dsp:txXfrm>
        <a:off x="332776" y="114510"/>
        <a:ext cx="4059392" cy="692586"/>
      </dsp:txXfrm>
    </dsp:sp>
    <dsp:sp modelId="{BF664CC6-0B9F-4139-A205-8E4A14FDD474}">
      <dsp:nvSpPr>
        <dsp:cNvPr id="0" name=""/>
        <dsp:cNvSpPr/>
      </dsp:nvSpPr>
      <dsp:spPr>
        <a:xfrm>
          <a:off x="0" y="2868664"/>
          <a:ext cx="5906181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385" tIns="541528" rIns="458385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Similar efficacy</a:t>
          </a:r>
        </a:p>
      </dsp:txBody>
      <dsp:txXfrm>
        <a:off x="0" y="2868664"/>
        <a:ext cx="5906181" cy="1105650"/>
      </dsp:txXfrm>
    </dsp:sp>
    <dsp:sp modelId="{E8DD0EF7-71C7-4508-A5B4-7591A5612911}">
      <dsp:nvSpPr>
        <dsp:cNvPr id="0" name=""/>
        <dsp:cNvSpPr/>
      </dsp:nvSpPr>
      <dsp:spPr>
        <a:xfrm>
          <a:off x="295309" y="2484904"/>
          <a:ext cx="4134326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68" tIns="0" rIns="15626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PUVA + Acetretin:</a:t>
          </a:r>
        </a:p>
      </dsp:txBody>
      <dsp:txXfrm>
        <a:off x="332776" y="2522371"/>
        <a:ext cx="4059392" cy="692586"/>
      </dsp:txXfrm>
    </dsp:sp>
    <dsp:sp modelId="{8E4881B4-C8D7-43F0-9907-FBEBE60D0CD0}">
      <dsp:nvSpPr>
        <dsp:cNvPr id="0" name=""/>
        <dsp:cNvSpPr/>
      </dsp:nvSpPr>
      <dsp:spPr>
        <a:xfrm>
          <a:off x="0" y="4498474"/>
          <a:ext cx="5906181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0C726-4F9B-403A-A26F-4A5009B1187E}">
      <dsp:nvSpPr>
        <dsp:cNvPr id="0" name=""/>
        <dsp:cNvSpPr/>
      </dsp:nvSpPr>
      <dsp:spPr>
        <a:xfrm>
          <a:off x="295309" y="4114714"/>
          <a:ext cx="4134326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68" tIns="0" rIns="15626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PUVA +Bexarotene</a:t>
          </a:r>
        </a:p>
      </dsp:txBody>
      <dsp:txXfrm>
        <a:off x="332776" y="4152181"/>
        <a:ext cx="4059392" cy="69258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7AA09-CB7C-4B3A-BFC3-4BCA72ED87B7}">
      <dsp:nvSpPr>
        <dsp:cNvPr id="0" name=""/>
        <dsp:cNvSpPr/>
      </dsp:nvSpPr>
      <dsp:spPr>
        <a:xfrm>
          <a:off x="0" y="42515"/>
          <a:ext cx="6729984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MF &amp; SS are relatively chemoresitant and responses are short-lived</a:t>
          </a:r>
        </a:p>
      </dsp:txBody>
      <dsp:txXfrm>
        <a:off x="42722" y="85237"/>
        <a:ext cx="6644540" cy="789716"/>
      </dsp:txXfrm>
    </dsp:sp>
    <dsp:sp modelId="{C2A8C82A-0F08-489D-ABAE-2758650666A3}">
      <dsp:nvSpPr>
        <dsp:cNvPr id="0" name=""/>
        <dsp:cNvSpPr/>
      </dsp:nvSpPr>
      <dsp:spPr>
        <a:xfrm>
          <a:off x="0" y="981035"/>
          <a:ext cx="6729984" cy="875160"/>
        </a:xfrm>
        <a:prstGeom prst="roundRect">
          <a:avLst/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Combination therapy with cyclophosphamide, doxorubicin, vincristine, prednisolone ( CHOP )</a:t>
          </a:r>
        </a:p>
      </dsp:txBody>
      <dsp:txXfrm>
        <a:off x="42722" y="1023757"/>
        <a:ext cx="6644540" cy="789716"/>
      </dsp:txXfrm>
    </dsp:sp>
    <dsp:sp modelId="{38447151-BA04-41EA-8846-0CE561B5BA29}">
      <dsp:nvSpPr>
        <dsp:cNvPr id="0" name=""/>
        <dsp:cNvSpPr/>
      </dsp:nvSpPr>
      <dsp:spPr>
        <a:xfrm>
          <a:off x="0" y="1919555"/>
          <a:ext cx="6729984" cy="875160"/>
        </a:xfrm>
        <a:prstGeom prst="roundRect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Prone to infection and septaemia</a:t>
          </a:r>
        </a:p>
      </dsp:txBody>
      <dsp:txXfrm>
        <a:off x="42722" y="1962277"/>
        <a:ext cx="6644540" cy="789716"/>
      </dsp:txXfrm>
    </dsp:sp>
    <dsp:sp modelId="{4D97B97D-80A5-494C-9A65-3641059905C8}">
      <dsp:nvSpPr>
        <dsp:cNvPr id="0" name=""/>
        <dsp:cNvSpPr/>
      </dsp:nvSpPr>
      <dsp:spPr>
        <a:xfrm>
          <a:off x="0" y="2858076"/>
          <a:ext cx="6729984" cy="875160"/>
        </a:xfrm>
        <a:prstGeom prst="roundRect">
          <a:avLst/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Single agent chemotherapy with</a:t>
          </a:r>
        </a:p>
      </dsp:txBody>
      <dsp:txXfrm>
        <a:off x="42722" y="2900798"/>
        <a:ext cx="6644540" cy="789716"/>
      </dsp:txXfrm>
    </dsp:sp>
    <dsp:sp modelId="{08FC6BC0-A070-48A3-A0CF-07C0575C5974}">
      <dsp:nvSpPr>
        <dsp:cNvPr id="0" name=""/>
        <dsp:cNvSpPr/>
      </dsp:nvSpPr>
      <dsp:spPr>
        <a:xfrm>
          <a:off x="0" y="3733236"/>
          <a:ext cx="6729984" cy="145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67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Chlorambucil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Methotrexate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Etoposide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Deoxycoformycin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Pralatrexate</a:t>
          </a:r>
        </a:p>
      </dsp:txBody>
      <dsp:txXfrm>
        <a:off x="0" y="3733236"/>
        <a:ext cx="6729984" cy="1457280"/>
      </dsp:txXfrm>
    </dsp:sp>
    <dsp:sp modelId="{7E009B30-35E3-47E9-B5C6-F245AD329772}">
      <dsp:nvSpPr>
        <dsp:cNvPr id="0" name=""/>
        <dsp:cNvSpPr/>
      </dsp:nvSpPr>
      <dsp:spPr>
        <a:xfrm>
          <a:off x="0" y="5190516"/>
          <a:ext cx="6729984" cy="875160"/>
        </a:xfrm>
        <a:prstGeom prst="round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Bone marrow transplantation</a:t>
          </a:r>
        </a:p>
      </dsp:txBody>
      <dsp:txXfrm>
        <a:off x="42722" y="5233238"/>
        <a:ext cx="6644540" cy="78971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3CDC7-B5D5-4A7B-9315-C53E69A6216F}">
      <dsp:nvSpPr>
        <dsp:cNvPr id="0" name=""/>
        <dsp:cNvSpPr/>
      </dsp:nvSpPr>
      <dsp:spPr>
        <a:xfrm>
          <a:off x="0" y="371465"/>
          <a:ext cx="70683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F76A2-486B-43D3-AD5F-00243C1A2EEB}">
      <dsp:nvSpPr>
        <dsp:cNvPr id="0" name=""/>
        <dsp:cNvSpPr/>
      </dsp:nvSpPr>
      <dsp:spPr>
        <a:xfrm>
          <a:off x="353415" y="120545"/>
          <a:ext cx="494781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16" tIns="0" rIns="1870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DENILEUKIN DIFTITOX: ( Ontak, Onzar )</a:t>
          </a:r>
        </a:p>
      </dsp:txBody>
      <dsp:txXfrm>
        <a:off x="377913" y="145043"/>
        <a:ext cx="4898822" cy="452844"/>
      </dsp:txXfrm>
    </dsp:sp>
    <dsp:sp modelId="{6085A01B-451D-4253-9DCE-8C623CA16452}">
      <dsp:nvSpPr>
        <dsp:cNvPr id="0" name=""/>
        <dsp:cNvSpPr/>
      </dsp:nvSpPr>
      <dsp:spPr>
        <a:xfrm>
          <a:off x="0" y="1142585"/>
          <a:ext cx="70683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9871F-966D-4BEA-B62A-139C042CD178}">
      <dsp:nvSpPr>
        <dsp:cNvPr id="0" name=""/>
        <dsp:cNvSpPr/>
      </dsp:nvSpPr>
      <dsp:spPr>
        <a:xfrm>
          <a:off x="353415" y="891665"/>
          <a:ext cx="4947818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16" tIns="0" rIns="1870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Diphtheria toxin + IL-12</a:t>
          </a:r>
        </a:p>
      </dsp:txBody>
      <dsp:txXfrm>
        <a:off x="377913" y="916163"/>
        <a:ext cx="4898822" cy="452844"/>
      </dsp:txXfrm>
    </dsp:sp>
    <dsp:sp modelId="{CA059A3F-DC07-4E7D-95A1-DB95B8A0234F}">
      <dsp:nvSpPr>
        <dsp:cNvPr id="0" name=""/>
        <dsp:cNvSpPr/>
      </dsp:nvSpPr>
      <dsp:spPr>
        <a:xfrm>
          <a:off x="0" y="1913705"/>
          <a:ext cx="70683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0FC21-072A-45E7-B11C-18F766575206}">
      <dsp:nvSpPr>
        <dsp:cNvPr id="0" name=""/>
        <dsp:cNvSpPr/>
      </dsp:nvSpPr>
      <dsp:spPr>
        <a:xfrm>
          <a:off x="353415" y="1662785"/>
          <a:ext cx="4947818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16" tIns="0" rIns="1870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Inhibit protein synthesis, result in cell death</a:t>
          </a:r>
        </a:p>
      </dsp:txBody>
      <dsp:txXfrm>
        <a:off x="377913" y="1687283"/>
        <a:ext cx="4898822" cy="452844"/>
      </dsp:txXfrm>
    </dsp:sp>
    <dsp:sp modelId="{D7B20F5C-A7F4-448B-8524-1817B1335B4A}">
      <dsp:nvSpPr>
        <dsp:cNvPr id="0" name=""/>
        <dsp:cNvSpPr/>
      </dsp:nvSpPr>
      <dsp:spPr>
        <a:xfrm>
          <a:off x="0" y="2684825"/>
          <a:ext cx="70683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5EA51-4C00-4AF2-833C-2FEA5A2CA62D}">
      <dsp:nvSpPr>
        <dsp:cNvPr id="0" name=""/>
        <dsp:cNvSpPr/>
      </dsp:nvSpPr>
      <dsp:spPr>
        <a:xfrm>
          <a:off x="353415" y="2433905"/>
          <a:ext cx="4947818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16" tIns="0" rIns="1870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18ug/kg/day for 5 days every 21 days for 4-8 cycles</a:t>
          </a:r>
        </a:p>
      </dsp:txBody>
      <dsp:txXfrm>
        <a:off x="377913" y="2458403"/>
        <a:ext cx="4898822" cy="452844"/>
      </dsp:txXfrm>
    </dsp:sp>
    <dsp:sp modelId="{0B378338-535B-40B9-A3F5-90B9F4AD4DAD}">
      <dsp:nvSpPr>
        <dsp:cNvPr id="0" name=""/>
        <dsp:cNvSpPr/>
      </dsp:nvSpPr>
      <dsp:spPr>
        <a:xfrm>
          <a:off x="0" y="3455946"/>
          <a:ext cx="706831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96EC7-6577-4298-88C9-CE075DACF9E4}">
      <dsp:nvSpPr>
        <dsp:cNvPr id="0" name=""/>
        <dsp:cNvSpPr/>
      </dsp:nvSpPr>
      <dsp:spPr>
        <a:xfrm>
          <a:off x="353415" y="3205025"/>
          <a:ext cx="4947818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16" tIns="0" rIns="1870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Overall response of 30% </a:t>
          </a:r>
        </a:p>
      </dsp:txBody>
      <dsp:txXfrm>
        <a:off x="377913" y="3229523"/>
        <a:ext cx="4898822" cy="452844"/>
      </dsp:txXfrm>
    </dsp:sp>
    <dsp:sp modelId="{1E645B91-565F-446C-807B-C496EB1DA100}">
      <dsp:nvSpPr>
        <dsp:cNvPr id="0" name=""/>
        <dsp:cNvSpPr/>
      </dsp:nvSpPr>
      <dsp:spPr>
        <a:xfrm>
          <a:off x="0" y="4227066"/>
          <a:ext cx="7068312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580" tIns="354076" rIns="54858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Fever, chills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Gi upset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Myalgia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Acute hypersensitivity reaction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Vascular leak syndrome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myelosupression</a:t>
          </a:r>
        </a:p>
      </dsp:txBody>
      <dsp:txXfrm>
        <a:off x="0" y="4227066"/>
        <a:ext cx="7068312" cy="2034900"/>
      </dsp:txXfrm>
    </dsp:sp>
    <dsp:sp modelId="{C4FF7043-60E4-4B00-AF13-07809C01F5A7}">
      <dsp:nvSpPr>
        <dsp:cNvPr id="0" name=""/>
        <dsp:cNvSpPr/>
      </dsp:nvSpPr>
      <dsp:spPr>
        <a:xfrm>
          <a:off x="353415" y="3976146"/>
          <a:ext cx="494781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16" tIns="0" rIns="1870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Advrese effecrs:</a:t>
          </a:r>
        </a:p>
      </dsp:txBody>
      <dsp:txXfrm>
        <a:off x="377913" y="4000644"/>
        <a:ext cx="4898822" cy="45284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CDB21-BC8D-458B-AB71-7E0AA99A03CC}">
      <dsp:nvSpPr>
        <dsp:cNvPr id="0" name=""/>
        <dsp:cNvSpPr/>
      </dsp:nvSpPr>
      <dsp:spPr>
        <a:xfrm>
          <a:off x="0" y="336019"/>
          <a:ext cx="5906181" cy="1113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ANTI-CD4 Antibody: ( humanized form </a:t>
          </a:r>
          <a:r>
            <a:rPr lang="en-US" sz="2800" kern="1200">
              <a:sym typeface="Wingdings" panose="05000000000000000000" pitchFamily="2" charset="2"/>
            </a:rPr>
            <a:t></a:t>
          </a:r>
          <a:r>
            <a:rPr lang="en-US" sz="2800" kern="1200"/>
            <a:t> ZANOLIMUMAB) </a:t>
          </a:r>
        </a:p>
      </dsp:txBody>
      <dsp:txXfrm>
        <a:off x="54373" y="390392"/>
        <a:ext cx="5797435" cy="1005094"/>
      </dsp:txXfrm>
    </dsp:sp>
    <dsp:sp modelId="{52A382D1-50F5-4F20-A807-5D88BBCA98C6}">
      <dsp:nvSpPr>
        <dsp:cNvPr id="0" name=""/>
        <dsp:cNvSpPr/>
      </dsp:nvSpPr>
      <dsp:spPr>
        <a:xfrm>
          <a:off x="0" y="1449859"/>
          <a:ext cx="5906181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56% overall response</a:t>
          </a:r>
        </a:p>
      </dsp:txBody>
      <dsp:txXfrm>
        <a:off x="0" y="1449859"/>
        <a:ext cx="5906181" cy="463680"/>
      </dsp:txXfrm>
    </dsp:sp>
    <dsp:sp modelId="{47C59CA4-DF2B-4D85-992B-17D44804CF71}">
      <dsp:nvSpPr>
        <dsp:cNvPr id="0" name=""/>
        <dsp:cNvSpPr/>
      </dsp:nvSpPr>
      <dsp:spPr>
        <a:xfrm>
          <a:off x="0" y="1913539"/>
          <a:ext cx="5906181" cy="1113840"/>
        </a:xfrm>
        <a:prstGeom prst="roundRect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Campath</a:t>
          </a:r>
          <a:r>
            <a:rPr lang="en-US" sz="2800" kern="1200" dirty="0"/>
            <a:t> ( Anti-CD52/ALEMTUZUMB) </a:t>
          </a:r>
        </a:p>
      </dsp:txBody>
      <dsp:txXfrm>
        <a:off x="54373" y="1967912"/>
        <a:ext cx="5797435" cy="1005094"/>
      </dsp:txXfrm>
    </dsp:sp>
    <dsp:sp modelId="{DC5BCC8A-F4B9-4108-A83F-EAF103781BF5}">
      <dsp:nvSpPr>
        <dsp:cNvPr id="0" name=""/>
        <dsp:cNvSpPr/>
      </dsp:nvSpPr>
      <dsp:spPr>
        <a:xfrm>
          <a:off x="0" y="3027379"/>
          <a:ext cx="5906181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2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55-85% Overall response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Excellent response in SS </a:t>
          </a:r>
        </a:p>
      </dsp:txBody>
      <dsp:txXfrm>
        <a:off x="0" y="3027379"/>
        <a:ext cx="5906181" cy="753480"/>
      </dsp:txXfrm>
    </dsp:sp>
    <dsp:sp modelId="{DB0ACAB3-3BA0-40C0-AB10-2D5B6EDDCFD2}">
      <dsp:nvSpPr>
        <dsp:cNvPr id="0" name=""/>
        <dsp:cNvSpPr/>
      </dsp:nvSpPr>
      <dsp:spPr>
        <a:xfrm>
          <a:off x="0" y="3780859"/>
          <a:ext cx="5906181" cy="1113840"/>
        </a:xfrm>
        <a:prstGeom prst="round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ANTI-CD5 Antibody</a:t>
          </a:r>
        </a:p>
      </dsp:txBody>
      <dsp:txXfrm>
        <a:off x="54373" y="3835232"/>
        <a:ext cx="5797435" cy="10050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B7FE9-5B19-4D79-A554-D9754EEB50E6}">
      <dsp:nvSpPr>
        <dsp:cNvPr id="0" name=""/>
        <dsp:cNvSpPr/>
      </dsp:nvSpPr>
      <dsp:spPr>
        <a:xfrm>
          <a:off x="3781" y="780955"/>
          <a:ext cx="2273944" cy="857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FDA approved 2</a:t>
          </a:r>
          <a:r>
            <a:rPr lang="en-US" sz="1700" kern="1200" baseline="30000"/>
            <a:t>nd</a:t>
          </a:r>
          <a:r>
            <a:rPr lang="en-US" sz="1700" kern="1200"/>
            <a:t> Line treatment for MF and SS</a:t>
          </a:r>
        </a:p>
      </dsp:txBody>
      <dsp:txXfrm>
        <a:off x="3781" y="780955"/>
        <a:ext cx="2273944" cy="857080"/>
      </dsp:txXfrm>
    </dsp:sp>
    <dsp:sp modelId="{81EDEB27-F885-4493-B563-134BD0522712}">
      <dsp:nvSpPr>
        <dsp:cNvPr id="0" name=""/>
        <dsp:cNvSpPr/>
      </dsp:nvSpPr>
      <dsp:spPr>
        <a:xfrm>
          <a:off x="3781" y="1638036"/>
          <a:ext cx="2273944" cy="13066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60CE1-C4CA-4057-9917-18205E19FAC0}">
      <dsp:nvSpPr>
        <dsp:cNvPr id="0" name=""/>
        <dsp:cNvSpPr/>
      </dsp:nvSpPr>
      <dsp:spPr>
        <a:xfrm>
          <a:off x="2596078" y="780955"/>
          <a:ext cx="2273944" cy="857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Vorinostat, romidepsin etc. </a:t>
          </a:r>
        </a:p>
      </dsp:txBody>
      <dsp:txXfrm>
        <a:off x="2596078" y="780955"/>
        <a:ext cx="2273944" cy="857080"/>
      </dsp:txXfrm>
    </dsp:sp>
    <dsp:sp modelId="{6EE2FFD5-03AF-46AA-B55E-FA21F70504F4}">
      <dsp:nvSpPr>
        <dsp:cNvPr id="0" name=""/>
        <dsp:cNvSpPr/>
      </dsp:nvSpPr>
      <dsp:spPr>
        <a:xfrm>
          <a:off x="2596078" y="1638036"/>
          <a:ext cx="2273944" cy="13066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D1956-7282-4852-917A-93C879486FDB}">
      <dsp:nvSpPr>
        <dsp:cNvPr id="0" name=""/>
        <dsp:cNvSpPr/>
      </dsp:nvSpPr>
      <dsp:spPr>
        <a:xfrm>
          <a:off x="5188376" y="780955"/>
          <a:ext cx="2273944" cy="857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Effect gene expression </a:t>
          </a:r>
        </a:p>
      </dsp:txBody>
      <dsp:txXfrm>
        <a:off x="5188376" y="780955"/>
        <a:ext cx="2273944" cy="857080"/>
      </dsp:txXfrm>
    </dsp:sp>
    <dsp:sp modelId="{CC7E0084-EB00-40CE-BFFC-430E8037E4CE}">
      <dsp:nvSpPr>
        <dsp:cNvPr id="0" name=""/>
        <dsp:cNvSpPr/>
      </dsp:nvSpPr>
      <dsp:spPr>
        <a:xfrm>
          <a:off x="5188376" y="1638036"/>
          <a:ext cx="2273944" cy="13066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B15B5-53E6-4210-8C44-E92A8B6C5336}">
      <dsp:nvSpPr>
        <dsp:cNvPr id="0" name=""/>
        <dsp:cNvSpPr/>
      </dsp:nvSpPr>
      <dsp:spPr>
        <a:xfrm>
          <a:off x="7780673" y="780955"/>
          <a:ext cx="2273944" cy="857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Side effects: </a:t>
          </a:r>
        </a:p>
      </dsp:txBody>
      <dsp:txXfrm>
        <a:off x="7780673" y="780955"/>
        <a:ext cx="2273944" cy="857080"/>
      </dsp:txXfrm>
    </dsp:sp>
    <dsp:sp modelId="{48B694EA-648C-4C3E-AA85-099C3F1CED4D}">
      <dsp:nvSpPr>
        <dsp:cNvPr id="0" name=""/>
        <dsp:cNvSpPr/>
      </dsp:nvSpPr>
      <dsp:spPr>
        <a:xfrm>
          <a:off x="7780673" y="1638036"/>
          <a:ext cx="2273944" cy="13066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lethargy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QT prolongation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Thrombocytopenia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GI upset</a:t>
          </a:r>
        </a:p>
      </dsp:txBody>
      <dsp:txXfrm>
        <a:off x="7780673" y="1638036"/>
        <a:ext cx="2273944" cy="130662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DAE44-F529-4E97-B1E8-2BC354D985F6}">
      <dsp:nvSpPr>
        <dsp:cNvPr id="0" name=""/>
        <dsp:cNvSpPr/>
      </dsp:nvSpPr>
      <dsp:spPr>
        <a:xfrm>
          <a:off x="0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6A727E-491F-4388-A0B4-8827C8249439}">
      <dsp:nvSpPr>
        <dsp:cNvPr id="0" name=""/>
        <dsp:cNvSpPr/>
      </dsp:nvSpPr>
      <dsp:spPr>
        <a:xfrm>
          <a:off x="31432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Bortezomib ( proteosome inhibitor )</a:t>
          </a:r>
        </a:p>
      </dsp:txBody>
      <dsp:txXfrm>
        <a:off x="366939" y="1166540"/>
        <a:ext cx="2723696" cy="1691139"/>
      </dsp:txXfrm>
    </dsp:sp>
    <dsp:sp modelId="{C9644CFE-BE94-40FF-95EB-63127D01D8DF}">
      <dsp:nvSpPr>
        <dsp:cNvPr id="0" name=""/>
        <dsp:cNvSpPr/>
      </dsp:nvSpPr>
      <dsp:spPr>
        <a:xfrm>
          <a:off x="3457574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F8F337-2EA8-472F-9533-43C5DEA057F8}">
      <dsp:nvSpPr>
        <dsp:cNvPr id="0" name=""/>
        <dsp:cNvSpPr/>
      </dsp:nvSpPr>
      <dsp:spPr>
        <a:xfrm>
          <a:off x="3771900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Enzastaurin</a:t>
          </a:r>
        </a:p>
      </dsp:txBody>
      <dsp:txXfrm>
        <a:off x="3824514" y="1166540"/>
        <a:ext cx="2723696" cy="1691139"/>
      </dsp:txXfrm>
    </dsp:sp>
    <dsp:sp modelId="{26A57E92-E208-4D22-8551-8D2074B51EC1}">
      <dsp:nvSpPr>
        <dsp:cNvPr id="0" name=""/>
        <dsp:cNvSpPr/>
      </dsp:nvSpPr>
      <dsp:spPr>
        <a:xfrm>
          <a:off x="6915149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995755-30F0-4C42-8FB6-95C0A7ED2423}">
      <dsp:nvSpPr>
        <dsp:cNvPr id="0" name=""/>
        <dsp:cNvSpPr/>
      </dsp:nvSpPr>
      <dsp:spPr>
        <a:xfrm>
          <a:off x="722947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Lenalinomide</a:t>
          </a:r>
        </a:p>
      </dsp:txBody>
      <dsp:txXfrm>
        <a:off x="7282089" y="1166540"/>
        <a:ext cx="2723696" cy="169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F3D2D-C001-48D7-96E3-66C24B4F4637}">
      <dsp:nvSpPr>
        <dsp:cNvPr id="0" name=""/>
        <dsp:cNvSpPr/>
      </dsp:nvSpPr>
      <dsp:spPr>
        <a:xfrm>
          <a:off x="0" y="876635"/>
          <a:ext cx="7165848" cy="875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Tumour cells in MF are </a:t>
          </a:r>
          <a:r>
            <a:rPr lang="en-US" sz="2200" b="1" kern="1200" dirty="0"/>
            <a:t>CD3+, CD4+, CD45RO+</a:t>
          </a:r>
          <a:r>
            <a:rPr lang="en-US" sz="2200" kern="1200" dirty="0"/>
            <a:t>; the phenotype of mature helper T-cell of memory subtype</a:t>
          </a:r>
        </a:p>
      </dsp:txBody>
      <dsp:txXfrm>
        <a:off x="42722" y="919357"/>
        <a:ext cx="7080404" cy="789716"/>
      </dsp:txXfrm>
    </dsp:sp>
    <dsp:sp modelId="{C16B4E8F-4FFC-48B3-A9CA-82DA4D8D17DD}">
      <dsp:nvSpPr>
        <dsp:cNvPr id="0" name=""/>
        <dsp:cNvSpPr/>
      </dsp:nvSpPr>
      <dsp:spPr>
        <a:xfrm>
          <a:off x="0" y="1815155"/>
          <a:ext cx="7165848" cy="875160"/>
        </a:xfrm>
        <a:prstGeom prst="roundRect">
          <a:avLst/>
        </a:prstGeom>
        <a:solidFill>
          <a:schemeClr val="accent5">
            <a:hueOff val="-2495436"/>
            <a:satOff val="-3864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CD8+ occasionally</a:t>
          </a:r>
        </a:p>
      </dsp:txBody>
      <dsp:txXfrm>
        <a:off x="42722" y="1857877"/>
        <a:ext cx="7080404" cy="789716"/>
      </dsp:txXfrm>
    </dsp:sp>
    <dsp:sp modelId="{1FB001D8-D8DD-4070-9069-D079058161E4}">
      <dsp:nvSpPr>
        <dsp:cNvPr id="0" name=""/>
        <dsp:cNvSpPr/>
      </dsp:nvSpPr>
      <dsp:spPr>
        <a:xfrm>
          <a:off x="0" y="2753675"/>
          <a:ext cx="7165848" cy="875160"/>
        </a:xfrm>
        <a:prstGeom prst="roundRect">
          <a:avLst/>
        </a:prstGeom>
        <a:solidFill>
          <a:schemeClr val="accent5">
            <a:hueOff val="-4990872"/>
            <a:satOff val="-7727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Often have Dendritic and histiocytic cells</a:t>
          </a:r>
        </a:p>
      </dsp:txBody>
      <dsp:txXfrm>
        <a:off x="42722" y="2796397"/>
        <a:ext cx="7080404" cy="789716"/>
      </dsp:txXfrm>
    </dsp:sp>
    <dsp:sp modelId="{686D504B-71A5-4F2A-9B98-CC5A0B8A5C35}">
      <dsp:nvSpPr>
        <dsp:cNvPr id="0" name=""/>
        <dsp:cNvSpPr/>
      </dsp:nvSpPr>
      <dsp:spPr>
        <a:xfrm>
          <a:off x="0" y="3692196"/>
          <a:ext cx="7165848" cy="875160"/>
        </a:xfrm>
        <a:prstGeom prst="roundRect">
          <a:avLst/>
        </a:prstGeom>
        <a:solidFill>
          <a:schemeClr val="accent5">
            <a:hueOff val="-7486308"/>
            <a:satOff val="-11591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TCR</a:t>
          </a:r>
          <a:r>
            <a:rPr lang="en-US" sz="2200" kern="1200" dirty="0"/>
            <a:t> usually</a:t>
          </a:r>
        </a:p>
      </dsp:txBody>
      <dsp:txXfrm>
        <a:off x="42722" y="3734918"/>
        <a:ext cx="7080404" cy="789716"/>
      </dsp:txXfrm>
    </dsp:sp>
    <dsp:sp modelId="{6E0025D2-1169-4848-AE12-9BD7F72C423B}">
      <dsp:nvSpPr>
        <dsp:cNvPr id="0" name=""/>
        <dsp:cNvSpPr/>
      </dsp:nvSpPr>
      <dsp:spPr>
        <a:xfrm>
          <a:off x="0" y="4630716"/>
          <a:ext cx="7165848" cy="875160"/>
        </a:xfrm>
        <a:prstGeom prst="round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CD25+ T cells with suppressive function, good prognostic factor</a:t>
          </a:r>
        </a:p>
      </dsp:txBody>
      <dsp:txXfrm>
        <a:off x="42722" y="4673438"/>
        <a:ext cx="7080404" cy="7897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D2C97-6064-42EB-AEC0-989774FB722E}">
      <dsp:nvSpPr>
        <dsp:cNvPr id="0" name=""/>
        <dsp:cNvSpPr/>
      </dsp:nvSpPr>
      <dsp:spPr>
        <a:xfrm>
          <a:off x="0" y="2170"/>
          <a:ext cx="5906181" cy="11002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0C0AD-AD49-4B5F-A132-D920BD97BFC7}">
      <dsp:nvSpPr>
        <dsp:cNvPr id="0" name=""/>
        <dsp:cNvSpPr/>
      </dsp:nvSpPr>
      <dsp:spPr>
        <a:xfrm>
          <a:off x="332837" y="249736"/>
          <a:ext cx="605159" cy="6051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F2E79-1AE8-4E7B-9100-E9E3485785AB}">
      <dsp:nvSpPr>
        <dsp:cNvPr id="0" name=""/>
        <dsp:cNvSpPr/>
      </dsp:nvSpPr>
      <dsp:spPr>
        <a:xfrm>
          <a:off x="1270834" y="2170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 detection of clona rearrangement of TCR gene as marker of monoclonal T-Cell population</a:t>
          </a:r>
        </a:p>
      </dsp:txBody>
      <dsp:txXfrm>
        <a:off x="1270834" y="2170"/>
        <a:ext cx="4635346" cy="1100289"/>
      </dsp:txXfrm>
    </dsp:sp>
    <dsp:sp modelId="{D7BE33D4-3DF8-451E-A4E4-4FF9FA933CCE}">
      <dsp:nvSpPr>
        <dsp:cNvPr id="0" name=""/>
        <dsp:cNvSpPr/>
      </dsp:nvSpPr>
      <dsp:spPr>
        <a:xfrm>
          <a:off x="0" y="1377533"/>
          <a:ext cx="5906181" cy="1100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81371-4224-4D63-AF2F-365331B59F31}">
      <dsp:nvSpPr>
        <dsp:cNvPr id="0" name=""/>
        <dsp:cNvSpPr/>
      </dsp:nvSpPr>
      <dsp:spPr>
        <a:xfrm>
          <a:off x="332837" y="1625098"/>
          <a:ext cx="605159" cy="6051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DD589-752E-4CA9-AA9E-E06F1ECEA953}">
      <dsp:nvSpPr>
        <dsp:cNvPr id="0" name=""/>
        <dsp:cNvSpPr/>
      </dsp:nvSpPr>
      <dsp:spPr>
        <a:xfrm>
          <a:off x="1270834" y="1377533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Clonal </a:t>
          </a:r>
          <a:r>
            <a:rPr lang="en-US" sz="2000" kern="1200">
              <a:sym typeface="Wingdings" panose="05000000000000000000" pitchFamily="2" charset="2"/>
            </a:rPr>
            <a:t></a:t>
          </a:r>
          <a:r>
            <a:rPr lang="en-US" sz="2000" kern="1200"/>
            <a:t> neoplastic proliferation</a:t>
          </a:r>
        </a:p>
      </dsp:txBody>
      <dsp:txXfrm>
        <a:off x="1270834" y="1377533"/>
        <a:ext cx="4635346" cy="1100289"/>
      </dsp:txXfrm>
    </dsp:sp>
    <dsp:sp modelId="{B2B7C068-A72A-44EA-97D0-113626E27D09}">
      <dsp:nvSpPr>
        <dsp:cNvPr id="0" name=""/>
        <dsp:cNvSpPr/>
      </dsp:nvSpPr>
      <dsp:spPr>
        <a:xfrm>
          <a:off x="0" y="2752895"/>
          <a:ext cx="5906181" cy="11002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CC555-8D8A-4B95-BF6D-4BF70528D7E6}">
      <dsp:nvSpPr>
        <dsp:cNvPr id="0" name=""/>
        <dsp:cNvSpPr/>
      </dsp:nvSpPr>
      <dsp:spPr>
        <a:xfrm>
          <a:off x="332837" y="3000460"/>
          <a:ext cx="605159" cy="6051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41253-97D7-464E-9244-E179662712CC}">
      <dsp:nvSpPr>
        <dsp:cNvPr id="0" name=""/>
        <dsp:cNvSpPr/>
      </dsp:nvSpPr>
      <dsp:spPr>
        <a:xfrm>
          <a:off x="1270834" y="2752895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PCR technique</a:t>
          </a:r>
        </a:p>
      </dsp:txBody>
      <dsp:txXfrm>
        <a:off x="1270834" y="2752895"/>
        <a:ext cx="4635346" cy="1100289"/>
      </dsp:txXfrm>
    </dsp:sp>
    <dsp:sp modelId="{B84E4741-9A59-40BA-8929-C88968D14F6D}">
      <dsp:nvSpPr>
        <dsp:cNvPr id="0" name=""/>
        <dsp:cNvSpPr/>
      </dsp:nvSpPr>
      <dsp:spPr>
        <a:xfrm>
          <a:off x="0" y="4128257"/>
          <a:ext cx="5906181" cy="11002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AC51F-A62B-4307-9253-D93ED5C34B2F}">
      <dsp:nvSpPr>
        <dsp:cNvPr id="0" name=""/>
        <dsp:cNvSpPr/>
      </dsp:nvSpPr>
      <dsp:spPr>
        <a:xfrm>
          <a:off x="332837" y="4375822"/>
          <a:ext cx="605159" cy="6051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BB324-0DDD-43DF-A681-19BD442238ED}">
      <dsp:nvSpPr>
        <dsp:cNvPr id="0" name=""/>
        <dsp:cNvSpPr/>
      </dsp:nvSpPr>
      <dsp:spPr>
        <a:xfrm>
          <a:off x="1270834" y="4128257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Clonal proliferation also seen in PLEVA, PLC, parapsoriasis. </a:t>
          </a:r>
        </a:p>
      </dsp:txBody>
      <dsp:txXfrm>
        <a:off x="1270834" y="4128257"/>
        <a:ext cx="4635346" cy="1100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168CA-B823-41B0-8C9F-984817CCD927}">
      <dsp:nvSpPr>
        <dsp:cNvPr id="0" name=""/>
        <dsp:cNvSpPr/>
      </dsp:nvSpPr>
      <dsp:spPr>
        <a:xfrm>
          <a:off x="0" y="638"/>
          <a:ext cx="59061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32807-B8ED-4942-B9F7-659111E06C5E}">
      <dsp:nvSpPr>
        <dsp:cNvPr id="0" name=""/>
        <dsp:cNvSpPr/>
      </dsp:nvSpPr>
      <dsp:spPr>
        <a:xfrm>
          <a:off x="0" y="638"/>
          <a:ext cx="5906181" cy="104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Spread is from skin to LNs and rarely to visceral organs</a:t>
          </a:r>
        </a:p>
      </dsp:txBody>
      <dsp:txXfrm>
        <a:off x="0" y="638"/>
        <a:ext cx="5906181" cy="1045888"/>
      </dsp:txXfrm>
    </dsp:sp>
    <dsp:sp modelId="{E1B4A92F-745F-40CD-921A-A05328D8AA37}">
      <dsp:nvSpPr>
        <dsp:cNvPr id="0" name=""/>
        <dsp:cNvSpPr/>
      </dsp:nvSpPr>
      <dsp:spPr>
        <a:xfrm>
          <a:off x="0" y="1046526"/>
          <a:ext cx="5906181" cy="0"/>
        </a:xfrm>
        <a:prstGeom prst="line">
          <a:avLst/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 w="12700" cap="flat" cmpd="sng" algn="ctr">
          <a:solidFill>
            <a:schemeClr val="accent2">
              <a:hueOff val="686585"/>
              <a:satOff val="-12202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D5734-B5CD-4B16-A1D1-E3CCD3831980}">
      <dsp:nvSpPr>
        <dsp:cNvPr id="0" name=""/>
        <dsp:cNvSpPr/>
      </dsp:nvSpPr>
      <dsp:spPr>
        <a:xfrm>
          <a:off x="0" y="1046526"/>
          <a:ext cx="5906181" cy="104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LN1 </a:t>
          </a:r>
          <a:r>
            <a:rPr lang="en-US" sz="2900" kern="1200">
              <a:sym typeface="Wingdings" panose="05000000000000000000" pitchFamily="2" charset="2"/>
            </a:rPr>
            <a:t></a:t>
          </a:r>
          <a:r>
            <a:rPr lang="en-US" sz="2900" kern="1200"/>
            <a:t> infrequent atypical cells</a:t>
          </a:r>
        </a:p>
      </dsp:txBody>
      <dsp:txXfrm>
        <a:off x="0" y="1046526"/>
        <a:ext cx="5906181" cy="1045888"/>
      </dsp:txXfrm>
    </dsp:sp>
    <dsp:sp modelId="{BF9237E1-4633-4C7B-B11C-BDD70528E3D7}">
      <dsp:nvSpPr>
        <dsp:cNvPr id="0" name=""/>
        <dsp:cNvSpPr/>
      </dsp:nvSpPr>
      <dsp:spPr>
        <a:xfrm>
          <a:off x="0" y="2092414"/>
          <a:ext cx="5906181" cy="0"/>
        </a:xfrm>
        <a:prstGeom prst="line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accent2">
              <a:hueOff val="1373170"/>
              <a:satOff val="-24404"/>
              <a:lumOff val="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8A5DF-9295-4C4C-B346-625B4DF91743}">
      <dsp:nvSpPr>
        <dsp:cNvPr id="0" name=""/>
        <dsp:cNvSpPr/>
      </dsp:nvSpPr>
      <dsp:spPr>
        <a:xfrm>
          <a:off x="0" y="2092414"/>
          <a:ext cx="5906181" cy="104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LN2 </a:t>
          </a:r>
          <a:r>
            <a:rPr lang="en-US" sz="2900" kern="1200">
              <a:sym typeface="Wingdings" panose="05000000000000000000" pitchFamily="2" charset="2"/>
            </a:rPr>
            <a:t></a:t>
          </a:r>
          <a:r>
            <a:rPr lang="en-US" sz="2900" kern="1200"/>
            <a:t> small clusters of atypical cells</a:t>
          </a:r>
        </a:p>
      </dsp:txBody>
      <dsp:txXfrm>
        <a:off x="0" y="2092414"/>
        <a:ext cx="5906181" cy="1045888"/>
      </dsp:txXfrm>
    </dsp:sp>
    <dsp:sp modelId="{6C8676C6-567A-4E75-91EA-8FF5EEC162EB}">
      <dsp:nvSpPr>
        <dsp:cNvPr id="0" name=""/>
        <dsp:cNvSpPr/>
      </dsp:nvSpPr>
      <dsp:spPr>
        <a:xfrm>
          <a:off x="0" y="3138303"/>
          <a:ext cx="5906181" cy="0"/>
        </a:xfrm>
        <a:prstGeom prst="line">
          <a:avLst/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 w="12700" cap="flat" cmpd="sng" algn="ctr">
          <a:solidFill>
            <a:schemeClr val="accent2">
              <a:hueOff val="2059755"/>
              <a:satOff val="-36606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AA38E-7A41-4902-9B70-4AED4D86F61E}">
      <dsp:nvSpPr>
        <dsp:cNvPr id="0" name=""/>
        <dsp:cNvSpPr/>
      </dsp:nvSpPr>
      <dsp:spPr>
        <a:xfrm>
          <a:off x="0" y="3138303"/>
          <a:ext cx="5906181" cy="104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LN3 </a:t>
          </a:r>
          <a:r>
            <a:rPr lang="en-US" sz="2900" kern="1200">
              <a:sym typeface="Wingdings" panose="05000000000000000000" pitchFamily="2" charset="2"/>
            </a:rPr>
            <a:t></a:t>
          </a:r>
          <a:r>
            <a:rPr lang="en-US" sz="2900" kern="1200"/>
            <a:t> larger aggreagates</a:t>
          </a:r>
        </a:p>
      </dsp:txBody>
      <dsp:txXfrm>
        <a:off x="0" y="3138303"/>
        <a:ext cx="5906181" cy="1045888"/>
      </dsp:txXfrm>
    </dsp:sp>
    <dsp:sp modelId="{AC9B3B22-6CD7-4E78-8FDF-F6BB5D6F49BF}">
      <dsp:nvSpPr>
        <dsp:cNvPr id="0" name=""/>
        <dsp:cNvSpPr/>
      </dsp:nvSpPr>
      <dsp:spPr>
        <a:xfrm>
          <a:off x="0" y="4184191"/>
          <a:ext cx="5906181" cy="0"/>
        </a:xfrm>
        <a:prstGeom prst="line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4BBD1-7480-410D-9EC2-6B6D953DE589}">
      <dsp:nvSpPr>
        <dsp:cNvPr id="0" name=""/>
        <dsp:cNvSpPr/>
      </dsp:nvSpPr>
      <dsp:spPr>
        <a:xfrm>
          <a:off x="0" y="4184191"/>
          <a:ext cx="5906181" cy="1045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LN4 </a:t>
          </a:r>
          <a:r>
            <a:rPr lang="en-US" sz="2900" kern="1200">
              <a:sym typeface="Wingdings" panose="05000000000000000000" pitchFamily="2" charset="2"/>
            </a:rPr>
            <a:t></a:t>
          </a:r>
          <a:r>
            <a:rPr lang="en-US" sz="2900" kern="1200"/>
            <a:t> complete effacement</a:t>
          </a:r>
        </a:p>
      </dsp:txBody>
      <dsp:txXfrm>
        <a:off x="0" y="4184191"/>
        <a:ext cx="5906181" cy="10458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2782C-F750-49A0-AA37-8E8B299393F5}">
      <dsp:nvSpPr>
        <dsp:cNvPr id="0" name=""/>
        <dsp:cNvSpPr/>
      </dsp:nvSpPr>
      <dsp:spPr>
        <a:xfrm>
          <a:off x="0" y="0"/>
          <a:ext cx="8549640" cy="11176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Peripheral lymphadenopathy associated with B symptoms i.e fever, weight loss</a:t>
          </a:r>
        </a:p>
      </dsp:txBody>
      <dsp:txXfrm>
        <a:off x="32736" y="32736"/>
        <a:ext cx="7343571" cy="1052211"/>
      </dsp:txXfrm>
    </dsp:sp>
    <dsp:sp modelId="{2A4D9D94-F4C0-43BE-8D9F-ADED6F40C533}">
      <dsp:nvSpPr>
        <dsp:cNvPr id="0" name=""/>
        <dsp:cNvSpPr/>
      </dsp:nvSpPr>
      <dsp:spPr>
        <a:xfrm>
          <a:off x="754379" y="1303964"/>
          <a:ext cx="8549640" cy="11176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Poor prognostic sign</a:t>
          </a:r>
        </a:p>
      </dsp:txBody>
      <dsp:txXfrm>
        <a:off x="787115" y="1336700"/>
        <a:ext cx="7003293" cy="1052211"/>
      </dsp:txXfrm>
    </dsp:sp>
    <dsp:sp modelId="{9C46B932-3ACC-4EDC-B2F0-0669363E07D4}">
      <dsp:nvSpPr>
        <dsp:cNvPr id="0" name=""/>
        <dsp:cNvSpPr/>
      </dsp:nvSpPr>
      <dsp:spPr>
        <a:xfrm>
          <a:off x="1508759" y="2607928"/>
          <a:ext cx="8549640" cy="11176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Any systemic organ can be involved. Commonly in Lung, Bone, Brain, Nasopharynx</a:t>
          </a:r>
        </a:p>
      </dsp:txBody>
      <dsp:txXfrm>
        <a:off x="1541495" y="2640664"/>
        <a:ext cx="7003293" cy="1052211"/>
      </dsp:txXfrm>
    </dsp:sp>
    <dsp:sp modelId="{1D2CEC4F-BFB2-4A56-9B9C-A4FE0DBFCA69}">
      <dsp:nvSpPr>
        <dsp:cNvPr id="0" name=""/>
        <dsp:cNvSpPr/>
      </dsp:nvSpPr>
      <dsp:spPr>
        <a:xfrm>
          <a:off x="7823145" y="847576"/>
          <a:ext cx="726494" cy="726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986606" y="847576"/>
        <a:ext cx="399572" cy="546687"/>
      </dsp:txXfrm>
    </dsp:sp>
    <dsp:sp modelId="{A7BFC96A-2DB2-4029-B2BF-844E236DE570}">
      <dsp:nvSpPr>
        <dsp:cNvPr id="0" name=""/>
        <dsp:cNvSpPr/>
      </dsp:nvSpPr>
      <dsp:spPr>
        <a:xfrm>
          <a:off x="8577525" y="2144089"/>
          <a:ext cx="726494" cy="72649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740986" y="2144089"/>
        <a:ext cx="399572" cy="5466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52B80-8B01-4908-9823-945308524B4B}">
      <dsp:nvSpPr>
        <dsp:cNvPr id="0" name=""/>
        <dsp:cNvSpPr/>
      </dsp:nvSpPr>
      <dsp:spPr>
        <a:xfrm>
          <a:off x="0" y="13852"/>
          <a:ext cx="7068312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Stage IA MF unlikely to die</a:t>
          </a:r>
        </a:p>
      </dsp:txBody>
      <dsp:txXfrm>
        <a:off x="42663" y="56515"/>
        <a:ext cx="6982986" cy="788627"/>
      </dsp:txXfrm>
    </dsp:sp>
    <dsp:sp modelId="{085EA33B-9157-40EB-A598-C625B3E4620E}">
      <dsp:nvSpPr>
        <dsp:cNvPr id="0" name=""/>
        <dsp:cNvSpPr/>
      </dsp:nvSpPr>
      <dsp:spPr>
        <a:xfrm>
          <a:off x="0" y="951165"/>
          <a:ext cx="7068312" cy="873953"/>
        </a:xfrm>
        <a:prstGeom prst="roundRect">
          <a:avLst/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Stage IB have variable prognosis</a:t>
          </a:r>
        </a:p>
      </dsp:txBody>
      <dsp:txXfrm>
        <a:off x="42663" y="993828"/>
        <a:ext cx="6982986" cy="788627"/>
      </dsp:txXfrm>
    </dsp:sp>
    <dsp:sp modelId="{255CA010-CCBC-48B5-9297-09F93A579FF8}">
      <dsp:nvSpPr>
        <dsp:cNvPr id="0" name=""/>
        <dsp:cNvSpPr/>
      </dsp:nvSpPr>
      <dsp:spPr>
        <a:xfrm>
          <a:off x="0" y="1888479"/>
          <a:ext cx="7068312" cy="873953"/>
        </a:xfrm>
        <a:prstGeom prst="roundRect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Stage IIB with Tumours have poor prognosis ( 40-65% OS )</a:t>
          </a:r>
        </a:p>
      </dsp:txBody>
      <dsp:txXfrm>
        <a:off x="42663" y="1931142"/>
        <a:ext cx="6982986" cy="788627"/>
      </dsp:txXfrm>
    </dsp:sp>
    <dsp:sp modelId="{EB86C2BC-C4FA-4424-B0A8-34FA614A87CE}">
      <dsp:nvSpPr>
        <dsp:cNvPr id="0" name=""/>
        <dsp:cNvSpPr/>
      </dsp:nvSpPr>
      <dsp:spPr>
        <a:xfrm>
          <a:off x="0" y="2825792"/>
          <a:ext cx="7068312" cy="873953"/>
        </a:xfrm>
        <a:prstGeom prst="roundRect">
          <a:avLst/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Stage III erythrodermic patient without nodal involvement have same prognosis as IIB</a:t>
          </a:r>
        </a:p>
      </dsp:txBody>
      <dsp:txXfrm>
        <a:off x="42663" y="2868455"/>
        <a:ext cx="6982986" cy="788627"/>
      </dsp:txXfrm>
    </dsp:sp>
    <dsp:sp modelId="{196D3C69-471A-42BB-813B-801C568E18C1}">
      <dsp:nvSpPr>
        <dsp:cNvPr id="0" name=""/>
        <dsp:cNvSpPr/>
      </dsp:nvSpPr>
      <dsp:spPr>
        <a:xfrm>
          <a:off x="0" y="3763106"/>
          <a:ext cx="7068312" cy="873953"/>
        </a:xfrm>
        <a:prstGeom prst="round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Second Malignancies in MF: </a:t>
          </a:r>
        </a:p>
      </dsp:txBody>
      <dsp:txXfrm>
        <a:off x="42663" y="3805769"/>
        <a:ext cx="6982986" cy="788627"/>
      </dsp:txXfrm>
    </dsp:sp>
    <dsp:sp modelId="{3831B723-437A-4F8D-83B8-4928A2BAE4F8}">
      <dsp:nvSpPr>
        <dsp:cNvPr id="0" name=""/>
        <dsp:cNvSpPr/>
      </dsp:nvSpPr>
      <dsp:spPr>
        <a:xfrm>
          <a:off x="0" y="4637059"/>
          <a:ext cx="7068312" cy="145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41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Non-melanoma skin cancer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Lung cancer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Melanoma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Other lymphomas and luekemias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Family history+</a:t>
          </a:r>
        </a:p>
      </dsp:txBody>
      <dsp:txXfrm>
        <a:off x="0" y="4637059"/>
        <a:ext cx="7068312" cy="1457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CA27F-32A5-4874-ACD5-D2EBEEFCB539}">
      <dsp:nvSpPr>
        <dsp:cNvPr id="0" name=""/>
        <dsp:cNvSpPr/>
      </dsp:nvSpPr>
      <dsp:spPr>
        <a:xfrm>
          <a:off x="0" y="849991"/>
          <a:ext cx="5906181" cy="15692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6661F-676F-487A-8482-C481403FA1EF}">
      <dsp:nvSpPr>
        <dsp:cNvPr id="0" name=""/>
        <dsp:cNvSpPr/>
      </dsp:nvSpPr>
      <dsp:spPr>
        <a:xfrm>
          <a:off x="474687" y="1203065"/>
          <a:ext cx="863068" cy="8630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C4B92-E568-412C-9E95-6639ADF2F1C1}">
      <dsp:nvSpPr>
        <dsp:cNvPr id="0" name=""/>
        <dsp:cNvSpPr/>
      </dsp:nvSpPr>
      <dsp:spPr>
        <a:xfrm>
          <a:off x="1812443" y="849991"/>
          <a:ext cx="4093737" cy="1569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75" tIns="166075" rIns="166075" bIns="1660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This disease represents follicular (pilotropic) variant of MF with mucinous degeneration</a:t>
          </a:r>
        </a:p>
      </dsp:txBody>
      <dsp:txXfrm>
        <a:off x="1812443" y="849991"/>
        <a:ext cx="4093737" cy="1569215"/>
      </dsp:txXfrm>
    </dsp:sp>
    <dsp:sp modelId="{2EFF2DF1-DB9E-40D2-91FC-C1E2CFB8181A}">
      <dsp:nvSpPr>
        <dsp:cNvPr id="0" name=""/>
        <dsp:cNvSpPr/>
      </dsp:nvSpPr>
      <dsp:spPr>
        <a:xfrm>
          <a:off x="0" y="2811510"/>
          <a:ext cx="5906181" cy="15692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ECAC1-5132-4389-A359-4B5090357114}">
      <dsp:nvSpPr>
        <dsp:cNvPr id="0" name=""/>
        <dsp:cNvSpPr/>
      </dsp:nvSpPr>
      <dsp:spPr>
        <a:xfrm>
          <a:off x="474687" y="3164584"/>
          <a:ext cx="863068" cy="8630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5F27C-7758-477B-B178-E8B889231E69}">
      <dsp:nvSpPr>
        <dsp:cNvPr id="0" name=""/>
        <dsp:cNvSpPr/>
      </dsp:nvSpPr>
      <dsp:spPr>
        <a:xfrm>
          <a:off x="1812443" y="2811510"/>
          <a:ext cx="4093737" cy="1569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75" tIns="166075" rIns="166075" bIns="1660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Presence of this clinical and histological variant along with typical features of MF</a:t>
          </a:r>
        </a:p>
      </dsp:txBody>
      <dsp:txXfrm>
        <a:off x="1812443" y="2811510"/>
        <a:ext cx="4093737" cy="15692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67372-0D3C-41C6-829F-E6B74AA2E93A}">
      <dsp:nvSpPr>
        <dsp:cNvPr id="0" name=""/>
        <dsp:cNvSpPr/>
      </dsp:nvSpPr>
      <dsp:spPr>
        <a:xfrm>
          <a:off x="938775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7850F-C958-4709-94A0-CB15EF4D5B73}">
      <dsp:nvSpPr>
        <dsp:cNvPr id="0" name=""/>
        <dsp:cNvSpPr/>
      </dsp:nvSpPr>
      <dsp:spPr>
        <a:xfrm>
          <a:off x="372805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Skin Directed therapies: </a:t>
          </a:r>
        </a:p>
      </dsp:txBody>
      <dsp:txXfrm>
        <a:off x="372805" y="2111149"/>
        <a:ext cx="2058075" cy="720000"/>
      </dsp:txXfrm>
    </dsp:sp>
    <dsp:sp modelId="{E000ACD5-D1E8-4997-8A93-82642A26CFD6}">
      <dsp:nvSpPr>
        <dsp:cNvPr id="0" name=""/>
        <dsp:cNvSpPr/>
      </dsp:nvSpPr>
      <dsp:spPr>
        <a:xfrm>
          <a:off x="3357014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CF69C-8AD0-4FB5-BA7D-D5858D5CF5F8}">
      <dsp:nvSpPr>
        <dsp:cNvPr id="0" name=""/>
        <dsp:cNvSpPr/>
      </dsp:nvSpPr>
      <dsp:spPr>
        <a:xfrm>
          <a:off x="2791043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INF-A, Retinoids ( bexarotene )</a:t>
          </a:r>
        </a:p>
      </dsp:txBody>
      <dsp:txXfrm>
        <a:off x="2791043" y="2111149"/>
        <a:ext cx="2058075" cy="720000"/>
      </dsp:txXfrm>
    </dsp:sp>
    <dsp:sp modelId="{4D2C6922-665D-4DF1-BB7C-2110D7BE9D85}">
      <dsp:nvSpPr>
        <dsp:cNvPr id="0" name=""/>
        <dsp:cNvSpPr/>
      </dsp:nvSpPr>
      <dsp:spPr>
        <a:xfrm>
          <a:off x="5775252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71EC7-5E59-4D43-9DB6-E1C5E78165CE}">
      <dsp:nvSpPr>
        <dsp:cNvPr id="0" name=""/>
        <dsp:cNvSpPr/>
      </dsp:nvSpPr>
      <dsp:spPr>
        <a:xfrm>
          <a:off x="5209281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Radiotherapy. Total skin electron beam therapy</a:t>
          </a:r>
        </a:p>
      </dsp:txBody>
      <dsp:txXfrm>
        <a:off x="5209281" y="2111149"/>
        <a:ext cx="2058075" cy="720000"/>
      </dsp:txXfrm>
    </dsp:sp>
    <dsp:sp modelId="{B808AA8D-5EAE-438E-B93F-4B0FA57ED333}">
      <dsp:nvSpPr>
        <dsp:cNvPr id="0" name=""/>
        <dsp:cNvSpPr/>
      </dsp:nvSpPr>
      <dsp:spPr>
        <a:xfrm>
          <a:off x="8193490" y="894462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07C3C-2352-4A64-A6FB-056E69BE92CD}">
      <dsp:nvSpPr>
        <dsp:cNvPr id="0" name=""/>
        <dsp:cNvSpPr/>
      </dsp:nvSpPr>
      <dsp:spPr>
        <a:xfrm>
          <a:off x="7627519" y="2111149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Dapsone for inflammatory form</a:t>
          </a:r>
        </a:p>
      </dsp:txBody>
      <dsp:txXfrm>
        <a:off x="7627519" y="2111149"/>
        <a:ext cx="205807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1/3/2024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/>
              <a:t>CUTANEOUS LYMPHOMAS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DR. SOHAIL SHAHEEN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12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AECB-9C23-F549-89EC-96679A47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06631"/>
            <a:ext cx="10058400" cy="1371600"/>
          </a:xfrm>
        </p:spPr>
        <p:txBody>
          <a:bodyPr/>
          <a:lstStyle/>
          <a:p>
            <a:r>
              <a:rPr lang="en-US" dirty="0"/>
              <a:t>Predisposing Factors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BDFDB80-1814-667D-9ACA-D94318FC00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6614" t="10681" r="11273" b="7373"/>
          <a:stretch/>
        </p:blipFill>
        <p:spPr>
          <a:xfrm>
            <a:off x="2275074" y="1501298"/>
            <a:ext cx="7641851" cy="4882431"/>
          </a:xfrm>
        </p:spPr>
      </p:pic>
    </p:spTree>
    <p:extLst>
      <p:ext uri="{BB962C8B-B14F-4D97-AF65-F5344CB8AC3E}">
        <p14:creationId xmlns:p14="http://schemas.microsoft.com/office/powerpoint/2010/main" val="411090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152EE-7AEB-637A-854D-6D381FE4F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Predisposing Factors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13E9758-4636-C487-5D8D-1BE54E785E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044368"/>
              </p:ext>
            </p:extLst>
          </p:nvPr>
        </p:nvGraphicFramePr>
        <p:xfrm>
          <a:off x="1066800" y="2014194"/>
          <a:ext cx="10058400" cy="4021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9009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09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3A61B-5790-CC2C-261F-DE297C08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5EAC9-CA0F-5D76-A0FE-F3EB2183E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804098" cy="3648456"/>
          </a:xfrm>
        </p:spPr>
        <p:txBody>
          <a:bodyPr>
            <a:normAutofit/>
          </a:bodyPr>
          <a:lstStyle/>
          <a:p>
            <a:r>
              <a:rPr lang="en-US" sz="2000" dirty="0"/>
              <a:t>Earliest </a:t>
            </a:r>
            <a:r>
              <a:rPr lang="en-US" sz="2000" dirty="0">
                <a:sym typeface="Wingdings" panose="05000000000000000000" pitchFamily="2" charset="2"/>
              </a:rPr>
              <a:t> moderate lymphocytic infiltrate in papillary dermis. Line up at DEJ</a:t>
            </a:r>
          </a:p>
          <a:p>
            <a:r>
              <a:rPr lang="en-US" sz="2000" dirty="0">
                <a:sym typeface="Wingdings" panose="05000000000000000000" pitchFamily="2" charset="2"/>
              </a:rPr>
              <a:t>Prominent </a:t>
            </a:r>
            <a:r>
              <a:rPr lang="en-US" sz="2000" dirty="0" err="1">
                <a:sym typeface="Wingdings" panose="05000000000000000000" pitchFamily="2" charset="2"/>
              </a:rPr>
              <a:t>epidermotropism</a:t>
            </a:r>
            <a:r>
              <a:rPr lang="en-US" sz="2000" dirty="0">
                <a:sym typeface="Wingdings" panose="05000000000000000000" pitchFamily="2" charset="2"/>
              </a:rPr>
              <a:t> along basal and or clusters of atypical cells called</a:t>
            </a:r>
            <a:r>
              <a:rPr lang="en-US" sz="2000" u="sng" dirty="0">
                <a:sym typeface="Wingdings" panose="05000000000000000000" pitchFamily="2" charset="2"/>
              </a:rPr>
              <a:t> </a:t>
            </a:r>
            <a:r>
              <a:rPr lang="en-US" sz="2000" u="sng" dirty="0" err="1">
                <a:sym typeface="Wingdings" panose="05000000000000000000" pitchFamily="2" charset="2"/>
              </a:rPr>
              <a:t>Pautrier</a:t>
            </a:r>
            <a:r>
              <a:rPr lang="en-US" sz="2000" u="sng" dirty="0">
                <a:sym typeface="Wingdings" panose="05000000000000000000" pitchFamily="2" charset="2"/>
              </a:rPr>
              <a:t> </a:t>
            </a:r>
            <a:r>
              <a:rPr lang="en-US" sz="2000" u="sng" dirty="0" err="1">
                <a:sym typeface="Wingdings" panose="05000000000000000000" pitchFamily="2" charset="2"/>
              </a:rPr>
              <a:t>microabcesses</a:t>
            </a:r>
            <a:endParaRPr lang="en-US" sz="2000" u="sng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9EC706-8928-4DFD-8084-35D599EB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EE12DC-08D2-A1B8-77CA-A245636A7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194" y="237744"/>
            <a:ext cx="4230703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9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FDFA8A5-0898-F614-9A79-55D031689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1314" r="7375" b="7312"/>
          <a:stretch/>
        </p:blipFill>
        <p:spPr>
          <a:xfrm>
            <a:off x="746760" y="509774"/>
            <a:ext cx="10744199" cy="58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7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57F3E-CC63-403B-C5FB-F76CF659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>
                <a:solidFill>
                  <a:schemeClr val="bg1"/>
                </a:solidFill>
              </a:rPr>
              <a:t>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87E56-D39C-41FE-7624-20C50225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493" y="4358640"/>
            <a:ext cx="2978282" cy="134176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spc="80" dirty="0">
                <a:solidFill>
                  <a:schemeClr val="bg1"/>
                </a:solidFill>
              </a:rPr>
              <a:t>T-Cells are strikingly cribriform with irregular nuclear outline and heavy staining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22B7CCF-311C-E7C9-BA88-C34C3FE3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70" y="1285049"/>
            <a:ext cx="6202238" cy="42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3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586A-9DED-48F8-5E74-37E9C01E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PATHOLOGY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AAF1E-B356-C46C-7537-47B6ADC4B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09" y="1767840"/>
            <a:ext cx="4987328" cy="33680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EB0EC-8EBC-9A1C-E5BF-D8EFCF41F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000" dirty="0"/>
              <a:t>In later stages, infiltrate becomes denser, monotonous and monomorphic</a:t>
            </a:r>
          </a:p>
          <a:p>
            <a:r>
              <a:rPr lang="en-US" sz="2000" dirty="0"/>
              <a:t>In advanced stages, </a:t>
            </a:r>
            <a:r>
              <a:rPr lang="en-US" sz="2000" dirty="0" err="1"/>
              <a:t>epidermotropic</a:t>
            </a:r>
            <a:r>
              <a:rPr lang="en-US" sz="2000" dirty="0"/>
              <a:t> infiltrate maybe lost</a:t>
            </a:r>
          </a:p>
          <a:p>
            <a:r>
              <a:rPr lang="en-US" sz="2000" dirty="0"/>
              <a:t>Scattered larger </a:t>
            </a:r>
            <a:r>
              <a:rPr lang="en-US" sz="2000" dirty="0" err="1"/>
              <a:t>tumour</a:t>
            </a:r>
            <a:r>
              <a:rPr lang="en-US" sz="2000" dirty="0"/>
              <a:t> cells with marked atypia. </a:t>
            </a:r>
            <a:r>
              <a:rPr lang="en-US" sz="2000" dirty="0">
                <a:sym typeface="Wingdings" panose="05000000000000000000" pitchFamily="2" charset="2"/>
              </a:rPr>
              <a:t> poor prognosis</a:t>
            </a:r>
          </a:p>
          <a:p>
            <a:r>
              <a:rPr lang="en-US" sz="2000" dirty="0">
                <a:sym typeface="Wingdings" panose="05000000000000000000" pitchFamily="2" charset="2"/>
              </a:rPr>
              <a:t>Large Cell transformation, with presence of &gt;25-50% of large cells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747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9" name="Rectangle 1028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79C63-40E8-0C1B-560C-FF53C5DD5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1587" y="1854015"/>
            <a:ext cx="381304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800" cap="all" spc="-100" dirty="0">
                <a:solidFill>
                  <a:schemeClr val="bg1"/>
                </a:solidFill>
              </a:rPr>
              <a:t>IMMUNOPATHOLOGY</a:t>
            </a: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lusters of differentiation (CDs)">
            <a:extLst>
              <a:ext uri="{FF2B5EF4-FFF2-40B4-BE49-F238E27FC236}">
                <a16:creationId xmlns:a16="http://schemas.microsoft.com/office/drawing/2014/main" id="{12BEBEF3-16E2-8CBF-D7BA-9FFFE89D270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1404" y="640855"/>
            <a:ext cx="7311728" cy="55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55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 cell CD antigens B cell CD antigens&#10; ">
            <a:extLst>
              <a:ext uri="{FF2B5EF4-FFF2-40B4-BE49-F238E27FC236}">
                <a16:creationId xmlns:a16="http://schemas.microsoft.com/office/drawing/2014/main" id="{02EEC699-232D-B6A7-0AC6-BB818D651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6" b="13191"/>
          <a:stretch/>
        </p:blipFill>
        <p:spPr bwMode="auto">
          <a:xfrm>
            <a:off x="1726793" y="1162620"/>
            <a:ext cx="8738413" cy="45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38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ell marker&#10;&#10;Description automatically generated">
            <a:extLst>
              <a:ext uri="{FF2B5EF4-FFF2-40B4-BE49-F238E27FC236}">
                <a16:creationId xmlns:a16="http://schemas.microsoft.com/office/drawing/2014/main" id="{4BCFBA69-9E84-787E-D1C9-1D66F6423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025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9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D8B61-5A3C-604D-7F35-7842B409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2500" dirty="0"/>
              <a:t>IMMUNOPATHOLOGY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54ADAA-AA7A-E0DB-948E-E433C8E64C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261195"/>
              </p:ext>
            </p:extLst>
          </p:nvPr>
        </p:nvGraphicFramePr>
        <p:xfrm>
          <a:off x="4791456" y="237744"/>
          <a:ext cx="7165848" cy="638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534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3D render of cells">
            <a:extLst>
              <a:ext uri="{FF2B5EF4-FFF2-40B4-BE49-F238E27FC236}">
                <a16:creationId xmlns:a16="http://schemas.microsoft.com/office/drawing/2014/main" id="{187A8D28-EFD2-5461-FA39-D7A68239E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7401E-9ACF-713D-A23C-BD49B39F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2091263"/>
            <a:ext cx="8652938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800" cap="all" spc="-100"/>
              <a:t>LYMPHOMA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D1043-D1C9-3B29-560C-4C8F21A6C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530" y="4281300"/>
            <a:ext cx="8655200" cy="143826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spc="80" dirty="0"/>
              <a:t>Cancer that mainly effects or arise from the Lymphatic system or Lymphoid cells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36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FC6223-7A8C-CCAC-92F4-F7EA7293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TCR GENE ANALYSIS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3E7A64-F577-9BC8-6BB4-DF33FFB1AE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783068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142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B0473-F073-18D8-C9FD-E50A6548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PATHOLOGY OF EXTRACUTANEOUS SITES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BBBA7A-54E4-C541-F140-B397C7314F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506156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200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8F065-A47C-7522-97F8-F12CE4214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43827"/>
            <a:ext cx="5372099" cy="3570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DFCC6C-A466-DE42-C400-6C2E72C8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33" y="1653223"/>
            <a:ext cx="5372099" cy="35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9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A6876-FEBC-58EC-4F9C-5252917D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</a:rPr>
              <a:t>PATHOLOGICAL 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F9F68-0544-8EBF-F53D-CEE62068F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en-US" sz="2000"/>
              <a:t>DERMATITIS</a:t>
            </a:r>
          </a:p>
          <a:p>
            <a:pPr lvl="1"/>
            <a:r>
              <a:rPr lang="en-US" sz="2000"/>
              <a:t>No epidermotropism, cytological atypia or irregular nuclear outline</a:t>
            </a:r>
          </a:p>
          <a:p>
            <a:pPr lvl="1"/>
            <a:r>
              <a:rPr lang="en-US" sz="2000"/>
              <a:t>Spongiosis</a:t>
            </a:r>
          </a:p>
          <a:p>
            <a:pPr lvl="1"/>
            <a:r>
              <a:rPr lang="en-US" sz="2000"/>
              <a:t>Immunophenotyping</a:t>
            </a:r>
          </a:p>
          <a:p>
            <a:r>
              <a:rPr lang="en-US" sz="2000"/>
              <a:t>ARTHROPOD BITE:</a:t>
            </a:r>
          </a:p>
          <a:p>
            <a:pPr lvl="1"/>
            <a:r>
              <a:rPr lang="en-US" sz="2000"/>
              <a:t>Higher proportions of eosinophils</a:t>
            </a:r>
          </a:p>
          <a:p>
            <a:r>
              <a:rPr lang="en-US" sz="2000"/>
              <a:t>LYMPHOMATOUS DRUG ERUPTION: </a:t>
            </a:r>
          </a:p>
          <a:p>
            <a:pPr lvl="1"/>
            <a:r>
              <a:rPr lang="en-US" sz="2000"/>
              <a:t>Perivascular infiltrate rather than epidermotropism</a:t>
            </a:r>
          </a:p>
        </p:txBody>
      </p:sp>
    </p:spTree>
    <p:extLst>
      <p:ext uri="{BB962C8B-B14F-4D97-AF65-F5344CB8AC3E}">
        <p14:creationId xmlns:p14="http://schemas.microsoft.com/office/powerpoint/2010/main" val="271327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B56FD8-E00A-07E5-3B7B-2B34BF81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5367164" cy="1645920"/>
          </a:xfrm>
        </p:spPr>
        <p:txBody>
          <a:bodyPr>
            <a:normAutofit/>
          </a:bodyPr>
          <a:lstStyle/>
          <a:p>
            <a:r>
              <a:rPr lang="en-US" b="1" u="sng" dirty="0"/>
              <a:t>CLINICAL FEATURES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3D7CB-8DF3-9691-7B25-B8CEACDE6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834358"/>
            <a:ext cx="4414438" cy="320744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233E26-954C-58C2-E148-8A67DA45C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Polymorphic patches and plaques usually involving limb girdle, breasts and buttock area</a:t>
            </a:r>
          </a:p>
        </p:txBody>
      </p:sp>
    </p:spTree>
    <p:extLst>
      <p:ext uri="{BB962C8B-B14F-4D97-AF65-F5344CB8AC3E}">
        <p14:creationId xmlns:p14="http://schemas.microsoft.com/office/powerpoint/2010/main" val="2339771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F69D-233C-0448-22CD-B3C93F44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527" y="946137"/>
            <a:ext cx="3611880" cy="4965726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sz="4000" b="0" i="0" u="none" strike="noStrike" baseline="0" dirty="0"/>
              <a:t>ubtle, fine, scaly and often slightly atrophic (wrinkled) erythematous </a:t>
            </a:r>
            <a:r>
              <a:rPr lang="en-US" sz="4000" b="1" i="0" u="sng" strike="noStrike" baseline="0" dirty="0"/>
              <a:t>patches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DAF837-C2C3-E18E-73F9-E4248F6AC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183" y="642593"/>
            <a:ext cx="3368937" cy="55932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5A5B3-010F-E0D7-163A-B174EBCF1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814" y="550495"/>
            <a:ext cx="3022003" cy="57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2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43E6C-AEF2-0228-1608-47C66AF6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84" y="237744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 dirty="0"/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1F756-C93D-EB34-FB85-3D3171AF9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84" y="2149813"/>
            <a:ext cx="2616201" cy="4295134"/>
          </a:xfrm>
        </p:spPr>
        <p:txBody>
          <a:bodyPr>
            <a:normAutofit fontScale="92500" lnSpcReduction="10000"/>
          </a:bodyPr>
          <a:lstStyle/>
          <a:p>
            <a:r>
              <a:rPr lang="en-US" sz="2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Individual </a:t>
            </a:r>
            <a:r>
              <a:rPr lang="en-US" sz="2000" b="1" i="0" u="sng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plaques</a:t>
            </a:r>
            <a:r>
              <a:rPr lang="en-US" sz="2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may become very large, and there may be some degree of regression, giving rise to unusual arcuate lesions that can show considerable variation in </a:t>
            </a:r>
            <a:r>
              <a:rPr lang="en-US" sz="2000" b="0" i="0" u="none" strike="noStrike" baseline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colour</a:t>
            </a:r>
            <a:r>
              <a:rPr lang="en-US" sz="20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degree of scaling and border definition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BA285-93A3-FB84-C427-4A53F9D6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22" y="1019036"/>
            <a:ext cx="7237877" cy="484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7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62EFF1-646C-252A-E02D-EBBE6318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72" y="643467"/>
            <a:ext cx="3736056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D39BFE-AD3D-9AD7-0FBC-5326FF2B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552" y="643467"/>
            <a:ext cx="325429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4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FDC4D-65C9-CFAB-5548-6D318775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594"/>
            <a:ext cx="1935480" cy="67837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30B5B-306E-E696-0388-9F9803F7B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729" y="5472813"/>
            <a:ext cx="4602152" cy="1463315"/>
          </a:xfrm>
        </p:spPr>
        <p:txBody>
          <a:bodyPr>
            <a:normAutofit/>
          </a:bodyPr>
          <a:lstStyle/>
          <a:p>
            <a:r>
              <a:rPr lang="en-US" sz="2000" dirty="0"/>
              <a:t>34% progress to extensive plaques or </a:t>
            </a:r>
            <a:r>
              <a:rPr lang="en-US" sz="2000" b="1" u="sng" dirty="0" err="1"/>
              <a:t>tumours</a:t>
            </a:r>
            <a:r>
              <a:rPr lang="en-US" sz="2000" dirty="0"/>
              <a:t> and erythroderma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EE97F5-093A-2D68-81B9-26C5F585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510" y="548892"/>
            <a:ext cx="3143026" cy="47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22DC0-EF72-7734-4988-64DD258F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CLINICAL FEATURES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7B37216-66DA-A34A-8411-58234C3363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165225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846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3A47B-C5DB-1796-75A2-3589AB3B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000" cap="all" spc="-10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 descr="A diagram of blood cells&#10;&#10;Description automatically generated">
            <a:extLst>
              <a:ext uri="{FF2B5EF4-FFF2-40B4-BE49-F238E27FC236}">
                <a16:creationId xmlns:a16="http://schemas.microsoft.com/office/drawing/2014/main" id="{2171755D-6CB4-6A4E-3FF3-7985FA01F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1057" y="632465"/>
            <a:ext cx="7421740" cy="55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40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C3E817E-E139-426E-89E5-9DD346E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ADD2F6-F7FC-464F-8F18-5BDBD27A7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3A31F1-FA83-497F-98FF-9A5621DC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A1B3EF5-B7DB-E0AB-7FE4-771289504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30" t="10681" r="12162" b="6977"/>
          <a:stretch/>
        </p:blipFill>
        <p:spPr>
          <a:xfrm>
            <a:off x="214269" y="463296"/>
            <a:ext cx="7838308" cy="59314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43FF9E2-8F7E-4BCC-9A50-C41AD8A5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92F7B-51A0-437E-2F3F-35FE2E14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559768"/>
            <a:ext cx="3238829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/>
              <a:t>DIAGNOSTIC CRITERIA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751BC8-250F-493B-BDF9-D45BA599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0F044C-8394-47CB-8E3D-FA56B069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DCD75-B707-4C51-8ADC-813834C0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851414-8BB1-42EF-912B-608FCE07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70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7DBF84D-B6F7-4FF1-96FA-6EE0D5784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0D604F-D992-4E7E-AC12-BB9ABEB6D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D44EBC-15A8-4F99-B14E-6F1F43AEA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D5BDE09-E6AA-45EF-AD90-C3B69748C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68D93-0964-D307-E9B1-D5B3DFCD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 dirty="0"/>
              <a:t>CLINICAL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934A0-8A5B-2614-4554-CAF948697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33" y="4708186"/>
            <a:ext cx="5068567" cy="79708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Annular polycyclic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121546-1A95-4587-8842-664C6813A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9917919-FE20-47BF-BF4E-3E407660F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6C2F95-6201-4319-923C-08F54EB95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CD89C19-CEAF-435B-A08F-CD0FA5A07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D28E65F-0327-4FCA-935F-5E3DE9F1E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B41D4-EF25-511C-F451-03292006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126" y="70887"/>
            <a:ext cx="4110793" cy="67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32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7F209-50E1-DBD4-EFF3-C712109A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567774"/>
            <a:ext cx="4602152" cy="939074"/>
          </a:xfrm>
        </p:spPr>
        <p:txBody>
          <a:bodyPr>
            <a:normAutofit/>
          </a:bodyPr>
          <a:lstStyle/>
          <a:p>
            <a:r>
              <a:rPr lang="en-US" sz="3600" dirty="0"/>
              <a:t>CLINICAL VARIANTS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0A00B-F4E4-8B7E-097C-799F02F17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12" y="619330"/>
            <a:ext cx="3721503" cy="5595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3DBCED-ECF7-3841-73FB-4556E996C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89" y="564693"/>
            <a:ext cx="4135617" cy="28642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61DC5-2DEA-EBD7-89BB-4BFD0FAF3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221" y="5025676"/>
            <a:ext cx="4602152" cy="1658862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POIKILODERMATOUS:</a:t>
            </a:r>
          </a:p>
          <a:p>
            <a:pPr lvl="1"/>
            <a:r>
              <a:rPr lang="en-US" sz="1800" dirty="0"/>
              <a:t>widespread or isolated poikiloderma</a:t>
            </a:r>
          </a:p>
          <a:p>
            <a:pPr lvl="1"/>
            <a:r>
              <a:rPr lang="en-US" sz="1800" dirty="0"/>
              <a:t>Trunk, breast and pelvic girdle usually</a:t>
            </a:r>
          </a:p>
        </p:txBody>
      </p:sp>
    </p:spTree>
    <p:extLst>
      <p:ext uri="{BB962C8B-B14F-4D97-AF65-F5344CB8AC3E}">
        <p14:creationId xmlns:p14="http://schemas.microsoft.com/office/powerpoint/2010/main" val="2001119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50EE1-52B7-E3DE-DEA0-EAD5B938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420" y="230572"/>
            <a:ext cx="5471160" cy="376057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5D8E7-A848-62A8-8795-2ABE411C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4519486"/>
            <a:ext cx="10366743" cy="1054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spc="80" dirty="0">
                <a:solidFill>
                  <a:schemeClr val="bg1"/>
                </a:solidFill>
              </a:rPr>
              <a:t>HYPOPIGMENTED</a:t>
            </a:r>
            <a:endParaRPr lang="en-US" sz="4800" cap="all" spc="-1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E9BC-5F8D-FE51-FCA8-ABE270184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033" y="5576777"/>
            <a:ext cx="10366744" cy="37745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pc="80" dirty="0">
                <a:solidFill>
                  <a:schemeClr val="bg1"/>
                </a:solidFill>
              </a:rPr>
              <a:t>striking hypopigmented scaly patches </a:t>
            </a:r>
          </a:p>
        </p:txBody>
      </p:sp>
    </p:spTree>
    <p:extLst>
      <p:ext uri="{BB962C8B-B14F-4D97-AF65-F5344CB8AC3E}">
        <p14:creationId xmlns:p14="http://schemas.microsoft.com/office/powerpoint/2010/main" val="1345113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D77D-3C7C-CAD1-22AF-05D8FC75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FOLLICULOTROPIC VARIANT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1B785-08A5-2BE0-E8F4-4B860850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67451"/>
            <a:ext cx="3291840" cy="48997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479C5-BB95-64FC-EEE1-9D0B4EF41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Involve pilosebaceous follicles</a:t>
            </a:r>
          </a:p>
          <a:p>
            <a:r>
              <a:rPr lang="en-US" sz="2400" dirty="0"/>
              <a:t>Alopecia</a:t>
            </a:r>
          </a:p>
          <a:p>
            <a:r>
              <a:rPr lang="en-US" sz="2400" dirty="0"/>
              <a:t>Resistant to treatment</a:t>
            </a:r>
          </a:p>
          <a:p>
            <a:r>
              <a:rPr lang="en-US" sz="2400" dirty="0"/>
              <a:t>Poorer prognosis</a:t>
            </a:r>
          </a:p>
        </p:txBody>
      </p:sp>
    </p:spTree>
    <p:extLst>
      <p:ext uri="{BB962C8B-B14F-4D97-AF65-F5344CB8AC3E}">
        <p14:creationId xmlns:p14="http://schemas.microsoft.com/office/powerpoint/2010/main" val="2603719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1C4793F-54B4-EB5D-7F62-2FC67C3F2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" t="12649" r="2000" b="9314"/>
          <a:stretch/>
        </p:blipFill>
        <p:spPr>
          <a:xfrm>
            <a:off x="502920" y="441960"/>
            <a:ext cx="1118616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43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91D8F-37B4-6D66-56D7-6F12FD00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400" cap="all" spc="-100">
                <a:solidFill>
                  <a:schemeClr val="bg1"/>
                </a:solidFill>
              </a:rPr>
              <a:t>DIFFERENTIAL DIAGNOSIS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AD2F999-5538-7206-6C51-50EF1393F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774" t="13848" r="14611" b="8164"/>
          <a:stretch/>
        </p:blipFill>
        <p:spPr>
          <a:xfrm>
            <a:off x="6196415" y="128777"/>
            <a:ext cx="5659581" cy="6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04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D1111-75B3-0518-16BE-FE0FA80A6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" t="15095" r="8750" b="11536"/>
          <a:stretch/>
        </p:blipFill>
        <p:spPr>
          <a:xfrm>
            <a:off x="0" y="1814892"/>
            <a:ext cx="6605831" cy="31381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784BD-3953-459F-5F55-8BFB6B31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CLASSIFICATION OF SEVERITY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70C4-B20D-E4A8-F35D-1486CCB2D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sz="1400" dirty="0"/>
              <a:t>Stage IA; patches &lt;10% area</a:t>
            </a:r>
          </a:p>
          <a:p>
            <a:r>
              <a:rPr lang="en-US" sz="1400" dirty="0"/>
              <a:t>Stage IB; patches with &gt;10% area</a:t>
            </a:r>
          </a:p>
          <a:p>
            <a:r>
              <a:rPr lang="en-US" sz="1400" dirty="0"/>
              <a:t>T1a/T2a; patches only</a:t>
            </a:r>
          </a:p>
          <a:p>
            <a:r>
              <a:rPr lang="en-US" sz="1400" dirty="0"/>
              <a:t>T1b/T2b; patches and plaques</a:t>
            </a:r>
          </a:p>
          <a:p>
            <a:r>
              <a:rPr lang="en-US" sz="1400" dirty="0"/>
              <a:t>Stage IIA; </a:t>
            </a:r>
            <a:r>
              <a:rPr lang="en-US" sz="1400" dirty="0" err="1"/>
              <a:t>dermatopathic</a:t>
            </a:r>
            <a:r>
              <a:rPr lang="en-US" sz="1400" dirty="0"/>
              <a:t> nodes</a:t>
            </a:r>
          </a:p>
          <a:p>
            <a:r>
              <a:rPr lang="en-US" sz="1400" dirty="0"/>
              <a:t>Stage IIB; </a:t>
            </a:r>
            <a:r>
              <a:rPr lang="en-US" sz="1400" dirty="0" err="1"/>
              <a:t>Tumours</a:t>
            </a:r>
            <a:endParaRPr lang="en-US" sz="1400" dirty="0"/>
          </a:p>
          <a:p>
            <a:r>
              <a:rPr lang="en-US" sz="1400" dirty="0"/>
              <a:t>Stage IIIA; erythroderma without blood </a:t>
            </a:r>
            <a:r>
              <a:rPr lang="en-US" sz="1400" dirty="0" err="1"/>
              <a:t>invlolvement</a:t>
            </a:r>
            <a:endParaRPr lang="en-US" sz="1400" dirty="0"/>
          </a:p>
          <a:p>
            <a:r>
              <a:rPr lang="en-US" sz="1400" dirty="0"/>
              <a:t>Stage IIIB; erythroderma with blood involvement</a:t>
            </a:r>
          </a:p>
          <a:p>
            <a:r>
              <a:rPr lang="en-US" sz="1400" dirty="0"/>
              <a:t>Stage IVA1/2; Blood with/without nodal involvement</a:t>
            </a:r>
          </a:p>
          <a:p>
            <a:r>
              <a:rPr lang="en-US" sz="1400" dirty="0"/>
              <a:t>Stage IVB; visceral involvement</a:t>
            </a:r>
          </a:p>
        </p:txBody>
      </p:sp>
    </p:spTree>
    <p:extLst>
      <p:ext uri="{BB962C8B-B14F-4D97-AF65-F5344CB8AC3E}">
        <p14:creationId xmlns:p14="http://schemas.microsoft.com/office/powerpoint/2010/main" val="297913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3E817E-E139-426E-89E5-9DD346E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ADD2F6-F7FC-464F-8F18-5BDBD27A7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3A31F1-FA83-497F-98FF-9A5621DC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EB67599-617A-5BA3-960B-B298DDDDA47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163" t="15431" r="23959" b="12916"/>
          <a:stretch/>
        </p:blipFill>
        <p:spPr>
          <a:xfrm>
            <a:off x="643192" y="1245261"/>
            <a:ext cx="6909386" cy="43595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3FF9E2-8F7E-4BCC-9A50-C41AD8A5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C31AB-E379-C45E-1F41-C75DA92A2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0024" y="1559768"/>
            <a:ext cx="3238829" cy="3135379"/>
          </a:xfrm>
        </p:spPr>
        <p:txBody>
          <a:bodyPr>
            <a:normAutofit/>
          </a:bodyPr>
          <a:lstStyle/>
          <a:p>
            <a:r>
              <a:rPr lang="en-US" sz="4100" dirty="0"/>
              <a:t>COURSE AND PROGNOSIS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7CA39F6-437D-D6BB-C39A-2EC2317AD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0024" y="5058607"/>
            <a:ext cx="3238829" cy="14968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Adverse prognostic factors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751BC8-250F-493B-BDF9-D45BA599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0F044C-8394-47CB-8E3D-FA56B069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2DCD75-B707-4C51-8ADC-813834C0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851414-8BB1-42EF-912B-608FCE07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479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04B1-AD5E-5AFF-D683-90AFE97D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0520"/>
            <a:ext cx="10058400" cy="1371600"/>
          </a:xfrm>
        </p:spPr>
        <p:txBody>
          <a:bodyPr/>
          <a:lstStyle/>
          <a:p>
            <a:r>
              <a:rPr lang="en-US" sz="4000" dirty="0"/>
              <a:t>COURSE AND PROGNOSIS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1A15F03-0FE6-AE02-0168-716D40CD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89" t="22161" r="6376" b="12124"/>
          <a:stretch/>
        </p:blipFill>
        <p:spPr>
          <a:xfrm>
            <a:off x="1066800" y="1722120"/>
            <a:ext cx="10475309" cy="4493285"/>
          </a:xfrm>
        </p:spPr>
      </p:pic>
    </p:spTree>
    <p:extLst>
      <p:ext uri="{BB962C8B-B14F-4D97-AF65-F5344CB8AC3E}">
        <p14:creationId xmlns:p14="http://schemas.microsoft.com/office/powerpoint/2010/main" val="839578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63457-4D94-AC05-6D86-C80E0221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CUTANEOUS LYMPHOMAS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BFBD49-C6C1-A438-2FDC-F01FAF9661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33899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5759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2EB6B-26EE-5754-3CFF-616BE80E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COURSE AND PROGNOSIS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DE635BB-0538-7719-007F-906A0C8F4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7" t="28099" r="1257" b="15290"/>
          <a:stretch/>
        </p:blipFill>
        <p:spPr>
          <a:xfrm>
            <a:off x="424961" y="2278380"/>
            <a:ext cx="11342077" cy="3771900"/>
          </a:xfrm>
        </p:spPr>
      </p:pic>
    </p:spTree>
    <p:extLst>
      <p:ext uri="{BB962C8B-B14F-4D97-AF65-F5344CB8AC3E}">
        <p14:creationId xmlns:p14="http://schemas.microsoft.com/office/powerpoint/2010/main" val="2733056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B1B57-FA70-2C35-5AB1-3CAD36B4F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DISEASE COURSE AND PROGNOSIS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DD23AB-8E36-C3CE-AC63-BBBA46A2DC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671048"/>
              </p:ext>
            </p:extLst>
          </p:nvPr>
        </p:nvGraphicFramePr>
        <p:xfrm>
          <a:off x="4888992" y="374904"/>
          <a:ext cx="7068312" cy="610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4608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B6178-A716-D7EA-6E42-E86BFDF2C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AF75CE-AE9A-5CCB-CE88-DF3A420BA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305" t="9889" r="19285" b="8561"/>
          <a:stretch/>
        </p:blipFill>
        <p:spPr>
          <a:xfrm>
            <a:off x="5440680" y="515826"/>
            <a:ext cx="6278880" cy="5826348"/>
          </a:xfrm>
        </p:spPr>
      </p:pic>
    </p:spTree>
    <p:extLst>
      <p:ext uri="{BB962C8B-B14F-4D97-AF65-F5344CB8AC3E}">
        <p14:creationId xmlns:p14="http://schemas.microsoft.com/office/powerpoint/2010/main" val="557393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C7D2-6EF1-4980-4B2A-11E90366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7047"/>
            <a:ext cx="10058400" cy="1371600"/>
          </a:xfrm>
        </p:spPr>
        <p:txBody>
          <a:bodyPr/>
          <a:lstStyle/>
          <a:p>
            <a:r>
              <a:rPr lang="en-US" dirty="0"/>
              <a:t>INVESTIGATIONS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D2E688F-0D6F-8E71-7DD4-91F61000E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53" t="13056" r="23291" b="8561"/>
          <a:stretch/>
        </p:blipFill>
        <p:spPr>
          <a:xfrm>
            <a:off x="2517018" y="1338607"/>
            <a:ext cx="7157963" cy="4955513"/>
          </a:xfrm>
        </p:spPr>
      </p:pic>
    </p:spTree>
    <p:extLst>
      <p:ext uri="{BB962C8B-B14F-4D97-AF65-F5344CB8AC3E}">
        <p14:creationId xmlns:p14="http://schemas.microsoft.com/office/powerpoint/2010/main" val="3329090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E7F0BB-62FF-9D76-0C1C-347B6C3B4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FOLLICULAR MUCINOSIS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85E8B71-E5A2-0781-421C-BAF956A62E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ALOPECIA MUCINOSA</a:t>
            </a:r>
          </a:p>
        </p:txBody>
      </p:sp>
    </p:spTree>
    <p:extLst>
      <p:ext uri="{BB962C8B-B14F-4D97-AF65-F5344CB8AC3E}">
        <p14:creationId xmlns:p14="http://schemas.microsoft.com/office/powerpoint/2010/main" val="952141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27E7F-18F6-54B8-876F-0153F34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3400"/>
              <a:t>INTRODUCTION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469B0F-CB0B-3549-FB7D-23BB5393A2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664345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9442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24E49-FF02-11D0-A237-906EF1F5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544"/>
            <a:ext cx="6255771" cy="42060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A6C3F-6CF8-E67D-0110-53839B2B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1" y="520528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4DBE1-65DA-7CD7-BAF8-427D3526E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Degeneration of hair follicles</a:t>
            </a:r>
          </a:p>
          <a:p>
            <a:r>
              <a:rPr lang="en-US" sz="2400" dirty="0"/>
              <a:t>Prominent </a:t>
            </a:r>
            <a:r>
              <a:rPr lang="en-US" sz="2400" dirty="0" err="1"/>
              <a:t>pilotropic</a:t>
            </a:r>
            <a:r>
              <a:rPr lang="en-US" sz="2400" dirty="0"/>
              <a:t> atypical T-Cell infiltrate</a:t>
            </a:r>
          </a:p>
          <a:p>
            <a:r>
              <a:rPr lang="en-US" sz="2400" dirty="0"/>
              <a:t>Interfollicular </a:t>
            </a:r>
            <a:r>
              <a:rPr lang="en-US" sz="2400" dirty="0" err="1"/>
              <a:t>epidermotropism</a:t>
            </a:r>
            <a:endParaRPr lang="en-US" sz="2400" dirty="0"/>
          </a:p>
          <a:p>
            <a:r>
              <a:rPr lang="en-US" sz="2400" dirty="0"/>
              <a:t>Large quantities of mucin</a:t>
            </a:r>
          </a:p>
          <a:p>
            <a:r>
              <a:rPr lang="en-US" sz="2400" dirty="0"/>
              <a:t>Inflammatory form; no atypical cells</a:t>
            </a:r>
          </a:p>
          <a:p>
            <a:r>
              <a:rPr lang="en-US" sz="2400" dirty="0"/>
              <a:t>IMMUNOPHENOTYPE:</a:t>
            </a:r>
          </a:p>
          <a:p>
            <a:pPr lvl="1"/>
            <a:r>
              <a:rPr lang="en-US" sz="2000" dirty="0"/>
              <a:t>CD3+, CD4+, CD8-, CD30 +-</a:t>
            </a:r>
          </a:p>
          <a:p>
            <a:pPr lvl="1"/>
            <a:r>
              <a:rPr lang="en-US" sz="2000" dirty="0"/>
              <a:t>TCR Gene rearrangement</a:t>
            </a:r>
          </a:p>
        </p:txBody>
      </p:sp>
    </p:spTree>
    <p:extLst>
      <p:ext uri="{BB962C8B-B14F-4D97-AF65-F5344CB8AC3E}">
        <p14:creationId xmlns:p14="http://schemas.microsoft.com/office/powerpoint/2010/main" val="333368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7DC7D-B1C6-6FA1-FE10-134A499E1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CLINICAL FEATURES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5797D-CC1B-CCEF-8DB7-EE36EC9A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06" y="1023072"/>
            <a:ext cx="3208623" cy="48118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F7CA-1A16-5D2D-1249-847EA3EA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8"/>
            <a:ext cx="5246790" cy="387712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Two Distinct forms; </a:t>
            </a:r>
          </a:p>
          <a:p>
            <a:pPr marL="61722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Associated with MF</a:t>
            </a:r>
          </a:p>
          <a:p>
            <a:pPr marL="61722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Benign inflammatory form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Identical clinical features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Follicular papules and boggy cutaneous plaques with follicular prominence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Severe pruritus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Face, scalp. Trunk, proximal limbs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Significant alopecia; scarring type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Prominent giant </a:t>
            </a:r>
            <a:r>
              <a:rPr lang="en-US" sz="2000" dirty="0" err="1"/>
              <a:t>comedones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Worse Prognosis as compared with classical MF</a:t>
            </a:r>
          </a:p>
        </p:txBody>
      </p:sp>
    </p:spTree>
    <p:extLst>
      <p:ext uri="{BB962C8B-B14F-4D97-AF65-F5344CB8AC3E}">
        <p14:creationId xmlns:p14="http://schemas.microsoft.com/office/powerpoint/2010/main" val="1546505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E163D-5682-054C-DAF5-A692BC05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37" y="794269"/>
            <a:ext cx="7837325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0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70DCF-6AC0-83F9-6278-A7858F5A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MANAGEMENT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AE8214-F963-A4BE-66BB-B61AF812FF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629497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359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66F523D-2DA4-22C9-0DF2-2C65E32047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608" t="24537" r="3261" b="13707"/>
          <a:stretch/>
        </p:blipFill>
        <p:spPr>
          <a:xfrm>
            <a:off x="301193" y="1036320"/>
            <a:ext cx="11589614" cy="47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6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5777C6-12FF-410E-15A1-7A810C6F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PAGETOID RETICULOSIS</a:t>
            </a:r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AD3EF78-CC8D-AC7E-07A7-3B6E295497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988181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1328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79F59-A74C-9744-22B8-D21C29DC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308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CLINICAL FEATURES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D711043A-4DA4-9F3C-EC1A-3550D6A501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572717"/>
              </p:ext>
            </p:extLst>
          </p:nvPr>
        </p:nvGraphicFramePr>
        <p:xfrm>
          <a:off x="701040" y="2014194"/>
          <a:ext cx="10927080" cy="420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2308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D58EB-0E17-B472-D30C-7FAF46DC8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24" y="643467"/>
            <a:ext cx="3694064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FCF93C-3B2E-5514-FD0C-CB56CF45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553" y="1150620"/>
            <a:ext cx="6629504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5BF39-9E60-D2EE-E5A3-9B103718B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37" y="1541406"/>
            <a:ext cx="3322121" cy="37763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4630" y="237744"/>
            <a:ext cx="7652977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222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D252A-C8D3-1283-F47F-6CD2AE66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392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GRANULOMATOUS SLACK SKIN DISEASE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025F2-3EDA-438C-060E-A6C7C5A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1" y="2386584"/>
            <a:ext cx="6596971" cy="3648456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Rare. Middle-aged adults</a:t>
            </a:r>
          </a:p>
          <a:p>
            <a:r>
              <a:rPr lang="en-US" sz="2000" dirty="0"/>
              <a:t>Characterized by thickened pendulous folds of erythematous skin of flexures</a:t>
            </a:r>
          </a:p>
          <a:p>
            <a:r>
              <a:rPr lang="en-US" sz="2000" dirty="0"/>
              <a:t>Dense granulomatous infiltrate.  Histiocytic giant cells</a:t>
            </a:r>
          </a:p>
          <a:p>
            <a:r>
              <a:rPr lang="en-US" sz="2000" dirty="0"/>
              <a:t>Destruction of dermal elastic tissue; Elastolysis</a:t>
            </a:r>
          </a:p>
          <a:p>
            <a:r>
              <a:rPr lang="en-US" sz="2000" dirty="0"/>
              <a:t>Atypical lymphocytic infiltrate. T-cell clones</a:t>
            </a:r>
          </a:p>
          <a:p>
            <a:r>
              <a:rPr lang="en-US" sz="2000" dirty="0"/>
              <a:t>DD</a:t>
            </a:r>
            <a:r>
              <a:rPr lang="en-US" sz="2000" dirty="0">
                <a:sym typeface="Wingdings" panose="05000000000000000000" pitchFamily="2" charset="2"/>
              </a:rPr>
              <a:t> Cutis </a:t>
            </a:r>
            <a:r>
              <a:rPr lang="en-US" sz="2000" dirty="0" err="1">
                <a:sym typeface="Wingdings" panose="05000000000000000000" pitchFamily="2" charset="2"/>
              </a:rPr>
              <a:t>Laxa</a:t>
            </a:r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Excellent prognosis</a:t>
            </a:r>
          </a:p>
          <a:p>
            <a:r>
              <a:rPr lang="en-US" sz="2000" dirty="0">
                <a:sym typeface="Wingdings" panose="05000000000000000000" pitchFamily="2" charset="2"/>
              </a:rPr>
              <a:t>Managed by interferon, retinoid, surgery and radiotherapy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9099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027AE-4587-F2E6-0FC0-23C9F7BA4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3010D-974F-6968-951A-A2EB81FB0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dirty="0"/>
              <a:t>SEZARY SYNDROME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43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553A5-AAB2-C695-3E56-79170F8F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F6D61-FCE3-855A-01DC-007384ADF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477"/>
            <a:ext cx="7010400" cy="547556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Consists of a </a:t>
            </a:r>
            <a:r>
              <a:rPr lang="en-US" sz="2400" b="1" u="sng" dirty="0"/>
              <a:t>Clinical Triad: 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2400" dirty="0"/>
              <a:t>Erythroderma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2400" dirty="0"/>
              <a:t>Peripheral Lymphadenopathy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z="2400" dirty="0"/>
              <a:t>Atypical mononuclear cells ( Sezary Cells )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Comprising &gt;20% of total lymphocyte count OR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400" dirty="0"/>
              <a:t>Total Sezary cells of &gt; 1000 x mm3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 T-Cell clonal proliferation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 Elderly Males</a:t>
            </a:r>
          </a:p>
        </p:txBody>
      </p:sp>
    </p:spTree>
    <p:extLst>
      <p:ext uri="{BB962C8B-B14F-4D97-AF65-F5344CB8AC3E}">
        <p14:creationId xmlns:p14="http://schemas.microsoft.com/office/powerpoint/2010/main" val="1258095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4147E6-6EF8-CA25-06C6-5EA12C74D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05" y="233264"/>
            <a:ext cx="2782500" cy="37556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9BA8D-FA72-9219-F22A-B2D522B0E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786" y="2874858"/>
            <a:ext cx="2427590" cy="37498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54229-955B-36FC-086E-54541571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AC8E6-B010-BA3A-B955-2067614B0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623713" cy="4221480"/>
          </a:xfrm>
        </p:spPr>
        <p:txBody>
          <a:bodyPr>
            <a:normAutofit/>
          </a:bodyPr>
          <a:lstStyle/>
          <a:p>
            <a:r>
              <a:rPr lang="en-US" sz="1800" dirty="0"/>
              <a:t>Large number of atypical cells in dermis with </a:t>
            </a:r>
            <a:r>
              <a:rPr lang="en-US" sz="1800" dirty="0" err="1"/>
              <a:t>epidermotropism</a:t>
            </a:r>
            <a:endParaRPr lang="en-US" sz="1800" dirty="0"/>
          </a:p>
          <a:p>
            <a:r>
              <a:rPr lang="en-US" sz="1800" dirty="0"/>
              <a:t>Very large nucleus with minimal cytoplasm</a:t>
            </a:r>
          </a:p>
          <a:p>
            <a:r>
              <a:rPr lang="en-US" sz="1800" dirty="0"/>
              <a:t>Cerebriform nucleus</a:t>
            </a:r>
          </a:p>
          <a:p>
            <a:endParaRPr lang="en-US" sz="1800" dirty="0"/>
          </a:p>
          <a:p>
            <a:r>
              <a:rPr lang="en-US" sz="1800" dirty="0"/>
              <a:t>Sezary Cells also present in: </a:t>
            </a:r>
          </a:p>
          <a:p>
            <a:pPr lvl="1"/>
            <a:r>
              <a:rPr lang="en-US" sz="1600" dirty="0"/>
              <a:t>Actinic </a:t>
            </a:r>
            <a:r>
              <a:rPr lang="en-US" sz="1600" dirty="0" err="1"/>
              <a:t>reticuloid</a:t>
            </a:r>
            <a:endParaRPr lang="en-US" sz="1600" dirty="0"/>
          </a:p>
          <a:p>
            <a:pPr lvl="1"/>
            <a:r>
              <a:rPr lang="en-US" sz="1600" dirty="0"/>
              <a:t>Erythrodermic eczema</a:t>
            </a:r>
          </a:p>
          <a:p>
            <a:pPr lvl="1"/>
            <a:r>
              <a:rPr lang="en-US" sz="1600" dirty="0"/>
              <a:t>Psoriasis</a:t>
            </a:r>
          </a:p>
          <a:p>
            <a:pPr lvl="1"/>
            <a:r>
              <a:rPr lang="en-US" sz="1600" dirty="0"/>
              <a:t>Severe drug reaction</a:t>
            </a:r>
          </a:p>
          <a:p>
            <a:pPr lvl="1"/>
            <a:r>
              <a:rPr lang="en-US" sz="1600" dirty="0"/>
              <a:t>Normally in blood</a:t>
            </a:r>
          </a:p>
        </p:txBody>
      </p:sp>
    </p:spTree>
    <p:extLst>
      <p:ext uri="{BB962C8B-B14F-4D97-AF65-F5344CB8AC3E}">
        <p14:creationId xmlns:p14="http://schemas.microsoft.com/office/powerpoint/2010/main" val="2801525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74CC0-6889-52C0-0D35-16B303D4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2500"/>
              <a:t>IMMUNOPHENOTYPE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BCA501-2421-6A59-188D-2F94B915E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345727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19840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05237-66F2-87C8-B5F9-099C42E5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CLINICAL FEATURES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2B43AF-FF04-0859-BA0C-E119F674C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470074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4437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22E53-4E41-CF86-5D22-DD2A0131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26" y="643467"/>
            <a:ext cx="4032781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E1856-A562-B673-7EB1-CF1C0D32B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33" y="1707643"/>
            <a:ext cx="5372099" cy="34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C1F28CC-ED07-847A-32F8-F3C1558A0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13315" r="12125" b="9091"/>
          <a:stretch/>
        </p:blipFill>
        <p:spPr>
          <a:xfrm>
            <a:off x="141898" y="177072"/>
            <a:ext cx="11908204" cy="65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3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289E70-64F4-ED2B-1697-3DA7903B8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54" y="1123527"/>
            <a:ext cx="2565201" cy="4604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C916D2-C3D2-94E6-077B-16D06A64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161199"/>
            <a:ext cx="3537345" cy="452945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B5691D-497F-E255-FAF0-1E1FA636F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640" y="1123528"/>
            <a:ext cx="299051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275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2D94C-25B1-286E-1A35-93D78147E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2A67B-5A64-BA80-FC45-3134E682F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Erythrodermic MF; 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Peripheral blood involvement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Absolute Sezary count of &gt;1000/mm3</a:t>
            </a:r>
          </a:p>
        </p:txBody>
      </p:sp>
    </p:spTree>
    <p:extLst>
      <p:ext uri="{BB962C8B-B14F-4D97-AF65-F5344CB8AC3E}">
        <p14:creationId xmlns:p14="http://schemas.microsoft.com/office/powerpoint/2010/main" val="8387276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03729A-66E4-4139-B3DB-CECEF6DA5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8B0185-BF60-40FC-A3B6-BF883AD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FF99E5-A26E-4AC8-AA09-A9F829E3A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3E6BF-2188-B1AB-CD72-2587EBDD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19" y="891241"/>
            <a:ext cx="3939084" cy="507551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COURSE AND PROGNOSIS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5AEE14-4971-4A17-9134-2678A90F2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9078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CC0B1-3FB7-DD98-7F22-6B0B0FDEB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2" y="891241"/>
            <a:ext cx="6519332" cy="507551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POOR</a:t>
            </a:r>
          </a:p>
          <a:p>
            <a:r>
              <a:rPr lang="en-US" sz="2000" dirty="0"/>
              <a:t>11% Overall 5-year survival </a:t>
            </a:r>
          </a:p>
          <a:p>
            <a:r>
              <a:rPr lang="en-US" sz="2000" dirty="0"/>
              <a:t>32 months median survival from diagnosis</a:t>
            </a:r>
          </a:p>
          <a:p>
            <a:r>
              <a:rPr lang="en-US" sz="2000" dirty="0"/>
              <a:t>Age, gender, Degree of lymph node and peripheral blood involvement are </a:t>
            </a:r>
            <a:r>
              <a:rPr lang="en-US" sz="2000" b="1" dirty="0"/>
              <a:t>prognostic factors</a:t>
            </a:r>
          </a:p>
          <a:p>
            <a:r>
              <a:rPr lang="en-US" sz="2000" dirty="0"/>
              <a:t>Most patients die of </a:t>
            </a:r>
            <a:r>
              <a:rPr lang="en-US" sz="2000" dirty="0" err="1"/>
              <a:t>opputunistic</a:t>
            </a:r>
            <a:r>
              <a:rPr lang="en-US" sz="2000" dirty="0"/>
              <a:t> infections</a:t>
            </a:r>
          </a:p>
        </p:txBody>
      </p:sp>
    </p:spTree>
    <p:extLst>
      <p:ext uri="{BB962C8B-B14F-4D97-AF65-F5344CB8AC3E}">
        <p14:creationId xmlns:p14="http://schemas.microsoft.com/office/powerpoint/2010/main" val="26150922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lecular glass structure">
            <a:extLst>
              <a:ext uri="{FF2B5EF4-FFF2-40B4-BE49-F238E27FC236}">
                <a16:creationId xmlns:a16="http://schemas.microsoft.com/office/drawing/2014/main" id="{315F293F-E628-42A6-675F-46C4C847D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2B101-DC44-F44A-66EF-A07D4F54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MOLECULAR FEATURES OF MF &amp; 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0DAF5-E270-B588-3B41-39245FF13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Abnormalities of Cell cycle</a:t>
            </a:r>
          </a:p>
          <a:p>
            <a:r>
              <a:rPr lang="en-US" sz="2000" dirty="0"/>
              <a:t>DNA Repair defects</a:t>
            </a:r>
          </a:p>
          <a:p>
            <a:r>
              <a:rPr lang="en-US" sz="2000" dirty="0"/>
              <a:t>Defects in apoptotic pathways</a:t>
            </a:r>
          </a:p>
          <a:p>
            <a:endParaRPr lang="en-US" sz="2000" dirty="0"/>
          </a:p>
          <a:p>
            <a:r>
              <a:rPr lang="en-US" sz="2000" dirty="0"/>
              <a:t>Chromosomal gains and losses leading to Genomic instability and abnormalities</a:t>
            </a:r>
          </a:p>
          <a:p>
            <a:r>
              <a:rPr lang="en-US" sz="2000" dirty="0"/>
              <a:t>Genes including p53, CDKN2A, FAS, PTEN</a:t>
            </a:r>
          </a:p>
          <a:p>
            <a:r>
              <a:rPr lang="en-US" sz="2000" dirty="0"/>
              <a:t>Results in dysregulation of apoptotic signaling pathways including TNF , STAT, </a:t>
            </a:r>
            <a:r>
              <a:rPr lang="en-US" sz="2000" dirty="0" err="1"/>
              <a:t>NF,kB</a:t>
            </a:r>
            <a:r>
              <a:rPr lang="en-US" sz="2000" dirty="0"/>
              <a:t> signaling pathway.</a:t>
            </a:r>
          </a:p>
          <a:p>
            <a:r>
              <a:rPr lang="en-US" sz="2000" dirty="0"/>
              <a:t>This effect T-Cell homeostasis and ultimately acquire malignant phenotype</a:t>
            </a:r>
          </a:p>
        </p:txBody>
      </p:sp>
    </p:spTree>
    <p:extLst>
      <p:ext uri="{BB962C8B-B14F-4D97-AF65-F5344CB8AC3E}">
        <p14:creationId xmlns:p14="http://schemas.microsoft.com/office/powerpoint/2010/main" val="305312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3450A43-6C9A-C29C-3B2F-F713239A1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0" t="15539" r="7875" b="12204"/>
          <a:stretch/>
        </p:blipFill>
        <p:spPr>
          <a:xfrm>
            <a:off x="533400" y="609600"/>
            <a:ext cx="11033760" cy="56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4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2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23C7915-78F7-4675-EBC1-1B7C5C885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13983" r="26875" b="16873"/>
          <a:stretch/>
        </p:blipFill>
        <p:spPr>
          <a:xfrm>
            <a:off x="1867806" y="803063"/>
            <a:ext cx="8456387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2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EB4BFD6-A85D-4A13-A54A-9A5C9E31C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BD70DA-C435-FC0E-7F9F-041785EB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520" y="1272800"/>
            <a:ext cx="6544620" cy="43124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3000"/>
              </a:lnSpc>
            </a:pPr>
            <a:r>
              <a:rPr lang="en-US" sz="6800" cap="all" spc="-100">
                <a:solidFill>
                  <a:schemeClr val="tx1"/>
                </a:solidFill>
              </a:rPr>
              <a:t>MANAGEMENT OF MF &amp; SS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08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94F71-E39F-3FCB-BC92-1BDD4939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9823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POSSIBLE TREATMENTS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40F260-363C-33A2-F545-10D4351D95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955138"/>
              </p:ext>
            </p:extLst>
          </p:nvPr>
        </p:nvGraphicFramePr>
        <p:xfrm>
          <a:off x="655320" y="1371600"/>
          <a:ext cx="1103376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66677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213A8-5D52-2DDA-7D8A-63B52621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3700"/>
              <a:t>MANAGEMENT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F04F7B-39B9-AD62-B1EF-A741DA644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278241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33751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FFE1C-7825-7B2B-8335-0BC1A1F7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SKIN DIRECTED THERAPY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B9C161-3A5D-D80F-5F5F-5A200DEC14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143242"/>
              </p:ext>
            </p:extLst>
          </p:nvPr>
        </p:nvGraphicFramePr>
        <p:xfrm>
          <a:off x="467868" y="2014194"/>
          <a:ext cx="11256264" cy="4064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406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2330B5E-FAC0-C5AA-711A-303E8E72C0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044" t="18202" r="11050" b="11332"/>
          <a:stretch/>
        </p:blipFill>
        <p:spPr>
          <a:xfrm>
            <a:off x="427460" y="685800"/>
            <a:ext cx="11337080" cy="54863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5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A73BB-EB0C-9C14-66D0-9E387CB17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0312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SKIN DIRECTED THERAPY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9229A55-5EFD-96F4-51A8-34ED3B93F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736900"/>
              </p:ext>
            </p:extLst>
          </p:nvPr>
        </p:nvGraphicFramePr>
        <p:xfrm>
          <a:off x="487680" y="1234440"/>
          <a:ext cx="11216640" cy="5248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94536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11F7B-338A-08F3-B967-86D3988D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SKIN DIRECTED THERAPY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18C0F8-9192-47E2-30CA-50460D882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148316"/>
              </p:ext>
            </p:extLst>
          </p:nvPr>
        </p:nvGraphicFramePr>
        <p:xfrm>
          <a:off x="5105400" y="374904"/>
          <a:ext cx="6851904" cy="610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14114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E6F9-1ACC-0D77-77F1-40C9894E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17FF-F96E-74C1-94A1-B0056AA89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93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F19A9-C37C-CB3E-70F6-B3A72489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50"/>
          <a:stretch/>
        </p:blipFill>
        <p:spPr>
          <a:xfrm>
            <a:off x="-1" y="10"/>
            <a:ext cx="12192000" cy="455102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C03B3-1721-8916-483F-F5F5901B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SYSTEMIC THERAPY</a:t>
            </a:r>
          </a:p>
        </p:txBody>
      </p:sp>
    </p:spTree>
    <p:extLst>
      <p:ext uri="{BB962C8B-B14F-4D97-AF65-F5344CB8AC3E}">
        <p14:creationId xmlns:p14="http://schemas.microsoft.com/office/powerpoint/2010/main" val="2558766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F18CCCD4-A1C7-47CF-E10C-DB32170FD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21" b="149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B69BF-F872-675E-312D-C438BE8F6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/>
              <a:t>IMMUNOTHERAPY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E1861-2287-1340-F725-5DE16567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r>
              <a:rPr lang="en-US" sz="2000" dirty="0"/>
              <a:t>Aim is to enhance anti </a:t>
            </a:r>
            <a:r>
              <a:rPr lang="en-US" sz="2000" dirty="0" err="1"/>
              <a:t>tumour</a:t>
            </a:r>
            <a:r>
              <a:rPr lang="en-US" sz="2000" dirty="0"/>
              <a:t> host response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IFN-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α: </a:t>
            </a:r>
            <a:endParaRPr lang="en-US" sz="2000" b="1" dirty="0">
              <a:cs typeface="Segoe UI Light" panose="020B0502040204020203" pitchFamily="34" charset="0"/>
            </a:endParaRPr>
          </a:p>
          <a:p>
            <a:pPr lvl="1"/>
            <a:r>
              <a:rPr lang="en-US" sz="1800" dirty="0">
                <a:cs typeface="Segoe UI Light" panose="020B0502040204020203" pitchFamily="34" charset="0"/>
              </a:rPr>
              <a:t>3MU Thrice weekly – 36MU/day </a:t>
            </a:r>
          </a:p>
          <a:p>
            <a:pPr lvl="1"/>
            <a:r>
              <a:rPr lang="en-US" sz="1800" dirty="0">
                <a:cs typeface="Segoe UI Light" panose="020B0502040204020203" pitchFamily="34" charset="0"/>
              </a:rPr>
              <a:t>Pegylated more effective and better tolerated</a:t>
            </a:r>
          </a:p>
          <a:p>
            <a:pPr lvl="1"/>
            <a:r>
              <a:rPr lang="en-US" sz="1800" dirty="0">
                <a:cs typeface="Segoe UI Light" panose="020B0502040204020203" pitchFamily="34" charset="0"/>
              </a:rPr>
              <a:t>Complete response in 10-27%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Segoe UI Light" panose="020B0502040204020203" pitchFamily="34" charset="0"/>
              </a:rPr>
              <a:t>IL-12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Segoe UI Light" panose="020B0502040204020203" pitchFamily="34" charset="0"/>
              </a:rPr>
              <a:t>INF-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γ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9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31C44-057E-2CFA-232C-2274608E8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RETINOIDS AND REXINOIDS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C30739-CE30-2458-9726-EAF89B2D10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057995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0148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04561-B775-787B-D460-2FC0D354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3700"/>
              <a:t>COMBINATION THERAPY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CCA177-BE94-9097-C4A0-61E7BD5FDE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841498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747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AB725-8E46-BF25-738D-28E89BD9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3400"/>
              <a:t>CHEMOTHERAPY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D91E94-7E15-07F6-B6B8-9947928DB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877196"/>
              </p:ext>
            </p:extLst>
          </p:nvPr>
        </p:nvGraphicFramePr>
        <p:xfrm>
          <a:off x="5090160" y="374904"/>
          <a:ext cx="6729984" cy="610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40956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8A66977-9B4F-4B2C-AE86-901641B9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row of samples for medical testing">
            <a:extLst>
              <a:ext uri="{FF2B5EF4-FFF2-40B4-BE49-F238E27FC236}">
                <a16:creationId xmlns:a16="http://schemas.microsoft.com/office/drawing/2014/main" id="{1F11F644-15F8-C6F0-5A3E-C7EAD23F5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D4130-2E16-00C1-E881-2D2823B5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/>
              <a:t>PHOTOPHERESIS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84DB524-CF70-F24E-FDAA-B993118D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r>
              <a:rPr lang="en-US" sz="2000" dirty="0"/>
              <a:t>Administration of oral psoralen</a:t>
            </a:r>
          </a:p>
          <a:p>
            <a:r>
              <a:rPr lang="en-US" sz="2000" dirty="0"/>
              <a:t>Ex vivo collection of white cells by cell separator</a:t>
            </a:r>
          </a:p>
          <a:p>
            <a:r>
              <a:rPr lang="en-US" sz="2000" dirty="0"/>
              <a:t>Exposure to UVA</a:t>
            </a:r>
          </a:p>
          <a:p>
            <a:r>
              <a:rPr lang="en-US" sz="2000" dirty="0"/>
              <a:t>Cells returned to patient</a:t>
            </a:r>
          </a:p>
          <a:p>
            <a:r>
              <a:rPr lang="en-US" sz="2000" dirty="0"/>
              <a:t>Repeated two consecutive days each month or fortnightly</a:t>
            </a:r>
          </a:p>
          <a:p>
            <a:r>
              <a:rPr lang="en-US" sz="2000" dirty="0"/>
              <a:t>Overall response of 35-71%</a:t>
            </a:r>
          </a:p>
          <a:p>
            <a:r>
              <a:rPr lang="en-US" sz="2000" dirty="0"/>
              <a:t>Lesser response in early stage disease</a:t>
            </a:r>
          </a:p>
        </p:txBody>
      </p:sp>
    </p:spTree>
    <p:extLst>
      <p:ext uri="{BB962C8B-B14F-4D97-AF65-F5344CB8AC3E}">
        <p14:creationId xmlns:p14="http://schemas.microsoft.com/office/powerpoint/2010/main" val="3749034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2C166-91C5-0A7F-EC1B-78ADE701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TOXIN THERAPY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9B9F66-2A59-2382-63B0-CE64F0FDEE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704241"/>
              </p:ext>
            </p:extLst>
          </p:nvPr>
        </p:nvGraphicFramePr>
        <p:xfrm>
          <a:off x="4888992" y="237744"/>
          <a:ext cx="7068312" cy="638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72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B94333-3D87-0F37-4CFF-F389F4736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040" y="1754659"/>
            <a:ext cx="9860547" cy="30054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MYCOSIS FUNGOIDES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8529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0ED9C-0504-BC62-852F-F5ED7C7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3700"/>
              <a:t>MONOCLONAL ANTIBODY THERAPY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F8D41E-E675-C6FA-04B7-1FCD398B60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479259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409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A12A1-D990-62CC-25B2-E1721C8C9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HISTONE DEACETYLASE INHIBITORS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26FCAE-F4D5-105A-D990-CAC6D7DAF1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8227715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4643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D74CD-D341-CB31-5AB3-DA36A4BE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OTHER NOVEL THERAPIES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7C318D-E2C1-25E7-D956-0C38D6889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114230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4304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84CFD4E-169F-BB5D-E57B-9F73702CC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0" t="10647" r="20375" b="7757"/>
          <a:stretch/>
        </p:blipFill>
        <p:spPr>
          <a:xfrm>
            <a:off x="2240280" y="568898"/>
            <a:ext cx="7741919" cy="574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210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342F7-7190-5D5A-A81A-FFF0ABFFC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001AE708-037C-AF3B-10C3-B5600CBEA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5357" y="645106"/>
            <a:ext cx="5564663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5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icroscopic view of a suspended bubble-like material with water in it">
            <a:extLst>
              <a:ext uri="{FF2B5EF4-FFF2-40B4-BE49-F238E27FC236}">
                <a16:creationId xmlns:a16="http://schemas.microsoft.com/office/drawing/2014/main" id="{22327F50-E8FF-AE96-964B-85BDC010F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t="23391" r="31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5CE3B-E863-D299-9AC5-38B5B70CF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b="1" u="sng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29A1-04B4-286C-1AD1-7EA2B9FBB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2" y="2538920"/>
            <a:ext cx="4803797" cy="389154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Most common type of primary CTCL</a:t>
            </a:r>
          </a:p>
          <a:p>
            <a:r>
              <a:rPr lang="en-US" sz="2400" dirty="0"/>
              <a:t>Indolent clinical course</a:t>
            </a:r>
          </a:p>
          <a:p>
            <a:r>
              <a:rPr lang="en-US" sz="2400" dirty="0"/>
              <a:t>Closely related to other CTCLs</a:t>
            </a:r>
          </a:p>
          <a:p>
            <a:r>
              <a:rPr lang="en-US" sz="2400" dirty="0"/>
              <a:t>Numerous Clinical variants</a:t>
            </a:r>
          </a:p>
          <a:p>
            <a:r>
              <a:rPr lang="en-US" sz="2400" dirty="0"/>
              <a:t>Mimic T-Cell mediated Inflammatory dermatosis</a:t>
            </a:r>
          </a:p>
          <a:p>
            <a:r>
              <a:rPr lang="en-US" sz="2400" dirty="0"/>
              <a:t>Derived from skin-resident effector memory T-Cells</a:t>
            </a:r>
          </a:p>
        </p:txBody>
      </p:sp>
    </p:spTree>
    <p:extLst>
      <p:ext uri="{BB962C8B-B14F-4D97-AF65-F5344CB8AC3E}">
        <p14:creationId xmlns:p14="http://schemas.microsoft.com/office/powerpoint/2010/main" val="4208615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Faded pastoral</Template>
  <TotalTime>1634</TotalTime>
  <Words>1762</Words>
  <Application>Microsoft Office PowerPoint</Application>
  <PresentationFormat>Widescreen</PresentationFormat>
  <Paragraphs>357</Paragraphs>
  <Slides>84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Avenir Next LT Pro</vt:lpstr>
      <vt:lpstr>Avenir Next LT Pro Light</vt:lpstr>
      <vt:lpstr>Calibri</vt:lpstr>
      <vt:lpstr>Courier New</vt:lpstr>
      <vt:lpstr>Garamond</vt:lpstr>
      <vt:lpstr>Segoe UI Light</vt:lpstr>
      <vt:lpstr>Wingdings</vt:lpstr>
      <vt:lpstr>SavonVTI</vt:lpstr>
      <vt:lpstr>CUTANEOUS LYMPHOMAS</vt:lpstr>
      <vt:lpstr>LYMPHOMA</vt:lpstr>
      <vt:lpstr>INTRODUCTION</vt:lpstr>
      <vt:lpstr>CUTANEOUS LYMPHOMAS</vt:lpstr>
      <vt:lpstr>PowerPoint Presentation</vt:lpstr>
      <vt:lpstr>PowerPoint Presentation</vt:lpstr>
      <vt:lpstr>PowerPoint Presentation</vt:lpstr>
      <vt:lpstr>MYCOSIS FUNGOIDES</vt:lpstr>
      <vt:lpstr>INTRODUCTION</vt:lpstr>
      <vt:lpstr>Predisposing Factors</vt:lpstr>
      <vt:lpstr>Predisposing Factors</vt:lpstr>
      <vt:lpstr>PATHOLOGY</vt:lpstr>
      <vt:lpstr>PowerPoint Presentation</vt:lpstr>
      <vt:lpstr>PATHOLOGY</vt:lpstr>
      <vt:lpstr>PATHOLOGY</vt:lpstr>
      <vt:lpstr>IMMUNOPATHOLOGY</vt:lpstr>
      <vt:lpstr>PowerPoint Presentation</vt:lpstr>
      <vt:lpstr>PowerPoint Presentation</vt:lpstr>
      <vt:lpstr>IMMUNOPATHOLOGY</vt:lpstr>
      <vt:lpstr>TCR GENE ANALYSIS</vt:lpstr>
      <vt:lpstr>PATHOLOGY OF EXTRACUTANEOUS SITES</vt:lpstr>
      <vt:lpstr>PowerPoint Presentation</vt:lpstr>
      <vt:lpstr>PATHOLOGICAL DDs</vt:lpstr>
      <vt:lpstr>CLINICAL FEATURES</vt:lpstr>
      <vt:lpstr>Subtle, fine, scaly and often slightly atrophic (wrinkled) erythematous patches</vt:lpstr>
      <vt:lpstr>CLINICAL FEATURES</vt:lpstr>
      <vt:lpstr>PowerPoint Presentation</vt:lpstr>
      <vt:lpstr>PowerPoint Presentation</vt:lpstr>
      <vt:lpstr>CLINICAL FEATURES</vt:lpstr>
      <vt:lpstr>DIAGNOSTIC CRITERIA</vt:lpstr>
      <vt:lpstr>CLINICAL VARIANTS</vt:lpstr>
      <vt:lpstr>CLINICAL VARIANTS</vt:lpstr>
      <vt:lpstr>HYPOPIGMENTED</vt:lpstr>
      <vt:lpstr>FOLLICULOTROPIC VARIANT</vt:lpstr>
      <vt:lpstr>PowerPoint Presentation</vt:lpstr>
      <vt:lpstr>DIFFERENTIAL DIAGNOSIS</vt:lpstr>
      <vt:lpstr>CLASSIFICATION OF SEVERITY</vt:lpstr>
      <vt:lpstr>COURSE AND PROGNOSIS</vt:lpstr>
      <vt:lpstr>COURSE AND PROGNOSIS</vt:lpstr>
      <vt:lpstr>DISEASE COURSE AND PROGNOSIS</vt:lpstr>
      <vt:lpstr>DISEASE COURSE AND PROGNOSIS</vt:lpstr>
      <vt:lpstr>INVESTIGATIONS</vt:lpstr>
      <vt:lpstr>INVESTIGATIONS</vt:lpstr>
      <vt:lpstr>FOLLICULAR MUCINOSIS</vt:lpstr>
      <vt:lpstr>INTRODUCTION</vt:lpstr>
      <vt:lpstr>PATHOLOGY</vt:lpstr>
      <vt:lpstr>CLINICAL FEATURES</vt:lpstr>
      <vt:lpstr>PowerPoint Presentation</vt:lpstr>
      <vt:lpstr>MANAGEMENT</vt:lpstr>
      <vt:lpstr>PAGETOID RETICULOSIS</vt:lpstr>
      <vt:lpstr>CLINICAL FEATURES</vt:lpstr>
      <vt:lpstr>PowerPoint Presentation</vt:lpstr>
      <vt:lpstr>GRANULOMATOUS SLACK SKIN DISEASE</vt:lpstr>
      <vt:lpstr>SEZARY SYNDROME</vt:lpstr>
      <vt:lpstr>INTRODUCTION</vt:lpstr>
      <vt:lpstr>PATHOLOGY</vt:lpstr>
      <vt:lpstr>IMMUNOPHENOTYPE</vt:lpstr>
      <vt:lpstr>CLINICAL FEATURES</vt:lpstr>
      <vt:lpstr>PowerPoint Presentation</vt:lpstr>
      <vt:lpstr>PowerPoint Presentation</vt:lpstr>
      <vt:lpstr>DIFFERENTIAL DIAGNOSIS</vt:lpstr>
      <vt:lpstr>COURSE AND PROGNOSIS</vt:lpstr>
      <vt:lpstr>MOLECULAR FEATURES OF MF &amp; SS</vt:lpstr>
      <vt:lpstr>PowerPoint Presentation</vt:lpstr>
      <vt:lpstr>PowerPoint Presentation</vt:lpstr>
      <vt:lpstr>MANAGEMENT OF MF &amp; SS</vt:lpstr>
      <vt:lpstr>POSSIBLE TREATMENTS</vt:lpstr>
      <vt:lpstr>MANAGEMENT</vt:lpstr>
      <vt:lpstr>SKIN DIRECTED THERAPY</vt:lpstr>
      <vt:lpstr>SKIN DIRECTED THERAPY</vt:lpstr>
      <vt:lpstr>SKIN DIRECTED THERAPY</vt:lpstr>
      <vt:lpstr>PowerPoint Presentation</vt:lpstr>
      <vt:lpstr>SYSTEMIC THERAPY</vt:lpstr>
      <vt:lpstr>IMMUNOTHERAPY</vt:lpstr>
      <vt:lpstr>RETINOIDS AND REXINOIDS</vt:lpstr>
      <vt:lpstr>COMBINATION THERAPY</vt:lpstr>
      <vt:lpstr>CHEMOTHERAPY</vt:lpstr>
      <vt:lpstr>PHOTOPHERESIS</vt:lpstr>
      <vt:lpstr>TOXIN THERAPY</vt:lpstr>
      <vt:lpstr>MONOCLONAL ANTIBODY THERAPY</vt:lpstr>
      <vt:lpstr>HISTONE DEACETYLASE INHIBITORS</vt:lpstr>
      <vt:lpstr>OTHER NOVEL THERAPIES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LYMPHOMAS</dc:title>
  <dc:creator>Sohail Shaheen</dc:creator>
  <cp:lastModifiedBy>Sohail Shaheen</cp:lastModifiedBy>
  <cp:revision>20</cp:revision>
  <dcterms:created xsi:type="dcterms:W3CDTF">2024-01-03T17:21:04Z</dcterms:created>
  <dcterms:modified xsi:type="dcterms:W3CDTF">2024-01-04T20:35:55Z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